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1"/>
    <p:sldMasterId id="2147483778" r:id="rId2"/>
    <p:sldMasterId id="2147483795" r:id="rId3"/>
    <p:sldMasterId id="2147483808" r:id="rId4"/>
    <p:sldMasterId id="2147483820" r:id="rId5"/>
    <p:sldMasterId id="2147483832" r:id="rId6"/>
    <p:sldMasterId id="2147483844" r:id="rId7"/>
    <p:sldMasterId id="2147483854" r:id="rId8"/>
  </p:sldMasterIdLst>
  <p:notesMasterIdLst>
    <p:notesMasterId r:id="rId107"/>
  </p:notesMasterIdLst>
  <p:sldIdLst>
    <p:sldId id="257" r:id="rId9"/>
    <p:sldId id="258" r:id="rId10"/>
    <p:sldId id="396" r:id="rId11"/>
    <p:sldId id="259" r:id="rId12"/>
    <p:sldId id="260" r:id="rId13"/>
    <p:sldId id="261" r:id="rId14"/>
    <p:sldId id="262" r:id="rId15"/>
    <p:sldId id="397" r:id="rId16"/>
    <p:sldId id="265" r:id="rId17"/>
    <p:sldId id="266" r:id="rId18"/>
    <p:sldId id="267" r:id="rId19"/>
    <p:sldId id="269" r:id="rId20"/>
    <p:sldId id="271" r:id="rId21"/>
    <p:sldId id="273" r:id="rId22"/>
    <p:sldId id="274" r:id="rId23"/>
    <p:sldId id="278" r:id="rId24"/>
    <p:sldId id="279" r:id="rId25"/>
    <p:sldId id="280" r:id="rId26"/>
    <p:sldId id="281" r:id="rId27"/>
    <p:sldId id="289" r:id="rId28"/>
    <p:sldId id="290" r:id="rId29"/>
    <p:sldId id="293" r:id="rId30"/>
    <p:sldId id="297" r:id="rId31"/>
    <p:sldId id="298" r:id="rId32"/>
    <p:sldId id="299" r:id="rId33"/>
    <p:sldId id="300" r:id="rId34"/>
    <p:sldId id="301" r:id="rId35"/>
    <p:sldId id="311" r:id="rId36"/>
    <p:sldId id="312" r:id="rId37"/>
    <p:sldId id="313" r:id="rId38"/>
    <p:sldId id="314" r:id="rId39"/>
    <p:sldId id="315" r:id="rId40"/>
    <p:sldId id="316" r:id="rId41"/>
    <p:sldId id="317" r:id="rId42"/>
    <p:sldId id="318" r:id="rId43"/>
    <p:sldId id="319" r:id="rId44"/>
    <p:sldId id="320" r:id="rId45"/>
    <p:sldId id="321" r:id="rId46"/>
    <p:sldId id="322" r:id="rId47"/>
    <p:sldId id="324" r:id="rId48"/>
    <p:sldId id="326" r:id="rId49"/>
    <p:sldId id="327" r:id="rId50"/>
    <p:sldId id="328" r:id="rId51"/>
    <p:sldId id="329" r:id="rId52"/>
    <p:sldId id="330" r:id="rId53"/>
    <p:sldId id="331" r:id="rId54"/>
    <p:sldId id="332" r:id="rId55"/>
    <p:sldId id="335" r:id="rId56"/>
    <p:sldId id="336" r:id="rId57"/>
    <p:sldId id="339" r:id="rId58"/>
    <p:sldId id="341" r:id="rId59"/>
    <p:sldId id="395" r:id="rId60"/>
    <p:sldId id="342" r:id="rId61"/>
    <p:sldId id="343" r:id="rId62"/>
    <p:sldId id="344" r:id="rId63"/>
    <p:sldId id="347" r:id="rId64"/>
    <p:sldId id="348" r:id="rId65"/>
    <p:sldId id="350" r:id="rId66"/>
    <p:sldId id="351" r:id="rId67"/>
    <p:sldId id="354" r:id="rId68"/>
    <p:sldId id="355" r:id="rId69"/>
    <p:sldId id="356" r:id="rId70"/>
    <p:sldId id="357" r:id="rId71"/>
    <p:sldId id="358" r:id="rId72"/>
    <p:sldId id="359" r:id="rId73"/>
    <p:sldId id="360" r:id="rId74"/>
    <p:sldId id="361" r:id="rId75"/>
    <p:sldId id="362" r:id="rId76"/>
    <p:sldId id="363" r:id="rId77"/>
    <p:sldId id="364" r:id="rId78"/>
    <p:sldId id="366" r:id="rId79"/>
    <p:sldId id="367" r:id="rId80"/>
    <p:sldId id="368" r:id="rId81"/>
    <p:sldId id="369" r:id="rId82"/>
    <p:sldId id="370" r:id="rId83"/>
    <p:sldId id="371" r:id="rId84"/>
    <p:sldId id="372" r:id="rId85"/>
    <p:sldId id="373" r:id="rId86"/>
    <p:sldId id="374" r:id="rId87"/>
    <p:sldId id="375" r:id="rId88"/>
    <p:sldId id="376" r:id="rId89"/>
    <p:sldId id="377" r:id="rId90"/>
    <p:sldId id="378" r:id="rId91"/>
    <p:sldId id="379" r:id="rId92"/>
    <p:sldId id="380" r:id="rId93"/>
    <p:sldId id="381" r:id="rId94"/>
    <p:sldId id="382" r:id="rId95"/>
    <p:sldId id="385" r:id="rId96"/>
    <p:sldId id="387" r:id="rId97"/>
    <p:sldId id="388" r:id="rId98"/>
    <p:sldId id="389" r:id="rId99"/>
    <p:sldId id="390" r:id="rId100"/>
    <p:sldId id="391" r:id="rId101"/>
    <p:sldId id="392" r:id="rId102"/>
    <p:sldId id="393" r:id="rId103"/>
    <p:sldId id="263" r:id="rId104"/>
    <p:sldId id="264" r:id="rId105"/>
    <p:sldId id="398" r:id="rId10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slide" Target="slides/slide60.xml"/><Relationship Id="rId84" Type="http://schemas.openxmlformats.org/officeDocument/2006/relationships/slide" Target="slides/slide76.xml"/><Relationship Id="rId89" Type="http://schemas.openxmlformats.org/officeDocument/2006/relationships/slide" Target="slides/slide81.xml"/><Relationship Id="rId16" Type="http://schemas.openxmlformats.org/officeDocument/2006/relationships/slide" Target="slides/slide8.xml"/><Relationship Id="rId107" Type="http://schemas.openxmlformats.org/officeDocument/2006/relationships/notesMaster" Target="notesMasters/notesMaster1.xml"/><Relationship Id="rId11" Type="http://schemas.openxmlformats.org/officeDocument/2006/relationships/slide" Target="slides/slide3.xml"/><Relationship Id="rId32" Type="http://schemas.openxmlformats.org/officeDocument/2006/relationships/slide" Target="slides/slide24.xml"/><Relationship Id="rId37" Type="http://schemas.openxmlformats.org/officeDocument/2006/relationships/slide" Target="slides/slide29.xml"/><Relationship Id="rId53" Type="http://schemas.openxmlformats.org/officeDocument/2006/relationships/slide" Target="slides/slide45.xml"/><Relationship Id="rId58" Type="http://schemas.openxmlformats.org/officeDocument/2006/relationships/slide" Target="slides/slide50.xml"/><Relationship Id="rId74" Type="http://schemas.openxmlformats.org/officeDocument/2006/relationships/slide" Target="slides/slide66.xml"/><Relationship Id="rId79" Type="http://schemas.openxmlformats.org/officeDocument/2006/relationships/slide" Target="slides/slide71.xml"/><Relationship Id="rId102" Type="http://schemas.openxmlformats.org/officeDocument/2006/relationships/slide" Target="slides/slide94.xml"/><Relationship Id="rId5" Type="http://schemas.openxmlformats.org/officeDocument/2006/relationships/slideMaster" Target="slideMasters/slideMaster5.xml"/><Relationship Id="rId90" Type="http://schemas.openxmlformats.org/officeDocument/2006/relationships/slide" Target="slides/slide82.xml"/><Relationship Id="rId95" Type="http://schemas.openxmlformats.org/officeDocument/2006/relationships/slide" Target="slides/slide87.xml"/><Relationship Id="rId22" Type="http://schemas.openxmlformats.org/officeDocument/2006/relationships/slide" Target="slides/slide14.xml"/><Relationship Id="rId27" Type="http://schemas.openxmlformats.org/officeDocument/2006/relationships/slide" Target="slides/slide19.xml"/><Relationship Id="rId43" Type="http://schemas.openxmlformats.org/officeDocument/2006/relationships/slide" Target="slides/slide35.xml"/><Relationship Id="rId48" Type="http://schemas.openxmlformats.org/officeDocument/2006/relationships/slide" Target="slides/slide40.xml"/><Relationship Id="rId64" Type="http://schemas.openxmlformats.org/officeDocument/2006/relationships/slide" Target="slides/slide56.xml"/><Relationship Id="rId69" Type="http://schemas.openxmlformats.org/officeDocument/2006/relationships/slide" Target="slides/slide61.xml"/><Relationship Id="rId80" Type="http://schemas.openxmlformats.org/officeDocument/2006/relationships/slide" Target="slides/slide72.xml"/><Relationship Id="rId85" Type="http://schemas.openxmlformats.org/officeDocument/2006/relationships/slide" Target="slides/slide77.xml"/><Relationship Id="rId12" Type="http://schemas.openxmlformats.org/officeDocument/2006/relationships/slide" Target="slides/slide4.xml"/><Relationship Id="rId17" Type="http://schemas.openxmlformats.org/officeDocument/2006/relationships/slide" Target="slides/slide9.xml"/><Relationship Id="rId33" Type="http://schemas.openxmlformats.org/officeDocument/2006/relationships/slide" Target="slides/slide25.xml"/><Relationship Id="rId38" Type="http://schemas.openxmlformats.org/officeDocument/2006/relationships/slide" Target="slides/slide30.xml"/><Relationship Id="rId59" Type="http://schemas.openxmlformats.org/officeDocument/2006/relationships/slide" Target="slides/slide51.xml"/><Relationship Id="rId103" Type="http://schemas.openxmlformats.org/officeDocument/2006/relationships/slide" Target="slides/slide95.xml"/><Relationship Id="rId108" Type="http://schemas.openxmlformats.org/officeDocument/2006/relationships/presProps" Target="presProps.xml"/><Relationship Id="rId54" Type="http://schemas.openxmlformats.org/officeDocument/2006/relationships/slide" Target="slides/slide46.xml"/><Relationship Id="rId70" Type="http://schemas.openxmlformats.org/officeDocument/2006/relationships/slide" Target="slides/slide62.xml"/><Relationship Id="rId75" Type="http://schemas.openxmlformats.org/officeDocument/2006/relationships/slide" Target="slides/slide67.xml"/><Relationship Id="rId91" Type="http://schemas.openxmlformats.org/officeDocument/2006/relationships/slide" Target="slides/slide83.xml"/><Relationship Id="rId96" Type="http://schemas.openxmlformats.org/officeDocument/2006/relationships/slide" Target="slides/slide88.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6" Type="http://schemas.openxmlformats.org/officeDocument/2006/relationships/slide" Target="slides/slide98.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slide" Target="slides/slide73.xml"/><Relationship Id="rId86" Type="http://schemas.openxmlformats.org/officeDocument/2006/relationships/slide" Target="slides/slide78.xml"/><Relationship Id="rId94" Type="http://schemas.openxmlformats.org/officeDocument/2006/relationships/slide" Target="slides/slide86.xml"/><Relationship Id="rId99" Type="http://schemas.openxmlformats.org/officeDocument/2006/relationships/slide" Target="slides/slide91.xml"/><Relationship Id="rId101" Type="http://schemas.openxmlformats.org/officeDocument/2006/relationships/slide" Target="slides/slide93.xml"/><Relationship Id="rId4" Type="http://schemas.openxmlformats.org/officeDocument/2006/relationships/slideMaster" Target="slideMasters/slideMaster4.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109" Type="http://schemas.openxmlformats.org/officeDocument/2006/relationships/viewProps" Target="viewProps.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6" Type="http://schemas.openxmlformats.org/officeDocument/2006/relationships/slide" Target="slides/slide68.xml"/><Relationship Id="rId97" Type="http://schemas.openxmlformats.org/officeDocument/2006/relationships/slide" Target="slides/slide89.xml"/><Relationship Id="rId104" Type="http://schemas.openxmlformats.org/officeDocument/2006/relationships/slide" Target="slides/slide96.xml"/><Relationship Id="rId7" Type="http://schemas.openxmlformats.org/officeDocument/2006/relationships/slideMaster" Target="slideMasters/slideMaster7.xml"/><Relationship Id="rId71" Type="http://schemas.openxmlformats.org/officeDocument/2006/relationships/slide" Target="slides/slide63.xml"/><Relationship Id="rId92" Type="http://schemas.openxmlformats.org/officeDocument/2006/relationships/slide" Target="slides/slide84.xml"/><Relationship Id="rId2" Type="http://schemas.openxmlformats.org/officeDocument/2006/relationships/slideMaster" Target="slideMasters/slideMaster2.xml"/><Relationship Id="rId29" Type="http://schemas.openxmlformats.org/officeDocument/2006/relationships/slide" Target="slides/slide21.xml"/><Relationship Id="rId24" Type="http://schemas.openxmlformats.org/officeDocument/2006/relationships/slide" Target="slides/slide16.xml"/><Relationship Id="rId40" Type="http://schemas.openxmlformats.org/officeDocument/2006/relationships/slide" Target="slides/slide32.xml"/><Relationship Id="rId45" Type="http://schemas.openxmlformats.org/officeDocument/2006/relationships/slide" Target="slides/slide37.xml"/><Relationship Id="rId66" Type="http://schemas.openxmlformats.org/officeDocument/2006/relationships/slide" Target="slides/slide58.xml"/><Relationship Id="rId87" Type="http://schemas.openxmlformats.org/officeDocument/2006/relationships/slide" Target="slides/slide79.xml"/><Relationship Id="rId110" Type="http://schemas.openxmlformats.org/officeDocument/2006/relationships/theme" Target="theme/theme1.xml"/><Relationship Id="rId61" Type="http://schemas.openxmlformats.org/officeDocument/2006/relationships/slide" Target="slides/slide53.xml"/><Relationship Id="rId82" Type="http://schemas.openxmlformats.org/officeDocument/2006/relationships/slide" Target="slides/slide74.xml"/><Relationship Id="rId19" Type="http://schemas.openxmlformats.org/officeDocument/2006/relationships/slide" Target="slides/slide11.xml"/><Relationship Id="rId14" Type="http://schemas.openxmlformats.org/officeDocument/2006/relationships/slide" Target="slides/slide6.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slide" Target="slides/slide48.xml"/><Relationship Id="rId77" Type="http://schemas.openxmlformats.org/officeDocument/2006/relationships/slide" Target="slides/slide69.xml"/><Relationship Id="rId100" Type="http://schemas.openxmlformats.org/officeDocument/2006/relationships/slide" Target="slides/slide92.xml"/><Relationship Id="rId105" Type="http://schemas.openxmlformats.org/officeDocument/2006/relationships/slide" Target="slides/slide97.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93" Type="http://schemas.openxmlformats.org/officeDocument/2006/relationships/slide" Target="slides/slide85.xml"/><Relationship Id="rId98" Type="http://schemas.openxmlformats.org/officeDocument/2006/relationships/slide" Target="slides/slide90.xml"/><Relationship Id="rId3" Type="http://schemas.openxmlformats.org/officeDocument/2006/relationships/slideMaster" Target="slideMasters/slideMaster3.xml"/><Relationship Id="rId25" Type="http://schemas.openxmlformats.org/officeDocument/2006/relationships/slide" Target="slides/slide17.xml"/><Relationship Id="rId46" Type="http://schemas.openxmlformats.org/officeDocument/2006/relationships/slide" Target="slides/slide38.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62" Type="http://schemas.openxmlformats.org/officeDocument/2006/relationships/slide" Target="slides/slide54.xml"/><Relationship Id="rId83" Type="http://schemas.openxmlformats.org/officeDocument/2006/relationships/slide" Target="slides/slide75.xml"/><Relationship Id="rId88" Type="http://schemas.openxmlformats.org/officeDocument/2006/relationships/slide" Target="slides/slide80.xml"/><Relationship Id="rId11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D2BA47-2A89-4541-A16F-8F12238D533B}" type="datetimeFigureOut">
              <a:rPr lang="es-MX" smtClean="0"/>
              <a:t>12/10/2016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22FCE2-C2FF-46FB-8451-972D100CE221}" type="slidenum">
              <a:rPr lang="es-MX" smtClean="0"/>
              <a:t>‹Nº›</a:t>
            </a:fld>
            <a:endParaRPr lang="es-MX"/>
          </a:p>
        </p:txBody>
      </p:sp>
    </p:spTree>
    <p:extLst>
      <p:ext uri="{BB962C8B-B14F-4D97-AF65-F5344CB8AC3E}">
        <p14:creationId xmlns:p14="http://schemas.microsoft.com/office/powerpoint/2010/main" val="4180564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9" name="Shape 1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55591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684144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78" name="Shape 1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9184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83" name="Shape 1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57293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88" name="Shape 1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69877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14" name="Shape 1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10600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21" name="Shape 1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26568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27" name="Shape 12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29387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35" name="Shape 1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464046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42" name="Shape 1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3943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48" name="Shape 1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852411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594803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67" name="Shape 1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91516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B7E15454-6AF8-4F6D-A7A1-992A599D46EC}"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3059209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B7E15454-6AF8-4F6D-A7A1-992A599D46EC}"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3021601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B7E15454-6AF8-4F6D-A7A1-992A599D46EC}"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25705688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10/12/2016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4798421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10/12/2016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848354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10/12/2016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767730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solidFill>
                  <a:prstClr val="black">
                    <a:tint val="75000"/>
                  </a:prstClr>
                </a:solidFill>
              </a:rPr>
              <a:pPr/>
              <a:t>10/12/2016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FF9F0C5-380F-41C2-899A-BAC0F0927E16}" type="slidenum">
              <a:rPr lang="en-US" smtClean="0"/>
              <a:pPr/>
              <a:t>‹Nº›</a:t>
            </a:fld>
            <a:endParaRPr lang="en-US" dirty="0"/>
          </a:p>
        </p:txBody>
      </p:sp>
    </p:spTree>
    <p:extLst>
      <p:ext uri="{BB962C8B-B14F-4D97-AF65-F5344CB8AC3E}">
        <p14:creationId xmlns:p14="http://schemas.microsoft.com/office/powerpoint/2010/main" val="31039299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tint val="75000"/>
                  </a:prstClr>
                </a:solidFill>
              </a:rPr>
              <a:pPr/>
              <a:t>10/12/2016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1669397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tint val="75000"/>
                  </a:prstClr>
                </a:solidFill>
              </a:rPr>
              <a:pPr/>
              <a:t>10/12/2016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559015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tint val="75000"/>
                  </a:prstClr>
                </a:solidFill>
              </a:rPr>
              <a:pPr/>
              <a:t>10/12/2016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7629233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smtClean="0">
                <a:solidFill>
                  <a:prstClr val="black">
                    <a:tint val="75000"/>
                  </a:prstClr>
                </a:solidFill>
              </a:rPr>
              <a:pPr/>
              <a:t>10/12/2016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19954A3-9DFD-4C44-94BA-B95130A3BA1C}" type="slidenum">
              <a:rPr lang="en-US" smtClean="0"/>
              <a:pPr/>
              <a:t>‹Nº›</a:t>
            </a:fld>
            <a:endParaRPr lang="en-US" dirty="0"/>
          </a:p>
        </p:txBody>
      </p:sp>
    </p:spTree>
    <p:extLst>
      <p:ext uri="{BB962C8B-B14F-4D97-AF65-F5344CB8AC3E}">
        <p14:creationId xmlns:p14="http://schemas.microsoft.com/office/powerpoint/2010/main" val="3441193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B7E15454-6AF8-4F6D-A7A1-992A599D46EC}"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8083645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10/12/2016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6996045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10/12/2016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6652790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10/12/2016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10155368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10/12/2016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857706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10/12/2016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1814198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10/12/2016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244223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solidFill>
                  <a:prstClr val="black">
                    <a:tint val="75000"/>
                  </a:prstClr>
                </a:solidFill>
              </a:rPr>
              <a:pPr/>
              <a:t>10/12/2016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333C77-0158-454C-844F-B7AB9BD7DAD4}" type="slidenum">
              <a:rPr lang="en-US" smtClean="0"/>
              <a:pPr/>
              <a:t>‹Nº›</a:t>
            </a:fld>
            <a:endParaRPr lang="en-US" dirty="0"/>
          </a:p>
        </p:txBody>
      </p:sp>
    </p:spTree>
    <p:extLst>
      <p:ext uri="{BB962C8B-B14F-4D97-AF65-F5344CB8AC3E}">
        <p14:creationId xmlns:p14="http://schemas.microsoft.com/office/powerpoint/2010/main" val="1156327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10/12/2016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527193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9347201" y="152399"/>
            <a:ext cx="26416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defTabSz="410751" hangingPunct="0"/>
            <a:endParaRPr lang="en-US" sz="2531" kern="0">
              <a:solidFill>
                <a:prstClr val="white"/>
              </a:solidFill>
              <a:sym typeface="Helvetica Light"/>
            </a:endParaRPr>
          </a:p>
        </p:txBody>
      </p:sp>
      <p:sp>
        <p:nvSpPr>
          <p:cNvPr id="8" name="Rectangle 7"/>
          <p:cNvSpPr/>
          <p:nvPr/>
        </p:nvSpPr>
        <p:spPr>
          <a:xfrm>
            <a:off x="203201" y="153924"/>
            <a:ext cx="89408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defTabSz="410751" hangingPunct="0"/>
            <a:endParaRPr lang="en-US" sz="2531" kern="0">
              <a:solidFill>
                <a:prstClr val="white"/>
              </a:solidFill>
              <a:sym typeface="Helvetica Light"/>
            </a:endParaRPr>
          </a:p>
        </p:txBody>
      </p:sp>
      <p:sp>
        <p:nvSpPr>
          <p:cNvPr id="3" name="Subtitle 2"/>
          <p:cNvSpPr>
            <a:spLocks noGrp="1"/>
          </p:cNvSpPr>
          <p:nvPr>
            <p:ph type="subTitle" idx="1"/>
          </p:nvPr>
        </p:nvSpPr>
        <p:spPr>
          <a:xfrm>
            <a:off x="9347201" y="2052960"/>
            <a:ext cx="2641600" cy="1828800"/>
          </a:xfrm>
        </p:spPr>
        <p:txBody>
          <a:bodyPr anchor="ctr">
            <a:normAutofit/>
          </a:bodyPr>
          <a:lstStyle>
            <a:lvl1pPr marL="0" indent="0" algn="l">
              <a:buNone/>
              <a:defRPr sz="1898">
                <a:solidFill>
                  <a:srgbClr val="FFFFFF"/>
                </a:solidFill>
              </a:defRPr>
            </a:lvl1pPr>
            <a:lvl2pPr marL="457177"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3"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3"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564CF2E0-CCC4-4E1E-9902-C3C36AB3FDA4}" type="datetimeFigureOut">
              <a:rPr lang="en-US" smtClean="0">
                <a:solidFill>
                  <a:srgbClr val="CCD1B9"/>
                </a:solidFill>
              </a:rPr>
              <a:pPr/>
              <a:t>10/12/2016</a:t>
            </a:fld>
            <a:endParaRPr lang="en-US">
              <a:solidFill>
                <a:srgbClr val="CCD1B9"/>
              </a:solidFill>
            </a:endParaRPr>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86CB4B4D-7CA3-9044-876B-883B54F8677D}" type="slidenum">
              <a:rPr lang="es-MX" smtClean="0"/>
              <a:pPr/>
              <a:t>‹Nº›</a:t>
            </a:fld>
            <a:endParaRPr lang="es-MX"/>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solidFill>
                <a:srgbClr val="CCD1B9"/>
              </a:solidFill>
            </a:endParaRPr>
          </a:p>
        </p:txBody>
      </p:sp>
      <p:sp>
        <p:nvSpPr>
          <p:cNvPr id="13" name="Title 12"/>
          <p:cNvSpPr>
            <a:spLocks noGrp="1"/>
          </p:cNvSpPr>
          <p:nvPr>
            <p:ph type="title"/>
          </p:nvPr>
        </p:nvSpPr>
        <p:spPr>
          <a:xfrm>
            <a:off x="609601" y="2052960"/>
            <a:ext cx="8432800" cy="1828800"/>
          </a:xfrm>
        </p:spPr>
        <p:txBody>
          <a:bodyPr/>
          <a:lstStyle>
            <a:lvl1pPr algn="r">
              <a:defRPr sz="4219" spc="150" baseline="0"/>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0591668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64CF2E0-CCC4-4E1E-9902-C3C36AB3FDA4}" type="datetimeFigureOut">
              <a:rPr lang="en-US" smtClean="0">
                <a:solidFill>
                  <a:srgbClr val="534949"/>
                </a:solidFill>
              </a:rPr>
              <a:pPr/>
              <a:t>10/12/2016</a:t>
            </a:fld>
            <a:endParaRPr lang="en-US">
              <a:solidFill>
                <a:srgbClr val="534949"/>
              </a:solidFill>
            </a:endParaRPr>
          </a:p>
        </p:txBody>
      </p:sp>
      <p:sp>
        <p:nvSpPr>
          <p:cNvPr id="5" name="Footer Placeholder 4"/>
          <p:cNvSpPr>
            <a:spLocks noGrp="1"/>
          </p:cNvSpPr>
          <p:nvPr>
            <p:ph type="ftr" sz="quarter" idx="11"/>
          </p:nvPr>
        </p:nvSpPr>
        <p:spPr/>
        <p:txBody>
          <a:bodyPr/>
          <a:lstStyle/>
          <a:p>
            <a:endParaRPr lang="en-US">
              <a:solidFill>
                <a:srgbClr val="534949"/>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534949"/>
                </a:solidFill>
              </a:rPr>
              <a:pPr/>
              <a:t>‹Nº›</a:t>
            </a:fld>
            <a:endParaRPr lang="es-MX">
              <a:solidFill>
                <a:srgbClr val="534949"/>
              </a:solidFill>
            </a:endParaRPr>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909485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B7E15454-6AF8-4F6D-A7A1-992A599D46EC}"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6207033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9347201" y="152399"/>
            <a:ext cx="26416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defTabSz="410751" hangingPunct="0"/>
            <a:endParaRPr lang="en-US" sz="2531" kern="0">
              <a:solidFill>
                <a:prstClr val="white"/>
              </a:solidFill>
              <a:sym typeface="Helvetica Light"/>
            </a:endParaRPr>
          </a:p>
        </p:txBody>
      </p:sp>
      <p:sp>
        <p:nvSpPr>
          <p:cNvPr id="8" name="Rectangle 7"/>
          <p:cNvSpPr/>
          <p:nvPr/>
        </p:nvSpPr>
        <p:spPr>
          <a:xfrm>
            <a:off x="203201" y="153924"/>
            <a:ext cx="89408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defTabSz="410751" hangingPunct="0"/>
            <a:endParaRPr lang="en-US" sz="2531" kern="0">
              <a:solidFill>
                <a:prstClr val="white"/>
              </a:solidFill>
              <a:sym typeface="Helvetica Light"/>
            </a:endParaRPr>
          </a:p>
        </p:txBody>
      </p:sp>
      <p:sp>
        <p:nvSpPr>
          <p:cNvPr id="3" name="Text Placeholder 2"/>
          <p:cNvSpPr>
            <a:spLocks noGrp="1"/>
          </p:cNvSpPr>
          <p:nvPr>
            <p:ph type="body" idx="1"/>
          </p:nvPr>
        </p:nvSpPr>
        <p:spPr>
          <a:xfrm>
            <a:off x="9550400" y="2892277"/>
            <a:ext cx="2133601" cy="1645920"/>
          </a:xfrm>
        </p:spPr>
        <p:txBody>
          <a:bodyPr anchor="ctr"/>
          <a:lstStyle>
            <a:lvl1pPr marL="0" indent="0">
              <a:buNone/>
              <a:defRPr sz="1969">
                <a:solidFill>
                  <a:schemeClr val="bg2"/>
                </a:solidFill>
              </a:defRPr>
            </a:lvl1pPr>
            <a:lvl2pPr marL="457177" indent="0">
              <a:buNone/>
              <a:defRPr sz="1828">
                <a:solidFill>
                  <a:schemeClr val="tx1">
                    <a:tint val="75000"/>
                  </a:schemeClr>
                </a:solidFill>
              </a:defRPr>
            </a:lvl2pPr>
            <a:lvl3pPr marL="914353" indent="0">
              <a:buNone/>
              <a:defRPr sz="1617">
                <a:solidFill>
                  <a:schemeClr val="tx1">
                    <a:tint val="75000"/>
                  </a:schemeClr>
                </a:solidFill>
              </a:defRPr>
            </a:lvl3pPr>
            <a:lvl4pPr marL="1371530" indent="0">
              <a:buNone/>
              <a:defRPr sz="1406">
                <a:solidFill>
                  <a:schemeClr val="tx1">
                    <a:tint val="75000"/>
                  </a:schemeClr>
                </a:solidFill>
              </a:defRPr>
            </a:lvl4pPr>
            <a:lvl5pPr marL="1828706" indent="0">
              <a:buNone/>
              <a:defRPr sz="1406">
                <a:solidFill>
                  <a:schemeClr val="tx1">
                    <a:tint val="75000"/>
                  </a:schemeClr>
                </a:solidFill>
              </a:defRPr>
            </a:lvl5pPr>
            <a:lvl6pPr marL="2285883" indent="0">
              <a:buNone/>
              <a:defRPr sz="1406">
                <a:solidFill>
                  <a:schemeClr val="tx1">
                    <a:tint val="75000"/>
                  </a:schemeClr>
                </a:solidFill>
              </a:defRPr>
            </a:lvl6pPr>
            <a:lvl7pPr marL="2743060" indent="0">
              <a:buNone/>
              <a:defRPr sz="1406">
                <a:solidFill>
                  <a:schemeClr val="tx1">
                    <a:tint val="75000"/>
                  </a:schemeClr>
                </a:solidFill>
              </a:defRPr>
            </a:lvl7pPr>
            <a:lvl8pPr marL="3200236" indent="0">
              <a:buNone/>
              <a:defRPr sz="1406">
                <a:solidFill>
                  <a:schemeClr val="tx1">
                    <a:tint val="75000"/>
                  </a:schemeClr>
                </a:solidFill>
              </a:defRPr>
            </a:lvl8pPr>
            <a:lvl9pPr marL="3657413" indent="0">
              <a:buNone/>
              <a:defRPr sz="1406">
                <a:solidFill>
                  <a:schemeClr val="tx1">
                    <a:tint val="75000"/>
                  </a:schemeClr>
                </a:solidFill>
              </a:defRPr>
            </a:lvl9pPr>
          </a:lstStyle>
          <a:p>
            <a:pPr lvl="0"/>
            <a:r>
              <a:rPr lang="es-ES" smtClean="0"/>
              <a:t>Haga clic para modificar el estilo de texto del patrón</a:t>
            </a:r>
          </a:p>
        </p:txBody>
      </p:sp>
      <p:sp>
        <p:nvSpPr>
          <p:cNvPr id="9" name="Date Placeholder 8"/>
          <p:cNvSpPr>
            <a:spLocks noGrp="1"/>
          </p:cNvSpPr>
          <p:nvPr>
            <p:ph type="dt" sz="half" idx="10"/>
          </p:nvPr>
        </p:nvSpPr>
        <p:spPr/>
        <p:txBody>
          <a:bodyPr/>
          <a:lstStyle>
            <a:lvl1pPr>
              <a:defRPr>
                <a:solidFill>
                  <a:srgbClr val="FFFFFF"/>
                </a:solidFill>
              </a:defRPr>
            </a:lvl1pPr>
          </a:lstStyle>
          <a:p>
            <a:fld id="{564CF2E0-CCC4-4E1E-9902-C3C36AB3FDA4}" type="datetimeFigureOut">
              <a:rPr lang="en-US" smtClean="0"/>
              <a:pPr/>
              <a:t>10/12/2016</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86CB4B4D-7CA3-9044-876B-883B54F8677D}" type="slidenum">
              <a:rPr lang="es-MX" smtClean="0">
                <a:solidFill>
                  <a:srgbClr val="CCD1B9"/>
                </a:solidFill>
              </a:rPr>
              <a:pPr/>
              <a:t>‹Nº›</a:t>
            </a:fld>
            <a:endParaRPr lang="es-MX">
              <a:solidFill>
                <a:srgbClr val="CCD1B9"/>
              </a:solidFill>
            </a:endParaRPr>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dirty="0"/>
          </a:p>
        </p:txBody>
      </p:sp>
      <p:sp>
        <p:nvSpPr>
          <p:cNvPr id="12" name="Title 11"/>
          <p:cNvSpPr>
            <a:spLocks noGrp="1"/>
          </p:cNvSpPr>
          <p:nvPr>
            <p:ph type="title"/>
          </p:nvPr>
        </p:nvSpPr>
        <p:spPr>
          <a:xfrm>
            <a:off x="508001" y="2892277"/>
            <a:ext cx="8432800" cy="1645920"/>
          </a:xfrm>
        </p:spPr>
        <p:txBody>
          <a:bodyPr/>
          <a:lstStyle>
            <a:lvl1pPr algn="r">
              <a:defRPr sz="4219" spc="150" baseline="0"/>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9413675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1" y="1719072"/>
            <a:ext cx="5384800" cy="4407408"/>
          </a:xfrm>
        </p:spPr>
        <p:txBody>
          <a:bodyPr/>
          <a:lstStyle>
            <a:lvl1pPr>
              <a:defRPr sz="2812"/>
            </a:lvl1pPr>
            <a:lvl2pPr>
              <a:defRPr sz="2391"/>
            </a:lvl2pPr>
            <a:lvl3pPr>
              <a:defRPr sz="1969"/>
            </a:lvl3pPr>
            <a:lvl4pPr>
              <a:defRPr sz="1828"/>
            </a:lvl4pPr>
            <a:lvl5pPr>
              <a:defRPr sz="1828"/>
            </a:lvl5pPr>
            <a:lvl6pPr>
              <a:defRPr sz="1828"/>
            </a:lvl6pPr>
            <a:lvl7pPr>
              <a:defRPr sz="1828"/>
            </a:lvl7pPr>
            <a:lvl8pPr>
              <a:defRPr sz="1828"/>
            </a:lvl8pPr>
            <a:lvl9pPr>
              <a:defRPr sz="1828"/>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97600" y="1719072"/>
            <a:ext cx="5384800" cy="4407408"/>
          </a:xfrm>
        </p:spPr>
        <p:txBody>
          <a:bodyPr/>
          <a:lstStyle>
            <a:lvl1pPr>
              <a:defRPr sz="2812"/>
            </a:lvl1pPr>
            <a:lvl2pPr>
              <a:defRPr sz="2391"/>
            </a:lvl2pPr>
            <a:lvl3pPr>
              <a:defRPr sz="1969"/>
            </a:lvl3pPr>
            <a:lvl4pPr>
              <a:defRPr sz="1828"/>
            </a:lvl4pPr>
            <a:lvl5pPr>
              <a:defRPr sz="1828"/>
            </a:lvl5pPr>
            <a:lvl6pPr>
              <a:defRPr sz="1828"/>
            </a:lvl6pPr>
            <a:lvl7pPr>
              <a:defRPr sz="1828"/>
            </a:lvl7pPr>
            <a:lvl8pPr>
              <a:defRPr sz="1828"/>
            </a:lvl8pPr>
            <a:lvl9pPr>
              <a:defRPr sz="1828"/>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64CF2E0-CCC4-4E1E-9902-C3C36AB3FDA4}" type="datetimeFigureOut">
              <a:rPr lang="en-US" smtClean="0">
                <a:solidFill>
                  <a:srgbClr val="534949"/>
                </a:solidFill>
              </a:rPr>
              <a:pPr/>
              <a:t>10/12/2016</a:t>
            </a:fld>
            <a:endParaRPr lang="en-US">
              <a:solidFill>
                <a:srgbClr val="534949"/>
              </a:solidFill>
            </a:endParaRPr>
          </a:p>
        </p:txBody>
      </p:sp>
      <p:sp>
        <p:nvSpPr>
          <p:cNvPr id="6" name="Footer Placeholder 5"/>
          <p:cNvSpPr>
            <a:spLocks noGrp="1"/>
          </p:cNvSpPr>
          <p:nvPr>
            <p:ph type="ftr" sz="quarter" idx="11"/>
          </p:nvPr>
        </p:nvSpPr>
        <p:spPr/>
        <p:txBody>
          <a:bodyPr/>
          <a:lstStyle/>
          <a:p>
            <a:endParaRPr lang="en-US">
              <a:solidFill>
                <a:srgbClr val="534949"/>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534949"/>
                </a:solidFill>
              </a:rPr>
              <a:pPr/>
              <a:t>‹Nº›</a:t>
            </a:fld>
            <a:endParaRPr lang="es-MX">
              <a:solidFill>
                <a:srgbClr val="534949"/>
              </a:solidFill>
            </a:endParaRPr>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1889985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1" y="1722438"/>
            <a:ext cx="5386917" cy="639762"/>
          </a:xfrm>
        </p:spPr>
        <p:txBody>
          <a:bodyPr anchor="b"/>
          <a:lstStyle>
            <a:lvl1pPr marL="0" indent="0" algn="ctr">
              <a:buNone/>
              <a:defRPr sz="2391" b="0">
                <a:solidFill>
                  <a:schemeClr val="tx2"/>
                </a:solidFill>
              </a:defRPr>
            </a:lvl1pPr>
            <a:lvl2pPr marL="457177" indent="0">
              <a:buNone/>
              <a:defRPr sz="1969" b="1"/>
            </a:lvl2pPr>
            <a:lvl3pPr marL="914353" indent="0">
              <a:buNone/>
              <a:defRPr sz="1828" b="1"/>
            </a:lvl3pPr>
            <a:lvl4pPr marL="1371530" indent="0">
              <a:buNone/>
              <a:defRPr sz="1617" b="1"/>
            </a:lvl4pPr>
            <a:lvl5pPr marL="1828706" indent="0">
              <a:buNone/>
              <a:defRPr sz="1617" b="1"/>
            </a:lvl5pPr>
            <a:lvl6pPr marL="2285883" indent="0">
              <a:buNone/>
              <a:defRPr sz="1617" b="1"/>
            </a:lvl6pPr>
            <a:lvl7pPr marL="2743060" indent="0">
              <a:buNone/>
              <a:defRPr sz="1617" b="1"/>
            </a:lvl7pPr>
            <a:lvl8pPr marL="3200236" indent="0">
              <a:buNone/>
              <a:defRPr sz="1617" b="1"/>
            </a:lvl8pPr>
            <a:lvl9pPr marL="3657413" indent="0">
              <a:buNone/>
              <a:defRPr sz="1617"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601" y="2438399"/>
            <a:ext cx="5386917" cy="3687763"/>
          </a:xfrm>
        </p:spPr>
        <p:txBody>
          <a:bodyPr/>
          <a:lstStyle>
            <a:lvl1pPr>
              <a:defRPr sz="2391"/>
            </a:lvl1pPr>
            <a:lvl2pPr>
              <a:defRPr sz="1969"/>
            </a:lvl2pPr>
            <a:lvl3pPr>
              <a:defRPr sz="1828"/>
            </a:lvl3pPr>
            <a:lvl4pPr>
              <a:defRPr sz="1617"/>
            </a:lvl4pPr>
            <a:lvl5pPr>
              <a:defRPr sz="1617"/>
            </a:lvl5pPr>
            <a:lvl6pPr>
              <a:defRPr sz="1617"/>
            </a:lvl6pPr>
            <a:lvl7pPr>
              <a:defRPr sz="1617"/>
            </a:lvl7pPr>
            <a:lvl8pPr>
              <a:defRPr sz="1617"/>
            </a:lvl8pPr>
            <a:lvl9pPr>
              <a:defRPr sz="1617"/>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93368" y="1722438"/>
            <a:ext cx="5389033" cy="639762"/>
          </a:xfrm>
        </p:spPr>
        <p:txBody>
          <a:bodyPr anchor="b"/>
          <a:lstStyle>
            <a:lvl1pPr marL="0" indent="0" algn="ctr">
              <a:buNone/>
              <a:defRPr sz="2391" b="0">
                <a:solidFill>
                  <a:schemeClr val="tx2"/>
                </a:solidFill>
              </a:defRPr>
            </a:lvl1pPr>
            <a:lvl2pPr marL="457177" indent="0">
              <a:buNone/>
              <a:defRPr sz="1969" b="1"/>
            </a:lvl2pPr>
            <a:lvl3pPr marL="914353" indent="0">
              <a:buNone/>
              <a:defRPr sz="1828" b="1"/>
            </a:lvl3pPr>
            <a:lvl4pPr marL="1371530" indent="0">
              <a:buNone/>
              <a:defRPr sz="1617" b="1"/>
            </a:lvl4pPr>
            <a:lvl5pPr marL="1828706" indent="0">
              <a:buNone/>
              <a:defRPr sz="1617" b="1"/>
            </a:lvl5pPr>
            <a:lvl6pPr marL="2285883" indent="0">
              <a:buNone/>
              <a:defRPr sz="1617" b="1"/>
            </a:lvl6pPr>
            <a:lvl7pPr marL="2743060" indent="0">
              <a:buNone/>
              <a:defRPr sz="1617" b="1"/>
            </a:lvl7pPr>
            <a:lvl8pPr marL="3200236" indent="0">
              <a:buNone/>
              <a:defRPr sz="1617" b="1"/>
            </a:lvl8pPr>
            <a:lvl9pPr marL="3657413" indent="0">
              <a:buNone/>
              <a:defRPr sz="1617"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438399"/>
            <a:ext cx="5389033" cy="3687763"/>
          </a:xfrm>
        </p:spPr>
        <p:txBody>
          <a:bodyPr/>
          <a:lstStyle>
            <a:lvl1pPr>
              <a:defRPr sz="2391"/>
            </a:lvl1pPr>
            <a:lvl2pPr>
              <a:defRPr sz="1969"/>
            </a:lvl2pPr>
            <a:lvl3pPr>
              <a:defRPr sz="1828"/>
            </a:lvl3pPr>
            <a:lvl4pPr>
              <a:defRPr sz="1617"/>
            </a:lvl4pPr>
            <a:lvl5pPr>
              <a:defRPr sz="1617"/>
            </a:lvl5pPr>
            <a:lvl6pPr>
              <a:defRPr sz="1617"/>
            </a:lvl6pPr>
            <a:lvl7pPr>
              <a:defRPr sz="1617"/>
            </a:lvl7pPr>
            <a:lvl8pPr>
              <a:defRPr sz="1617"/>
            </a:lvl8pPr>
            <a:lvl9pPr>
              <a:defRPr sz="1617"/>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64CF2E0-CCC4-4E1E-9902-C3C36AB3FDA4}" type="datetimeFigureOut">
              <a:rPr lang="en-US" smtClean="0">
                <a:solidFill>
                  <a:srgbClr val="534949"/>
                </a:solidFill>
              </a:rPr>
              <a:pPr/>
              <a:t>10/12/2016</a:t>
            </a:fld>
            <a:endParaRPr lang="en-US">
              <a:solidFill>
                <a:srgbClr val="534949"/>
              </a:solidFill>
            </a:endParaRPr>
          </a:p>
        </p:txBody>
      </p:sp>
      <p:sp>
        <p:nvSpPr>
          <p:cNvPr id="8" name="Footer Placeholder 7"/>
          <p:cNvSpPr>
            <a:spLocks noGrp="1"/>
          </p:cNvSpPr>
          <p:nvPr>
            <p:ph type="ftr" sz="quarter" idx="11"/>
          </p:nvPr>
        </p:nvSpPr>
        <p:spPr/>
        <p:txBody>
          <a:bodyPr/>
          <a:lstStyle/>
          <a:p>
            <a:endParaRPr lang="en-US">
              <a:solidFill>
                <a:srgbClr val="534949"/>
              </a:solidFill>
            </a:endParaRPr>
          </a:p>
        </p:txBody>
      </p:sp>
      <p:sp>
        <p:nvSpPr>
          <p:cNvPr id="9" name="Slide Number Placeholder 8"/>
          <p:cNvSpPr>
            <a:spLocks noGrp="1"/>
          </p:cNvSpPr>
          <p:nvPr>
            <p:ph type="sldNum" sz="quarter" idx="12"/>
          </p:nvPr>
        </p:nvSpPr>
        <p:spPr/>
        <p:txBody>
          <a:bodyPr/>
          <a:lstStyle/>
          <a:p>
            <a:fld id="{86CB4B4D-7CA3-9044-876B-883B54F8677D}" type="slidenum">
              <a:rPr lang="es-MX" smtClean="0">
                <a:solidFill>
                  <a:srgbClr val="534949"/>
                </a:solidFill>
              </a:rPr>
              <a:pPr/>
              <a:t>‹Nº›</a:t>
            </a:fld>
            <a:endParaRPr lang="es-MX">
              <a:solidFill>
                <a:srgbClr val="534949"/>
              </a:solidFill>
            </a:endParaRPr>
          </a:p>
        </p:txBody>
      </p:sp>
      <p:sp>
        <p:nvSpPr>
          <p:cNvPr id="10" name="Title 9"/>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19050800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64CF2E0-CCC4-4E1E-9902-C3C36AB3FDA4}" type="datetimeFigureOut">
              <a:rPr lang="en-US" smtClean="0">
                <a:solidFill>
                  <a:srgbClr val="534949"/>
                </a:solidFill>
              </a:rPr>
              <a:pPr/>
              <a:t>10/12/2016</a:t>
            </a:fld>
            <a:endParaRPr lang="en-US">
              <a:solidFill>
                <a:srgbClr val="534949"/>
              </a:solidFill>
            </a:endParaRPr>
          </a:p>
        </p:txBody>
      </p:sp>
      <p:sp>
        <p:nvSpPr>
          <p:cNvPr id="4" name="Footer Placeholder 3"/>
          <p:cNvSpPr>
            <a:spLocks noGrp="1"/>
          </p:cNvSpPr>
          <p:nvPr>
            <p:ph type="ftr" sz="quarter" idx="11"/>
          </p:nvPr>
        </p:nvSpPr>
        <p:spPr/>
        <p:txBody>
          <a:bodyPr/>
          <a:lstStyle/>
          <a:p>
            <a:endParaRPr lang="en-US">
              <a:solidFill>
                <a:srgbClr val="534949"/>
              </a:solidFill>
            </a:endParaRPr>
          </a:p>
        </p:txBody>
      </p:sp>
      <p:sp>
        <p:nvSpPr>
          <p:cNvPr id="5" name="Slide Number Placeholder 4"/>
          <p:cNvSpPr>
            <a:spLocks noGrp="1"/>
          </p:cNvSpPr>
          <p:nvPr>
            <p:ph type="sldNum" sz="quarter" idx="12"/>
          </p:nvPr>
        </p:nvSpPr>
        <p:spPr/>
        <p:txBody>
          <a:bodyPr/>
          <a:lstStyle/>
          <a:p>
            <a:fld id="{86CB4B4D-7CA3-9044-876B-883B54F8677D}" type="slidenum">
              <a:rPr lang="es-MX" smtClean="0">
                <a:solidFill>
                  <a:srgbClr val="534949"/>
                </a:solidFill>
              </a:rPr>
              <a:pPr/>
              <a:t>‹Nº›</a:t>
            </a:fld>
            <a:endParaRPr lang="es-MX">
              <a:solidFill>
                <a:srgbClr val="534949"/>
              </a:solidFill>
            </a:endParaRPr>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34254713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03201" y="150919"/>
            <a:ext cx="11775736"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defTabSz="410751" hangingPunct="0"/>
            <a:endParaRPr lang="en-US" sz="2531" kern="0">
              <a:solidFill>
                <a:prstClr val="white"/>
              </a:solidFill>
              <a:sym typeface="Helvetica Light"/>
            </a:endParaRPr>
          </a:p>
        </p:txBody>
      </p:sp>
      <p:sp>
        <p:nvSpPr>
          <p:cNvPr id="2" name="Date Placeholder 1"/>
          <p:cNvSpPr>
            <a:spLocks noGrp="1"/>
          </p:cNvSpPr>
          <p:nvPr>
            <p:ph type="dt" sz="half" idx="10"/>
          </p:nvPr>
        </p:nvSpPr>
        <p:spPr/>
        <p:txBody>
          <a:bodyPr/>
          <a:lstStyle/>
          <a:p>
            <a:fld id="{564CF2E0-CCC4-4E1E-9902-C3C36AB3FDA4}" type="datetimeFigureOut">
              <a:rPr lang="en-US" smtClean="0">
                <a:solidFill>
                  <a:srgbClr val="534949"/>
                </a:solidFill>
              </a:rPr>
              <a:pPr/>
              <a:t>10/12/2016</a:t>
            </a:fld>
            <a:endParaRPr lang="en-US">
              <a:solidFill>
                <a:srgbClr val="534949"/>
              </a:solidFill>
            </a:endParaRPr>
          </a:p>
        </p:txBody>
      </p:sp>
      <p:sp>
        <p:nvSpPr>
          <p:cNvPr id="3" name="Footer Placeholder 2"/>
          <p:cNvSpPr>
            <a:spLocks noGrp="1"/>
          </p:cNvSpPr>
          <p:nvPr>
            <p:ph type="ftr" sz="quarter" idx="11"/>
          </p:nvPr>
        </p:nvSpPr>
        <p:spPr/>
        <p:txBody>
          <a:bodyPr/>
          <a:lstStyle/>
          <a:p>
            <a:endParaRPr lang="en-US">
              <a:solidFill>
                <a:srgbClr val="534949"/>
              </a:solidFill>
            </a:endParaRPr>
          </a:p>
        </p:txBody>
      </p:sp>
      <p:sp>
        <p:nvSpPr>
          <p:cNvPr id="4" name="Slide Number Placeholder 3"/>
          <p:cNvSpPr>
            <a:spLocks noGrp="1"/>
          </p:cNvSpPr>
          <p:nvPr>
            <p:ph type="sldNum" sz="quarter" idx="12"/>
          </p:nvPr>
        </p:nvSpPr>
        <p:spPr/>
        <p:txBody>
          <a:bodyPr/>
          <a:lstStyle/>
          <a:p>
            <a:fld id="{86CB4B4D-7CA3-9044-876B-883B54F8677D}" type="slidenum">
              <a:rPr lang="es-MX" smtClean="0">
                <a:solidFill>
                  <a:srgbClr val="534949"/>
                </a:solidFill>
              </a:rPr>
              <a:pPr/>
              <a:t>‹Nº›</a:t>
            </a:fld>
            <a:endParaRPr lang="es-MX">
              <a:solidFill>
                <a:srgbClr val="534949"/>
              </a:solidFill>
            </a:endParaRPr>
          </a:p>
        </p:txBody>
      </p:sp>
    </p:spTree>
    <p:extLst>
      <p:ext uri="{BB962C8B-B14F-4D97-AF65-F5344CB8AC3E}">
        <p14:creationId xmlns:p14="http://schemas.microsoft.com/office/powerpoint/2010/main" val="133214896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defTabSz="410751" hangingPunct="0"/>
            <a:endParaRPr lang="en-US" sz="2531" kern="0">
              <a:solidFill>
                <a:prstClr val="white"/>
              </a:solidFill>
              <a:sym typeface="Helvetica Light"/>
            </a:endParaRPr>
          </a:p>
        </p:txBody>
      </p:sp>
      <p:sp>
        <p:nvSpPr>
          <p:cNvPr id="8" name="Rectangle 7"/>
          <p:cNvSpPr/>
          <p:nvPr/>
        </p:nvSpPr>
        <p:spPr>
          <a:xfrm>
            <a:off x="9347201" y="150876"/>
            <a:ext cx="26416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defTabSz="410751" hangingPunct="0"/>
            <a:endParaRPr lang="en-US" sz="2531" kern="0">
              <a:solidFill>
                <a:prstClr val="white"/>
              </a:solidFill>
              <a:sym typeface="Helvetica Light"/>
            </a:endParaRPr>
          </a:p>
        </p:txBody>
      </p:sp>
      <p:sp useBgFill="1">
        <p:nvSpPr>
          <p:cNvPr id="9" name="Rectangle 8"/>
          <p:cNvSpPr/>
          <p:nvPr/>
        </p:nvSpPr>
        <p:spPr>
          <a:xfrm>
            <a:off x="203201" y="152401"/>
            <a:ext cx="89408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defTabSz="410751" hangingPunct="0"/>
            <a:endParaRPr lang="en-US" sz="2531" kern="0">
              <a:solidFill>
                <a:prstClr val="white"/>
              </a:solidFill>
              <a:sym typeface="Helvetica Light"/>
            </a:endParaRPr>
          </a:p>
        </p:txBody>
      </p:sp>
      <p:sp>
        <p:nvSpPr>
          <p:cNvPr id="3" name="Content Placeholder 2"/>
          <p:cNvSpPr>
            <a:spLocks noGrp="1"/>
          </p:cNvSpPr>
          <p:nvPr>
            <p:ph idx="1"/>
          </p:nvPr>
        </p:nvSpPr>
        <p:spPr>
          <a:xfrm>
            <a:off x="812801" y="304801"/>
            <a:ext cx="7823200" cy="5853113"/>
          </a:xfrm>
        </p:spPr>
        <p:txBody>
          <a:bodyPr/>
          <a:lstStyle>
            <a:lvl1pPr>
              <a:defRPr sz="3234"/>
            </a:lvl1pPr>
            <a:lvl2pPr>
              <a:defRPr sz="2812"/>
            </a:lvl2pPr>
            <a:lvl3pPr>
              <a:defRPr sz="2391"/>
            </a:lvl3pPr>
            <a:lvl4pPr>
              <a:defRPr sz="1969"/>
            </a:lvl4pPr>
            <a:lvl5pPr>
              <a:defRPr sz="1969"/>
            </a:lvl5pPr>
            <a:lvl6pPr>
              <a:defRPr sz="1969"/>
            </a:lvl6pPr>
            <a:lvl7pPr>
              <a:defRPr sz="1969"/>
            </a:lvl7pPr>
            <a:lvl8pPr>
              <a:defRPr sz="1969"/>
            </a:lvl8pPr>
            <a:lvl9pPr>
              <a:defRPr sz="1969"/>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9546336" y="2130552"/>
            <a:ext cx="2231136" cy="2816352"/>
          </a:xfrm>
        </p:spPr>
        <p:txBody>
          <a:bodyPr tIns="0"/>
          <a:lstStyle>
            <a:lvl1pPr marL="0" indent="0">
              <a:buNone/>
              <a:defRPr sz="1406">
                <a:solidFill>
                  <a:srgbClr val="FFFFFF"/>
                </a:solidFill>
              </a:defRPr>
            </a:lvl1pPr>
            <a:lvl2pPr marL="457177" indent="0">
              <a:buNone/>
              <a:defRPr sz="1195"/>
            </a:lvl2pPr>
            <a:lvl3pPr marL="914353" indent="0">
              <a:buNone/>
              <a:defRPr sz="984"/>
            </a:lvl3pPr>
            <a:lvl4pPr marL="1371530" indent="0">
              <a:buNone/>
              <a:defRPr sz="914"/>
            </a:lvl4pPr>
            <a:lvl5pPr marL="1828706" indent="0">
              <a:buNone/>
              <a:defRPr sz="914"/>
            </a:lvl5pPr>
            <a:lvl6pPr marL="2285883" indent="0">
              <a:buNone/>
              <a:defRPr sz="914"/>
            </a:lvl6pPr>
            <a:lvl7pPr marL="2743060" indent="0">
              <a:buNone/>
              <a:defRPr sz="914"/>
            </a:lvl7pPr>
            <a:lvl8pPr marL="3200236" indent="0">
              <a:buNone/>
              <a:defRPr sz="914"/>
            </a:lvl8pPr>
            <a:lvl9pPr marL="3657413" indent="0">
              <a:buNone/>
              <a:defRPr sz="914"/>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64CF2E0-CCC4-4E1E-9902-C3C36AB3FDA4}" type="datetimeFigureOut">
              <a:rPr lang="en-US" smtClean="0">
                <a:solidFill>
                  <a:srgbClr val="534949"/>
                </a:solidFill>
              </a:rPr>
              <a:pPr/>
              <a:t>10/12/2016</a:t>
            </a:fld>
            <a:endParaRPr lang="en-US">
              <a:solidFill>
                <a:srgbClr val="534949"/>
              </a:solidFill>
            </a:endParaRPr>
          </a:p>
        </p:txBody>
      </p:sp>
      <p:sp>
        <p:nvSpPr>
          <p:cNvPr id="6" name="Footer Placeholder 5"/>
          <p:cNvSpPr>
            <a:spLocks noGrp="1"/>
          </p:cNvSpPr>
          <p:nvPr>
            <p:ph type="ftr" sz="quarter" idx="11"/>
          </p:nvPr>
        </p:nvSpPr>
        <p:spPr/>
        <p:txBody>
          <a:bodyPr/>
          <a:lstStyle/>
          <a:p>
            <a:endParaRPr lang="en-US">
              <a:solidFill>
                <a:srgbClr val="534949"/>
              </a:solidFill>
            </a:endParaRPr>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86CB4B4D-7CA3-9044-876B-883B54F8677D}" type="slidenum">
              <a:rPr lang="es-MX" smtClean="0"/>
              <a:pPr/>
              <a:t>‹Nº›</a:t>
            </a:fld>
            <a:endParaRPr lang="es-MX"/>
          </a:p>
        </p:txBody>
      </p:sp>
      <p:sp>
        <p:nvSpPr>
          <p:cNvPr id="11" name="Title 10"/>
          <p:cNvSpPr>
            <a:spLocks noGrp="1"/>
          </p:cNvSpPr>
          <p:nvPr>
            <p:ph type="title"/>
          </p:nvPr>
        </p:nvSpPr>
        <p:spPr>
          <a:xfrm>
            <a:off x="9546336" y="457200"/>
            <a:ext cx="2234213" cy="1673352"/>
          </a:xfrm>
        </p:spPr>
        <p:txBody>
          <a:bodyPr anchor="b"/>
          <a:lstStyle>
            <a:lvl1pPr algn="l">
              <a:defRPr sz="1969" spc="150" baseline="0"/>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325553745"/>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defTabSz="410751" hangingPunct="0"/>
            <a:endParaRPr lang="en-US" sz="2531" kern="0">
              <a:solidFill>
                <a:prstClr val="white"/>
              </a:solidFill>
              <a:sym typeface="Helvetica Light"/>
            </a:endParaRPr>
          </a:p>
        </p:txBody>
      </p:sp>
      <p:sp useBgFill="1">
        <p:nvSpPr>
          <p:cNvPr id="9" name="Rectangle 8"/>
          <p:cNvSpPr/>
          <p:nvPr/>
        </p:nvSpPr>
        <p:spPr>
          <a:xfrm>
            <a:off x="9347201" y="150876"/>
            <a:ext cx="26416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defTabSz="410751" hangingPunct="0"/>
            <a:endParaRPr lang="en-US" sz="2531" kern="0">
              <a:solidFill>
                <a:prstClr val="white"/>
              </a:solidFill>
              <a:sym typeface="Helvetica Light"/>
            </a:endParaRPr>
          </a:p>
        </p:txBody>
      </p:sp>
      <p:sp>
        <p:nvSpPr>
          <p:cNvPr id="3" name="Picture Placeholder 2"/>
          <p:cNvSpPr>
            <a:spLocks noGrp="1"/>
          </p:cNvSpPr>
          <p:nvPr>
            <p:ph type="pic" idx="1"/>
          </p:nvPr>
        </p:nvSpPr>
        <p:spPr>
          <a:xfrm>
            <a:off x="203201" y="152401"/>
            <a:ext cx="8940800" cy="6553200"/>
          </a:xfrm>
        </p:spPr>
        <p:txBody>
          <a:bodyPr anchor="ctr"/>
          <a:lstStyle>
            <a:lvl1pPr marL="0" indent="0" algn="ctr">
              <a:buNone/>
              <a:defRPr sz="3234"/>
            </a:lvl1pPr>
            <a:lvl2pPr marL="457177" indent="0">
              <a:buNone/>
              <a:defRPr sz="2812"/>
            </a:lvl2pPr>
            <a:lvl3pPr marL="914353" indent="0">
              <a:buNone/>
              <a:defRPr sz="2391"/>
            </a:lvl3pPr>
            <a:lvl4pPr marL="1371530" indent="0">
              <a:buNone/>
              <a:defRPr sz="1969"/>
            </a:lvl4pPr>
            <a:lvl5pPr marL="1828706" indent="0">
              <a:buNone/>
              <a:defRPr sz="1969"/>
            </a:lvl5pPr>
            <a:lvl6pPr marL="2285883" indent="0">
              <a:buNone/>
              <a:defRPr sz="1969"/>
            </a:lvl6pPr>
            <a:lvl7pPr marL="2743060" indent="0">
              <a:buNone/>
              <a:defRPr sz="1969"/>
            </a:lvl7pPr>
            <a:lvl8pPr marL="3200236" indent="0">
              <a:buNone/>
              <a:defRPr sz="1969"/>
            </a:lvl8pPr>
            <a:lvl9pPr marL="3657413" indent="0">
              <a:buNone/>
              <a:defRPr sz="1969"/>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550401" y="2133600"/>
            <a:ext cx="2235200" cy="2971800"/>
          </a:xfrm>
        </p:spPr>
        <p:txBody>
          <a:bodyPr tIns="0"/>
          <a:lstStyle>
            <a:lvl1pPr marL="0" indent="0">
              <a:buNone/>
              <a:defRPr sz="1406">
                <a:solidFill>
                  <a:schemeClr val="tx1"/>
                </a:solidFill>
              </a:defRPr>
            </a:lvl1pPr>
            <a:lvl2pPr marL="457177" indent="0">
              <a:buNone/>
              <a:defRPr sz="1195"/>
            </a:lvl2pPr>
            <a:lvl3pPr marL="914353" indent="0">
              <a:buNone/>
              <a:defRPr sz="984"/>
            </a:lvl3pPr>
            <a:lvl4pPr marL="1371530" indent="0">
              <a:buNone/>
              <a:defRPr sz="914"/>
            </a:lvl4pPr>
            <a:lvl5pPr marL="1828706" indent="0">
              <a:buNone/>
              <a:defRPr sz="914"/>
            </a:lvl5pPr>
            <a:lvl6pPr marL="2285883" indent="0">
              <a:buNone/>
              <a:defRPr sz="914"/>
            </a:lvl6pPr>
            <a:lvl7pPr marL="2743060" indent="0">
              <a:buNone/>
              <a:defRPr sz="914"/>
            </a:lvl7pPr>
            <a:lvl8pPr marL="3200236" indent="0">
              <a:buNone/>
              <a:defRPr sz="914"/>
            </a:lvl8pPr>
            <a:lvl9pPr marL="3657413" indent="0">
              <a:buNone/>
              <a:defRPr sz="914"/>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64CF2E0-CCC4-4E1E-9902-C3C36AB3FDA4}" type="datetimeFigureOut">
              <a:rPr lang="en-US" smtClean="0">
                <a:solidFill>
                  <a:srgbClr val="CCD1B9"/>
                </a:solidFill>
              </a:rPr>
              <a:pPr/>
              <a:t>10/12/2016</a:t>
            </a:fld>
            <a:endParaRPr lang="en-US">
              <a:solidFill>
                <a:srgbClr val="CCD1B9"/>
              </a:solidFill>
            </a:endParaRPr>
          </a:p>
        </p:txBody>
      </p:sp>
      <p:sp>
        <p:nvSpPr>
          <p:cNvPr id="6" name="Footer Placeholder 5"/>
          <p:cNvSpPr>
            <a:spLocks noGrp="1"/>
          </p:cNvSpPr>
          <p:nvPr>
            <p:ph type="ftr" sz="quarter" idx="11"/>
          </p:nvPr>
        </p:nvSpPr>
        <p:spPr/>
        <p:txBody>
          <a:bodyPr/>
          <a:lstStyle/>
          <a:p>
            <a:endParaRPr lang="en-US" dirty="0">
              <a:solidFill>
                <a:srgbClr val="CCD1B9"/>
              </a:solidFill>
            </a:endParaRPr>
          </a:p>
        </p:txBody>
      </p:sp>
      <p:sp>
        <p:nvSpPr>
          <p:cNvPr id="7" name="Slide Number Placeholder 6"/>
          <p:cNvSpPr>
            <a:spLocks noGrp="1"/>
          </p:cNvSpPr>
          <p:nvPr>
            <p:ph type="sldNum" sz="quarter" idx="12"/>
          </p:nvPr>
        </p:nvSpPr>
        <p:spPr/>
        <p:txBody>
          <a:bodyPr/>
          <a:lstStyle/>
          <a:p>
            <a:fld id="{86CB4B4D-7CA3-9044-876B-883B54F8677D}" type="slidenum">
              <a:rPr lang="es-MX" smtClean="0">
                <a:solidFill>
                  <a:srgbClr val="CCD1B9"/>
                </a:solidFill>
              </a:rPr>
              <a:pPr/>
              <a:t>‹Nº›</a:t>
            </a:fld>
            <a:endParaRPr lang="es-MX">
              <a:solidFill>
                <a:srgbClr val="CCD1B9"/>
              </a:solidFill>
            </a:endParaRPr>
          </a:p>
        </p:txBody>
      </p:sp>
      <p:sp>
        <p:nvSpPr>
          <p:cNvPr id="10" name="Title 9"/>
          <p:cNvSpPr>
            <a:spLocks noGrp="1"/>
          </p:cNvSpPr>
          <p:nvPr>
            <p:ph type="title"/>
          </p:nvPr>
        </p:nvSpPr>
        <p:spPr>
          <a:xfrm>
            <a:off x="9550401" y="460248"/>
            <a:ext cx="2235200" cy="1673352"/>
          </a:xfrm>
        </p:spPr>
        <p:txBody>
          <a:bodyPr anchor="b"/>
          <a:lstStyle>
            <a:lvl1pPr algn="l">
              <a:defRPr sz="1969" spc="150" baseline="0">
                <a:solidFill>
                  <a:schemeClr val="tx2"/>
                </a:solidFill>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767891206"/>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64CF2E0-CCC4-4E1E-9902-C3C36AB3FDA4}" type="datetimeFigureOut">
              <a:rPr lang="en-US" smtClean="0">
                <a:solidFill>
                  <a:srgbClr val="534949"/>
                </a:solidFill>
              </a:rPr>
              <a:pPr/>
              <a:t>10/12/2016</a:t>
            </a:fld>
            <a:endParaRPr lang="en-US">
              <a:solidFill>
                <a:srgbClr val="534949"/>
              </a:solidFill>
            </a:endParaRPr>
          </a:p>
        </p:txBody>
      </p:sp>
      <p:sp>
        <p:nvSpPr>
          <p:cNvPr id="5" name="Footer Placeholder 4"/>
          <p:cNvSpPr>
            <a:spLocks noGrp="1"/>
          </p:cNvSpPr>
          <p:nvPr>
            <p:ph type="ftr" sz="quarter" idx="11"/>
          </p:nvPr>
        </p:nvSpPr>
        <p:spPr/>
        <p:txBody>
          <a:bodyPr/>
          <a:lstStyle/>
          <a:p>
            <a:endParaRPr lang="en-US">
              <a:solidFill>
                <a:srgbClr val="534949"/>
              </a:solidFill>
            </a:endParaRPr>
          </a:p>
        </p:txBody>
      </p:sp>
      <p:sp>
        <p:nvSpPr>
          <p:cNvPr id="6" name="Slide Number Placeholder 5"/>
          <p:cNvSpPr>
            <a:spLocks noGrp="1"/>
          </p:cNvSpPr>
          <p:nvPr>
            <p:ph type="sldNum" sz="quarter" idx="12"/>
          </p:nvPr>
        </p:nvSpPr>
        <p:spPr/>
        <p:txBody>
          <a:bodyPr/>
          <a:lstStyle/>
          <a:p>
            <a:fld id="{86CB4B4D-7CA3-9044-876B-883B54F8677D}" type="slidenum">
              <a:rPr lang="es-MX" smtClean="0">
                <a:solidFill>
                  <a:srgbClr val="534949"/>
                </a:solidFill>
              </a:rPr>
              <a:pPr/>
              <a:t>‹Nº›</a:t>
            </a:fld>
            <a:endParaRPr lang="es-MX">
              <a:solidFill>
                <a:srgbClr val="534949"/>
              </a:solidFill>
            </a:endParaRPr>
          </a:p>
        </p:txBody>
      </p:sp>
    </p:spTree>
    <p:extLst>
      <p:ext uri="{BB962C8B-B14F-4D97-AF65-F5344CB8AC3E}">
        <p14:creationId xmlns:p14="http://schemas.microsoft.com/office/powerpoint/2010/main" val="16993471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03201" y="147319"/>
            <a:ext cx="89408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defTabSz="410751" hangingPunct="0"/>
            <a:endParaRPr lang="en-US" sz="2531" kern="0">
              <a:solidFill>
                <a:prstClr val="white"/>
              </a:solidFill>
              <a:sym typeface="Helvetica Light"/>
            </a:endParaRPr>
          </a:p>
        </p:txBody>
      </p:sp>
      <p:sp>
        <p:nvSpPr>
          <p:cNvPr id="8" name="Rectangle 7"/>
          <p:cNvSpPr/>
          <p:nvPr/>
        </p:nvSpPr>
        <p:spPr>
          <a:xfrm>
            <a:off x="9347200" y="147319"/>
            <a:ext cx="2608061"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defTabSz="410751" hangingPunct="0"/>
            <a:endParaRPr lang="en-US" sz="2531" kern="0">
              <a:solidFill>
                <a:prstClr val="white"/>
              </a:solidFill>
              <a:sym typeface="Helvetica Light"/>
            </a:endParaRPr>
          </a:p>
        </p:txBody>
      </p:sp>
      <p:sp>
        <p:nvSpPr>
          <p:cNvPr id="2" name="Vertical Title 1"/>
          <p:cNvSpPr>
            <a:spLocks noGrp="1"/>
          </p:cNvSpPr>
          <p:nvPr>
            <p:ph type="title" orient="vert"/>
          </p:nvPr>
        </p:nvSpPr>
        <p:spPr>
          <a:xfrm>
            <a:off x="9550401" y="274639"/>
            <a:ext cx="22352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64CF2E0-CCC4-4E1E-9902-C3C36AB3FDA4}" type="datetimeFigureOut">
              <a:rPr lang="en-US" smtClean="0">
                <a:solidFill>
                  <a:srgbClr val="534949"/>
                </a:solidFill>
              </a:rPr>
              <a:pPr/>
              <a:t>10/12/2016</a:t>
            </a:fld>
            <a:endParaRPr lang="en-US">
              <a:solidFill>
                <a:srgbClr val="534949"/>
              </a:solidFill>
            </a:endParaRPr>
          </a:p>
        </p:txBody>
      </p:sp>
      <p:sp>
        <p:nvSpPr>
          <p:cNvPr id="5" name="Footer Placeholder 4"/>
          <p:cNvSpPr>
            <a:spLocks noGrp="1"/>
          </p:cNvSpPr>
          <p:nvPr>
            <p:ph type="ftr" sz="quarter" idx="11"/>
          </p:nvPr>
        </p:nvSpPr>
        <p:spPr/>
        <p:txBody>
          <a:bodyPr/>
          <a:lstStyle/>
          <a:p>
            <a:endParaRPr lang="en-US">
              <a:solidFill>
                <a:srgbClr val="534949"/>
              </a:solidFill>
            </a:endParaRPr>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86CB4B4D-7CA3-9044-876B-883B54F8677D}" type="slidenum">
              <a:rPr lang="es-MX" smtClean="0">
                <a:solidFill>
                  <a:srgbClr val="CCD1B9"/>
                </a:solidFill>
              </a:rPr>
              <a:pPr/>
              <a:t>‹Nº›</a:t>
            </a:fld>
            <a:endParaRPr lang="es-MX">
              <a:solidFill>
                <a:srgbClr val="CCD1B9"/>
              </a:solidFill>
            </a:endParaRPr>
          </a:p>
        </p:txBody>
      </p:sp>
    </p:spTree>
    <p:extLst>
      <p:ext uri="{BB962C8B-B14F-4D97-AF65-F5344CB8AC3E}">
        <p14:creationId xmlns:p14="http://schemas.microsoft.com/office/powerpoint/2010/main" val="42161493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Texto del título</a:t>
            </a:r>
          </a:p>
        </p:txBody>
      </p:sp>
      <p:sp>
        <p:nvSpPr>
          <p:cNvPr id="57" name="Shape 57"/>
          <p:cNvSpPr>
            <a:spLocks noGrp="1"/>
          </p:cNvSpPr>
          <p:nvPr>
            <p:ph type="body" idx="1"/>
          </p:nvPr>
        </p:nvSpPr>
        <p:spPr>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58" name="Shape 58"/>
          <p:cNvSpPr>
            <a:spLocks noGrp="1"/>
          </p:cNvSpPr>
          <p:nvPr>
            <p:ph type="sldNum" sz="quarter" idx="2"/>
          </p:nvPr>
        </p:nvSpPr>
        <p:spPr>
          <a:prstGeom prst="rect">
            <a:avLst/>
          </a:prstGeom>
        </p:spPr>
        <p:txBody>
          <a:bodyPr/>
          <a:lstStyle/>
          <a:p>
            <a:fld id="{86CB4B4D-7CA3-9044-876B-883B54F8677D}" type="slidenum">
              <a:rPr>
                <a:solidFill>
                  <a:srgbClr val="534949"/>
                </a:solidFill>
              </a:rPr>
              <a:pPr/>
              <a:t>‹Nº›</a:t>
            </a:fld>
            <a:endParaRPr>
              <a:solidFill>
                <a:srgbClr val="534949"/>
              </a:solidFill>
            </a:endParaRPr>
          </a:p>
        </p:txBody>
      </p:sp>
    </p:spTree>
    <p:extLst>
      <p:ext uri="{BB962C8B-B14F-4D97-AF65-F5344CB8AC3E}">
        <p14:creationId xmlns:p14="http://schemas.microsoft.com/office/powerpoint/2010/main" val="3693617156"/>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B7E15454-6AF8-4F6D-A7A1-992A599D46EC}"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53432492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60A78340-CFBB-41AA-BC53-22118E63171F}" type="datetimeFigureOut">
              <a:rPr lang="es-MX" smtClean="0">
                <a:solidFill>
                  <a:prstClr val="black">
                    <a:tint val="75000"/>
                  </a:prstClr>
                </a:solidFill>
              </a:rPr>
              <a:pPr/>
              <a:t>12/10/2016</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4D373796-36CC-4E90-A3A6-E1C491850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0879786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60A78340-CFBB-41AA-BC53-22118E63171F}" type="datetimeFigureOut">
              <a:rPr lang="es-MX" smtClean="0">
                <a:solidFill>
                  <a:prstClr val="black">
                    <a:tint val="75000"/>
                  </a:prstClr>
                </a:solidFill>
              </a:rPr>
              <a:pPr/>
              <a:t>12/10/2016</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4D373796-36CC-4E90-A3A6-E1C491850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5982434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60A78340-CFBB-41AA-BC53-22118E63171F}" type="datetimeFigureOut">
              <a:rPr lang="es-MX" smtClean="0">
                <a:solidFill>
                  <a:prstClr val="black">
                    <a:tint val="75000"/>
                  </a:prstClr>
                </a:solidFill>
              </a:rPr>
              <a:pPr/>
              <a:t>12/10/2016</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4D373796-36CC-4E90-A3A6-E1C491850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5952486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60A78340-CFBB-41AA-BC53-22118E63171F}" type="datetimeFigureOut">
              <a:rPr lang="es-MX" smtClean="0">
                <a:solidFill>
                  <a:prstClr val="black">
                    <a:tint val="75000"/>
                  </a:prstClr>
                </a:solidFill>
              </a:rPr>
              <a:pPr/>
              <a:t>12/10/2016</a:t>
            </a:fld>
            <a:endParaRPr lang="es-MX">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MX">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4D373796-36CC-4E90-A3A6-E1C491850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18436048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60A78340-CFBB-41AA-BC53-22118E63171F}" type="datetimeFigureOut">
              <a:rPr lang="es-MX" smtClean="0">
                <a:solidFill>
                  <a:prstClr val="black">
                    <a:tint val="75000"/>
                  </a:prstClr>
                </a:solidFill>
              </a:rPr>
              <a:pPr/>
              <a:t>12/10/2016</a:t>
            </a:fld>
            <a:endParaRPr lang="es-MX">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MX">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4D373796-36CC-4E90-A3A6-E1C491850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53697191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60A78340-CFBB-41AA-BC53-22118E63171F}" type="datetimeFigureOut">
              <a:rPr lang="es-MX" smtClean="0">
                <a:solidFill>
                  <a:prstClr val="black">
                    <a:tint val="75000"/>
                  </a:prstClr>
                </a:solidFill>
              </a:rPr>
              <a:pPr/>
              <a:t>12/10/2016</a:t>
            </a:fld>
            <a:endParaRPr lang="es-MX">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MX">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4D373796-36CC-4E90-A3A6-E1C491850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6479614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0A78340-CFBB-41AA-BC53-22118E63171F}" type="datetimeFigureOut">
              <a:rPr lang="es-MX" smtClean="0">
                <a:solidFill>
                  <a:prstClr val="black">
                    <a:tint val="75000"/>
                  </a:prstClr>
                </a:solidFill>
              </a:rPr>
              <a:pPr/>
              <a:t>12/10/2016</a:t>
            </a:fld>
            <a:endParaRPr lang="es-MX">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MX">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4D373796-36CC-4E90-A3A6-E1C491850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71446044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60A78340-CFBB-41AA-BC53-22118E63171F}" type="datetimeFigureOut">
              <a:rPr lang="es-MX" smtClean="0">
                <a:solidFill>
                  <a:prstClr val="black">
                    <a:tint val="75000"/>
                  </a:prstClr>
                </a:solidFill>
              </a:rPr>
              <a:pPr/>
              <a:t>12/10/2016</a:t>
            </a:fld>
            <a:endParaRPr lang="es-MX">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MX">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4D373796-36CC-4E90-A3A6-E1C491850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34024673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60A78340-CFBB-41AA-BC53-22118E63171F}" type="datetimeFigureOut">
              <a:rPr lang="es-MX" smtClean="0">
                <a:solidFill>
                  <a:prstClr val="black">
                    <a:tint val="75000"/>
                  </a:prstClr>
                </a:solidFill>
              </a:rPr>
              <a:pPr/>
              <a:t>12/10/2016</a:t>
            </a:fld>
            <a:endParaRPr lang="es-MX">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MX">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4D373796-36CC-4E90-A3A6-E1C491850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5878962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60A78340-CFBB-41AA-BC53-22118E63171F}" type="datetimeFigureOut">
              <a:rPr lang="es-MX" smtClean="0">
                <a:solidFill>
                  <a:prstClr val="black">
                    <a:tint val="75000"/>
                  </a:prstClr>
                </a:solidFill>
              </a:rPr>
              <a:pPr/>
              <a:t>12/10/2016</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4D373796-36CC-4E90-A3A6-E1C491850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417307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B7E15454-6AF8-4F6D-A7A1-992A599D46EC}" type="datetimeFigureOut">
              <a:rPr lang="es-MX" smtClean="0"/>
              <a:t>12/10/2016</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213147423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60A78340-CFBB-41AA-BC53-22118E63171F}" type="datetimeFigureOut">
              <a:rPr lang="es-MX" smtClean="0">
                <a:solidFill>
                  <a:prstClr val="black">
                    <a:tint val="75000"/>
                  </a:prstClr>
                </a:solidFill>
              </a:rPr>
              <a:pPr/>
              <a:t>12/10/2016</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4D373796-36CC-4E90-A3A6-E1C491850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04316038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7"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7"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D1E5C5-043F-41FD-B727-0E83F65A1206}" type="slidenum">
              <a:rPr lang="es-MX" smtClean="0"/>
              <a:pPr/>
              <a:t>‹Nº›</a:t>
            </a:fld>
            <a:endParaRPr lang="es-MX"/>
          </a:p>
        </p:txBody>
      </p:sp>
      <p:cxnSp>
        <p:nvCxnSpPr>
          <p:cNvPr id="9" name="Straight Connector 8"/>
          <p:cNvCxnSpPr/>
          <p:nvPr/>
        </p:nvCxnSpPr>
        <p:spPr>
          <a:xfrm>
            <a:off x="1207659"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106457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D1E5C5-043F-41FD-B727-0E83F65A1206}" type="slidenum">
              <a:rPr lang="es-MX" smtClean="0"/>
              <a:pPr/>
              <a:t>‹Nº›</a:t>
            </a:fld>
            <a:endParaRPr lang="es-MX"/>
          </a:p>
        </p:txBody>
      </p:sp>
    </p:spTree>
    <p:extLst>
      <p:ext uri="{BB962C8B-B14F-4D97-AF65-F5344CB8AC3E}">
        <p14:creationId xmlns:p14="http://schemas.microsoft.com/office/powerpoint/2010/main" val="19292386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7"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7"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D1E5C5-043F-41FD-B727-0E83F65A1206}" type="slidenum">
              <a:rPr lang="es-MX" smtClean="0"/>
              <a:pPr/>
              <a:t>‹Nº›</a:t>
            </a:fld>
            <a:endParaRPr lang="es-MX"/>
          </a:p>
        </p:txBody>
      </p:sp>
      <p:cxnSp>
        <p:nvCxnSpPr>
          <p:cNvPr id="9" name="Straight Connector 8"/>
          <p:cNvCxnSpPr/>
          <p:nvPr/>
        </p:nvCxnSpPr>
        <p:spPr>
          <a:xfrm>
            <a:off x="1207659"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620804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80"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7"/>
            <a:ext cx="4937760" cy="402335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DD1E5C5-043F-41FD-B727-0E83F65A1206}" type="slidenum">
              <a:rPr lang="es-MX" smtClean="0"/>
              <a:pPr/>
              <a:t>‹Nº›</a:t>
            </a:fld>
            <a:endParaRPr lang="es-MX"/>
          </a:p>
        </p:txBody>
      </p:sp>
    </p:spTree>
    <p:extLst>
      <p:ext uri="{BB962C8B-B14F-4D97-AF65-F5344CB8AC3E}">
        <p14:creationId xmlns:p14="http://schemas.microsoft.com/office/powerpoint/2010/main" val="184132756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DD1E5C5-043F-41FD-B727-0E83F65A1206}" type="slidenum">
              <a:rPr lang="es-MX" smtClean="0"/>
              <a:pPr/>
              <a:t>‹Nº›</a:t>
            </a:fld>
            <a:endParaRPr lang="es-MX"/>
          </a:p>
        </p:txBody>
      </p:sp>
    </p:spTree>
    <p:extLst>
      <p:ext uri="{BB962C8B-B14F-4D97-AF65-F5344CB8AC3E}">
        <p14:creationId xmlns:p14="http://schemas.microsoft.com/office/powerpoint/2010/main" val="3660334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DD1E5C5-043F-41FD-B727-0E83F65A1206}" type="slidenum">
              <a:rPr lang="es-MX" smtClean="0"/>
              <a:pPr/>
              <a:t>‹Nº›</a:t>
            </a:fld>
            <a:endParaRPr lang="es-MX"/>
          </a:p>
        </p:txBody>
      </p:sp>
    </p:spTree>
    <p:extLst>
      <p:ext uri="{BB962C8B-B14F-4D97-AF65-F5344CB8AC3E}">
        <p14:creationId xmlns:p14="http://schemas.microsoft.com/office/powerpoint/2010/main" val="92538278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7"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7"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7DD1E5C5-043F-41FD-B727-0E83F65A1206}" type="slidenum">
              <a:rPr lang="es-MX" smtClean="0"/>
              <a:pPr/>
              <a:t>‹Nº›</a:t>
            </a:fld>
            <a:endParaRPr lang="es-MX"/>
          </a:p>
        </p:txBody>
      </p:sp>
    </p:spTree>
    <p:extLst>
      <p:ext uri="{BB962C8B-B14F-4D97-AF65-F5344CB8AC3E}">
        <p14:creationId xmlns:p14="http://schemas.microsoft.com/office/powerpoint/2010/main" val="311896965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8"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13650" y="731520"/>
            <a:ext cx="6679191"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3" y="6459787"/>
            <a:ext cx="2618511" cy="365125"/>
          </a:xfrm>
        </p:spPr>
        <p:txBody>
          <a:bodyPr/>
          <a:lstStyle>
            <a:lvl1pPr algn="l">
              <a:defRPr/>
            </a:lvl1pPr>
          </a:lstStyle>
          <a:p>
            <a:fld id="{E8374817-6A97-4B2C-9CA2-55DBDF8D721F}" type="datetimeFigureOut">
              <a:rPr lang="es-MX" smtClean="0"/>
              <a:pPr/>
              <a:t>12/10/2016</a:t>
            </a:fld>
            <a:endParaRPr lang="es-MX"/>
          </a:p>
        </p:txBody>
      </p:sp>
      <p:sp>
        <p:nvSpPr>
          <p:cNvPr id="6" name="Footer Placeholder 5"/>
          <p:cNvSpPr>
            <a:spLocks noGrp="1"/>
          </p:cNvSpPr>
          <p:nvPr>
            <p:ph type="ftr" sz="quarter" idx="11"/>
          </p:nvPr>
        </p:nvSpPr>
        <p:spPr>
          <a:xfrm>
            <a:off x="4800600" y="6459787"/>
            <a:ext cx="4648200" cy="365125"/>
          </a:xfrm>
        </p:spPr>
        <p:txBody>
          <a:bodyPr/>
          <a:lstStyle>
            <a:lvl1pPr algn="l">
              <a:defRPr>
                <a:solidFill>
                  <a:schemeClr val="tx2"/>
                </a:solidFill>
              </a:defRPr>
            </a:lvl1pPr>
          </a:lstStyle>
          <a:p>
            <a:endParaRPr lang="es-MX">
              <a:solidFill>
                <a:srgbClr val="637052"/>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DD1E5C5-043F-41FD-B727-0E83F65A1206}" type="slidenum">
              <a:rPr lang="es-MX" smtClean="0">
                <a:solidFill>
                  <a:srgbClr val="637052"/>
                </a:solidFill>
              </a:rPr>
              <a:pPr/>
              <a:t>‹Nº›</a:t>
            </a:fld>
            <a:endParaRPr lang="es-MX">
              <a:solidFill>
                <a:srgbClr val="637052"/>
              </a:solidFill>
            </a:endParaRPr>
          </a:p>
        </p:txBody>
      </p:sp>
    </p:spTree>
    <p:extLst>
      <p:ext uri="{BB962C8B-B14F-4D97-AF65-F5344CB8AC3E}">
        <p14:creationId xmlns:p14="http://schemas.microsoft.com/office/powerpoint/2010/main" val="104135171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1"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7"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9360"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79" y="5907024"/>
            <a:ext cx="1011936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DD1E5C5-043F-41FD-B727-0E83F65A1206}" type="slidenum">
              <a:rPr lang="es-MX" smtClean="0"/>
              <a:pPr/>
              <a:t>‹Nº›</a:t>
            </a:fld>
            <a:endParaRPr lang="es-MX"/>
          </a:p>
        </p:txBody>
      </p:sp>
    </p:spTree>
    <p:extLst>
      <p:ext uri="{BB962C8B-B14F-4D97-AF65-F5344CB8AC3E}">
        <p14:creationId xmlns:p14="http://schemas.microsoft.com/office/powerpoint/2010/main" val="2686214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B7E15454-6AF8-4F6D-A7A1-992A599D46EC}" type="datetimeFigureOut">
              <a:rPr lang="es-MX" smtClean="0"/>
              <a:t>12/10/2016</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1209360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D1E5C5-043F-41FD-B727-0E83F65A1206}" type="slidenum">
              <a:rPr lang="es-MX" smtClean="0"/>
              <a:pPr/>
              <a:t>‹Nº›</a:t>
            </a:fld>
            <a:endParaRPr lang="es-MX"/>
          </a:p>
        </p:txBody>
      </p:sp>
    </p:spTree>
    <p:extLst>
      <p:ext uri="{BB962C8B-B14F-4D97-AF65-F5344CB8AC3E}">
        <p14:creationId xmlns:p14="http://schemas.microsoft.com/office/powerpoint/2010/main" val="408164828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7"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7"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1" y="414780"/>
            <a:ext cx="2628900"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1" y="414779"/>
            <a:ext cx="7734300" cy="5757420"/>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D1E5C5-043F-41FD-B727-0E83F65A1206}" type="slidenum">
              <a:rPr lang="es-MX" smtClean="0"/>
              <a:pPr/>
              <a:t>‹Nº›</a:t>
            </a:fld>
            <a:endParaRPr lang="es-MX"/>
          </a:p>
        </p:txBody>
      </p:sp>
    </p:spTree>
    <p:extLst>
      <p:ext uri="{BB962C8B-B14F-4D97-AF65-F5344CB8AC3E}">
        <p14:creationId xmlns:p14="http://schemas.microsoft.com/office/powerpoint/2010/main" val="39464275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7"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7"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D1E5C5-043F-41FD-B727-0E83F65A1206}" type="slidenum">
              <a:rPr lang="es-MX" smtClean="0"/>
              <a:pPr/>
              <a:t>‹Nº›</a:t>
            </a:fld>
            <a:endParaRPr lang="es-MX"/>
          </a:p>
        </p:txBody>
      </p:sp>
      <p:cxnSp>
        <p:nvCxnSpPr>
          <p:cNvPr id="9" name="Straight Connector 8"/>
          <p:cNvCxnSpPr/>
          <p:nvPr/>
        </p:nvCxnSpPr>
        <p:spPr>
          <a:xfrm>
            <a:off x="1207659"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075426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D1E5C5-043F-41FD-B727-0E83F65A1206}" type="slidenum">
              <a:rPr lang="es-MX" smtClean="0"/>
              <a:pPr/>
              <a:t>‹Nº›</a:t>
            </a:fld>
            <a:endParaRPr lang="es-MX"/>
          </a:p>
        </p:txBody>
      </p:sp>
    </p:spTree>
    <p:extLst>
      <p:ext uri="{BB962C8B-B14F-4D97-AF65-F5344CB8AC3E}">
        <p14:creationId xmlns:p14="http://schemas.microsoft.com/office/powerpoint/2010/main" val="8838616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7"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7"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D1E5C5-043F-41FD-B727-0E83F65A1206}" type="slidenum">
              <a:rPr lang="es-MX" smtClean="0"/>
              <a:pPr/>
              <a:t>‹Nº›</a:t>
            </a:fld>
            <a:endParaRPr lang="es-MX"/>
          </a:p>
        </p:txBody>
      </p:sp>
      <p:cxnSp>
        <p:nvCxnSpPr>
          <p:cNvPr id="9" name="Straight Connector 8"/>
          <p:cNvCxnSpPr/>
          <p:nvPr/>
        </p:nvCxnSpPr>
        <p:spPr>
          <a:xfrm>
            <a:off x="1207659"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321880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80"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7"/>
            <a:ext cx="4937760" cy="402335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DD1E5C5-043F-41FD-B727-0E83F65A1206}" type="slidenum">
              <a:rPr lang="es-MX" smtClean="0"/>
              <a:pPr/>
              <a:t>‹Nº›</a:t>
            </a:fld>
            <a:endParaRPr lang="es-MX"/>
          </a:p>
        </p:txBody>
      </p:sp>
    </p:spTree>
    <p:extLst>
      <p:ext uri="{BB962C8B-B14F-4D97-AF65-F5344CB8AC3E}">
        <p14:creationId xmlns:p14="http://schemas.microsoft.com/office/powerpoint/2010/main" val="348859627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DD1E5C5-043F-41FD-B727-0E83F65A1206}" type="slidenum">
              <a:rPr lang="es-MX" smtClean="0"/>
              <a:pPr/>
              <a:t>‹Nº›</a:t>
            </a:fld>
            <a:endParaRPr lang="es-MX"/>
          </a:p>
        </p:txBody>
      </p:sp>
    </p:spTree>
    <p:extLst>
      <p:ext uri="{BB962C8B-B14F-4D97-AF65-F5344CB8AC3E}">
        <p14:creationId xmlns:p14="http://schemas.microsoft.com/office/powerpoint/2010/main" val="350072954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DD1E5C5-043F-41FD-B727-0E83F65A1206}" type="slidenum">
              <a:rPr lang="es-MX" smtClean="0"/>
              <a:pPr/>
              <a:t>‹Nº›</a:t>
            </a:fld>
            <a:endParaRPr lang="es-MX"/>
          </a:p>
        </p:txBody>
      </p:sp>
    </p:spTree>
    <p:extLst>
      <p:ext uri="{BB962C8B-B14F-4D97-AF65-F5344CB8AC3E}">
        <p14:creationId xmlns:p14="http://schemas.microsoft.com/office/powerpoint/2010/main" val="423751644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7"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7"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7DD1E5C5-043F-41FD-B727-0E83F65A1206}" type="slidenum">
              <a:rPr lang="es-MX" smtClean="0"/>
              <a:pPr/>
              <a:t>‹Nº›</a:t>
            </a:fld>
            <a:endParaRPr lang="es-MX"/>
          </a:p>
        </p:txBody>
      </p:sp>
    </p:spTree>
    <p:extLst>
      <p:ext uri="{BB962C8B-B14F-4D97-AF65-F5344CB8AC3E}">
        <p14:creationId xmlns:p14="http://schemas.microsoft.com/office/powerpoint/2010/main" val="364870862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8"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13650" y="731520"/>
            <a:ext cx="6679191"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3" y="6459787"/>
            <a:ext cx="2618511" cy="365125"/>
          </a:xfrm>
        </p:spPr>
        <p:txBody>
          <a:bodyPr/>
          <a:lstStyle>
            <a:lvl1pPr algn="l">
              <a:defRPr/>
            </a:lvl1pPr>
          </a:lstStyle>
          <a:p>
            <a:fld id="{E8374817-6A97-4B2C-9CA2-55DBDF8D721F}" type="datetimeFigureOut">
              <a:rPr lang="es-MX" smtClean="0"/>
              <a:pPr/>
              <a:t>12/10/2016</a:t>
            </a:fld>
            <a:endParaRPr lang="es-MX"/>
          </a:p>
        </p:txBody>
      </p:sp>
      <p:sp>
        <p:nvSpPr>
          <p:cNvPr id="6" name="Footer Placeholder 5"/>
          <p:cNvSpPr>
            <a:spLocks noGrp="1"/>
          </p:cNvSpPr>
          <p:nvPr>
            <p:ph type="ftr" sz="quarter" idx="11"/>
          </p:nvPr>
        </p:nvSpPr>
        <p:spPr>
          <a:xfrm>
            <a:off x="4800600" y="6459787"/>
            <a:ext cx="4648200" cy="365125"/>
          </a:xfrm>
        </p:spPr>
        <p:txBody>
          <a:bodyPr/>
          <a:lstStyle>
            <a:lvl1pPr algn="l">
              <a:defRPr>
                <a:solidFill>
                  <a:schemeClr val="tx2"/>
                </a:solidFill>
              </a:defRPr>
            </a:lvl1pPr>
          </a:lstStyle>
          <a:p>
            <a:endParaRPr lang="es-MX">
              <a:solidFill>
                <a:srgbClr val="637052"/>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DD1E5C5-043F-41FD-B727-0E83F65A1206}" type="slidenum">
              <a:rPr lang="es-MX" smtClean="0">
                <a:solidFill>
                  <a:srgbClr val="637052"/>
                </a:solidFill>
              </a:rPr>
              <a:pPr/>
              <a:t>‹Nº›</a:t>
            </a:fld>
            <a:endParaRPr lang="es-MX">
              <a:solidFill>
                <a:srgbClr val="637052"/>
              </a:solidFill>
            </a:endParaRPr>
          </a:p>
        </p:txBody>
      </p:sp>
    </p:spTree>
    <p:extLst>
      <p:ext uri="{BB962C8B-B14F-4D97-AF65-F5344CB8AC3E}">
        <p14:creationId xmlns:p14="http://schemas.microsoft.com/office/powerpoint/2010/main" val="2587655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7E15454-6AF8-4F6D-A7A1-992A599D46EC}" type="datetimeFigureOut">
              <a:rPr lang="es-MX" smtClean="0"/>
              <a:t>12/10/2016</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8934706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1"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7"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9360"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79" y="5907024"/>
            <a:ext cx="1011936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DD1E5C5-043F-41FD-B727-0E83F65A1206}" type="slidenum">
              <a:rPr lang="es-MX" smtClean="0"/>
              <a:pPr/>
              <a:t>‹Nº›</a:t>
            </a:fld>
            <a:endParaRPr lang="es-MX"/>
          </a:p>
        </p:txBody>
      </p:sp>
    </p:spTree>
    <p:extLst>
      <p:ext uri="{BB962C8B-B14F-4D97-AF65-F5344CB8AC3E}">
        <p14:creationId xmlns:p14="http://schemas.microsoft.com/office/powerpoint/2010/main" val="58102930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D1E5C5-043F-41FD-B727-0E83F65A1206}" type="slidenum">
              <a:rPr lang="es-MX" smtClean="0"/>
              <a:pPr/>
              <a:t>‹Nº›</a:t>
            </a:fld>
            <a:endParaRPr lang="es-MX"/>
          </a:p>
        </p:txBody>
      </p:sp>
    </p:spTree>
    <p:extLst>
      <p:ext uri="{BB962C8B-B14F-4D97-AF65-F5344CB8AC3E}">
        <p14:creationId xmlns:p14="http://schemas.microsoft.com/office/powerpoint/2010/main" val="8109088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7"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7"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1" y="414780"/>
            <a:ext cx="2628900"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1" y="414779"/>
            <a:ext cx="7734300" cy="5757420"/>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8374817-6A97-4B2C-9CA2-55DBDF8D721F}"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D1E5C5-043F-41FD-B727-0E83F65A1206}" type="slidenum">
              <a:rPr lang="es-MX" smtClean="0"/>
              <a:pPr/>
              <a:t>‹Nº›</a:t>
            </a:fld>
            <a:endParaRPr lang="es-MX"/>
          </a:p>
        </p:txBody>
      </p:sp>
    </p:spTree>
    <p:extLst>
      <p:ext uri="{BB962C8B-B14F-4D97-AF65-F5344CB8AC3E}">
        <p14:creationId xmlns:p14="http://schemas.microsoft.com/office/powerpoint/2010/main" val="81964333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cSld name="Título y subtítulo">
    <p:spTree>
      <p:nvGrpSpPr>
        <p:cNvPr id="1" name=""/>
        <p:cNvGrpSpPr/>
        <p:nvPr/>
      </p:nvGrpSpPr>
      <p:grpSpPr>
        <a:xfrm>
          <a:off x="0" y="0"/>
          <a:ext cx="0" cy="0"/>
          <a:chOff x="0" y="0"/>
          <a:chExt cx="0" cy="0"/>
        </a:xfrm>
      </p:grpSpPr>
      <p:sp>
        <p:nvSpPr>
          <p:cNvPr id="11" name="Shape 11"/>
          <p:cNvSpPr>
            <a:spLocks noGrp="1"/>
          </p:cNvSpPr>
          <p:nvPr>
            <p:ph type="title"/>
          </p:nvPr>
        </p:nvSpPr>
        <p:spPr>
          <a:xfrm>
            <a:off x="1190625" y="1151930"/>
            <a:ext cx="9810750" cy="2321719"/>
          </a:xfrm>
          <a:prstGeom prst="rect">
            <a:avLst/>
          </a:prstGeom>
        </p:spPr>
        <p:txBody>
          <a:bodyPr anchor="b"/>
          <a:lstStyle/>
          <a:p>
            <a:r>
              <a:t>Texto del título</a:t>
            </a:r>
          </a:p>
        </p:txBody>
      </p:sp>
      <p:sp>
        <p:nvSpPr>
          <p:cNvPr id="12" name="Shape 12"/>
          <p:cNvSpPr>
            <a:spLocks noGrp="1"/>
          </p:cNvSpPr>
          <p:nvPr>
            <p:ph type="body" sz="quarter" idx="1"/>
          </p:nvPr>
        </p:nvSpPr>
        <p:spPr>
          <a:xfrm>
            <a:off x="1190625" y="3536156"/>
            <a:ext cx="9810750" cy="794742"/>
          </a:xfrm>
          <a:prstGeom prst="rect">
            <a:avLst/>
          </a:prstGeom>
        </p:spPr>
        <p:txBody>
          <a:bodyPr anchor="t"/>
          <a:lstStyle>
            <a:lvl1pPr marL="0" indent="0" algn="ctr">
              <a:spcBef>
                <a:spcPts val="0"/>
              </a:spcBef>
              <a:buSzTx/>
              <a:buNone/>
              <a:defRPr sz="2250"/>
            </a:lvl1pPr>
            <a:lvl2pPr marL="0" indent="160729" algn="ctr">
              <a:spcBef>
                <a:spcPts val="0"/>
              </a:spcBef>
              <a:buSzTx/>
              <a:buNone/>
              <a:defRPr sz="2250"/>
            </a:lvl2pPr>
            <a:lvl3pPr marL="0" indent="321457" algn="ctr">
              <a:spcBef>
                <a:spcPts val="0"/>
              </a:spcBef>
              <a:buSzTx/>
              <a:buNone/>
              <a:defRPr sz="2250"/>
            </a:lvl3pPr>
            <a:lvl4pPr marL="0" indent="482186" algn="ctr">
              <a:spcBef>
                <a:spcPts val="0"/>
              </a:spcBef>
              <a:buSzTx/>
              <a:buNone/>
              <a:defRPr sz="2250"/>
            </a:lvl4pPr>
            <a:lvl5pPr marL="0" indent="642915" algn="ctr">
              <a:spcBef>
                <a:spcPts val="0"/>
              </a:spcBef>
              <a:buSzTx/>
              <a:buNone/>
              <a:defRPr sz="2250"/>
            </a:lvl5pPr>
          </a:lstStyle>
          <a:p>
            <a:r>
              <a:t>Nivel de texto 1</a:t>
            </a:r>
          </a:p>
          <a:p>
            <a:pPr lvl="1"/>
            <a:r>
              <a:t>Nivel de texto 2</a:t>
            </a:r>
          </a:p>
          <a:p>
            <a:pPr lvl="2"/>
            <a:r>
              <a:t>Nivel de texto 3</a:t>
            </a:r>
          </a:p>
          <a:p>
            <a:pPr lvl="3"/>
            <a:r>
              <a:t>Nivel de texto 4</a:t>
            </a:r>
          </a:p>
          <a:p>
            <a:pPr lvl="4"/>
            <a:r>
              <a:t>Nivel de texto 5</a:t>
            </a:r>
          </a:p>
        </p:txBody>
      </p:sp>
      <p:sp>
        <p:nvSpPr>
          <p:cNvPr id="13" name="Shape 13"/>
          <p:cNvSpPr>
            <a:spLocks noGrp="1"/>
          </p:cNvSpPr>
          <p:nvPr>
            <p:ph type="sldNum" sz="quarter" idx="2"/>
          </p:nvPr>
        </p:nvSpPr>
        <p:spPr>
          <a:prstGeom prst="rect">
            <a:avLst/>
          </a:prstGeom>
        </p:spPr>
        <p:txBody>
          <a:bodyPr/>
          <a:lstStyle/>
          <a:p>
            <a:fld id="{86CB4B4D-7CA3-9044-876B-883B54F8677D}" type="slidenum">
              <a:rPr/>
              <a:pPr/>
              <a:t>‹Nº›</a:t>
            </a:fld>
            <a:endParaRPr/>
          </a:p>
        </p:txBody>
      </p:sp>
    </p:spTree>
    <p:extLst>
      <p:ext uri="{BB962C8B-B14F-4D97-AF65-F5344CB8AC3E}">
        <p14:creationId xmlns:p14="http://schemas.microsoft.com/office/powerpoint/2010/main" val="2597640835"/>
      </p:ext>
    </p:extLst>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type="tx">
  <p:cSld name="Título (arriba)">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Texto del título</a:t>
            </a:r>
          </a:p>
        </p:txBody>
      </p:sp>
      <p:sp>
        <p:nvSpPr>
          <p:cNvPr id="49" name="Shape 49"/>
          <p:cNvSpPr>
            <a:spLocks noGrp="1"/>
          </p:cNvSpPr>
          <p:nvPr>
            <p:ph type="sldNum" sz="quarter" idx="2"/>
          </p:nvPr>
        </p:nvSpPr>
        <p:spPr>
          <a:prstGeom prst="rect">
            <a:avLst/>
          </a:prstGeom>
        </p:spPr>
        <p:txBody>
          <a:bodyPr/>
          <a:lstStyle/>
          <a:p>
            <a:fld id="{86CB4B4D-7CA3-9044-876B-883B54F8677D}" type="slidenum">
              <a:rPr/>
              <a:pPr/>
              <a:t>‹Nº›</a:t>
            </a:fld>
            <a:endParaRPr/>
          </a:p>
        </p:txBody>
      </p:sp>
    </p:spTree>
    <p:extLst>
      <p:ext uri="{BB962C8B-B14F-4D97-AF65-F5344CB8AC3E}">
        <p14:creationId xmlns:p14="http://schemas.microsoft.com/office/powerpoint/2010/main" val="2148822223"/>
      </p:ext>
    </p:extLst>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Texto del título</a:t>
            </a:r>
          </a:p>
        </p:txBody>
      </p:sp>
      <p:sp>
        <p:nvSpPr>
          <p:cNvPr id="57" name="Shape 57"/>
          <p:cNvSpPr>
            <a:spLocks noGrp="1"/>
          </p:cNvSpPr>
          <p:nvPr>
            <p:ph type="body" idx="1"/>
          </p:nvPr>
        </p:nvSpPr>
        <p:spPr>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58" name="Shape 58"/>
          <p:cNvSpPr>
            <a:spLocks noGrp="1"/>
          </p:cNvSpPr>
          <p:nvPr>
            <p:ph type="sldNum" sz="quarter" idx="2"/>
          </p:nvPr>
        </p:nvSpPr>
        <p:spPr>
          <a:prstGeom prst="rect">
            <a:avLst/>
          </a:prstGeom>
        </p:spPr>
        <p:txBody>
          <a:bodyPr/>
          <a:lstStyle/>
          <a:p>
            <a:fld id="{86CB4B4D-7CA3-9044-876B-883B54F8677D}" type="slidenum">
              <a:rPr/>
              <a:pPr/>
              <a:t>‹Nº›</a:t>
            </a:fld>
            <a:endParaRPr/>
          </a:p>
        </p:txBody>
      </p:sp>
    </p:spTree>
    <p:extLst>
      <p:ext uri="{BB962C8B-B14F-4D97-AF65-F5344CB8AC3E}">
        <p14:creationId xmlns:p14="http://schemas.microsoft.com/office/powerpoint/2010/main" val="3193512637"/>
      </p:ext>
    </p:extLst>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6298406" y="1821656"/>
            <a:ext cx="5000625" cy="4420195"/>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Texto del título</a:t>
            </a:r>
          </a:p>
        </p:txBody>
      </p:sp>
      <p:sp>
        <p:nvSpPr>
          <p:cNvPr id="67" name="Shape 67"/>
          <p:cNvSpPr>
            <a:spLocks noGrp="1"/>
          </p:cNvSpPr>
          <p:nvPr>
            <p:ph type="body" sz="half" idx="1"/>
          </p:nvPr>
        </p:nvSpPr>
        <p:spPr>
          <a:xfrm>
            <a:off x="892969" y="1821656"/>
            <a:ext cx="5000625" cy="4420195"/>
          </a:xfrm>
          <a:prstGeom prst="rect">
            <a:avLst/>
          </a:prstGeom>
        </p:spPr>
        <p:txBody>
          <a:bodyPr/>
          <a:lstStyle>
            <a:lvl1pPr marL="241093" indent="-241093">
              <a:spcBef>
                <a:spcPts val="2250"/>
              </a:spcBef>
              <a:defRPr sz="1969"/>
            </a:lvl1pPr>
            <a:lvl2pPr marL="482186" indent="-241093">
              <a:spcBef>
                <a:spcPts val="2250"/>
              </a:spcBef>
              <a:defRPr sz="1969"/>
            </a:lvl2pPr>
            <a:lvl3pPr marL="866149" indent="-241093">
              <a:spcBef>
                <a:spcPts val="2250"/>
              </a:spcBef>
              <a:defRPr sz="1969"/>
            </a:lvl3pPr>
            <a:lvl4pPr marL="1178677" indent="-241093">
              <a:spcBef>
                <a:spcPts val="2250"/>
              </a:spcBef>
              <a:defRPr sz="1969"/>
            </a:lvl4pPr>
            <a:lvl5pPr marL="1491205" indent="-241093">
              <a:spcBef>
                <a:spcPts val="2250"/>
              </a:spcBef>
              <a:defRPr sz="1969"/>
            </a:lvl5pPr>
          </a:lstStyle>
          <a:p>
            <a:r>
              <a:t>Nivel de texto 1</a:t>
            </a:r>
          </a:p>
          <a:p>
            <a:pPr lvl="1"/>
            <a:r>
              <a:t>Nivel de texto 2</a:t>
            </a:r>
          </a:p>
          <a:p>
            <a:pPr lvl="2"/>
            <a:r>
              <a:t>Nivel de texto 3</a:t>
            </a:r>
          </a:p>
          <a:p>
            <a:pPr lvl="3"/>
            <a:r>
              <a:t>Nivel de texto 4</a:t>
            </a:r>
          </a:p>
          <a:p>
            <a:pPr lvl="4"/>
            <a:r>
              <a:t>Nivel de texto 5</a:t>
            </a:r>
          </a:p>
        </p:txBody>
      </p:sp>
      <p:sp>
        <p:nvSpPr>
          <p:cNvPr id="68" name="Shape 68"/>
          <p:cNvSpPr>
            <a:spLocks noGrp="1"/>
          </p:cNvSpPr>
          <p:nvPr>
            <p:ph type="sldNum" sz="quarter" idx="2"/>
          </p:nvPr>
        </p:nvSpPr>
        <p:spPr>
          <a:prstGeom prst="rect">
            <a:avLst/>
          </a:prstGeom>
        </p:spPr>
        <p:txBody>
          <a:bodyPr/>
          <a:lstStyle/>
          <a:p>
            <a:fld id="{86CB4B4D-7CA3-9044-876B-883B54F8677D}" type="slidenum">
              <a:rPr/>
              <a:pPr/>
              <a:t>‹Nº›</a:t>
            </a:fld>
            <a:endParaRPr/>
          </a:p>
        </p:txBody>
      </p:sp>
    </p:spTree>
    <p:extLst>
      <p:ext uri="{BB962C8B-B14F-4D97-AF65-F5344CB8AC3E}">
        <p14:creationId xmlns:p14="http://schemas.microsoft.com/office/powerpoint/2010/main" val="3615976380"/>
      </p:ext>
    </p:extLst>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75" name="Shape 75"/>
          <p:cNvSpPr>
            <a:spLocks noGrp="1"/>
          </p:cNvSpPr>
          <p:nvPr>
            <p:ph type="body" idx="1"/>
          </p:nvPr>
        </p:nvSpPr>
        <p:spPr>
          <a:xfrm>
            <a:off x="892969" y="892969"/>
            <a:ext cx="10406063" cy="5072063"/>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76" name="Shape 76"/>
          <p:cNvSpPr>
            <a:spLocks noGrp="1"/>
          </p:cNvSpPr>
          <p:nvPr>
            <p:ph type="sldNum" sz="quarter" idx="2"/>
          </p:nvPr>
        </p:nvSpPr>
        <p:spPr>
          <a:prstGeom prst="rect">
            <a:avLst/>
          </a:prstGeom>
        </p:spPr>
        <p:txBody>
          <a:bodyPr/>
          <a:lstStyle/>
          <a:p>
            <a:fld id="{86CB4B4D-7CA3-9044-876B-883B54F8677D}" type="slidenum">
              <a:rPr/>
              <a:pPr/>
              <a:t>‹Nº›</a:t>
            </a:fld>
            <a:endParaRPr/>
          </a:p>
        </p:txBody>
      </p:sp>
    </p:spTree>
    <p:extLst>
      <p:ext uri="{BB962C8B-B14F-4D97-AF65-F5344CB8AC3E}">
        <p14:creationId xmlns:p14="http://schemas.microsoft.com/office/powerpoint/2010/main" val="3398286889"/>
      </p:ext>
    </p:extLst>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type="tx">
  <p:cSld name="3 fotos">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6310313" y="3491508"/>
            <a:ext cx="5000625" cy="2741414"/>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6310313" y="446484"/>
            <a:ext cx="5000625" cy="2741414"/>
          </a:xfrm>
          <a:prstGeom prst="rect">
            <a:avLst/>
          </a:prstGeom>
        </p:spPr>
        <p:txBody>
          <a:bodyPr lIns="91439" tIns="45719" rIns="91439" bIns="45719" anchor="t">
            <a:noAutofit/>
          </a:bodyPr>
          <a:lstStyle/>
          <a:p>
            <a:endParaRPr/>
          </a:p>
        </p:txBody>
      </p:sp>
      <p:sp>
        <p:nvSpPr>
          <p:cNvPr id="85" name="Shape 85"/>
          <p:cNvSpPr>
            <a:spLocks noGrp="1"/>
          </p:cNvSpPr>
          <p:nvPr>
            <p:ph type="pic" sz="half" idx="15"/>
          </p:nvPr>
        </p:nvSpPr>
        <p:spPr>
          <a:xfrm>
            <a:off x="892969" y="446484"/>
            <a:ext cx="5000625" cy="5786438"/>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rPr/>
              <a:pPr/>
              <a:t>‹Nº›</a:t>
            </a:fld>
            <a:endParaRPr/>
          </a:p>
        </p:txBody>
      </p:sp>
    </p:spTree>
    <p:extLst>
      <p:ext uri="{BB962C8B-B14F-4D97-AF65-F5344CB8AC3E}">
        <p14:creationId xmlns:p14="http://schemas.microsoft.com/office/powerpoint/2010/main" val="646742079"/>
      </p:ext>
    </p:extLst>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1190625" y="4473774"/>
            <a:ext cx="9810750" cy="362215"/>
          </a:xfrm>
          <a:prstGeom prst="rect">
            <a:avLst/>
          </a:prstGeom>
        </p:spPr>
        <p:txBody>
          <a:bodyPr anchor="t">
            <a:spAutoFit/>
          </a:bodyPr>
          <a:lstStyle>
            <a:lvl1pPr marL="0" indent="0" algn="ctr">
              <a:spcBef>
                <a:spcPts val="0"/>
              </a:spcBef>
              <a:buSzTx/>
              <a:buNone/>
              <a:defRPr sz="1687" i="1"/>
            </a:lvl1pPr>
          </a:lstStyle>
          <a:p>
            <a:r>
              <a:t>– Juan López</a:t>
            </a:r>
          </a:p>
        </p:txBody>
      </p:sp>
      <p:sp>
        <p:nvSpPr>
          <p:cNvPr id="94" name="Shape 94"/>
          <p:cNvSpPr>
            <a:spLocks noGrp="1"/>
          </p:cNvSpPr>
          <p:nvPr>
            <p:ph type="body" sz="quarter" idx="14"/>
          </p:nvPr>
        </p:nvSpPr>
        <p:spPr>
          <a:xfrm>
            <a:off x="1190625" y="2984579"/>
            <a:ext cx="9810750" cy="513795"/>
          </a:xfrm>
          <a:prstGeom prst="rect">
            <a:avLst/>
          </a:prstGeom>
        </p:spPr>
        <p:txBody>
          <a:bodyPr>
            <a:spAutoFit/>
          </a:bodyPr>
          <a:lstStyle>
            <a:lvl1pPr marL="0" indent="0" algn="ctr">
              <a:spcBef>
                <a:spcPts val="0"/>
              </a:spcBef>
              <a:buSzTx/>
              <a:buNone/>
            </a:lvl1pPr>
          </a:lstStyle>
          <a:p>
            <a:r>
              <a:t>“Escribir una cita aquí” </a:t>
            </a:r>
          </a:p>
        </p:txBody>
      </p:sp>
      <p:sp>
        <p:nvSpPr>
          <p:cNvPr id="95" name="Shape 95"/>
          <p:cNvSpPr>
            <a:spLocks noGrp="1"/>
          </p:cNvSpPr>
          <p:nvPr>
            <p:ph type="sldNum" sz="quarter" idx="2"/>
          </p:nvPr>
        </p:nvSpPr>
        <p:spPr>
          <a:prstGeom prst="rect">
            <a:avLst/>
          </a:prstGeom>
        </p:spPr>
        <p:txBody>
          <a:bodyPr/>
          <a:lstStyle/>
          <a:p>
            <a:fld id="{86CB4B4D-7CA3-9044-876B-883B54F8677D}" type="slidenum">
              <a:rPr/>
              <a:pPr/>
              <a:t>‹Nº›</a:t>
            </a:fld>
            <a:endParaRPr/>
          </a:p>
        </p:txBody>
      </p:sp>
    </p:spTree>
    <p:extLst>
      <p:ext uri="{BB962C8B-B14F-4D97-AF65-F5344CB8AC3E}">
        <p14:creationId xmlns:p14="http://schemas.microsoft.com/office/powerpoint/2010/main" val="1900253439"/>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B7E15454-6AF8-4F6D-A7A1-992A599D46EC}"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390433987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02" name="Shape 102"/>
          <p:cNvSpPr>
            <a:spLocks noGrp="1"/>
          </p:cNvSpPr>
          <p:nvPr>
            <p:ph type="pic" idx="13"/>
          </p:nvPr>
        </p:nvSpPr>
        <p:spPr>
          <a:xfrm>
            <a:off x="-2977" y="0"/>
            <a:ext cx="12192000" cy="68580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rPr/>
              <a:pPr/>
              <a:t>‹Nº›</a:t>
            </a:fld>
            <a:endParaRPr/>
          </a:p>
        </p:txBody>
      </p:sp>
    </p:spTree>
    <p:extLst>
      <p:ext uri="{BB962C8B-B14F-4D97-AF65-F5344CB8AC3E}">
        <p14:creationId xmlns:p14="http://schemas.microsoft.com/office/powerpoint/2010/main" val="2258640206"/>
      </p:ext>
    </p:extLst>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rPr/>
              <a:pPr/>
              <a:t>‹Nº›</a:t>
            </a:fld>
            <a:endParaRPr/>
          </a:p>
        </p:txBody>
      </p:sp>
    </p:spTree>
    <p:extLst>
      <p:ext uri="{BB962C8B-B14F-4D97-AF65-F5344CB8AC3E}">
        <p14:creationId xmlns:p14="http://schemas.microsoft.com/office/powerpoint/2010/main" val="3200030509"/>
      </p:ext>
    </p:extLst>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s-MX" sz="1000" smtClean="0">
                <a:solidFill>
                  <a:srgbClr val="FEFEFE"/>
                </a:solidFill>
                <a:latin typeface="Questrial"/>
                <a:ea typeface="Questrial"/>
                <a:cs typeface="Questrial"/>
                <a:sym typeface="Questrial"/>
              </a:rPr>
              <a:pPr>
                <a:buSzPct val="25000"/>
              </a:pPr>
              <a:t>‹Nº›</a:t>
            </a:fld>
            <a:endParaRPr lang="es-MX" sz="1000">
              <a:solidFill>
                <a:srgbClr val="FEFEFE"/>
              </a:solidFill>
              <a:latin typeface="Questrial"/>
              <a:ea typeface="Questrial"/>
              <a:cs typeface="Questrial"/>
              <a:sym typeface="Questria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601581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s-MX" sz="1000" smtClean="0">
                <a:solidFill>
                  <a:srgbClr val="FEFEFE"/>
                </a:solidFill>
                <a:latin typeface="Questrial"/>
                <a:ea typeface="Questrial"/>
                <a:cs typeface="Questrial"/>
                <a:sym typeface="Questrial"/>
              </a:rPr>
              <a:pPr>
                <a:buSzPct val="25000"/>
              </a:pPr>
              <a:t>‹Nº›</a:t>
            </a:fld>
            <a:endParaRPr lang="es-MX" sz="1000">
              <a:solidFill>
                <a:srgbClr val="FEFEFE"/>
              </a:solidFill>
              <a:latin typeface="Questrial"/>
              <a:ea typeface="Questrial"/>
              <a:cs typeface="Questrial"/>
              <a:sym typeface="Questrial"/>
            </a:endParaRPr>
          </a:p>
        </p:txBody>
      </p:sp>
    </p:spTree>
    <p:extLst>
      <p:ext uri="{BB962C8B-B14F-4D97-AF65-F5344CB8AC3E}">
        <p14:creationId xmlns:p14="http://schemas.microsoft.com/office/powerpoint/2010/main" val="260832210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s-MX" sz="1000" smtClean="0">
                <a:solidFill>
                  <a:srgbClr val="FEFEFE"/>
                </a:solidFill>
                <a:latin typeface="Questrial"/>
                <a:ea typeface="Questrial"/>
                <a:cs typeface="Questrial"/>
                <a:sym typeface="Questrial"/>
              </a:rPr>
              <a:pPr>
                <a:buSzPct val="25000"/>
              </a:pPr>
              <a:t>‹Nº›</a:t>
            </a:fld>
            <a:endParaRPr lang="es-MX" sz="1000">
              <a:solidFill>
                <a:srgbClr val="FEFEFE"/>
              </a:solidFill>
              <a:latin typeface="Questrial"/>
              <a:ea typeface="Questrial"/>
              <a:cs typeface="Questrial"/>
              <a:sym typeface="Questria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202876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pPr>
              <a:buSzPct val="25000"/>
            </a:pPr>
            <a:fld id="{00000000-1234-1234-1234-123412341234}" type="slidenum">
              <a:rPr lang="es-MX" sz="1000" smtClean="0">
                <a:solidFill>
                  <a:srgbClr val="FEFEFE"/>
                </a:solidFill>
                <a:latin typeface="Questrial"/>
                <a:ea typeface="Questrial"/>
                <a:cs typeface="Questrial"/>
                <a:sym typeface="Questrial"/>
              </a:rPr>
              <a:pPr>
                <a:buSzPct val="25000"/>
              </a:pPr>
              <a:t>‹Nº›</a:t>
            </a:fld>
            <a:endParaRPr lang="es-MX" sz="1000">
              <a:solidFill>
                <a:srgbClr val="FEFEFE"/>
              </a:solidFill>
              <a:latin typeface="Questrial"/>
              <a:ea typeface="Questrial"/>
              <a:cs typeface="Questrial"/>
              <a:sym typeface="Questrial"/>
            </a:endParaRPr>
          </a:p>
        </p:txBody>
      </p:sp>
    </p:spTree>
    <p:extLst>
      <p:ext uri="{BB962C8B-B14F-4D97-AF65-F5344CB8AC3E}">
        <p14:creationId xmlns:p14="http://schemas.microsoft.com/office/powerpoint/2010/main" val="42270952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5"/>
            <a:ext cx="493776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pPr>
              <a:buSzPct val="25000"/>
            </a:pPr>
            <a:fld id="{00000000-1234-1234-1234-123412341234}" type="slidenum">
              <a:rPr lang="es-MX" sz="1000" smtClean="0">
                <a:solidFill>
                  <a:srgbClr val="FEFEFE"/>
                </a:solidFill>
                <a:latin typeface="Questrial"/>
                <a:ea typeface="Questrial"/>
                <a:cs typeface="Questrial"/>
                <a:sym typeface="Questrial"/>
              </a:rPr>
              <a:pPr>
                <a:buSzPct val="25000"/>
              </a:pPr>
              <a:t>‹Nº›</a:t>
            </a:fld>
            <a:endParaRPr lang="es-MX" sz="1000">
              <a:solidFill>
                <a:srgbClr val="FEFEFE"/>
              </a:solidFill>
              <a:latin typeface="Questrial"/>
              <a:ea typeface="Questrial"/>
              <a:cs typeface="Questrial"/>
              <a:sym typeface="Questrial"/>
            </a:endParaRPr>
          </a:p>
        </p:txBody>
      </p:sp>
    </p:spTree>
    <p:extLst>
      <p:ext uri="{BB962C8B-B14F-4D97-AF65-F5344CB8AC3E}">
        <p14:creationId xmlns:p14="http://schemas.microsoft.com/office/powerpoint/2010/main" val="373565814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pPr>
              <a:buSzPct val="25000"/>
            </a:pPr>
            <a:fld id="{00000000-1234-1234-1234-123412341234}" type="slidenum">
              <a:rPr lang="es-MX" sz="1000" smtClean="0">
                <a:solidFill>
                  <a:srgbClr val="FEFEFE"/>
                </a:solidFill>
                <a:latin typeface="Questrial"/>
                <a:ea typeface="Questrial"/>
                <a:cs typeface="Questrial"/>
                <a:sym typeface="Questrial"/>
              </a:rPr>
              <a:pPr>
                <a:buSzPct val="25000"/>
              </a:pPr>
              <a:t>‹Nº›</a:t>
            </a:fld>
            <a:endParaRPr lang="es-MX" sz="1000">
              <a:solidFill>
                <a:srgbClr val="FEFEFE"/>
              </a:solidFill>
              <a:latin typeface="Questrial"/>
              <a:ea typeface="Questrial"/>
              <a:cs typeface="Questrial"/>
              <a:sym typeface="Questrial"/>
            </a:endParaRPr>
          </a:p>
        </p:txBody>
      </p:sp>
    </p:spTree>
    <p:extLst>
      <p:ext uri="{BB962C8B-B14F-4D97-AF65-F5344CB8AC3E}">
        <p14:creationId xmlns:p14="http://schemas.microsoft.com/office/powerpoint/2010/main" val="420962926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pPr>
              <a:buSzPct val="25000"/>
            </a:pPr>
            <a:fld id="{00000000-1234-1234-1234-123412341234}" type="slidenum">
              <a:rPr lang="es-MX" sz="1000" smtClean="0">
                <a:solidFill>
                  <a:srgbClr val="FEFEFE"/>
                </a:solidFill>
                <a:latin typeface="Questrial"/>
                <a:ea typeface="Questrial"/>
                <a:cs typeface="Questrial"/>
                <a:sym typeface="Questrial"/>
              </a:rPr>
              <a:pPr>
                <a:buSzPct val="25000"/>
              </a:pPr>
              <a:t>‹Nº›</a:t>
            </a:fld>
            <a:endParaRPr lang="es-MX" sz="1000">
              <a:solidFill>
                <a:srgbClr val="FEFEFE"/>
              </a:solidFill>
              <a:latin typeface="Questrial"/>
              <a:ea typeface="Questrial"/>
              <a:cs typeface="Questrial"/>
              <a:sym typeface="Questrial"/>
            </a:endParaRPr>
          </a:p>
        </p:txBody>
      </p:sp>
    </p:spTree>
    <p:extLst>
      <p:ext uri="{BB962C8B-B14F-4D97-AF65-F5344CB8AC3E}">
        <p14:creationId xmlns:p14="http://schemas.microsoft.com/office/powerpoint/2010/main" val="241915278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lang="es-MX"/>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s-MX">
              <a:solidFill>
                <a:srgbClr val="344068"/>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buSzPct val="25000"/>
            </a:pPr>
            <a:fld id="{00000000-1234-1234-1234-123412341234}" type="slidenum">
              <a:rPr lang="es-MX" sz="1000" smtClean="0">
                <a:solidFill>
                  <a:srgbClr val="FFFFFF"/>
                </a:solidFill>
                <a:latin typeface="Questrial"/>
                <a:ea typeface="Questrial"/>
                <a:cs typeface="Questrial"/>
                <a:sym typeface="Questrial"/>
              </a:rPr>
              <a:pPr>
                <a:buSzPct val="25000"/>
              </a:pPr>
              <a:t>‹Nº›</a:t>
            </a:fld>
            <a:endParaRPr lang="es-MX" sz="1000">
              <a:solidFill>
                <a:srgbClr val="FFFFFF"/>
              </a:solidFill>
              <a:latin typeface="Questrial"/>
              <a:ea typeface="Questrial"/>
              <a:cs typeface="Questrial"/>
              <a:sym typeface="Questrial"/>
            </a:endParaRPr>
          </a:p>
        </p:txBody>
      </p:sp>
    </p:spTree>
    <p:extLst>
      <p:ext uri="{BB962C8B-B14F-4D97-AF65-F5344CB8AC3E}">
        <p14:creationId xmlns:p14="http://schemas.microsoft.com/office/powerpoint/2010/main" val="1579949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B7E15454-6AF8-4F6D-A7A1-992A599D46EC}"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3373F044-5437-4AAF-816B-ACFFF233A3AE}" type="slidenum">
              <a:rPr lang="es-MX" smtClean="0"/>
              <a:t>‹Nº›</a:t>
            </a:fld>
            <a:endParaRPr lang="es-MX"/>
          </a:p>
        </p:txBody>
      </p:sp>
    </p:spTree>
    <p:extLst>
      <p:ext uri="{BB962C8B-B14F-4D97-AF65-F5344CB8AC3E}">
        <p14:creationId xmlns:p14="http://schemas.microsoft.com/office/powerpoint/2010/main" val="7753942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pPr>
              <a:buSzPct val="25000"/>
            </a:pPr>
            <a:fld id="{00000000-1234-1234-1234-123412341234}" type="slidenum">
              <a:rPr lang="es-MX" sz="1000" smtClean="0">
                <a:latin typeface="Questrial"/>
                <a:ea typeface="Questrial"/>
                <a:cs typeface="Questrial"/>
                <a:sym typeface="Questrial"/>
              </a:rPr>
              <a:pPr>
                <a:buSzPct val="25000"/>
              </a:pPr>
              <a:t>‹Nº›</a:t>
            </a:fld>
            <a:endParaRPr lang="es-MX" sz="1000">
              <a:latin typeface="Questrial"/>
              <a:ea typeface="Questrial"/>
              <a:cs typeface="Questrial"/>
              <a:sym typeface="Questrial"/>
            </a:endParaRPr>
          </a:p>
        </p:txBody>
      </p:sp>
    </p:spTree>
    <p:extLst>
      <p:ext uri="{BB962C8B-B14F-4D97-AF65-F5344CB8AC3E}">
        <p14:creationId xmlns:p14="http://schemas.microsoft.com/office/powerpoint/2010/main" val="158698282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s-MX" sz="1000" smtClean="0">
                <a:solidFill>
                  <a:srgbClr val="FEFEFE"/>
                </a:solidFill>
                <a:latin typeface="Questrial"/>
                <a:ea typeface="Questrial"/>
                <a:cs typeface="Questrial"/>
                <a:sym typeface="Questrial"/>
              </a:rPr>
              <a:pPr>
                <a:buSzPct val="25000"/>
              </a:pPr>
              <a:t>‹Nº›</a:t>
            </a:fld>
            <a:endParaRPr lang="es-MX" sz="1000">
              <a:solidFill>
                <a:srgbClr val="FEFEFE"/>
              </a:solidFill>
              <a:latin typeface="Questrial"/>
              <a:ea typeface="Questrial"/>
              <a:cs typeface="Questrial"/>
              <a:sym typeface="Questrial"/>
            </a:endParaRPr>
          </a:p>
        </p:txBody>
      </p:sp>
    </p:spTree>
    <p:extLst>
      <p:ext uri="{BB962C8B-B14F-4D97-AF65-F5344CB8AC3E}">
        <p14:creationId xmlns:p14="http://schemas.microsoft.com/office/powerpoint/2010/main" val="211131038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s-MX" sz="1000" smtClean="0">
                <a:solidFill>
                  <a:srgbClr val="FEFEFE"/>
                </a:solidFill>
                <a:latin typeface="Questrial"/>
                <a:ea typeface="Questrial"/>
                <a:cs typeface="Questrial"/>
                <a:sym typeface="Questrial"/>
              </a:rPr>
              <a:pPr>
                <a:buSzPct val="25000"/>
              </a:pPr>
              <a:t>‹Nº›</a:t>
            </a:fld>
            <a:endParaRPr lang="es-MX" sz="1000">
              <a:solidFill>
                <a:srgbClr val="FEFEFE"/>
              </a:solidFill>
              <a:latin typeface="Questrial"/>
              <a:ea typeface="Questrial"/>
              <a:cs typeface="Questrial"/>
              <a:sym typeface="Questrial"/>
            </a:endParaRPr>
          </a:p>
        </p:txBody>
      </p:sp>
    </p:spTree>
    <p:extLst>
      <p:ext uri="{BB962C8B-B14F-4D97-AF65-F5344CB8AC3E}">
        <p14:creationId xmlns:p14="http://schemas.microsoft.com/office/powerpoint/2010/main" val="3870176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3.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6.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5" Type="http://schemas.openxmlformats.org/officeDocument/2006/relationships/slideLayout" Target="../slideLayouts/slideLayout77.xml"/><Relationship Id="rId10" Type="http://schemas.openxmlformats.org/officeDocument/2006/relationships/theme" Target="../theme/theme7.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9.xml"/><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theme" Target="../theme/theme8.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E15454-6AF8-4F6D-A7A1-992A599D46EC}" type="datetimeFigureOut">
              <a:rPr lang="es-MX" smtClean="0"/>
              <a:t>12/10/2016</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73F044-5437-4AAF-816B-ACFFF233A3AE}" type="slidenum">
              <a:rPr lang="es-MX" smtClean="0"/>
              <a:t>‹Nº›</a:t>
            </a:fld>
            <a:endParaRPr lang="es-MX"/>
          </a:p>
        </p:txBody>
      </p:sp>
    </p:spTree>
    <p:extLst>
      <p:ext uri="{BB962C8B-B14F-4D97-AF65-F5344CB8AC3E}">
        <p14:creationId xmlns:p14="http://schemas.microsoft.com/office/powerpoint/2010/main" val="2893741396"/>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457200"/>
            <a:fld id="{B61BEF0D-F0BB-DE4B-95CE-6DB70DBA9567}" type="datetimeFigureOut">
              <a:rPr lang="en-US" smtClean="0">
                <a:solidFill>
                  <a:prstClr val="black">
                    <a:tint val="75000"/>
                  </a:prstClr>
                </a:solidFill>
              </a:rPr>
              <a:pPr defTabSz="457200"/>
              <a:t>10/12/2016</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defTabSz="457200"/>
            <a:fld id="{D57F1E4F-1CFF-5643-939E-217C01CDF565}" type="slidenum">
              <a:rPr lang="en-US" smtClean="0"/>
              <a:pPr defTabSz="457200"/>
              <a:t>‹Nº›</a:t>
            </a:fld>
            <a:endParaRPr lang="en-US" dirty="0"/>
          </a:p>
        </p:txBody>
      </p:sp>
    </p:spTree>
    <p:extLst>
      <p:ext uri="{BB962C8B-B14F-4D97-AF65-F5344CB8AC3E}">
        <p14:creationId xmlns:p14="http://schemas.microsoft.com/office/powerpoint/2010/main" val="1348473581"/>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 id="2147483793" r:id="rId15"/>
    <p:sldLayoutId id="214748379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203201" y="1634971"/>
            <a:ext cx="11775736"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defTabSz="410751" hangingPunct="0"/>
            <a:endParaRPr lang="en-US" sz="2531" kern="0">
              <a:solidFill>
                <a:prstClr val="white"/>
              </a:solidFill>
              <a:sym typeface="Helvetica Light"/>
            </a:endParaRPr>
          </a:p>
        </p:txBody>
      </p:sp>
      <p:sp>
        <p:nvSpPr>
          <p:cNvPr id="8" name="Rectangle 7"/>
          <p:cNvSpPr/>
          <p:nvPr/>
        </p:nvSpPr>
        <p:spPr>
          <a:xfrm>
            <a:off x="203199" y="152401"/>
            <a:ext cx="11752063"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defTabSz="410751" hangingPunct="0"/>
            <a:endParaRPr lang="en-US" sz="2531" kern="0">
              <a:solidFill>
                <a:prstClr val="white"/>
              </a:solidFill>
              <a:sym typeface="Helvetica Light"/>
            </a:endParaRPr>
          </a:p>
        </p:txBody>
      </p:sp>
      <p:sp>
        <p:nvSpPr>
          <p:cNvPr id="2" name="Title Placeholder 1"/>
          <p:cNvSpPr>
            <a:spLocks noGrp="1"/>
          </p:cNvSpPr>
          <p:nvPr>
            <p:ph type="title"/>
          </p:nvPr>
        </p:nvSpPr>
        <p:spPr>
          <a:xfrm>
            <a:off x="508000" y="355847"/>
            <a:ext cx="11175013" cy="1054394"/>
          </a:xfrm>
          <a:prstGeom prst="rect">
            <a:avLst/>
          </a:prstGeom>
        </p:spPr>
        <p:txBody>
          <a:bodyPr vert="horz" lIns="130046" tIns="65023" rIns="130046" bIns="65023"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07999" y="1719071"/>
            <a:ext cx="11210524" cy="4407408"/>
          </a:xfrm>
          <a:prstGeom prst="rect">
            <a:avLst/>
          </a:prstGeom>
        </p:spPr>
        <p:txBody>
          <a:bodyPr vert="horz" lIns="130046" tIns="65023" rIns="130046" bIns="65023"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94517" y="6356350"/>
            <a:ext cx="2844800" cy="274320"/>
          </a:xfrm>
          <a:prstGeom prst="rect">
            <a:avLst/>
          </a:prstGeom>
        </p:spPr>
        <p:txBody>
          <a:bodyPr vert="horz" lIns="130046" tIns="65023" rIns="130046" bIns="65023" rtlCol="0" anchor="ctr"/>
          <a:lstStyle>
            <a:lvl1pPr algn="l">
              <a:defRPr sz="1125">
                <a:solidFill>
                  <a:schemeClr val="tx2"/>
                </a:solidFill>
              </a:defRPr>
            </a:lvl1pPr>
          </a:lstStyle>
          <a:p>
            <a:pPr algn="r" defTabSz="410751"/>
            <a:fld id="{564CF2E0-CCC4-4E1E-9902-C3C36AB3FDA4}" type="datetimeFigureOut">
              <a:rPr lang="en-US" kern="0" smtClean="0">
                <a:solidFill>
                  <a:srgbClr val="534949"/>
                </a:solidFill>
                <a:sym typeface="Helvetica Light"/>
              </a:rPr>
              <a:pPr algn="r" defTabSz="410751"/>
              <a:t>10/12/2016</a:t>
            </a:fld>
            <a:endParaRPr lang="en-US" sz="1406" kern="0" dirty="0">
              <a:solidFill>
                <a:srgbClr val="534949"/>
              </a:solidFill>
              <a:sym typeface="Helvetica Light"/>
            </a:endParaRPr>
          </a:p>
        </p:txBody>
      </p:sp>
      <p:sp>
        <p:nvSpPr>
          <p:cNvPr id="5" name="Footer Placeholder 4"/>
          <p:cNvSpPr>
            <a:spLocks noGrp="1"/>
          </p:cNvSpPr>
          <p:nvPr>
            <p:ph type="ftr" sz="quarter" idx="3"/>
          </p:nvPr>
        </p:nvSpPr>
        <p:spPr>
          <a:xfrm>
            <a:off x="4064000" y="6356350"/>
            <a:ext cx="4470400" cy="274320"/>
          </a:xfrm>
          <a:prstGeom prst="rect">
            <a:avLst/>
          </a:prstGeom>
        </p:spPr>
        <p:txBody>
          <a:bodyPr vert="horz" lIns="130046" tIns="65023" rIns="130046" bIns="65023" rtlCol="0" anchor="ctr"/>
          <a:lstStyle>
            <a:lvl1pPr algn="ctr">
              <a:defRPr sz="1125">
                <a:solidFill>
                  <a:schemeClr val="tx2"/>
                </a:solidFill>
              </a:defRPr>
            </a:lvl1pPr>
          </a:lstStyle>
          <a:p>
            <a:pPr defTabSz="410751" hangingPunct="0"/>
            <a:endParaRPr lang="en-US" sz="1406" kern="0" dirty="0">
              <a:solidFill>
                <a:srgbClr val="534949"/>
              </a:solidFill>
              <a:sym typeface="Helvetica Light"/>
            </a:endParaRPr>
          </a:p>
        </p:txBody>
      </p:sp>
      <p:sp>
        <p:nvSpPr>
          <p:cNvPr id="6" name="Slide Number Placeholder 5"/>
          <p:cNvSpPr>
            <a:spLocks noGrp="1"/>
          </p:cNvSpPr>
          <p:nvPr>
            <p:ph type="sldNum" sz="quarter" idx="4"/>
          </p:nvPr>
        </p:nvSpPr>
        <p:spPr>
          <a:xfrm>
            <a:off x="10979574" y="6355080"/>
            <a:ext cx="777288" cy="274320"/>
          </a:xfrm>
          <a:prstGeom prst="rect">
            <a:avLst/>
          </a:prstGeom>
          <a:ln w="19050">
            <a:noFill/>
          </a:ln>
        </p:spPr>
        <p:txBody>
          <a:bodyPr vert="horz" lIns="130046" tIns="65023" rIns="130046" bIns="65023" rtlCol="0" anchor="ctr"/>
          <a:lstStyle>
            <a:lvl1pPr algn="ctr">
              <a:defRPr sz="1125">
                <a:solidFill>
                  <a:schemeClr val="tx2"/>
                </a:solidFill>
              </a:defRPr>
            </a:lvl1pPr>
          </a:lstStyle>
          <a:p>
            <a:pPr defTabSz="410751" hangingPunct="0"/>
            <a:fld id="{86CB4B4D-7CA3-9044-876B-883B54F8677D}" type="slidenum">
              <a:rPr lang="es-MX" kern="0" smtClean="0">
                <a:solidFill>
                  <a:srgbClr val="534949"/>
                </a:solidFill>
                <a:sym typeface="Helvetica Light"/>
              </a:rPr>
              <a:pPr defTabSz="410751" hangingPunct="0"/>
              <a:t>‹Nº›</a:t>
            </a:fld>
            <a:endParaRPr lang="es-MX" kern="0">
              <a:solidFill>
                <a:srgbClr val="534949"/>
              </a:solidFill>
              <a:sym typeface="Helvetica Light"/>
            </a:endParaRPr>
          </a:p>
        </p:txBody>
      </p:sp>
    </p:spTree>
    <p:extLst>
      <p:ext uri="{BB962C8B-B14F-4D97-AF65-F5344CB8AC3E}">
        <p14:creationId xmlns:p14="http://schemas.microsoft.com/office/powerpoint/2010/main" val="212600711"/>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Lst>
  <p:txStyles>
    <p:titleStyle>
      <a:lvl1pPr algn="ctr" defTabSz="914353" rtl="0" eaLnBrk="1" latinLnBrk="0" hangingPunct="1">
        <a:spcBef>
          <a:spcPct val="0"/>
        </a:spcBef>
        <a:buNone/>
        <a:defRPr sz="3234" kern="1200" cap="all" spc="200" baseline="0">
          <a:ln>
            <a:noFill/>
          </a:ln>
          <a:solidFill>
            <a:schemeClr val="bg1"/>
          </a:solidFill>
          <a:effectLst/>
          <a:latin typeface="+mj-lt"/>
          <a:ea typeface="+mj-ea"/>
          <a:cs typeface="+mj-cs"/>
        </a:defRPr>
      </a:lvl1pPr>
    </p:titleStyle>
    <p:bodyStyle>
      <a:lvl1pPr marL="274306" indent="-228588" algn="l" defTabSz="914353" rtl="0" eaLnBrk="1" latinLnBrk="0" hangingPunct="1">
        <a:spcBef>
          <a:spcPct val="20000"/>
        </a:spcBef>
        <a:buClr>
          <a:schemeClr val="accent1"/>
        </a:buClr>
        <a:buFont typeface="Wingdings 2" pitchFamily="18" charset="2"/>
        <a:buChar char=""/>
        <a:defRPr sz="1969" kern="1200" spc="150" baseline="0">
          <a:solidFill>
            <a:schemeClr val="tx2"/>
          </a:solidFill>
          <a:latin typeface="+mn-lt"/>
          <a:ea typeface="+mn-ea"/>
          <a:cs typeface="+mn-cs"/>
        </a:defRPr>
      </a:lvl1pPr>
      <a:lvl2pPr marL="548612" indent="-182871" algn="l" defTabSz="914353" rtl="0" eaLnBrk="1" latinLnBrk="0" hangingPunct="1">
        <a:spcBef>
          <a:spcPct val="20000"/>
        </a:spcBef>
        <a:buClr>
          <a:schemeClr val="accent2"/>
        </a:buClr>
        <a:buFont typeface="Wingdings" pitchFamily="2" charset="2"/>
        <a:buChar char="§"/>
        <a:defRPr sz="1828" kern="1200" spc="100" baseline="0">
          <a:solidFill>
            <a:schemeClr val="tx2"/>
          </a:solidFill>
          <a:latin typeface="+mn-lt"/>
          <a:ea typeface="+mn-ea"/>
          <a:cs typeface="+mn-cs"/>
        </a:defRPr>
      </a:lvl2pPr>
      <a:lvl3pPr marL="822918" indent="-182871" algn="l" defTabSz="914353" rtl="0" eaLnBrk="1" latinLnBrk="0" hangingPunct="1">
        <a:spcBef>
          <a:spcPct val="20000"/>
        </a:spcBef>
        <a:buClr>
          <a:schemeClr val="accent3"/>
        </a:buClr>
        <a:buFont typeface="Wingdings" pitchFamily="2" charset="2"/>
        <a:buChar char="§"/>
        <a:defRPr sz="1617" kern="1200" spc="100" baseline="0">
          <a:solidFill>
            <a:schemeClr val="tx2"/>
          </a:solidFill>
          <a:latin typeface="+mn-lt"/>
          <a:ea typeface="+mn-ea"/>
          <a:cs typeface="+mn-cs"/>
        </a:defRPr>
      </a:lvl3pPr>
      <a:lvl4pPr marL="1097224" indent="-182871" algn="l" defTabSz="914353" rtl="0" eaLnBrk="1" latinLnBrk="0" hangingPunct="1">
        <a:spcBef>
          <a:spcPct val="20000"/>
        </a:spcBef>
        <a:buClr>
          <a:schemeClr val="accent4"/>
        </a:buClr>
        <a:buFont typeface="Wingdings" pitchFamily="2" charset="2"/>
        <a:buChar char="§"/>
        <a:defRPr sz="1406" kern="1200">
          <a:solidFill>
            <a:schemeClr val="tx2"/>
          </a:solidFill>
          <a:latin typeface="+mn-lt"/>
          <a:ea typeface="+mn-ea"/>
          <a:cs typeface="+mn-cs"/>
        </a:defRPr>
      </a:lvl4pPr>
      <a:lvl5pPr marL="1280095" indent="-182871" algn="l" defTabSz="914353" rtl="0" eaLnBrk="1" latinLnBrk="0" hangingPunct="1">
        <a:spcBef>
          <a:spcPct val="20000"/>
        </a:spcBef>
        <a:buClr>
          <a:schemeClr val="accent6"/>
        </a:buClr>
        <a:buFont typeface="Wingdings" pitchFamily="2" charset="2"/>
        <a:buChar char="§"/>
        <a:defRPr sz="1266" kern="1200" spc="100" baseline="0">
          <a:solidFill>
            <a:schemeClr val="tx2"/>
          </a:solidFill>
          <a:latin typeface="+mn-lt"/>
          <a:ea typeface="+mn-ea"/>
          <a:cs typeface="+mn-cs"/>
        </a:defRPr>
      </a:lvl5pPr>
      <a:lvl6pPr marL="1554400" indent="-182871" algn="l" defTabSz="914353" rtl="0" eaLnBrk="1" latinLnBrk="0" hangingPunct="1">
        <a:spcBef>
          <a:spcPct val="20000"/>
        </a:spcBef>
        <a:buClr>
          <a:schemeClr val="accent1"/>
        </a:buClr>
        <a:buFont typeface="Wingdings" pitchFamily="2" charset="2"/>
        <a:buChar char="§"/>
        <a:defRPr sz="1195" kern="1200">
          <a:solidFill>
            <a:schemeClr val="tx2"/>
          </a:solidFill>
          <a:latin typeface="+mn-lt"/>
          <a:ea typeface="+mn-ea"/>
          <a:cs typeface="+mn-cs"/>
        </a:defRPr>
      </a:lvl6pPr>
      <a:lvl7pPr marL="1828706" indent="-182871" algn="l" defTabSz="914353" rtl="0" eaLnBrk="1" latinLnBrk="0" hangingPunct="1">
        <a:spcBef>
          <a:spcPct val="20000"/>
        </a:spcBef>
        <a:buClr>
          <a:schemeClr val="accent2"/>
        </a:buClr>
        <a:buFont typeface="Wingdings" pitchFamily="2" charset="2"/>
        <a:buChar char="§"/>
        <a:defRPr sz="1195" kern="1200">
          <a:solidFill>
            <a:schemeClr val="tx2"/>
          </a:solidFill>
          <a:latin typeface="+mn-lt"/>
          <a:ea typeface="+mn-ea"/>
          <a:cs typeface="+mn-cs"/>
        </a:defRPr>
      </a:lvl7pPr>
      <a:lvl8pPr marL="2103012" indent="-182871" algn="l" defTabSz="914353" rtl="0" eaLnBrk="1" latinLnBrk="0" hangingPunct="1">
        <a:spcBef>
          <a:spcPct val="20000"/>
        </a:spcBef>
        <a:buClr>
          <a:schemeClr val="accent3"/>
        </a:buClr>
        <a:buFont typeface="Wingdings" pitchFamily="2" charset="2"/>
        <a:buChar char="§"/>
        <a:defRPr sz="1195" kern="1200">
          <a:solidFill>
            <a:schemeClr val="tx2"/>
          </a:solidFill>
          <a:latin typeface="+mn-lt"/>
          <a:ea typeface="+mn-ea"/>
          <a:cs typeface="+mn-cs"/>
        </a:defRPr>
      </a:lvl8pPr>
      <a:lvl9pPr marL="2377318" indent="-182871" algn="l" defTabSz="914353" rtl="0" eaLnBrk="1" latinLnBrk="0" hangingPunct="1">
        <a:spcBef>
          <a:spcPct val="20000"/>
        </a:spcBef>
        <a:buClr>
          <a:schemeClr val="accent5"/>
        </a:buClr>
        <a:buFont typeface="Wingdings" pitchFamily="2" charset="2"/>
        <a:buChar char="§"/>
        <a:defRPr sz="1195" kern="1200">
          <a:solidFill>
            <a:schemeClr val="tx2"/>
          </a:solidFill>
          <a:latin typeface="+mn-lt"/>
          <a:ea typeface="+mn-ea"/>
          <a:cs typeface="+mn-cs"/>
        </a:defRPr>
      </a:lvl9pPr>
    </p:bodyStyle>
    <p:otherStyle>
      <a:defPPr>
        <a:defRPr lang="en-US"/>
      </a:defPPr>
      <a:lvl1pPr marL="0" algn="l" defTabSz="914353" rtl="0" eaLnBrk="1" latinLnBrk="0" hangingPunct="1">
        <a:defRPr sz="1828" kern="1200">
          <a:solidFill>
            <a:schemeClr val="tx1"/>
          </a:solidFill>
          <a:latin typeface="+mn-lt"/>
          <a:ea typeface="+mn-ea"/>
          <a:cs typeface="+mn-cs"/>
        </a:defRPr>
      </a:lvl1pPr>
      <a:lvl2pPr marL="457177" algn="l" defTabSz="914353" rtl="0" eaLnBrk="1" latinLnBrk="0" hangingPunct="1">
        <a:defRPr sz="1828" kern="1200">
          <a:solidFill>
            <a:schemeClr val="tx1"/>
          </a:solidFill>
          <a:latin typeface="+mn-lt"/>
          <a:ea typeface="+mn-ea"/>
          <a:cs typeface="+mn-cs"/>
        </a:defRPr>
      </a:lvl2pPr>
      <a:lvl3pPr marL="914353" algn="l" defTabSz="914353" rtl="0" eaLnBrk="1" latinLnBrk="0" hangingPunct="1">
        <a:defRPr sz="1828" kern="1200">
          <a:solidFill>
            <a:schemeClr val="tx1"/>
          </a:solidFill>
          <a:latin typeface="+mn-lt"/>
          <a:ea typeface="+mn-ea"/>
          <a:cs typeface="+mn-cs"/>
        </a:defRPr>
      </a:lvl3pPr>
      <a:lvl4pPr marL="1371530" algn="l" defTabSz="914353" rtl="0" eaLnBrk="1" latinLnBrk="0" hangingPunct="1">
        <a:defRPr sz="1828" kern="1200">
          <a:solidFill>
            <a:schemeClr val="tx1"/>
          </a:solidFill>
          <a:latin typeface="+mn-lt"/>
          <a:ea typeface="+mn-ea"/>
          <a:cs typeface="+mn-cs"/>
        </a:defRPr>
      </a:lvl4pPr>
      <a:lvl5pPr marL="1828706" algn="l" defTabSz="914353" rtl="0" eaLnBrk="1" latinLnBrk="0" hangingPunct="1">
        <a:defRPr sz="1828" kern="1200">
          <a:solidFill>
            <a:schemeClr val="tx1"/>
          </a:solidFill>
          <a:latin typeface="+mn-lt"/>
          <a:ea typeface="+mn-ea"/>
          <a:cs typeface="+mn-cs"/>
        </a:defRPr>
      </a:lvl5pPr>
      <a:lvl6pPr marL="2285883" algn="l" defTabSz="914353" rtl="0" eaLnBrk="1" latinLnBrk="0" hangingPunct="1">
        <a:defRPr sz="1828" kern="1200">
          <a:solidFill>
            <a:schemeClr val="tx1"/>
          </a:solidFill>
          <a:latin typeface="+mn-lt"/>
          <a:ea typeface="+mn-ea"/>
          <a:cs typeface="+mn-cs"/>
        </a:defRPr>
      </a:lvl6pPr>
      <a:lvl7pPr marL="2743060" algn="l" defTabSz="914353" rtl="0" eaLnBrk="1" latinLnBrk="0" hangingPunct="1">
        <a:defRPr sz="1828" kern="1200">
          <a:solidFill>
            <a:schemeClr val="tx1"/>
          </a:solidFill>
          <a:latin typeface="+mn-lt"/>
          <a:ea typeface="+mn-ea"/>
          <a:cs typeface="+mn-cs"/>
        </a:defRPr>
      </a:lvl7pPr>
      <a:lvl8pPr marL="3200236" algn="l" defTabSz="914353" rtl="0" eaLnBrk="1" latinLnBrk="0" hangingPunct="1">
        <a:defRPr sz="1828" kern="1200">
          <a:solidFill>
            <a:schemeClr val="tx1"/>
          </a:solidFill>
          <a:latin typeface="+mn-lt"/>
          <a:ea typeface="+mn-ea"/>
          <a:cs typeface="+mn-cs"/>
        </a:defRPr>
      </a:lvl8pPr>
      <a:lvl9pPr marL="3657413" algn="l" defTabSz="914353" rtl="0" eaLnBrk="1" latinLnBrk="0" hangingPunct="1">
        <a:defRPr sz="1828"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A78340-CFBB-41AA-BC53-22118E63171F}" type="datetimeFigureOut">
              <a:rPr lang="es-MX" smtClean="0">
                <a:solidFill>
                  <a:prstClr val="black">
                    <a:tint val="75000"/>
                  </a:prstClr>
                </a:solidFill>
              </a:rPr>
              <a:pPr/>
              <a:t>12/10/2016</a:t>
            </a:fld>
            <a:endParaRPr lang="es-MX">
              <a:solidFill>
                <a:prstClr val="black">
                  <a:tint val="75000"/>
                </a:prstClr>
              </a:solidFill>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373796-36CC-4E90-A3A6-E1C491850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960888952"/>
      </p:ext>
    </p:extLst>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 y="6334316"/>
            <a:ext cx="12192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5"/>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79" y="1845734"/>
            <a:ext cx="10058401"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2" y="6459787"/>
            <a:ext cx="2472271" cy="365125"/>
          </a:xfrm>
          <a:prstGeom prst="rect">
            <a:avLst/>
          </a:prstGeom>
        </p:spPr>
        <p:txBody>
          <a:bodyPr vert="horz" lIns="91440" tIns="45720" rIns="91440" bIns="45720" rtlCol="0" anchor="ctr"/>
          <a:lstStyle>
            <a:lvl1pPr algn="l">
              <a:defRPr sz="900">
                <a:solidFill>
                  <a:srgbClr val="FFFFFF"/>
                </a:solidFill>
              </a:defRPr>
            </a:lvl1pPr>
          </a:lstStyle>
          <a:p>
            <a:fld id="{E8374817-6A97-4B2C-9CA2-55DBDF8D721F}" type="datetimeFigureOut">
              <a:rPr lang="es-MX" smtClean="0"/>
              <a:pPr/>
              <a:t>12/10/2016</a:t>
            </a:fld>
            <a:endParaRPr lang="es-MX"/>
          </a:p>
        </p:txBody>
      </p:sp>
      <p:sp>
        <p:nvSpPr>
          <p:cNvPr id="5" name="Footer Placeholder 4"/>
          <p:cNvSpPr>
            <a:spLocks noGrp="1"/>
          </p:cNvSpPr>
          <p:nvPr>
            <p:ph type="ftr" sz="quarter" idx="3"/>
          </p:nvPr>
        </p:nvSpPr>
        <p:spPr>
          <a:xfrm>
            <a:off x="3686186" y="6459787"/>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9900460" y="6459787"/>
            <a:ext cx="1312025" cy="365125"/>
          </a:xfrm>
          <a:prstGeom prst="rect">
            <a:avLst/>
          </a:prstGeom>
        </p:spPr>
        <p:txBody>
          <a:bodyPr vert="horz" lIns="91440" tIns="45720" rIns="91440" bIns="45720" rtlCol="0" anchor="ctr"/>
          <a:lstStyle>
            <a:lvl1pPr algn="r">
              <a:defRPr sz="1050">
                <a:solidFill>
                  <a:srgbClr val="FFFFFF"/>
                </a:solidFill>
              </a:defRPr>
            </a:lvl1pPr>
          </a:lstStyle>
          <a:p>
            <a:fld id="{7DD1E5C5-043F-41FD-B727-0E83F65A1206}" type="slidenum">
              <a:rPr lang="es-MX" smtClean="0"/>
              <a:pPr/>
              <a:t>‹Nº›</a:t>
            </a:fld>
            <a:endParaRPr lang="es-MX"/>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2778944"/>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 y="6334316"/>
            <a:ext cx="12192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5"/>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79" y="1845734"/>
            <a:ext cx="10058401"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2" y="6459787"/>
            <a:ext cx="2472271" cy="365125"/>
          </a:xfrm>
          <a:prstGeom prst="rect">
            <a:avLst/>
          </a:prstGeom>
        </p:spPr>
        <p:txBody>
          <a:bodyPr vert="horz" lIns="91440" tIns="45720" rIns="91440" bIns="45720" rtlCol="0" anchor="ctr"/>
          <a:lstStyle>
            <a:lvl1pPr algn="l">
              <a:defRPr sz="900">
                <a:solidFill>
                  <a:srgbClr val="FFFFFF"/>
                </a:solidFill>
              </a:defRPr>
            </a:lvl1pPr>
          </a:lstStyle>
          <a:p>
            <a:fld id="{E8374817-6A97-4B2C-9CA2-55DBDF8D721F}" type="datetimeFigureOut">
              <a:rPr lang="es-MX" smtClean="0"/>
              <a:pPr/>
              <a:t>12/10/2016</a:t>
            </a:fld>
            <a:endParaRPr lang="es-MX"/>
          </a:p>
        </p:txBody>
      </p:sp>
      <p:sp>
        <p:nvSpPr>
          <p:cNvPr id="5" name="Footer Placeholder 4"/>
          <p:cNvSpPr>
            <a:spLocks noGrp="1"/>
          </p:cNvSpPr>
          <p:nvPr>
            <p:ph type="ftr" sz="quarter" idx="3"/>
          </p:nvPr>
        </p:nvSpPr>
        <p:spPr>
          <a:xfrm>
            <a:off x="3686186" y="6459787"/>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9900460" y="6459787"/>
            <a:ext cx="1312025" cy="365125"/>
          </a:xfrm>
          <a:prstGeom prst="rect">
            <a:avLst/>
          </a:prstGeom>
        </p:spPr>
        <p:txBody>
          <a:bodyPr vert="horz" lIns="91440" tIns="45720" rIns="91440" bIns="45720" rtlCol="0" anchor="ctr"/>
          <a:lstStyle>
            <a:lvl1pPr algn="r">
              <a:defRPr sz="1050">
                <a:solidFill>
                  <a:srgbClr val="FFFFFF"/>
                </a:solidFill>
              </a:defRPr>
            </a:lvl1pPr>
          </a:lstStyle>
          <a:p>
            <a:fld id="{7DD1E5C5-043F-41FD-B727-0E83F65A1206}" type="slidenum">
              <a:rPr lang="es-MX" smtClean="0"/>
              <a:pPr/>
              <a:t>‹Nº›</a:t>
            </a:fld>
            <a:endParaRPr lang="es-MX"/>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2072231"/>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92969" y="178594"/>
            <a:ext cx="10406063" cy="1518047"/>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Texto del título</a:t>
            </a:r>
          </a:p>
        </p:txBody>
      </p:sp>
      <p:sp>
        <p:nvSpPr>
          <p:cNvPr id="3" name="Shape 3"/>
          <p:cNvSpPr>
            <a:spLocks noGrp="1"/>
          </p:cNvSpPr>
          <p:nvPr>
            <p:ph type="body" idx="1"/>
          </p:nvPr>
        </p:nvSpPr>
        <p:spPr>
          <a:xfrm>
            <a:off x="892969" y="1821656"/>
            <a:ext cx="10406063" cy="4420195"/>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Nivel de texto 1</a:t>
            </a:r>
          </a:p>
          <a:p>
            <a:pPr lvl="1"/>
            <a:r>
              <a:t>Nivel de texto 2</a:t>
            </a:r>
          </a:p>
          <a:p>
            <a:pPr lvl="2"/>
            <a:r>
              <a:t>Nivel de texto 3</a:t>
            </a:r>
          </a:p>
          <a:p>
            <a:pPr lvl="3"/>
            <a:r>
              <a:t>Nivel de texto 4</a:t>
            </a:r>
          </a:p>
          <a:p>
            <a:pPr lvl="4"/>
            <a:r>
              <a:t>Nivel de texto 5</a:t>
            </a:r>
          </a:p>
        </p:txBody>
      </p:sp>
      <p:sp>
        <p:nvSpPr>
          <p:cNvPr id="4" name="Shape 4"/>
          <p:cNvSpPr>
            <a:spLocks noGrp="1"/>
          </p:cNvSpPr>
          <p:nvPr>
            <p:ph type="sldNum" sz="quarter" idx="2"/>
          </p:nvPr>
        </p:nvSpPr>
        <p:spPr>
          <a:xfrm>
            <a:off x="5896083" y="6509742"/>
            <a:ext cx="387927" cy="297389"/>
          </a:xfrm>
          <a:prstGeom prst="rect">
            <a:avLst/>
          </a:prstGeom>
          <a:ln w="12700">
            <a:miter lim="400000"/>
          </a:ln>
        </p:spPr>
        <p:txBody>
          <a:bodyPr wrap="none" lIns="50800" tIns="50800" rIns="50800" bIns="50800">
            <a:spAutoFit/>
          </a:bodyPr>
          <a:lstStyle>
            <a:lvl1pPr>
              <a:defRPr sz="1266"/>
            </a:lvl1pPr>
          </a:lstStyle>
          <a:p>
            <a:pPr algn="ctr" defTabSz="410751" hangingPunct="0"/>
            <a:fld id="{86CB4B4D-7CA3-9044-876B-883B54F8677D}" type="slidenum">
              <a:rPr lang="es-MX" kern="0" smtClean="0">
                <a:solidFill>
                  <a:srgbClr val="FFFFFF"/>
                </a:solidFill>
                <a:sym typeface="Helvetica Light"/>
              </a:rPr>
              <a:pPr algn="ctr" defTabSz="410751" hangingPunct="0"/>
              <a:t>‹Nº›</a:t>
            </a:fld>
            <a:endParaRPr lang="es-MX" kern="0">
              <a:solidFill>
                <a:srgbClr val="FFFFFF"/>
              </a:solidFill>
              <a:sym typeface="Helvetica Light"/>
            </a:endParaRPr>
          </a:p>
        </p:txBody>
      </p:sp>
    </p:spTree>
    <p:extLst>
      <p:ext uri="{BB962C8B-B14F-4D97-AF65-F5344CB8AC3E}">
        <p14:creationId xmlns:p14="http://schemas.microsoft.com/office/powerpoint/2010/main" val="1056306594"/>
      </p:ext>
    </p:extLst>
  </p:cSld>
  <p:clrMap bg1="dk1" tx1="lt1" bg2="dk2" tx2="lt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Lst>
  <p:transition spd="med"/>
  <p:txStyles>
    <p:titleStyle>
      <a:lvl1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9pPr>
    </p:titleStyle>
    <p:bodyStyle>
      <a:lvl1pPr marL="312528"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1pPr>
      <a:lvl2pPr marL="625056"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2pPr>
      <a:lvl3pPr marL="937584"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3pPr>
      <a:lvl4pPr marL="1250112"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4pPr>
      <a:lvl5pPr marL="1562640"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5pPr>
      <a:lvl6pPr marL="1875168"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6pPr>
      <a:lvl7pPr marL="2187696"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7pPr>
      <a:lvl8pPr marL="2500224"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8pPr>
      <a:lvl9pPr marL="2812752"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9pPr>
    </p:bodyStyle>
    <p:otherStyle>
      <a:lvl1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es-MX" kern="0">
              <a:latin typeface="Arial"/>
              <a:cs typeface="Arial"/>
              <a:sym typeface="Arial"/>
            </a:endParaRP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kern="0">
              <a:latin typeface="Arial"/>
              <a:cs typeface="Arial"/>
              <a:sym typeface="Arial"/>
            </a:endParaRP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a:buSzPct val="25000"/>
            </a:pPr>
            <a:fld id="{00000000-1234-1234-1234-123412341234}" type="slidenum">
              <a:rPr lang="es-MX" sz="1000" kern="0" smtClean="0">
                <a:solidFill>
                  <a:srgbClr val="FEFEFE"/>
                </a:solidFill>
                <a:latin typeface="Questrial"/>
                <a:ea typeface="Questrial"/>
                <a:cs typeface="Questrial"/>
                <a:sym typeface="Questrial"/>
              </a:rPr>
              <a:pPr>
                <a:buSzPct val="25000"/>
              </a:pPr>
              <a:t>‹Nº›</a:t>
            </a:fld>
            <a:endParaRPr lang="es-MX" sz="1000" kern="0">
              <a:solidFill>
                <a:srgbClr val="FEFEFE"/>
              </a:solidFill>
              <a:latin typeface="Questrial"/>
              <a:ea typeface="Questrial"/>
              <a:cs typeface="Questrial"/>
              <a:sym typeface="Questrial"/>
            </a:endParaRP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4042179"/>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1.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1.xml"/></Relationships>
</file>

<file path=ppt/slides/_rels/slide4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1.xml"/></Relationships>
</file>

<file path=ppt/slides/_rels/slide4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57.xml"/></Relationships>
</file>

<file path=ppt/slides/_rels/slide4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57.xml"/></Relationships>
</file>

<file path=ppt/slides/_rels/slide4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57.xml"/></Relationships>
</file>

<file path=ppt/slides/_rels/slide4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57.xml"/></Relationships>
</file>

<file path=ppt/slides/_rels/slide4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57.xml"/></Relationships>
</file>

<file path=ppt/slides/_rels/slide4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8.xml"/></Relationships>
</file>

<file path=ppt/slides/_rels/slide5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5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5.xml"/></Relationships>
</file>

<file path=ppt/slides/_rels/slide5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5.png"/><Relationship Id="rId1" Type="http://schemas.openxmlformats.org/officeDocument/2006/relationships/slideLayout" Target="../slideLayouts/slideLayout77.xml"/><Relationship Id="rId5" Type="http://schemas.openxmlformats.org/officeDocument/2006/relationships/image" Target="../media/image37.png"/><Relationship Id="rId4" Type="http://schemas.openxmlformats.org/officeDocument/2006/relationships/image" Target="../media/image36.png"/></Relationships>
</file>

<file path=ppt/slides/_rels/slide5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5.xml"/></Relationships>
</file>

<file path=ppt/slides/_rels/slide5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5.xml"/></Relationships>
</file>

<file path=ppt/slides/_rels/slide5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7.xml"/></Relationships>
</file>

<file path=ppt/slides/_rels/slide5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6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5.xml"/></Relationships>
</file>

<file path=ppt/slides/_rels/slide6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6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xml"/><Relationship Id="rId1" Type="http://schemas.openxmlformats.org/officeDocument/2006/relationships/slideLayout" Target="../slideLayouts/slideLayout83.xml"/></Relationships>
</file>

<file path=ppt/slides/_rels/slide8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xml"/><Relationship Id="rId1" Type="http://schemas.openxmlformats.org/officeDocument/2006/relationships/slideLayout" Target="../slideLayouts/slideLayout8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3.xml"/></Relationships>
</file>

<file path=ppt/slides/_rels/slide8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xml"/><Relationship Id="rId1" Type="http://schemas.openxmlformats.org/officeDocument/2006/relationships/slideLayout" Target="../slideLayouts/slideLayout83.xml"/><Relationship Id="rId4" Type="http://schemas.openxmlformats.org/officeDocument/2006/relationships/image" Target="../media/image48.png"/></Relationships>
</file>

<file path=ppt/slides/_rels/slide8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xml"/><Relationship Id="rId1" Type="http://schemas.openxmlformats.org/officeDocument/2006/relationships/slideLayout" Target="../slideLayouts/slideLayout83.xml"/></Relationships>
</file>

<file path=ppt/slides/_rels/slide8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xml"/><Relationship Id="rId1" Type="http://schemas.openxmlformats.org/officeDocument/2006/relationships/slideLayout" Target="../slideLayouts/slideLayout83.xml"/></Relationships>
</file>

<file path=ppt/slides/_rels/slide86.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7.xml"/><Relationship Id="rId1" Type="http://schemas.openxmlformats.org/officeDocument/2006/relationships/slideLayout" Target="../slideLayouts/slideLayout8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89.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83.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3.xml"/></Relationships>
</file>

<file path=ppt/slides/_rels/slide9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0.xml"/><Relationship Id="rId1" Type="http://schemas.openxmlformats.org/officeDocument/2006/relationships/slideLayout" Target="../slideLayouts/slideLayout8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34096" y="463639"/>
            <a:ext cx="10563252" cy="5869095"/>
          </a:xfrm>
        </p:spPr>
        <p:txBody>
          <a:bodyPr>
            <a:normAutofit/>
          </a:bodyPr>
          <a:lstStyle/>
          <a:p>
            <a:r>
              <a:rPr lang="es-MX" dirty="0"/>
              <a:t/>
            </a:r>
            <a:br>
              <a:rPr lang="es-MX" dirty="0"/>
            </a:br>
            <a:endParaRPr lang="es-MX" dirty="0"/>
          </a:p>
        </p:txBody>
      </p:sp>
      <p:sp>
        <p:nvSpPr>
          <p:cNvPr id="4" name="Rectángulo 3"/>
          <p:cNvSpPr/>
          <p:nvPr/>
        </p:nvSpPr>
        <p:spPr>
          <a:xfrm>
            <a:off x="1250539" y="1056066"/>
            <a:ext cx="9877006" cy="4832092"/>
          </a:xfrm>
          <a:prstGeom prst="rect">
            <a:avLst/>
          </a:prstGeom>
        </p:spPr>
        <p:txBody>
          <a:bodyPr wrap="square">
            <a:spAutoFit/>
          </a:bodyPr>
          <a:lstStyle/>
          <a:p>
            <a:pPr algn="ctr"/>
            <a:r>
              <a:rPr lang="es-MX" sz="2800" dirty="0" smtClean="0"/>
              <a:t>UNIVERSIDAD AUTÓNOMA DEL ESTADO DE MÉXICO</a:t>
            </a:r>
          </a:p>
          <a:p>
            <a:pPr algn="ctr"/>
            <a:r>
              <a:rPr lang="es-MX" sz="2800" dirty="0" smtClean="0"/>
              <a:t>FACULTAD DE LENGUAS</a:t>
            </a:r>
          </a:p>
          <a:p>
            <a:pPr algn="ctr"/>
            <a:r>
              <a:rPr lang="es-MX" sz="2800" dirty="0" smtClean="0"/>
              <a:t>Material</a:t>
            </a:r>
            <a:r>
              <a:rPr lang="es-MX" sz="2800" smtClean="0"/>
              <a:t>: </a:t>
            </a:r>
            <a:r>
              <a:rPr lang="es-MX" sz="2800" smtClean="0"/>
              <a:t>“</a:t>
            </a:r>
            <a:r>
              <a:rPr lang="es-MX" sz="2800" i="1" smtClean="0"/>
              <a:t>Apoyo </a:t>
            </a:r>
            <a:r>
              <a:rPr lang="es-MX" sz="2800" i="1" dirty="0" smtClean="0"/>
              <a:t>a Literatura contemporánea </a:t>
            </a:r>
            <a:r>
              <a:rPr lang="es-MX" sz="2800" i="1" smtClean="0"/>
              <a:t>en </a:t>
            </a:r>
            <a:r>
              <a:rPr lang="es-MX" sz="2800" i="1" smtClean="0"/>
              <a:t>inglés”</a:t>
            </a:r>
            <a:r>
              <a:rPr lang="es-MX" sz="2800" smtClean="0"/>
              <a:t>.</a:t>
            </a:r>
            <a:endParaRPr lang="es-MX" sz="2800" dirty="0" smtClean="0"/>
          </a:p>
          <a:p>
            <a:endParaRPr lang="es-MX" sz="2800" dirty="0" smtClean="0"/>
          </a:p>
          <a:p>
            <a:r>
              <a:rPr lang="es-MX" sz="2800" dirty="0" smtClean="0"/>
              <a:t>PROGRAMA EDUCATIVO: Licenciatura en lenguas</a:t>
            </a:r>
          </a:p>
          <a:p>
            <a:endParaRPr lang="es-MX" sz="2800" dirty="0" smtClean="0"/>
          </a:p>
          <a:p>
            <a:r>
              <a:rPr lang="es-MX" sz="2800" dirty="0" smtClean="0"/>
              <a:t>UNIDAD DE APRENDIZAJE: </a:t>
            </a:r>
            <a:r>
              <a:rPr lang="es-MX" sz="2800" i="1" dirty="0" smtClean="0"/>
              <a:t>LITERATURA CONTEMPORÁNEA EN INGLÉS. </a:t>
            </a:r>
          </a:p>
          <a:p>
            <a:r>
              <a:rPr lang="es-MX" sz="2800" i="1" dirty="0" smtClean="0"/>
              <a:t>Créditos</a:t>
            </a:r>
            <a:r>
              <a:rPr lang="es-MX" sz="2800" i="1" dirty="0" smtClean="0"/>
              <a:t>: </a:t>
            </a:r>
            <a:r>
              <a:rPr lang="es-MX" sz="2800" dirty="0" smtClean="0"/>
              <a:t>4</a:t>
            </a:r>
            <a:endParaRPr lang="es-MX" sz="2800" dirty="0" smtClean="0"/>
          </a:p>
          <a:p>
            <a:r>
              <a:rPr lang="es-MX" sz="2800" dirty="0" smtClean="0"/>
              <a:t>ELABORÓ: Dr. Luis Juan Solís Carrillo</a:t>
            </a:r>
          </a:p>
          <a:p>
            <a:r>
              <a:rPr lang="es-MX" sz="2800" dirty="0" smtClean="0"/>
              <a:t>MATERIAL ELABORADO Y EMPLEADO EN EL SEMESTRE 2016A</a:t>
            </a:r>
            <a:endParaRPr lang="es-MX" sz="2800" dirty="0"/>
          </a:p>
        </p:txBody>
      </p:sp>
    </p:spTree>
    <p:extLst>
      <p:ext uri="{BB962C8B-B14F-4D97-AF65-F5344CB8AC3E}">
        <p14:creationId xmlns:p14="http://schemas.microsoft.com/office/powerpoint/2010/main" val="174269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37569" y="1425289"/>
            <a:ext cx="4852610" cy="461665"/>
          </a:xfrm>
          <a:prstGeom prst="rect">
            <a:avLst/>
          </a:prstGeom>
        </p:spPr>
        <p:txBody>
          <a:bodyPr wrap="none">
            <a:spAutoFit/>
          </a:bodyPr>
          <a:lstStyle/>
          <a:p>
            <a:pPr marL="285750" indent="-285750">
              <a:buFont typeface="Arial" panose="020B0604020202020204" pitchFamily="34" charset="0"/>
              <a:buChar char="•"/>
            </a:pPr>
            <a:r>
              <a:rPr lang="es-MX" sz="2400" dirty="0" err="1" smtClean="0">
                <a:latin typeface="Arial" panose="020B0604020202020204" pitchFamily="34" charset="0"/>
              </a:rPr>
              <a:t>was</a:t>
            </a:r>
            <a:r>
              <a:rPr lang="es-MX" sz="2400" dirty="0" smtClean="0">
                <a:latin typeface="Arial" panose="020B0604020202020204" pitchFamily="34" charset="0"/>
              </a:rPr>
              <a:t> born on 8 </a:t>
            </a:r>
            <a:r>
              <a:rPr lang="es-MX" sz="2400" dirty="0">
                <a:latin typeface="Arial" panose="020B0604020202020204" pitchFamily="34" charset="0"/>
              </a:rPr>
              <a:t>November 1954</a:t>
            </a:r>
            <a:endParaRPr lang="es-MX" sz="2400" dirty="0"/>
          </a:p>
        </p:txBody>
      </p:sp>
      <p:sp>
        <p:nvSpPr>
          <p:cNvPr id="3" name="Rectángulo 2"/>
          <p:cNvSpPr/>
          <p:nvPr/>
        </p:nvSpPr>
        <p:spPr>
          <a:xfrm>
            <a:off x="1037569" y="2152054"/>
            <a:ext cx="6096000" cy="1200329"/>
          </a:xfrm>
          <a:prstGeom prst="rect">
            <a:avLst/>
          </a:prstGeom>
        </p:spPr>
        <p:txBody>
          <a:bodyPr>
            <a:spAutoFit/>
          </a:bodyPr>
          <a:lstStyle/>
          <a:p>
            <a:pPr marL="285750" indent="-285750">
              <a:buFont typeface="Arial" panose="020B0604020202020204" pitchFamily="34" charset="0"/>
              <a:buChar char="•"/>
            </a:pPr>
            <a:r>
              <a:rPr lang="en-US" sz="2400" dirty="0">
                <a:solidFill>
                  <a:schemeClr val="tx1">
                    <a:lumMod val="95000"/>
                  </a:schemeClr>
                </a:solidFill>
                <a:latin typeface="Arial" panose="020B0604020202020204" pitchFamily="34" charset="0"/>
              </a:rPr>
              <a:t>He was born in </a:t>
            </a:r>
            <a:r>
              <a:rPr lang="en-US" sz="2400" dirty="0" smtClean="0">
                <a:solidFill>
                  <a:schemeClr val="tx1">
                    <a:lumMod val="95000"/>
                  </a:schemeClr>
                </a:solidFill>
                <a:latin typeface="Arial" panose="020B0604020202020204" pitchFamily="34" charset="0"/>
              </a:rPr>
              <a:t>Nagasaki, </a:t>
            </a:r>
            <a:r>
              <a:rPr lang="en-US" sz="2400" dirty="0">
                <a:solidFill>
                  <a:schemeClr val="tx1">
                    <a:lumMod val="95000"/>
                  </a:schemeClr>
                </a:solidFill>
                <a:latin typeface="Arial" panose="020B0604020202020204" pitchFamily="34" charset="0"/>
              </a:rPr>
              <a:t>Japan, and his family moved </a:t>
            </a:r>
            <a:r>
              <a:rPr lang="en-US" sz="2400" dirty="0" smtClean="0">
                <a:solidFill>
                  <a:schemeClr val="tx1">
                    <a:lumMod val="95000"/>
                  </a:schemeClr>
                </a:solidFill>
                <a:latin typeface="Arial" panose="020B0604020202020204" pitchFamily="34" charset="0"/>
              </a:rPr>
              <a:t>to England</a:t>
            </a:r>
            <a:r>
              <a:rPr lang="en-US" sz="2400" dirty="0">
                <a:solidFill>
                  <a:schemeClr val="tx1">
                    <a:lumMod val="95000"/>
                  </a:schemeClr>
                </a:solidFill>
                <a:latin typeface="Arial" panose="020B0604020202020204" pitchFamily="34" charset="0"/>
              </a:rPr>
              <a:t> in 1960 when he was 5 years </a:t>
            </a:r>
            <a:r>
              <a:rPr lang="en-US" sz="2400" dirty="0" smtClean="0">
                <a:solidFill>
                  <a:schemeClr val="tx1">
                    <a:lumMod val="95000"/>
                  </a:schemeClr>
                </a:solidFill>
                <a:latin typeface="Arial" panose="020B0604020202020204" pitchFamily="34" charset="0"/>
              </a:rPr>
              <a:t>old.</a:t>
            </a:r>
            <a:endParaRPr lang="es-MX" sz="2400" dirty="0">
              <a:solidFill>
                <a:schemeClr val="tx1">
                  <a:lumMod val="95000"/>
                </a:schemeClr>
              </a:solidFill>
            </a:endParaRPr>
          </a:p>
        </p:txBody>
      </p:sp>
      <p:sp>
        <p:nvSpPr>
          <p:cNvPr id="4" name="Rectángulo 3"/>
          <p:cNvSpPr/>
          <p:nvPr/>
        </p:nvSpPr>
        <p:spPr>
          <a:xfrm>
            <a:off x="2174365" y="574225"/>
            <a:ext cx="2664533" cy="523220"/>
          </a:xfrm>
          <a:prstGeom prst="rect">
            <a:avLst/>
          </a:prstGeom>
        </p:spPr>
        <p:txBody>
          <a:bodyPr wrap="square">
            <a:spAutoFit/>
          </a:bodyPr>
          <a:lstStyle/>
          <a:p>
            <a:r>
              <a:rPr lang="es-MX" sz="2800" dirty="0">
                <a:latin typeface="Arial" panose="020B0604020202020204" pitchFamily="34" charset="0"/>
              </a:rPr>
              <a:t>Kazuo Ishiguro</a:t>
            </a:r>
            <a:endParaRPr lang="es-MX" sz="2800" b="0" i="0" dirty="0">
              <a:effectLst/>
              <a:latin typeface="Arial" panose="020B0604020202020204" pitchFamily="34" charset="0"/>
            </a:endParaRPr>
          </a:p>
        </p:txBody>
      </p:sp>
      <p:pic>
        <p:nvPicPr>
          <p:cNvPr id="2050" name="Picture 2" descr="https://encrypted-tbn3.gstatic.com/images?q=tbn:ANd9GcRjHy5lWrl-7TxHG1VBJVNcia1PbOXFpiIl0mGEam1C2DwtJ_LAQ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0125" y="989963"/>
            <a:ext cx="2925377" cy="5196790"/>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1037569" y="3882583"/>
            <a:ext cx="6096000" cy="2068195"/>
          </a:xfrm>
          <a:prstGeom prst="rect">
            <a:avLst/>
          </a:prstGeom>
        </p:spPr>
        <p:txBody>
          <a:bodyPr>
            <a:spAutoFit/>
          </a:bodyPr>
          <a:lstStyle/>
          <a:p>
            <a:pPr marL="285750" indent="-285750">
              <a:lnSpc>
                <a:spcPct val="107000"/>
              </a:lnSpc>
              <a:spcAft>
                <a:spcPts val="800"/>
              </a:spcAft>
              <a:buFont typeface="Arial" panose="020B0604020202020204" pitchFamily="34" charset="0"/>
              <a:buChar char="•"/>
            </a:pPr>
            <a:r>
              <a:rPr lang="en-US" sz="2400" dirty="0" smtClean="0">
                <a:latin typeface="Arial" panose="020B0604020202020204" pitchFamily="34" charset="0"/>
                <a:ea typeface="Times New Roman" panose="02020603050405020304" pitchFamily="18" charset="0"/>
                <a:cs typeface="Arial" panose="020B0604020202020204" pitchFamily="34" charset="0"/>
              </a:rPr>
              <a:t>He came to Britain in 1960 when his father began research at the National Institute of Oceanography, and was educated at a grammar school for boys in Surrey.</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165224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873210" y="1651672"/>
            <a:ext cx="6096000" cy="1569660"/>
          </a:xfrm>
          <a:prstGeom prst="rect">
            <a:avLst/>
          </a:prstGeom>
        </p:spPr>
        <p:txBody>
          <a:bodyPr>
            <a:spAutoFit/>
          </a:bodyPr>
          <a:lstStyle/>
          <a:p>
            <a:pPr marL="342900" indent="-342900">
              <a:buFont typeface="Arial" panose="020B0604020202020204" pitchFamily="34" charset="0"/>
              <a:buChar char="•"/>
            </a:pPr>
            <a:r>
              <a:rPr lang="en-US" sz="2400" dirty="0">
                <a:latin typeface="Calibri" panose="020F0502020204030204" pitchFamily="34" charset="0"/>
                <a:ea typeface="Calibri" panose="020F0502020204030204" pitchFamily="34" charset="0"/>
                <a:cs typeface="Times New Roman" panose="02020603050405020304" pitchFamily="18" charset="0"/>
              </a:rPr>
              <a:t>In 1974 he began </a:t>
            </a:r>
            <a:r>
              <a:rPr lang="en-US" sz="2400" dirty="0" smtClean="0">
                <a:latin typeface="Calibri" panose="020F0502020204030204" pitchFamily="34" charset="0"/>
                <a:ea typeface="Calibri" panose="020F0502020204030204" pitchFamily="34" charset="0"/>
                <a:cs typeface="Times New Roman" panose="02020603050405020304" pitchFamily="18" charset="0"/>
              </a:rPr>
              <a:t>his studies at </a:t>
            </a:r>
            <a:r>
              <a:rPr lang="en-US" sz="2400" dirty="0">
                <a:latin typeface="Calibri" panose="020F0502020204030204" pitchFamily="34" charset="0"/>
                <a:ea typeface="Calibri" panose="020F0502020204030204" pitchFamily="34" charset="0"/>
                <a:cs typeface="Times New Roman" panose="02020603050405020304" pitchFamily="18" charset="0"/>
              </a:rPr>
              <a:t>the </a:t>
            </a:r>
            <a:r>
              <a:rPr lang="en-US" sz="2400" dirty="0" smtClean="0">
                <a:latin typeface="Calibri" panose="020F0502020204030204" pitchFamily="34" charset="0"/>
                <a:ea typeface="Calibri" panose="020F0502020204030204" pitchFamily="34" charset="0"/>
                <a:cs typeface="Times New Roman" panose="02020603050405020304" pitchFamily="18" charset="0"/>
              </a:rPr>
              <a:t>University of Kent, Canterbury. He graduated </a:t>
            </a:r>
            <a:r>
              <a:rPr lang="en-US" sz="2400" dirty="0">
                <a:latin typeface="Calibri" panose="020F0502020204030204" pitchFamily="34" charset="0"/>
                <a:ea typeface="Calibri" panose="020F0502020204030204" pitchFamily="34" charset="0"/>
                <a:cs typeface="Times New Roman" panose="02020603050405020304" pitchFamily="18" charset="0"/>
              </a:rPr>
              <a:t>in 1978 with a </a:t>
            </a:r>
            <a:r>
              <a:rPr lang="en-US" sz="2400" dirty="0" smtClean="0">
                <a:latin typeface="Calibri" panose="020F0502020204030204" pitchFamily="34" charset="0"/>
                <a:ea typeface="Calibri" panose="020F0502020204030204" pitchFamily="34" charset="0"/>
                <a:cs typeface="Times New Roman" panose="02020603050405020304" pitchFamily="18" charset="0"/>
              </a:rPr>
              <a:t>Bachelor of Arts </a:t>
            </a:r>
            <a:r>
              <a:rPr lang="en-US" sz="2400" dirty="0">
                <a:latin typeface="Calibri" panose="020F0502020204030204" pitchFamily="34" charset="0"/>
                <a:ea typeface="Calibri" panose="020F0502020204030204" pitchFamily="34" charset="0"/>
                <a:cs typeface="Times New Roman" panose="02020603050405020304" pitchFamily="18" charset="0"/>
              </a:rPr>
              <a:t>(</a:t>
            </a:r>
            <a:r>
              <a:rPr lang="en-US" sz="2400" dirty="0" smtClean="0">
                <a:latin typeface="Calibri" panose="020F0502020204030204" pitchFamily="34" charset="0"/>
                <a:ea typeface="Calibri" panose="020F0502020204030204" pitchFamily="34" charset="0"/>
                <a:cs typeface="Times New Roman" panose="02020603050405020304" pitchFamily="18" charset="0"/>
              </a:rPr>
              <a:t>honors</a:t>
            </a:r>
            <a:r>
              <a:rPr lang="en-US" sz="2400" dirty="0">
                <a:latin typeface="Calibri" panose="020F0502020204030204" pitchFamily="34" charset="0"/>
                <a:ea typeface="Calibri" panose="020F0502020204030204" pitchFamily="34" charset="0"/>
                <a:cs typeface="Times New Roman" panose="02020603050405020304" pitchFamily="18" charset="0"/>
              </a:rPr>
              <a:t>) in English and </a:t>
            </a:r>
            <a:r>
              <a:rPr lang="en-US" sz="2400" dirty="0" smtClean="0">
                <a:latin typeface="Calibri" panose="020F0502020204030204" pitchFamily="34" charset="0"/>
                <a:ea typeface="Calibri" panose="020F0502020204030204" pitchFamily="34" charset="0"/>
                <a:cs typeface="Times New Roman" panose="02020603050405020304" pitchFamily="18" charset="0"/>
              </a:rPr>
              <a:t>Philosophy.</a:t>
            </a:r>
            <a:endParaRPr lang="es-MX" sz="2400" dirty="0"/>
          </a:p>
        </p:txBody>
      </p:sp>
      <p:sp>
        <p:nvSpPr>
          <p:cNvPr id="4" name="Rectángulo 3"/>
          <p:cNvSpPr/>
          <p:nvPr/>
        </p:nvSpPr>
        <p:spPr>
          <a:xfrm>
            <a:off x="873210" y="3749185"/>
            <a:ext cx="6096000" cy="1655518"/>
          </a:xfrm>
          <a:prstGeom prst="rect">
            <a:avLst/>
          </a:prstGeom>
        </p:spPr>
        <p:txBody>
          <a:bodyPr>
            <a:spAutoFit/>
          </a:bodyPr>
          <a:lstStyle/>
          <a:p>
            <a:pPr marL="342900" indent="-342900">
              <a:lnSpc>
                <a:spcPct val="107000"/>
              </a:lnSpc>
              <a:spcAft>
                <a:spcPts val="800"/>
              </a:spcAft>
              <a:buFont typeface="Arial" panose="020B0604020202020204" pitchFamily="34" charset="0"/>
              <a:buChar char="•"/>
            </a:pPr>
            <a:r>
              <a:rPr lang="en-US" sz="2400" dirty="0" smtClean="0">
                <a:latin typeface="Calibri" panose="020F0502020204030204" pitchFamily="34" charset="0"/>
                <a:ea typeface="Calibri" panose="020F0502020204030204" pitchFamily="34" charset="0"/>
                <a:cs typeface="Times New Roman" panose="02020603050405020304" pitchFamily="18" charset="0"/>
              </a:rPr>
              <a:t>After spending a year writing fiction, he resumed his studies at the University of East Anglia. He has been writing full time since 1982.</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074" name="Picture 2" descr="https://encrypted-tbn1.gstatic.com/images?q=tbn:ANd9GcSy6T0Z760fcEZU5nG5RuZcp37f2Lk6Jnk7ZdlcbxzslUXfTxtoT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4800" y="879090"/>
            <a:ext cx="3431447" cy="50439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13745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33889" y="2441432"/>
            <a:ext cx="6096000" cy="3046988"/>
          </a:xfrm>
          <a:prstGeom prst="rect">
            <a:avLst/>
          </a:prstGeom>
        </p:spPr>
        <p:txBody>
          <a:bodyPr>
            <a:spAutoFit/>
          </a:bodyPr>
          <a:lstStyle/>
          <a:p>
            <a:pPr algn="just"/>
            <a:r>
              <a:rPr lang="en-US" sz="2400" b="1" dirty="0"/>
              <a:t>Ishiguro's novels are preoccupied by memories, their potential to digress and distort, to forget and to silence, and above all to haunt</a:t>
            </a:r>
            <a:r>
              <a:rPr lang="en-US" sz="2400" b="1" dirty="0" smtClean="0"/>
              <a:t>. </a:t>
            </a:r>
            <a:r>
              <a:rPr lang="en-US" sz="2400" dirty="0" smtClean="0"/>
              <a:t>The </a:t>
            </a:r>
            <a:r>
              <a:rPr lang="en-US" sz="2400" dirty="0"/>
              <a:t>protagonists of his fiction seek to overcome loss (the personal loss of family members and lovers; losses resulting from war) by making sense of the past through acts of remembrance.</a:t>
            </a:r>
            <a:endParaRPr lang="es-MX" sz="2400" dirty="0"/>
          </a:p>
        </p:txBody>
      </p:sp>
      <p:sp>
        <p:nvSpPr>
          <p:cNvPr id="3" name="AutoShape 2" descr="data:image/jpeg;base64,/9j/4AAQSkZJRgABAQAAAQABAAD/2wCEAAkGBxQTEhUUExQVFBQUFxcYGBYXFxcaGBgYFxcYFxgaGBgZHCggGBolHhgYITEhJSkrLi4uFx8zODMsNygtLisBCgoKDgwNFA8MFCscFBksLCwsLCwsLCw3NywrKywrNzcsNyssMiwrKyw3LCsrKywrLCsrKysrKysrKysrKysrLP/AABEIAL0BCgMBIgACEQEDEQH/xAAbAAACAwEBAQAAAAAAAAAAAAAEBQECAwYAB//EAEgQAAECAwUDCAQLBwQCAwAAAAECEQADIQQSMUFRBSJhBhMycYGRofBSscHRFCNCYnKSk7LS4fEVJDNTc4KiY7PC00ODFjSj/8QAFgEBAQEAAAAAAAAAAAAAAAAAAAEC/8QAFxEBAQEBAAAAAAAAAAAAAAAAABEBMf/aAAwDAQACEQMRAD8A6zlHygmWeaEpQlSSgKJJU4dSk5H5sBJ5WrLbktjm6z7Y9ymD2pv9JHitcI5lkYuBjliIy0ejlVM9CX/n74zVyqnfy5ZOm8O7e/WFMpINKpUMQcDiRhXKNOZc1DVd9O9xnFgaf/KZpDhMvjSYW/y4GNJPKOcodGV1XZmYf0oQ2qWpJCmofW2BfNuugzADb2RSj0RXNLF6nT0Tj5qgcq5QTxlK67kwf849I5RTS1JQ60r/ABtp3wOiyrI7SGxLtSvt74wn2YpwDZszFh2s4fx7kDdO2pxyl9yh29Mx6dtqcK3Zf+XjvQssi3GRLZaQRdy9uI9/uMQRK5Sz14IlhjWij43+2DP2taGqEZ/IV6r3X3QgtaTLWFM4ONcRXhDuzmgLFh1e7QP+sIJVtqc2Ev6qm+9GI5STnICE0yYg+JxjedIxBB1xyIY5+XhWsfGJJxe6Qz4uR8rUK7xCA5XKCeRhLT1hR8XiquUNoHyEHsXx69I0Fnrhlp5aMpkio3RhTx4UgITyin3iDzYoT0FcNVDUwT+2Z/zPqHVv5nmkKlSmWQAA6a96YYBBAJalfOOsIJXtmfgLv1B4OuMF7bnuBu1ByGrDBXUO2Lz8chhiez2QrlT701RcboAAfMPT2wgcDaM5+khqDo54+lpGo2nOIcFL5bnb6XEeMLzNfCoFO9yfd/cmMLRNugucQTjk7EimZp1kQB1v5QTZbC8gk6py7Fa+qNk7cnEPucWSdWbGpeOZsgK11Iocznj7B3w0M4mgIITQMcSaOOGkAcNuzyQAUElvk+ov5Y6RSdyjnJAJKDTC77jA8yWEIBV1qZnIPyRWqi3cBC6WTMW5bTDDN8NGb84BrI2/aC5Kkt9DDrOUWTyhn+knXo8RoYHCA2DEZNXjSKLmAOCa8akDUgD9erFATM5TzhnLenyDn2xWXymtB9DhuGvHpYQvTZiQFrNDgmrmuJ9fl48wbM91R2dcSBgeUto1R9Q++IXymnjNH1KfehYrJnc5M57mi6LIflnDIV7zmYRRtm5U2hUxCSUXVLQkshiylAHPjHex8zstnafKOs2VT+8Y93jH0uJiOM5Tv8LBGUpH3pkAzVUGbN58YY8ph+8g/wCmgf5TMIWy0OoBi4q3aO/z1xrBKZIVQjFq4EUyiikLlneDj0veBw81aDUyUgFgQR19WGWufsg2WKkK7iBr+RihbImirDHhplqcqcT2WFhJrKLEGg9g92FMjG9s2SUm9Kq3yC7dQy80ibLNBAyyI0w/Xy8EbWK1uLpDKFFIJYYmor563hmUEUOneO+sLZ9nCzeU7j5QqeP0hwOgg6xTSN1TGlDViA+8OGDjEVxEFKNqbMKBfluWxFK8R7fLlypAuh0u4e9eTUHPwHkw1VJVkzDA+coxTZQk0pLWahhuKIIcaA4aV0ZgW2vZl5JAAfMKI7XOQLPTMROyZTC6oMsbpfFq3eD0A7BDQ2bJ1HtOPHR+uI+ApdKkh2BcA1UMWzrphVuMBe7w8PDwhRtywukqQ7gOR9FjQcGHjD7mcSGKSAQdQQ/c7d8V5gl/Ne/qgFdgkiYEqYXTgwJ09VYtabIKFs3Zm68et+6NtmSSkLQMJaqPixqMtGjWbKKlAEBqvUGjaUgObnSjzmFbnjfS2ehhoqxLIUCkDJyNDgK51rGs2R+8pJADpIIrlcamGDd8M13eEAltliISqY43QXpjVww/SANmbOdAVmokvqAcq0dvHKG3KS8JN0YrUABqe7y0E2WyhKQkYAAZ4AN7IBXKsRdKTQAYAl3JDnOpzPAaQv25JN9MpIDkA3XeoDJetGA7b3f1vNpQFTFGiQ5J0AOXnGFmxrKVKXaFtfmYZ3UsAkB+AB6gjUwC3Z+zClOparZAnBtS1c94iCjs24m8qh0pi2dDgMTXvMdEJYo9eGXDzxhPbJa58wpwlp6ShwrdD4kg44CAT2Wyc+oEgmUknAHfIxJ4a9YGphrzYBokZigqHYHosHIFTjlDb4ElgBupAZgBVuuA7VMCDcQHWaABgBq5yYN1U1DgDaJ4RhLBUaNvF6Nhe9cBo2fdPOzQCSXuhmHVSqmzhmhCZVVOpZFT7AGLDjiTpgBLRaQaqPZ+R64gGtdwkrUGc0DHQDDsheHWXSGGLlstNc64QWuSZh3iyMnxOGWsbKQDQBx+Xr90APJSEigqcSXcxJd2CXLtno7+uCDKqHbDjwiUADhj14QAciznnpZJH8VFK6oz84R30cVZpe+j+ojsqPz7Y7WIOR5ToeeOEpJ/zme6MrBZy7lmHHMaeOQgzboJtDDOSkcOnMg6w2chgcwSQ2rUIjQrLkvTh7cux4mZYyCSK9WdTl5xg9UusXCYARA814QJbtnpWCoG6pmceojMQ0XKeop7YqoawHM88qWWXStDVvyyFYKROyqRoGociDi/VrDWdJCgQoA45QjtWyDLLy030ZpJLjqD4cP0MDGxW+4QlRKkksCzdhpQ+B4YAn4OMnKTR/ktgxrXxhJIEteAHFKrxpmDV9IMs9quFlF0akl01AF45jK91PqaD0S7rJJFeid59bpLmtKHMcQX1Qgvh3n2M0VmISoFJqM27xm4OYI6xA1ns6apIcjAv0k64hjqB14GgM5amN3IuR37w7y44E+jHiWVwPrH5eqATZBikEKFUlzQjt7DwJg6Up0jEagl21DwAsxkzTgL6fEH8xEIWb4fAecsIm32a8lypRCSDi3A4cCT2QObGgsW9ZgLT2NoSRofUiDroPGF0uzpTNDAgsrXDc49UMkqyD90At2mb01CfQF44sFEsnI5X/CCErDt7va0A/BguYtTlnxvEYUy0Y98X+AoAvKvMK9JXl+AgCtoHnCmUwKaKWKVqyEf3HwTBsmW3ZnqTie+BNm2O6HNCSSwOD0augpxqc42tdoKWSlitXRGgGKj80e0DEiApaSVm4nH5SvQHvyA1ByBi8pKUC6AwHW2uusCCwsKlRepJUoOcywLDBm0gNcsKJSi8AMVXlsOoE1NezwiBjabap7qGKmqfRGFXz4fmRhKASDQucS4c117cPbjgFIlpbADycfXGXNrmnNKe4+8evqgMLVPKlMB2A07dPX1RrZdnMyjjo1AeAyg6TY0oYU7fYIMTZ208tALJllJyzFOz1RsixGhoNfEBvCGsqWNBHlyzAJLRZqjg4bjdTGC5ApStNMwe4Q5tCDSlaewQEuWQ3H2V7cYBXMQxQ1N9H3xhHX3o5ifJYof00Htvp9cdQ0TRz+0h+8j+kjD6cyGklDQh2/tPmbSNy+8pFLzYLm8IwTysJoJI7ZmWGSI0OpMSDHNHlIunxKS7YTD39CPSuVTqCTKbqXXrDpD9UFdM0QRAVl2vKWOkEnRe7XrND2EweIIyXLzeM/PhBJihTAKNobLCzeTur9LXrhVvA3VuFDqqwxBwMdUZcC2qyhQuqSFDQ+saQCmxzjLxF6VkPlI1KWdxju46aQ1kT0LDBQAxSpKgSDgCl88ccQSDQwltNhVKL9JOuYxfDHD9YzYDelpTWpS6WPFPHwMQdTK4tfAqA7dYerFj4jKPLDGvRVQ8FYA9op2JhTYpiFMpN1JyOuqVC67OA4OgOIENJaUTEmgq4UMwcw/aCDxBiiy1oIKSpLEMd4dRzgWSp0iuGNeNc2xeNPgqc0pJGbAdo68YiQkBSkM1Aof3UPa4J7YDOnPAFhuqxI+bG9otCZaFKdNBkRU5NxgNUv95b/TPrTWJt8sEoSwqsP2Aq9jdsQE2OzlKAMfLezxjCYpKpl1RSEoYkEiqshXTHu4wTaVhCKBzRKRqo0HnhAkuSmWjfOFVKNXOZPblAG2i2oSHvBRwSlJBKlHAAPj5wgWzbgK1lKpq2KjVhohFKJHiXOdBBdHxkwBNDdThdSWd2PSNHyGHE4TfjOnRGSSWvhnq5BCcaGpYOwoQtOtwmn+IlKOCqlsh7+7UWNpSkXZZvEMyUsfHKBgkroiiPSap+jp190M7HZEoomle/rOcBlIsKlbyy6ncD5I0b3nsaGUuzN5HujWTJIxfvjZoDBEpjGwTEx4QEx6PR6ApNTTjASkwwgaYkP50gFlsRVP0k+uHsJ7WOicWUPEtDdoDieWC/3lP9JLcd+b74VWSWZhppn1Q75Ut8JQ/wDKT4TJkX5PyAoucBxxo3nq4xcA8+yKuuwLpy7/AHQBsoEWmVlvDLzwjs0WYMKCgbCEtos921SMGvK8YodT7IhRJKA/pAMr6wYxWTYQkG4Snq3T3p3T/clUEqTFkCIFotk5Lko5xIKhRgo3VFPyeo/IA6o1s22JSyEuUqNGUOxrwcA8CQY3kdH++Z/uKjDaUoFAJAJC5bEio30uxgDymKqTwi4iRABrLH9IU22wYqlsDpkdeo9XjD+ZLeBrTKasBzJthSSegtq7tFDiRphey8IOsu0n30OSKFHRcaKc41cKwD6ExtabOJgwY0IINcMYQ2yXMRU0Zt9NB/cGNOGHVAdQnbMosoKIOBCgQWetMLwINHfpZwVbFXVIWaAG6dGVge8AdscrKtiQSQ5OKkFlOB8tN1IB9ragCGEm0G6ZZUtmvS2uqDAgpHRdgWDvg1awB99JtQIP/jV4lPu9XCJlzk88SSwSlu1Zc9wQPrQOLVfnS3LPKJDEVchsQePdGC7XdQyTWcoqCqA3cAqgyQlOTO0Qb2m1313n3EURjVWClVwY7o/u1hfNtyT8Yom6OgGLkn5TPjWg7cwwy1JSPlGWN27u76h8kMHUBV3xIrQF6JK5ynQ3WwKUa3abysXU4ZyHGYXVbKgrc13UDUHEsal8sBjk4LsmzVL3puBqEGormoZ8E4euL2bZoTvF1GjqJc0qOHYwHCG0uWWFO8nD198BMuU1KDyIMloaM5UoYsPX64JiiRHnjzxDxBaPREegJiYh488BMRdj0egANppYDrT94QweF20l0HFQ+8IYwHIcpkPakaCQP91Te2GuybNdQONf0DdcCbbQ9qQBiZSR/wDqv3mHSEMABgNYosEws2oj42Qr57f4L89kNUiAdqpdUj+rrrKmwBaVRYGMeZD4V63PeaxfmhqodRaIM7PRJ+nM/wBxcUt/QH05f3xFpMuhqenM0/mK4RFrlbnUU4t6Q0EUFxIj0Q8Bla51xC1AOUpUpiWBuglnYsOMJrLylSpRSuXcL4pWFDAGpUEgQ32gh5SwM0kd4b2xyO1rCE2q6mm6k11KUg141gOkCpbODdGWAHU73e4xjaJSSKkEHs97xTZ9he9eCSTkWLYYxFis6UIUkAABawycAxbKmWkQczbbHzczcJFFKDHo3cWPyQ2UbWNLMVGa74gygz4i8XJBPDHwO2nLAM1WlnWzamZKHqg3YNlLhS6s7M+LMSX6jALAhIO6ZyWBBIVLBqUkBwjqPdGE6Wg1BmpLBIN5O6AMGuA+o04Q92lZiu0hIDBSLyld4yzoO4Ra2bH3RcUKZKA6se+KOesVkvLBK90ggBwKJahZmGvi8dBIlhIYBurT1AQDZEMmQRiUzHIGihpDiXL1JPYYg9IkvVn85QZLl6jz3RpKl61dsoVS9pzSQ8sJSokJULqna8f5iaMk+6AcARMcxN5RzEqIKEm6agDUJIrzmh0zjeXykSosEr+onxPPRR0EehBN5QgUAU+pQlsH/m+2A53KdY6KUnrQ3qnGIOsEeaANjW0zpKZhDElQwIwJGBJ01g6AmJEQDHgYC0eeIiFGAA2irdHWn74hlCq3BwOtP30wygFFqlPagWwlI/3JsMxAax+8/wDqT9+ZBsUegTaH/j/qD7qoLgTaIoj+on1KgNl4xKVRQyzr3U98WEoYmvXADWOYQlV5Vb8zENS+fa8Vt9sSJalPeui8bofCuUaSZKTedIO/MxD/AC1QPt8AWWeWA+LUHwxDRAEeVsqrJUe8etPti8/bM5gUygkKDi/2+it/CFGw9noKnW4bAYd4YuO2OktlnCk3g1M8KaPAI7Tt+cQxTLukpBICnqciVcNIgWwTJ5WWB5tIq2IURjrQHWsDLlBc2XLO6lag7EOwvFq0xAyh5I2LKRvJVMSp3v3g+TgMGrxeA0RtmWhLEKLCt1Kj2mjdrx6Qt0EqSU3lrUAQL11SypL3X+SQcc+EHGekBgAAasAGx0ZoV2qYSWDqOgJ7Co/JHE9gMAm2tawSoN05d1hmeelmjcAqCrDtRabpMubQVHNzGwyp5eANrSkIKbygqdjdqEy0YuWLlRwAJzJoGEEbNtIUySQgMSlO+QADxXi8A3sdvBnFSqC6ySUqGYOmOMZbW2oSDcCiKYA61EGSkkikwdaUAeJWXik5y7LPaFGnVfHnSKFuyrQCJCcShE1+G+ijcIYbQ2mqUpISgLdJUXKgQxalC/hAQsiUK52+UqZibhU4I0VMNKDQ9UYHaxEwKmBC03Qk3d0gbzs5Lne1GHZEBsrlakHflLS1aFJo+QJHrgyzjdkGtQD3yV5dsclZFIUJ/OJY3QUNTNeuRpHV2NW5Z8t1P+wfeO+ASqSDaJgb0OBa4h8OAhhbdmFKL6QN1D3cKn8nx1gjY9mBmTJmYXdb/wBcsg+JENLYPi1/RPgH9kBxcmwT1gKCAymI3+FKNAc+yrS94AMCSHNOvJ47vZcsCTLam4nxSCYQco1SzeKaHgaGlaHDrgL8m9sIRJTLUCCkrzSOktShRSgR0mrpDtO1JeagOF6WfUsmBdh2BPNm+hClX1OVJSrBhmMmiu2tkoUhSkpSF8AKsDS61T3YwBh2tJw5xL9vjRoMkqCgFJqkgEEVBBqCDHzQ2e6X0fNs/wBY6+z2ZKkyUkGlnlMxUCHfMHhAPoqs0hfM2abu7NnpbLnFH1mF9tVPlB0ziquC0gnPgYoZWvoj6SfvphhHHStrTlLloWJZBmIcgEHpj53DSOzEZoXLP7xx5pPguY/rgsQDMP7yOMn1TFe+Do0JgLahZKP6g+6qDIB2qWCP6gf6iz7IA1USIqsxXnNaDXKApII3vpr+8YB5UKHwSd1Ad60j2xE+2BIXnvqxISK4BSj0T1wh2tapkyWtKi0s3qISw3QVB1KF41Aow1egiAayW8hSV9lajA0L5EZ8Ic7U28m4AlheBoak1oABnQ98cxIVebpN81JUo9wI9eMOdm2oJXdRJ+MVjevhRbF1LDtTB8sMooEl2ecZiJxRcSg3hzgZ8QKOGAfrjU7en9IoRccC8ygC5bd3i/5R0abInpzje0QOgBxBqvtpwEKLXZTaJjp3ZCSLqnJMxmLpfIl97OjPEB8pZX0SAn0sy3ojT5xpoFYwbIkpFE5l3qanEkkFzxMeCXeCZKG8+qKODWmQbTNE1QA5yZoSWWaY+fU8sOzLNMTeTKKxUAukA5FiVOeuOnAjmrRtBarRNCVquJN0ALUALoZRocb16AJGyZADCR3kE/eiBseTnK8adgvUjaxTwpI3phVV/jJvFsDgYlSmrem9XOzPYoQA69kyg4TZ34lcvr+UrCE22rJLQjelBCiKEXSC3AEkR0qpiShwuaGx+Nme+E1o2pzawVKUqUrpOpSigvRQerajqIqGiBRs6xS1gLVUILzJYG9cBS5S3SxwFfGOjkylEWUgkAJqlyHPNUpgaA95itpsQZSkJcLBcJzJFFoPpVyLKBrxLsh3LO3ojv5sQG2wxSZ/UOPCXLEGW0/Fr+ifVAWwhuzP6qsvmIHrBjfasxpZ4kDsJA9sBztimqUAlRmpCQkBjLZmYVugtTABWVY2XsySoG8qb0S9U0DEuQE3kCmKgIwsk0tVSpY1KEXfrXcMMSDXCL7Vngy1SypZuhTXkynBa9T4q8k9ogOj2eaL/qzR3LIi9tWAguWbyM45+ybZCZk9BLNOnGv0zhAG0NrX8BQdr545CAA2gaY5Pn1x2NjSypY9GRJ/5x8/nTKkkYPWvl4+hqJQsG4pSealh0i8xSVO4FcCMoBlAtuQCKhx5/SPS7dLU7LBbEPUQJtOeG3avAJ1yRz0s0G8kgZ4iOsjj5ZHPy9StMdiBALJ3/2U4/wv+ZMHQutS2tCfoD76oYxR54VcpZ9yUlTEtNThjVK0078IagQs5Q/wwQSkhRIILEHmptQcjxiAKft1RPQ5sGu+/OEcEXSU51uqTTGKG1zF9FJQ9Ly3KqhywJLDg5SdBAOx7EVVCXNeAd/Xj3x04sIoTjnUt2aRQl2FK5xSr1bqlAEs4DJokMyRwDDGka8pbMkSSz1vDXFBEEbBk3VTxnzjH6qT7YrylLyynMgjtUlQ9uHVERXkwUCTdSKpUUqYpJdNN6uMLNsbUl88goAKkgjdYku7ABNSaFo02LZpaiorQkjeIJAYi8AGOkMLTMlJASiWkzFPcASA1GKlKbdSMCeIDEkCKpHO2gq8gTgbpIJlJTeJGG8M29HCofSGp2vLZ7s3B2upds6X6RNl2KkOqYBMWS6lqAd+Hojh4k1hjL2YhQ3kJI0KQe54DWQQUgjAgEdRDh2jVKouJIHh3aeyLXREEBfCB0bOk1+Jl1qTcTU46dsEiJJgMBYZT/wpX1Ee6PK2dJOMqV9mj3QTEExQONnyf5Ur7NHujOZYpWUqX9RHqaCCeMVVx98AEtKUJ3QAADQUADOwgLZE8LRIOssuOKUpB64OXnp2QmEr4KsTEPzTm8jIXmcp6gMMxxTvQNdgznQsZhaie0kP4eEY7anbwAqAUuON4eeyEez7ayVkFgunE7yz7cvygY2u9MQPnoHAbyfYYBxsyeooTcAURSiyMMXAQ4NHutgRG+2LCVyySiXLUAeitTMBUXQhhicCOLwLIsQCQtBulQBcdhrqOGtcWa1stExPSNFMHOBHR3ScDXomtKFRgE+1LJL56aFJUCVrN9B3t4lQvIVurG9ldLZmM5OywggrlqmIIJLBaZoT6XNqYgA5spORVDebe59SkLAW9EqSmroSRzalAhwKa0LkAxbbcuaUgqmqmJSxcIQLpL1ISHGGNHygKfsOyTUXpc0lxT9D6o3l22fIoqaJoHyZgALfSortLiF2xrKZ4mqUoc4hmXVKsCzqT0v7wrAcGwXNmpUoEJUEkuWZy3UwNeEB0KdvSFsJ6biiMSLyeoTEVA6wIIVs5E1F6RN3TgQQtHU+I7y2kcmizTZjtdGBZ1MAQ4dxwjws82WoEbq26SXB7SMhoYgdStlTkTpZUkFCVpdQNGJbNj5EdbHF7J2vPMxCJhStKpksOQyg60sQQAD2iO2EAg2strRKbG76lkdmPjDdJoI5rlUtp0kjFiP8q+EPbJOcedBGgU8LNuHcSNSfuqDf5QyeEu310RX5Td4J9kQE7AlhMocfI8IYvAOzKIA0A9QglShFCmx2gCbaHI/iDPEBDQs23ayUPiQS/EswHU8LrXavjZpyKyacBp7YylyZlpIQktLHSVkA+AOZ0EQGSp7KuAh0FQKioBIILVPhrWHGz5ksqKUzErmM6mKSoscSASwrhl1uYCTycQyQVE3STgQ/WyuyjQbY9lS5S1LAJJoAVFk6tXE8XghmlKsMH4VgxFBAaZI4d5jdNmGpHbBWzxLxUIHHvMTFHjHomPQEgx6KReAiPFDxIiYDFUh82jCbYQQQd4EMQWZoNj0BzaeTSUtUkBzXDHgoa8ItO2UkVSiU46LoVQjAvff1x0RgaajQd8QcpImrQnm1CqAK5kYUYsRl2VrSGi7KqYgOpG7vXa0apGGd3WNrdZAoVDHIt7svPGBETroUFApIHFj1UqK4+qAws9hK1qIYghAIPCTLalcX8Y0tdhXLTvtMS5YXiFinyVEY4UJrdq9RB2wpyebKjjuueqTKj20NooYuFN1GA52wW3mTMIdSVXQpTNdNWCgcCwbspGUpBUpd1y74PoDjq0NtiJQpc0MyTdbXFaau70xo0RsqxupVwAATVAln3UkUeuQaAd7EspRLF7E1I00BOdPW0K9r2VSASwuObpD0rQEeco6MQPbUOGyNDWA47Z869Pk4EidLyGHOIGLcY74Rxk6UU2iSx3TPlYU6S0mtMmbujswIDjeWn8SV9FZ7inQ6PBWxrWSwOIbtdP5DvgTluppkmj7szxKWgLY1q3xTBtMQCMW6++Lg7NUxg8ItsLBuXvTp2A+x++C51q47uvF2pCXaU1ynecBQPeG7cRAN9n2zojIoB/xBjPaO0whJDgEAknRgPPZCJVtYCpAapxLFhTznBWz9mKWQpYYBmArdI0yKg2OCeKugAGy9kKmqJU6U5jsBq+ZBBbtLUCuvstlQhISkADrr2kmp86ReVKAAApoP1jdKePqgKolgxvLQ1BTt98eSOMXgPJTFoiJAgJiDHnj0B6PR5o8BAREx6PQEx4GIeJeAmPRDx6A9HjHo88BhNkg/r7oDtWzkrDKDcQ9Py4QyeM1qiDmpezrQlwFy7r4gqBLICHYpLFhr2x607KWoVmkP81Nf8hDycsAefbGBXAcui/ZFkliCBUYVKmfTAw65J2i+D1rL5veT74MkKHOqz+LRQ1HSmQo2JaRLmqQMLywBpvP7IDrY8oA4xmiZEzJgAJOArAINtKafZkjOdLONaTE/nHTAxx1stImWmQf9aU3Vfbq0jsQIDiuXiTekqAcMseKCPb3Rz2z54Ss4Ya4x9OnWVC2voQtsLyQpup4y/Zsn+VK+zR7oo4idaXq5ateBYt3PAK59d2uFKav74+hq2TIP/hk/Zo90VOx5H8iT9kj3QHJbI2OokKmApSAyWvAnINRxjjQnJhVXSSZdGCS2QAyHBsINOzZX8uX9RPuiP2XJ/lS/qJ90BmiXm/ntjVIi4sMtugn6oiRY0egnuEBIiwipsaPRHdFvgydBATEvFRZk6ev3x4WdOniffBEvEvEGQPJPviDZ08frK98FWBjzxX4Mnj9df4o98GT8768z8UBaPRT4Mn532kz8UT8GT877SZ+KAmJEU+CJ+f8Aazfxx74In5/2s78cEXeIeKmyJ+f9rO/HEGyJ+f8AazvxwVd4hSop8CR8/wC1nfjiDYJeivtZ344ghU2K3xE/syXov7Wd/wBkT+zJei/tZ/8A2QAs8jGneIwvj0h4QedmStFfazvxxB2TKOKVV/1Z3/ZAINpqKVc4CCkJAIBDi6VF2HSFez1IJlpqSFVvFVG1UXBJcZd8d7+xZPoqxw52c334xHJqy/yh9eZ+OAW2HaoUkMQ7VD1BGkVt1vcEUxbrLQzPJqy4cyPrzPxxZHJ2zDCW398z8cQclYVvPs40myz2c4kR9CHmkLJWwbOlQUmUApJBBvzKEFwarY11hoERc6P/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5" name="AutoShape 4" descr="data:image/jpeg;base64,/9j/4AAQSkZJRgABAQAAAQABAAD/2wCEAAkGBxQTEhUUExQVFBQUFxcYGBYXFxcaGBgYFxcYFxgaGBgZHCggGBolHhgYITEhJSkrLi4uFx8zODMsNygtLisBCgoKDgwNFA8MFCscFBksLCwsLCwsLCw3NywrKywrNzcsNyssMiwrKyw3LCsrKywrLCsrKysrKysrKysrKysrLP/AABEIAL0BCgMBIgACEQEDEQH/xAAbAAACAwEBAQAAAAAAAAAAAAAEBQECAwYAB//EAEgQAAECAwUDCAQLBwQCAwAAAAECEQADIQQSMUFRBSJhBhMycYGRofBSscHRFCNCYnKSk7LS4fEVJDNTc4KiY7PC00ODFjSj/8QAFgEBAQEAAAAAAAAAAAAAAAAAAAEC/8QAFxEBAQEBAAAAAAAAAAAAAAAAABEBMf/aAAwDAQACEQMRAD8A6zlHygmWeaEpQlSSgKJJU4dSk5H5sBJ5WrLbktjm6z7Y9ymD2pv9JHitcI5lkYuBjliIy0ejlVM9CX/n74zVyqnfy5ZOm8O7e/WFMpINKpUMQcDiRhXKNOZc1DVd9O9xnFgaf/KZpDhMvjSYW/y4GNJPKOcodGV1XZmYf0oQ2qWpJCmofW2BfNuugzADb2RSj0RXNLF6nT0Tj5qgcq5QTxlK67kwf849I5RTS1JQ60r/ABtp3wOiyrI7SGxLtSvt74wn2YpwDZszFh2s4fx7kDdO2pxyl9yh29Mx6dtqcK3Zf+XjvQssi3GRLZaQRdy9uI9/uMQRK5Sz14IlhjWij43+2DP2taGqEZ/IV6r3X3QgtaTLWFM4ONcRXhDuzmgLFh1e7QP+sIJVtqc2Ev6qm+9GI5STnICE0yYg+JxjedIxBB1xyIY5+XhWsfGJJxe6Qz4uR8rUK7xCA5XKCeRhLT1hR8XiquUNoHyEHsXx69I0Fnrhlp5aMpkio3RhTx4UgITyin3iDzYoT0FcNVDUwT+2Z/zPqHVv5nmkKlSmWQAA6a96YYBBAJalfOOsIJXtmfgLv1B4OuMF7bnuBu1ByGrDBXUO2Lz8chhiez2QrlT701RcboAAfMPT2wgcDaM5+khqDo54+lpGo2nOIcFL5bnb6XEeMLzNfCoFO9yfd/cmMLRNugucQTjk7EimZp1kQB1v5QTZbC8gk6py7Fa+qNk7cnEPucWSdWbGpeOZsgK11Iocznj7B3w0M4mgIITQMcSaOOGkAcNuzyQAUElvk+ov5Y6RSdyjnJAJKDTC77jA8yWEIBV1qZnIPyRWqi3cBC6WTMW5bTDDN8NGb84BrI2/aC5Kkt9DDrOUWTyhn+knXo8RoYHCA2DEZNXjSKLmAOCa8akDUgD9erFATM5TzhnLenyDn2xWXymtB9DhuGvHpYQvTZiQFrNDgmrmuJ9fl48wbM91R2dcSBgeUto1R9Q++IXymnjNH1KfehYrJnc5M57mi6LIflnDIV7zmYRRtm5U2hUxCSUXVLQkshiylAHPjHex8zstnafKOs2VT+8Y93jH0uJiOM5Tv8LBGUpH3pkAzVUGbN58YY8ph+8g/wCmgf5TMIWy0OoBi4q3aO/z1xrBKZIVQjFq4EUyiikLlneDj0veBw81aDUyUgFgQR19WGWufsg2WKkK7iBr+RihbImirDHhplqcqcT2WFhJrKLEGg9g92FMjG9s2SUm9Kq3yC7dQy80ibLNBAyyI0w/Xy8EbWK1uLpDKFFIJYYmor563hmUEUOneO+sLZ9nCzeU7j5QqeP0hwOgg6xTSN1TGlDViA+8OGDjEVxEFKNqbMKBfluWxFK8R7fLlypAuh0u4e9eTUHPwHkw1VJVkzDA+coxTZQk0pLWahhuKIIcaA4aV0ZgW2vZl5JAAfMKI7XOQLPTMROyZTC6oMsbpfFq3eD0A7BDQ2bJ1HtOPHR+uI+ApdKkh2BcA1UMWzrphVuMBe7w8PDwhRtywukqQ7gOR9FjQcGHjD7mcSGKSAQdQQ/c7d8V5gl/Ne/qgFdgkiYEqYXTgwJ09VYtabIKFs3Zm68et+6NtmSSkLQMJaqPixqMtGjWbKKlAEBqvUGjaUgObnSjzmFbnjfS2ehhoqxLIUCkDJyNDgK51rGs2R+8pJADpIIrlcamGDd8M13eEAltliISqY43QXpjVww/SANmbOdAVmokvqAcq0dvHKG3KS8JN0YrUABqe7y0E2WyhKQkYAAZ4AN7IBXKsRdKTQAYAl3JDnOpzPAaQv25JN9MpIDkA3XeoDJetGA7b3f1vNpQFTFGiQ5J0AOXnGFmxrKVKXaFtfmYZ3UsAkB+AB6gjUwC3Z+zClOparZAnBtS1c94iCjs24m8qh0pi2dDgMTXvMdEJYo9eGXDzxhPbJa58wpwlp6ShwrdD4kg44CAT2Wyc+oEgmUknAHfIxJ4a9YGphrzYBokZigqHYHosHIFTjlDb4ElgBupAZgBVuuA7VMCDcQHWaABgBq5yYN1U1DgDaJ4RhLBUaNvF6Nhe9cBo2fdPOzQCSXuhmHVSqmzhmhCZVVOpZFT7AGLDjiTpgBLRaQaqPZ+R64gGtdwkrUGc0DHQDDsheHWXSGGLlstNc64QWuSZh3iyMnxOGWsbKQDQBx+Xr90APJSEigqcSXcxJd2CXLtno7+uCDKqHbDjwiUADhj14QAciznnpZJH8VFK6oz84R30cVZpe+j+ojsqPz7Y7WIOR5ToeeOEpJ/zme6MrBZy7lmHHMaeOQgzboJtDDOSkcOnMg6w2chgcwSQ2rUIjQrLkvTh7cux4mZYyCSK9WdTl5xg9UusXCYARA814QJbtnpWCoG6pmceojMQ0XKeop7YqoawHM88qWWXStDVvyyFYKROyqRoGociDi/VrDWdJCgQoA45QjtWyDLLy030ZpJLjqD4cP0MDGxW+4QlRKkksCzdhpQ+B4YAn4OMnKTR/ktgxrXxhJIEteAHFKrxpmDV9IMs9quFlF0akl01AF45jK91PqaD0S7rJJFeid59bpLmtKHMcQX1Qgvh3n2M0VmISoFJqM27xm4OYI6xA1ns6apIcjAv0k64hjqB14GgM5amN3IuR37w7y44E+jHiWVwPrH5eqATZBikEKFUlzQjt7DwJg6Up0jEagl21DwAsxkzTgL6fEH8xEIWb4fAecsIm32a8lypRCSDi3A4cCT2QObGgsW9ZgLT2NoSRofUiDroPGF0uzpTNDAgsrXDc49UMkqyD90At2mb01CfQF44sFEsnI5X/CCErDt7va0A/BguYtTlnxvEYUy0Y98X+AoAvKvMK9JXl+AgCtoHnCmUwKaKWKVqyEf3HwTBsmW3ZnqTie+BNm2O6HNCSSwOD0augpxqc42tdoKWSlitXRGgGKj80e0DEiApaSVm4nH5SvQHvyA1ByBi8pKUC6AwHW2uusCCwsKlRepJUoOcywLDBm0gNcsKJSi8AMVXlsOoE1NezwiBjabap7qGKmqfRGFXz4fmRhKASDQucS4c117cPbjgFIlpbADycfXGXNrmnNKe4+8evqgMLVPKlMB2A07dPX1RrZdnMyjjo1AeAyg6TY0oYU7fYIMTZ208tALJllJyzFOz1RsixGhoNfEBvCGsqWNBHlyzAJLRZqjg4bjdTGC5ApStNMwe4Q5tCDSlaewQEuWQ3H2V7cYBXMQxQ1N9H3xhHX3o5ifJYof00Htvp9cdQ0TRz+0h+8j+kjD6cyGklDQh2/tPmbSNy+8pFLzYLm8IwTysJoJI7ZmWGSI0OpMSDHNHlIunxKS7YTD39CPSuVTqCTKbqXXrDpD9UFdM0QRAVl2vKWOkEnRe7XrND2EweIIyXLzeM/PhBJihTAKNobLCzeTur9LXrhVvA3VuFDqqwxBwMdUZcC2qyhQuqSFDQ+saQCmxzjLxF6VkPlI1KWdxju46aQ1kT0LDBQAxSpKgSDgCl88ccQSDQwltNhVKL9JOuYxfDHD9YzYDelpTWpS6WPFPHwMQdTK4tfAqA7dYerFj4jKPLDGvRVQ8FYA9op2JhTYpiFMpN1JyOuqVC67OA4OgOIENJaUTEmgq4UMwcw/aCDxBiiy1oIKSpLEMd4dRzgWSp0iuGNeNc2xeNPgqc0pJGbAdo68YiQkBSkM1Aof3UPa4J7YDOnPAFhuqxI+bG9otCZaFKdNBkRU5NxgNUv95b/TPrTWJt8sEoSwqsP2Aq9jdsQE2OzlKAMfLezxjCYpKpl1RSEoYkEiqshXTHu4wTaVhCKBzRKRqo0HnhAkuSmWjfOFVKNXOZPblAG2i2oSHvBRwSlJBKlHAAPj5wgWzbgK1lKpq2KjVhohFKJHiXOdBBdHxkwBNDdThdSWd2PSNHyGHE4TfjOnRGSSWvhnq5BCcaGpYOwoQtOtwmn+IlKOCqlsh7+7UWNpSkXZZvEMyUsfHKBgkroiiPSap+jp190M7HZEoomle/rOcBlIsKlbyy6ncD5I0b3nsaGUuzN5HujWTJIxfvjZoDBEpjGwTEx4QEx6PR6ApNTTjASkwwgaYkP50gFlsRVP0k+uHsJ7WOicWUPEtDdoDieWC/3lP9JLcd+b74VWSWZhppn1Q75Ut8JQ/wDKT4TJkX5PyAoucBxxo3nq4xcA8+yKuuwLpy7/AHQBsoEWmVlvDLzwjs0WYMKCgbCEtos921SMGvK8YodT7IhRJKA/pAMr6wYxWTYQkG4Snq3T3p3T/clUEqTFkCIFotk5Lko5xIKhRgo3VFPyeo/IA6o1s22JSyEuUqNGUOxrwcA8CQY3kdH++Z/uKjDaUoFAJAJC5bEio30uxgDymKqTwi4iRABrLH9IU22wYqlsDpkdeo9XjD+ZLeBrTKasBzJthSSegtq7tFDiRphey8IOsu0n30OSKFHRcaKc41cKwD6ExtabOJgwY0IINcMYQ2yXMRU0Zt9NB/cGNOGHVAdQnbMosoKIOBCgQWetMLwINHfpZwVbFXVIWaAG6dGVge8AdscrKtiQSQ5OKkFlOB8tN1IB9ragCGEm0G6ZZUtmvS2uqDAgpHRdgWDvg1awB99JtQIP/jV4lPu9XCJlzk88SSwSlu1Zc9wQPrQOLVfnS3LPKJDEVchsQePdGC7XdQyTWcoqCqA3cAqgyQlOTO0Qb2m1313n3EURjVWClVwY7o/u1hfNtyT8Yom6OgGLkn5TPjWg7cwwy1JSPlGWN27u76h8kMHUBV3xIrQF6JK5ynQ3WwKUa3abysXU4ZyHGYXVbKgrc13UDUHEsal8sBjk4LsmzVL3puBqEGormoZ8E4euL2bZoTvF1GjqJc0qOHYwHCG0uWWFO8nD198BMuU1KDyIMloaM5UoYsPX64JiiRHnjzxDxBaPREegJiYh488BMRdj0egANppYDrT94QweF20l0HFQ+8IYwHIcpkPakaCQP91Te2GuybNdQONf0DdcCbbQ9qQBiZSR/wDqv3mHSEMABgNYosEws2oj42Qr57f4L89kNUiAdqpdUj+rrrKmwBaVRYGMeZD4V63PeaxfmhqodRaIM7PRJ+nM/wBxcUt/QH05f3xFpMuhqenM0/mK4RFrlbnUU4t6Q0EUFxIj0Q8Bla51xC1AOUpUpiWBuglnYsOMJrLylSpRSuXcL4pWFDAGpUEgQ32gh5SwM0kd4b2xyO1rCE2q6mm6k11KUg141gOkCpbODdGWAHU73e4xjaJSSKkEHs97xTZ9he9eCSTkWLYYxFis6UIUkAABawycAxbKmWkQczbbHzczcJFFKDHo3cWPyQ2UbWNLMVGa74gygz4i8XJBPDHwO2nLAM1WlnWzamZKHqg3YNlLhS6s7M+LMSX6jALAhIO6ZyWBBIVLBqUkBwjqPdGE6Wg1BmpLBIN5O6AMGuA+o04Q92lZiu0hIDBSLyld4yzoO4Ra2bH3RcUKZKA6se+KOesVkvLBK90ggBwKJahZmGvi8dBIlhIYBurT1AQDZEMmQRiUzHIGihpDiXL1JPYYg9IkvVn85QZLl6jz3RpKl61dsoVS9pzSQ8sJSokJULqna8f5iaMk+6AcARMcxN5RzEqIKEm6agDUJIrzmh0zjeXykSosEr+onxPPRR0EehBN5QgUAU+pQlsH/m+2A53KdY6KUnrQ3qnGIOsEeaANjW0zpKZhDElQwIwJGBJ01g6AmJEQDHgYC0eeIiFGAA2irdHWn74hlCq3BwOtP30wygFFqlPagWwlI/3JsMxAax+8/wDqT9+ZBsUegTaH/j/qD7qoLgTaIoj+on1KgNl4xKVRQyzr3U98WEoYmvXADWOYQlV5Vb8zENS+fa8Vt9sSJalPeui8bofCuUaSZKTedIO/MxD/AC1QPt8AWWeWA+LUHwxDRAEeVsqrJUe8etPti8/bM5gUygkKDi/2+it/CFGw9noKnW4bAYd4YuO2OktlnCk3g1M8KaPAI7Tt+cQxTLukpBICnqciVcNIgWwTJ5WWB5tIq2IURjrQHWsDLlBc2XLO6lag7EOwvFq0xAyh5I2LKRvJVMSp3v3g+TgMGrxeA0RtmWhLEKLCt1Kj2mjdrx6Qt0EqSU3lrUAQL11SypL3X+SQcc+EHGekBgAAasAGx0ZoV2qYSWDqOgJ7Co/JHE9gMAm2tawSoN05d1hmeelmjcAqCrDtRabpMubQVHNzGwyp5eANrSkIKbygqdjdqEy0YuWLlRwAJzJoGEEbNtIUySQgMSlO+QADxXi8A3sdvBnFSqC6ySUqGYOmOMZbW2oSDcCiKYA61EGSkkikwdaUAeJWXik5y7LPaFGnVfHnSKFuyrQCJCcShE1+G+ijcIYbQ2mqUpISgLdJUXKgQxalC/hAQsiUK52+UqZibhU4I0VMNKDQ9UYHaxEwKmBC03Qk3d0gbzs5Lne1GHZEBsrlakHflLS1aFJo+QJHrgyzjdkGtQD3yV5dsclZFIUJ/OJY3QUNTNeuRpHV2NW5Z8t1P+wfeO+ASqSDaJgb0OBa4h8OAhhbdmFKL6QN1D3cKn8nx1gjY9mBmTJmYXdb/wBcsg+JENLYPi1/RPgH9kBxcmwT1gKCAymI3+FKNAc+yrS94AMCSHNOvJ47vZcsCTLam4nxSCYQco1SzeKaHgaGlaHDrgL8m9sIRJTLUCCkrzSOktShRSgR0mrpDtO1JeagOF6WfUsmBdh2BPNm+hClX1OVJSrBhmMmiu2tkoUhSkpSF8AKsDS61T3YwBh2tJw5xL9vjRoMkqCgFJqkgEEVBBqCDHzQ2e6X0fNs/wBY6+z2ZKkyUkGlnlMxUCHfMHhAPoqs0hfM2abu7NnpbLnFH1mF9tVPlB0ziquC0gnPgYoZWvoj6SfvphhHHStrTlLloWJZBmIcgEHpj53DSOzEZoXLP7xx5pPguY/rgsQDMP7yOMn1TFe+Do0JgLahZKP6g+6qDIB2qWCP6gf6iz7IA1USIqsxXnNaDXKApII3vpr+8YB5UKHwSd1Ad60j2xE+2BIXnvqxISK4BSj0T1wh2tapkyWtKi0s3qISw3QVB1KF41Aow1egiAayW8hSV9lajA0L5EZ8Ic7U28m4AlheBoak1oABnQ98cxIVebpN81JUo9wI9eMOdm2oJXdRJ+MVjevhRbF1LDtTB8sMooEl2ecZiJxRcSg3hzgZ8QKOGAfrjU7en9IoRccC8ygC5bd3i/5R0abInpzje0QOgBxBqvtpwEKLXZTaJjp3ZCSLqnJMxmLpfIl97OjPEB8pZX0SAn0sy3ojT5xpoFYwbIkpFE5l3qanEkkFzxMeCXeCZKG8+qKODWmQbTNE1QA5yZoSWWaY+fU8sOzLNMTeTKKxUAukA5FiVOeuOnAjmrRtBarRNCVquJN0ALUALoZRocb16AJGyZADCR3kE/eiBseTnK8adgvUjaxTwpI3phVV/jJvFsDgYlSmrem9XOzPYoQA69kyg4TZ34lcvr+UrCE22rJLQjelBCiKEXSC3AEkR0qpiShwuaGx+Nme+E1o2pzawVKUqUrpOpSigvRQerajqIqGiBRs6xS1gLVUILzJYG9cBS5S3SxwFfGOjkylEWUgkAJqlyHPNUpgaA95itpsQZSkJcLBcJzJFFoPpVyLKBrxLsh3LO3ojv5sQG2wxSZ/UOPCXLEGW0/Fr+ifVAWwhuzP6qsvmIHrBjfasxpZ4kDsJA9sBztimqUAlRmpCQkBjLZmYVugtTABWVY2XsySoG8qb0S9U0DEuQE3kCmKgIwsk0tVSpY1KEXfrXcMMSDXCL7Vngy1SypZuhTXkynBa9T4q8k9ogOj2eaL/qzR3LIi9tWAguWbyM45+ybZCZk9BLNOnGv0zhAG0NrX8BQdr545CAA2gaY5Pn1x2NjSypY9GRJ/5x8/nTKkkYPWvl4+hqJQsG4pSealh0i8xSVO4FcCMoBlAtuQCKhx5/SPS7dLU7LBbEPUQJtOeG3avAJ1yRz0s0G8kgZ4iOsjj5ZHPy9StMdiBALJ3/2U4/wv+ZMHQutS2tCfoD76oYxR54VcpZ9yUlTEtNThjVK0078IagQs5Q/wwQSkhRIILEHmptQcjxiAKft1RPQ5sGu+/OEcEXSU51uqTTGKG1zF9FJQ9Ly3KqhywJLDg5SdBAOx7EVVCXNeAd/Xj3x04sIoTjnUt2aRQl2FK5xSr1bqlAEs4DJokMyRwDDGka8pbMkSSz1vDXFBEEbBk3VTxnzjH6qT7YrylLyynMgjtUlQ9uHVERXkwUCTdSKpUUqYpJdNN6uMLNsbUl88goAKkgjdYku7ABNSaFo02LZpaiorQkjeIJAYi8AGOkMLTMlJASiWkzFPcASA1GKlKbdSMCeIDEkCKpHO2gq8gTgbpIJlJTeJGG8M29HCofSGp2vLZ7s3B2upds6X6RNl2KkOqYBMWS6lqAd+Hojh4k1hjL2YhQ3kJI0KQe54DWQQUgjAgEdRDh2jVKouJIHh3aeyLXREEBfCB0bOk1+Jl1qTcTU46dsEiJJgMBYZT/wpX1Ee6PK2dJOMqV9mj3QTEExQONnyf5Ur7NHujOZYpWUqX9RHqaCCeMVVx98AEtKUJ3QAADQUADOwgLZE8LRIOssuOKUpB64OXnp2QmEr4KsTEPzTm8jIXmcp6gMMxxTvQNdgznQsZhaie0kP4eEY7anbwAqAUuON4eeyEez7ayVkFgunE7yz7cvygY2u9MQPnoHAbyfYYBxsyeooTcAURSiyMMXAQ4NHutgRG+2LCVyySiXLUAeitTMBUXQhhicCOLwLIsQCQtBulQBcdhrqOGtcWa1stExPSNFMHOBHR3ScDXomtKFRgE+1LJL56aFJUCVrN9B3t4lQvIVurG9ldLZmM5OywggrlqmIIJLBaZoT6XNqYgA5spORVDebe59SkLAW9EqSmroSRzalAhwKa0LkAxbbcuaUgqmqmJSxcIQLpL1ISHGGNHygKfsOyTUXpc0lxT9D6o3l22fIoqaJoHyZgALfSortLiF2xrKZ4mqUoc4hmXVKsCzqT0v7wrAcGwXNmpUoEJUEkuWZy3UwNeEB0KdvSFsJ6biiMSLyeoTEVA6wIIVs5E1F6RN3TgQQtHU+I7y2kcmizTZjtdGBZ1MAQ4dxwjws82WoEbq26SXB7SMhoYgdStlTkTpZUkFCVpdQNGJbNj5EdbHF7J2vPMxCJhStKpksOQyg60sQQAD2iO2EAg2strRKbG76lkdmPjDdJoI5rlUtp0kjFiP8q+EPbJOcedBGgU8LNuHcSNSfuqDf5QyeEu310RX5Td4J9kQE7AlhMocfI8IYvAOzKIA0A9QglShFCmx2gCbaHI/iDPEBDQs23ayUPiQS/EswHU8LrXavjZpyKyacBp7YylyZlpIQktLHSVkA+AOZ0EQGSp7KuAh0FQKioBIILVPhrWHGz5ksqKUzErmM6mKSoscSASwrhl1uYCTycQyQVE3STgQ/WyuyjQbY9lS5S1LAJJoAVFk6tXE8XghmlKsMH4VgxFBAaZI4d5jdNmGpHbBWzxLxUIHHvMTFHjHomPQEgx6KReAiPFDxIiYDFUh82jCbYQQQd4EMQWZoNj0BzaeTSUtUkBzXDHgoa8ItO2UkVSiU46LoVQjAvff1x0RgaajQd8QcpImrQnm1CqAK5kYUYsRl2VrSGi7KqYgOpG7vXa0apGGd3WNrdZAoVDHIt7svPGBETroUFApIHFj1UqK4+qAws9hK1qIYghAIPCTLalcX8Y0tdhXLTvtMS5YXiFinyVEY4UJrdq9RB2wpyebKjjuueqTKj20NooYuFN1GA52wW3mTMIdSVXQpTNdNWCgcCwbspGUpBUpd1y74PoDjq0NtiJQpc0MyTdbXFaau70xo0RsqxupVwAATVAln3UkUeuQaAd7EspRLF7E1I00BOdPW0K9r2VSASwuObpD0rQEeco6MQPbUOGyNDWA47Z869Pk4EidLyGHOIGLcY74Rxk6UU2iSx3TPlYU6S0mtMmbujswIDjeWn8SV9FZ7inQ6PBWxrWSwOIbtdP5DvgTluppkmj7szxKWgLY1q3xTBtMQCMW6++Lg7NUxg8ItsLBuXvTp2A+x++C51q47uvF2pCXaU1ynecBQPeG7cRAN9n2zojIoB/xBjPaO0whJDgEAknRgPPZCJVtYCpAapxLFhTznBWz9mKWQpYYBmArdI0yKg2OCeKugAGy9kKmqJU6U5jsBq+ZBBbtLUCuvstlQhISkADrr2kmp86ReVKAAApoP1jdKePqgKolgxvLQ1BTt98eSOMXgPJTFoiJAgJiDHnj0B6PR5o8BAREx6PQEx4GIeJeAmPRDx6A9HjHo88BhNkg/r7oDtWzkrDKDcQ9Py4QyeM1qiDmpezrQlwFy7r4gqBLICHYpLFhr2x607KWoVmkP81Nf8hDycsAefbGBXAcui/ZFkliCBUYVKmfTAw65J2i+D1rL5veT74MkKHOqz+LRQ1HSmQo2JaRLmqQMLywBpvP7IDrY8oA4xmiZEzJgAJOArAINtKafZkjOdLONaTE/nHTAxx1stImWmQf9aU3Vfbq0jsQIDiuXiTekqAcMseKCPb3Rz2z54Ss4Ya4x9OnWVC2voQtsLyQpup4y/Zsn+VK+zR7oo4idaXq5ateBYt3PAK59d2uFKav74+hq2TIP/hk/Zo90VOx5H8iT9kj3QHJbI2OokKmApSAyWvAnINRxjjQnJhVXSSZdGCS2QAyHBsINOzZX8uX9RPuiP2XJ/lS/qJ90BmiXm/ntjVIi4sMtugn6oiRY0egnuEBIiwipsaPRHdFvgydBATEvFRZk6ev3x4WdOniffBEvEvEGQPJPviDZ08frK98FWBjzxX4Mnj9df4o98GT8768z8UBaPRT4Mn532kz8UT8GT877SZ+KAmJEU+CJ+f8Aazfxx74In5/2s78cEXeIeKmyJ+f9rO/HEGyJ+f8AazvxwVd4hSop8CR8/wC1nfjiDYJeivtZ344ghU2K3xE/syXov7Wd/wBkT+zJei/tZ/8A2QAs8jGneIwvj0h4QedmStFfazvxxB2TKOKVV/1Z3/ZAINpqKVc4CCkJAIBDi6VF2HSFez1IJlpqSFVvFVG1UXBJcZd8d7+xZPoqxw52c334xHJqy/yh9eZ+OAW2HaoUkMQ7VD1BGkVt1vcEUxbrLQzPJqy4cyPrzPxxZHJ2zDCW398z8cQclYVvPs40myz2c4kR9CHmkLJWwbOlQUmUApJBBvzKEFwarY11hoERc6P/2Q=="/>
          <p:cNvSpPr>
            <a:spLocks noChangeAspect="1" noChangeArrowheads="1"/>
          </p:cNvSpPr>
          <p:nvPr/>
        </p:nvSpPr>
        <p:spPr bwMode="auto">
          <a:xfrm>
            <a:off x="1875518" y="757496"/>
            <a:ext cx="152400" cy="1524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6" name="AutoShape 6" descr="data:image/jpeg;base64,/9j/4AAQSkZJRgABAQAAAQABAAD/2wCEAAkGBxQTEhUUExQVFBQUFxcYGBYXFxcaGBgYFxcYFxgaGBgZHCggGBolHhgYITEhJSkrLi4uFx8zODMsNygtLisBCgoKDgwNFA8MFCscFBksLCwsLCwsLCw3NywrKywrNzcsNyssMiwrKyw3LCsrKywrLCsrKysrKysrKysrKysrLP/AABEIAL0BCgMBIgACEQEDEQH/xAAbAAACAwEBAQAAAAAAAAAAAAAEBQECAwYAB//EAEgQAAECAwUDCAQLBwQCAwAAAAECEQADIQQSMUFRBSJhBhMycYGRofBSscHRFCNCYnKSk7LS4fEVJDNTc4KiY7PC00ODFjSj/8QAFgEBAQEAAAAAAAAAAAAAAAAAAAEC/8QAFxEBAQEBAAAAAAAAAAAAAAAAABEBMf/aAAwDAQACEQMRAD8A6zlHygmWeaEpQlSSgKJJU4dSk5H5sBJ5WrLbktjm6z7Y9ymD2pv9JHitcI5lkYuBjliIy0ejlVM9CX/n74zVyqnfy5ZOm8O7e/WFMpINKpUMQcDiRhXKNOZc1DVd9O9xnFgaf/KZpDhMvjSYW/y4GNJPKOcodGV1XZmYf0oQ2qWpJCmofW2BfNuugzADb2RSj0RXNLF6nT0Tj5qgcq5QTxlK67kwf849I5RTS1JQ60r/ABtp3wOiyrI7SGxLtSvt74wn2YpwDZszFh2s4fx7kDdO2pxyl9yh29Mx6dtqcK3Zf+XjvQssi3GRLZaQRdy9uI9/uMQRK5Sz14IlhjWij43+2DP2taGqEZ/IV6r3X3QgtaTLWFM4ONcRXhDuzmgLFh1e7QP+sIJVtqc2Ev6qm+9GI5STnICE0yYg+JxjedIxBB1xyIY5+XhWsfGJJxe6Qz4uR8rUK7xCA5XKCeRhLT1hR8XiquUNoHyEHsXx69I0Fnrhlp5aMpkio3RhTx4UgITyin3iDzYoT0FcNVDUwT+2Z/zPqHVv5nmkKlSmWQAA6a96YYBBAJalfOOsIJXtmfgLv1B4OuMF7bnuBu1ByGrDBXUO2Lz8chhiez2QrlT701RcboAAfMPT2wgcDaM5+khqDo54+lpGo2nOIcFL5bnb6XEeMLzNfCoFO9yfd/cmMLRNugucQTjk7EimZp1kQB1v5QTZbC8gk6py7Fa+qNk7cnEPucWSdWbGpeOZsgK11Iocznj7B3w0M4mgIITQMcSaOOGkAcNuzyQAUElvk+ov5Y6RSdyjnJAJKDTC77jA8yWEIBV1qZnIPyRWqi3cBC6WTMW5bTDDN8NGb84BrI2/aC5Kkt9DDrOUWTyhn+knXo8RoYHCA2DEZNXjSKLmAOCa8akDUgD9erFATM5TzhnLenyDn2xWXymtB9DhuGvHpYQvTZiQFrNDgmrmuJ9fl48wbM91R2dcSBgeUto1R9Q++IXymnjNH1KfehYrJnc5M57mi6LIflnDIV7zmYRRtm5U2hUxCSUXVLQkshiylAHPjHex8zstnafKOs2VT+8Y93jH0uJiOM5Tv8LBGUpH3pkAzVUGbN58YY8ph+8g/wCmgf5TMIWy0OoBi4q3aO/z1xrBKZIVQjFq4EUyiikLlneDj0veBw81aDUyUgFgQR19WGWufsg2WKkK7iBr+RihbImirDHhplqcqcT2WFhJrKLEGg9g92FMjG9s2SUm9Kq3yC7dQy80ibLNBAyyI0w/Xy8EbWK1uLpDKFFIJYYmor563hmUEUOneO+sLZ9nCzeU7j5QqeP0hwOgg6xTSN1TGlDViA+8OGDjEVxEFKNqbMKBfluWxFK8R7fLlypAuh0u4e9eTUHPwHkw1VJVkzDA+coxTZQk0pLWahhuKIIcaA4aV0ZgW2vZl5JAAfMKI7XOQLPTMROyZTC6oMsbpfFq3eD0A7BDQ2bJ1HtOPHR+uI+ApdKkh2BcA1UMWzrphVuMBe7w8PDwhRtywukqQ7gOR9FjQcGHjD7mcSGKSAQdQQ/c7d8V5gl/Ne/qgFdgkiYEqYXTgwJ09VYtabIKFs3Zm68et+6NtmSSkLQMJaqPixqMtGjWbKKlAEBqvUGjaUgObnSjzmFbnjfS2ehhoqxLIUCkDJyNDgK51rGs2R+8pJADpIIrlcamGDd8M13eEAltliISqY43QXpjVww/SANmbOdAVmokvqAcq0dvHKG3KS8JN0YrUABqe7y0E2WyhKQkYAAZ4AN7IBXKsRdKTQAYAl3JDnOpzPAaQv25JN9MpIDkA3XeoDJetGA7b3f1vNpQFTFGiQ5J0AOXnGFmxrKVKXaFtfmYZ3UsAkB+AB6gjUwC3Z+zClOparZAnBtS1c94iCjs24m8qh0pi2dDgMTXvMdEJYo9eGXDzxhPbJa58wpwlp6ShwrdD4kg44CAT2Wyc+oEgmUknAHfIxJ4a9YGphrzYBokZigqHYHosHIFTjlDb4ElgBupAZgBVuuA7VMCDcQHWaABgBq5yYN1U1DgDaJ4RhLBUaNvF6Nhe9cBo2fdPOzQCSXuhmHVSqmzhmhCZVVOpZFT7AGLDjiTpgBLRaQaqPZ+R64gGtdwkrUGc0DHQDDsheHWXSGGLlstNc64QWuSZh3iyMnxOGWsbKQDQBx+Xr90APJSEigqcSXcxJd2CXLtno7+uCDKqHbDjwiUADhj14QAciznnpZJH8VFK6oz84R30cVZpe+j+ojsqPz7Y7WIOR5ToeeOEpJ/zme6MrBZy7lmHHMaeOQgzboJtDDOSkcOnMg6w2chgcwSQ2rUIjQrLkvTh7cux4mZYyCSK9WdTl5xg9UusXCYARA814QJbtnpWCoG6pmceojMQ0XKeop7YqoawHM88qWWXStDVvyyFYKROyqRoGociDi/VrDWdJCgQoA45QjtWyDLLy030ZpJLjqD4cP0MDGxW+4QlRKkksCzdhpQ+B4YAn4OMnKTR/ktgxrXxhJIEteAHFKrxpmDV9IMs9quFlF0akl01AF45jK91PqaD0S7rJJFeid59bpLmtKHMcQX1Qgvh3n2M0VmISoFJqM27xm4OYI6xA1ns6apIcjAv0k64hjqB14GgM5amN3IuR37w7y44E+jHiWVwPrH5eqATZBikEKFUlzQjt7DwJg6Up0jEagl21DwAsxkzTgL6fEH8xEIWb4fAecsIm32a8lypRCSDi3A4cCT2QObGgsW9ZgLT2NoSRofUiDroPGF0uzpTNDAgsrXDc49UMkqyD90At2mb01CfQF44sFEsnI5X/CCErDt7va0A/BguYtTlnxvEYUy0Y98X+AoAvKvMK9JXl+AgCtoHnCmUwKaKWKVqyEf3HwTBsmW3ZnqTie+BNm2O6HNCSSwOD0augpxqc42tdoKWSlitXRGgGKj80e0DEiApaSVm4nH5SvQHvyA1ByBi8pKUC6AwHW2uusCCwsKlRepJUoOcywLDBm0gNcsKJSi8AMVXlsOoE1NezwiBjabap7qGKmqfRGFXz4fmRhKASDQucS4c117cPbjgFIlpbADycfXGXNrmnNKe4+8evqgMLVPKlMB2A07dPX1RrZdnMyjjo1AeAyg6TY0oYU7fYIMTZ208tALJllJyzFOz1RsixGhoNfEBvCGsqWNBHlyzAJLRZqjg4bjdTGC5ApStNMwe4Q5tCDSlaewQEuWQ3H2V7cYBXMQxQ1N9H3xhHX3o5ifJYof00Htvp9cdQ0TRz+0h+8j+kjD6cyGklDQh2/tPmbSNy+8pFLzYLm8IwTysJoJI7ZmWGSI0OpMSDHNHlIunxKS7YTD39CPSuVTqCTKbqXXrDpD9UFdM0QRAVl2vKWOkEnRe7XrND2EweIIyXLzeM/PhBJihTAKNobLCzeTur9LXrhVvA3VuFDqqwxBwMdUZcC2qyhQuqSFDQ+saQCmxzjLxF6VkPlI1KWdxju46aQ1kT0LDBQAxSpKgSDgCl88ccQSDQwltNhVKL9JOuYxfDHD9YzYDelpTWpS6WPFPHwMQdTK4tfAqA7dYerFj4jKPLDGvRVQ8FYA9op2JhTYpiFMpN1JyOuqVC67OA4OgOIENJaUTEmgq4UMwcw/aCDxBiiy1oIKSpLEMd4dRzgWSp0iuGNeNc2xeNPgqc0pJGbAdo68YiQkBSkM1Aof3UPa4J7YDOnPAFhuqxI+bG9otCZaFKdNBkRU5NxgNUv95b/TPrTWJt8sEoSwqsP2Aq9jdsQE2OzlKAMfLezxjCYpKpl1RSEoYkEiqshXTHu4wTaVhCKBzRKRqo0HnhAkuSmWjfOFVKNXOZPblAG2i2oSHvBRwSlJBKlHAAPj5wgWzbgK1lKpq2KjVhohFKJHiXOdBBdHxkwBNDdThdSWd2PSNHyGHE4TfjOnRGSSWvhnq5BCcaGpYOwoQtOtwmn+IlKOCqlsh7+7UWNpSkXZZvEMyUsfHKBgkroiiPSap+jp190M7HZEoomle/rOcBlIsKlbyy6ncD5I0b3nsaGUuzN5HujWTJIxfvjZoDBEpjGwTEx4QEx6PR6ApNTTjASkwwgaYkP50gFlsRVP0k+uHsJ7WOicWUPEtDdoDieWC/3lP9JLcd+b74VWSWZhppn1Q75Ut8JQ/wDKT4TJkX5PyAoucBxxo3nq4xcA8+yKuuwLpy7/AHQBsoEWmVlvDLzwjs0WYMKCgbCEtos921SMGvK8YodT7IhRJKA/pAMr6wYxWTYQkG4Snq3T3p3T/clUEqTFkCIFotk5Lko5xIKhRgo3VFPyeo/IA6o1s22JSyEuUqNGUOxrwcA8CQY3kdH++Z/uKjDaUoFAJAJC5bEio30uxgDymKqTwi4iRABrLH9IU22wYqlsDpkdeo9XjD+ZLeBrTKasBzJthSSegtq7tFDiRphey8IOsu0n30OSKFHRcaKc41cKwD6ExtabOJgwY0IINcMYQ2yXMRU0Zt9NB/cGNOGHVAdQnbMosoKIOBCgQWetMLwINHfpZwVbFXVIWaAG6dGVge8AdscrKtiQSQ5OKkFlOB8tN1IB9ragCGEm0G6ZZUtmvS2uqDAgpHRdgWDvg1awB99JtQIP/jV4lPu9XCJlzk88SSwSlu1Zc9wQPrQOLVfnS3LPKJDEVchsQePdGC7XdQyTWcoqCqA3cAqgyQlOTO0Qb2m1313n3EURjVWClVwY7o/u1hfNtyT8Yom6OgGLkn5TPjWg7cwwy1JSPlGWN27u76h8kMHUBV3xIrQF6JK5ynQ3WwKUa3abysXU4ZyHGYXVbKgrc13UDUHEsal8sBjk4LsmzVL3puBqEGormoZ8E4euL2bZoTvF1GjqJc0qOHYwHCG0uWWFO8nD198BMuU1KDyIMloaM5UoYsPX64JiiRHnjzxDxBaPREegJiYh488BMRdj0egANppYDrT94QweF20l0HFQ+8IYwHIcpkPakaCQP91Te2GuybNdQONf0DdcCbbQ9qQBiZSR/wDqv3mHSEMABgNYosEws2oj42Qr57f4L89kNUiAdqpdUj+rrrKmwBaVRYGMeZD4V63PeaxfmhqodRaIM7PRJ+nM/wBxcUt/QH05f3xFpMuhqenM0/mK4RFrlbnUU4t6Q0EUFxIj0Q8Bla51xC1AOUpUpiWBuglnYsOMJrLylSpRSuXcL4pWFDAGpUEgQ32gh5SwM0kd4b2xyO1rCE2q6mm6k11KUg141gOkCpbODdGWAHU73e4xjaJSSKkEHs97xTZ9he9eCSTkWLYYxFis6UIUkAABawycAxbKmWkQczbbHzczcJFFKDHo3cWPyQ2UbWNLMVGa74gygz4i8XJBPDHwO2nLAM1WlnWzamZKHqg3YNlLhS6s7M+LMSX6jALAhIO6ZyWBBIVLBqUkBwjqPdGE6Wg1BmpLBIN5O6AMGuA+o04Q92lZiu0hIDBSLyld4yzoO4Ra2bH3RcUKZKA6se+KOesVkvLBK90ggBwKJahZmGvi8dBIlhIYBurT1AQDZEMmQRiUzHIGihpDiXL1JPYYg9IkvVn85QZLl6jz3RpKl61dsoVS9pzSQ8sJSokJULqna8f5iaMk+6AcARMcxN5RzEqIKEm6agDUJIrzmh0zjeXykSosEr+onxPPRR0EehBN5QgUAU+pQlsH/m+2A53KdY6KUnrQ3qnGIOsEeaANjW0zpKZhDElQwIwJGBJ01g6AmJEQDHgYC0eeIiFGAA2irdHWn74hlCq3BwOtP30wygFFqlPagWwlI/3JsMxAax+8/wDqT9+ZBsUegTaH/j/qD7qoLgTaIoj+on1KgNl4xKVRQyzr3U98WEoYmvXADWOYQlV5Vb8zENS+fa8Vt9sSJalPeui8bofCuUaSZKTedIO/MxD/AC1QPt8AWWeWA+LUHwxDRAEeVsqrJUe8etPti8/bM5gUygkKDi/2+it/CFGw9noKnW4bAYd4YuO2OktlnCk3g1M8KaPAI7Tt+cQxTLukpBICnqciVcNIgWwTJ5WWB5tIq2IURjrQHWsDLlBc2XLO6lag7EOwvFq0xAyh5I2LKRvJVMSp3v3g+TgMGrxeA0RtmWhLEKLCt1Kj2mjdrx6Qt0EqSU3lrUAQL11SypL3X+SQcc+EHGekBgAAasAGx0ZoV2qYSWDqOgJ7Co/JHE9gMAm2tawSoN05d1hmeelmjcAqCrDtRabpMubQVHNzGwyp5eANrSkIKbygqdjdqEy0YuWLlRwAJzJoGEEbNtIUySQgMSlO+QADxXi8A3sdvBnFSqC6ySUqGYOmOMZbW2oSDcCiKYA61EGSkkikwdaUAeJWXik5y7LPaFGnVfHnSKFuyrQCJCcShE1+G+ijcIYbQ2mqUpISgLdJUXKgQxalC/hAQsiUK52+UqZibhU4I0VMNKDQ9UYHaxEwKmBC03Qk3d0gbzs5Lne1GHZEBsrlakHflLS1aFJo+QJHrgyzjdkGtQD3yV5dsclZFIUJ/OJY3QUNTNeuRpHV2NW5Z8t1P+wfeO+ASqSDaJgb0OBa4h8OAhhbdmFKL6QN1D3cKn8nx1gjY9mBmTJmYXdb/wBcsg+JENLYPi1/RPgH9kBxcmwT1gKCAymI3+FKNAc+yrS94AMCSHNOvJ47vZcsCTLam4nxSCYQco1SzeKaHgaGlaHDrgL8m9sIRJTLUCCkrzSOktShRSgR0mrpDtO1JeagOF6WfUsmBdh2BPNm+hClX1OVJSrBhmMmiu2tkoUhSkpSF8AKsDS61T3YwBh2tJw5xL9vjRoMkqCgFJqkgEEVBBqCDHzQ2e6X0fNs/wBY6+z2ZKkyUkGlnlMxUCHfMHhAPoqs0hfM2abu7NnpbLnFH1mF9tVPlB0ziquC0gnPgYoZWvoj6SfvphhHHStrTlLloWJZBmIcgEHpj53DSOzEZoXLP7xx5pPguY/rgsQDMP7yOMn1TFe+Do0JgLahZKP6g+6qDIB2qWCP6gf6iz7IA1USIqsxXnNaDXKApII3vpr+8YB5UKHwSd1Ad60j2xE+2BIXnvqxISK4BSj0T1wh2tapkyWtKi0s3qISw3QVB1KF41Aow1egiAayW8hSV9lajA0L5EZ8Ic7U28m4AlheBoak1oABnQ98cxIVebpN81JUo9wI9eMOdm2oJXdRJ+MVjevhRbF1LDtTB8sMooEl2ecZiJxRcSg3hzgZ8QKOGAfrjU7en9IoRccC8ygC5bd3i/5R0abInpzje0QOgBxBqvtpwEKLXZTaJjp3ZCSLqnJMxmLpfIl97OjPEB8pZX0SAn0sy3ojT5xpoFYwbIkpFE5l3qanEkkFzxMeCXeCZKG8+qKODWmQbTNE1QA5yZoSWWaY+fU8sOzLNMTeTKKxUAukA5FiVOeuOnAjmrRtBarRNCVquJN0ALUALoZRocb16AJGyZADCR3kE/eiBseTnK8adgvUjaxTwpI3phVV/jJvFsDgYlSmrem9XOzPYoQA69kyg4TZ34lcvr+UrCE22rJLQjelBCiKEXSC3AEkR0qpiShwuaGx+Nme+E1o2pzawVKUqUrpOpSigvRQerajqIqGiBRs6xS1gLVUILzJYG9cBS5S3SxwFfGOjkylEWUgkAJqlyHPNUpgaA95itpsQZSkJcLBcJzJFFoPpVyLKBrxLsh3LO3ojv5sQG2wxSZ/UOPCXLEGW0/Fr+ifVAWwhuzP6qsvmIHrBjfasxpZ4kDsJA9sBztimqUAlRmpCQkBjLZmYVugtTABWVY2XsySoG8qb0S9U0DEuQE3kCmKgIwsk0tVSpY1KEXfrXcMMSDXCL7Vngy1SypZuhTXkynBa9T4q8k9ogOj2eaL/qzR3LIi9tWAguWbyM45+ybZCZk9BLNOnGv0zhAG0NrX8BQdr545CAA2gaY5Pn1x2NjSypY9GRJ/5x8/nTKkkYPWvl4+hqJQsG4pSealh0i8xSVO4FcCMoBlAtuQCKhx5/SPS7dLU7LBbEPUQJtOeG3avAJ1yRz0s0G8kgZ4iOsjj5ZHPy9StMdiBALJ3/2U4/wv+ZMHQutS2tCfoD76oYxR54VcpZ9yUlTEtNThjVK0078IagQs5Q/wwQSkhRIILEHmptQcjxiAKft1RPQ5sGu+/OEcEXSU51uqTTGKG1zF9FJQ9Ly3KqhywJLDg5SdBAOx7EVVCXNeAd/Xj3x04sIoTjnUt2aRQl2FK5xSr1bqlAEs4DJokMyRwDDGka8pbMkSSz1vDXFBEEbBk3VTxnzjH6qT7YrylLyynMgjtUlQ9uHVERXkwUCTdSKpUUqYpJdNN6uMLNsbUl88goAKkgjdYku7ABNSaFo02LZpaiorQkjeIJAYi8AGOkMLTMlJASiWkzFPcASA1GKlKbdSMCeIDEkCKpHO2gq8gTgbpIJlJTeJGG8M29HCofSGp2vLZ7s3B2upds6X6RNl2KkOqYBMWS6lqAd+Hojh4k1hjL2YhQ3kJI0KQe54DWQQUgjAgEdRDh2jVKouJIHh3aeyLXREEBfCB0bOk1+Jl1qTcTU46dsEiJJgMBYZT/wpX1Ee6PK2dJOMqV9mj3QTEExQONnyf5Ur7NHujOZYpWUqX9RHqaCCeMVVx98AEtKUJ3QAADQUADOwgLZE8LRIOssuOKUpB64OXnp2QmEr4KsTEPzTm8jIXmcp6gMMxxTvQNdgznQsZhaie0kP4eEY7anbwAqAUuON4eeyEez7ayVkFgunE7yz7cvygY2u9MQPnoHAbyfYYBxsyeooTcAURSiyMMXAQ4NHutgRG+2LCVyySiXLUAeitTMBUXQhhicCOLwLIsQCQtBulQBcdhrqOGtcWa1stExPSNFMHOBHR3ScDXomtKFRgE+1LJL56aFJUCVrN9B3t4lQvIVurG9ldLZmM5OywggrlqmIIJLBaZoT6XNqYgA5spORVDebe59SkLAW9EqSmroSRzalAhwKa0LkAxbbcuaUgqmqmJSxcIQLpL1ISHGGNHygKfsOyTUXpc0lxT9D6o3l22fIoqaJoHyZgALfSortLiF2xrKZ4mqUoc4hmXVKsCzqT0v7wrAcGwXNmpUoEJUEkuWZy3UwNeEB0KdvSFsJ6biiMSLyeoTEVA6wIIVs5E1F6RN3TgQQtHU+I7y2kcmizTZjtdGBZ1MAQ4dxwjws82WoEbq26SXB7SMhoYgdStlTkTpZUkFCVpdQNGJbNj5EdbHF7J2vPMxCJhStKpksOQyg60sQQAD2iO2EAg2strRKbG76lkdmPjDdJoI5rlUtp0kjFiP8q+EPbJOcedBGgU8LNuHcSNSfuqDf5QyeEu310RX5Td4J9kQE7AlhMocfI8IYvAOzKIA0A9QglShFCmx2gCbaHI/iDPEBDQs23ayUPiQS/EswHU8LrXavjZpyKyacBp7YylyZlpIQktLHSVkA+AOZ0EQGSp7KuAh0FQKioBIILVPhrWHGz5ksqKUzErmM6mKSoscSASwrhl1uYCTycQyQVE3STgQ/WyuyjQbY9lS5S1LAJJoAVFk6tXE8XghmlKsMH4VgxFBAaZI4d5jdNmGpHbBWzxLxUIHHvMTFHjHomPQEgx6KReAiPFDxIiYDFUh82jCbYQQQd4EMQWZoNj0BzaeTSUtUkBzXDHgoa8ItO2UkVSiU46LoVQjAvff1x0RgaajQd8QcpImrQnm1CqAK5kYUYsRl2VrSGi7KqYgOpG7vXa0apGGd3WNrdZAoVDHIt7svPGBETroUFApIHFj1UqK4+qAws9hK1qIYghAIPCTLalcX8Y0tdhXLTvtMS5YXiFinyVEY4UJrdq9RB2wpyebKjjuueqTKj20NooYuFN1GA52wW3mTMIdSVXQpTNdNWCgcCwbspGUpBUpd1y74PoDjq0NtiJQpc0MyTdbXFaau70xo0RsqxupVwAATVAln3UkUeuQaAd7EspRLF7E1I00BOdPW0K9r2VSASwuObpD0rQEeco6MQPbUOGyNDWA47Z869Pk4EidLyGHOIGLcY74Rxk6UU2iSx3TPlYU6S0mtMmbujswIDjeWn8SV9FZ7inQ6PBWxrWSwOIbtdP5DvgTluppkmj7szxKWgLY1q3xTBtMQCMW6++Lg7NUxg8ItsLBuXvTp2A+x++C51q47uvF2pCXaU1ynecBQPeG7cRAN9n2zojIoB/xBjPaO0whJDgEAknRgPPZCJVtYCpAapxLFhTznBWz9mKWQpYYBmArdI0yKg2OCeKugAGy9kKmqJU6U5jsBq+ZBBbtLUCuvstlQhISkADrr2kmp86ReVKAAApoP1jdKePqgKolgxvLQ1BTt98eSOMXgPJTFoiJAgJiDHnj0B6PR5o8BAREx6PQEx4GIeJeAmPRDx6A9HjHo88BhNkg/r7oDtWzkrDKDcQ9Py4QyeM1qiDmpezrQlwFy7r4gqBLICHYpLFhr2x607KWoVmkP81Nf8hDycsAefbGBXAcui/ZFkliCBUYVKmfTAw65J2i+D1rL5veT74MkKHOqz+LRQ1HSmQo2JaRLmqQMLywBpvP7IDrY8oA4xmiZEzJgAJOArAINtKafZkjOdLONaTE/nHTAxx1stImWmQf9aU3Vfbq0jsQIDiuXiTekqAcMseKCPb3Rz2z54Ss4Ya4x9OnWVC2voQtsLyQpup4y/Zsn+VK+zR7oo4idaXq5ateBYt3PAK59d2uFKav74+hq2TIP/hk/Zo90VOx5H8iT9kj3QHJbI2OokKmApSAyWvAnINRxjjQnJhVXSSZdGCS2QAyHBsINOzZX8uX9RPuiP2XJ/lS/qJ90BmiXm/ntjVIi4sMtugn6oiRY0egnuEBIiwipsaPRHdFvgydBATEvFRZk6ev3x4WdOniffBEvEvEGQPJPviDZ08frK98FWBjzxX4Mnj9df4o98GT8768z8UBaPRT4Mn532kz8UT8GT877SZ+KAmJEU+CJ+f8Aazfxx74In5/2s78cEXeIeKmyJ+f9rO/HEGyJ+f8AazvxwVd4hSop8CR8/wC1nfjiDYJeivtZ344ghU2K3xE/syXov7Wd/wBkT+zJei/tZ/8A2QAs8jGneIwvj0h4QedmStFfazvxxB2TKOKVV/1Z3/ZAINpqKVc4CCkJAIBDi6VF2HSFez1IJlpqSFVvFVG1UXBJcZd8d7+xZPoqxw52c334xHJqy/yh9eZ+OAW2HaoUkMQ7VD1BGkVt1vcEUxbrLQzPJqy4cyPrzPxxZHJ2zDCW398z8cQclYVvPs40myz2c4kR9CHmkLJWwbOlQUmUApJBBvzKEFwarY11hoERc6P/2Q=="/>
          <p:cNvSpPr>
            <a:spLocks noChangeAspect="1" noChangeArrowheads="1"/>
          </p:cNvSpPr>
          <p:nvPr/>
        </p:nvSpPr>
        <p:spPr bwMode="auto">
          <a:xfrm>
            <a:off x="2027918" y="909896"/>
            <a:ext cx="152400" cy="1524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1032" name="Picture 8" descr="http://www.art-rageous.net/2008/DuoL-PerspectiveRoo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3513" y="160338"/>
            <a:ext cx="4114800" cy="2933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69358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33674" y="695228"/>
            <a:ext cx="3960289" cy="5271939"/>
          </a:xfrm>
          <a:prstGeom prst="rect">
            <a:avLst/>
          </a:prstGeom>
        </p:spPr>
      </p:pic>
      <p:sp>
        <p:nvSpPr>
          <p:cNvPr id="4" name="Rectángulo 3"/>
          <p:cNvSpPr/>
          <p:nvPr/>
        </p:nvSpPr>
        <p:spPr>
          <a:xfrm>
            <a:off x="710152" y="2151080"/>
            <a:ext cx="6096000" cy="923330"/>
          </a:xfrm>
          <a:prstGeom prst="rect">
            <a:avLst/>
          </a:prstGeom>
        </p:spPr>
        <p:txBody>
          <a:bodyPr>
            <a:spAutoFit/>
          </a:bodyPr>
          <a:lstStyle/>
          <a:p>
            <a:pPr algn="just"/>
            <a:r>
              <a:rPr lang="en-US" b="1" dirty="0">
                <a:solidFill>
                  <a:schemeClr val="tx1">
                    <a:lumMod val="95000"/>
                  </a:schemeClr>
                </a:solidFill>
                <a:latin typeface="Arial" panose="020B0604020202020204" pitchFamily="34" charset="0"/>
              </a:rPr>
              <a:t>2005: </a:t>
            </a:r>
            <a:r>
              <a:rPr lang="en-US" b="1" dirty="0" smtClean="0">
                <a:solidFill>
                  <a:schemeClr val="tx1">
                    <a:lumMod val="95000"/>
                  </a:schemeClr>
                </a:solidFill>
                <a:latin typeface="Arial" panose="020B0604020202020204" pitchFamily="34" charset="0"/>
              </a:rPr>
              <a:t>Time</a:t>
            </a:r>
            <a:r>
              <a:rPr lang="en-US" b="1" dirty="0">
                <a:solidFill>
                  <a:schemeClr val="tx1">
                    <a:lumMod val="95000"/>
                  </a:schemeClr>
                </a:solidFill>
                <a:latin typeface="Arial" panose="020B0604020202020204" pitchFamily="34" charset="0"/>
              </a:rPr>
              <a:t> magazine names </a:t>
            </a:r>
            <a:r>
              <a:rPr lang="en-US" b="1" i="1" dirty="0" smtClean="0">
                <a:solidFill>
                  <a:schemeClr val="tx1">
                    <a:lumMod val="95000"/>
                  </a:schemeClr>
                </a:solidFill>
                <a:latin typeface="Arial" panose="020B0604020202020204" pitchFamily="34" charset="0"/>
              </a:rPr>
              <a:t>Never Let Me Go</a:t>
            </a:r>
            <a:r>
              <a:rPr lang="en-US" b="1" dirty="0">
                <a:solidFill>
                  <a:schemeClr val="tx1">
                    <a:lumMod val="95000"/>
                  </a:schemeClr>
                </a:solidFill>
                <a:latin typeface="Arial" panose="020B0604020202020204" pitchFamily="34" charset="0"/>
              </a:rPr>
              <a:t> on its list of the 100 greatest English language novels since the magazine </a:t>
            </a:r>
            <a:r>
              <a:rPr lang="en-US" b="1" dirty="0" smtClean="0">
                <a:solidFill>
                  <a:schemeClr val="tx1">
                    <a:lumMod val="95000"/>
                  </a:schemeClr>
                </a:solidFill>
                <a:latin typeface="Arial" panose="020B0604020202020204" pitchFamily="34" charset="0"/>
              </a:rPr>
              <a:t>was founded </a:t>
            </a:r>
            <a:r>
              <a:rPr lang="en-US" b="1" dirty="0">
                <a:solidFill>
                  <a:schemeClr val="tx1">
                    <a:lumMod val="95000"/>
                  </a:schemeClr>
                </a:solidFill>
                <a:latin typeface="Arial" panose="020B0604020202020204" pitchFamily="34" charset="0"/>
              </a:rPr>
              <a:t>in </a:t>
            </a:r>
            <a:r>
              <a:rPr lang="en-US" b="1" dirty="0" smtClean="0">
                <a:solidFill>
                  <a:schemeClr val="tx1">
                    <a:lumMod val="95000"/>
                  </a:schemeClr>
                </a:solidFill>
                <a:latin typeface="Arial" panose="020B0604020202020204" pitchFamily="34" charset="0"/>
              </a:rPr>
              <a:t>1923.</a:t>
            </a:r>
            <a:endParaRPr lang="es-MX" b="1" dirty="0">
              <a:solidFill>
                <a:schemeClr val="tx1">
                  <a:lumMod val="95000"/>
                </a:schemeClr>
              </a:solidFill>
            </a:endParaRPr>
          </a:p>
        </p:txBody>
      </p:sp>
      <p:sp>
        <p:nvSpPr>
          <p:cNvPr id="5" name="Rectángulo 4"/>
          <p:cNvSpPr/>
          <p:nvPr/>
        </p:nvSpPr>
        <p:spPr>
          <a:xfrm>
            <a:off x="710152" y="3976692"/>
            <a:ext cx="6096000" cy="923330"/>
          </a:xfrm>
          <a:prstGeom prst="rect">
            <a:avLst/>
          </a:prstGeom>
        </p:spPr>
        <p:txBody>
          <a:bodyPr>
            <a:spAutoFit/>
          </a:bodyPr>
          <a:lstStyle/>
          <a:p>
            <a:pPr algn="just"/>
            <a:r>
              <a:rPr lang="en-US" dirty="0">
                <a:latin typeface="Arial" panose="020B0604020202020204" pitchFamily="34" charset="0"/>
              </a:rPr>
              <a:t> It was </a:t>
            </a:r>
            <a:r>
              <a:rPr lang="en-US" dirty="0" smtClean="0">
                <a:latin typeface="Arial" panose="020B0604020202020204" pitchFamily="34" charset="0"/>
              </a:rPr>
              <a:t>shortlisted for </a:t>
            </a:r>
            <a:r>
              <a:rPr lang="en-US" dirty="0">
                <a:latin typeface="Arial" panose="020B0604020202020204" pitchFamily="34" charset="0"/>
              </a:rPr>
              <a:t>the 2005 </a:t>
            </a:r>
            <a:r>
              <a:rPr lang="en-US" dirty="0" smtClean="0">
                <a:latin typeface="Arial" panose="020B0604020202020204" pitchFamily="34" charset="0"/>
              </a:rPr>
              <a:t>Booker Prize</a:t>
            </a:r>
            <a:r>
              <a:rPr lang="en-US" dirty="0">
                <a:latin typeface="Arial" panose="020B0604020202020204" pitchFamily="34" charset="0"/>
              </a:rPr>
              <a:t> (an award Ishiguro had previously won in 1989 for </a:t>
            </a:r>
            <a:r>
              <a:rPr lang="en-US" i="1" dirty="0" smtClean="0">
                <a:latin typeface="Arial" panose="020B0604020202020204" pitchFamily="34" charset="0"/>
              </a:rPr>
              <a:t>The Remains of the Day</a:t>
            </a:r>
            <a:r>
              <a:rPr lang="en-US" dirty="0" smtClean="0">
                <a:latin typeface="Arial" panose="020B0604020202020204" pitchFamily="34" charset="0"/>
              </a:rPr>
              <a:t>.</a:t>
            </a:r>
            <a:endParaRPr lang="es-MX" dirty="0"/>
          </a:p>
        </p:txBody>
      </p:sp>
    </p:spTree>
    <p:extLst>
      <p:ext uri="{BB962C8B-B14F-4D97-AF65-F5344CB8AC3E}">
        <p14:creationId xmlns:p14="http://schemas.microsoft.com/office/powerpoint/2010/main" val="36319098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01785" y="1005357"/>
            <a:ext cx="6096000" cy="1938992"/>
          </a:xfrm>
          <a:prstGeom prst="rect">
            <a:avLst/>
          </a:prstGeom>
        </p:spPr>
        <p:txBody>
          <a:bodyPr>
            <a:spAutoFit/>
          </a:bodyPr>
          <a:lstStyle/>
          <a:p>
            <a:pPr marL="285750" indent="-285750" algn="just">
              <a:buFont typeface="Arial" panose="020B0604020202020204" pitchFamily="34" charset="0"/>
              <a:buChar char="•"/>
            </a:pPr>
            <a:r>
              <a:rPr lang="en-US" sz="2000" b="1" i="1" dirty="0">
                <a:latin typeface="Arial" panose="020B0604020202020204" pitchFamily="34" charset="0"/>
                <a:cs typeface="Arial" panose="020B0604020202020204" pitchFamily="34" charset="0"/>
              </a:rPr>
              <a:t>Never Let Me Go</a:t>
            </a:r>
            <a:r>
              <a:rPr lang="en-US" sz="2000" b="1" dirty="0">
                <a:latin typeface="Arial" panose="020B0604020202020204" pitchFamily="34" charset="0"/>
                <a:cs typeface="Arial" panose="020B0604020202020204" pitchFamily="34" charset="0"/>
              </a:rPr>
              <a:t> was extremely well-received critically, and is included in the curriculum of many high-school and college courses</a:t>
            </a:r>
            <a:r>
              <a:rPr lang="en-US" sz="2000" b="1" dirty="0" smtClean="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endParaRPr lang="en-US" sz="2000" b="1"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It was adapted into a film by Mark Romanek in 2010.</a:t>
            </a:r>
            <a:endParaRPr lang="es-MX" sz="2000" b="1"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4809" y="3410780"/>
            <a:ext cx="7589952" cy="2908219"/>
          </a:xfrm>
          <a:prstGeom prst="rect">
            <a:avLst/>
          </a:prstGeom>
        </p:spPr>
      </p:pic>
    </p:spTree>
    <p:extLst>
      <p:ext uri="{BB962C8B-B14F-4D97-AF65-F5344CB8AC3E}">
        <p14:creationId xmlns:p14="http://schemas.microsoft.com/office/powerpoint/2010/main" val="22332267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12980" y="2015613"/>
            <a:ext cx="9818814" cy="3108543"/>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r>
              <a:rPr lang="en-US" sz="2800" dirty="0" smtClean="0"/>
              <a:t>“I am </a:t>
            </a:r>
            <a:r>
              <a:rPr lang="en-US" sz="2800" dirty="0"/>
              <a:t>a writer who wishes to write international novels. What is an 'international' novel? I believe it to be one, quite simply, that contains a vision of life that is of importance to people of varied backgrounds around the world. It may concern characters who jet across continents, but may just as easily be set firmly in one small </a:t>
            </a:r>
            <a:r>
              <a:rPr lang="en-US" sz="2800" dirty="0" smtClean="0"/>
              <a:t>locality</a:t>
            </a:r>
            <a:r>
              <a:rPr lang="en-US" sz="2800" dirty="0"/>
              <a:t>.</a:t>
            </a:r>
            <a:r>
              <a:rPr lang="en-US" sz="2800" dirty="0" smtClean="0"/>
              <a:t>”</a:t>
            </a:r>
            <a:endParaRPr lang="es-MX" sz="2800" dirty="0"/>
          </a:p>
        </p:txBody>
      </p:sp>
      <p:sp>
        <p:nvSpPr>
          <p:cNvPr id="3" name="CuadroTexto 2"/>
          <p:cNvSpPr txBox="1"/>
          <p:nvPr/>
        </p:nvSpPr>
        <p:spPr>
          <a:xfrm>
            <a:off x="1212980" y="690465"/>
            <a:ext cx="6102220" cy="984885"/>
          </a:xfrm>
          <a:prstGeom prst="rect">
            <a:avLst/>
          </a:prstGeom>
          <a:noFill/>
        </p:spPr>
        <p:txBody>
          <a:bodyPr wrap="square" rtlCol="0">
            <a:spAutoFit/>
          </a:bodyPr>
          <a:lstStyle/>
          <a:p>
            <a:r>
              <a:rPr lang="en-U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Author’s</a:t>
            </a:r>
            <a:r>
              <a:rPr lang="es-MX"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a:t>
            </a:r>
            <a:r>
              <a:rPr lang="en-U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Statement</a:t>
            </a:r>
          </a:p>
          <a:p>
            <a:endParaRPr lang="es-MX" dirty="0"/>
          </a:p>
        </p:txBody>
      </p:sp>
    </p:spTree>
    <p:extLst>
      <p:ext uri="{BB962C8B-B14F-4D97-AF65-F5344CB8AC3E}">
        <p14:creationId xmlns:p14="http://schemas.microsoft.com/office/powerpoint/2010/main" val="21212653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p:txBody>
          <a:bodyPr/>
          <a:lstStyle/>
          <a:p>
            <a:endParaRPr lang="en-US" dirty="0"/>
          </a:p>
        </p:txBody>
      </p:sp>
      <p:sp>
        <p:nvSpPr>
          <p:cNvPr id="3" name="2 Título"/>
          <p:cNvSpPr>
            <a:spLocks noGrp="1"/>
          </p:cNvSpPr>
          <p:nvPr>
            <p:ph type="title"/>
          </p:nvPr>
        </p:nvSpPr>
        <p:spPr/>
        <p:txBody>
          <a:bodyPr/>
          <a:lstStyle/>
          <a:p>
            <a:r>
              <a:rPr lang="en-US" i="1" dirty="0"/>
              <a:t>a</a:t>
            </a:r>
            <a:r>
              <a:rPr lang="en-US" i="1" dirty="0" smtClean="0"/>
              <a:t> sense of an ending</a:t>
            </a:r>
            <a:r>
              <a:rPr lang="en-US" dirty="0" smtClean="0"/>
              <a:t> </a:t>
            </a:r>
            <a:br>
              <a:rPr lang="en-US" dirty="0" smtClean="0"/>
            </a:br>
            <a:r>
              <a:rPr lang="en-US" sz="1969" cap="none" dirty="0"/>
              <a:t>by </a:t>
            </a:r>
            <a:r>
              <a:rPr lang="en-US" sz="1969" dirty="0"/>
              <a:t>Julian Barnes</a:t>
            </a:r>
            <a:endParaRPr lang="en-US" dirty="0"/>
          </a:p>
        </p:txBody>
      </p:sp>
    </p:spTree>
    <p:extLst>
      <p:ext uri="{BB962C8B-B14F-4D97-AF65-F5344CB8AC3E}">
        <p14:creationId xmlns:p14="http://schemas.microsoft.com/office/powerpoint/2010/main" val="26901459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n-US" dirty="0"/>
              <a:t>Julian Barnes was born in Leicester, England on January 19, 1946. He was educated at the City of London School from 1957 to </a:t>
            </a:r>
            <a:r>
              <a:rPr lang="en-US" dirty="0" smtClean="0"/>
              <a:t>1964 </a:t>
            </a:r>
            <a:r>
              <a:rPr lang="en-US" dirty="0"/>
              <a:t>and at Magdalen College, Oxford, from which he </a:t>
            </a:r>
            <a:r>
              <a:rPr lang="en-US" dirty="0" smtClean="0"/>
              <a:t>graduated in modern languages (with </a:t>
            </a:r>
            <a:r>
              <a:rPr lang="en-US" dirty="0" err="1" smtClean="0"/>
              <a:t>honours</a:t>
            </a:r>
            <a:r>
              <a:rPr lang="en-US" dirty="0" smtClean="0"/>
              <a:t>) in 1968.</a:t>
            </a:r>
          </a:p>
          <a:p>
            <a:r>
              <a:rPr lang="en-US" dirty="0"/>
              <a:t>After graduation, he worked as a lexicographer for the </a:t>
            </a:r>
            <a:r>
              <a:rPr lang="en-US" i="1" dirty="0"/>
              <a:t>Oxford English Dictionary</a:t>
            </a:r>
            <a:r>
              <a:rPr lang="en-US" dirty="0"/>
              <a:t> </a:t>
            </a:r>
            <a:r>
              <a:rPr lang="en-US" i="1" dirty="0" smtClean="0"/>
              <a:t>Supplement</a:t>
            </a:r>
            <a:r>
              <a:rPr lang="en-US" dirty="0" smtClean="0"/>
              <a:t> </a:t>
            </a:r>
            <a:r>
              <a:rPr lang="en-US" dirty="0"/>
              <a:t>for three years. In 1977, Barnes began working as a reviewer and literary editor for the </a:t>
            </a:r>
            <a:r>
              <a:rPr lang="en-US" i="1" dirty="0"/>
              <a:t>New Statesman</a:t>
            </a:r>
            <a:r>
              <a:rPr lang="en-US" dirty="0"/>
              <a:t> and </a:t>
            </a:r>
            <a:r>
              <a:rPr lang="en-US" i="1" dirty="0"/>
              <a:t>T</a:t>
            </a:r>
            <a:r>
              <a:rPr lang="en-US" i="1" dirty="0" smtClean="0"/>
              <a:t>he </a:t>
            </a:r>
            <a:r>
              <a:rPr lang="en-US" i="1" dirty="0"/>
              <a:t>New Review</a:t>
            </a:r>
            <a:r>
              <a:rPr lang="en-US" dirty="0"/>
              <a:t>. From 1979 to 1986 he worked as a television critic, first for </a:t>
            </a:r>
            <a:r>
              <a:rPr lang="en-US" i="1" dirty="0"/>
              <a:t>T</a:t>
            </a:r>
            <a:r>
              <a:rPr lang="en-US" i="1" dirty="0" smtClean="0"/>
              <a:t>he </a:t>
            </a:r>
            <a:r>
              <a:rPr lang="en-US" i="1" dirty="0"/>
              <a:t>New Statesman </a:t>
            </a:r>
            <a:r>
              <a:rPr lang="en-US" dirty="0"/>
              <a:t>and then for </a:t>
            </a:r>
            <a:r>
              <a:rPr lang="en-US" i="1" dirty="0"/>
              <a:t>T</a:t>
            </a:r>
            <a:r>
              <a:rPr lang="en-US" i="1" dirty="0" smtClean="0"/>
              <a:t>he </a:t>
            </a:r>
            <a:r>
              <a:rPr lang="en-US" i="1" dirty="0"/>
              <a:t>Observer</a:t>
            </a:r>
            <a:r>
              <a:rPr lang="en-US" dirty="0"/>
              <a:t>.</a:t>
            </a:r>
          </a:p>
          <a:p>
            <a:endParaRPr lang="en-US" dirty="0"/>
          </a:p>
        </p:txBody>
      </p:sp>
      <p:sp>
        <p:nvSpPr>
          <p:cNvPr id="3" name="2 Título"/>
          <p:cNvSpPr>
            <a:spLocks noGrp="1"/>
          </p:cNvSpPr>
          <p:nvPr>
            <p:ph type="title"/>
          </p:nvPr>
        </p:nvSpPr>
        <p:spPr/>
        <p:txBody>
          <a:bodyPr/>
          <a:lstStyle/>
          <a:p>
            <a:r>
              <a:rPr lang="en-US" dirty="0" smtClean="0"/>
              <a:t>Early life</a:t>
            </a:r>
            <a:endParaRPr lang="en-US" dirty="0"/>
          </a:p>
        </p:txBody>
      </p:sp>
    </p:spTree>
    <p:extLst>
      <p:ext uri="{BB962C8B-B14F-4D97-AF65-F5344CB8AC3E}">
        <p14:creationId xmlns:p14="http://schemas.microsoft.com/office/powerpoint/2010/main" val="26650162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904999" y="1719071"/>
            <a:ext cx="8407893" cy="4914259"/>
          </a:xfrm>
        </p:spPr>
        <p:txBody>
          <a:bodyPr/>
          <a:lstStyle/>
          <a:p>
            <a:r>
              <a:rPr lang="en-US" dirty="0"/>
              <a:t>His first novel, </a:t>
            </a:r>
            <a:r>
              <a:rPr lang="en-US" i="1" dirty="0" err="1"/>
              <a:t>Metroland</a:t>
            </a:r>
            <a:r>
              <a:rPr lang="en-US" i="1" dirty="0"/>
              <a:t> </a:t>
            </a:r>
            <a:r>
              <a:rPr lang="en-US" dirty="0"/>
              <a:t>(1980), is the story of Christopher, a young man from the London suburbs who travels to Paris as a student, finally returning to London. The novel deals with themes of idealism and sexual fidelity, and has the three-part structure that is a common recurrence in Barnes' work. </a:t>
            </a:r>
          </a:p>
        </p:txBody>
      </p:sp>
      <p:sp>
        <p:nvSpPr>
          <p:cNvPr id="3" name="2 Título"/>
          <p:cNvSpPr>
            <a:spLocks noGrp="1"/>
          </p:cNvSpPr>
          <p:nvPr>
            <p:ph type="title"/>
          </p:nvPr>
        </p:nvSpPr>
        <p:spPr/>
        <p:txBody>
          <a:bodyPr/>
          <a:lstStyle/>
          <a:p>
            <a:r>
              <a:rPr lang="en-US" dirty="0"/>
              <a:t>Career</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0415" y="3429000"/>
            <a:ext cx="1878592" cy="29005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71056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904999" y="1719071"/>
            <a:ext cx="8407893" cy="4899658"/>
          </a:xfrm>
        </p:spPr>
        <p:txBody>
          <a:bodyPr/>
          <a:lstStyle/>
          <a:p>
            <a:r>
              <a:rPr lang="en-US" dirty="0"/>
              <a:t> His second novel </a:t>
            </a:r>
            <a:r>
              <a:rPr lang="en-US" i="1" dirty="0"/>
              <a:t>Before She Met Me </a:t>
            </a:r>
            <a:r>
              <a:rPr lang="en-US" dirty="0"/>
              <a:t>(1982) features a darker narrative, a story of revenge by a jealous historian who becomes obsessed by his second wife's past.</a:t>
            </a:r>
          </a:p>
        </p:txBody>
      </p:sp>
      <p:sp>
        <p:nvSpPr>
          <p:cNvPr id="3" name="2 Título"/>
          <p:cNvSpPr>
            <a:spLocks noGrp="1"/>
          </p:cNvSpPr>
          <p:nvPr>
            <p:ph type="title"/>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4649" y="3182585"/>
            <a:ext cx="2056061" cy="3181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32371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500062"/>
            <a:ext cx="10515600" cy="1325563"/>
          </a:xfrm>
        </p:spPr>
        <p:txBody>
          <a:bodyPr>
            <a:normAutofit fontScale="90000"/>
          </a:bodyPr>
          <a:lstStyle/>
          <a:p>
            <a:pPr algn="ctr"/>
            <a:r>
              <a:rPr lang="es-MX" dirty="0" smtClean="0"/>
              <a:t/>
            </a:r>
            <a:br>
              <a:rPr lang="es-MX" dirty="0" smtClean="0"/>
            </a:br>
            <a:r>
              <a:rPr lang="es-MX" dirty="0" smtClean="0"/>
              <a:t>GUION DE USO PARA MATERIAL PROYECTABLE</a:t>
            </a:r>
            <a:br>
              <a:rPr lang="es-MX" dirty="0" smtClean="0"/>
            </a:br>
            <a:r>
              <a:rPr lang="es-MX" dirty="0" smtClean="0"/>
              <a:t>LITERATURA CONTEMPORÁNEA EN INGLÉS</a:t>
            </a:r>
            <a:br>
              <a:rPr lang="es-MX" dirty="0" smtClean="0"/>
            </a:br>
            <a:endParaRPr lang="es-MX" dirty="0"/>
          </a:p>
        </p:txBody>
      </p:sp>
      <p:sp>
        <p:nvSpPr>
          <p:cNvPr id="3" name="Marcador de contenido 2"/>
          <p:cNvSpPr>
            <a:spLocks noGrp="1"/>
          </p:cNvSpPr>
          <p:nvPr>
            <p:ph idx="1"/>
          </p:nvPr>
        </p:nvSpPr>
        <p:spPr>
          <a:xfrm>
            <a:off x="838200" y="2036639"/>
            <a:ext cx="10515600" cy="4687717"/>
          </a:xfrm>
        </p:spPr>
        <p:txBody>
          <a:bodyPr>
            <a:normAutofit/>
          </a:bodyPr>
          <a:lstStyle/>
          <a:p>
            <a:pPr algn="just"/>
            <a:r>
              <a:rPr lang="es-MX" sz="3600" dirty="0" smtClean="0"/>
              <a:t>El presente material tiene una función primordial: apoyar al estudiante a adquirir habilidades lectoras avanzadas en el idioma inglés. Como parte fundamental de su formación —ya sea con un perfil de egreso centrado en la docencia o en la traducción—, las destrezas de comprensión de la lengua escrita son condición sine qua non para el desarrollo profesional del egresado. </a:t>
            </a:r>
          </a:p>
        </p:txBody>
      </p:sp>
    </p:spTree>
    <p:extLst>
      <p:ext uri="{BB962C8B-B14F-4D97-AF65-F5344CB8AC3E}">
        <p14:creationId xmlns:p14="http://schemas.microsoft.com/office/powerpoint/2010/main" val="6089686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hape 120"/>
          <p:cNvSpPr>
            <a:spLocks noGrp="1"/>
          </p:cNvSpPr>
          <p:nvPr>
            <p:ph type="subTitle" idx="1"/>
          </p:nvPr>
        </p:nvSpPr>
        <p:spPr>
          <a:xfrm>
            <a:off x="2559844" y="1982391"/>
            <a:ext cx="7358063" cy="794742"/>
          </a:xfrm>
          <a:prstGeom prst="rect">
            <a:avLst/>
          </a:prstGeom>
        </p:spPr>
        <p:txBody>
          <a:bodyPr/>
          <a:lstStyle/>
          <a:p>
            <a:r>
              <a:t>Jules Barnes</a:t>
            </a:r>
          </a:p>
        </p:txBody>
      </p:sp>
      <p:sp>
        <p:nvSpPr>
          <p:cNvPr id="119" name="Shape 119"/>
          <p:cNvSpPr>
            <a:spLocks noGrp="1"/>
          </p:cNvSpPr>
          <p:nvPr>
            <p:ph type="title"/>
          </p:nvPr>
        </p:nvSpPr>
        <p:spPr>
          <a:xfrm>
            <a:off x="2497336" y="-464344"/>
            <a:ext cx="7358063" cy="2321719"/>
          </a:xfrm>
          <a:prstGeom prst="rect">
            <a:avLst/>
          </a:prstGeom>
        </p:spPr>
        <p:txBody>
          <a:bodyPr/>
          <a:lstStyle/>
          <a:p>
            <a:r>
              <a:t>The Sense of an Ending</a:t>
            </a:r>
          </a:p>
        </p:txBody>
      </p:sp>
      <p:pic>
        <p:nvPicPr>
          <p:cNvPr id="121" name="pasted-image.png"/>
          <p:cNvPicPr>
            <a:picLocks noChangeAspect="1"/>
          </p:cNvPicPr>
          <p:nvPr/>
        </p:nvPicPr>
        <p:blipFill>
          <a:blip r:embed="rId2">
            <a:extLst/>
          </a:blip>
          <a:stretch>
            <a:fillRect/>
          </a:stretch>
        </p:blipFill>
        <p:spPr>
          <a:xfrm>
            <a:off x="5011043" y="2656582"/>
            <a:ext cx="2330648" cy="3562945"/>
          </a:xfrm>
          <a:prstGeom prst="rect">
            <a:avLst/>
          </a:prstGeom>
          <a:ln w="12700">
            <a:miter lim="400000"/>
          </a:ln>
        </p:spPr>
      </p:pic>
    </p:spTree>
    <p:extLst>
      <p:ext uri="{BB962C8B-B14F-4D97-AF65-F5344CB8AC3E}">
        <p14:creationId xmlns:p14="http://schemas.microsoft.com/office/powerpoint/2010/main" val="4276703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904999" y="1719070"/>
            <a:ext cx="8407893" cy="5000920"/>
          </a:xfrm>
        </p:spPr>
        <p:txBody>
          <a:bodyPr/>
          <a:lstStyle/>
          <a:p>
            <a:r>
              <a:rPr lang="en-US" dirty="0"/>
              <a:t>Barnes' eleventh novel, </a:t>
            </a:r>
            <a:r>
              <a:rPr lang="en-US" i="1" dirty="0"/>
              <a:t>The Sense of an Ending</a:t>
            </a:r>
            <a:r>
              <a:rPr lang="en-US" dirty="0"/>
              <a:t>, published by Jonathan Cape, was released on 4 August </a:t>
            </a:r>
            <a:r>
              <a:rPr lang="en-US" dirty="0" smtClean="0"/>
              <a:t>2011. In </a:t>
            </a:r>
            <a:r>
              <a:rPr lang="en-US" dirty="0"/>
              <a:t>October of that year, the book was awarded the Man Booker Prize</a:t>
            </a:r>
            <a:r>
              <a:rPr lang="en-US" dirty="0" smtClean="0"/>
              <a:t>. </a:t>
            </a:r>
            <a:r>
              <a:rPr lang="en-US" dirty="0"/>
              <a:t>H</a:t>
            </a:r>
            <a:r>
              <a:rPr lang="en-US" dirty="0" smtClean="0"/>
              <a:t>ead </a:t>
            </a:r>
            <a:r>
              <a:rPr lang="en-US" dirty="0"/>
              <a:t>judge, Stella </a:t>
            </a:r>
            <a:r>
              <a:rPr lang="en-US" dirty="0" err="1"/>
              <a:t>Rimington</a:t>
            </a:r>
            <a:r>
              <a:rPr lang="en-US" dirty="0"/>
              <a:t>, said The Sense of an Ending was a "beautifully written book" and the panel thought it "spoke to humankind in the 21st </a:t>
            </a:r>
            <a:r>
              <a:rPr lang="en-US" dirty="0" smtClean="0"/>
              <a:t>Century." The </a:t>
            </a:r>
            <a:r>
              <a:rPr lang="en-US" dirty="0"/>
              <a:t>Sense of an Ending also won the </a:t>
            </a:r>
            <a:r>
              <a:rPr lang="en-US" dirty="0" err="1"/>
              <a:t>Europese</a:t>
            </a:r>
            <a:r>
              <a:rPr lang="en-US" dirty="0"/>
              <a:t> </a:t>
            </a:r>
            <a:r>
              <a:rPr lang="en-US" dirty="0" err="1"/>
              <a:t>Literatuurprijs</a:t>
            </a:r>
            <a:r>
              <a:rPr lang="en-US" dirty="0"/>
              <a:t> and was on </a:t>
            </a:r>
            <a:r>
              <a:rPr lang="en-US" i="1" dirty="0" smtClean="0"/>
              <a:t>The </a:t>
            </a:r>
            <a:r>
              <a:rPr lang="en-US" i="1" dirty="0"/>
              <a:t>New York Times Bestseller L</a:t>
            </a:r>
            <a:r>
              <a:rPr lang="en-US" i="1" dirty="0" smtClean="0"/>
              <a:t>ist</a:t>
            </a:r>
            <a:r>
              <a:rPr lang="en-US" dirty="0" smtClean="0"/>
              <a:t> </a:t>
            </a:r>
            <a:r>
              <a:rPr lang="en-US" dirty="0"/>
              <a:t>for several weeks.</a:t>
            </a:r>
          </a:p>
        </p:txBody>
      </p:sp>
      <p:sp>
        <p:nvSpPr>
          <p:cNvPr id="3" name="2 Título"/>
          <p:cNvSpPr>
            <a:spLocks noGrp="1"/>
          </p:cNvSpPr>
          <p:nvPr>
            <p:ph type="title"/>
          </p:nvPr>
        </p:nvSpPr>
        <p:spPr/>
        <p:txBody>
          <a:bodyPr/>
          <a:lstStyle/>
          <a:p>
            <a:r>
              <a:rPr lang="en-US" dirty="0"/>
              <a:t>The Sense of an Ending</a:t>
            </a:r>
          </a:p>
        </p:txBody>
      </p:sp>
      <p:pic>
        <p:nvPicPr>
          <p:cNvPr id="614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289181">
            <a:off x="3897417" y="4566095"/>
            <a:ext cx="2843146" cy="18961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38020" y="4430434"/>
            <a:ext cx="2154999" cy="1732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194507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994919" y="1707559"/>
            <a:ext cx="8407893" cy="4407408"/>
          </a:xfrm>
        </p:spPr>
        <p:txBody>
          <a:bodyPr>
            <a:normAutofit lnSpcReduction="10000"/>
          </a:bodyPr>
          <a:lstStyle/>
          <a:p>
            <a:r>
              <a:rPr lang="en-US" dirty="0" smtClean="0"/>
              <a:t>2012 </a:t>
            </a:r>
            <a:r>
              <a:rPr lang="en-US" dirty="0" err="1"/>
              <a:t>Europese</a:t>
            </a:r>
            <a:r>
              <a:rPr lang="en-US" dirty="0"/>
              <a:t> </a:t>
            </a:r>
            <a:r>
              <a:rPr lang="en-US" dirty="0" err="1"/>
              <a:t>Literatuurprijs</a:t>
            </a:r>
            <a:endParaRPr lang="en-US" dirty="0"/>
          </a:p>
          <a:p>
            <a:r>
              <a:rPr lang="en-US" dirty="0"/>
              <a:t>2011 Costa Book Awards, shortlist, </a:t>
            </a:r>
            <a:r>
              <a:rPr lang="en-US" i="1" dirty="0"/>
              <a:t>The Sense of an Ending</a:t>
            </a:r>
          </a:p>
          <a:p>
            <a:r>
              <a:rPr lang="en-US" dirty="0"/>
              <a:t>2011 Booker Prize, winner, </a:t>
            </a:r>
            <a:r>
              <a:rPr lang="en-US" i="1" dirty="0"/>
              <a:t>The Sense of an Ending</a:t>
            </a:r>
          </a:p>
          <a:p>
            <a:r>
              <a:rPr lang="en-US" dirty="0"/>
              <a:t>2011 David Cohen Prize for Literature.</a:t>
            </a:r>
          </a:p>
          <a:p>
            <a:r>
              <a:rPr lang="en-US" dirty="0"/>
              <a:t>2008 San Clemente literary prize</a:t>
            </a:r>
          </a:p>
          <a:p>
            <a:r>
              <a:rPr lang="en-US" dirty="0"/>
              <a:t>2004 </a:t>
            </a:r>
            <a:r>
              <a:rPr lang="en-US" dirty="0" err="1"/>
              <a:t>Commandeur</a:t>
            </a:r>
            <a:r>
              <a:rPr lang="en-US" dirty="0"/>
              <a:t> de </a:t>
            </a:r>
            <a:r>
              <a:rPr lang="en-US" dirty="0" err="1"/>
              <a:t>L'Ordre</a:t>
            </a:r>
            <a:r>
              <a:rPr lang="en-US" dirty="0"/>
              <a:t> des Arts et des </a:t>
            </a:r>
            <a:r>
              <a:rPr lang="en-US" dirty="0" err="1"/>
              <a:t>Lettres</a:t>
            </a:r>
            <a:endParaRPr lang="en-US" dirty="0"/>
          </a:p>
          <a:p>
            <a:r>
              <a:rPr lang="en-US" dirty="0"/>
              <a:t>2004 Austrian State Prize for European Literature [14]</a:t>
            </a:r>
          </a:p>
          <a:p>
            <a:r>
              <a:rPr lang="en-US" dirty="0"/>
              <a:t>1985 Geoffrey Faber Memorial Prize</a:t>
            </a:r>
          </a:p>
          <a:p>
            <a:r>
              <a:rPr lang="en-US" dirty="0"/>
              <a:t>1993 Shakespeare Prize</a:t>
            </a:r>
          </a:p>
          <a:p>
            <a:r>
              <a:rPr lang="en-US" dirty="0"/>
              <a:t>1992 Prix </a:t>
            </a:r>
            <a:r>
              <a:rPr lang="en-US" dirty="0" err="1"/>
              <a:t>Femina</a:t>
            </a:r>
            <a:r>
              <a:rPr lang="en-US" dirty="0"/>
              <a:t> </a:t>
            </a:r>
            <a:r>
              <a:rPr lang="en-US" dirty="0" err="1"/>
              <a:t>Étranger</a:t>
            </a:r>
            <a:r>
              <a:rPr lang="en-US" dirty="0"/>
              <a:t>, winner, </a:t>
            </a:r>
            <a:r>
              <a:rPr lang="en-US" i="1" dirty="0"/>
              <a:t>Talking It Over</a:t>
            </a:r>
          </a:p>
          <a:p>
            <a:r>
              <a:rPr lang="en-US" dirty="0"/>
              <a:t>1986 E. M. Forster Award from the American Academy and Institute of Arts and Letters</a:t>
            </a:r>
          </a:p>
          <a:p>
            <a:r>
              <a:rPr lang="en-US" dirty="0"/>
              <a:t>1981 Somerset Maugham Award</a:t>
            </a:r>
          </a:p>
        </p:txBody>
      </p:sp>
      <p:sp>
        <p:nvSpPr>
          <p:cNvPr id="3" name="2 Título"/>
          <p:cNvSpPr>
            <a:spLocks noGrp="1"/>
          </p:cNvSpPr>
          <p:nvPr>
            <p:ph type="title"/>
          </p:nvPr>
        </p:nvSpPr>
        <p:spPr/>
        <p:txBody>
          <a:bodyPr/>
          <a:lstStyle/>
          <a:p>
            <a:r>
              <a:rPr lang="en-US" dirty="0"/>
              <a:t>Awards and </a:t>
            </a:r>
            <a:r>
              <a:rPr lang="en-US" dirty="0" smtClean="0"/>
              <a:t>honors</a:t>
            </a:r>
            <a:endParaRPr lang="en-US" dirty="0"/>
          </a:p>
        </p:txBody>
      </p:sp>
    </p:spTree>
    <p:extLst>
      <p:ext uri="{BB962C8B-B14F-4D97-AF65-F5344CB8AC3E}">
        <p14:creationId xmlns:p14="http://schemas.microsoft.com/office/powerpoint/2010/main" val="21923052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Shape 148"/>
          <p:cNvSpPr>
            <a:spLocks noGrp="1"/>
          </p:cNvSpPr>
          <p:nvPr>
            <p:ph type="title"/>
          </p:nvPr>
        </p:nvSpPr>
        <p:spPr>
          <a:xfrm>
            <a:off x="2193727" y="-160734"/>
            <a:ext cx="7804547" cy="1518047"/>
          </a:xfrm>
          <a:prstGeom prst="rect">
            <a:avLst/>
          </a:prstGeom>
        </p:spPr>
        <p:txBody>
          <a:bodyPr/>
          <a:lstStyle/>
          <a:p>
            <a:r>
              <a:rPr lang="es-MX" dirty="0" smtClean="0"/>
              <a:t>SOME </a:t>
            </a:r>
            <a:r>
              <a:rPr dirty="0" smtClean="0"/>
              <a:t>Ideas </a:t>
            </a:r>
            <a:r>
              <a:rPr dirty="0"/>
              <a:t>behind the novel</a:t>
            </a:r>
          </a:p>
        </p:txBody>
      </p:sp>
      <p:sp>
        <p:nvSpPr>
          <p:cNvPr id="149" name="Shape 149"/>
          <p:cNvSpPr>
            <a:spLocks noGrp="1"/>
          </p:cNvSpPr>
          <p:nvPr>
            <p:ph type="body" idx="1"/>
          </p:nvPr>
        </p:nvSpPr>
        <p:spPr>
          <a:prstGeom prst="rect">
            <a:avLst/>
          </a:prstGeom>
        </p:spPr>
        <p:txBody>
          <a:bodyPr>
            <a:normAutofit fontScale="85000" lnSpcReduction="20000"/>
          </a:bodyPr>
          <a:lstStyle/>
          <a:p>
            <a:pPr marL="246897" indent="-246897" defTabSz="324493">
              <a:spcBef>
                <a:spcPts val="2320"/>
              </a:spcBef>
              <a:defRPr sz="2844"/>
            </a:pPr>
            <a:r>
              <a:rPr lang="es-MX" dirty="0" err="1" smtClean="0"/>
              <a:t>The</a:t>
            </a:r>
            <a:r>
              <a:rPr lang="es-MX" dirty="0" smtClean="0"/>
              <a:t> </a:t>
            </a:r>
            <a:r>
              <a:rPr dirty="0" smtClean="0"/>
              <a:t>Imperfection </a:t>
            </a:r>
            <a:r>
              <a:rPr dirty="0"/>
              <a:t>of memory</a:t>
            </a:r>
          </a:p>
          <a:p>
            <a:pPr marL="246897" indent="-246897" defTabSz="324493">
              <a:spcBef>
                <a:spcPts val="2320"/>
              </a:spcBef>
              <a:defRPr sz="2844"/>
            </a:pPr>
            <a:r>
              <a:rPr dirty="0"/>
              <a:t>Unreliability of history.</a:t>
            </a:r>
          </a:p>
          <a:p>
            <a:pPr marL="246897" indent="-246897" defTabSz="324493">
              <a:spcBef>
                <a:spcPts val="2320"/>
              </a:spcBef>
              <a:defRPr sz="2844"/>
            </a:pPr>
            <a:r>
              <a:rPr dirty="0"/>
              <a:t>“History is that certainty produced at the point where the imperfection of memory meet the inadequacies of documentation</a:t>
            </a:r>
          </a:p>
          <a:p>
            <a:pPr marL="246897" indent="-246897" defTabSz="324493">
              <a:spcBef>
                <a:spcPts val="2320"/>
              </a:spcBef>
              <a:defRPr sz="2844"/>
            </a:pPr>
            <a:r>
              <a:rPr dirty="0"/>
              <a:t>Existentialism, </a:t>
            </a:r>
            <a:r>
              <a:rPr dirty="0" err="1" smtClean="0"/>
              <a:t>Camu</a:t>
            </a:r>
            <a:r>
              <a:rPr lang="es-MX" dirty="0" smtClean="0"/>
              <a:t>s</a:t>
            </a:r>
            <a:r>
              <a:rPr dirty="0" smtClean="0"/>
              <a:t>, </a:t>
            </a:r>
            <a:r>
              <a:rPr dirty="0"/>
              <a:t>Suicide, Eros and Thanatos</a:t>
            </a:r>
          </a:p>
          <a:p>
            <a:pPr marL="246897" indent="-246897" defTabSz="324493">
              <a:spcBef>
                <a:spcPts val="2320"/>
              </a:spcBef>
              <a:defRPr sz="2844"/>
            </a:pPr>
            <a:r>
              <a:rPr dirty="0"/>
              <a:t>Class conflict</a:t>
            </a:r>
          </a:p>
          <a:p>
            <a:pPr marL="246897" indent="-246897" defTabSz="324493">
              <a:spcBef>
                <a:spcPts val="2320"/>
              </a:spcBef>
              <a:defRPr sz="2844"/>
            </a:pPr>
            <a:r>
              <a:rPr dirty="0"/>
              <a:t>Meditation and aging</a:t>
            </a:r>
          </a:p>
          <a:p>
            <a:pPr marL="246897" indent="-246897" defTabSz="324493">
              <a:spcBef>
                <a:spcPts val="2320"/>
              </a:spcBef>
              <a:defRPr sz="2844"/>
            </a:pPr>
            <a:r>
              <a:rPr dirty="0"/>
              <a:t>Oedipus complex</a:t>
            </a:r>
          </a:p>
        </p:txBody>
      </p:sp>
    </p:spTree>
    <p:extLst>
      <p:ext uri="{BB962C8B-B14F-4D97-AF65-F5344CB8AC3E}">
        <p14:creationId xmlns:p14="http://schemas.microsoft.com/office/powerpoint/2010/main" val="3395073908"/>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185523" y="462165"/>
            <a:ext cx="9144000" cy="2387600"/>
          </a:xfrm>
        </p:spPr>
        <p:txBody>
          <a:bodyPr/>
          <a:lstStyle/>
          <a:p>
            <a:r>
              <a:rPr lang="es-MX" dirty="0" smtClean="0"/>
              <a:t>THE NAMESAKE</a:t>
            </a:r>
            <a:endParaRPr lang="es-MX" dirty="0"/>
          </a:p>
        </p:txBody>
      </p:sp>
      <p:sp>
        <p:nvSpPr>
          <p:cNvPr id="3" name="Subtítulo 2"/>
          <p:cNvSpPr>
            <a:spLocks noGrp="1"/>
          </p:cNvSpPr>
          <p:nvPr>
            <p:ph type="subTitle" idx="1"/>
          </p:nvPr>
        </p:nvSpPr>
        <p:spPr>
          <a:xfrm>
            <a:off x="4493183" y="2945549"/>
            <a:ext cx="9144000" cy="1655762"/>
          </a:xfrm>
        </p:spPr>
        <p:txBody>
          <a:bodyPr/>
          <a:lstStyle/>
          <a:p>
            <a:r>
              <a:rPr lang="es-MX" dirty="0" err="1" smtClean="0"/>
              <a:t>Jhumpa</a:t>
            </a:r>
            <a:r>
              <a:rPr lang="es-MX" dirty="0" smtClean="0"/>
              <a:t> </a:t>
            </a:r>
            <a:r>
              <a:rPr lang="es-MX" dirty="0" err="1" smtClean="0"/>
              <a:t>Lahiri</a:t>
            </a:r>
            <a:endParaRPr lang="es-MX" dirty="0"/>
          </a:p>
        </p:txBody>
      </p:sp>
      <p:pic>
        <p:nvPicPr>
          <p:cNvPr id="4" name="Imagen 3"/>
          <p:cNvPicPr>
            <a:picLocks noChangeAspect="1"/>
          </p:cNvPicPr>
          <p:nvPr/>
        </p:nvPicPr>
        <p:blipFill>
          <a:blip r:embed="rId2"/>
          <a:stretch>
            <a:fillRect/>
          </a:stretch>
        </p:blipFill>
        <p:spPr>
          <a:xfrm>
            <a:off x="1292178" y="389428"/>
            <a:ext cx="4225638" cy="6232816"/>
          </a:xfrm>
          <a:prstGeom prst="rect">
            <a:avLst/>
          </a:prstGeom>
        </p:spPr>
      </p:pic>
    </p:spTree>
    <p:extLst>
      <p:ext uri="{BB962C8B-B14F-4D97-AF65-F5344CB8AC3E}">
        <p14:creationId xmlns:p14="http://schemas.microsoft.com/office/powerpoint/2010/main" val="23452612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ABOUT THE AUTHOR</a:t>
            </a:r>
            <a:endParaRPr lang="es-MX" dirty="0"/>
          </a:p>
        </p:txBody>
      </p:sp>
      <p:sp>
        <p:nvSpPr>
          <p:cNvPr id="3" name="Marcador de contenido 2"/>
          <p:cNvSpPr>
            <a:spLocks noGrp="1"/>
          </p:cNvSpPr>
          <p:nvPr>
            <p:ph idx="1"/>
          </p:nvPr>
        </p:nvSpPr>
        <p:spPr>
          <a:xfrm>
            <a:off x="516081" y="1825625"/>
            <a:ext cx="6549737" cy="4351338"/>
          </a:xfrm>
        </p:spPr>
        <p:txBody>
          <a:bodyPr/>
          <a:lstStyle/>
          <a:p>
            <a:pPr algn="just"/>
            <a:r>
              <a:rPr lang="en-US" dirty="0" err="1" smtClean="0"/>
              <a:t>Lahiri</a:t>
            </a:r>
            <a:r>
              <a:rPr lang="en-US" dirty="0" smtClean="0"/>
              <a:t> </a:t>
            </a:r>
            <a:r>
              <a:rPr lang="en-US" dirty="0" err="1" smtClean="0"/>
              <a:t>Nilanjana</a:t>
            </a:r>
            <a:r>
              <a:rPr lang="en-US" dirty="0" smtClean="0"/>
              <a:t> </a:t>
            </a:r>
            <a:r>
              <a:rPr lang="en-US" dirty="0" err="1" smtClean="0"/>
              <a:t>Sudeshna</a:t>
            </a:r>
            <a:r>
              <a:rPr lang="en-US" dirty="0" smtClean="0"/>
              <a:t> "</a:t>
            </a:r>
            <a:r>
              <a:rPr lang="en-US" dirty="0" err="1" smtClean="0"/>
              <a:t>Jhumpa</a:t>
            </a:r>
            <a:r>
              <a:rPr lang="en-US" dirty="0" smtClean="0"/>
              <a:t>" </a:t>
            </a:r>
            <a:r>
              <a:rPr lang="en-US" dirty="0" err="1" smtClean="0"/>
              <a:t>Lahiri</a:t>
            </a:r>
            <a:r>
              <a:rPr lang="en-US" dirty="0" smtClean="0"/>
              <a:t> (born on July 11, 1967) is an Indian American author. She was born in London, the daughter of Indian immigrants from the state of West Bengal. </a:t>
            </a:r>
          </a:p>
          <a:p>
            <a:pPr algn="just"/>
            <a:r>
              <a:rPr lang="en-US" dirty="0" smtClean="0"/>
              <a:t>Her family moved to the United States when she was two; </a:t>
            </a:r>
            <a:r>
              <a:rPr lang="en-US" dirty="0" err="1" smtClean="0"/>
              <a:t>Lahiri</a:t>
            </a:r>
            <a:r>
              <a:rPr lang="en-US" dirty="0" smtClean="0"/>
              <a:t> considers herself an American: "I wasn't born here, but I might as well have been."</a:t>
            </a:r>
            <a:endParaRPr lang="es-MX" dirty="0"/>
          </a:p>
        </p:txBody>
      </p:sp>
      <p:pic>
        <p:nvPicPr>
          <p:cNvPr id="4" name="Imagen 3"/>
          <p:cNvPicPr>
            <a:picLocks noChangeAspect="1"/>
          </p:cNvPicPr>
          <p:nvPr/>
        </p:nvPicPr>
        <p:blipFill rotWithShape="1">
          <a:blip r:embed="rId2"/>
          <a:srcRect l="28216" t="1012" r="5652" b="1"/>
          <a:stretch/>
        </p:blipFill>
        <p:spPr>
          <a:xfrm>
            <a:off x="7335981" y="1690688"/>
            <a:ext cx="4582026" cy="4281054"/>
          </a:xfrm>
          <a:prstGeom prst="rect">
            <a:avLst/>
          </a:prstGeom>
        </p:spPr>
      </p:pic>
    </p:spTree>
    <p:extLst>
      <p:ext uri="{BB962C8B-B14F-4D97-AF65-F5344CB8AC3E}">
        <p14:creationId xmlns:p14="http://schemas.microsoft.com/office/powerpoint/2010/main" val="27972421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ABOUT THE AUTHOR</a:t>
            </a:r>
            <a:endParaRPr lang="es-MX" dirty="0"/>
          </a:p>
        </p:txBody>
      </p:sp>
      <p:sp>
        <p:nvSpPr>
          <p:cNvPr id="3" name="Marcador de contenido 2"/>
          <p:cNvSpPr>
            <a:spLocks noGrp="1"/>
          </p:cNvSpPr>
          <p:nvPr>
            <p:ph idx="1"/>
          </p:nvPr>
        </p:nvSpPr>
        <p:spPr>
          <a:xfrm>
            <a:off x="6211935" y="1690687"/>
            <a:ext cx="5476009" cy="5042621"/>
          </a:xfrm>
        </p:spPr>
        <p:txBody>
          <a:bodyPr>
            <a:normAutofit/>
          </a:bodyPr>
          <a:lstStyle/>
          <a:p>
            <a:r>
              <a:rPr lang="en-US" dirty="0" err="1" smtClean="0"/>
              <a:t>Lahiri</a:t>
            </a:r>
            <a:r>
              <a:rPr lang="en-US" dirty="0" smtClean="0"/>
              <a:t> grew up in Kingston, Rhode Island, where her father Amar </a:t>
            </a:r>
            <a:r>
              <a:rPr lang="en-US" dirty="0" err="1" smtClean="0"/>
              <a:t>Lahiri</a:t>
            </a:r>
            <a:r>
              <a:rPr lang="en-US" dirty="0" smtClean="0"/>
              <a:t> works as a librarian at the University of Rhode Island. </a:t>
            </a:r>
          </a:p>
          <a:p>
            <a:r>
              <a:rPr lang="en-US" dirty="0" err="1" smtClean="0"/>
              <a:t>Lahiri's</a:t>
            </a:r>
            <a:r>
              <a:rPr lang="en-US" dirty="0" smtClean="0"/>
              <a:t> mother wanted her children to grow up knowing their Bengali heritage, and her family often visited relatives in Calcutta (now Kolkata).</a:t>
            </a:r>
            <a:endParaRPr lang="es-MX" dirty="0"/>
          </a:p>
        </p:txBody>
      </p:sp>
      <p:pic>
        <p:nvPicPr>
          <p:cNvPr id="4" name="Imagen 3"/>
          <p:cNvPicPr>
            <a:picLocks noChangeAspect="1"/>
          </p:cNvPicPr>
          <p:nvPr/>
        </p:nvPicPr>
        <p:blipFill>
          <a:blip r:embed="rId2"/>
          <a:stretch>
            <a:fillRect/>
          </a:stretch>
        </p:blipFill>
        <p:spPr>
          <a:xfrm>
            <a:off x="131798" y="1690686"/>
            <a:ext cx="5981600" cy="3982749"/>
          </a:xfrm>
          <a:prstGeom prst="rect">
            <a:avLst/>
          </a:prstGeom>
        </p:spPr>
      </p:pic>
    </p:spTree>
    <p:extLst>
      <p:ext uri="{BB962C8B-B14F-4D97-AF65-F5344CB8AC3E}">
        <p14:creationId xmlns:p14="http://schemas.microsoft.com/office/powerpoint/2010/main" val="5651845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ABOUT THE AUTHOR</a:t>
            </a:r>
            <a:endParaRPr lang="es-MX" dirty="0"/>
          </a:p>
        </p:txBody>
      </p:sp>
      <p:sp>
        <p:nvSpPr>
          <p:cNvPr id="3" name="Marcador de contenido 2"/>
          <p:cNvSpPr>
            <a:spLocks noGrp="1"/>
          </p:cNvSpPr>
          <p:nvPr>
            <p:ph idx="1"/>
          </p:nvPr>
        </p:nvSpPr>
        <p:spPr/>
        <p:txBody>
          <a:bodyPr/>
          <a:lstStyle/>
          <a:p>
            <a:r>
              <a:rPr lang="en-US" dirty="0" smtClean="0"/>
              <a:t>When she began </a:t>
            </a:r>
            <a:r>
              <a:rPr lang="en-US" dirty="0" err="1" smtClean="0"/>
              <a:t>kindergarden</a:t>
            </a:r>
            <a:r>
              <a:rPr lang="en-US" dirty="0" smtClean="0"/>
              <a:t> in Kingston, Rhode Island, </a:t>
            </a:r>
            <a:r>
              <a:rPr lang="en-US" dirty="0" err="1" smtClean="0"/>
              <a:t>Lahiri's</a:t>
            </a:r>
            <a:r>
              <a:rPr lang="en-US" dirty="0" smtClean="0"/>
              <a:t> teacher decided to call her by her pet name, </a:t>
            </a:r>
            <a:r>
              <a:rPr lang="en-US" dirty="0" err="1" smtClean="0"/>
              <a:t>Jhumpa</a:t>
            </a:r>
            <a:r>
              <a:rPr lang="en-US" dirty="0" smtClean="0"/>
              <a:t>, because it was easier to pronounce than her "proper name.“ </a:t>
            </a:r>
          </a:p>
          <a:p>
            <a:r>
              <a:rPr lang="en-US" dirty="0" err="1" smtClean="0"/>
              <a:t>Lahiri</a:t>
            </a:r>
            <a:r>
              <a:rPr lang="en-US" dirty="0" smtClean="0"/>
              <a:t> graduated from South Kingstown High School, and received her B.A. in English literature from Barnard College in 1989.</a:t>
            </a:r>
            <a:endParaRPr lang="es-MX" dirty="0"/>
          </a:p>
        </p:txBody>
      </p:sp>
    </p:spTree>
    <p:extLst>
      <p:ext uri="{BB962C8B-B14F-4D97-AF65-F5344CB8AC3E}">
        <p14:creationId xmlns:p14="http://schemas.microsoft.com/office/powerpoint/2010/main" val="40331479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WRITING</a:t>
            </a:r>
            <a:endParaRPr lang="es-MX" dirty="0"/>
          </a:p>
        </p:txBody>
      </p:sp>
      <p:sp>
        <p:nvSpPr>
          <p:cNvPr id="3" name="Marcador de contenido 2"/>
          <p:cNvSpPr>
            <a:spLocks noGrp="1"/>
          </p:cNvSpPr>
          <p:nvPr>
            <p:ph idx="1"/>
          </p:nvPr>
        </p:nvSpPr>
        <p:spPr/>
        <p:txBody>
          <a:bodyPr/>
          <a:lstStyle/>
          <a:p>
            <a:pPr algn="just"/>
            <a:r>
              <a:rPr lang="en-US" dirty="0" err="1"/>
              <a:t>Lahiri's</a:t>
            </a:r>
            <a:r>
              <a:rPr lang="en-US" dirty="0"/>
              <a:t> writing is characterized by her "plain" language and her characters, often Indian immigrants to America who must navigate between the cultural values of their homeland and their adopted home. </a:t>
            </a:r>
            <a:endParaRPr lang="en-US" dirty="0" smtClean="0"/>
          </a:p>
          <a:p>
            <a:pPr algn="just"/>
            <a:r>
              <a:rPr lang="en-US" dirty="0" err="1"/>
              <a:t>Lahiri's</a:t>
            </a:r>
            <a:r>
              <a:rPr lang="en-US" dirty="0"/>
              <a:t> fiction is autobiographical and frequently draws upon her own experiences as well as those of her parents, friends, acquaintances, and others in the Bengali communities with which she is familiar. </a:t>
            </a:r>
            <a:endParaRPr lang="en-US" dirty="0" smtClean="0"/>
          </a:p>
        </p:txBody>
      </p:sp>
    </p:spTree>
    <p:extLst>
      <p:ext uri="{BB962C8B-B14F-4D97-AF65-F5344CB8AC3E}">
        <p14:creationId xmlns:p14="http://schemas.microsoft.com/office/powerpoint/2010/main" val="24188667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Themes</a:t>
            </a:r>
            <a:endParaRPr lang="es-MX" dirty="0"/>
          </a:p>
        </p:txBody>
      </p:sp>
      <p:sp>
        <p:nvSpPr>
          <p:cNvPr id="3" name="Marcador de contenido 2"/>
          <p:cNvSpPr>
            <a:spLocks noGrp="1"/>
          </p:cNvSpPr>
          <p:nvPr>
            <p:ph idx="1"/>
          </p:nvPr>
        </p:nvSpPr>
        <p:spPr/>
        <p:txBody>
          <a:bodyPr/>
          <a:lstStyle/>
          <a:p>
            <a:r>
              <a:rPr lang="en-US" dirty="0" err="1"/>
              <a:t>Lahiri</a:t>
            </a:r>
            <a:r>
              <a:rPr lang="en-US" dirty="0"/>
              <a:t> examines her characters' struggles, anxieties, and biases to chronicle the nuances and details of immigrant psychology and behavior.</a:t>
            </a:r>
          </a:p>
          <a:p>
            <a:endParaRPr lang="es-MX" dirty="0"/>
          </a:p>
        </p:txBody>
      </p:sp>
      <p:pic>
        <p:nvPicPr>
          <p:cNvPr id="4098" name="Picture 2" descr="http://thisdistractedglobe.com/wp-content/uploads/2009/09/namesake-2007-irrfan-khan-pic-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4750" y="3251343"/>
            <a:ext cx="4762500" cy="2562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41103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120461" y="280446"/>
            <a:ext cx="8860665" cy="4358116"/>
          </a:xfrm>
          <a:prstGeom prst="rect">
            <a:avLst/>
          </a:prstGeom>
          <a:solidFill>
            <a:schemeClr val="bg2"/>
          </a:solidFill>
        </p:spPr>
        <p:txBody>
          <a:bodyPr wrap="square">
            <a:spAutoFit/>
          </a:bodyPr>
          <a:lstStyle/>
          <a:p>
            <a:pPr marL="228600" lvl="0" indent="-228600">
              <a:lnSpc>
                <a:spcPct val="90000"/>
              </a:lnSpc>
              <a:spcBef>
                <a:spcPts val="1000"/>
              </a:spcBef>
              <a:buFont typeface="Arial" panose="020B0604020202020204" pitchFamily="34" charset="0"/>
              <a:buChar char="•"/>
            </a:pPr>
            <a:r>
              <a:rPr lang="es-MX" sz="2800" dirty="0">
                <a:solidFill>
                  <a:prstClr val="black"/>
                </a:solidFill>
              </a:rPr>
              <a:t>Con el fin de facilitar la tarea del docente y del alumno, el presente material </a:t>
            </a:r>
            <a:r>
              <a:rPr lang="es-MX" sz="2800" dirty="0" err="1">
                <a:solidFill>
                  <a:prstClr val="black"/>
                </a:solidFill>
              </a:rPr>
              <a:t>proyectable</a:t>
            </a:r>
            <a:r>
              <a:rPr lang="es-MX" sz="2800" dirty="0">
                <a:solidFill>
                  <a:prstClr val="black"/>
                </a:solidFill>
              </a:rPr>
              <a:t> busca ejemplificar de forma visual las diversas aportaciones al mundo de las letras contemporáneas en lengua inglesa. Esto representa la parte medular del programa de la UA Literatura contemporánea del inglés, la cual, a la letra se plantea como objetivo: “Conocer las principales vanguardias y autores más destacados del siglo XX”. Si bien se conserva este objetivo, se han incluido obras y autores más contemporáneos. Con ello, se brinda un panorama más extenso del tema.</a:t>
            </a:r>
          </a:p>
        </p:txBody>
      </p:sp>
    </p:spTree>
    <p:extLst>
      <p:ext uri="{BB962C8B-B14F-4D97-AF65-F5344CB8AC3E}">
        <p14:creationId xmlns:p14="http://schemas.microsoft.com/office/powerpoint/2010/main" val="38651695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i="1" dirty="0" err="1"/>
              <a:t>The</a:t>
            </a:r>
            <a:r>
              <a:rPr lang="es-MX" i="1" dirty="0"/>
              <a:t> </a:t>
            </a:r>
            <a:r>
              <a:rPr lang="es-MX" i="1" dirty="0" err="1"/>
              <a:t>Namesake</a:t>
            </a:r>
            <a:endParaRPr lang="es-MX" i="1" dirty="0"/>
          </a:p>
        </p:txBody>
      </p:sp>
      <p:sp>
        <p:nvSpPr>
          <p:cNvPr id="3" name="Marcador de contenido 2"/>
          <p:cNvSpPr>
            <a:spLocks noGrp="1"/>
          </p:cNvSpPr>
          <p:nvPr>
            <p:ph idx="1"/>
          </p:nvPr>
        </p:nvSpPr>
        <p:spPr>
          <a:xfrm>
            <a:off x="703118" y="3934980"/>
            <a:ext cx="10515600" cy="4351338"/>
          </a:xfrm>
        </p:spPr>
        <p:txBody>
          <a:bodyPr/>
          <a:lstStyle/>
          <a:p>
            <a:pPr marL="0" indent="0" algn="ctr">
              <a:buNone/>
            </a:pPr>
            <a:r>
              <a:rPr lang="en-US" dirty="0"/>
              <a:t>“He is afraid to be Nikhil, someone he doesn't know. Who doesn't know him […] It's a part of growing up, they tell him, of being a Bengali.”</a:t>
            </a:r>
          </a:p>
          <a:p>
            <a:pPr marL="0" indent="0" algn="ctr">
              <a:buNone/>
            </a:pPr>
            <a:r>
              <a:rPr lang="en-US" dirty="0" err="1" smtClean="0"/>
              <a:t>Jhumpa</a:t>
            </a:r>
            <a:r>
              <a:rPr lang="en-US" dirty="0" smtClean="0"/>
              <a:t> </a:t>
            </a:r>
            <a:r>
              <a:rPr lang="en-US" dirty="0" err="1"/>
              <a:t>Lahiri</a:t>
            </a:r>
            <a:r>
              <a:rPr lang="en-US" dirty="0"/>
              <a:t>, </a:t>
            </a:r>
            <a:r>
              <a:rPr lang="en-US" i="1" dirty="0"/>
              <a:t>The Namesake </a:t>
            </a:r>
          </a:p>
          <a:p>
            <a:endParaRPr lang="es-MX" dirty="0"/>
          </a:p>
        </p:txBody>
      </p:sp>
      <p:pic>
        <p:nvPicPr>
          <p:cNvPr id="3074" name="Picture 2" descr="http://static01.nyt.com/images/2007/03/08/movies/names600sp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0227" y="1403062"/>
            <a:ext cx="4939145" cy="2304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3279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i="1" dirty="0" err="1"/>
              <a:t>The</a:t>
            </a:r>
            <a:r>
              <a:rPr lang="es-MX" i="1" dirty="0"/>
              <a:t> </a:t>
            </a:r>
            <a:r>
              <a:rPr lang="es-MX" i="1" dirty="0" err="1"/>
              <a:t>Namesake</a:t>
            </a:r>
            <a:endParaRPr lang="es-MX" i="1" dirty="0"/>
          </a:p>
        </p:txBody>
      </p:sp>
      <p:sp>
        <p:nvSpPr>
          <p:cNvPr id="3" name="Marcador de contenido 2"/>
          <p:cNvSpPr>
            <a:spLocks noGrp="1"/>
          </p:cNvSpPr>
          <p:nvPr>
            <p:ph idx="1"/>
          </p:nvPr>
        </p:nvSpPr>
        <p:spPr/>
        <p:txBody>
          <a:bodyPr/>
          <a:lstStyle/>
          <a:p>
            <a:pPr algn="just"/>
            <a:r>
              <a:rPr lang="en-US" dirty="0"/>
              <a:t>The Namesake is the first novel by </a:t>
            </a:r>
            <a:r>
              <a:rPr lang="en-US" dirty="0" err="1"/>
              <a:t>Jhumpa</a:t>
            </a:r>
            <a:r>
              <a:rPr lang="en-US" dirty="0"/>
              <a:t> </a:t>
            </a:r>
            <a:r>
              <a:rPr lang="en-US" dirty="0" err="1"/>
              <a:t>Lahiri</a:t>
            </a:r>
            <a:r>
              <a:rPr lang="en-US" dirty="0"/>
              <a:t>. It was originally a novella published in </a:t>
            </a:r>
            <a:r>
              <a:rPr lang="en-US" i="1" dirty="0"/>
              <a:t>The New </a:t>
            </a:r>
            <a:r>
              <a:rPr lang="en-US" i="1" dirty="0" smtClean="0"/>
              <a:t>Yorker</a:t>
            </a:r>
            <a:r>
              <a:rPr lang="en-US" dirty="0" smtClean="0"/>
              <a:t> </a:t>
            </a:r>
            <a:r>
              <a:rPr lang="en-US" dirty="0"/>
              <a:t>and was later expanded to a full-length novel</a:t>
            </a:r>
            <a:r>
              <a:rPr lang="en-US" dirty="0" smtClean="0"/>
              <a:t>.</a:t>
            </a:r>
          </a:p>
          <a:p>
            <a:pPr algn="just"/>
            <a:r>
              <a:rPr lang="en-US" i="1" dirty="0"/>
              <a:t>The Namesake </a:t>
            </a:r>
            <a:r>
              <a:rPr lang="en-US" dirty="0"/>
              <a:t>was published in Bengali under the title </a:t>
            </a:r>
            <a:r>
              <a:rPr lang="en-US" i="1" dirty="0" err="1"/>
              <a:t>Samanai</a:t>
            </a:r>
            <a:r>
              <a:rPr lang="en-US" i="1" dirty="0" smtClean="0"/>
              <a:t>.</a:t>
            </a:r>
          </a:p>
        </p:txBody>
      </p:sp>
    </p:spTree>
    <p:extLst>
      <p:ext uri="{BB962C8B-B14F-4D97-AF65-F5344CB8AC3E}">
        <p14:creationId xmlns:p14="http://schemas.microsoft.com/office/powerpoint/2010/main" val="12762097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52500" y="330922"/>
            <a:ext cx="10515600" cy="1325563"/>
          </a:xfrm>
        </p:spPr>
        <p:txBody>
          <a:bodyPr/>
          <a:lstStyle/>
          <a:p>
            <a:r>
              <a:rPr lang="es-MX" dirty="0" smtClean="0"/>
              <a:t>THEMES</a:t>
            </a:r>
            <a:endParaRPr lang="es-MX" dirty="0"/>
          </a:p>
        </p:txBody>
      </p:sp>
      <p:sp>
        <p:nvSpPr>
          <p:cNvPr id="3" name="Marcador de contenido 2"/>
          <p:cNvSpPr>
            <a:spLocks noGrp="1"/>
          </p:cNvSpPr>
          <p:nvPr>
            <p:ph idx="1"/>
          </p:nvPr>
        </p:nvSpPr>
        <p:spPr>
          <a:xfrm>
            <a:off x="5940136" y="1795898"/>
            <a:ext cx="5313218" cy="4351338"/>
          </a:xfrm>
        </p:spPr>
        <p:txBody>
          <a:bodyPr/>
          <a:lstStyle/>
          <a:p>
            <a:pPr marL="0" indent="0" algn="just">
              <a:buNone/>
            </a:pPr>
            <a:r>
              <a:rPr lang="es-MX" b="1" dirty="0" err="1" smtClean="0"/>
              <a:t>Identity</a:t>
            </a:r>
            <a:endParaRPr lang="es-MX" b="1" dirty="0" smtClean="0"/>
          </a:p>
          <a:p>
            <a:pPr marL="0" indent="0" algn="just">
              <a:buNone/>
            </a:pPr>
            <a:r>
              <a:rPr lang="en-US" dirty="0"/>
              <a:t>In </a:t>
            </a:r>
            <a:r>
              <a:rPr lang="en-US" i="1" dirty="0"/>
              <a:t>The Namesake</a:t>
            </a:r>
            <a:r>
              <a:rPr lang="en-US" dirty="0"/>
              <a:t>, everybody is  lost. Every character struggles with his or her identity, because  every character feels the tug and pull of different cultures, different traditions, and different </a:t>
            </a:r>
            <a:r>
              <a:rPr lang="en-US" dirty="0" smtClean="0"/>
              <a:t>dreams.</a:t>
            </a:r>
            <a:endParaRPr lang="es-MX" dirty="0" smtClean="0"/>
          </a:p>
        </p:txBody>
      </p:sp>
      <p:pic>
        <p:nvPicPr>
          <p:cNvPr id="5122" name="Picture 2" descr="http://i.telegraph.co.uk/multimedia/archive/01189/arts-graphics-film_1189782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3884" y="2139084"/>
            <a:ext cx="4000500"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52986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0154" y="734580"/>
            <a:ext cx="10515600" cy="4351338"/>
          </a:xfrm>
        </p:spPr>
        <p:txBody>
          <a:bodyPr/>
          <a:lstStyle/>
          <a:p>
            <a:pPr marL="0" indent="0">
              <a:buNone/>
            </a:pPr>
            <a:r>
              <a:rPr lang="es-MX" b="1" dirty="0" err="1" smtClean="0"/>
              <a:t>Family</a:t>
            </a:r>
            <a:endParaRPr lang="es-MX" b="1" dirty="0" smtClean="0"/>
          </a:p>
          <a:p>
            <a:pPr algn="just"/>
            <a:r>
              <a:rPr lang="en-US" i="1" dirty="0"/>
              <a:t>The Namesake </a:t>
            </a:r>
            <a:r>
              <a:rPr lang="en-US" dirty="0"/>
              <a:t>explores many different types of families: the extended Bengali family and its customs; American families; smaller nuclear families; families with divorced parents; families with mixed race parents; young parents and their children. </a:t>
            </a:r>
            <a:endParaRPr lang="en-US" dirty="0" smtClean="0"/>
          </a:p>
          <a:p>
            <a:pPr algn="just"/>
            <a:r>
              <a:rPr lang="en-US" dirty="0" smtClean="0"/>
              <a:t>Each </a:t>
            </a:r>
            <a:r>
              <a:rPr lang="en-US" dirty="0"/>
              <a:t>generation has its own way of being happy or unhappy, with each succeeding generation deciding whether to stick with their parents' customs, or to come up with a few of their own.</a:t>
            </a:r>
            <a:endParaRPr lang="es-MX" dirty="0"/>
          </a:p>
        </p:txBody>
      </p:sp>
    </p:spTree>
    <p:extLst>
      <p:ext uri="{BB962C8B-B14F-4D97-AF65-F5344CB8AC3E}">
        <p14:creationId xmlns:p14="http://schemas.microsoft.com/office/powerpoint/2010/main" val="380963911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23900" y="537152"/>
            <a:ext cx="10515600" cy="4351338"/>
          </a:xfrm>
        </p:spPr>
        <p:txBody>
          <a:bodyPr/>
          <a:lstStyle/>
          <a:p>
            <a:pPr marL="0" indent="0" algn="just">
              <a:buNone/>
            </a:pPr>
            <a:r>
              <a:rPr lang="es-MX" b="1" dirty="0" err="1"/>
              <a:t>The</a:t>
            </a:r>
            <a:r>
              <a:rPr lang="es-MX" b="1" dirty="0"/>
              <a:t> “</a:t>
            </a:r>
            <a:r>
              <a:rPr lang="es-MX" b="1" dirty="0" err="1"/>
              <a:t>Other</a:t>
            </a:r>
            <a:r>
              <a:rPr lang="es-MX" b="1" dirty="0" smtClean="0"/>
              <a:t>”</a:t>
            </a:r>
          </a:p>
          <a:p>
            <a:pPr algn="just"/>
            <a:r>
              <a:rPr lang="en-US" dirty="0"/>
              <a:t>Characters are constantly making comparisons between Indian and American life. For Indian immigrants such as </a:t>
            </a:r>
            <a:r>
              <a:rPr lang="en-US" dirty="0" err="1"/>
              <a:t>Ashima</a:t>
            </a:r>
            <a:r>
              <a:rPr lang="en-US" dirty="0"/>
              <a:t> and </a:t>
            </a:r>
            <a:r>
              <a:rPr lang="en-US" dirty="0" err="1"/>
              <a:t>Ashoke</a:t>
            </a:r>
            <a:r>
              <a:rPr lang="en-US" dirty="0"/>
              <a:t>, many aspects of American culture are foreign to them, and they also feel like strangers in American society. </a:t>
            </a:r>
            <a:endParaRPr lang="en-US" dirty="0" smtClean="0"/>
          </a:p>
          <a:p>
            <a:pPr algn="just"/>
            <a:r>
              <a:rPr lang="en-US" dirty="0"/>
              <a:t>They struggle to maintain certain Indian traditions, while adapting to American customs, such as Christmas, for the sake of their children. </a:t>
            </a:r>
            <a:endParaRPr lang="es-MX" dirty="0"/>
          </a:p>
        </p:txBody>
      </p:sp>
    </p:spTree>
    <p:extLst>
      <p:ext uri="{BB962C8B-B14F-4D97-AF65-F5344CB8AC3E}">
        <p14:creationId xmlns:p14="http://schemas.microsoft.com/office/powerpoint/2010/main" val="20469558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2336" y="713797"/>
            <a:ext cx="5219700" cy="5749347"/>
          </a:xfrm>
        </p:spPr>
        <p:txBody>
          <a:bodyPr/>
          <a:lstStyle/>
          <a:p>
            <a:pPr algn="just"/>
            <a:r>
              <a:rPr lang="en-US" dirty="0"/>
              <a:t>Indian-American characters such as Gogol and </a:t>
            </a:r>
            <a:r>
              <a:rPr lang="en-US" dirty="0" err="1"/>
              <a:t>Moushumi</a:t>
            </a:r>
            <a:r>
              <a:rPr lang="en-US" dirty="0"/>
              <a:t> often feel foreign in both India and America, as though they're lost in between the world of their parents and the world in which they were born. They often feel </a:t>
            </a:r>
            <a:r>
              <a:rPr lang="en-US" dirty="0" smtClean="0"/>
              <a:t>they are </a:t>
            </a:r>
            <a:r>
              <a:rPr lang="en-US" dirty="0"/>
              <a:t>tourists, only, unlike most tourists, they have no chance of a homecoming.</a:t>
            </a:r>
            <a:endParaRPr lang="es-MX" dirty="0"/>
          </a:p>
        </p:txBody>
      </p:sp>
      <p:pic>
        <p:nvPicPr>
          <p:cNvPr id="1026" name="Picture 2" descr="http://ia.media-imdb.com/images/M/MV5BMzU2MzQ0MTEwM15BMl5BanBnXkFtZTcwNTMxNjI5NA@@._V1_SX640_SY720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0589" y="1298863"/>
            <a:ext cx="5165719" cy="3365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874003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Themes</a:t>
            </a:r>
            <a:endParaRPr lang="es-MX" dirty="0"/>
          </a:p>
        </p:txBody>
      </p:sp>
      <p:sp>
        <p:nvSpPr>
          <p:cNvPr id="3" name="Marcador de contenido 2"/>
          <p:cNvSpPr>
            <a:spLocks noGrp="1"/>
          </p:cNvSpPr>
          <p:nvPr>
            <p:ph idx="1"/>
          </p:nvPr>
        </p:nvSpPr>
        <p:spPr/>
        <p:txBody>
          <a:bodyPr/>
          <a:lstStyle/>
          <a:p>
            <a:pPr marL="0" indent="0">
              <a:buNone/>
            </a:pPr>
            <a:r>
              <a:rPr lang="es-MX" b="1" dirty="0" smtClean="0"/>
              <a:t>Home</a:t>
            </a:r>
          </a:p>
          <a:p>
            <a:r>
              <a:rPr lang="en-US" dirty="0" smtClean="0"/>
              <a:t>How </a:t>
            </a:r>
            <a:r>
              <a:rPr lang="en-US" dirty="0"/>
              <a:t>do I get home? That's one question Gogol can't seem to answer. He is never quite at home. And he's not the only one who's having trouble finding a place to put his feet up</a:t>
            </a:r>
            <a:r>
              <a:rPr lang="en-US" dirty="0" smtClean="0"/>
              <a:t>.</a:t>
            </a:r>
          </a:p>
          <a:p>
            <a:r>
              <a:rPr lang="en-US" dirty="0"/>
              <a:t>The characters of </a:t>
            </a:r>
            <a:r>
              <a:rPr lang="en-US" i="1" dirty="0"/>
              <a:t>The Namesake </a:t>
            </a:r>
            <a:r>
              <a:rPr lang="en-US" dirty="0"/>
              <a:t>all seek to create homes for themselves, and the houses they live in reflect their personalities. </a:t>
            </a:r>
            <a:endParaRPr lang="es-MX" dirty="0"/>
          </a:p>
        </p:txBody>
      </p:sp>
    </p:spTree>
    <p:extLst>
      <p:ext uri="{BB962C8B-B14F-4D97-AF65-F5344CB8AC3E}">
        <p14:creationId xmlns:p14="http://schemas.microsoft.com/office/powerpoint/2010/main" val="31256838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Themes</a:t>
            </a:r>
            <a:endParaRPr lang="es-MX" dirty="0"/>
          </a:p>
        </p:txBody>
      </p:sp>
      <p:sp>
        <p:nvSpPr>
          <p:cNvPr id="3" name="Marcador de contenido 2"/>
          <p:cNvSpPr>
            <a:spLocks noGrp="1"/>
          </p:cNvSpPr>
          <p:nvPr>
            <p:ph idx="1"/>
          </p:nvPr>
        </p:nvSpPr>
        <p:spPr/>
        <p:txBody>
          <a:bodyPr/>
          <a:lstStyle/>
          <a:p>
            <a:r>
              <a:rPr lang="en-US" dirty="0"/>
              <a:t>The rich </a:t>
            </a:r>
            <a:r>
              <a:rPr lang="en-US" dirty="0" err="1" smtClean="0"/>
              <a:t>Ratcliffs</a:t>
            </a:r>
            <a:r>
              <a:rPr lang="en-US" dirty="0" smtClean="0"/>
              <a:t> </a:t>
            </a:r>
            <a:r>
              <a:rPr lang="en-US" dirty="0"/>
              <a:t>live in a lavish mansion. Gogol's bachelor pad is spare and depressing. The </a:t>
            </a:r>
            <a:r>
              <a:rPr lang="en-US" dirty="0" err="1"/>
              <a:t>Gangulis</a:t>
            </a:r>
            <a:r>
              <a:rPr lang="en-US" dirty="0"/>
              <a:t>' first apartment is small and cramped, but filled with love. </a:t>
            </a:r>
            <a:endParaRPr lang="en-US" dirty="0" smtClean="0"/>
          </a:p>
          <a:p>
            <a:r>
              <a:rPr lang="en-US" dirty="0"/>
              <a:t>If a home reflects identity, it's no wonder Gogol has trouble finding and creating a lasting one. Plus, it makes it all the more fitting that he chooses to be an architect. If he can't find a home, he might as well build one.</a:t>
            </a:r>
            <a:endParaRPr lang="en-US" dirty="0" smtClean="0"/>
          </a:p>
          <a:p>
            <a:endParaRPr lang="en-US" dirty="0" smtClean="0"/>
          </a:p>
          <a:p>
            <a:endParaRPr lang="es-MX" dirty="0"/>
          </a:p>
        </p:txBody>
      </p:sp>
    </p:spTree>
    <p:extLst>
      <p:ext uri="{BB962C8B-B14F-4D97-AF65-F5344CB8AC3E}">
        <p14:creationId xmlns:p14="http://schemas.microsoft.com/office/powerpoint/2010/main" val="30000288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34291" y="651451"/>
            <a:ext cx="5531427" cy="4886903"/>
          </a:xfrm>
        </p:spPr>
        <p:txBody>
          <a:bodyPr>
            <a:normAutofit fontScale="92500"/>
          </a:bodyPr>
          <a:lstStyle/>
          <a:p>
            <a:pPr marL="0" indent="0">
              <a:buNone/>
            </a:pPr>
            <a:r>
              <a:rPr lang="es-MX" b="1" dirty="0" err="1" smtClean="0"/>
              <a:t>Love</a:t>
            </a:r>
            <a:endParaRPr lang="es-MX" b="1" dirty="0" smtClean="0"/>
          </a:p>
          <a:p>
            <a:pPr algn="just"/>
            <a:r>
              <a:rPr lang="en-US" dirty="0"/>
              <a:t>How each character feels about his or her identity as an Indian, American, or Indian-American affects their romantic </a:t>
            </a:r>
            <a:r>
              <a:rPr lang="en-US" dirty="0" smtClean="0"/>
              <a:t>decision-making:</a:t>
            </a:r>
          </a:p>
          <a:p>
            <a:pPr algn="just"/>
            <a:r>
              <a:rPr lang="en-US" dirty="0"/>
              <a:t>Gogol's love choices in particular often reflect his own love-hate relationship with his Indian heritage, while other characters who are more at ease in their Indian-American identities (such as his sister, Sonia) seem to have better luck in love. </a:t>
            </a:r>
            <a:endParaRPr lang="es-MX" dirty="0"/>
          </a:p>
        </p:txBody>
      </p:sp>
      <p:pic>
        <p:nvPicPr>
          <p:cNvPr id="6146" name="Picture 2" descr="http://www.reelingreviews.com/thenamesakepi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2527" y="1670455"/>
            <a:ext cx="4842452" cy="3147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90423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79765" y="1139825"/>
            <a:ext cx="10515600" cy="4351338"/>
          </a:xfrm>
        </p:spPr>
        <p:txBody>
          <a:bodyPr/>
          <a:lstStyle/>
          <a:p>
            <a:pPr marL="0" indent="0" algn="just">
              <a:buNone/>
            </a:pPr>
            <a:r>
              <a:rPr lang="es-MX" b="1" dirty="0"/>
              <a:t>American, </a:t>
            </a:r>
            <a:r>
              <a:rPr lang="es-MX" b="1" dirty="0" err="1"/>
              <a:t>Indian</a:t>
            </a:r>
            <a:r>
              <a:rPr lang="es-MX" b="1" dirty="0"/>
              <a:t> and </a:t>
            </a:r>
            <a:r>
              <a:rPr lang="es-MX" b="1" dirty="0" err="1"/>
              <a:t>European</a:t>
            </a:r>
            <a:r>
              <a:rPr lang="es-MX" b="1" dirty="0"/>
              <a:t> </a:t>
            </a:r>
            <a:r>
              <a:rPr lang="es-MX" b="1" dirty="0" err="1" smtClean="0"/>
              <a:t>Contrasts</a:t>
            </a:r>
            <a:endParaRPr lang="es-MX" b="1" dirty="0" smtClean="0"/>
          </a:p>
          <a:p>
            <a:pPr algn="just"/>
            <a:r>
              <a:rPr lang="en-US" dirty="0"/>
              <a:t>Each region in the book is described in great detail. In addition to giving us a sense of what life is like in each of these countries, each country also stands for different things to different characters – escape, home, freedom, failure, etc</a:t>
            </a:r>
            <a:r>
              <a:rPr lang="en-US" dirty="0" smtClean="0"/>
              <a:t>.</a:t>
            </a:r>
          </a:p>
          <a:p>
            <a:pPr algn="just"/>
            <a:r>
              <a:rPr lang="en-US" dirty="0"/>
              <a:t>For most of the Indian and Indian-American characters, India embodies tradition, custom, and heritage. To the children of Indian immigrants, though, their parents' homeland often appears backward and unfamiliar. </a:t>
            </a:r>
            <a:endParaRPr lang="es-MX" dirty="0"/>
          </a:p>
        </p:txBody>
      </p:sp>
    </p:spTree>
    <p:extLst>
      <p:ext uri="{BB962C8B-B14F-4D97-AF65-F5344CB8AC3E}">
        <p14:creationId xmlns:p14="http://schemas.microsoft.com/office/powerpoint/2010/main" val="16184558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2101" y="211015"/>
            <a:ext cx="11424139" cy="6485205"/>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marL="0" indent="0">
              <a:buNone/>
            </a:pPr>
            <a:r>
              <a:rPr lang="es-MX" dirty="0" smtClean="0"/>
              <a:t>Este material, no está por demás decirlo, no es un sustituto de la clase o del docente. Se trata, en cambio, de una herramienta que facilite la labor del profesor y que permita al estudiante comprender mejor los rasgos, temas, estilos, y méritos literarios de importantes obras contemporáneas en lengua inglesa. Para su uso se sugiere lo siguiente:</a:t>
            </a:r>
          </a:p>
          <a:p>
            <a:pPr marL="0" indent="0">
              <a:buNone/>
            </a:pPr>
            <a:endParaRPr lang="es-MX" dirty="0" smtClean="0"/>
          </a:p>
          <a:p>
            <a:pPr algn="just"/>
            <a:r>
              <a:rPr lang="es-MX" dirty="0" smtClean="0"/>
              <a:t>Comenzar siempre con un encuadre temático. Esto significa que las diapositivas se usan como complemento didáctico de los ejemplos y explicaciones del docente.</a:t>
            </a:r>
          </a:p>
          <a:p>
            <a:pPr algn="just"/>
            <a:r>
              <a:rPr lang="es-MX" dirty="0" smtClean="0"/>
              <a:t>Cada diapositiva constituye un punto de partida que puede ampliarse con más ejemplos, tanto del docente como de los alumnos, con base en la lectura específica de un texto.</a:t>
            </a:r>
          </a:p>
          <a:p>
            <a:endParaRPr lang="es-MX" dirty="0"/>
          </a:p>
        </p:txBody>
      </p:sp>
    </p:spTree>
    <p:extLst>
      <p:ext uri="{BB962C8B-B14F-4D97-AF65-F5344CB8AC3E}">
        <p14:creationId xmlns:p14="http://schemas.microsoft.com/office/powerpoint/2010/main" val="37499161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01882" y="685799"/>
            <a:ext cx="5708073" cy="5491163"/>
          </a:xfrm>
        </p:spPr>
        <p:txBody>
          <a:bodyPr>
            <a:normAutofit/>
          </a:bodyPr>
          <a:lstStyle/>
          <a:p>
            <a:pPr marL="0" indent="0">
              <a:buNone/>
            </a:pPr>
            <a:r>
              <a:rPr lang="es-MX" b="1" dirty="0" err="1" smtClean="0"/>
              <a:t>Dissatisfaction</a:t>
            </a:r>
            <a:endParaRPr lang="es-MX" b="1" dirty="0"/>
          </a:p>
          <a:p>
            <a:pPr algn="just"/>
            <a:r>
              <a:rPr lang="en-US" dirty="0"/>
              <a:t>Happiness is elusive for the characters in </a:t>
            </a:r>
            <a:r>
              <a:rPr lang="en-US" i="1" dirty="0"/>
              <a:t>The Namesake</a:t>
            </a:r>
            <a:r>
              <a:rPr lang="en-US" dirty="0"/>
              <a:t>. Often, the characters' discontent is caused by the difference between their dreams and the reality they live </a:t>
            </a:r>
            <a:r>
              <a:rPr lang="en-US" dirty="0" smtClean="0"/>
              <a:t>in.</a:t>
            </a:r>
          </a:p>
          <a:p>
            <a:pPr algn="just"/>
            <a:r>
              <a:rPr lang="en-US" dirty="0"/>
              <a:t>For some, like </a:t>
            </a:r>
            <a:r>
              <a:rPr lang="en-US" dirty="0" err="1"/>
              <a:t>Ashima</a:t>
            </a:r>
            <a:r>
              <a:rPr lang="en-US" dirty="0"/>
              <a:t>, the primary source of unhappiness is homesickness, as they constantly compare life in the United States to life back in India. </a:t>
            </a:r>
            <a:endParaRPr lang="en-US" dirty="0" smtClean="0"/>
          </a:p>
          <a:p>
            <a:endParaRPr lang="es-MX" dirty="0"/>
          </a:p>
        </p:txBody>
      </p:sp>
      <p:pic>
        <p:nvPicPr>
          <p:cNvPr id="7170" name="Picture 2" descr="http://ic.pics.livejournal.com/misssylviadrake/10851815/54028/54028_32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8594" y="2414804"/>
            <a:ext cx="3048000" cy="1638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688113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75854" y="1181389"/>
            <a:ext cx="10515600" cy="4351338"/>
          </a:xfrm>
        </p:spPr>
        <p:txBody>
          <a:bodyPr/>
          <a:lstStyle/>
          <a:p>
            <a:pPr marL="0" indent="0">
              <a:buNone/>
            </a:pPr>
            <a:r>
              <a:rPr lang="es-MX" b="1" dirty="0" err="1" smtClean="0"/>
              <a:t>Class</a:t>
            </a:r>
            <a:endParaRPr lang="es-MX" b="1" dirty="0" smtClean="0"/>
          </a:p>
          <a:p>
            <a:r>
              <a:rPr lang="en-US" dirty="0"/>
              <a:t>The main Indian-American characters grow up with parents who are educated professionals; they graduate from Ivy League universities and enter similarly elite careers such as architecture and academia</a:t>
            </a:r>
            <a:r>
              <a:rPr lang="en-US" dirty="0" smtClean="0"/>
              <a:t>.</a:t>
            </a:r>
          </a:p>
          <a:p>
            <a:r>
              <a:rPr lang="en-US" dirty="0"/>
              <a:t>But these characters often envy the lifestyle of their Anglo-American peers, who come from well-to-do families, who have never had to pull themselves up by their bootstraps the way their Indian parents have. </a:t>
            </a:r>
            <a:endParaRPr lang="es-MX" dirty="0"/>
          </a:p>
        </p:txBody>
      </p:sp>
    </p:spTree>
    <p:extLst>
      <p:ext uri="{BB962C8B-B14F-4D97-AF65-F5344CB8AC3E}">
        <p14:creationId xmlns:p14="http://schemas.microsoft.com/office/powerpoint/2010/main" val="13213039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MOVIE</a:t>
            </a:r>
            <a:endParaRPr lang="es-MX" dirty="0"/>
          </a:p>
        </p:txBody>
      </p:sp>
      <p:sp>
        <p:nvSpPr>
          <p:cNvPr id="3" name="Marcador de contenido 2"/>
          <p:cNvSpPr>
            <a:spLocks noGrp="1"/>
          </p:cNvSpPr>
          <p:nvPr>
            <p:ph idx="1"/>
          </p:nvPr>
        </p:nvSpPr>
        <p:spPr>
          <a:xfrm>
            <a:off x="838200" y="1825624"/>
            <a:ext cx="5718463" cy="4689475"/>
          </a:xfrm>
        </p:spPr>
        <p:txBody>
          <a:bodyPr>
            <a:normAutofit/>
          </a:bodyPr>
          <a:lstStyle/>
          <a:p>
            <a:pPr algn="just"/>
            <a:r>
              <a:rPr lang="en-US" dirty="0" smtClean="0"/>
              <a:t>In March 2007, a film </a:t>
            </a:r>
            <a:r>
              <a:rPr lang="en-US" dirty="0"/>
              <a:t>adaptation of the novel was released in the United </a:t>
            </a:r>
            <a:r>
              <a:rPr lang="en-US" dirty="0" smtClean="0"/>
              <a:t>States, Canada, United </a:t>
            </a:r>
            <a:r>
              <a:rPr lang="en-US" dirty="0"/>
              <a:t>Kingdom, and </a:t>
            </a:r>
            <a:r>
              <a:rPr lang="en-US" dirty="0" smtClean="0"/>
              <a:t>India.</a:t>
            </a:r>
          </a:p>
          <a:p>
            <a:pPr algn="just"/>
            <a:r>
              <a:rPr lang="en-US" dirty="0" smtClean="0"/>
              <a:t>It </a:t>
            </a:r>
            <a:r>
              <a:rPr lang="en-US" dirty="0"/>
              <a:t>was directed by Mira Nair and </a:t>
            </a:r>
            <a:r>
              <a:rPr lang="en-US" dirty="0" err="1" smtClean="0"/>
              <a:t>Sooni</a:t>
            </a:r>
            <a:r>
              <a:rPr lang="en-US" dirty="0" smtClean="0"/>
              <a:t> </a:t>
            </a:r>
            <a:r>
              <a:rPr lang="en-US" dirty="0" err="1"/>
              <a:t>Taraporevala</a:t>
            </a:r>
            <a:r>
              <a:rPr lang="en-US" dirty="0"/>
              <a:t> adapted the novel to a screenplay. </a:t>
            </a:r>
            <a:endParaRPr lang="en-US" dirty="0" smtClean="0"/>
          </a:p>
          <a:p>
            <a:pPr algn="just"/>
            <a:r>
              <a:rPr lang="en-US" dirty="0" err="1" smtClean="0"/>
              <a:t>Jhumpa</a:t>
            </a:r>
            <a:r>
              <a:rPr lang="en-US" dirty="0" smtClean="0"/>
              <a:t> </a:t>
            </a:r>
            <a:r>
              <a:rPr lang="en-US" dirty="0" err="1" smtClean="0"/>
              <a:t>Lahari</a:t>
            </a:r>
            <a:r>
              <a:rPr lang="en-US" dirty="0" smtClean="0"/>
              <a:t>, the author, appears in the movie.</a:t>
            </a:r>
            <a:endParaRPr lang="es-MX" dirty="0"/>
          </a:p>
        </p:txBody>
      </p:sp>
      <p:pic>
        <p:nvPicPr>
          <p:cNvPr id="5" name="Imagen 4"/>
          <p:cNvPicPr>
            <a:picLocks noChangeAspect="1"/>
          </p:cNvPicPr>
          <p:nvPr/>
        </p:nvPicPr>
        <p:blipFill>
          <a:blip r:embed="rId2"/>
          <a:stretch>
            <a:fillRect/>
          </a:stretch>
        </p:blipFill>
        <p:spPr>
          <a:xfrm>
            <a:off x="7405686" y="365125"/>
            <a:ext cx="4252913" cy="6294311"/>
          </a:xfrm>
          <a:prstGeom prst="rect">
            <a:avLst/>
          </a:prstGeom>
        </p:spPr>
      </p:pic>
    </p:spTree>
    <p:extLst>
      <p:ext uri="{BB962C8B-B14F-4D97-AF65-F5344CB8AC3E}">
        <p14:creationId xmlns:p14="http://schemas.microsoft.com/office/powerpoint/2010/main" val="32448529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DISGRACE</a:t>
            </a:r>
            <a:endParaRPr lang="es-MX" dirty="0"/>
          </a:p>
        </p:txBody>
      </p:sp>
      <p:sp>
        <p:nvSpPr>
          <p:cNvPr id="3" name="2 Subtítulo"/>
          <p:cNvSpPr>
            <a:spLocks noGrp="1"/>
          </p:cNvSpPr>
          <p:nvPr>
            <p:ph type="subTitle" idx="1"/>
          </p:nvPr>
        </p:nvSpPr>
        <p:spPr/>
        <p:txBody>
          <a:bodyPr/>
          <a:lstStyle/>
          <a:p>
            <a:r>
              <a:rPr lang="es-MX" dirty="0" err="1" smtClean="0"/>
              <a:t>j.M</a:t>
            </a:r>
            <a:r>
              <a:rPr lang="es-MX" dirty="0" smtClean="0"/>
              <a:t> COTZEE</a:t>
            </a:r>
            <a:endParaRPr lang="es-MX" dirty="0"/>
          </a:p>
        </p:txBody>
      </p:sp>
      <p:sp>
        <p:nvSpPr>
          <p:cNvPr id="4" name="AutoShape 2" descr="data:image/jpeg;base64,/9j/4AAQSkZJRgABAQAAAQABAAD/2wCEAAkGBhMSERUUExQVFRQWFxcYGBgWFxcXGBgYGBcXFxoXGhQXHCYeFxojHRUXHy8gJCcpLCwsFR4xNTAqNSYrLCkBCQoKBQUFDQUFDSkYEhgpKSkpKSkpKSkpKSkpKSkpKSkpKSkpKSkpKSkpKSkpKSkpKSkpKSkpKSkpKSkpKSkpKf/AABEIASEArwMBIgACEQEDEQH/xAAcAAACAgMBAQAAAAAAAAAAAAAEBQMGAQIHAAj/xABAEAABAgQDBAcECAcBAAMBAAABAhEAAwQhBRIxQVFhcQYTIoGRobEywdHwByMzQlJicuEUgpKissLxczSD4iT/xAAUAQEAAAAAAAAAAAAAAAAAAAAA/8QAFBEBAAAAAAAAAAAAAAAAAAAAAP/aAAwDAQACEQMRAD8A5IVl++CJk0kQKVdrvg2UARACZjGCsxLPltAxVAbdaYx1p3mI4zAb9Yd5jdKTtLeJMSUeHqmFhbm8Wig6NIlDPMLqdgnZzJgE0rBlKS4UzfjBSO4vBEnDOrvMU53JL+bM8SYtiSUlSUNuKiHPdGF1KZiikHtEMFGzskHLATSK1D2lKfQaFxxe7w0mdIkBICwW3bQPnjFZlEpUe07cdN14Ln4rnDMk2B1D21BMBlVVTqW4mTEvsZ2vFqwDFpCG+uB2XDFuUU1cpRFkpBsdQdH2abfKIqmoykKygEgOwZ7atsLwHT69YmjskF9eHMRTq6nUhRBBG5to3iFuH9LFoIdAUA1wSFAcCNnOLFTVkmtGVKsqy/ZU4IP5VbeUAjkLUFe1l7/hD+SsBLkv3384BThQBOwgF3BF40/hSQCFWsDqW474DesxdKYr9XjF3SSCOOkO6nBc4cMSQdNpB3RX6jByFEQB1P0kqZhYKcAbPfGKnFpgNyX5n4w36PYGBLe2YnybSE2PBKJwGratygEahfvg2Shg5jSglgzGO/3w1xaUlMu0AlqZ0Cx5ReGGB0ImzUhb5A5U2rC7DnAE4H0ZmVDq9mWNVEs53AmLTIwKkkEFYCzuup7bzANTjXZZICUJskCwTyH3lcTASJ/WkFZLF2O70gLBXY1KlJdCEh/ZYDQC55xXUT5k4k3voBZgIYTJLJIBzMNBv3keMKFKJcixTqOEAHUUCkvm1Gr68+MCzFtcHkdtvSG1ZdDk9rTgRYgltuyFXVO7aQEKiX5xlF4lmIsNpe/laNZZYg7tYCWoACgU2BDtuiYTCoMu+4jzBgGYu8eRPI0LPrAMKeSUKdgoGxHA7Ij6woUCCRy112HmIzS1WXU6+7ZEdXOCiXABd33890Bb6LHOslEqVcJY21IZyNzjXlA6pmYOgn+oMOUVWmrcrjUEj9/KGdHNUgdi9xrdJ4EQDM1MyWkFQdLghQPsl9SBs4xFUVxUu6W47DxBjdGKZZikqypsHBAYW3HXWGlHXunIUoKRcdm3IEaQAU3EClICYq9XNKlku8XOvw8TElUliwuHuBwEVKZSF2IgAutyqcb42qa4rDRDM1POIzASyJJWWSCTFuwvBZaUkKmZSqyrpcDaG5+kV/CCQSQQDYXFgDqTvh/hVIVut0u9g+Ua3JSB5QBtVgyAErBDDT7w5s2sRolJym2cbVABwOVjGaqtlJYzll2YBN1NvP4XhHXY0lT5UrbY6j5iAxXVPVLeWrTx8NvIwvn4iVl9Dw0v86RCQVXb4eMWPo90DmzwFK7CPMwCFGZQd7AhxwJ9I0V2SQzXaOjn6O0IDpJz7yLRW8ewEyj9ZbRtxHA74CtpWx0t68YjmHdpBy5iUiyBzeFyjeA1jzR6MwEiVxmZ7I7/AAGkaAD/AJE6aZR2MONoAYm8bpWXtaNZiSDHs9maAJVUHU3Uki+8bvKG1HjawXz5Bt7Dg+EJJYcEbXDQdKUqWAksAd4cQDlGKrPaBSprumx4W2iJxVJnDMQAd+kVrrgFOHQX1GkNJZJTmGtnAvr94cDAV+ZqecaNG8zU84cdGejMyrmhKR2Ae2prAc/KAIwbClFAZnVo9mANiSd5iySMO6pJUkuojeNN/B4s9LgKZabSxZgMxHIW3wBWU+XOSWWGP3bcGFmgKLX4arUlXGwtzfWApOGJzHMSQNguTwtFrq6ZSy5IY7h6bzyjeh6NgqTlzHnYd++A16PYAmYUAg5Ul2trx5R0ukowhISBoIDwXCBLSANYdJksYCA0kLMYwVE5BCwCOOyLAEvaI1SBAcK6SdDplOSRdOz94roo1fPx0j6HxagRMDFL93CKdiHQuXsR5wHLTT5Rch9wufKJJGFLIdvKL3N6IBOiWPBz3RLRYYEJCZgY6gtYjc42wFPlYIxZvH0jdVJkWgFyhWz52xcxShytTBth8yfFoWz5CZk1GUdlDk7nOwchABzsBSqX2hvZ9QNhip1+HGUpjodDHSShkgai0IcZogtCk2cXEBV5EpPsrcHYdfLbBHWKQMpyqSd4cd24xpSEKTlPtJ02P3xvMBf1d/OAFUU6D2TsOw8Imo5/VnhpbS94jISQXDHeLjlyjWV3F9/CAMwLDxNnhJLX/Dm2tsI8Y6fIrJdPLSlDFIS4GjAG6l71ExR+gshSp6ikeyAo8gqw7zD3EKhK1KV7KQsoVmuw1FhvJs8A3RiYnA2VwULJ1YgcY8qkTkYODbXXX1hBSYkVKAQCkFV/ulvnuh1REvmUolikB9S+qvKAiXRJdWU2dlLUXf8AKkbtkPMLkJfKNRq2yK/idX28qW9o23k7zuEW3o1Q9gG9/MwDunpxbjBSReMyZZESqEBDGi1PYxNMREMyw5wA09eggKam9w+gg5QfugWolPd4ASpQHFtsDy6cevGCK1dr6xmQi1tsAoqsAlTCXB4s4fmBYwHLoEoDAAAaD3w9n7htOsLqgs8Asq02O9u6Ec+YO0Du146w5rZ/G5cRXatYY7w94Cr18nKtxtv4xH1xI+XgjEFOB4QtzXgJCU7/ACgzD5HWHLt1BhcpUb088oLpLHfAXX6OKtqvJlTlWlYJJYgta+5x5w9xzCTIzkuUrWz7gzAK438orfQOhUqozZDkS6iq+xhYjvtF6xqb1slagAQOwX25bh2+9AVbDUJy5XNx90DxzHTlpB0yYmWggHOtilwCw11O/wCEI5uGTDLZAuMxs+moY8oilYMtSg4IGpILA/zQB+EBU2d2rtlHx8T6R1/DJGVAjmPR5DTWGgNuemu+0dUo3yhzAEpVGQYhWoAGFVXj6UBwknjqHgHE1TfNoEM1OjiKjV9ICcxUFkb0g25iK6OlDFwTle3ZUfGA6gQO4wNMRsivYV0yllI6w5dzsAfN4dS8QSoZgQRvBtAAYsdBsgunk/VuHuNkBzVZ8x3QfImZpAI2iAGmkJSP3iuVk0OXvvhlitflQTs2b4QzUkgE/wDTABVJzkfl2eG2FeKEAHzENzIY668PfCjG5thAVurVZoWGGFetx6wANYD2WJEydfnd8Y8D4QXT0i5j5Bu5QFh6G1ixMUgFk5VKudSxDsdoGyLRg0xRkzUKPZKc7nSykh32fvHNqOuMqYFp1D+YaOg4VPEwIIcJUChf8wHvYwDjBaT6sqN1DT9ohrsFTcscx3dkd7Wh/gFGJVOM9u0X7i22MLmJmZwhwzJLhntmJeAR4BQHrRbTdYDhxjoVOLRXcKpQFhnYAd/GLDLUN8BmbKttfn7oHVSy5aStbBO1xZ+W+JKic2mr7/dCTE8FXVntzFJAHZSmzceEARWT5TOJam3kJT4FRDi8UrGRTKzhzKzalmvuzAkRv0m6CzAgFLTCnN2pilOx0Pc0UeR0anJURMOQAE9lQU55AtAFz8By3ScyVbi78j4wwwydNkDICWLs7ndbu3wu6PYmqXM6sjMg2yjf+IDZxjpmD9HRNAWobdDZoAKmUoUxJF289f2iKlx4CmQnRnHgTDTp+jqaQ5G4xxZWKzCnICW5wF+q+lsqwU4A2lr8dYGR0tk8Dx3RRJdKpRZwe4n3Qwp+jzh1zUJ5uIC0T+kco6lh434wqxdlJSXB5fCElZhRSHCgpI2jbAsqtUBlNxAYqTrAyImqdIhSYCSTLKlAalRYR0OgpUU9OEqT2rEmzkq7UU/ooAalJVsdubWh3jBIJAclV9CAL+myApy9TFm6OYsEoWhRIsCDuKVD4mKzM1POJqGUpSmD8W2DR/PygO8KqDMpJS/xAePyIYUOFBMtO3R95tf1hH0Pp89AiWo9pOYeZIHgRFgwirCpak6qlli2vCA0pkhKwnSGgDGA5wZaTvDQUBpAYm/Pztj0vj/3k0TFN95jJSCOMAtxCZufSKliWHrWX6t/JovC2Fm74Hl0wJc6wFPwfogc+coS1rEbecXmnk5B7ollywBGs2+kBWunSwuQsbwY4tS0JJYMCS19I6900nNJXbZrvjmOHLBWAdpuYAqT0XKpaxmct2CFMAX2hhbvhLUYTUIWWRlu3YPZ9bxfKOlIHYV3HQwqxiomAsqXvuA+vGApc2atJvY7Ws/MRoUuXgytkLUpykp3WaMoplJQS0ABUxAImnFzEYgHHRuYlE0KUpgNd/INtg/pFjDlkWcubXNtHOyESJ2XRoGmTiouS5gPTNYc9GqoS5jkO7g3sAS0JpmsNMABzm6QFJUntHeNnleA6P0O6TpRVdQtgJnsqf792HeLeEdBlU4QokJurU724R8/VFUorcOGNm2EbRxe8dG6M/SiJqZUiYhRnqUlGcAZVEkAKO474DoNTIAba7eDRJktE0yXt2s0aqDB4CLO0ZJDc4jSHMaqNvnxgNZhbS0Zkau0aT5wEAoxTMrKm7a7oByoRCotGiQprxlcsqtAVXpul5KgB/yOTUaPrG3GOr9LZ9sr6C4jky1ETc3cfGzwHQKEuA3zpE9XRlW20LsEqSQIdrmAj4QFcxfCUy05iRcsU++Kris9wwizdJFvZzrFMrJrwA8qXmXfQAm/AQIowSUMl31tApMBiPCMtHoB10iwFVOu+jx6gqkiSQdXF77+A+bRc/pGkhfiYpOH9lwzg6gwEVTNOlu46/CHn0dykqxCQlSX7ZIN3cAkekJptGHs73LObDdeLT9GKB/HyyAfvjTQFJD8C7wHdJp0bdEKwdI3ZvdEZWHI3bYAeqmsyU3JsBA9SsghLZi1/nZEyElU59wLRmqQUpMAkrJM2acoGVO0nd3Q0w3DUS0MNdp3xGgKCTv2bBsuH11iNU4lxmYIABOwE7X3wAGO4jXpmAU8uUpFnzkgn4QfIx4ZFZxlWkXGrE7jtEVHHsdUlCyFHKlki5cqOx+G1opVT0mnF0FTZgxgLD0mxLMlUwnVw8c+l1BUo8YmrEzVnKpRIGnAbbRNTYcUEPd7ghm2fHSAsHR+qIDbYazMSYEO0V2mnhBvofHlEVTib+sBnGK43u7wnppWYqfQCMVU9zBtJJHUrVpsf/vKAVVEsvw2Ow98DERtNVf93iMmAzHowDGXgLb0kxzrFljZ4rwqmMQzZtzzjWUhzAFircuRp3+sXr6OG69CgwIUklL3bRxwvFUo8HeLj0NoQmrlNsd/CA7GU2EQTEeETSVOkXuI9LQct/3gIKSXc8r+usCYnWy5V5i0i2l7An8rly4hoAEg37jt7oqeP0OdCiLlWYk8BfXjs5QCao+kMBf1UlU5izvYJA1DgXf0jen6aSVS8pSsLuSk2JUQ3Z4Alu6CcCwBKJbZb7Xs7wVWdGZUyykA90BS8XmApsRqNhZObMSAODBzximnDpi5mZiHJN9w2x0bEOhikj6qYUp/CrtDuBuIreKdHqkJyJSi+pSoglt4MBXZcwpULux+Ibkw9IeLyrlBSW9vKU6GyRruIcO0Ja3AKiWHUEpFjZXnpCpdTNf2le0Va/eOp5wFmrpSZktM2U6k+ytCrFLWcK98V6as6XBFvCPU1TMSfaICi53OSH9BBEmmUXcFVjoH0HrABJF4KxKblQiXwzHmdIhlyST3xHidV1i3GgAA5JDCADJjEZjEB6MiPARtlgN5ibnnEkleUiJVybwOrWAcSsZYRd/o0w6fMnioUGkspKSotmLN2RqQNpip9CeixrakIJIloBXNV+FCbnvOkdA6FY0KrEJpQMsiTKySUDRKMwSLcdTzgOgCblIEMRMFiO+ACiJUTGPD5vAZVLSolW1u7v3woxBQBIFk7VH0SkcoPqJgDktewA18NBEqJCSHNzx2d8AokyxLAd/nfG3W2JTs3xLXo3u52C//ACFynW4O67ejwAOJ4u6fZL8tkVvEMRCGWcwGzi9tkWHEpLAj8WVKWuSou7bgNYD6TYWVICj2RKR2Us5LbCO7zgOf4tiecWfvhEk3ciLNjtKjqgoJYqZnt91WzvbwivZM2UDXQ/CA0mqB5fCHdD2JJUQcz2vwv3MIFn4RMSliksQ4LOCQdAdihuj1JOCknOpkh33MB63aAhxChKJeZ9bAHju7oQNDDF8T65eYBkgAJTuA474XEwHmjEbR6AwDG4jQxskwBlQrWI6dDmMzy5i9/RL0NNTUictP1Mkgl9FLF0o4tqe6AuVJ0bOH4DVLNp02TmWdqQpkhPcCe8mEv0KUzdev9CRyDn4R1jpNhX8TRz5A1mSlBP6hcebRy36I15ETEnXNfmIDpqkRrMFo2SY1ywAU8bSbAW235b4No1FnOg0DAXd38tIHnJ14RDSTcivyl3YCAnqaQ3CS6jbkHufndGhoAjQW+AhvSKCg41MenpYcbev7wFZm0+aaCfZDabCC7c7XMKukSAvsC7qLkX0IISPF+4Q9xFOWWopTmLKU28l4r+I0IUmch2+sS6gWIzDQeXjwgKT0koZkxQCRZJ0D2O0ncwbxj2EdGGKFKDu3ht7xFxpKJKQNA5XqQXJIS19bD+6DkyEJ7ItkYB9dAHbwgKv0inBMkgEgKBDGw3ulTWNtsUbpFgsyVKlr1lqbN+o3DncRpyMPOnmMkNICndWY2AZOwcdfKLF0ZkIq6MypgJGUpO/K+o/MkgKHI74DjrRiL5iP0QVaSepMuckG3aCFEbDlVbzivV/Qytk/aU00DeEFQ/qS4gEkZIiSZJKSxBB3Gx840KYDVo8IyUx5MBdeh30c1Fec4HVyQbzFCx4JH3vSO99GsBl0dOiRLuEAOrQqUblR4kwwlSAkBKQEhIYJAYAcAIkbXugN0m6ebRyutw7+BxGakBpc49Yjde6h3F/KOpqFvAxXPpAwfrabrEj6ySStOtx94W4ekBmiqQpMFIMU/A8VzJF4stNUu14AkiBZaQ94LWuAnbzfZASh03B+eUbpxcEdsgEBidO/yiCYq0J8QUGZxyvpANKuuSQkD2dSdXYhr7d8V6RmyrSsjMqYVOBcAqcXL3b/AChdUhUtDJKgPIcthirYhjM4jLnVz2m++At5ySldatQ7JNjsBs7Ncm0VvGunWbOJCSMxYqVtZrgbLiK6pC1aqUeZJjdNBaARVM5SpicxKuZJ7g+kdj6A0JQhO437o5GgAVKCdM6X5PeO99HqDqylIbKQSnhtbltgGKZKg4SzpuHGqDstuLwVm5AnZp4ERNPl2Cxs1/SdfAsYjnJyhxsL/HygA6mgROS02XLnp3TEgkcMxEIcS+i7DJwbqjTq/Iop8i6T4RZ6VWYEn2gohxYljbTeGgtK+yC4I4jZt0gOVV30Cp1lVdtnWSwf7kK90VrEvoZxCUfq0y56d8tYB/pWzR3sS2NmSTu0PdEyAvaEnxHrATABzGQL90ZQO0ru9Izu7/nygMlNjyjJlhSWOhF+8fvGwjWWrsch6f8AIDjipJpKqZILsFOjdlN0/Duix0VVEv0lYQ4RUJF0sFcUn4H1hFhtTbnAW+TNe8en6wBRToMVMeA1KdXJFtIT12sN5iw0JascYBTilww3aRVZtM5+fOLnUIdJ3QnXRDZ/yAU09FvESVFPaGiJDaRHUybEQFRpqcCskE6dah9zOB4Xju+BUSpaxKuUJDyz+U2yE70vbgRHHptMBNkqOiZiPDMI6j09x9dFQKMstOUpMuWqzgG+YPtAHiYC1AJSSFFIBuASAb62PzeIJ0h0lO1mB3gjsn3d0fNs6omLWVzVqWpiXUSS77zxjoX0X45MSMilFSSmwUSbhiACdNsB0ZKMiwTotgeChoe8OO6C0JKS2w6c9o9/jEcpaZ0sHYsW4fAiNkrJQfxpJ/qTcePvgJJUpwUl7actR4GCJCswvZQLHmNvIxB13sKG30UPjEkm00j8SQe9JY+ogChrGzac482kZy27/fAbgQDWYnJp5ZVOmIloBIdZAfaw38hGcexlFLIXOmaJFhtJ2JHMx889LcanV6lT1k27SUh8qBtAG07zqWgOsVXT2gqB1HWE5gACUKAOwsoxUZEoypikH7pbTZsseDRR8PplpUkLAYsQd41zA7+Edhm4T/GSpU+WUdbkAJfszAAwudu4nfAA0s4gw1lTDCmRKY5VBlDUHUQyQ+Vhq1tz7IDSqnEQqqprnV39IIrUqyjOQVWcgMCdtoBCX00GsBIA44bI1/hCbAbNvu3wxo6R2aDZkoMICrKknMw0jY0KlMEpzKJsA1/HTfDgUN7jWw4xZsEwUSRmUO2oeA3D4wCjDehkpIGbtTSdWsOABHnFQ+lCtE6amUkuiUwd3dRsTaOmdIMWTTSFKtnKTlS9yWN+UcVkyVz5YWXJso9xc+EAhmSCpSk6Bg3eDFm6JTMksHRaTt/EnTxHrDST0cAUhZZj2TxB9nzHnBCMFCahbbZaFd4Kk+npAWzo5iYWpSnIQtOcAmyVsAr0eGsif9csA2IQr1ST5RWei0nIAWcZlBt/aZmiyLQ08EAgKSpLENdJCm9YAmm+z/ST/ar4CC6hWTLM3ODyUPiBENKi6xxfxA/eC0SwqXlPfzBgCZegiRo0QGfn+8K+luNfwtLMmA9tiJe11kFvj3QHMvpa6SKm1CZCD9XKLKbRS1D/AF074rmEUXaZQ7KnYeo7xeNsPw5VRLzs6lAqJ3qBc+KhF3psHHVomAWSUq7jr5KPhAadHcBlqlmRNSDlsH/AfZUOQtzEOMEpZtMgJV25Ps6dqXlJBBA9pD7dRBdRRdWZcwfdISrihTC/IsYbyhkVfRR/uYeoHrALqmQialKlJOpBUNcp0uLG7eIgNVEoElDrALWAccx8IPm4SoBSZRAucyFDsqBuCD91Q36FrwXLqkrBCSETQ4UCLpVYmx1/eAptV9YFflGnHV4GwpAKiDrFvqMD60PnGdvayN4sYri8Gm08x13SX7adDw4QDWQAAInmyxlPCIKZNn74Y4fTGYoPonU7zugCMHw0S0hRHaN3Owe6DkyEXIueZP7CMkIGrE+J8I3VMYEswAJc2sA+ndAc2xB5i1JUrMpRCiT+GzW0FybcIHwCgEsTUahMxQH6SAr/AGMEUxzz33pOn6rQ0wWidU53+1I/tS0ANIpz1UrnL2eEFppP/wCq49qV/iv/APUHSqcCQk/hCD/SQD6GJ6qS0ySr8ykdyk/FIgBKWhYTEjYpTfzDMPMwxr5hZCiLhSNNyhlPLXyiVEllnikHwJHvER4jJUULDgskFLbGDh+8QBUmyuY8xBSFMVDkfEfEQKkulKhvB7j/ANicnt/y+/8AeAMGpjlfTjGzU1fUouiULMfaVoo92kXbpnjpppBKPbUGH5dHVv0eKfhHR855aze5SSfzB38R5wGOiWGZFLQdEqzDilfaHm4i5YfRJyFDaEp7jp5GI5OHiXOQpvaSUHu7Q98NES2WfzDzH7HygBzTZ5JSdSkjvFn8Q8bI7coH72V/5hf1EEywylDkod9vdEFGMqlp3KcclX9XgN1qslY4PyPwJ8ogq6NJmAke2MpIsQoO1+IfwgmQgZSk6AkdxuPWNFSiuUz9pv7k6HxHnAAnrJRyt1iSLE2VbYd5484zIr0zEHNLWNik+0x3fOwweFFcsKHte1/MNR6jvjKkBs6RxPEfEQFekygrtSTmQeyzEKQXI7QOgixU9EEpAOzUCwfeW1hbUYrS061EqZavaCQT3kCwN4XnpqZhIp5JcKKc0zeGvlHPfAWdS0S0lRZKQHKiwAG8kxUukXS8TAJVN2gtQQqZ90pLuEb33wnxOgqqynWZyyfqycuiQQHsnuh3RdH0JlIUzkGWrzS/qYAbDMOaancUH/IfGHWH0+WbNG8oV4pb3QUqlAWgj8yfEA/6xkS2n85Y/tV8DAay5HYWnisepHrEdal5SVbihXmB74MlJZShxB8QPhEM9DyFDclX9pPwgJSntJ4hQ8gr/WIjaYRmdwLO7DdyiYnsoVxSfG3vjKKdImEsHUkOd7H94AekT9Q21II/pP7QUR2k8j7jEclP2ifzHwUAffEiFWSfnQiApnTr7VX/AJ+6GuHfZp/XL90Zj0A1q/alfr/1MEq9tP8AN6R6PQGT9p/J/sYhl/bL/Sj1VHo9ASS/aV/L/jGaXb+s+sej0Brh3sfzn/IxLRewOR9THo9Ac0xf7ed+pX+Qht0V+/8A+p9Ex6PQDmV/8dX6FehguT9gP0I9UxmPQBc/2pf6/wDUxpUfbo/81+qY9HoCVHtq/l98Rp+zV/8AZ6qj0egNZf2SOSPVMEq9ocj6iPR6Ahle3M5j/BMY+4PnbHo9Af/Z"/>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solidFill>
                <a:srgbClr val="000000"/>
              </a:solidFill>
            </a:endParaRPr>
          </a:p>
        </p:txBody>
      </p:sp>
      <p:sp>
        <p:nvSpPr>
          <p:cNvPr id="5" name="AutoShape 4" descr="data:image/jpeg;base64,/9j/4AAQSkZJRgABAQAAAQABAAD/2wCEAAkGBhMSERUUExQVFRQWFxcYGBgWFxcXGBgYGBcXFxoXGhQXHCYeFxojHRUXHy8gJCcpLCwsFR4xNTAqNSYrLCkBCQoKBQUFDQUFDSkYEhgpKSkpKSkpKSkpKSkpKSkpKSkpKSkpKSkpKSkpKSkpKSkpKSkpKSkpKSkpKSkpKSkpKf/AABEIASEArwMBIgACEQEDEQH/xAAcAAACAgMBAQAAAAAAAAAAAAAEBQMGAQIHAAj/xABAEAABAgQDBAcECAcBAAMBAAABAhEAAwQhBRIxQVFhcQYTIoGRobEywdHwByMzQlJicuEUgpKissLxczSD4iT/xAAUAQEAAAAAAAAAAAAAAAAAAAAA/8QAFBEBAAAAAAAAAAAAAAAAAAAAAP/aAAwDAQACEQMRAD8A5IVl++CJk0kQKVdrvg2UARACZjGCsxLPltAxVAbdaYx1p3mI4zAb9Yd5jdKTtLeJMSUeHqmFhbm8Wig6NIlDPMLqdgnZzJgE0rBlKS4UzfjBSO4vBEnDOrvMU53JL+bM8SYtiSUlSUNuKiHPdGF1KZiikHtEMFGzskHLATSK1D2lKfQaFxxe7w0mdIkBICwW3bQPnjFZlEpUe07cdN14Ln4rnDMk2B1D21BMBlVVTqW4mTEvsZ2vFqwDFpCG+uB2XDFuUU1cpRFkpBsdQdH2abfKIqmoykKygEgOwZ7atsLwHT69YmjskF9eHMRTq6nUhRBBG5to3iFuH9LFoIdAUA1wSFAcCNnOLFTVkmtGVKsqy/ZU4IP5VbeUAjkLUFe1l7/hD+SsBLkv3384BThQBOwgF3BF40/hSQCFWsDqW474DesxdKYr9XjF3SSCOOkO6nBc4cMSQdNpB3RX6jByFEQB1P0kqZhYKcAbPfGKnFpgNyX5n4w36PYGBLe2YnybSE2PBKJwGratygEahfvg2Shg5jSglgzGO/3w1xaUlMu0AlqZ0Cx5ReGGB0ImzUhb5A5U2rC7DnAE4H0ZmVDq9mWNVEs53AmLTIwKkkEFYCzuup7bzANTjXZZICUJskCwTyH3lcTASJ/WkFZLF2O70gLBXY1KlJdCEh/ZYDQC55xXUT5k4k3voBZgIYTJLJIBzMNBv3keMKFKJcixTqOEAHUUCkvm1Gr68+MCzFtcHkdtvSG1ZdDk9rTgRYgltuyFXVO7aQEKiX5xlF4lmIsNpe/laNZZYg7tYCWoACgU2BDtuiYTCoMu+4jzBgGYu8eRPI0LPrAMKeSUKdgoGxHA7Ij6woUCCRy112HmIzS1WXU6+7ZEdXOCiXABd33890Bb6LHOslEqVcJY21IZyNzjXlA6pmYOgn+oMOUVWmrcrjUEj9/KGdHNUgdi9xrdJ4EQDM1MyWkFQdLghQPsl9SBs4xFUVxUu6W47DxBjdGKZZikqypsHBAYW3HXWGlHXunIUoKRcdm3IEaQAU3EClICYq9XNKlku8XOvw8TElUliwuHuBwEVKZSF2IgAutyqcb42qa4rDRDM1POIzASyJJWWSCTFuwvBZaUkKmZSqyrpcDaG5+kV/CCQSQQDYXFgDqTvh/hVIVut0u9g+Ua3JSB5QBtVgyAErBDDT7w5s2sRolJym2cbVABwOVjGaqtlJYzll2YBN1NvP4XhHXY0lT5UrbY6j5iAxXVPVLeWrTx8NvIwvn4iVl9Dw0v86RCQVXb4eMWPo90DmzwFK7CPMwCFGZQd7AhxwJ9I0V2SQzXaOjn6O0IDpJz7yLRW8ewEyj9ZbRtxHA74CtpWx0t68YjmHdpBy5iUiyBzeFyjeA1jzR6MwEiVxmZ7I7/AAGkaAD/AJE6aZR2MONoAYm8bpWXtaNZiSDHs9maAJVUHU3Uki+8bvKG1HjawXz5Bt7Dg+EJJYcEbXDQdKUqWAksAd4cQDlGKrPaBSprumx4W2iJxVJnDMQAd+kVrrgFOHQX1GkNJZJTmGtnAvr94cDAV+ZqecaNG8zU84cdGejMyrmhKR2Ae2prAc/KAIwbClFAZnVo9mANiSd5iySMO6pJUkuojeNN/B4s9LgKZabSxZgMxHIW3wBWU+XOSWWGP3bcGFmgKLX4arUlXGwtzfWApOGJzHMSQNguTwtFrq6ZSy5IY7h6bzyjeh6NgqTlzHnYd++A16PYAmYUAg5Ul2trx5R0ukowhISBoIDwXCBLSANYdJksYCA0kLMYwVE5BCwCOOyLAEvaI1SBAcK6SdDplOSRdOz94roo1fPx0j6HxagRMDFL93CKdiHQuXsR5wHLTT5Rch9wufKJJGFLIdvKL3N6IBOiWPBz3RLRYYEJCZgY6gtYjc42wFPlYIxZvH0jdVJkWgFyhWz52xcxShytTBth8yfFoWz5CZk1GUdlDk7nOwchABzsBSqX2hvZ9QNhip1+HGUpjodDHSShkgai0IcZogtCk2cXEBV5EpPsrcHYdfLbBHWKQMpyqSd4cd24xpSEKTlPtJ02P3xvMBf1d/OAFUU6D2TsOw8Imo5/VnhpbS94jISQXDHeLjlyjWV3F9/CAMwLDxNnhJLX/Dm2tsI8Y6fIrJdPLSlDFIS4GjAG6l71ExR+gshSp6ikeyAo8gqw7zD3EKhK1KV7KQsoVmuw1FhvJs8A3RiYnA2VwULJ1YgcY8qkTkYODbXXX1hBSYkVKAQCkFV/ulvnuh1REvmUolikB9S+qvKAiXRJdWU2dlLUXf8AKkbtkPMLkJfKNRq2yK/idX28qW9o23k7zuEW3o1Q9gG9/MwDunpxbjBSReMyZZESqEBDGi1PYxNMREMyw5wA09eggKam9w+gg5QfugWolPd4ASpQHFtsDy6cevGCK1dr6xmQi1tsAoqsAlTCXB4s4fmBYwHLoEoDAAAaD3w9n7htOsLqgs8Asq02O9u6Ec+YO0Du146w5rZ/G5cRXatYY7w94Cr18nKtxtv4xH1xI+XgjEFOB4QtzXgJCU7/ACgzD5HWHLt1BhcpUb088oLpLHfAXX6OKtqvJlTlWlYJJYgta+5x5w9xzCTIzkuUrWz7gzAK438orfQOhUqozZDkS6iq+xhYjvtF6xqb1slagAQOwX25bh2+9AVbDUJy5XNx90DxzHTlpB0yYmWggHOtilwCw11O/wCEI5uGTDLZAuMxs+moY8oilYMtSg4IGpILA/zQB+EBU2d2rtlHx8T6R1/DJGVAjmPR5DTWGgNuemu+0dUo3yhzAEpVGQYhWoAGFVXj6UBwknjqHgHE1TfNoEM1OjiKjV9ICcxUFkb0g25iK6OlDFwTle3ZUfGA6gQO4wNMRsivYV0yllI6w5dzsAfN4dS8QSoZgQRvBtAAYsdBsgunk/VuHuNkBzVZ8x3QfImZpAI2iAGmkJSP3iuVk0OXvvhlitflQTs2b4QzUkgE/wDTABVJzkfl2eG2FeKEAHzENzIY668PfCjG5thAVurVZoWGGFetx6wANYD2WJEydfnd8Y8D4QXT0i5j5Bu5QFh6G1ixMUgFk5VKudSxDsdoGyLRg0xRkzUKPZKc7nSykh32fvHNqOuMqYFp1D+YaOg4VPEwIIcJUChf8wHvYwDjBaT6sqN1DT9ohrsFTcscx3dkd7Wh/gFGJVOM9u0X7i22MLmJmZwhwzJLhntmJeAR4BQHrRbTdYDhxjoVOLRXcKpQFhnYAd/GLDLUN8BmbKttfn7oHVSy5aStbBO1xZ+W+JKic2mr7/dCTE8FXVntzFJAHZSmzceEARWT5TOJam3kJT4FRDi8UrGRTKzhzKzalmvuzAkRv0m6CzAgFLTCnN2pilOx0Pc0UeR0anJURMOQAE9lQU55AtAFz8By3ScyVbi78j4wwwydNkDICWLs7ndbu3wu6PYmqXM6sjMg2yjf+IDZxjpmD9HRNAWobdDZoAKmUoUxJF289f2iKlx4CmQnRnHgTDTp+jqaQ5G4xxZWKzCnICW5wF+q+lsqwU4A2lr8dYGR0tk8Dx3RRJdKpRZwe4n3Qwp+jzh1zUJ5uIC0T+kco6lh434wqxdlJSXB5fCElZhRSHCgpI2jbAsqtUBlNxAYqTrAyImqdIhSYCSTLKlAalRYR0OgpUU9OEqT2rEmzkq7UU/ooAalJVsdubWh3jBIJAclV9CAL+myApy9TFm6OYsEoWhRIsCDuKVD4mKzM1POJqGUpSmD8W2DR/PygO8KqDMpJS/xAePyIYUOFBMtO3R95tf1hH0Pp89AiWo9pOYeZIHgRFgwirCpak6qlli2vCA0pkhKwnSGgDGA5wZaTvDQUBpAYm/Pztj0vj/3k0TFN95jJSCOMAtxCZufSKliWHrWX6t/JovC2Fm74Hl0wJc6wFPwfogc+coS1rEbecXmnk5B7ollywBGs2+kBWunSwuQsbwY4tS0JJYMCS19I6900nNJXbZrvjmOHLBWAdpuYAqT0XKpaxmct2CFMAX2hhbvhLUYTUIWWRlu3YPZ9bxfKOlIHYV3HQwqxiomAsqXvuA+vGApc2atJvY7Ws/MRoUuXgytkLUpykp3WaMoplJQS0ABUxAImnFzEYgHHRuYlE0KUpgNd/INtg/pFjDlkWcubXNtHOyESJ2XRoGmTiouS5gPTNYc9GqoS5jkO7g3sAS0JpmsNMABzm6QFJUntHeNnleA6P0O6TpRVdQtgJnsqf792HeLeEdBlU4QokJurU724R8/VFUorcOGNm2EbRxe8dG6M/SiJqZUiYhRnqUlGcAZVEkAKO474DoNTIAba7eDRJktE0yXt2s0aqDB4CLO0ZJDc4jSHMaqNvnxgNZhbS0Zkau0aT5wEAoxTMrKm7a7oByoRCotGiQprxlcsqtAVXpul5KgB/yOTUaPrG3GOr9LZ9sr6C4jky1ETc3cfGzwHQKEuA3zpE9XRlW20LsEqSQIdrmAj4QFcxfCUy05iRcsU++Kris9wwizdJFvZzrFMrJrwA8qXmXfQAm/AQIowSUMl31tApMBiPCMtHoB10iwFVOu+jx6gqkiSQdXF77+A+bRc/pGkhfiYpOH9lwzg6gwEVTNOlu46/CHn0dykqxCQlSX7ZIN3cAkekJptGHs73LObDdeLT9GKB/HyyAfvjTQFJD8C7wHdJp0bdEKwdI3ZvdEZWHI3bYAeqmsyU3JsBA9SsghLZi1/nZEyElU59wLRmqQUpMAkrJM2acoGVO0nd3Q0w3DUS0MNdp3xGgKCTv2bBsuH11iNU4lxmYIABOwE7X3wAGO4jXpmAU8uUpFnzkgn4QfIx4ZFZxlWkXGrE7jtEVHHsdUlCyFHKlki5cqOx+G1opVT0mnF0FTZgxgLD0mxLMlUwnVw8c+l1BUo8YmrEzVnKpRIGnAbbRNTYcUEPd7ghm2fHSAsHR+qIDbYazMSYEO0V2mnhBvofHlEVTib+sBnGK43u7wnppWYqfQCMVU9zBtJJHUrVpsf/vKAVVEsvw2Ow98DERtNVf93iMmAzHowDGXgLb0kxzrFljZ4rwqmMQzZtzzjWUhzAFircuRp3+sXr6OG69CgwIUklL3bRxwvFUo8HeLj0NoQmrlNsd/CA7GU2EQTEeETSVOkXuI9LQct/3gIKSXc8r+usCYnWy5V5i0i2l7An8rly4hoAEg37jt7oqeP0OdCiLlWYk8BfXjs5QCao+kMBf1UlU5izvYJA1DgXf0jen6aSVS8pSsLuSk2JUQ3Z4Alu6CcCwBKJbZb7Xs7wVWdGZUyykA90BS8XmApsRqNhZObMSAODBzximnDpi5mZiHJN9w2x0bEOhikj6qYUp/CrtDuBuIreKdHqkJyJSi+pSoglt4MBXZcwpULux+Ibkw9IeLyrlBSW9vKU6GyRruIcO0Ja3AKiWHUEpFjZXnpCpdTNf2le0Va/eOp5wFmrpSZktM2U6k+ytCrFLWcK98V6as6XBFvCPU1TMSfaICi53OSH9BBEmmUXcFVjoH0HrABJF4KxKblQiXwzHmdIhlyST3xHidV1i3GgAA5JDCADJjEZjEB6MiPARtlgN5ibnnEkleUiJVybwOrWAcSsZYRd/o0w6fMnioUGkspKSotmLN2RqQNpip9CeixrakIJIloBXNV+FCbnvOkdA6FY0KrEJpQMsiTKySUDRKMwSLcdTzgOgCblIEMRMFiO+ACiJUTGPD5vAZVLSolW1u7v3woxBQBIFk7VH0SkcoPqJgDktewA18NBEqJCSHNzx2d8AokyxLAd/nfG3W2JTs3xLXo3u52C//ACFynW4O67ejwAOJ4u6fZL8tkVvEMRCGWcwGzi9tkWHEpLAj8WVKWuSou7bgNYD6TYWVICj2RKR2Us5LbCO7zgOf4tiecWfvhEk3ciLNjtKjqgoJYqZnt91WzvbwivZM2UDXQ/CA0mqB5fCHdD2JJUQcz2vwv3MIFn4RMSliksQ4LOCQdAdihuj1JOCknOpkh33MB63aAhxChKJeZ9bAHju7oQNDDF8T65eYBkgAJTuA474XEwHmjEbR6AwDG4jQxskwBlQrWI6dDmMzy5i9/RL0NNTUictP1Mkgl9FLF0o4tqe6AuVJ0bOH4DVLNp02TmWdqQpkhPcCe8mEv0KUzdev9CRyDn4R1jpNhX8TRz5A1mSlBP6hcebRy36I15ETEnXNfmIDpqkRrMFo2SY1ywAU8bSbAW235b4No1FnOg0DAXd38tIHnJ14RDSTcivyl3YCAnqaQ3CS6jbkHufndGhoAjQW+AhvSKCg41MenpYcbev7wFZm0+aaCfZDabCC7c7XMKukSAvsC7qLkX0IISPF+4Q9xFOWWopTmLKU28l4r+I0IUmch2+sS6gWIzDQeXjwgKT0koZkxQCRZJ0D2O0ncwbxj2EdGGKFKDu3ht7xFxpKJKQNA5XqQXJIS19bD+6DkyEJ7ItkYB9dAHbwgKv0inBMkgEgKBDGw3ulTWNtsUbpFgsyVKlr1lqbN+o3DncRpyMPOnmMkNICndWY2AZOwcdfKLF0ZkIq6MypgJGUpO/K+o/MkgKHI74DjrRiL5iP0QVaSepMuckG3aCFEbDlVbzivV/Qytk/aU00DeEFQ/qS4gEkZIiSZJKSxBB3Gx840KYDVo8IyUx5MBdeh30c1Fec4HVyQbzFCx4JH3vSO99GsBl0dOiRLuEAOrQqUblR4kwwlSAkBKQEhIYJAYAcAIkbXugN0m6ebRyutw7+BxGakBpc49Yjde6h3F/KOpqFvAxXPpAwfrabrEj6ySStOtx94W4ekBmiqQpMFIMU/A8VzJF4stNUu14AkiBZaQ94LWuAnbzfZASh03B+eUbpxcEdsgEBidO/yiCYq0J8QUGZxyvpANKuuSQkD2dSdXYhr7d8V6RmyrSsjMqYVOBcAqcXL3b/AChdUhUtDJKgPIcthirYhjM4jLnVz2m++At5ySldatQ7JNjsBs7Ncm0VvGunWbOJCSMxYqVtZrgbLiK6pC1aqUeZJjdNBaARVM5SpicxKuZJ7g+kdj6A0JQhO437o5GgAVKCdM6X5PeO99HqDqylIbKQSnhtbltgGKZKg4SzpuHGqDstuLwVm5AnZp4ERNPl2Cxs1/SdfAsYjnJyhxsL/HygA6mgROS02XLnp3TEgkcMxEIcS+i7DJwbqjTq/Iop8i6T4RZ6VWYEn2gohxYljbTeGgtK+yC4I4jZt0gOVV30Cp1lVdtnWSwf7kK90VrEvoZxCUfq0y56d8tYB/pWzR3sS2NmSTu0PdEyAvaEnxHrATABzGQL90ZQO0ru9Izu7/nygMlNjyjJlhSWOhF+8fvGwjWWrsch6f8AIDjipJpKqZILsFOjdlN0/Duix0VVEv0lYQ4RUJF0sFcUn4H1hFhtTbnAW+TNe8en6wBRToMVMeA1KdXJFtIT12sN5iw0JascYBTilww3aRVZtM5+fOLnUIdJ3QnXRDZ/yAU09FvESVFPaGiJDaRHUybEQFRpqcCskE6dah9zOB4Xju+BUSpaxKuUJDyz+U2yE70vbgRHHptMBNkqOiZiPDMI6j09x9dFQKMstOUpMuWqzgG+YPtAHiYC1AJSSFFIBuASAb62PzeIJ0h0lO1mB3gjsn3d0fNs6omLWVzVqWpiXUSS77zxjoX0X45MSMilFSSmwUSbhiACdNsB0ZKMiwTotgeChoe8OO6C0JKS2w6c9o9/jEcpaZ0sHYsW4fAiNkrJQfxpJ/qTcePvgJJUpwUl7actR4GCJCswvZQLHmNvIxB13sKG30UPjEkm00j8SQe9JY+ogChrGzac482kZy27/fAbgQDWYnJp5ZVOmIloBIdZAfaw38hGcexlFLIXOmaJFhtJ2JHMx889LcanV6lT1k27SUh8qBtAG07zqWgOsVXT2gqB1HWE5gACUKAOwsoxUZEoypikH7pbTZsseDRR8PplpUkLAYsQd41zA7+Edhm4T/GSpU+WUdbkAJfszAAwudu4nfAA0s4gw1lTDCmRKY5VBlDUHUQyQ+Vhq1tz7IDSqnEQqqprnV39IIrUqyjOQVWcgMCdtoBCX00GsBIA44bI1/hCbAbNvu3wxo6R2aDZkoMICrKknMw0jY0KlMEpzKJsA1/HTfDgUN7jWw4xZsEwUSRmUO2oeA3D4wCjDehkpIGbtTSdWsOABHnFQ+lCtE6amUkuiUwd3dRsTaOmdIMWTTSFKtnKTlS9yWN+UcVkyVz5YWXJso9xc+EAhmSCpSk6Bg3eDFm6JTMksHRaTt/EnTxHrDST0cAUhZZj2TxB9nzHnBCMFCahbbZaFd4Kk+npAWzo5iYWpSnIQtOcAmyVsAr0eGsif9csA2IQr1ST5RWei0nIAWcZlBt/aZmiyLQ08EAgKSpLENdJCm9YAmm+z/ST/ar4CC6hWTLM3ODyUPiBENKi6xxfxA/eC0SwqXlPfzBgCZegiRo0QGfn+8K+luNfwtLMmA9tiJe11kFvj3QHMvpa6SKm1CZCD9XKLKbRS1D/AF074rmEUXaZQ7KnYeo7xeNsPw5VRLzs6lAqJ3qBc+KhF3psHHVomAWSUq7jr5KPhAadHcBlqlmRNSDlsH/AfZUOQtzEOMEpZtMgJV25Ps6dqXlJBBA9pD7dRBdRRdWZcwfdISrihTC/IsYbyhkVfRR/uYeoHrALqmQialKlJOpBUNcp0uLG7eIgNVEoElDrALWAccx8IPm4SoBSZRAucyFDsqBuCD91Q36FrwXLqkrBCSETQ4UCLpVYmx1/eAptV9YFflGnHV4GwpAKiDrFvqMD60PnGdvayN4sYri8Gm08x13SX7adDw4QDWQAAInmyxlPCIKZNn74Y4fTGYoPonU7zugCMHw0S0hRHaN3Owe6DkyEXIueZP7CMkIGrE+J8I3VMYEswAJc2sA+ndAc2xB5i1JUrMpRCiT+GzW0FybcIHwCgEsTUahMxQH6SAr/AGMEUxzz33pOn6rQ0wWidU53+1I/tS0ANIpz1UrnL2eEFppP/wCq49qV/iv/APUHSqcCQk/hCD/SQD6GJ6qS0ySr8ykdyk/FIgBKWhYTEjYpTfzDMPMwxr5hZCiLhSNNyhlPLXyiVEllnikHwJHvER4jJUULDgskFLbGDh+8QBUmyuY8xBSFMVDkfEfEQKkulKhvB7j/ANicnt/y+/8AeAMGpjlfTjGzU1fUouiULMfaVoo92kXbpnjpppBKPbUGH5dHVv0eKfhHR855aze5SSfzB38R5wGOiWGZFLQdEqzDilfaHm4i5YfRJyFDaEp7jp5GI5OHiXOQpvaSUHu7Q98NES2WfzDzH7HygBzTZ5JSdSkjvFn8Q8bI7coH72V/5hf1EEywylDkod9vdEFGMqlp3KcclX9XgN1qslY4PyPwJ8ogq6NJmAke2MpIsQoO1+IfwgmQgZSk6AkdxuPWNFSiuUz9pv7k6HxHnAAnrJRyt1iSLE2VbYd5484zIr0zEHNLWNik+0x3fOwweFFcsKHte1/MNR6jvjKkBs6RxPEfEQFekygrtSTmQeyzEKQXI7QOgixU9EEpAOzUCwfeW1hbUYrS061EqZavaCQT3kCwN4XnpqZhIp5JcKKc0zeGvlHPfAWdS0S0lRZKQHKiwAG8kxUukXS8TAJVN2gtQQqZ90pLuEb33wnxOgqqynWZyyfqycuiQQHsnuh3RdH0JlIUzkGWrzS/qYAbDMOaancUH/IfGHWH0+WbNG8oV4pb3QUqlAWgj8yfEA/6xkS2n85Y/tV8DAay5HYWnisepHrEdal5SVbihXmB74MlJZShxB8QPhEM9DyFDclX9pPwgJSntJ4hQ8gr/WIjaYRmdwLO7DdyiYnsoVxSfG3vjKKdImEsHUkOd7H94AekT9Q21II/pP7QUR2k8j7jEclP2ifzHwUAffEiFWSfnQiApnTr7VX/AJ+6GuHfZp/XL90Zj0A1q/alfr/1MEq9tP8AN6R6PQGT9p/J/sYhl/bL/Sj1VHo9ASS/aV/L/jGaXb+s+sej0Brh3sfzn/IxLRewOR9THo9Ac0xf7ed+pX+Qht0V+/8A+p9Ex6PQDmV/8dX6FehguT9gP0I9UxmPQBc/2pf6/wDUxpUfbo/81+qY9HoCVHtq/l98Rp+zV/8AZ6qj0egNZf2SOSPVMEq9ocj6iPR6Ahle3M5j/BMY+4PnbHo9Af/Z"/>
          <p:cNvSpPr>
            <a:spLocks noChangeAspect="1" noChangeArrowheads="1"/>
          </p:cNvSpPr>
          <p:nvPr/>
        </p:nvSpPr>
        <p:spPr bwMode="auto">
          <a:xfrm>
            <a:off x="1831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solidFill>
                <a:srgbClr val="000000"/>
              </a:solidFill>
            </a:endParaRPr>
          </a:p>
        </p:txBody>
      </p:sp>
      <p:pic>
        <p:nvPicPr>
          <p:cNvPr id="6" name="Imagen 5"/>
          <p:cNvPicPr>
            <a:picLocks noChangeAspect="1"/>
          </p:cNvPicPr>
          <p:nvPr/>
        </p:nvPicPr>
        <p:blipFill>
          <a:blip r:embed="rId2"/>
          <a:stretch>
            <a:fillRect/>
          </a:stretch>
        </p:blipFill>
        <p:spPr>
          <a:xfrm>
            <a:off x="6960096" y="304842"/>
            <a:ext cx="2664296" cy="3947105"/>
          </a:xfrm>
          <a:prstGeom prst="rect">
            <a:avLst/>
          </a:prstGeom>
        </p:spPr>
      </p:pic>
    </p:spTree>
    <p:extLst>
      <p:ext uri="{BB962C8B-B14F-4D97-AF65-F5344CB8AC3E}">
        <p14:creationId xmlns:p14="http://schemas.microsoft.com/office/powerpoint/2010/main" val="39879620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35560" y="260649"/>
            <a:ext cx="6696744" cy="2215991"/>
          </a:xfrm>
          <a:prstGeom prst="rect">
            <a:avLst/>
          </a:prstGeom>
        </p:spPr>
        <p:txBody>
          <a:bodyPr wrap="square">
            <a:spAutoFit/>
          </a:bodyPr>
          <a:lstStyle/>
          <a:p>
            <a:r>
              <a:rPr lang="en-US" sz="2400" b="1" dirty="0">
                <a:latin typeface="Arial" pitchFamily="34" charset="0"/>
                <a:cs typeface="Arial" pitchFamily="34" charset="0"/>
              </a:rPr>
              <a:t>John Maxwell "J. M." Coetzee</a:t>
            </a:r>
            <a:r>
              <a:rPr lang="en-US" sz="2400" dirty="0">
                <a:latin typeface="Arial" pitchFamily="34" charset="0"/>
                <a:cs typeface="Arial" pitchFamily="34" charset="0"/>
              </a:rPr>
              <a:t> ( born 9</a:t>
            </a:r>
            <a:r>
              <a:rPr lang="en-US" sz="2400" baseline="30000" dirty="0">
                <a:latin typeface="Arial" pitchFamily="34" charset="0"/>
                <a:cs typeface="Arial" pitchFamily="34" charset="0"/>
              </a:rPr>
              <a:t>th</a:t>
            </a:r>
            <a:r>
              <a:rPr lang="en-US" sz="2400" dirty="0">
                <a:latin typeface="Arial" pitchFamily="34" charset="0"/>
                <a:cs typeface="Arial" pitchFamily="34" charset="0"/>
              </a:rPr>
              <a:t>  February 1940) </a:t>
            </a:r>
          </a:p>
          <a:p>
            <a:endParaRPr lang="en-US" dirty="0"/>
          </a:p>
          <a:p>
            <a:endParaRPr lang="en-US" dirty="0"/>
          </a:p>
          <a:p>
            <a:endParaRPr lang="en-US" dirty="0"/>
          </a:p>
          <a:p>
            <a:endParaRPr lang="en-US" dirty="0"/>
          </a:p>
          <a:p>
            <a:endParaRPr lang="en-US" dirty="0"/>
          </a:p>
        </p:txBody>
      </p:sp>
      <p:sp>
        <p:nvSpPr>
          <p:cNvPr id="4" name="3 Rectángulo"/>
          <p:cNvSpPr/>
          <p:nvPr/>
        </p:nvSpPr>
        <p:spPr>
          <a:xfrm>
            <a:off x="2351584" y="5085185"/>
            <a:ext cx="6984776" cy="1200329"/>
          </a:xfrm>
          <a:prstGeom prst="rect">
            <a:avLst/>
          </a:prstGeom>
        </p:spPr>
        <p:txBody>
          <a:bodyPr wrap="square">
            <a:spAutoFit/>
          </a:bodyPr>
          <a:lstStyle/>
          <a:p>
            <a:r>
              <a:rPr lang="en-US" sz="2000" b="1" dirty="0">
                <a:latin typeface="Arial" pitchFamily="34" charset="0"/>
                <a:cs typeface="Arial" pitchFamily="34" charset="0"/>
              </a:rPr>
              <a:t> </a:t>
            </a:r>
            <a:r>
              <a:rPr lang="en-US" sz="2400" b="1" dirty="0">
                <a:latin typeface="Arial" pitchFamily="34" charset="0"/>
                <a:cs typeface="Arial" pitchFamily="34" charset="0"/>
              </a:rPr>
              <a:t>South African novelist, essayist, linguist, translator and recipient of the 2003 Nobel Prize in Literature</a:t>
            </a:r>
            <a:endParaRPr lang="es-MX" sz="2400" b="1" dirty="0">
              <a:latin typeface="Arial" pitchFamily="34" charset="0"/>
              <a:cs typeface="Arial" pitchFamily="34" charset="0"/>
            </a:endParaRPr>
          </a:p>
        </p:txBody>
      </p:sp>
      <p:sp>
        <p:nvSpPr>
          <p:cNvPr id="22530" name="AutoShape 2" descr="data:image/jpeg;base64,/9j/4AAQSkZJRgABAQAAAQABAAD/2wCEAAkGBxMSEhQUEhQVFBQXFRUUFBgUFBQVFRUVFBQWFxQUFBQYHCggGBolHBQUITEhJSkrLi4uFx8zODMsNygtLisBCgoKDg0OFBAQFywcHBwsLCwsLCwsLCwsLCwsLCwsLCwsLCwsLCwsLCwsLCwsKywsLCwxLCwsNyw3LCsrNzcrLP/AABEIAK4BIgMBIgACEQEDEQH/xAAcAAABBQEBAQAAAAAAAAAAAAADAQIEBQYABwj/xAA+EAABAwIEAwUDCgUEAwAAAAABAAIRAyEEBTFBElFhBhNxgZEiobEHFDJCUnLB0eHwFTOCkvEjYqLCJCWy/8QAGAEBAQEBAQAAAAAAAAAAAAAAAAECAwT/xAAkEQEAAwACAgICAgMAAAAAAAAAAQIRAyESMUFRInETYSMyQv/aAAwDAQACEQMRAD8AqKQgJ4K6LJqrI4XAIQfCKx4KKrsVSaXItDCNI0UfGGCj4GqoCfMm8lBx+Sh2gV03VLUCo88zHKHU7hVTmlejY+jxN0WUr4QcRVRQFqYQr04EFJ/DkNUJCPhsE95gBaDD5QNStHlOBY06KLqiyrsiTd62GX5MykNFZUyALBKSpKmiqG6IVTHJ7qYKF82CmrgVXGyIWczCnLiVqhhmoWKwILSqjJUyjSh4pvC6FzXoiFiMYGFSMP2hYAs5nb5crLsz2UfiR3jyWUto+k+NeGbAdSrgdmmfh2iTCZu930Gud91pdHotxg+zNKnamwAxqSC4/wBRJ9FMZgGxBte8WuG2tyTBjKWMrPENpvkagtI13E+IRJrMBJafAXIvaQFq6GEHE2TYbSY1PxEpwwzeIC88Rbrp5bqdNeLHNxjnc012IcOa19bAt0Imbm030n1+KzWc4B1J8HS8eIMGOm/mnSYpMfWcqwOcVPx7kCixWGRsELrVZUBusgHw5anKaogKi94RyS25JnfCEB+IhRBTC5QTiVyKltcucg0Xg6J9R8BUKQmAkFAZjQTCl02zdQV+KMlEwrfaUbMakOR8C+SFRcsGie5CanlQ0CqNlncxoQZV7iXwq/GMLgqKRr0Si66DUoOEptAmVZRakaQrbK2qBhohWWAIWWlyxiIKabSCJKjRhamEIj67QoVfMWjdRNSQUUCQqV+ajmmtzcK4aHmuWg3VIaREhX1bHgqtqe0YbclVlW5PkAxNcmoP9JkcYGrjswHbmT+a9FoYeAA32Q0AAAENaBsAPh6qH2cwBa3hbubkczqfw8AtLVoNaI9ZNv1SGoZvMqhAMGfX43gqC9tdzg6Da87RyI31PqtLwDUD3WSgAmDdc7XeinF12zApvbroevSPxlQKmMIcS4mZJ/fWSt78yadlBxuRMqDQAjeFPJqeL6ZvD5gBAcTrNvdb/ClVHioRF/tTMnoFAzPKatH2mCR1m2gA+KHh8ZLRz01ufGb+fVbjJcZrMSrO0mRge3SjWC0acvZCpKGDfyW+ALweIx5iTGxAt081FdhgDp6aKRLF6/LBYikQ4SrrLalk/tHSa0SFBy18gLWsNFSdKMaYVdRep1Eypq4U0AlUjhXJpiuysEC6l4gSFEoPUjhJW2UGlgiHEhWDKphTMPSEXTqmFBCjShxOH4nSpGEaGp+KpcKh951QWzsWhux6ru8SGTsoiY/FyhurqK50bFBfXjZFS3QRoqjEs4TKkjF9E/E4dz22QCw+MEaobcyc11tFWMwlVroiymswjzqEGkw2dEgIzs0JVDh8M8bKezCuQPr44lQajid1O+Ylc3LkFeG9UlTxVoMsRWZSEFG1x5rU9l8nJ/1XxuGgg+BJXYXKmyLA3C1FG2osLdP8K6RGj4eo2kL+6b+HPxQq9Yv1s0bfmgVKwkk3cTF+n4bpwEkb/wCdVxvbOnp4uPexKd/D3KRQon9/Bdhmaz5X35KWNNFyjt6fRzRb9/FIRdIHRdIHjVaBX4YPaQR6hYTO8pOHfIHsG28AzaffdbxlT8FFzXCitTLehjodip5TEk1i0MtgML7JcBA8/NQMTZx/T1V/lM92QbkSHTuBI9Rp6LP5u8U3xIvceE/Bdd7eO0dKzM8OHi6rqOEDFKxeJnRQDiitOSYyym4Yqo+dJwzAhBoCVyz38VckQTcE8TEq8a0ALAMxrg8FbPA1+NgWpSE9tREDlFYwortFFMrMBUZuBb0TMVW2R8OTCqFZg2qQMK0ItCjKI9sJpiG/BNVDmTGgq/xIMWWbzFhBkq+RiKyAVpcvILdFkTiQp2EzkM3U0ad1BvJcaTeSoxn45ojc24tCoq2FNvJPaANln6ubwh/xtEaR7gmGqszUzoqO/NnbSg1RrdURuKHNY05lUKe3FVCmq3WDxzQ9o4XGbgwOAcuIzOo2BVi/HRAdLbuJB11gW3myqezYD2sm3sNmdiJB96tatME8ZM8AgTuW2BMeviuUXnymJeu/FWKRMezWuvN55cuQ9wUvCVDF9evVQgy2t4nXfw806tLWAlzWC1yQPSTBXGZ2XaseNYhetqtaLkDztPJHBB3/AHCz9F4gHjDjzuP+UQFIoY7hJabn8NoO9lvGPJbuNkk2UUYoc7C502RnVoAPSY8dlNbxz6sRZIzE/D1QXVd/yKDpHv8A868lztLcJmCoWJAmHu9Jn8fcsT2yoTWHDpwi3IyZ8P8AC22WV5Z48Tuv8whZjtVTHfTa49QvRX4eLk+WUGGTjggrHgTC1dHBAGAC75kOSsITYQQThRyC5TT4LkGAq1N1pOz2ZaAqrblxT6GGc0yFtG3OKaBMqPWzRkarOmq9wiEyjlj3G6ok4nM/aRKee3ATv4FKjVMgM2U0X+GzeykfxIFUmFy1zVKGBSROrY8bKox9M1FY08IBqntYFldZc5I480w5C7qteAAukKssd/B3DdSaGHLdVf4lsqC7DEoqA/AcV5TqWV9VZ0sO4IopFRFcMoCI3LmhWjAU40SUVAbgm8k5uHE6KcMMUgwyCxydoDHCYlzW+AMyrHE0hTbwshsbff1PUzuqvKwON1Mzds2MSNDHUSCraqwxckmQL6w0ATPXdcL9Wl7qTtKwNl7A53SPHyUjFYFrpaRPlMeAKh4QFpkfsTqrxjgQJ5+q5VdbxLFY7sy3jD2ufTuCRTIaHQALGxbYD8lMynB1LtddgMtebFvOPyWqfhm3mR43P6KDXqgDhaIm07xzXS3piP0g5oBRoEgkkgjwHQKBgs2dIL2kNOkOYTB0lsyrfNqMta28X16BUOIyz2HAOfTcfokO9mRsQbHwKVhbfSzfmbmXcJbrccJjwv8AFOxGNa9nFTJ3+BWXptxNJsGoK0G8ggxIsRcOEb6zuRZWjKJ4HAfWJA6AuA+ELF/a8exHa4yKpDQSfqn3mfxKp80PePnlIHgiNxADeFpnqLDe3U9UJz16OOOnj5Z7xH+bp4w4hO7yU5j1txwEUUj8OEYvTQ9NMRjQC5GL1yaYrxhRyThhW8k58rm0XKq5mFYNkQNATe5KIKSI4VVzqqeKK51FFAdUKaXFSA0JwaEEQlxSNaVLLUnCgjd2URlEqRCSUMMFFOFFECdxIGtphK2mCuSygd3YXQmB66UBIShiH3i41VAlVhkObZw+ieRKuD9EA3PWxuAD+PqqkOkjxHxCsqlTU9fdK48svTwQmYYC2n6K0oOhVmHNp28On6I9Nxdofcbef4Lzw9UpOLxwExJPw8VAw7pdoNfcf0RK+DJZDbXmd97qiOIqYc/SdUItLg3iF94ABjnErpET7ki0Qv8AMWAhu3tAeoTKrLaSIgjWVUux9R4MscABqRF7Gw35qxw+Ilt9wp5dyWjQDg23Loa2JLZ1jmFErVwJA8B0vr++aJizxu4W6m0eah4h0mBoLDrc3PiZKcceVt+nPlt41z7IGhM4JXAIjQvU8BvdrgxK8pAECOppOFLxEJwKAJpLkYuC5BHDUQlB7xIKi0HlJC7iSSpoJBSPcmuqIZcqorQkLkgemucoF4k0lOCUhEDFVOD0hYnAIrrpHFKSu4EDQ5OBKeyinkBQA4SkIKkgpSxBFEpzvyHiTYAdTyQsdi2UW8TzA2G7jyaNypXyYZU/HYp2Mrfy6Biiz6vekajnwi8/aI5LURqLI5X3VVtNzpqgB1Ro0ZxCWid3e5EDZLhOuk8xGnmtB2ny7grGsBaq0SeT2NDCP7Q0+RVDSEE/ePTwlea/+869lI/xxMJmGYABPLT05J2NzDurMYX/AGocA3rqiBs6/sKHXYW3gdYGvksz+PpqPz9kd2ppTDw5nRzZ5TcWPlyCF87pPeHSOFwEcRHtOLoiD0A9U1lEOBBaHNgm8WGn4x5KvxWQUSb0nD7pcBY9DC3FtjWv46fEtVVwzHM5Etjxi3uWexb30zwkc7jcWg+9VzMI6m4d2+prBaXl0jcXmNNldZqJLBGxm0AARJPnI8li+WjpK7WclCpWaXbmwnaRePAfFCCkOqiwmw089Sk4BquvHXxh5eW/lYBwT6QROBK1dHMN9GUndwitcnBqmriOGLgFIhPYwJpiIaS5HMLk0xShhTQ0qc2jZIaKqAMBKUsUltOAhOagYKMpwZCKwJtRqKERdPNMJ4popoyEEdlNPDQiNZC5zE0wMtlMRSCE0KaEDFzgpNGnKJ3CaIo0SMCj5jm+HoktdUHFu1oLyPHhsPNU2I7XME93Tc483ENHukq5Mo0jWhV+c5uzDt+08/RZN/F32Qshje0depMO7scqctP92vvVZffXU8yepW4r9pMpGNxz6r+J5k7bADkBsF778kdEDLqJH1uInxJ362XzzF1738imMD8CWAyadRwjlJke5wXSPUszPcN3i8G2qx1N30Tod2u2IXn2a5c+i8scL6gjRw0Dm/lsvTGhRczy1lZnC8dWuH0mnmPy3XHk4/L9u3FyeE/085wNdsgHy69NVaYmhxtiBNtYA9B+5VZnOUvou4X7zwuH0XjmOR5g3C7Lc14fZeQCABxc76HlY6rhE/8ANne1Zj8q+i08vDZ15784HvTnYEkQ0mdhfS/XwHmj1sUI9m/MjToj4XEwWt1IkdYkR46uV8M6T+X7V7Mmj2nO5mdtP0JVfmGJDjDRAHsz9obDwCr/AJTu0T6Rp4Sn7JezjqOmHcJJDWj7PFBJ3grIYbtbVpQKjW1WaEn2ag/qFj5harx4535JltGt5o0jRVmUZxRxP8t0O1LHWePLcdQrGoyFZlziBeFc0ITHFLMpq4eUI1CEtJplEMFQgI1kE1CpZohBqUwigmVyL3fVKgGLBPYJUYPUhroVQj2pO7C6ZKUsKi4e1oXOp2RadOyZUKqBtpopcAExj1zLqauFplPplcyAqTNO09ClxNaTUe2RDR7PFpBf03iVe59J1C5xBHDJgAXJJgDxOyz+O7UYemIZNZ3+2zPN518gVj80zarXM1HSNmizG+DfxN1BXSOP7Ymy/wAR2sxBPsFtMbBrQfUumfcodfPsS8Q6s8jQgENn+0BVy6F0yGdknwSBPITYVCDX3okJrAnD96oEC9U+RDMRTfWYd3NJM/VeIE9A5v8AyK8tC2PyVYgDG8DoipSe0Tu5pa8D+1r0hJfR7xGqI26g5NX7ynwuu5lj1H1T6W8lMDI0WJ+mkbMcuZWYWPHE0+RB5tOx6rzTPsidhnHjMsdZj41/2v5O18YtuB6w0ry/th2tq1n8GCLRSa8t4nUm1RXqCIawOIBaLnfitpZYtTzdKcs8amy/Ia9Y/wCjxcM/TLnNpDz38GgnwW1ybIW0BJcaj93HQfdG3ibqR2R7QjEtFKs1tOu1s8LfoVGtgOfT5QSJZfhJiSidr8x7mi4U/wCY4EN6E/WPglOLJxq/NNo34fPvbrH9/mWIeDLQ4U2+FNoaY8w5U9Y/vmi42hwVntvY763AN/VCcFuY7cYkAMg8TZEXEatPRXuC7VYlgEvFQcntB/5CCqgWSFnLT92TIG2y/tdSdAqtNM6SPbZ57j0K0TKzHN4mOa4c2kEe5eUNUjDYh9M8THFp5g6+OxWZp9Na9UpPBC5jBqshlvajQVh042D4s/L0Wow1cObxMcHNOhaZHh+i5TGNR2OXpHUeIJaTkWkYupC4gmg/mlUl1UyuVFaGSkJOiKavIJgddEHoMsnAXXU6gSByKe+oAml0pnDKVgjVXUKyEVrwo73XsmmqoA53iSyhVe3VtNxB6xA95Xl7V6L2qxA+aVuoaPV7QvOGldeNm5xCUpP8Jy6sFAXJAlQdCG8oiRwlEcDy8kqEz2TB0PuRmhRSBXvYmuGY/COOnfMB8Hnuz/8AaoypGBr93Up1PsVGP8mPDj8FSX1G1vc1GPGhlr/A6O8tfVXlRVmIAPCdjf1UunWAZefZtzJ+yB1Wbx8rDJ/KRmdUUfm2H/mVRL41FEfTDTs58Fo6SsLwtI4GQJJmQJu4FrHucPaJ1LbRAAlek4fC95XdUqASeL+mBAb5BY75RqIw9em6kYe8cbgGgtljgGOMmAbuGm07LdemLdq45mKNWjXhnEyoXy1xDhTcAHiHXLXA1No9y2OeUuN7puBLfLUry7NAXtd7Lp4RxPD2VJD4vAcHCeJpIAgCTzXp+AqGpTYXWc6myej4DX+jgVqPepvUQ8P7a4Xu8ZUbzbTcPBzBHwCpFp/lMP8A7KuBo1tFvl3FMx71lyFzlqHJhf6p8pgbBJ581Gj2p0poSyqgzVIwGOqUTxU3lpOvI/eabFRWFOJUxW77NZ6K4IeAKjRJiwcNJA2M6hX9Ou1eY9nKxbXpnm7hP9ct/ELeU6BDui4XjJdKzsJrsS1cgmkkWNbRRcSmtY5I2qQICJRqFb1kKXJhc9SZStdOqaBUydVz3lHqtsobr2T2SNTqIFesmcJATBfVEZvtbj54aQ++/wD6j4n0WbRcdWL3ucd3E+Ww9IQmrtDnIpMpQZTGG8JpdBK0goXJQuKoQLiVyY4wQiCBvNKuSyilTXCx8D8E5K3VEfVWU1u9wtB4+tSpu9WBWFAAjS4Wa+Tavx5ZhSdqQH9pI/BaPDG5CT6loyiz/WMaFpPnZeWfKXVLsU48QIaG0xItxN9ogkj7T7XG+q9Sa7/yG/cd8QvIM+AqVqrrguqvdcyLAmIgQIjnorX2xaegX0jEkhw4WtsQ32JABI6EGSJjTdbHstmAq0+GRLHQ8DSWiA9sj6LgAfEO6rKUZLYaeFoaXNsC7Quc02uCWnleEHDVXU3cbHECq0tc32bgv4QTAEEO4o1t4ldYYYnttjBWx+KqN0NQNHUMYxn/AFVOSpWcNjEVRsKjgoZC4y6x6cuXApA+VArRcpYTW7+JSkqgjEtV0A+CYxJiXWA6gKEDYR/AWnkWn0Mr0dlR2pXmjB+/GF6BlmI7ymyZ+i34BceVukpBxBSohohIuLo//9k="/>
          <p:cNvSpPr>
            <a:spLocks noChangeAspect="1" noChangeArrowheads="1"/>
          </p:cNvSpPr>
          <p:nvPr/>
        </p:nvSpPr>
        <p:spPr bwMode="auto">
          <a:xfrm>
            <a:off x="1679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2532" name="AutoShape 4" descr="data:image/jpeg;base64,/9j/4AAQSkZJRgABAQAAAQABAAD/2wCEAAkGBxMSEhQUEhQVFBQXFRUUFBgUFBQVFRUVFBQWFxQUFBQYHCggGBolHBQUITEhJSkrLi4uFx8zODMsNygtLisBCgoKDg0OFBAQFywcHBwsLCwsLCwsLCwsLCwsLCwsLCwsLCwsLCwsLCwsLCwsKywsLCwxLCwsNyw3LCsrNzcrLP/AABEIAK4BIgMBIgACEQEDEQH/xAAcAAABBQEBAQAAAAAAAAAAAAADAQIEBQYABwj/xAA+EAABAwIEAwUDCgUEAwAAAAABAAIRAyEEBTFBElFhBhNxgZEiobEHFDJCUnLB0eHwFTOCkvEjYqLCJCWy/8QAGAEBAQEBAQAAAAAAAAAAAAAAAAECAwT/xAAkEQEAAwACAgICAgMAAAAAAAAAAQIRAyESMUFRInETYSMyQv/aAAwDAQACEQMRAD8AqKQgJ4K6LJqrI4XAIQfCKx4KKrsVSaXItDCNI0UfGGCj4GqoCfMm8lBx+Sh2gV03VLUCo88zHKHU7hVTmlejY+jxN0WUr4QcRVRQFqYQr04EFJ/DkNUJCPhsE95gBaDD5QNStHlOBY06KLqiyrsiTd62GX5MykNFZUyALBKSpKmiqG6IVTHJ7qYKF82CmrgVXGyIWczCnLiVqhhmoWKwILSqjJUyjSh4pvC6FzXoiFiMYGFSMP2hYAs5nb5crLsz2UfiR3jyWUto+k+NeGbAdSrgdmmfh2iTCZu930Gud91pdHotxg+zNKnamwAxqSC4/wBRJ9FMZgGxBte8WuG2tyTBjKWMrPENpvkagtI13E+IRJrMBJafAXIvaQFq6GEHE2TYbSY1PxEpwwzeIC88Rbrp5bqdNeLHNxjnc012IcOa19bAt0Imbm030n1+KzWc4B1J8HS8eIMGOm/mnSYpMfWcqwOcVPx7kCixWGRsELrVZUBusgHw5anKaogKi94RyS25JnfCEB+IhRBTC5QTiVyKltcucg0Xg6J9R8BUKQmAkFAZjQTCl02zdQV+KMlEwrfaUbMakOR8C+SFRcsGie5CanlQ0CqNlncxoQZV7iXwq/GMLgqKRr0Si66DUoOEptAmVZRakaQrbK2qBhohWWAIWWlyxiIKabSCJKjRhamEIj67QoVfMWjdRNSQUUCQqV+ajmmtzcK4aHmuWg3VIaREhX1bHgqtqe0YbclVlW5PkAxNcmoP9JkcYGrjswHbmT+a9FoYeAA32Q0AAAENaBsAPh6qH2cwBa3hbubkczqfw8AtLVoNaI9ZNv1SGoZvMqhAMGfX43gqC9tdzg6Da87RyI31PqtLwDUD3WSgAmDdc7XeinF12zApvbroevSPxlQKmMIcS4mZJ/fWSt78yadlBxuRMqDQAjeFPJqeL6ZvD5gBAcTrNvdb/ClVHioRF/tTMnoFAzPKatH2mCR1m2gA+KHh8ZLRz01ufGb+fVbjJcZrMSrO0mRge3SjWC0acvZCpKGDfyW+ALweIx5iTGxAt081FdhgDp6aKRLF6/LBYikQ4SrrLalk/tHSa0SFBy18gLWsNFSdKMaYVdRep1Eypq4U0AlUjhXJpiuysEC6l4gSFEoPUjhJW2UGlgiHEhWDKphTMPSEXTqmFBCjShxOH4nSpGEaGp+KpcKh951QWzsWhux6ru8SGTsoiY/FyhurqK50bFBfXjZFS3QRoqjEs4TKkjF9E/E4dz22QCw+MEaobcyc11tFWMwlVroiymswjzqEGkw2dEgIzs0JVDh8M8bKezCuQPr44lQajid1O+Ylc3LkFeG9UlTxVoMsRWZSEFG1x5rU9l8nJ/1XxuGgg+BJXYXKmyLA3C1FG2osLdP8K6RGj4eo2kL+6b+HPxQq9Yv1s0bfmgVKwkk3cTF+n4bpwEkb/wCdVxvbOnp4uPexKd/D3KRQon9/Bdhmaz5X35KWNNFyjt6fRzRb9/FIRdIHRdIHjVaBX4YPaQR6hYTO8pOHfIHsG28AzaffdbxlT8FFzXCitTLehjodip5TEk1i0MtgML7JcBA8/NQMTZx/T1V/lM92QbkSHTuBI9Rp6LP5u8U3xIvceE/Bdd7eO0dKzM8OHi6rqOEDFKxeJnRQDiitOSYyym4Yqo+dJwzAhBoCVyz38VckQTcE8TEq8a0ALAMxrg8FbPA1+NgWpSE9tREDlFYwortFFMrMBUZuBb0TMVW2R8OTCqFZg2qQMK0ItCjKI9sJpiG/BNVDmTGgq/xIMWWbzFhBkq+RiKyAVpcvILdFkTiQp2EzkM3U0ad1BvJcaTeSoxn45ojc24tCoq2FNvJPaANln6ubwh/xtEaR7gmGqszUzoqO/NnbSg1RrdURuKHNY05lUKe3FVCmq3WDxzQ9o4XGbgwOAcuIzOo2BVi/HRAdLbuJB11gW3myqezYD2sm3sNmdiJB96tatME8ZM8AgTuW2BMeviuUXnymJeu/FWKRMezWuvN55cuQ9wUvCVDF9evVQgy2t4nXfw806tLWAlzWC1yQPSTBXGZ2XaseNYhetqtaLkDztPJHBB3/AHCz9F4gHjDjzuP+UQFIoY7hJabn8NoO9lvGPJbuNkk2UUYoc7C502RnVoAPSY8dlNbxz6sRZIzE/D1QXVd/yKDpHv8A868lztLcJmCoWJAmHu9Jn8fcsT2yoTWHDpwi3IyZ8P8AC22WV5Z48Tuv8whZjtVTHfTa49QvRX4eLk+WUGGTjggrHgTC1dHBAGAC75kOSsITYQQThRyC5TT4LkGAq1N1pOz2ZaAqrblxT6GGc0yFtG3OKaBMqPWzRkarOmq9wiEyjlj3G6ok4nM/aRKee3ATv4FKjVMgM2U0X+GzeykfxIFUmFy1zVKGBSROrY8bKox9M1FY08IBqntYFldZc5I480w5C7qteAAukKssd/B3DdSaGHLdVf4lsqC7DEoqA/AcV5TqWV9VZ0sO4IopFRFcMoCI3LmhWjAU40SUVAbgm8k5uHE6KcMMUgwyCxydoDHCYlzW+AMyrHE0hTbwshsbff1PUzuqvKwON1Mzds2MSNDHUSCraqwxckmQL6w0ATPXdcL9Wl7qTtKwNl7A53SPHyUjFYFrpaRPlMeAKh4QFpkfsTqrxjgQJ5+q5VdbxLFY7sy3jD2ufTuCRTIaHQALGxbYD8lMynB1LtddgMtebFvOPyWqfhm3mR43P6KDXqgDhaIm07xzXS3piP0g5oBRoEgkkgjwHQKBgs2dIL2kNOkOYTB0lsyrfNqMta28X16BUOIyz2HAOfTcfokO9mRsQbHwKVhbfSzfmbmXcJbrccJjwv8AFOxGNa9nFTJ3+BWXptxNJsGoK0G8ggxIsRcOEb6zuRZWjKJ4HAfWJA6AuA+ELF/a8exHa4yKpDQSfqn3mfxKp80PePnlIHgiNxADeFpnqLDe3U9UJz16OOOnj5Z7xH+bp4w4hO7yU5j1txwEUUj8OEYvTQ9NMRjQC5GL1yaYrxhRyThhW8k58rm0XKq5mFYNkQNATe5KIKSI4VVzqqeKK51FFAdUKaXFSA0JwaEEQlxSNaVLLUnCgjd2URlEqRCSUMMFFOFFECdxIGtphK2mCuSygd3YXQmB66UBIShiH3i41VAlVhkObZw+ieRKuD9EA3PWxuAD+PqqkOkjxHxCsqlTU9fdK48svTwQmYYC2n6K0oOhVmHNp28On6I9Nxdofcbef4Lzw9UpOLxwExJPw8VAw7pdoNfcf0RK+DJZDbXmd97qiOIqYc/SdUItLg3iF94ABjnErpET7ki0Qv8AMWAhu3tAeoTKrLaSIgjWVUux9R4MscABqRF7Gw35qxw+Ilt9wp5dyWjQDg23Loa2JLZ1jmFErVwJA8B0vr++aJizxu4W6m0eah4h0mBoLDrc3PiZKcceVt+nPlt41z7IGhM4JXAIjQvU8BvdrgxK8pAECOppOFLxEJwKAJpLkYuC5BHDUQlB7xIKi0HlJC7iSSpoJBSPcmuqIZcqorQkLkgemucoF4k0lOCUhEDFVOD0hYnAIrrpHFKSu4EDQ5OBKeyinkBQA4SkIKkgpSxBFEpzvyHiTYAdTyQsdi2UW8TzA2G7jyaNypXyYZU/HYp2Mrfy6Biiz6vekajnwi8/aI5LURqLI5X3VVtNzpqgB1Ro0ZxCWid3e5EDZLhOuk8xGnmtB2ny7grGsBaq0SeT2NDCP7Q0+RVDSEE/ePTwlea/+869lI/xxMJmGYABPLT05J2NzDurMYX/AGocA3rqiBs6/sKHXYW3gdYGvksz+PpqPz9kd2ppTDw5nRzZ5TcWPlyCF87pPeHSOFwEcRHtOLoiD0A9U1lEOBBaHNgm8WGn4x5KvxWQUSb0nD7pcBY9DC3FtjWv46fEtVVwzHM5Etjxi3uWexb30zwkc7jcWg+9VzMI6m4d2+prBaXl0jcXmNNldZqJLBGxm0AARJPnI8li+WjpK7WclCpWaXbmwnaRePAfFCCkOqiwmw089Sk4BquvHXxh5eW/lYBwT6QROBK1dHMN9GUndwitcnBqmriOGLgFIhPYwJpiIaS5HMLk0xShhTQ0qc2jZIaKqAMBKUsUltOAhOagYKMpwZCKwJtRqKERdPNMJ4popoyEEdlNPDQiNZC5zE0wMtlMRSCE0KaEDFzgpNGnKJ3CaIo0SMCj5jm+HoktdUHFu1oLyPHhsPNU2I7XME93Tc483ENHukq5Mo0jWhV+c5uzDt+08/RZN/F32Qshje0depMO7scqctP92vvVZffXU8yepW4r9pMpGNxz6r+J5k7bADkBsF778kdEDLqJH1uInxJ362XzzF1738imMD8CWAyadRwjlJke5wXSPUszPcN3i8G2qx1N30Tod2u2IXn2a5c+i8scL6gjRw0Dm/lsvTGhRczy1lZnC8dWuH0mnmPy3XHk4/L9u3FyeE/085wNdsgHy69NVaYmhxtiBNtYA9B+5VZnOUvou4X7zwuH0XjmOR5g3C7Lc14fZeQCABxc76HlY6rhE/8ANne1Zj8q+i08vDZ15784HvTnYEkQ0mdhfS/XwHmj1sUI9m/MjToj4XEwWt1IkdYkR46uV8M6T+X7V7Mmj2nO5mdtP0JVfmGJDjDRAHsz9obDwCr/AJTu0T6Rp4Sn7JezjqOmHcJJDWj7PFBJ3grIYbtbVpQKjW1WaEn2ag/qFj5harx4535JltGt5o0jRVmUZxRxP8t0O1LHWePLcdQrGoyFZlziBeFc0ITHFLMpq4eUI1CEtJplEMFQgI1kE1CpZohBqUwigmVyL3fVKgGLBPYJUYPUhroVQj2pO7C6ZKUsKi4e1oXOp2RadOyZUKqBtpopcAExj1zLqauFplPplcyAqTNO09ClxNaTUe2RDR7PFpBf03iVe59J1C5xBHDJgAXJJgDxOyz+O7UYemIZNZ3+2zPN518gVj80zarXM1HSNmizG+DfxN1BXSOP7Ymy/wAR2sxBPsFtMbBrQfUumfcodfPsS8Q6s8jQgENn+0BVy6F0yGdknwSBPITYVCDX3okJrAnD96oEC9U+RDMRTfWYd3NJM/VeIE9A5v8AyK8tC2PyVYgDG8DoipSe0Tu5pa8D+1r0hJfR7xGqI26g5NX7ynwuu5lj1H1T6W8lMDI0WJ+mkbMcuZWYWPHE0+RB5tOx6rzTPsidhnHjMsdZj41/2v5O18YtuB6w0ry/th2tq1n8GCLRSa8t4nUm1RXqCIawOIBaLnfitpZYtTzdKcs8amy/Ia9Y/wCjxcM/TLnNpDz38GgnwW1ybIW0BJcaj93HQfdG3ibqR2R7QjEtFKs1tOu1s8LfoVGtgOfT5QSJZfhJiSidr8x7mi4U/wCY4EN6E/WPglOLJxq/NNo34fPvbrH9/mWIeDLQ4U2+FNoaY8w5U9Y/vmi42hwVntvY763AN/VCcFuY7cYkAMg8TZEXEatPRXuC7VYlgEvFQcntB/5CCqgWSFnLT92TIG2y/tdSdAqtNM6SPbZ57j0K0TKzHN4mOa4c2kEe5eUNUjDYh9M8THFp5g6+OxWZp9Na9UpPBC5jBqshlvajQVh042D4s/L0Wow1cObxMcHNOhaZHh+i5TGNR2OXpHUeIJaTkWkYupC4gmg/mlUl1UyuVFaGSkJOiKavIJgddEHoMsnAXXU6gSByKe+oAml0pnDKVgjVXUKyEVrwo73XsmmqoA53iSyhVe3VtNxB6xA95Xl7V6L2qxA+aVuoaPV7QvOGldeNm5xCUpP8Jy6sFAXJAlQdCG8oiRwlEcDy8kqEz2TB0PuRmhRSBXvYmuGY/COOnfMB8Hnuz/8AaoypGBr93Up1PsVGP8mPDj8FSX1G1vc1GPGhlr/A6O8tfVXlRVmIAPCdjf1UunWAZefZtzJ+yB1Wbx8rDJ/KRmdUUfm2H/mVRL41FEfTDTs58Fo6SsLwtI4GQJJmQJu4FrHucPaJ1LbRAAlek4fC95XdUqASeL+mBAb5BY75RqIw9em6kYe8cbgGgtljgGOMmAbuGm07LdemLdq45mKNWjXhnEyoXy1xDhTcAHiHXLXA1No9y2OeUuN7puBLfLUry7NAXtd7Lp4RxPD2VJD4vAcHCeJpIAgCTzXp+AqGpTYXWc6myej4DX+jgVqPepvUQ8P7a4Xu8ZUbzbTcPBzBHwCpFp/lMP8A7KuBo1tFvl3FMx71lyFzlqHJhf6p8pgbBJ581Gj2p0poSyqgzVIwGOqUTxU3lpOvI/eabFRWFOJUxW77NZ6K4IeAKjRJiwcNJA2M6hX9Ou1eY9nKxbXpnm7hP9ct/ELeU6BDui4XjJdKzsJrsS1cgmkkWNbRRcSmtY5I2qQICJRqFb1kKXJhc9SZStdOqaBUydVz3lHqtsobr2T2SNTqIFesmcJATBfVEZvtbj54aQ++/wD6j4n0WbRcdWL3ucd3E+Ww9IQmrtDnIpMpQZTGG8JpdBK0goXJQuKoQLiVyY4wQiCBvNKuSyilTXCx8D8E5K3VEfVWU1u9wtB4+tSpu9WBWFAAjS4Wa+Tavx5ZhSdqQH9pI/BaPDG5CT6loyiz/WMaFpPnZeWfKXVLsU48QIaG0xItxN9ogkj7T7XG+q9Sa7/yG/cd8QvIM+AqVqrrguqvdcyLAmIgQIjnorX2xaegX0jEkhw4WtsQ32JABI6EGSJjTdbHstmAq0+GRLHQ8DSWiA9sj6LgAfEO6rKUZLYaeFoaXNsC7Quc02uCWnleEHDVXU3cbHECq0tc32bgv4QTAEEO4o1t4ldYYYnttjBWx+KqN0NQNHUMYxn/AFVOSpWcNjEVRsKjgoZC4y6x6cuXApA+VArRcpYTW7+JSkqgjEtV0A+CYxJiXWA6gKEDYR/AWnkWn0Mr0dlR2pXmjB+/GF6BlmI7ymyZ+i34BceVukpBxBSohohIuLo//9k="/>
          <p:cNvSpPr>
            <a:spLocks noChangeAspect="1" noChangeArrowheads="1"/>
          </p:cNvSpPr>
          <p:nvPr/>
        </p:nvSpPr>
        <p:spPr bwMode="auto">
          <a:xfrm>
            <a:off x="1679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2534" name="AutoShape 6" descr="data:image/jpeg;base64,/9j/4AAQSkZJRgABAQAAAQABAAD/2wCEAAkGBxQTEhUUExQUFhUUGBgUFxgUFBQVFxcYFRcXFxgUGBoYHCggHBolHBUVITEhJSkrLi4uFx8zODMsNygtLisBCgoKBQUFDgUFDisZExkrKysrKysrKysrKysrKysrKysrKysrKysrKysrKysrKysrKysrKysrKysrKysrKysrK//AABEIAMoAkwMBIgACEQEDEQH/xAAcAAAABwEBAAAAAAAAAAAAAAAAAQIEBQYHAwj/xABGEAABAwIDBQIKBggEBwAAAAABAAIRAyEEEjEFBkFRYSJxBxMyUoGRobHB8CNCk9HS4RQzVGJykqKyFUOC8RY0RFNjg8L/xAAUAQEAAAAAAAAAAAAAAAAAAAAA/8QAFBEBAAAAAAAAAAAAAAAAAAAAAP/aAAwDAQACEQMRAD8Aw9KkckhGg6FnqSCEYQKAoTio2Q0AXAvAuZK4i9vcpvC0wMvCwkjr0hBF06Y4jQ359yU5hOjRB5/krlR2Ex8GZDoBkgEE/W6RfVN9pYKnRa4HtfUd0EWPxQVMVLDQgcgOHWFKYHalOctSmwDTMGNkcp4IV6DaYcXCz4ygAcvK7lxxWBkhwIgwADqTAn3hA+pOpl78rGkwIzNA48o1TV+UzDW6HgLH1IsbRLC0AiYsAfZK5YVmVxGbX1elBE805w7QWunWWx67pFWgWzYxwtZdMI2xPIt+KAtoUw10DzQUnL2NL5temVONsDtz+6FxP6uf3wP6UCaLBB04K37HwbC0ktaYqsF2g2lsj3qpMZY9IKuWynAsIB7Rqtj2cEERvXTaMXWDGtDQ6wDQABA0CCLeQRias6yJ/lCNBW4RkJWX3JcAagoOeVGKc/7pbm3CmthYdje2+5JhrWtzOJ5oJHdLd+pUuKRde5dYCbcpV+G7dKh2hSzRAAB7TSNcs69ykd1qVR7GhtEW1NR7g4Dnlbx6JzitiNqPOYZabT2iHEOceQIPsKCjbXrtfIAazXzmE9YMgHooz/DnVWlrQ54ADXEawPJnr1Gq17AbGaRlazKz965PQkqbweyWN0aPngg8/Vtx8YMhazMGiATymbqJxWzcQxxmm5waTMXgzJPuXqP9CABEWKizsRozQ0AnXqg84YXHBl3AeMdMuPacP4W6BONmupV6uUy1v9bnHrwHRa1vHuLh6oJyZTzEA9yobt1KmGqzSJJb2gBJLovAiLoOrN25BY4vaALONwLWkW1VYfs40hWBFwWSLGJJHBatsrHDGDJFWm9piXEPBPLWfQVE767CqGk4HK2pbtWaHtBsOXNBlm1iOz/DdcGn6OP35/pTrbDCDlcIc0RHFNQPou959jQgKlofnirRstosL5vG09D1Cq1E693xU/sxxzNP/lZ70DbekRi6w5PPuCJc95qk4qsf3vuQQRwAETx7kcDQ621XLgnFIkkGByv0QLayxBg3se7mtK3M2QWimfFkucLNY0dka5nvOncs92ZTLqjAI7Tg0DW69B7s4EUxAJt7YtJQTbaYZTDSQCeDbBNQyXAA9kJOIdmqFrdGazq5x4nuCc7IpZiSZ6IHWEokm3Ow0UvSwyLCU0/CBv4i0LhUw6flIcEENXwwKqW2Nng2POQRqCr7XYobaeFkSAJPuQZ/svZ4bXzAlrpAtdp7x8VbtrYMVKZp1hmY6x5tPMFQtamG1HTzvwOmqlxmLA0k8mnhI+qe9B5/8IGznUMSWHkC0823Eqv/AOWLnyj3aBaP4X8IS2jViILmH03HtlZrNgOsoFUj8B7VZsGyGtMf5wM9JCrNPUd496urcVTytOWBIA/iBQVnbX6+p/FzQSdsOBrPPM8kEDOn8+pHT9uiFNp9kBCkSJ6W9JQTG7mKFPEUC6w8Y3kYEwSt2w1VxJayAG8Tcd/cvOtAjypv7fQty2Nj4wYqDVzA4CQOEAejVBN4CrOaCT2j2jqSPkqz7PpjKJ4/MKm7vOIYA4iZcOoJV2wrhZBK013ambKo5pyx6BTyg42SKjvakOqexAityTKqdeS6Vq9zJ6KMxm0qbNXNHWbIIXeGjAceN+Gtk03Y2q2oDTcbgZRPnNsY9h9KcbdxbXNsddLghZ1Sc5uMlhgtLSReJMj3IH3hjdkw4bwe4ew8FjpBjpK1TwwbQD6FFpHaL3EcbC09xWWu8kd5+CAU+HePerNEUWRxeY48VWaWo7wrQxv0NMHQvd0MFBX9pH6V08/gEEjaAHjHd6CDkB64Smu/OFz+QltQKaYPRahurtgVMK1jvKaBTcOMiREcAQVnOyaop16TibZhJicsmJg6xK1uls5lUmnUEwAW1Ww18zF4sQDxQS2w8TMjUB2p1vzHOAFZmY5zWh0OJMnTh96qe7+DyvqscQSxzWnrDRf2lXjZuEHiwCBy05IG+CHjgx5puaRcOc4ceKk2VajZEOPEEDMPdZVbbOzMdUY80qzm1GvbkptDW5qU9tmZ31iJjRI3b2BiadN9XFVqoquqF1JhILmU5MNdHG448EF7p1SQJNwb2TPG43xbnB0AQCJ6/ITym8hjS7yoVb3vZmcwzaQDFvWg4Y3EF7XZwe1oRPPXW3eqvtrZWHqjL+lFjtYpVA9w5SATPqV5ZsmnWpFlRodTqMLC2TYEET1dfiqphvBxQoValV01czPFMaWNY1jQAJ4y6wuIQV/Z2BrNpvpvqiqxkOZUEQRpltp3KCx2KFGrnImWg95bMD0yFoexdk+KY6lHYkuEkkjNqJOvpVC3nptArxHYpvIkcQbXQUbeTaLqz5qGXm5A8loFmsb0F7qJnsjvPwR4l0mSinsgdSfcgDOHeFYKVX6OkB57jfTUqutdcd6l8MYFMnTM5BH479Y7vQRYryz3oIOI9yEopRoOh/3lahuFtoYpzaVQjxjGOkeeBEEeq4WXMcpDYW1DhsRTrN+ob9xs4eo+xBuzABiHOZbOGk97bH2K77OqS0Ed6zzZdZ1VgORwLe3TePJfTe4zB84cQrdsDEEDLqOB6ILG2mu7qYPBc6TpXcvQMMW7QKE3sb9ED3ac1KY90OHX5lJ2pTz0IhAy3dxGZg4qUxIBF1WN0Oy6pTmYdI+Ksdd1rlBBY6qG5omYzdLDRYzvNXJoYh9+04M/mMwtU3gxoggSbTZZFve/LhWsgS6tJnWWtn/6CClVzdIOg9KOpqi4etAGajvU5kDWMk6X/mCg26hS2KMMb/p9yBhiIzG6CFaJKCBuEESMIFNMJTQkArpTCC/eDbeksqMw1UkseclM8i6wb0Ewtf2K6DlJGsW5rzNRrFjmvbqxwcO9pBHuXofZuLDnMqA9l5DgeBBEgj1oLthasWUjSMhQODfIk8+Kk8LUkfOiBrthzx2mUvGukdnxjWENnygXaxyScXtBlOmRUOUAEklSFSlbqq/tKk578lQBzHtyxGW8zHGwCCvbrbTD62ZlOo0dovc8Rmk9kNHIDirVtLEg0yR+c8jKcUMLSYA0ZW8uGiY1GU6rXZTIdOnAixQUPa+I7Rng2/pPvWdb+15FMedUqOHcAwLQN4Nnvp9nzpaDrEHj6wsv33qjx4pgz4tsH+JxJPshBXXIIFBAbdU8rPkAfOiZN1XZ7o+eiA8Q3tH54IJD60lBByRhEggNdKVSDzXMI2hB1LxNvatY8GGLNbDGk43omGcy03AnoZWRrRfBkHNZUMESWlpNuESOkoNl2XVdADvkKebUytsJI5qvbAx/jG9oQ8WM8Y4qebcaz96CPxGPxJsBSH86au/S4JBpXkZidJ4i0qRqMIMRY6cwnHiLXIQUjHbJqEk16znA6tpSxmuhk5vanGzKApPaxsgCSYmLxfqrRj8M0D1gTpcFNMNgIOZ31Y+e5BXN8cbTp0n1KkE0mvqAExLos3rJ4LzniKznuL3GXOJcTzJK1Dw24sh7KDLtAFSpBJIkkNB6cVlaBKCCCAwlOSQlyg5kIIyUEAlBCEEBoSiRyge7IwJr16dEG9R4bPIHU+gSfQta2IQ7EVmtEMpZaDALWY0Gf6lRvBbTzY8GPJpvd6YA+K1bZ2BbTqOgRmIf3niUElhGFvabY+tWnAYoEDhOqruHdlNx+amKQbqOKCbLAQktowuOGqEDonBxTeYQcq1KRHBNsXWbTY5zyGtYCXHgABMoYjbdBszUE8hcnuWab87yPxBFBgIpG7gdXQZBPRBRtr1f0rab6gE06ogg/wDbJy6dwlU7bezzh69Si7VjiJ5jUH1ELaNk7ABbni8MZ6JLis68LFMDaDo406ZP8sfBBTkEESAwjlEEIQEUEZQQFKEoIIAjRI0Gh+BjDB2JrO82mB6Xu/JatUw5Jt5XDvH1fSsw8CR+mxHLIz+4rX8QyLjjfuIQcMIWuAOnw6KVZQ05BROIZDTVZp9dvmnzh0Kldn1szbfMoH1IcNYTbHtkEAd5TunUBSwyUFWxOzg1hcdVW3bNz1HvOgGVvfxV03h8kNHFc8Fg2wDHZZc2NzyQcsFhMtJogczzvoPUsT8MVKNo99FhHoLh8FvFJ+d0czJWY+Gnd/MxuLbrSIpvt9R1w49zj7UGNFCUtwSJQKahKHVEUCSggggCCCCAIwiRhBp/gQpdvEu6Um+svPwC2N1KWx6u9ZD4EXGcTyJp+zMtaxGOZTZmeTl0AEySbcEHGlUDSXWymz8xhsdZTyjg8kimWuEZmtzDMBHLiOqY/wCD+Ps/yQZaAbDoRxRP2W6niW1A/K2GtI7MWPlExNhIgIHlHEyYIg8eEKVpVbAJrtZ1OpORzfGi4ANyPNIHPqk7LqBzGnnf1oF4zBmpDRx48gm9XGhv0VFtho6eIsZhSTsSymyXuDZsNZPQDiUy3bofR5yOJyzqBPHqgLAsqWNXLm1DmiLcGkDWOab7b2Y2tRrUXiW1mOYehcLO9BgqcqtsoLb21GYak6rVDixl3FgzEN5kcQg8t7TwL6FR9Gq3LUYS1w7uPcdU0cFqPhnwlOoMNjqJa5tZviy5ujwJcx3fGYHuCzABABokwlQkkoDLUEkoICQQQQBKASUpqDUvBDXbSw+Lqu0YWkiYmGkwr5udVq4mn4zEQXOJEAWDTo0BZ74LKAfh8Q03BqN/tWsbu0hTGRthZBP4SnlEckePZICUxdXiWkII2iA10gAERw4Lhsil4vMy8McQ2fNPab7D7E7cLTxCRSb9I0+e3L6WyR7D7EBbVqRk55XusJtYD1lSOzqWVgbGgAUXXd4ysfNaYP8ACywHpdJU1h/JQFUCgN68EKuGq0yJ8ZTc3lqCp+oo7aOg7wg8mVsVULG0nOd4umXFrCTla4+VA4XC4GmfdxUjt/D5MTXYfq1ag/q+4hR548PyQdHsvHLW64PbCXPX0ro52oJPTTqgaILs+J4+oIIOKCCCAJTQklGg1DwQfq64/fb/AGlansx3aC89bt42pTDslR7JIJyPc2bdCp+htvEg2xFf7Wp96D0TSKcsC8+M3hxf7ViPt6n4l0/4jxf7Vift6v4kG61GwT6/yTVtYUW1XuFqQL2zzI7I9dliNXeHFn/qsR9vV/EuGK29ijTIOJxBBLbGtUI170G4bMoltMA3dALjzJuVOMsF51G8GKn/AJnEfbVPxJ0N48Z+1Yn7er+JBvzgo7aOixA7x4v9qxP29X8S4V94MURfE4g/+6p+JBAeELDZNoYgRq/OP9TQfvVeeOEHu9ATzeHEvfWc57nOcQ27nFx05lRweeZ9fRB2DB0uB8UMlhx59PSuRcbXPyUguPPmg6VdePqRJDigg//Z"/>
          <p:cNvSpPr>
            <a:spLocks noChangeAspect="1" noChangeArrowheads="1"/>
          </p:cNvSpPr>
          <p:nvPr/>
        </p:nvSpPr>
        <p:spPr bwMode="auto">
          <a:xfrm>
            <a:off x="1679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2536" name="AutoShape 8" descr="data:image/jpeg;base64,/9j/4AAQSkZJRgABAQAAAQABAAD/2wCEAAkGBxQTEhUUExQUFhUUGBgUFxgUFBQVFxcYFRcXFxgUGBoYHCggHBolHBUVITEhJSkrLi4uFx8zODMsNygtLisBCgoKBQUFDgUFDisZExkrKysrKysrKysrKysrKysrKysrKysrKysrKysrKysrKysrKysrKysrKysrKysrKysrK//AABEIAMoAkwMBIgACEQEDEQH/xAAcAAAABwEBAAAAAAAAAAAAAAAAAQIEBQYHAwj/xABGEAABAwIDBQIKBggEBwAAAAABAAIRAyEEEjEFBkFRYSJxBxMyUoGRobHB8CNCk9HS4RQzVGJykqKyFUOC8RY0RFNjg8L/xAAUAQEAAAAAAAAAAAAAAAAAAAAA/8QAFBEBAAAAAAAAAAAAAAAAAAAAAP/aAAwDAQACEQMRAD8Aw9KkckhGg6FnqSCEYQKAoTio2Q0AXAvAuZK4i9vcpvC0wMvCwkjr0hBF06Y4jQ359yU5hOjRB5/krlR2Ex8GZDoBkgEE/W6RfVN9pYKnRa4HtfUd0EWPxQVMVLDQgcgOHWFKYHalOctSmwDTMGNkcp4IV6DaYcXCz4ygAcvK7lxxWBkhwIgwADqTAn3hA+pOpl78rGkwIzNA48o1TV+UzDW6HgLH1IsbRLC0AiYsAfZK5YVmVxGbX1elBE805w7QWunWWx67pFWgWzYxwtZdMI2xPIt+KAtoUw10DzQUnL2NL5temVONsDtz+6FxP6uf3wP6UCaLBB04K37HwbC0ktaYqsF2g2lsj3qpMZY9IKuWynAsIB7Rqtj2cEERvXTaMXWDGtDQ6wDQABA0CCLeQRias6yJ/lCNBW4RkJWX3JcAagoOeVGKc/7pbm3CmthYdje2+5JhrWtzOJ5oJHdLd+pUuKRde5dYCbcpV+G7dKh2hSzRAAB7TSNcs69ykd1qVR7GhtEW1NR7g4Dnlbx6JzitiNqPOYZabT2iHEOceQIPsKCjbXrtfIAazXzmE9YMgHooz/DnVWlrQ54ADXEawPJnr1Gq17AbGaRlazKz965PQkqbweyWN0aPngg8/Vtx8YMhazMGiATymbqJxWzcQxxmm5waTMXgzJPuXqP9CABEWKizsRozQ0AnXqg84YXHBl3AeMdMuPacP4W6BONmupV6uUy1v9bnHrwHRa1vHuLh6oJyZTzEA9yobt1KmGqzSJJb2gBJLovAiLoOrN25BY4vaALONwLWkW1VYfs40hWBFwWSLGJJHBatsrHDGDJFWm9piXEPBPLWfQVE767CqGk4HK2pbtWaHtBsOXNBlm1iOz/DdcGn6OP35/pTrbDCDlcIc0RHFNQPou959jQgKlofnirRstosL5vG09D1Cq1E693xU/sxxzNP/lZ70DbekRi6w5PPuCJc95qk4qsf3vuQQRwAETx7kcDQ621XLgnFIkkGByv0QLayxBg3se7mtK3M2QWimfFkucLNY0dka5nvOncs92ZTLqjAI7Tg0DW69B7s4EUxAJt7YtJQTbaYZTDSQCeDbBNQyXAA9kJOIdmqFrdGazq5x4nuCc7IpZiSZ6IHWEokm3Ow0UvSwyLCU0/CBv4i0LhUw6flIcEENXwwKqW2Nng2POQRqCr7XYobaeFkSAJPuQZ/svZ4bXzAlrpAtdp7x8VbtrYMVKZp1hmY6x5tPMFQtamG1HTzvwOmqlxmLA0k8mnhI+qe9B5/8IGznUMSWHkC0823Eqv/AOWLnyj3aBaP4X8IS2jViILmH03HtlZrNgOsoFUj8B7VZsGyGtMf5wM9JCrNPUd496urcVTytOWBIA/iBQVnbX6+p/FzQSdsOBrPPM8kEDOn8+pHT9uiFNp9kBCkSJ6W9JQTG7mKFPEUC6w8Y3kYEwSt2w1VxJayAG8Tcd/cvOtAjypv7fQty2Nj4wYqDVzA4CQOEAejVBN4CrOaCT2j2jqSPkqz7PpjKJ4/MKm7vOIYA4iZcOoJV2wrhZBK013ambKo5pyx6BTyg42SKjvakOqexAityTKqdeS6Vq9zJ6KMxm0qbNXNHWbIIXeGjAceN+Gtk03Y2q2oDTcbgZRPnNsY9h9KcbdxbXNsddLghZ1Sc5uMlhgtLSReJMj3IH3hjdkw4bwe4ew8FjpBjpK1TwwbQD6FFpHaL3EcbC09xWWu8kd5+CAU+HePerNEUWRxeY48VWaWo7wrQxv0NMHQvd0MFBX9pH6V08/gEEjaAHjHd6CDkB64Smu/OFz+QltQKaYPRahurtgVMK1jvKaBTcOMiREcAQVnOyaop16TibZhJicsmJg6xK1uls5lUmnUEwAW1Ww18zF4sQDxQS2w8TMjUB2p1vzHOAFZmY5zWh0OJMnTh96qe7+DyvqscQSxzWnrDRf2lXjZuEHiwCBy05IG+CHjgx5puaRcOc4ceKk2VajZEOPEEDMPdZVbbOzMdUY80qzm1GvbkptDW5qU9tmZ31iJjRI3b2BiadN9XFVqoquqF1JhILmU5MNdHG448EF7p1SQJNwb2TPG43xbnB0AQCJ6/ITym8hjS7yoVb3vZmcwzaQDFvWg4Y3EF7XZwe1oRPPXW3eqvtrZWHqjL+lFjtYpVA9w5SATPqV5ZsmnWpFlRodTqMLC2TYEET1dfiqphvBxQoValV01czPFMaWNY1jQAJ4y6wuIQV/Z2BrNpvpvqiqxkOZUEQRpltp3KCx2KFGrnImWg95bMD0yFoexdk+KY6lHYkuEkkjNqJOvpVC3nptArxHYpvIkcQbXQUbeTaLqz5qGXm5A8loFmsb0F7qJnsjvPwR4l0mSinsgdSfcgDOHeFYKVX6OkB57jfTUqutdcd6l8MYFMnTM5BH479Y7vQRYryz3oIOI9yEopRoOh/3lahuFtoYpzaVQjxjGOkeeBEEeq4WXMcpDYW1DhsRTrN+ob9xs4eo+xBuzABiHOZbOGk97bH2K77OqS0Ed6zzZdZ1VgORwLe3TePJfTe4zB84cQrdsDEEDLqOB6ILG2mu7qYPBc6TpXcvQMMW7QKE3sb9ED3ac1KY90OHX5lJ2pTz0IhAy3dxGZg4qUxIBF1WN0Oy6pTmYdI+Ksdd1rlBBY6qG5omYzdLDRYzvNXJoYh9+04M/mMwtU3gxoggSbTZZFve/LhWsgS6tJnWWtn/6CClVzdIOg9KOpqi4etAGajvU5kDWMk6X/mCg26hS2KMMb/p9yBhiIzG6CFaJKCBuEESMIFNMJTQkArpTCC/eDbeksqMw1UkseclM8i6wb0Ewtf2K6DlJGsW5rzNRrFjmvbqxwcO9pBHuXofZuLDnMqA9l5DgeBBEgj1oLthasWUjSMhQODfIk8+Kk8LUkfOiBrthzx2mUvGukdnxjWENnygXaxyScXtBlOmRUOUAEklSFSlbqq/tKk578lQBzHtyxGW8zHGwCCvbrbTD62ZlOo0dovc8Rmk9kNHIDirVtLEg0yR+c8jKcUMLSYA0ZW8uGiY1GU6rXZTIdOnAixQUPa+I7Rng2/pPvWdb+15FMedUqOHcAwLQN4Nnvp9nzpaDrEHj6wsv33qjx4pgz4tsH+JxJPshBXXIIFBAbdU8rPkAfOiZN1XZ7o+eiA8Q3tH54IJD60lBByRhEggNdKVSDzXMI2hB1LxNvatY8GGLNbDGk43omGcy03AnoZWRrRfBkHNZUMESWlpNuESOkoNl2XVdADvkKebUytsJI5qvbAx/jG9oQ8WM8Y4qebcaz96CPxGPxJsBSH86au/S4JBpXkZidJ4i0qRqMIMRY6cwnHiLXIQUjHbJqEk16znA6tpSxmuhk5vanGzKApPaxsgCSYmLxfqrRj8M0D1gTpcFNMNgIOZ31Y+e5BXN8cbTp0n1KkE0mvqAExLos3rJ4LzniKznuL3GXOJcTzJK1Dw24sh7KDLtAFSpBJIkkNB6cVlaBKCCCAwlOSQlyg5kIIyUEAlBCEEBoSiRyge7IwJr16dEG9R4bPIHU+gSfQta2IQ7EVmtEMpZaDALWY0Gf6lRvBbTzY8GPJpvd6YA+K1bZ2BbTqOgRmIf3niUElhGFvabY+tWnAYoEDhOqruHdlNx+amKQbqOKCbLAQktowuOGqEDonBxTeYQcq1KRHBNsXWbTY5zyGtYCXHgABMoYjbdBszUE8hcnuWab87yPxBFBgIpG7gdXQZBPRBRtr1f0rab6gE06ogg/wDbJy6dwlU7bezzh69Si7VjiJ5jUH1ELaNk7ABbni8MZ6JLis68LFMDaDo406ZP8sfBBTkEESAwjlEEIQEUEZQQFKEoIIAjRI0Gh+BjDB2JrO82mB6Xu/JatUw5Jt5XDvH1fSsw8CR+mxHLIz+4rX8QyLjjfuIQcMIWuAOnw6KVZQ05BROIZDTVZp9dvmnzh0Kldn1szbfMoH1IcNYTbHtkEAd5TunUBSwyUFWxOzg1hcdVW3bNz1HvOgGVvfxV03h8kNHFc8Fg2wDHZZc2NzyQcsFhMtJogczzvoPUsT8MVKNo99FhHoLh8FvFJ+d0czJWY+Gnd/MxuLbrSIpvt9R1w49zj7UGNFCUtwSJQKahKHVEUCSggggCCCCAIwiRhBp/gQpdvEu6Um+svPwC2N1KWx6u9ZD4EXGcTyJp+zMtaxGOZTZmeTl0AEySbcEHGlUDSXWymz8xhsdZTyjg8kimWuEZmtzDMBHLiOqY/wCD+Ps/yQZaAbDoRxRP2W6niW1A/K2GtI7MWPlExNhIgIHlHEyYIg8eEKVpVbAJrtZ1OpORzfGi4ANyPNIHPqk7LqBzGnnf1oF4zBmpDRx48gm9XGhv0VFtho6eIsZhSTsSymyXuDZsNZPQDiUy3bofR5yOJyzqBPHqgLAsqWNXLm1DmiLcGkDWOab7b2Y2tRrUXiW1mOYehcLO9BgqcqtsoLb21GYak6rVDixl3FgzEN5kcQg8t7TwL6FR9Gq3LUYS1w7uPcdU0cFqPhnwlOoMNjqJa5tZviy5ujwJcx3fGYHuCzABABokwlQkkoDLUEkoICQQQQBKASUpqDUvBDXbSw+Lqu0YWkiYmGkwr5udVq4mn4zEQXOJEAWDTo0BZ74LKAfh8Q03BqN/tWsbu0hTGRthZBP4SnlEckePZICUxdXiWkII2iA10gAERw4Lhsil4vMy8McQ2fNPab7D7E7cLTxCRSb9I0+e3L6WyR7D7EBbVqRk55XusJtYD1lSOzqWVgbGgAUXXd4ysfNaYP8ACywHpdJU1h/JQFUCgN68EKuGq0yJ8ZTc3lqCp+oo7aOg7wg8mVsVULG0nOd4umXFrCTla4+VA4XC4GmfdxUjt/D5MTXYfq1ag/q+4hR548PyQdHsvHLW64PbCXPX0ro52oJPTTqgaILs+J4+oIIOKCCCAJTQklGg1DwQfq64/fb/AGlansx3aC89bt42pTDslR7JIJyPc2bdCp+htvEg2xFf7Wp96D0TSKcsC8+M3hxf7ViPt6n4l0/4jxf7Vift6v4kG61GwT6/yTVtYUW1XuFqQL2zzI7I9dliNXeHFn/qsR9vV/EuGK29ijTIOJxBBLbGtUI170G4bMoltMA3dALjzJuVOMsF51G8GKn/AJnEfbVPxJ0N48Z+1Yn7er+JBvzgo7aOixA7x4v9qxP29X8S4V94MURfE4g/+6p+JBAeELDZNoYgRq/OP9TQfvVeeOEHu9ATzeHEvfWc57nOcQ27nFx05lRweeZ9fRB2DB0uB8UMlhx59PSuRcbXPyUguPPmg6VdePqRJDigg//Z"/>
          <p:cNvSpPr>
            <a:spLocks noChangeAspect="1" noChangeArrowheads="1"/>
          </p:cNvSpPr>
          <p:nvPr/>
        </p:nvSpPr>
        <p:spPr bwMode="auto">
          <a:xfrm>
            <a:off x="1679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9" name="8 Imagen" descr="descarga (2).jpg"/>
          <p:cNvPicPr>
            <a:picLocks noChangeAspect="1"/>
          </p:cNvPicPr>
          <p:nvPr/>
        </p:nvPicPr>
        <p:blipFill>
          <a:blip r:embed="rId2" cstate="print"/>
          <a:stretch>
            <a:fillRect/>
          </a:stretch>
        </p:blipFill>
        <p:spPr>
          <a:xfrm>
            <a:off x="2351584" y="1288988"/>
            <a:ext cx="6912768" cy="3528392"/>
          </a:xfrm>
          <a:prstGeom prst="rect">
            <a:avLst/>
          </a:prstGeom>
        </p:spPr>
      </p:pic>
    </p:spTree>
    <p:extLst>
      <p:ext uri="{BB962C8B-B14F-4D97-AF65-F5344CB8AC3E}">
        <p14:creationId xmlns:p14="http://schemas.microsoft.com/office/powerpoint/2010/main" val="1980667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53792" y="692697"/>
            <a:ext cx="10354614" cy="2698175"/>
          </a:xfrm>
          <a:prstGeom prst="rect">
            <a:avLst/>
          </a:prstGeom>
        </p:spPr>
        <p:txBody>
          <a:bodyPr wrap="square">
            <a:spAutoFit/>
          </a:bodyPr>
          <a:lstStyle/>
          <a:p>
            <a:pPr algn="just"/>
            <a:r>
              <a:rPr lang="en-US" sz="2000" b="1" dirty="0">
                <a:latin typeface="Arial" pitchFamily="34" charset="0"/>
                <a:cs typeface="Arial" pitchFamily="34" charset="0"/>
              </a:rPr>
              <a:t>His father, Zacharias Coetzee, was an occasional lawyer, government employee and sheep farmer, while his mother, Vera Coetzee (born </a:t>
            </a:r>
            <a:r>
              <a:rPr lang="en-US" sz="2000" b="1" dirty="0" err="1">
                <a:latin typeface="Arial" pitchFamily="34" charset="0"/>
                <a:cs typeface="Arial" pitchFamily="34" charset="0"/>
              </a:rPr>
              <a:t>Wehmeyer</a:t>
            </a:r>
            <a:r>
              <a:rPr lang="en-US" sz="2000" b="1" dirty="0">
                <a:latin typeface="Arial" pitchFamily="34" charset="0"/>
                <a:cs typeface="Arial" pitchFamily="34" charset="0"/>
              </a:rPr>
              <a:t>) was a schoolteacher.</a:t>
            </a:r>
            <a:endParaRPr lang="en-US" sz="2000" b="1" baseline="30000" dirty="0">
              <a:latin typeface="Arial" pitchFamily="34" charset="0"/>
              <a:cs typeface="Arial" pitchFamily="34" charset="0"/>
            </a:endParaRPr>
          </a:p>
          <a:p>
            <a:pPr algn="just"/>
            <a:endParaRPr lang="en-US" sz="2000" b="1" baseline="30000" dirty="0">
              <a:latin typeface="Arial" pitchFamily="34" charset="0"/>
              <a:cs typeface="Arial" pitchFamily="34" charset="0"/>
            </a:endParaRPr>
          </a:p>
          <a:p>
            <a:pPr algn="just"/>
            <a:r>
              <a:rPr lang="en-US" sz="2000" b="1" dirty="0">
                <a:latin typeface="Arial" pitchFamily="34" charset="0"/>
                <a:cs typeface="Arial" pitchFamily="34" charset="0"/>
              </a:rPr>
              <a:t>The family spoke English at home, but Coetzee spoke Afrikaans with other relatives. Coetzee is descended from early Dutch immigrants to South Africa in the 17th century, he also has German and Polish ancestry.</a:t>
            </a:r>
          </a:p>
          <a:p>
            <a:endParaRPr lang="en-US" b="1" dirty="0">
              <a:latin typeface="Arial" pitchFamily="34" charset="0"/>
              <a:cs typeface="Arial" pitchFamily="34" charset="0"/>
            </a:endParaRPr>
          </a:p>
          <a:p>
            <a:r>
              <a:rPr lang="en-US" b="1" dirty="0">
                <a:latin typeface="Arial" pitchFamily="34" charset="0"/>
                <a:cs typeface="Arial" pitchFamily="34" charset="0"/>
              </a:rPr>
              <a:t> </a:t>
            </a:r>
            <a:endParaRPr lang="es-MX" b="1" dirty="0">
              <a:latin typeface="Arial" pitchFamily="34" charset="0"/>
              <a:cs typeface="Arial" pitchFamily="34" charset="0"/>
            </a:endParaRPr>
          </a:p>
        </p:txBody>
      </p:sp>
      <p:pic>
        <p:nvPicPr>
          <p:cNvPr id="2050" name="Picture 2" descr="https://encrypted-tbn1.gstatic.com/images?q=tbn:ANd9GcQT_-PjfQ1YWCRrw8VQXeYQFQCAp9YFIc-3rIhshOKTUQhOTXlNCg"/>
          <p:cNvPicPr>
            <a:picLocks noChangeAspect="1" noChangeArrowheads="1"/>
          </p:cNvPicPr>
          <p:nvPr/>
        </p:nvPicPr>
        <p:blipFill>
          <a:blip r:embed="rId2" cstate="print"/>
          <a:srcRect/>
          <a:stretch>
            <a:fillRect/>
          </a:stretch>
        </p:blipFill>
        <p:spPr bwMode="auto">
          <a:xfrm>
            <a:off x="3575721" y="3703612"/>
            <a:ext cx="4634877" cy="2780928"/>
          </a:xfrm>
          <a:prstGeom prst="rect">
            <a:avLst/>
          </a:prstGeom>
          <a:noFill/>
        </p:spPr>
      </p:pic>
    </p:spTree>
    <p:extLst>
      <p:ext uri="{BB962C8B-B14F-4D97-AF65-F5344CB8AC3E}">
        <p14:creationId xmlns:p14="http://schemas.microsoft.com/office/powerpoint/2010/main" val="36203840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3965" y="1862325"/>
            <a:ext cx="6432649" cy="3693319"/>
          </a:xfrm>
          <a:prstGeom prst="rect">
            <a:avLst/>
          </a:prstGeom>
        </p:spPr>
        <p:txBody>
          <a:bodyPr wrap="square">
            <a:spAutoFit/>
          </a:bodyPr>
          <a:lstStyle/>
          <a:p>
            <a:pPr algn="just"/>
            <a:r>
              <a:rPr lang="en-US" sz="2200" b="1" dirty="0">
                <a:latin typeface="Arial" pitchFamily="34" charset="0"/>
                <a:cs typeface="Arial" pitchFamily="34" charset="0"/>
              </a:rPr>
              <a:t>Coetzee spent most of his early life in Cape Town and in Worcester in Cape Province (modern-day Western Cape) as recounted in his fictionalized memoir, </a:t>
            </a:r>
            <a:r>
              <a:rPr lang="en-US" sz="2200" b="1" i="1" u="sng" dirty="0">
                <a:latin typeface="Arial" pitchFamily="34" charset="0"/>
                <a:cs typeface="Arial" pitchFamily="34" charset="0"/>
              </a:rPr>
              <a:t>Boyhood</a:t>
            </a:r>
            <a:r>
              <a:rPr lang="en-US" sz="2200" b="1" u="sng" dirty="0">
                <a:latin typeface="Arial" pitchFamily="34" charset="0"/>
                <a:cs typeface="Arial" pitchFamily="34" charset="0"/>
              </a:rPr>
              <a:t> </a:t>
            </a:r>
            <a:r>
              <a:rPr lang="en-US" sz="2200" b="1" dirty="0">
                <a:latin typeface="Arial" pitchFamily="34" charset="0"/>
                <a:cs typeface="Arial" pitchFamily="34" charset="0"/>
              </a:rPr>
              <a:t>(1997).</a:t>
            </a:r>
          </a:p>
          <a:p>
            <a:pPr algn="just"/>
            <a:endParaRPr lang="en-US" sz="2200" b="1" dirty="0">
              <a:latin typeface="Arial" pitchFamily="34" charset="0"/>
              <a:cs typeface="Arial" pitchFamily="34" charset="0"/>
            </a:endParaRPr>
          </a:p>
          <a:p>
            <a:pPr algn="just"/>
            <a:r>
              <a:rPr lang="en-US" sz="2200" b="1" dirty="0">
                <a:latin typeface="Arial" pitchFamily="34" charset="0"/>
                <a:cs typeface="Arial" pitchFamily="34" charset="0"/>
              </a:rPr>
              <a:t> The family moved to Worcester when Coetzee was eight, after his father lost his government job due to disagreements over the state's apartheid policy. </a:t>
            </a:r>
          </a:p>
          <a:p>
            <a:endParaRPr lang="en-US" b="1" dirty="0">
              <a:latin typeface="Arial" pitchFamily="34" charset="0"/>
              <a:cs typeface="Arial" pitchFamily="34" charset="0"/>
            </a:endParaRPr>
          </a:p>
          <a:p>
            <a:endParaRPr lang="es-MX" b="1" dirty="0">
              <a:latin typeface="Arial" pitchFamily="34" charset="0"/>
              <a:cs typeface="Arial" pitchFamily="34" charset="0"/>
            </a:endParaRPr>
          </a:p>
        </p:txBody>
      </p:sp>
      <p:sp>
        <p:nvSpPr>
          <p:cNvPr id="3" name="AutoShape 2" descr="data:image/jpeg;base64,/9j/4AAQSkZJRgABAQAAAQABAAD/2wCEAAkGBhQSERUUEhQWFRUUGBcXGBgYFxgYHRgbGhgXFxgcHBwaHiYeGB4jHRgaHy8gIycpLC0sFx4xNTAqNyYrLCkBCQoKDAwOFA8PFCkYFBgpKSkpKSkpKSkpKSkpKSkpKSkpKSkpKSkpKSkpKSkpKSkpKSkpKSkpKSkpKSkpKSkpKf/AABEIAQkAvgMBIgACEQEDEQH/xAAcAAABBAMBAAAAAAAAAAAAAAAGAgMEBQABBwj/xABHEAACAgAEBAMFBQUFBgQHAAABAgMRAAQSIQUTMUEGIlEHMmFxgRQjQpGhM7HB0fBSYnJz4RU0grKz8QgkQ2MXJTWEosLS/8QAFgEBAQEAAAAAAAAAAAAAAAAAAAEC/8QAFhEBAQEAAAAAAAAAAAAAAAAAAAER/9oADAMBAAIRAxEAPwDjXD8+0MgkTSWUH3lVxuK3VhR64fTOGTmayAD56VVUar2oCqG52Hb5YhTupY6QQvYE71hRhAN6tiOq7myBYqwe9YAmbjkUjKZVpgoFqi70CKKgjVvYHpYxIHihwjfdMADsbXodtJXSdVg9Nq+mByLLjk6gyBuvUFiDYFAb9V+nXvgh8KyjVTKwWjUifeML7sg8zL60t7d8ZZVfD0jlkCqGU7kqvVvQBifL8ztiLxrLvGVJEiq16Q9Xsd+mx69fjiVmvEEheVr2Y6VZLRRR22O9UTscHA8RZaTJQrnsqwylDQ8cut5pU0wtIWJ1oqpdIFokC9qGKrlxkJYaj6C/51i78R8CjgWGSCYzLMpb9jLEoo6SVMnvrdgHrtuBtiJm+EjUDly0qtRUaSWBK6irAdxTdqIFjBj4Ly0+cyzwTz1FGhWJGjmmK6lL2FjU+Q11vYgUO2Cufyh1KsbF7rR/d6fLC5jzDajzUS4ArcXZG57UT8S1CsWObyMhMUca2XahGNzq22I6i/Q/HB1wH2N7B81KQ1jyR7V398jc+tAAV1OA55ko5pVSJASvMtRpsayFUkn5Bb7V+vWeLcGzHF4OWIEyawyM4UpQdiSpZQEVqK0SNINgnfoCyPJZfJwkRosaA2VRas7kiybb571t8MVWY9o0JAH3goiyVK7Hpd0eoo/XAc+4h7K8xBE786EKsbMxfXHYBB0prXqSKHQ7dgcBCklCWFrq97a9RF/MggY9F5HikOZGliGVuqldSsD1BB2KnfqPT0wBe0bwEkP/AJqIHkgGxWtQdyoJWioOwttr2sGgQ5lCLbZGZDflBNja9jW5AF9O2N5/KcsgFWGpUYawQRqUOK7EEEEH0YYuOHcfZByhry7mVJOZFqUgqjIo0ggD3ydXUWexOI/EONyzSETyAqzMxagd6C6hQ1A0i7fus4oVwrL0Tym8zRsGB0kAldt+hBuvUHC1yYy0iDNwSFHtlj1MrAbqD0o777YzwokjvpjFCiJCDuwIJFg7Gvhvvi6k4LPPmQDMh+zRghix2F+7R6MLsj0o4iKjxB4akglZVKmNhzV0yagEs0G7ki8K4ZkoyjUVDqARurX3Y0T9AAbxf53wvzspzHlCZhOYrAadMmg6u29Fd79R0xTeFuHjQS9LbAo+1itrF9Rv073iDWYzsmVe5USRJE0EMbtWpjpF2p269OmI/B8wys0oVDDGSoEho1YOnaydquhib4jzJfNtDMuvQNNCwdVXZPezQJ6VviZ4V4Kb5pAjVQD5jqL6gQBZqtzV/Lriiv4r4aLIk1RQrIFYhX1hSR6KLQdDRvvikcaHIUrLt1O/5A9MWPiGRknCuRSqppVIV9tSEi+91fasVWZz3MoEBQCxFbVdbYCGF3xoDEl8nJGza0YaDpbY7GyKvoNwR9MP5GKPU4kuttOx7H9AR+/FVEWSmtNt7Hf/AL4lLnJV0EbaNkI207k1t8+h+mHM3wrl6XB1RsRpIIFgk3/h3BG+Cvwj4dOakZX1osEiI+qg1SsVgAFqdXMVRamxdgNuMRFdxXKNC8b5rLSQyswY6lKh9LCyuoUbo718cW445FJKkjZTKGJZ1bW+zchaRI5EWkbyKpre2W97OGuI8TjnMeWaM6NZQSSRp9oUmRqWWUG5Bqck0F3q73u+8P8AF8lE2ahm4dDGxcgRtbmtShPM/m5Y0WaBtt+hrAR+NwDL5tHUBdK+bloyrNHIztGwKMC6hHQKwVNOiqYDEzw74uOULxZaGIyBU5SKWRJCqhRO66gGeRSAQCCCh2JN4peP5OFG52UYQhzcYOqReWewaqB1h+o7kXWCDwX4aamzMSM/2cTLy5SoY6lE1QqAe4oEkXraiawEz2c+DQZ5c266S7kxL10C7eySTeolfWlJ746A8XmKoKC9WFj6Ct/3Ya4PJyogzAAlVobmiQKH5n60ThzKZ2xQPfr3+f163grH8Lxv79sPSzX86ww3gHKMGHKALAja9tu3w/ji7izArC4pxgOf53wO+W88JLhet7mr9OhHw9OmJ2Q+9QqADQIdCdmRtiCCd1q+h27dMG7AHbrijj4fycza/s3G47Bul32Px+OGI4J4h8Dy5ScSIByTMEi1OusnSXKshNjSBRPTzL11DAkrIVbXYkG4O51b7hvQ97+GO/e08SZVUzeXYJLli5BKhlKyry22O2x0/Lp0oY4PkMhLLLUMfPYBpGVVYilBLEigQB/L4YqrDg3C+a7FWaJdiGSm07FiDuGoV1wcZLiEX2QwqX5im1Zh74JH4v7VevywC8HzduAY9bXpRUQlxfu6SPe32o2d8Hi8JmDBMxBLl4kTXJJoEojBvSp0GtbbLpNUWBO2IhqThcbPbG4mRVSNS2pyQQWO/T1ANYrMhKrJLByh5NSgtY3vZbI26+uGciJtRJBLV0Qi0G136de19cLg8VyxqQIwIg1XvYNkG/iSKs74ggZThDmdWmYW76ZEBJ8ihdJuqO/QX+Hfri48X0sOtHkWRNmsgqwcK0YC1a0CwB+VgEVhjhk0k4nzEckSjLqkja5Aj6hZAiHU7g7gj07jFPxvJ5lHME5DgMS1MHILaW1agTYIdSD3DeoNBL8L8Fiz8cxzOZ5TxRKUXSTrAtQ5sgEKWANWaYnarwPDMpFacpGdSQzOdYJBI8tUAPj3wWZHgRy2WOhsvLLmAWQNEZCECsjAM66Bq1jpdMF32OKqfJQyyCNzyNCDzCmDkUBvtvWKH38ZuOHSwctKzDEvKh0Sa9WthLsRKhu1G1bi9jcLwTmckryLn0d1lURqUUFkLHdwxYBSNq8rXuNsO+DPD0uallyoQ6niaTfouhbVqG7Xq0ir/aYneIPCJykIMiC21xBQUJWQKJCDpJOoA0aJ3FfDFEzwbmWys+Yy6SZdNXmifMZYyF2QlQgo0hIZgfeGpaHW8KznhqWWNymdXnsfPE8nJ1qp1igaVVVlsKe+npeJnhJMnNk2zGdglleM8leWVXmFULqxGpWZ1U7ncUASCTi/4Xw3K5+F5pHzEehQ6tGoYaVQCQ1pJ3cMurbcbVRqAY9m/AcvHxFoc/ocqAYi7gQOT7w86/eGmtaoFk6kG8HPinwlBFmEAOp8yrxg5hQyxDSxMgkqlA2FEXdEGyb5zxDiz5afmnXK8bKETMXLGSEt71UPLYAo3d/2d5PC8pncyTmxFK3M1SyuPKlxlg7BtjEwGrddXWtJG2AKOPeEhkXikkczRyEpQfZhGxqNhtqJ1WArWCrHqN5ccjRRg5csMu7q7gvqJFAHUVUHy3uO1C76mufOTycPVFniEbzEoQsSq6AqxEzAaEKuxtxtut7Niz/27HlMpIs7iOaGTTJyVWQyqWQWQajZQrqpCmyCbAvAXvFs198tsbomug3FC/ibP5YnZLLkixuCSf3AVW56H88Ck0nNmEoZXh0KY2UVqj2YH12YOAO1ViFJ46aFiJ8ykTrdII2k0g2U1FTV73XUWNhiK6llFBHXf+rwvkVuTVY5ZkvatJMQixrISdI5Xc9AdL+db6k7j42MWXE/afHlc00GaR6UAnyajuo6Daxd72NsUHuo2KP64zM5vSAW7EX9TX8f1wKcL9oKToGy4SQEgco6I332FW7b3W3xxYZziay5Zp11BQDqU9QVI1DcdiP0wFl4j4amZykkLlfvlKqx07Fh5TbCugvbehtuAcecn8Ny/azHlAJmEethExfQAPvNTHowsXR6sKvbHb/Fviow5RZWSVyshYvAoKxhQaZyw0kWwBUldQ1dADgH43wSZsoudVcsQ2WSQxDmL72kPo9S0bKSuoEaqF2cEQfA0SQKcw+WnOXBCiUNcYJYKHOpRq8xGkqfKeuInGfFMiNJBG8zQyytI4kKsWYNZvYAMzWxUgdFrar3Dm5XyrZeNT9mVVblU05GtlkZo62DIwQdap2P4jdTDxYQSljrdHFm21JqAIIKkDXpKnobobYDOJTyITHKDGSWIMRViQPLpsEjqbrb03sYe4p4ZzEEUDSyxapI7CpIGbrtzABXlLKLJO9i/Sx4orF+YI4yQitLFAVYDX59dD3QAdgASpBU7Vb/APsb7KkeajmgczhCkDLbqHWQtzA1qyovm9Q2wqrIReD8HzH2f7SxjMUhOlL85ILhSUqiCY379sP8QyZRRKyqhdRIFZKDCgFYKetjUL69cWT+CdEUcwy+ekkeKMoyyQkQsVB1LGnnlovppgBYNsNW2ZtZJmbLCJ2lyyiNi8WhmULanQCSWKtZ3OwvvtAzn+NJDMHy+XMKqvLSMNzgHaiJIjQC6RvqN7npZrCV4kut5JMnDm3mJYhxpognWVRRS7sAb3Pl364gcJVmkaNyAI9kKkCne9iNgfN566bX1xYcdz0CECEcsgJrKDSAxDWunSoJ2DFx71rsKtgro/aFIrZbM5eFIRlkeHlqF0aXsawSl7+7uaBjW71b1efmzM8jSZaZ5hOebLHqU6ZDQbWhJFWAA2+2kdRWM4t4jjLkZSSkKpXOUaixjTmhm00wZ7Pm28vpVGng/wAJmTJS5towmbgc1SEK6Jpkdhy1OsuhZQV1DYbbm6BHJcT0OsEycpnUgufuyhJHLK0aXS2+rbvVY6twXicywqpy0UhMWwUK1SkDSrkuiRrpomOhptauwAK8a4jwiLPIxjzRhOrm85JmjbUDy6EpDry2B6CtiBdYuuGcKeebOPw0qYXVbgnL0JSiqCvmIJZVDLLuO4vagiZnxL9nzH/lsumYIq3mjddIF82OO1sWGZbK9CeoxE8CcdbKmaKaKIwzuGVAx+7816GV21hFBIChTZ69d4HHcmc1KmbiR0CypzkYsjkGl8ugsKJVhY72bplAfy/gD7bI05yrrFTNqcqguNlRwVW3B2JCsDdbEXgKjMZNo81mUeVGy+aZzoWlLFrYSRx7DUjeUV1oqdji/wAt4QbNZGQyzK/IErwrG431IFdXWQLyvNpOpjqAU2BtS8j4GyqZPMMc/IyIWdF5PNEUYJ0SGMglNVXqtFokHuQO5TjU8SNE6RyRyAg0yhZk1qDoUbFqbY2CpVelYAw4cBByoZU0VqjPoSrkn1FHmXfS7rF2fCmreJwoN76AQQSTup2Js3R/TFFnIIwzRx6mWDkaC66SwKg2ABWmnC3fZRWwJJ/DnGAFo1sOvw7fIV+mIqZwvw5FFIhKq0rEeYIoOkXtt0Hw6b4zxd4GgzpJkRTIK0sVB2+PwxUTePoocxHz2ZeZZQaduWNgfiWN7elbb4v4vFsWYcDLOXkVDIUCk2mwpj0Q30BNn0o3igOg9lUZY8yGDSQR5EdWP1BOg/4bwVZKJEURFg+vSC1e8Xpd9yGJBsn+9ffee/F0kiDAWGG4O1X2IxTZN9WuVLIQeXSNRLXpuhueoauvXAAXiDOJmZI3keQZcGZI0EblUZdWvV/fK1Vg7F9j0MXhXAcwzAx6oVqVoQXkMUfmdyF1+ZdlpvKNW5NYMIuLQyhsuIkEUjloJVc3IzSBJLSq1F0c2DuNJFWCdZrgnLzTfbEkaIKywVIfu0RdVvosmNi2gsfNa7jfBEXhfHJWMDrHJPKo86hWRY5qOo3H5ZHMZY+cjWCNxVYrOLcJhz86LHmnImfUfIoEkvLfRKY/Ku7qY1220uWJuyzxDjMkSyZXmM0I8qAiFS6ly2o+YFGJLWSLYfLDvPfKAzRcgsImnQgc2MrSO2jcEFNV7EFWe9wbJW+EcIhjWSMrmftAUaYTIJXL6lGoBEBRQoJ8w3RrU4TleGmWGBnihywK0ksj7S8xgJG09LIonp5QGFrhjK+1WSVBodBLEL5rgIzAhPLI4pQpYGwAbCrZsG50PEnnhS8vzsxmZJZNWmkY0WhjWR91jb7zuBdgYCokzWa4esf2aVxMskqclkIBjLK6aVrW4k8pC9h8zgv43xLlQLKZZxmMxTmPTpjDNGr2jhdgg00FemKbitWBDKeNuXDEoy7hI5Fm59lyrhvfo0CCo3W6sNWLiLOpPDmFzkpmfzmMBk5gEmmTXCCUMiSDlhT+ERlatqIQuA8HjJmzE+Ya/u2SKJ1HM+9aIjTR85rSif313o7VPEPCzQyvFmtaEUUYKx1qLW6A0t/iHwFdALt5OSuXzHIjHMdZkDOVAMY8jEGTUrHVrKhjWtbNWMDni/M8SbPlpGTXJEkiqCUjRCF8gExXSwJsjrZJ74IJeI+AeEzuIslHMxBYytDKsjQcu1KtFI1nUzCyL3A03vig/wDi1mchCMnBB9nMI0DnLciG2JtaUXRG7A9B16k1ynFstDPms1Llyc5l75tzKqBeYqxCNWa0Wl2JUVYs+cY5x4n47FnJGfMgB20lHJjZtABCIWhbppPXTsyi+4wGcS8ePmp4jNO8EBG6iNJtF2ZCoJs26g0arVsKABPvZp4mVstmPtLw/Z1ZYllZDG0hkZmEZVRS0PNQvzO25snALF7Po89K32BxHGkd6ZjIxLryww5gjCEMXUhhQAYbC6F54V9kmfyuagm1wcyJuY0IlUvShTQtSupg5WzsNjYsHFUeiVYM6ZmmeSJoy8IaNQuigukOq26rpVgNjuPeOKbxx4hjzGUjhmDkTMZElgVmUaQWs0xJo6mZK1AFTVrgU8V+OMzPnpoZo0EQEixwPpKkIS2lih8zPpIDK1hmQqR1wXcTymUhSBzPPHPEqytl5yx1Rhw6wva0hWyqFAWNEgMAagjeBuIvko2R8xC0BcvI0qkNIzUrorMAAVVoiwbUd2HlBvA9nfDi5yVhFGypKWeKRY1ceYLrEippCgaiARWpUU9Voy+JeIJTlycnLEujUZFVLZbADOCUOtt9PNEYcDrtbGf7OOCZed3zeYYzMhSKhQV5bpGQGmLabsGt9Wx7EMZTKzIruytRLROGR1I5bvNl2BemI0tJHtYPLG9C8XXAMtA9zZhwIYhe/wDL4b9u/wAcN+J8tIJXC8yONHKKljQTGvlP3Y1xhhITZUrp94jrhWSCyRtGp03asoG5YgpYPUBlJHejZvEETxb484PmozGxMgB2Iifbf8NgHt022OH/AAD4/wAjlMosAWZmS2YxQO4ZjuaIG/1rEKPhv2PMqCkiq+ytEt1vdEFetA/p07nuTy7coEGZww906RRs9QK9AdsVUPKZzL56OSXLGVCCeZG4ZCrFNR8h92x1I2JF+tsZ/gzTZSWBA5ZzEoKvoZbKsWB76dOrT3AF4IcrwgoxdvximF7dKH5DbAnx7xUY8++WjSSQRwc1khUFxrSnIu91UoVu7O2AD8/w5srNHFyGlrXGwMZlBQVqbXqGjURu4veMjaiuCqPi0bZdpIxM8mkRPECxQl1tWDTKQtIt+hsg9LxNz/AI5UXMaG5y6ZIlaWQFkiQRJHJ3C+bmSJ1DWGJBJxCny/2jLRDNTkSRefdhGh5i6EYNpWNhZLAAix0I7AG5rw+GBl5ZZVGzQrehC33epdQoHmACwRam9rOJX2ObNNBHHFADA33ZBSNmUftkfyVIHDM5HfzH8WLzg6ywRa+dHKYGEjIzSRLNakhEJG6oxJDkEeS6o+WJwjhOXBEuaBh5uqLaR7inWRCehJDLpNMdvMBvqrAUXDPCsDZoxrF92hSVhOZYVhjBt5RtThtSUWOwHQhgRYeJY3AhzKSO8hGiwpCSIAGEcUKAFowXkBLLR323wniyTwZhhl5BmMpPy30yl9w2pkDUAwCOa02CdChh5SMSM1moEngmbM81Y0iaKFAEWJytOA5kKq66Fk32NtXbBDng/NRw5SeOQyvEytJyY05ggjAPmbVYJWVWU300gtXawz/hfJkyySrBGFcKsKvuIlJMo+7NRcyVx5KGkmti5IqeFcc0TssboySEyvNGqazr8kisHAAfUYm/EKGvfrhzxr4bzOXyUsS5XLlWnlzDuHJCpri5YVWrQXZq0Cwa9dwU3FxKPMyJl80uVSDKsxVi70URFKKqMFLyMqmyxB0tsAQLhcW8S52YciCPWE5chV1H3OpPLEjsyEqqkdbJO99zPQyZ3I5eAxRVDUpUSM0geNWEhJbZixuTSCbut9OB3J8czWbblQRyzxxL5USNZGUUqebUNPlCheli9u+CIub8dZmPKxpLJBmi0ckUkckZMgWxy+Y1gygAq6G9iW1C1GL/ANlHg2LMRs+dyIWIMskczysqs1LSFGNlDqDauh6bjbAhmMppdczPFetjIplUxCcAqxJUGnV1Ye7uC1EnuRZ7x5LmtSCURJLlxCMuYrQBqQcrSx0s1AbgbbKemCirPZccKzJGRPKLpp5bI04P3xcOtXpDB1QLrU6RuLpsRi+ayAknzOYBbMSSowGXZtYkiLJuLOgHZVulKt1BNC3hjhEmXldstOryxrraBMwFVlRgzqd7JWkOnUOhtttLWP2zNvnMquabWqGlglEuWMquNBb3dINafMGC2osA6sELj4m8WaiZ0jiOX0qkc0bhBS177gsr63ctrII8u5AoEfHubnubKZI0qLlxpULSKH3R1ex52YiMxnYgkqbAwL+MMtlMtm2i5J5T/eQyLNOWZWa27spDOJVW+oO9bMb/AMQeC4IlaVsw2RWRQY4VZnna6DCg1mmZbCA0NjYrBVXwOKQQLk87UIgdpI80koLcz/09IIHkW9JUEVe4FGpXinMHLBVyEsJkDaZggRtQaMFAuqiHKs5CDYeaqIOqFxDxM+aQQ8RgTlIQDIHEcp8rASjfcgDzAAXrC6elD8/ieHKs7QcySVk5WtjpQgKiK+gC9alCwYEEat7OCOj8NhWHJHNSSM16Qya2YPLdRh7ZtRXUNtW9qCKGIOcyzwyFk6ofmO9dtxiF4SycmZ4HAUG0XEBJIB/YUjoB2BKfRWwX8f4VqkDC9rIr4qQbvt0+owU9wrxtl3GicrDLt5ZCADv1Vm8retXe+LzJ8YhCltYCjoxYAb/HpR/me+OVeIMkGsSgV2JAIH57f9vzgeH+FrzFEQLg+8xJN+o+Vbf6YaOwf7dWY+TaJd2c7Xp61/d72etbbYG/FnFxlswfIOZmcn5WB0nXE7tGrE7aSZACeoob1idwjKmaRYl/ZpTSkdKG6p8S1C/7t+owFe2LOhuJIgN8vLrfwLyO1fkFP1wBJBxObmhph9pJkYRjLSnZxpOsgqNQaNiLoqNJXvYg5rVI8qpQ0cpKUJIQNVxyFYyUY2tMwFgtsKBAAU8S5qJCsEpHWl2KsDYZSDe5Bq+t/M4e8Ne0EB3MnMjdwBqV/KfOrEmxr1GiBbEAsTXXBBxnuC5gyNJm2D6lEioGGlFUCPSUagRpchgCAb3U740mRinhdWljlSyeUsSmNTGNClUR7V18qlQdNizfath4tFmZQ8+ZGqqFxkdzsCjUqjyt7ottf1KPsuXjl56SNKQhbXzE5ZNsSW00NWlvdqjVVZwVzrivAc4WLurnlBRNoXWsWyt7u6qpVjqXrtqPXCpJY8zl/skKrCSxjMr6kd/LqOoEsGp2TYdE3F2dNtxHiySBcxNM6Rq4jkKagmtkKl3RSEIbTHVqCtEHUADil+zXBNJofTFHRBa2j1EEFWJJIYuGUhm1Bgd+uCE+GeCy62yYeKWoi7cskh1LGLQG0+etYdVOwLhtiCCRTQT5OBRI7SxyAHR+DQtAKzEs0jBUCeimwB1JZ4Vk0aNSi/ZzIIFUszVrLCPWG6USCaBstVDrc9ONTp+3H3oRaWNldlYNpWn1NRNKTJ71iRavTgqPnOPGfkT5NBDy9cKq8bOqMgUqObGCx8rghXXazXfAHKZ1LFs1HGWd2YiVwSzHU1mKrs2Tq326DBDmIs3LI0a6Y4STywrsFk06ioKWCx6tqN9e5OLLJ8N4Zl2kLyPzV5aPpno2VJOyJWnyjcXdelYiADN50qBC9zMdkt30iOTU0baNYWyHDBV0qulSQSTgs8PcIiiycrx5qKO42jadll0zMCzOq3QIry0NyQhNEqA14j8PZfJxRyS82MSKyRcwFmKBpCikxkKQUkGogghQijdmKU+dYmFFAnmfMOGWo6URReWMCNdQ5dlyEG1USDYxRG4XxmGOWLUjyojrzGLFaQsC6KtpHHqXUp97uASN8NcR8U5jNTERvJMPMqxyMZEEWosisGA5mm/ek+Bwvj/hxYJ2WQsYhZjagusN7hCgUoIvbqpBDAHGZjjoNBQqhqugB06E0N6HrZ64Cz4eY4ItE8UMki1y2QyAR1u1DXpcsavygeW/Ney/Evj7MZj9pIT3AFCrFGq901+/vgXzWcsdf6/0xAmms/1/XpiIl5ziRbazXff49euKyR7PzwqWS9q/rvhC9d8B6f8AY5wgQ8Jy53uYNK1nbzttQ7eUL+vri7Jhld1ikV2hbRIqmyhq6Pp/Ox2OG/A0ZTheTFWRlodvUlFNfmcV/hLwy0Cmay0jlmbWukksbYX1om61X2PwGmlX4i4N5q0kg0QaPz7d8TOF+G+VGWbyEjc0WNX2HUn4dMF0QDg+Vlo7a179dvUfyxDzHAFex2Jsm2J62QNTGh8BiYGPB3FIp4GMEZjVJHQhqJJUi2JHUmwSfXbtjiPtYzf/AM4zJ6hBCnrVRBvy82O38B4A2UebS4aCQq6rVNGwQK+/RlbSD0sfHHAvaBmdXFM63X74r8wqIov4eX9cEqozD7Ag+hH+pH0xXZ1bpx67jfZu/wCfX88Pc+hXav5f1XwxEzGZ/CKNij8MRDmUzZVgbPX49Kq/zxf8O8QMpFOQb7Xv0wKM9D/v8sbhzNH0/r/TAdMg8X6k5cuhkZdBtVoruabajRJIv9OmIOa4WZHVYJXKtQYF7ZFslqUnzkGtOkDctVYDDxQjufUfx/r4fHGoOMspuyQNtuo7iiPTAdbEWdnh0xp91oaZF8hFRpSByNToxINLS+c32OIeUzqtHAxWSNJ7TmiVZDJIAmsxp2YOC9rRtqUjfGuA5Rp5WfLIGk5cqzSReUgupZaAKqykEKyk3rJNjFfL4fT7TCuTWdPsBjeSM7yIDKup2LaVVyCGIAAFegvFVe8PzUDyZqS3g5ZYcttDCMuSmsElXBa6IOkKSO5FCfDfF0UMjvNBFNKwUbvEUVKDaRqbSxBJ82xHSu+J2Sz0WX4m04ZzE0kmonTzdKahKsjSDlyHVR2LWCPNfTfiXheVGXhkWDm8xmd2dmjkJluRChvSY6JsLsG36EElWmW45PmctC8phkaJ5CGIZCP2h0oZV0pIBE3kqyosVW41xJ5M3CIQMylzM7SSXmRbqdKiSEFypITYIQNYPxa9zPCpoMvypGEc+WSGajmEQRPrY8woG0SQnmaCxpwxoalIOKjL+GJWzAOTjb7JIrScyJwWQNelJGUkKI5ABo3Wls6uuCBHjfh5smkXMZGeUsw0NrUoNOkhxs1kk0Om19dqTmb4MPapIDmolRYlVIEAEQULZZ9RpNhZs779LAOwDe+KqTLMThlhjd4xXxlClP54wfz/AK/TGYXACSB67D5nb+OCPX3h3h4TKZZGF8qKED4FY1F/Pri2rCUWhQ7bYVjTTAuNgYRR1dRVdPjheA0ceUvFT6uIZxuxzM52/wA1hj1bjx9xLMXPM39qWU/nIx3/ADGJUpth8Ks+v9f0cNOgvrXx9fnhLPQvb1+f5f10xp5xRN9Aavrvsf3/AKYiGJW9P674aU42R+lfTCMBkhxoHGP1xlDFV2T2bZplliKpy48zURm0Wx0o1KhsDUSgJIDG476mgqHKTQmNxKdcrI8gWRWkdVdiplb3QQpFEk0Xrci8DngHwh9s1TmSWHkICJUjL6WTSwAo2xIPRbNV64kcZyzWsUhaNaOr7rmlZk0jQoPvEsVBfew179gU/AudIX8sEbyhQIlVkd5G8sZsJGWCDZUVwATtZNFsazzj7Fm8yuXXLLHpZuVE9gFdGwIYaSLK7eVfXFFwfg2ZiXk55ngRUaWIzSsixSNYDqQaag8moC2FiwK2kzZ3iGY5ixLE6B1KSqhCzUrK0mooxLN5SdwOgA8uAt+IeDI5FEedzMsRkDBQWUlGaTWFDN+CjWnYAaelnCYimQngi4agdWicI3mmkLu7inFoqgPdG915h7bwIDlczmEM2YYOqyg5gM80Yu1MatKCAA6uytpHvgjqDh3iGXh+1ywRq8rzTed3kYHURaW6uDSobAo3rbpRwVzD2goVzZXWHAjiI0qEVQy69KICdCjUdibu73wN3i48YgjOzBoxEVIUoCpC0oGxWgR8QBilxQ5qxiYTeNqcAu8WXh2PVm4F7NNCPzkUYq2OL7wHFq4lk19cxB+kinER69xvCVONtiq3jMZeMwCJWoE+gJx4yZ7F9zufrZx7A8QT6MrO3TTDKfyjY/wx47Gw/LEqU657f18P3YZmbYfH4fP+OF6b74Ym64JCQcYxwnGzg0QThSJeNYVzO2KDnwF4gOXR25kiKjJegkftAYze9CwANRG1CiCQcHfF89XEY0iSPLGKSRDmg5UB1FqWU+QnSdBU2Wuq2C449waQfeoSwEseg6AGN60K7FlFWBe+Oj5OXL5jiGYDyOqIjOYtALzs4QMB36N2s0l7YiJPG8zJqkMjKfLu0savqLGMa+XRUNqVJGobBK32uX4dfiGajaHUpeHSy8ymblvrHlaRl1Jajeu47YimEStEsTvrdzGOajecqWBV2K6FatyA21gbXhzL5fUxWQ7R2vlLlrU0A4oEVRAA2AwU/wAI4JD9h8ufmfMhGMrapNFtQCAORoKbEn5k7EAU+UzE2VmcRZuOWq2GtjQpyAZSpjlsVpsVW43rF/kuGZdHnhKo2pRb3FJccaFQUKFCoIIUoUu9PUEER4vZjzFkmlKuHCLHKC0waM/ikU6GJUKi9nu9zQwRynxvxDn8QzMukprlY6SKK9qIHf1+N4o8TOMZUxTyxkUUd1I6UVYjvddMRMVW8ZjWMwCgcE/szj1cWyQ/99D+Vn+GBfvgw9kYvjGT/wAxv+nIcB6rHbCzhGF4CC+bYTrHy3KspbmADStVsxvqSdgAfXE4Y0cYMBR+OJtPDs4T2y0/6xsP448ih8erfadJp4TnfjA4/Mgfxx5POJUp4Sf2rI/1xHJxJJGix1/ntiMDgRr6/pjYbGMRhAxVZjdY1hS74Cdws+b0tXF77Eo2+1n9MGk2RlniyjwK65hVYZaQP5pVSQKU0Kp31zbOWrSCDsMB/BogZ4gxpWdVbYHZjpOx2PX1x2NPEQgkyUcPkVI1soY5ApDOSjgEsSQFJ81ajdWAREDnh1cxKsvPSYDKvFcOpo1olmlUG/KW0K53s2x6Yl8Y44pl5kcOkFdLKhcJexVl6AsQPMf8NXvi4z/E82k0i+dkbW7LqtmYQknmCtioo6V7oqkWtYHeJTK8KuYzCGayqstM9blbNBQCNuxevw7lQOEcTgy6wtJI0kjLLAVKvDJEtOoD3ayKDYDA+Qj4ViRwiCP7NNlXzciRSuHhDK3KkIRgVZ0DPG4frGbG3Q2Gwx4N8QvNK0WcEE0MSnz5srqjIIACylSSWNgITXxXri9zGX4bM5CTPDKWoqZXhIYNpBCt5TWnTQJrURvWCOP5lSHIN2CQbN7jrv3w1ix8QhRm8wErSJpdNdK1tVfCsV2KreMAxmMGAURgv9kcgXjGULbDW/6xSAfqRgTaM98GHsdA/wBsZWxe8v8A0JawHqcHbC8IXC8Bo4xcN/aBr0fiq+hqvnVfS8ODABntceuEZz4xqPzkjH8ceWkGPU/tajvhOcH/ALV/k6H+GPLEbb4lDmYUACu//bEcjDkps/LbCcEJAxojGEY2z4qk4Wp2wjGwLwE7hs1TRnpTp+jA47xmnSTMSwR5WNsyBtIgVpNA8pKtKAsf4fdJKr1Ibp59j239MegsrxGCGOPMyQnnFcy65jmaRIXDF0CpZIXUAFYACiRv1iN+IOL5iJkcLEQroyiIxixFqYr13ssdZsUBS9WqjTi6xuJZOS4kQn72GFo01SOQkXqoUCiWrYgAENVNnPEEUzLohcrFETNPJIWobbxAEhdLABF/E0gBoYr87mos2wmMK7gJUsugpoAGlSNKyKAV816t/MLNkqs4XlFizkcEcyzxySoJbUgeRquupB1GiDvqI3sHBDPw6PNcSkP3UcOWnd+fQUtcutFmN6TqIZVrzV2ajRK/BFSRHdIYuQ0TKQqlyisDQVPMo2IGor+IdgMVPEFhkzBV6EMcjMYxGy+ZSdbsVNNI2kqWNbUAAKGCOV8ZyRhnlja9SOymwAbBo2ATR+F7YhYl8Vi0ysoKmjVqCATQurANfTEWsVWhjYOMxrAPPNfTbBl7GHA4zlb780fnDJvgIrBz7F4A3GIL7CUj5iJ6wHqUY3hKHbCzgEcsXffCjjeMwA37QsmZOG5pB1aGQD56SR+oA+uPId49t5mAOjI26sCp+RFHHjTxBwlsrmpoG6wyOnz0sQD8iKP1wEFDjbbYSuFkbYgReNY2RjWKMw7HPXbDaV3xJMK1Y/fiIQRfT446/wCFOHh4csZpH5UyzoNKFgrctkIprQ+5qoC2PYmyOOr1x2D2d5znZNISZCySylFRS2mgjs+wOlvOQGPq/TAWuV8Eh7Qskas9SSpsFoXGpVgRqNsx0+UEJvthlfB7GUq3Mh0rVSQqVQX5VUoWDXZa73Oo9SauuJ8OzQytZcSmOVVZUj5dBnkQhixNkoF3G4o96NTZPG6ZYq0jqJWRUcmjzSg3chSFXc7DuCfTYrkme44kGYaNDK0Ol/OyCOVlrUjCqAJb4b9diSAScZlV0MyX94kUzLW/na3Qr+HzMW3Pp2G4Lw7hkzO2XReeXCCJD/ekAI7aCArA0RVE3WDLxBwqTKKFy2qaVoYFc7FFKJyiFawXGzCyB7o2wAV4u4Jy3MqKeU5Auvdauh26Ebjsd/TA2RgwzuazMmUlSRbEQpwIzcTAow1MBYGlQo1E2dVm6sOBwg02NYckqhWG8UPhPLf9HB57Civ+2Iw1bxzAX66L2+gP5Y59rNVjpPsAyKycV1N1hhkdf8RKR/8AK7YD0mBheE43gMxgOGpomLIQ2kKbYV7w0sK+G5Df8OHcAnmD1x5x9v8AwXk8SEwBrMxKxNba0uNv/wAQh+uPRzrjnPtx8OHM8NMiLb5Zubt1KVpkr6EN/wAGCPM+HI2xqRawkYKWwwjDrG8NE4DMLVsJGNgYBaGzjtPs34ig4bLDqABnV3bUF8jIuxY/3owKuzZFHfHFR8OuOn+x3LyRZhwxULLGTpY7EoQ638/MB33xEdH8JZUyO2mYmjrZhf42DkebchgD2GzHF54o9n+XzmliiK67ajHrBXfy6dQHU9evX1xLyfC4lcG11sACF+VjUR79dAT2+eHOLSsukW9f3WCn9SNsFcYz3g6bL5cokzoSwBmCMXkofswfKqDZfKrG6Nk3WKHL+Kvs+VCKsswgkMbrKRHQbzKCEBbSWWUUHHpveDWbi/KvZBzEGtXttXXdgWKuPxah3GxvAzxuI5xGOTidI7rNMiOxcABla7KNECtge8uxN7tgB/iXi+J3cwwKNaiP7xpSzIUKnVplCEqT5bHp6VgUmiKkg7FSQR6EGjfxwc5Xw0tImja4tZ2JFkXfU306bdhgLzz/AHrm7JdjfzJ3wEasaxs41ijeO3ewbwlLBK+amQpriVYwdrSQh9fyIUV9fhgB8A+Apc68cpUfZ1mRJCfxfiYD12FH/EMep8ugKg0Og6du2CJAxpjtjSYUcFZeMwnXthoyN2GAfw3JECCCLBG4O931+eELOe4w6sgOA80e1f2anITc2EE5WVvL35TGzyz8P7JPbbqN+ckY9ocZ4PHmYXilAKSKVYHoQf5dQRuCARjyp488HScOzTQybj3o37Ohuj8x0I9R8RgBxG7Y0RjQxu8A9HlyelH60f1xtssw6Kfyv92MkgOnV2wz2+N4iLLI5Jl8zaV+LmqHrR3JPagcXTcXjciPWoWqUyIWVjqHvBd6+hO91sMCaHffBTwjLctNTJrGqtuhA0tsdvgaBs+mA7twziuTOXWZ5dTgx6gjayskdaQgViAl7i+zbncjD2Y4kM3pUuVFF7R3WxYC7igTu1i9iowG8M8TPlso4fdJVZViutHM1HUAoq9tRvuTRF2avL8YkV21prFAaCzALpoL0O5A2+VfDBW+KxzB4lZpBHJHrDAjTpUsXCtHR8o6j3qq+2KbiiJEF5KssjhSXDspNDUpNbk9COhGx64teLzzSRvli8bxDTNpreRuWpjZHYAiwK0kgUWXqKMWDh6iFs5LPCHAZUj86yI5DaRoC7aTTXuopelHBlTcceNpHjZGV4wQzLp0vMqkPqjoAebYspUeW9O+4NyzgmzGdjQ+YmgDpUC7PxP87r44HZ5NTGhQJJCjerPT6YLDd1iZwHhLZrMw5dCFaaRYwT0Go1Z+XWsQyMKgnaN1dGKspDKymipBsEEdCD3xVeveG+F4YYIMvF5I4SGAHVyFItvUknUfiMXKpp6dMcH8Pf8AiAIQJnoDIw/9WKlJroShoBvipA+GOl+D/afk+IMYopGEoFhJF0Mw71uQxHcA/H1oDEY3hnXXyxtZx64DcpoEhdRHQbb/ACvbC1O2EGQYRNmlRSzEKo6kmh+eAdkYAWemGgit0I+hvFFP7QMgth8zGK6k3X51XfAf4n9pWRhBfKZ4c3+wiNKp/QAfngOmayux3GOYe2nwplTkXmMpikjJeNWlOl2JGtURiaYjfyVuBeBvj3/iIlZSuUy6xnoJJTqNeojHlB+ZYfPHKeMcZlzMhknkeWQ9Wc3t6AdFHwG2AhHGsZharQvsbH5YCRk80ANMgtTXTqPiMOPwtwNQGpD0Ybg/Qd/hhESI42Viw7Ajcd626/LD2T4oYfcBonzBjY/IYiIhyT/2W/I4MfCHiWbLqiGzE2tSNVU3Y6RZJ90fQ9axWHjw06uUtm/Wh/X8sWmV4iIBDJmFm5LlmkWOUJzWCkxgEE+UMVUigQARRK4A/wCLZXLrkmzjLFG0mhwhlaNmKl4w4VQQNvRBVMe2E5fgZljSTLhZEZaFNrKadmVqNWppSd+g6WMD3inxXPmZBLl4wmWjUCONXjWREKoS0WkKabY0NdHV6kCs4Zx9mcvPLObFK0LSKpF7WsTBgw+J9dQJpiURLlMrIpEubTLhEM0Ejcu3je9UZotr0MGtVo6+YPxYBeI+J1DMsUkhiJ1KDHGp6MBbEEg9DY6amr1wZ+KPBcL+SDMQtqh+2GN50XktpjdwpIAEUiOCOhtFbopwG+IfBrQ5pgbWFwJY3KmtEg1KGAHlINo22xU4Iq/EeYy8uY1ZOOSOMqlrIQTrCgOep2Js9e56dBXtFpJB6jbFrPlo4tDxt5lIJB8ymiOhAIo/UfuxG4pnUlCOLElaXFACh7hBvzbWOgqh1wEHlV1wiQb4dDXjGG/yr88AwRhUMrIwZSVZSCCCQQR0II3BHrh0phtkw1dG2X9tHE1QKZleu7xqWNepFE/XErhvtH4hmTK0maMcUMZkflxRBq1JGoWx1LOo3PrjnlYvPCfE1ieWOQqEzETRFmXUqmw8bMKsqHVbrce8L00aLiLxs5nSU5zPfduriwknum/dMgU/I2PXFVxTxdmc1JeYzMrIW6tRKrfZAQtgdhX0xU53h7xEBq36FXVwfqhIxHdCDRFHATs9JGa5byuO5kCrZPooZq6f2j9MRjOAKAr43/LDKjErLZKyNRAHc/69t8BHjiLdAT8sSoeGk9/ou/8ApghyfCo633+vS+lDYYQzdAQB1H1Arp29PXE1NUUuTAYAWBVkn4dcPgqfK3um/ofUYai8zk9P54ckUVfT+v6/oYiabPDu6yL87Ar54fmIlQAkcxbBP9r43ivcDGl9R1xVWHBo11lZR5QCWNE0B6UR1NL/AMWLLiY1zOctmDyyzaAXKuEslAwNa2qr06tz63ir4PKQ7dTqUg02k9ifNvpG25O3rV4vcp4nXLM4RYZxIpVzMrUhAOkxn3xRJJIrV6ChgJ3B8vmMojKZomRj5kaRZY5AoWhUVyqwBbdQCKHbFznPBeVRTNPMEhlZdGsFULFA9xzKr83ytpPlUkob3FAY8O+I53ZMqgklR2byRDlyMW0nylemllsfhFsSKJx1LhGe5mVjywlcNli4fzNE+oudmEMl7Gxd0Tew2wHMuGeFbyqyFbZ11b9as9Nv7I/TF9w5BPw+aBreTIXLEdRVvs7n7wKRe8T09HYA1tiWP90T/Lg/5BhrwD/9R/8Atsz/ANFMBzTirjV0o9+gv4kAkX8e+IWHM1730H7sN9sVTn9DDwgO132J+vT9MNJ2/wAJ/ccW0nvH5j/lGIivnTYV3/nWESCjv074mZnrH/wfvOEZz3D/AIj+84iGHy3phtssRiwyXQfI/uxmd6n6/vxRVtGfStsYEvpviTl+/wA/4Ytcp731H8cF1ByvDT3FfAYm8SgCRVtsy9uvXp+mJuX6/U/uGIHE/wBm3+Jf3HEQ7w/NACiTXb4dP+2HOIAh2ra/MPr1/UHEDJ9vn/PFvxD8H+Wv/wC2AG8ufN1q/X19PhhzMlh1BH8jiHJizn/Zr8v/AOcVVa2NDGHCv9cVRxnPAM6cNSZLLFDLLGbFod0ZRXmKoLNnbUSOmAvkHTqo6dvNW299+h6H47H0x3D2c/s8x/mn/lONSf7r9XxByPwnxOKDMRyTCTQjaribS4NECjY70diDttg0fKiBteUeWaCYaknQanUk08clKDZIDDVuNJ62TgE8U/79mf8AOk/5jivj976D+GA//9k="/>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2" name="Picture 4" descr="https://encrypted-tbn2.gstatic.com/images?q=tbn:ANd9GcSMuWcCc7EBri-w-h8m5SnlH799wz-0LpAjFfZ74jl_VV2D18a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9156" y="1862325"/>
            <a:ext cx="2762331" cy="3852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92005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54060" y="1464002"/>
            <a:ext cx="6192688" cy="2462213"/>
          </a:xfrm>
          <a:prstGeom prst="rect">
            <a:avLst/>
          </a:prstGeom>
        </p:spPr>
        <p:txBody>
          <a:bodyPr wrap="square">
            <a:spAutoFit/>
          </a:bodyPr>
          <a:lstStyle/>
          <a:p>
            <a:pPr algn="just"/>
            <a:r>
              <a:rPr lang="en-US" sz="2200" b="1" dirty="0">
                <a:latin typeface="Arial" pitchFamily="34" charset="0"/>
                <a:cs typeface="Arial" pitchFamily="34" charset="0"/>
              </a:rPr>
              <a:t>Coetzee attended St. Joseph's College, a Catholic school in the Cape Town suburb of Rondebosch. Later studied mathematics and English at the University of Cape Town, receiving his Bachelor of Arts with Honors in English in 1960, and his Bachelor of Arts with Honors in Mathematics in 1961.</a:t>
            </a:r>
            <a:endParaRPr lang="es-MX" sz="2200" dirty="0"/>
          </a:p>
        </p:txBody>
      </p:sp>
      <p:pic>
        <p:nvPicPr>
          <p:cNvPr id="24578" name="Picture 2" descr="https://encrypted-tbn2.gstatic.com/images?q=tbn:ANd9GcRklD1kmU-YyqJdqD-RL0pi-hxCWuNIzT6kO8PEr4Yp635Uuqd5"/>
          <p:cNvPicPr>
            <a:picLocks noChangeAspect="1" noChangeArrowheads="1"/>
          </p:cNvPicPr>
          <p:nvPr/>
        </p:nvPicPr>
        <p:blipFill>
          <a:blip r:embed="rId2" cstate="print"/>
          <a:srcRect/>
          <a:stretch>
            <a:fillRect/>
          </a:stretch>
        </p:blipFill>
        <p:spPr bwMode="auto">
          <a:xfrm>
            <a:off x="1199456" y="1338405"/>
            <a:ext cx="2952328" cy="3759846"/>
          </a:xfrm>
          <a:prstGeom prst="rect">
            <a:avLst/>
          </a:prstGeom>
          <a:noFill/>
        </p:spPr>
      </p:pic>
    </p:spTree>
    <p:extLst>
      <p:ext uri="{BB962C8B-B14F-4D97-AF65-F5344CB8AC3E}">
        <p14:creationId xmlns:p14="http://schemas.microsoft.com/office/powerpoint/2010/main" val="15862461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001554" y="1434405"/>
            <a:ext cx="5100035" cy="3416320"/>
          </a:xfrm>
          <a:prstGeom prst="rect">
            <a:avLst/>
          </a:prstGeom>
        </p:spPr>
        <p:txBody>
          <a:bodyPr wrap="square">
            <a:spAutoFit/>
          </a:bodyPr>
          <a:lstStyle/>
          <a:p>
            <a:r>
              <a:rPr lang="en-US" b="1" dirty="0">
                <a:latin typeface="Arial" pitchFamily="34" charset="0"/>
                <a:cs typeface="Arial" pitchFamily="34" charset="0"/>
              </a:rPr>
              <a:t> In March 1970, Coetzee was one of 45 faculty members who occupied the university's Hayes Hall and were subsequently arrested for criminal trespassing.</a:t>
            </a:r>
          </a:p>
          <a:p>
            <a:endParaRPr lang="en-US" b="1" dirty="0">
              <a:latin typeface="Arial" pitchFamily="34" charset="0"/>
              <a:cs typeface="Arial" pitchFamily="34" charset="0"/>
            </a:endParaRPr>
          </a:p>
          <a:p>
            <a:r>
              <a:rPr lang="en-US" b="1" dirty="0">
                <a:latin typeface="Arial" pitchFamily="34" charset="0"/>
                <a:cs typeface="Arial" pitchFamily="34" charset="0"/>
              </a:rPr>
              <a:t> He then returned to South Africa to teach English literature at the University of Cape Town. He was promoted to Professor of General Literature in 1983, and was Distinguished Professor of Literature between 1999 and 2001</a:t>
            </a:r>
            <a:endParaRPr lang="es-MX" b="1" dirty="0">
              <a:latin typeface="Arial" pitchFamily="34" charset="0"/>
              <a:cs typeface="Arial" pitchFamily="34" charset="0"/>
            </a:endParaRPr>
          </a:p>
        </p:txBody>
      </p:sp>
      <p:pic>
        <p:nvPicPr>
          <p:cNvPr id="4098" name="Picture 2" descr="https://encrypted-tbn1.gstatic.com/images?q=tbn:ANd9GcQbzs_2vDe7Ky0OSJTseUv4pcOp4BCMZ3z2sU7TmcZdZuGEL7N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2902" y="1434405"/>
            <a:ext cx="4032448" cy="29635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0195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146220" y="4228702"/>
            <a:ext cx="9926858" cy="2123658"/>
          </a:xfrm>
          <a:prstGeom prst="rect">
            <a:avLst/>
          </a:prstGeom>
        </p:spPr>
        <p:txBody>
          <a:bodyPr wrap="square">
            <a:spAutoFit/>
          </a:bodyPr>
          <a:lstStyle/>
          <a:p>
            <a:r>
              <a:rPr lang="en-US" sz="2400" b="1" dirty="0">
                <a:latin typeface="Arial" pitchFamily="34" charset="0"/>
                <a:cs typeface="Arial" pitchFamily="34" charset="0"/>
              </a:rPr>
              <a:t>Upon retiring in 2002, Coetzee relocated to Adelaide, Australia, where he was made an honorary research fellow at the English Department of the University of Adelaide, where his partner, Dorothy Driver, is a fellow academic.</a:t>
            </a:r>
          </a:p>
          <a:p>
            <a:endParaRPr lang="en-US" b="1" dirty="0">
              <a:latin typeface="Arial" pitchFamily="34" charset="0"/>
              <a:cs typeface="Arial" pitchFamily="34" charset="0"/>
            </a:endParaRPr>
          </a:p>
          <a:p>
            <a:r>
              <a:rPr lang="en-US" b="1" dirty="0">
                <a:latin typeface="Arial" pitchFamily="34" charset="0"/>
                <a:cs typeface="Arial" pitchFamily="34" charset="0"/>
              </a:rPr>
              <a:t> </a:t>
            </a:r>
            <a:endParaRPr lang="es-MX" b="1" dirty="0">
              <a:latin typeface="Arial" pitchFamily="34" charset="0"/>
              <a:cs typeface="Arial" pitchFamily="34" charset="0"/>
            </a:endParaRPr>
          </a:p>
        </p:txBody>
      </p:sp>
      <p:pic>
        <p:nvPicPr>
          <p:cNvPr id="5122" name="Picture 2" descr="https://encrypted-tbn1.gstatic.com/images?q=tbn:ANd9GcThYIijjvQ2pz0rsM43IqpwpG-DC0Tt394yrP6QwPtndu4tCfY7B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5496" y="528189"/>
            <a:ext cx="5256584" cy="3500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7695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2439" y="672073"/>
            <a:ext cx="11203745" cy="5756861"/>
          </a:xfrm>
        </p:spPr>
        <p:txBody>
          <a:bodyPr>
            <a:normAutofit/>
          </a:bodyPr>
          <a:lstStyle/>
          <a:p>
            <a:pPr algn="just"/>
            <a:r>
              <a:rPr lang="es-MX" dirty="0" smtClean="0"/>
              <a:t>Por la propia naturaleza de la UA, se exige que la clase se imparta en lengua inglesa. Esto debe ser un punto ineludible para todos los participantes en el curso. Solo de esta manera, será posible cumplir a cabalidad con el objetivo del a UA. </a:t>
            </a:r>
          </a:p>
          <a:p>
            <a:pPr marL="0" indent="0" algn="just">
              <a:buNone/>
            </a:pPr>
            <a:endParaRPr lang="es-MX" dirty="0" smtClean="0"/>
          </a:p>
          <a:p>
            <a:pPr algn="just"/>
            <a:r>
              <a:rPr lang="es-MX" dirty="0" smtClean="0"/>
              <a:t>En la medida de lo posible, el docente deberá aportar ejemplos que vinculen el texto literario con otras expresiones de las artes, como el cine, la música, etc. De esta manera, se verá con mayor claridad la universalidad de las artes y su importancia en la vida profesional del futuro especialista en lenguas.</a:t>
            </a:r>
            <a:endParaRPr lang="es-MX" dirty="0"/>
          </a:p>
        </p:txBody>
      </p:sp>
    </p:spTree>
    <p:extLst>
      <p:ext uri="{BB962C8B-B14F-4D97-AF65-F5344CB8AC3E}">
        <p14:creationId xmlns:p14="http://schemas.microsoft.com/office/powerpoint/2010/main" val="3958967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91544" y="889844"/>
            <a:ext cx="7920880" cy="3908762"/>
          </a:xfrm>
          <a:prstGeom prst="rect">
            <a:avLst/>
          </a:prstGeom>
        </p:spPr>
        <p:txBody>
          <a:bodyPr wrap="square">
            <a:spAutoFit/>
          </a:bodyPr>
          <a:lstStyle/>
          <a:p>
            <a:r>
              <a:rPr lang="en-US" sz="2000" b="1" dirty="0"/>
              <a:t>Nobel Prize in Literature, 2003</a:t>
            </a:r>
          </a:p>
          <a:p>
            <a:endParaRPr lang="en-US" b="1" dirty="0"/>
          </a:p>
          <a:p>
            <a:r>
              <a:rPr lang="en-US" dirty="0"/>
              <a:t>On 2 October 2003, Horace </a:t>
            </a:r>
            <a:r>
              <a:rPr lang="en-US" dirty="0" err="1"/>
              <a:t>Engdahl</a:t>
            </a:r>
            <a:r>
              <a:rPr lang="en-US" dirty="0"/>
              <a:t>, head of the Swedish Academy, announced that Coetzee had been chosen as that year's recipient of the </a:t>
            </a:r>
            <a:r>
              <a:rPr lang="en-US" b="1" dirty="0"/>
              <a:t>Nobel Prize in Literature</a:t>
            </a:r>
            <a:r>
              <a:rPr lang="en-US" dirty="0"/>
              <a:t>, making him the fifth African writer to be so </a:t>
            </a:r>
            <a:r>
              <a:rPr lang="en-US" dirty="0" err="1"/>
              <a:t>honoured,and</a:t>
            </a:r>
            <a:r>
              <a:rPr lang="en-US" dirty="0"/>
              <a:t> the second South African after Nadine </a:t>
            </a:r>
            <a:r>
              <a:rPr lang="en-US" dirty="0" err="1"/>
              <a:t>Gordimer</a:t>
            </a:r>
            <a:r>
              <a:rPr lang="en-US" dirty="0"/>
              <a:t>.</a:t>
            </a:r>
          </a:p>
          <a:p>
            <a:endParaRPr lang="en-US" dirty="0"/>
          </a:p>
          <a:p>
            <a:r>
              <a:rPr lang="en-US" dirty="0"/>
              <a:t> When awarding the prize, the Swedish Academy stated that Coetzee "in innumerable guises portrays the surprising involvement of the outsider".</a:t>
            </a:r>
          </a:p>
          <a:p>
            <a:endParaRPr lang="en-US" dirty="0"/>
          </a:p>
          <a:p>
            <a:r>
              <a:rPr lang="en-US" dirty="0"/>
              <a:t>The press release for the award also cited his "well-crafted composition, pregnant dialogue and analytical brilliance," while focusing on the moral nature of his work.</a:t>
            </a:r>
            <a:endParaRPr lang="en-US" baseline="30000" dirty="0"/>
          </a:p>
          <a:p>
            <a:endParaRPr lang="en-US" baseline="30000" dirty="0"/>
          </a:p>
          <a:p>
            <a:r>
              <a:rPr lang="en-US" dirty="0"/>
              <a:t>The prize ceremony was held in Stockholm on 10 December 2003</a:t>
            </a:r>
          </a:p>
        </p:txBody>
      </p:sp>
    </p:spTree>
    <p:extLst>
      <p:ext uri="{BB962C8B-B14F-4D97-AF65-F5344CB8AC3E}">
        <p14:creationId xmlns:p14="http://schemas.microsoft.com/office/powerpoint/2010/main" val="35606836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56048" y="1799710"/>
            <a:ext cx="4572000" cy="1938992"/>
          </a:xfrm>
          <a:prstGeom prst="rect">
            <a:avLst/>
          </a:prstGeom>
        </p:spPr>
        <p:txBody>
          <a:bodyPr>
            <a:spAutoFit/>
          </a:bodyPr>
          <a:lstStyle/>
          <a:p>
            <a:r>
              <a:rPr lang="en-US" sz="2400" b="1" i="1" dirty="0">
                <a:solidFill>
                  <a:srgbClr val="000000"/>
                </a:solidFill>
              </a:rPr>
              <a:t>Disgrace</a:t>
            </a:r>
            <a:r>
              <a:rPr lang="en-US" sz="2400" dirty="0">
                <a:solidFill>
                  <a:srgbClr val="000000"/>
                </a:solidFill>
              </a:rPr>
              <a:t> was published in 1999. It won the Booker Prize. The writer was also awarded the Nobel Prize in Literature four years after its publication.</a:t>
            </a:r>
            <a:endParaRPr lang="es-MX" sz="2400" dirty="0">
              <a:solidFill>
                <a:srgbClr val="000000"/>
              </a:solidFill>
            </a:endParaRPr>
          </a:p>
        </p:txBody>
      </p:sp>
      <p:pic>
        <p:nvPicPr>
          <p:cNvPr id="8194" name="Picture 2" descr="https://encrypted-tbn3.gstatic.com/images?q=tbn:ANd9GcRNnsfCTr6_uOo9E4OguhxfXCZUFink-oqDOR4mtyr9JwUK_-y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8048" y="808493"/>
            <a:ext cx="2757620" cy="4357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61587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8000" dirty="0" smtClean="0"/>
              <a:t>White </a:t>
            </a:r>
            <a:r>
              <a:rPr lang="es-MX" sz="8000" dirty="0" err="1" smtClean="0"/>
              <a:t>teeth</a:t>
            </a:r>
            <a:r>
              <a:rPr lang="es-MX" dirty="0" smtClean="0"/>
              <a:t/>
            </a:r>
            <a:br>
              <a:rPr lang="es-MX" dirty="0" smtClean="0"/>
            </a:br>
            <a:r>
              <a:rPr lang="es-MX" sz="4000" dirty="0" err="1" smtClean="0"/>
              <a:t>Zadie</a:t>
            </a:r>
            <a:r>
              <a:rPr lang="es-MX" sz="4000" dirty="0" smtClean="0"/>
              <a:t> Smith</a:t>
            </a:r>
            <a:endParaRPr lang="es-MX" sz="4000" dirty="0"/>
          </a:p>
        </p:txBody>
      </p:sp>
      <p:pic>
        <p:nvPicPr>
          <p:cNvPr id="3" name="Imagen 2"/>
          <p:cNvPicPr>
            <a:picLocks noChangeAspect="1"/>
          </p:cNvPicPr>
          <p:nvPr/>
        </p:nvPicPr>
        <p:blipFill>
          <a:blip r:embed="rId2"/>
          <a:stretch>
            <a:fillRect/>
          </a:stretch>
        </p:blipFill>
        <p:spPr>
          <a:xfrm>
            <a:off x="4576722" y="1932703"/>
            <a:ext cx="3038555" cy="4488774"/>
          </a:xfrm>
          <a:prstGeom prst="rect">
            <a:avLst/>
          </a:prstGeom>
        </p:spPr>
      </p:pic>
    </p:spTree>
    <p:extLst>
      <p:ext uri="{BB962C8B-B14F-4D97-AF65-F5344CB8AC3E}">
        <p14:creationId xmlns:p14="http://schemas.microsoft.com/office/powerpoint/2010/main" val="907706299"/>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About the author</a:t>
            </a:r>
            <a:endParaRPr lang="en-US" dirty="0"/>
          </a:p>
        </p:txBody>
      </p:sp>
      <p:sp>
        <p:nvSpPr>
          <p:cNvPr id="3" name="2 Marcador de texto"/>
          <p:cNvSpPr>
            <a:spLocks noGrp="1"/>
          </p:cNvSpPr>
          <p:nvPr>
            <p:ph type="body" sz="quarter" idx="1"/>
          </p:nvPr>
        </p:nvSpPr>
        <p:spPr/>
        <p:txBody>
          <a:bodyPr/>
          <a:lstStyle/>
          <a:p>
            <a:r>
              <a:rPr lang="en-US" dirty="0" smtClean="0"/>
              <a:t>Zadie Smith </a:t>
            </a:r>
            <a:endParaRPr lang="en-US" dirty="0"/>
          </a:p>
        </p:txBody>
      </p:sp>
    </p:spTree>
    <p:extLst>
      <p:ext uri="{BB962C8B-B14F-4D97-AF65-F5344CB8AC3E}">
        <p14:creationId xmlns:p14="http://schemas.microsoft.com/office/powerpoint/2010/main" val="1684732161"/>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93726" y="528406"/>
            <a:ext cx="8135130" cy="1518047"/>
          </a:xfrm>
        </p:spPr>
        <p:txBody>
          <a:bodyPr>
            <a:noAutofit/>
          </a:bodyPr>
          <a:lstStyle/>
          <a:p>
            <a:pPr algn="just"/>
            <a:r>
              <a:rPr lang="en-US" sz="2812" dirty="0"/>
              <a:t>Zadie Smith (born on 25 </a:t>
            </a:r>
            <a:r>
              <a:rPr lang="en-US" sz="2250" dirty="0"/>
              <a:t>October</a:t>
            </a:r>
            <a:r>
              <a:rPr lang="en-US" sz="2812" dirty="0"/>
              <a:t> 1975) is an English novelist, essayist, and short story writer.</a:t>
            </a:r>
            <a:br>
              <a:rPr lang="en-US" sz="2812" dirty="0"/>
            </a:br>
            <a:endParaRPr lang="en-US" sz="2812" dirty="0"/>
          </a:p>
        </p:txBody>
      </p:sp>
      <p:sp>
        <p:nvSpPr>
          <p:cNvPr id="3" name="2 Marcador de texto"/>
          <p:cNvSpPr>
            <a:spLocks noGrp="1"/>
          </p:cNvSpPr>
          <p:nvPr>
            <p:ph type="body" idx="1"/>
          </p:nvPr>
        </p:nvSpPr>
        <p:spPr>
          <a:xfrm>
            <a:off x="815686" y="1744383"/>
            <a:ext cx="6028760" cy="4746443"/>
          </a:xfrm>
        </p:spPr>
        <p:txBody>
          <a:bodyPr>
            <a:normAutofit/>
          </a:bodyPr>
          <a:lstStyle/>
          <a:p>
            <a:pPr algn="just"/>
            <a:r>
              <a:rPr lang="en-US" dirty="0" smtClean="0"/>
              <a:t>Smith </a:t>
            </a:r>
            <a:r>
              <a:rPr lang="en-US" dirty="0"/>
              <a:t>was elected a fellow of the Royal Society of Literature in 2002. </a:t>
            </a:r>
            <a:endParaRPr lang="en-US" dirty="0" smtClean="0"/>
          </a:p>
          <a:p>
            <a:pPr algn="just"/>
            <a:r>
              <a:rPr lang="en-US" dirty="0" smtClean="0"/>
              <a:t>As </a:t>
            </a:r>
            <a:r>
              <a:rPr lang="en-US" dirty="0"/>
              <a:t>of 2012, she has published four novels, all of which have received substantial critical praise. </a:t>
            </a:r>
            <a:endParaRPr lang="en-US" dirty="0" smtClean="0"/>
          </a:p>
          <a:p>
            <a:pPr algn="just"/>
            <a:r>
              <a:rPr lang="en-US" dirty="0" smtClean="0"/>
              <a:t>In </a:t>
            </a:r>
            <a:r>
              <a:rPr lang="en-US" dirty="0"/>
              <a:t>2003, she was included on </a:t>
            </a:r>
            <a:r>
              <a:rPr lang="en-US" dirty="0" err="1"/>
              <a:t>Granta's</a:t>
            </a:r>
            <a:r>
              <a:rPr lang="en-US" dirty="0"/>
              <a:t> list of 20 best young </a:t>
            </a:r>
            <a:r>
              <a:rPr lang="en-US" dirty="0" smtClean="0"/>
              <a:t>authors, and </a:t>
            </a:r>
            <a:r>
              <a:rPr lang="en-US" dirty="0"/>
              <a:t>was also included in the 2013 list</a:t>
            </a:r>
            <a:r>
              <a:rPr lang="en-US" dirty="0" smtClean="0"/>
              <a: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7780" y="2404964"/>
            <a:ext cx="3103809" cy="3088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35219"/>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1143144" y="782443"/>
            <a:ext cx="5063063" cy="5822522"/>
          </a:xfrm>
        </p:spPr>
        <p:txBody>
          <a:bodyPr>
            <a:normAutofit fontScale="92500"/>
          </a:bodyPr>
          <a:lstStyle/>
          <a:p>
            <a:pPr algn="just"/>
            <a:r>
              <a:rPr lang="en-US" dirty="0"/>
              <a:t>She joined New York University's Creative Writing Program as a tenured professor on 1 September 2010. </a:t>
            </a:r>
          </a:p>
          <a:p>
            <a:pPr algn="just"/>
            <a:r>
              <a:rPr lang="en-US" dirty="0"/>
              <a:t>Smith has won the Orange Prize for </a:t>
            </a:r>
            <a:r>
              <a:rPr lang="en-US" dirty="0" smtClean="0"/>
              <a:t>Fiction. </a:t>
            </a:r>
          </a:p>
          <a:p>
            <a:pPr algn="just"/>
            <a:r>
              <a:rPr lang="en-US" dirty="0"/>
              <a:t>T</a:t>
            </a:r>
            <a:r>
              <a:rPr lang="en-US" dirty="0" smtClean="0"/>
              <a:t>he </a:t>
            </a:r>
            <a:r>
              <a:rPr lang="en-US" dirty="0" err="1"/>
              <a:t>Anisfield</a:t>
            </a:r>
            <a:r>
              <a:rPr lang="en-US" dirty="0"/>
              <a:t>-Wolf Book Award in </a:t>
            </a:r>
            <a:r>
              <a:rPr lang="en-US" dirty="0" smtClean="0"/>
              <a:t>2006. </a:t>
            </a:r>
          </a:p>
          <a:p>
            <a:pPr algn="just"/>
            <a:r>
              <a:rPr lang="en-US" dirty="0"/>
              <a:t>H</a:t>
            </a:r>
            <a:r>
              <a:rPr lang="en-US" dirty="0" smtClean="0"/>
              <a:t>er </a:t>
            </a:r>
            <a:r>
              <a:rPr lang="en-US" dirty="0"/>
              <a:t>novel </a:t>
            </a:r>
            <a:r>
              <a:rPr lang="en-US" i="1" dirty="0"/>
              <a:t>White Teeth </a:t>
            </a:r>
            <a:r>
              <a:rPr lang="en-US" dirty="0"/>
              <a:t>was included in Time magazine's list of 100 Best English-language Novels from 1923 to 2005.</a:t>
            </a:r>
          </a:p>
          <a:p>
            <a:pPr algn="just"/>
            <a:endParaRPr lang="en-US" dirty="0"/>
          </a:p>
        </p:txBody>
      </p:sp>
      <p:pic>
        <p:nvPicPr>
          <p:cNvPr id="2050"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2655" b="97788" l="2691" r="99103"/>
                    </a14:imgEffect>
                  </a14:imgLayer>
                </a14:imgProps>
              </a:ext>
              <a:ext uri="{28A0092B-C50C-407E-A947-70E740481C1C}">
                <a14:useLocalDpi xmlns:a14="http://schemas.microsoft.com/office/drawing/2010/main" val="0"/>
              </a:ext>
            </a:extLst>
          </a:blip>
          <a:srcRect/>
          <a:stretch>
            <a:fillRect/>
          </a:stretch>
        </p:blipFill>
        <p:spPr bwMode="auto">
          <a:xfrm>
            <a:off x="7134022" y="2737910"/>
            <a:ext cx="2102024" cy="2130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18320" y="782443"/>
            <a:ext cx="2586300" cy="17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963026">
            <a:off x="9081114" y="3673434"/>
            <a:ext cx="2028640" cy="2703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7005686"/>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2969" y="118211"/>
            <a:ext cx="10406063" cy="1518047"/>
          </a:xfrm>
        </p:spPr>
        <p:txBody>
          <a:bodyPr/>
          <a:lstStyle/>
          <a:p>
            <a:r>
              <a:rPr lang="en-US" dirty="0" smtClean="0"/>
              <a:t>Career </a:t>
            </a:r>
            <a:endParaRPr lang="en-US" dirty="0"/>
          </a:p>
        </p:txBody>
      </p:sp>
      <p:sp>
        <p:nvSpPr>
          <p:cNvPr id="3" name="2 Marcador de texto"/>
          <p:cNvSpPr>
            <a:spLocks noGrp="1"/>
          </p:cNvSpPr>
          <p:nvPr>
            <p:ph type="body" idx="1"/>
          </p:nvPr>
        </p:nvSpPr>
        <p:spPr>
          <a:xfrm>
            <a:off x="5476510" y="1585384"/>
            <a:ext cx="5822522" cy="4860540"/>
          </a:xfrm>
        </p:spPr>
        <p:txBody>
          <a:bodyPr>
            <a:normAutofit fontScale="92500" lnSpcReduction="10000"/>
          </a:bodyPr>
          <a:lstStyle/>
          <a:p>
            <a:pPr algn="just"/>
            <a:r>
              <a:rPr lang="en-US" i="1" dirty="0"/>
              <a:t>White Teeth </a:t>
            </a:r>
            <a:r>
              <a:rPr lang="en-US" dirty="0"/>
              <a:t>was introduced to the publishing world in 1997, before it was completed. On the basis of a partial manuscript an auction among different publishers for the rights started, with Hamish Hamilton being successful. Smith completed </a:t>
            </a:r>
            <a:r>
              <a:rPr lang="en-US" i="1" dirty="0"/>
              <a:t>White Teeth </a:t>
            </a:r>
            <a:r>
              <a:rPr lang="en-US" dirty="0"/>
              <a:t>during her final year at Cambridge. Published in 2000, the novel became a best-seller immediately. It was praised internationally and won a number of awards. The novel was adapted for television in 2002 by Channel 4</a:t>
            </a:r>
            <a:r>
              <a:rPr lang="en-US" dirty="0" smtClean="0"/>
              <a:t>. </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5746" y="2257496"/>
            <a:ext cx="2477988" cy="3181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5107115"/>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00345" y="1557436"/>
            <a:ext cx="5873153" cy="4252973"/>
          </a:xfrm>
        </p:spPr>
        <p:txBody>
          <a:bodyPr>
            <a:normAutofit/>
          </a:bodyPr>
          <a:lstStyle/>
          <a:p>
            <a:r>
              <a:rPr lang="en-US" dirty="0"/>
              <a:t>In </a:t>
            </a:r>
            <a:r>
              <a:rPr lang="en-US" dirty="0" smtClean="0"/>
              <a:t>interviews, </a:t>
            </a:r>
            <a:r>
              <a:rPr lang="en-US" dirty="0"/>
              <a:t>she reported that the hype surrounding her first novel had caused her to suffer a short spell of writer's block. Nevertheless, her second novel, </a:t>
            </a:r>
            <a:r>
              <a:rPr lang="en-US" i="1" dirty="0"/>
              <a:t>The Autograph Man</a:t>
            </a:r>
            <a:r>
              <a:rPr lang="en-US" dirty="0"/>
              <a:t>, was published in 2002 and was a commercial success, although the critical response was not as positive as it had been to </a:t>
            </a:r>
            <a:r>
              <a:rPr lang="en-US" i="1" dirty="0"/>
              <a:t>White Teeth</a:t>
            </a:r>
            <a:r>
              <a:rPr lang="en-US" dirty="0"/>
              <a:t>.</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3116" y="1687132"/>
            <a:ext cx="3034010" cy="3706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9308666"/>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1343721" y="841454"/>
            <a:ext cx="6028760" cy="5675130"/>
          </a:xfrm>
        </p:spPr>
        <p:txBody>
          <a:bodyPr/>
          <a:lstStyle/>
          <a:p>
            <a:pPr algn="just"/>
            <a:r>
              <a:rPr lang="en-US" dirty="0"/>
              <a:t>The second novel was followed by another, </a:t>
            </a:r>
            <a:r>
              <a:rPr lang="en-US" i="1" dirty="0"/>
              <a:t>On Beauty </a:t>
            </a:r>
            <a:r>
              <a:rPr lang="en-US" dirty="0"/>
              <a:t>(published in September 2005), which is set largely in and around Greater Boston and which attracted more acclaim. This third novel was shortlisted for the Man Booker Prize,[14] and won the 2006 Orange Prize for Fiction and the </a:t>
            </a:r>
            <a:r>
              <a:rPr lang="en-US" dirty="0" err="1"/>
              <a:t>Anisfield</a:t>
            </a:r>
            <a:r>
              <a:rPr lang="en-US" dirty="0"/>
              <a:t>-Wolf Book Awards</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2334" y="1859589"/>
            <a:ext cx="2376827" cy="36388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2759712"/>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1575540" y="841453"/>
            <a:ext cx="5066778" cy="5472608"/>
          </a:xfrm>
        </p:spPr>
        <p:txBody>
          <a:bodyPr/>
          <a:lstStyle/>
          <a:p>
            <a:r>
              <a:rPr lang="en-US" dirty="0"/>
              <a:t>Later in the same year, Smith published </a:t>
            </a:r>
            <a:r>
              <a:rPr lang="en-US" i="1" dirty="0"/>
              <a:t>Martha and Hanwell</a:t>
            </a:r>
            <a:r>
              <a:rPr lang="en-US" dirty="0"/>
              <a:t>, a book combining two short stories about two troubled characters. Originally published in </a:t>
            </a:r>
            <a:r>
              <a:rPr lang="en-US" dirty="0" err="1"/>
              <a:t>Granta</a:t>
            </a:r>
            <a:r>
              <a:rPr lang="en-US" dirty="0"/>
              <a:t> and The New Yorker, Penguin Books published Martha and Hanwell with a new introduction by Smith as part of their pocket series to celebrate their 70th </a:t>
            </a:r>
            <a:r>
              <a:rPr lang="en-US" dirty="0" smtClean="0"/>
              <a:t>birthday.</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2396" y="1827835"/>
            <a:ext cx="2531531" cy="4132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139011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3793" y="601735"/>
            <a:ext cx="10978661" cy="5925673"/>
          </a:xfrm>
        </p:spPr>
        <p:txBody>
          <a:bodyPr>
            <a:normAutofit/>
          </a:bodyPr>
          <a:lstStyle/>
          <a:p>
            <a:pPr algn="just"/>
            <a:r>
              <a:rPr lang="es-MX" dirty="0" smtClean="0"/>
              <a:t>El punto anterior sirve no solo para conectar las otras artes con el fenómeno de las letras, sino para que el estudiante se dé cuenta plena de la estrecha relación que esta UA guarda con otras asignaturas de su formación profesional. Así pues, será recomendable que el docente establezca estas relaciones y las ponga de manifiesto en el aula. </a:t>
            </a:r>
          </a:p>
          <a:p>
            <a:pPr marL="0" indent="0">
              <a:buNone/>
            </a:pPr>
            <a:endParaRPr lang="es-MX" dirty="0" smtClean="0"/>
          </a:p>
          <a:p>
            <a:pPr algn="just"/>
            <a:r>
              <a:rPr lang="es-MX" dirty="0" smtClean="0"/>
              <a:t>El orden de las diapositivas no obedece a ninguna secuencia programática establecida de antemano. Se trata de ilustraciones adaptables a los avances de cada grupo y docente. De esta manera, no será incorrecto comenzar por un autor inglés o por uno canadiense. El docente podrá emplear este material de la forma que mejor se adapte a las necesidades didácticas de cada grupo.</a:t>
            </a:r>
            <a:endParaRPr lang="es-MX" dirty="0"/>
          </a:p>
        </p:txBody>
      </p:sp>
    </p:spTree>
    <p:extLst>
      <p:ext uri="{BB962C8B-B14F-4D97-AF65-F5344CB8AC3E}">
        <p14:creationId xmlns:p14="http://schemas.microsoft.com/office/powerpoint/2010/main" val="422053622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p:cNvSpPr>
          <p:nvPr>
            <p:ph type="title"/>
          </p:nvPr>
        </p:nvSpPr>
        <p:spPr>
          <a:prstGeom prst="rect">
            <a:avLst/>
          </a:prstGeom>
        </p:spPr>
        <p:txBody>
          <a:bodyPr/>
          <a:lstStyle/>
          <a:p>
            <a:r>
              <a:rPr dirty="0"/>
              <a:t>White Teeth</a:t>
            </a:r>
          </a:p>
        </p:txBody>
      </p:sp>
      <p:sp>
        <p:nvSpPr>
          <p:cNvPr id="120" name="Shape 120"/>
          <p:cNvSpPr>
            <a:spLocks noGrp="1"/>
          </p:cNvSpPr>
          <p:nvPr>
            <p:ph type="body" sz="quarter" idx="1"/>
          </p:nvPr>
        </p:nvSpPr>
        <p:spPr>
          <a:prstGeom prst="rect">
            <a:avLst/>
          </a:prstGeom>
        </p:spPr>
        <p:txBody>
          <a:bodyPr/>
          <a:lstStyle/>
          <a:p>
            <a:r>
              <a:rPr lang="es-MX" dirty="0" smtClean="0"/>
              <a:t>Zadie Smith </a:t>
            </a:r>
            <a:endParaRPr dirty="0"/>
          </a:p>
        </p:txBody>
      </p:sp>
    </p:spTree>
    <p:extLst>
      <p:ext uri="{BB962C8B-B14F-4D97-AF65-F5344CB8AC3E}">
        <p14:creationId xmlns:p14="http://schemas.microsoft.com/office/powerpoint/2010/main" val="1072303332"/>
      </p:ext>
    </p:ext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Shape 122"/>
          <p:cNvSpPr>
            <a:spLocks noGrp="1"/>
          </p:cNvSpPr>
          <p:nvPr>
            <p:ph type="body" idx="1"/>
          </p:nvPr>
        </p:nvSpPr>
        <p:spPr>
          <a:prstGeom prst="rect">
            <a:avLst/>
          </a:prstGeom>
        </p:spPr>
        <p:txBody>
          <a:bodyPr/>
          <a:lstStyle/>
          <a:p>
            <a:r>
              <a:t>Author: Zadie Smith</a:t>
            </a:r>
          </a:p>
          <a:p>
            <a:r>
              <a:t>Year: 2000</a:t>
            </a:r>
          </a:p>
          <a:p>
            <a:r>
              <a:t>Country: United Kingdom</a:t>
            </a:r>
          </a:p>
          <a:p>
            <a:r>
              <a:t>Pages: 480</a:t>
            </a:r>
          </a:p>
        </p:txBody>
      </p:sp>
      <p:pic>
        <p:nvPicPr>
          <p:cNvPr id="123" name="pasted-image.png"/>
          <p:cNvPicPr>
            <a:picLocks noChangeAspect="1"/>
          </p:cNvPicPr>
          <p:nvPr/>
        </p:nvPicPr>
        <p:blipFill>
          <a:blip r:embed="rId2">
            <a:extLst/>
          </a:blip>
          <a:stretch>
            <a:fillRect/>
          </a:stretch>
        </p:blipFill>
        <p:spPr>
          <a:xfrm>
            <a:off x="7453313" y="2251426"/>
            <a:ext cx="2410290" cy="3560656"/>
          </a:xfrm>
          <a:prstGeom prst="rect">
            <a:avLst/>
          </a:prstGeom>
          <a:ln w="12700">
            <a:miter lim="400000"/>
          </a:ln>
        </p:spPr>
      </p:pic>
      <p:sp>
        <p:nvSpPr>
          <p:cNvPr id="124" name="Shape 124"/>
          <p:cNvSpPr/>
          <p:nvPr/>
        </p:nvSpPr>
        <p:spPr>
          <a:xfrm>
            <a:off x="3762717" y="400254"/>
            <a:ext cx="4690388" cy="699680"/>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defRPr sz="5800"/>
            </a:lvl1pPr>
          </a:lstStyle>
          <a:p>
            <a:r>
              <a:rPr sz="4078"/>
              <a:t>General Information</a:t>
            </a:r>
          </a:p>
        </p:txBody>
      </p:sp>
    </p:spTree>
    <p:extLst>
      <p:ext uri="{BB962C8B-B14F-4D97-AF65-F5344CB8AC3E}">
        <p14:creationId xmlns:p14="http://schemas.microsoft.com/office/powerpoint/2010/main" val="3056220915"/>
      </p:ext>
    </p:extLst>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Shape 126"/>
          <p:cNvSpPr>
            <a:spLocks noGrp="1"/>
          </p:cNvSpPr>
          <p:nvPr>
            <p:ph type="title"/>
          </p:nvPr>
        </p:nvSpPr>
        <p:spPr>
          <a:xfrm>
            <a:off x="2193727" y="-437555"/>
            <a:ext cx="7804547" cy="1518047"/>
          </a:xfrm>
          <a:prstGeom prst="rect">
            <a:avLst/>
          </a:prstGeom>
        </p:spPr>
        <p:txBody>
          <a:bodyPr/>
          <a:lstStyle/>
          <a:p>
            <a:r>
              <a:t>Plot</a:t>
            </a:r>
          </a:p>
        </p:txBody>
      </p:sp>
      <p:sp>
        <p:nvSpPr>
          <p:cNvPr id="127" name="Shape 127"/>
          <p:cNvSpPr>
            <a:spLocks noGrp="1"/>
          </p:cNvSpPr>
          <p:nvPr>
            <p:ph type="body" idx="1"/>
          </p:nvPr>
        </p:nvSpPr>
        <p:spPr>
          <a:xfrm>
            <a:off x="2131219" y="111621"/>
            <a:ext cx="7804547" cy="4420195"/>
          </a:xfrm>
          <a:prstGeom prst="rect">
            <a:avLst/>
          </a:prstGeom>
        </p:spPr>
        <p:txBody>
          <a:bodyPr/>
          <a:lstStyle/>
          <a:p>
            <a:r>
              <a:t>It focuses on the later lives of two wartime friends—the Bangladeshi Samad Iqbal and the Englishman Archie Jones—and their families in London.</a:t>
            </a:r>
          </a:p>
        </p:txBody>
      </p:sp>
      <p:pic>
        <p:nvPicPr>
          <p:cNvPr id="128" name="pasted-image.png"/>
          <p:cNvPicPr>
            <a:picLocks noChangeAspect="1"/>
          </p:cNvPicPr>
          <p:nvPr/>
        </p:nvPicPr>
        <p:blipFill>
          <a:blip r:embed="rId2">
            <a:extLst/>
          </a:blip>
          <a:stretch>
            <a:fillRect/>
          </a:stretch>
        </p:blipFill>
        <p:spPr>
          <a:xfrm>
            <a:off x="4031187" y="3000979"/>
            <a:ext cx="5913508" cy="3302467"/>
          </a:xfrm>
          <a:prstGeom prst="rect">
            <a:avLst/>
          </a:prstGeom>
          <a:ln w="12700">
            <a:miter lim="400000"/>
          </a:ln>
        </p:spPr>
      </p:pic>
    </p:spTree>
    <p:extLst>
      <p:ext uri="{BB962C8B-B14F-4D97-AF65-F5344CB8AC3E}">
        <p14:creationId xmlns:p14="http://schemas.microsoft.com/office/powerpoint/2010/main" val="1298889237"/>
      </p:ext>
    </p:extLst>
  </p:cSld>
  <p:clrMapOvr>
    <a:masterClrMapping/>
  </p:clrMapOvr>
  <p:transition spd="slow"/>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Shape 130"/>
          <p:cNvSpPr>
            <a:spLocks noGrp="1"/>
          </p:cNvSpPr>
          <p:nvPr>
            <p:ph type="body" idx="1"/>
          </p:nvPr>
        </p:nvSpPr>
        <p:spPr>
          <a:xfrm>
            <a:off x="867211" y="920135"/>
            <a:ext cx="10406063" cy="4420195"/>
          </a:xfrm>
          <a:prstGeom prst="rect">
            <a:avLst/>
          </a:prstGeom>
        </p:spPr>
        <p:txBody>
          <a:bodyPr/>
          <a:lstStyle/>
          <a:p>
            <a:pPr algn="just"/>
            <a:r>
              <a:rPr dirty="0"/>
              <a:t>The story mixes pathos and </a:t>
            </a:r>
            <a:r>
              <a:rPr dirty="0" err="1"/>
              <a:t>humour</a:t>
            </a:r>
            <a:r>
              <a:rPr dirty="0"/>
              <a:t> while illustrating the dilemmas of immigrants and their offspring as they are confronted by a new, different society. Contrasted in the setting of a different host culture, disparate aspects of non-British cultures emerge. Middle-and working-class British cultures are also </a:t>
            </a:r>
            <a:r>
              <a:rPr dirty="0" err="1"/>
              <a:t>satirised</a:t>
            </a:r>
            <a:r>
              <a:rPr dirty="0"/>
              <a:t> through the characters of the </a:t>
            </a:r>
            <a:r>
              <a:rPr dirty="0" err="1"/>
              <a:t>Chalfens</a:t>
            </a:r>
            <a:r>
              <a:rPr dirty="0"/>
              <a:t> and Archie.</a:t>
            </a:r>
          </a:p>
        </p:txBody>
      </p:sp>
    </p:spTree>
    <p:extLst>
      <p:ext uri="{BB962C8B-B14F-4D97-AF65-F5344CB8AC3E}">
        <p14:creationId xmlns:p14="http://schemas.microsoft.com/office/powerpoint/2010/main" val="2979013312"/>
      </p:ext>
    </p:extLst>
  </p:cSld>
  <p:clrMapOvr>
    <a:masterClrMapping/>
  </p:clrMapOvr>
  <p:transition spd="slow"/>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a:spLocks noGrp="1"/>
          </p:cNvSpPr>
          <p:nvPr>
            <p:ph type="title"/>
          </p:nvPr>
        </p:nvSpPr>
        <p:spPr>
          <a:xfrm>
            <a:off x="1988344" y="35719"/>
            <a:ext cx="7804547" cy="1518047"/>
          </a:xfrm>
          <a:prstGeom prst="rect">
            <a:avLst/>
          </a:prstGeom>
        </p:spPr>
        <p:txBody>
          <a:bodyPr/>
          <a:lstStyle/>
          <a:p>
            <a:r>
              <a:t>Topics:</a:t>
            </a:r>
          </a:p>
        </p:txBody>
      </p:sp>
      <p:sp>
        <p:nvSpPr>
          <p:cNvPr id="133" name="Shape 133"/>
          <p:cNvSpPr>
            <a:spLocks noGrp="1"/>
          </p:cNvSpPr>
          <p:nvPr>
            <p:ph type="body" idx="1"/>
          </p:nvPr>
        </p:nvSpPr>
        <p:spPr>
          <a:xfrm>
            <a:off x="873189" y="1512919"/>
            <a:ext cx="4135736" cy="4420195"/>
          </a:xfrm>
          <a:prstGeom prst="rect">
            <a:avLst/>
          </a:prstGeom>
        </p:spPr>
        <p:txBody>
          <a:bodyPr>
            <a:normAutofit fontScale="77500" lnSpcReduction="20000"/>
          </a:bodyPr>
          <a:lstStyle>
            <a:lvl1pPr marL="368934" indent="-368934" defTabSz="484886">
              <a:spcBef>
                <a:spcPts val="3400"/>
              </a:spcBef>
              <a:defRPr sz="3154"/>
            </a:lvl1pPr>
          </a:lstStyle>
          <a:p>
            <a:pPr algn="just"/>
            <a:r>
              <a:rPr dirty="0" err="1"/>
              <a:t>Immigration:The</a:t>
            </a:r>
            <a:r>
              <a:rPr dirty="0"/>
              <a:t> novel depicts the lives of a wide range of backgrounds, including Afro-Caribbean, Muslim, and Jewish. In keeping with Smith's epigraph, “what is past is prologue,” the characters and their various cultural backgrounds show the complexity involved in immigration and replanting one’s roots. </a:t>
            </a:r>
          </a:p>
        </p:txBody>
      </p:sp>
      <p:pic>
        <p:nvPicPr>
          <p:cNvPr id="134" name="pasted-image.png"/>
          <p:cNvPicPr>
            <a:picLocks noChangeAspect="1"/>
          </p:cNvPicPr>
          <p:nvPr/>
        </p:nvPicPr>
        <p:blipFill>
          <a:blip r:embed="rId2">
            <a:extLst/>
          </a:blip>
          <a:stretch>
            <a:fillRect/>
          </a:stretch>
        </p:blipFill>
        <p:spPr>
          <a:xfrm>
            <a:off x="5699818" y="1780147"/>
            <a:ext cx="4998740" cy="3885740"/>
          </a:xfrm>
          <a:prstGeom prst="rect">
            <a:avLst/>
          </a:prstGeom>
          <a:ln w="12700">
            <a:miter lim="400000"/>
          </a:ln>
        </p:spPr>
      </p:pic>
    </p:spTree>
    <p:extLst>
      <p:ext uri="{BB962C8B-B14F-4D97-AF65-F5344CB8AC3E}">
        <p14:creationId xmlns:p14="http://schemas.microsoft.com/office/powerpoint/2010/main" val="4249330609"/>
      </p:ext>
    </p:extLst>
  </p:cSld>
  <p:clrMapOvr>
    <a:masterClrMapping/>
  </p:clrMapOvr>
  <p:transition spd="slow"/>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a:spLocks noGrp="1"/>
          </p:cNvSpPr>
          <p:nvPr>
            <p:ph type="title"/>
          </p:nvPr>
        </p:nvSpPr>
        <p:spPr>
          <a:prstGeom prst="rect">
            <a:avLst/>
          </a:prstGeom>
        </p:spPr>
        <p:txBody>
          <a:bodyPr/>
          <a:lstStyle/>
          <a:p>
            <a:r>
              <a:t>Roots</a:t>
            </a:r>
          </a:p>
        </p:txBody>
      </p:sp>
      <p:sp>
        <p:nvSpPr>
          <p:cNvPr id="137" name="Shape 137"/>
          <p:cNvSpPr>
            <a:spLocks noGrp="1"/>
          </p:cNvSpPr>
          <p:nvPr>
            <p:ph type="body" idx="1"/>
          </p:nvPr>
        </p:nvSpPr>
        <p:spPr>
          <a:xfrm>
            <a:off x="515156" y="1696641"/>
            <a:ext cx="11140224" cy="4420196"/>
          </a:xfrm>
          <a:prstGeom prst="rect">
            <a:avLst/>
          </a:prstGeom>
        </p:spPr>
        <p:txBody>
          <a:bodyPr>
            <a:normAutofit fontScale="92500" lnSpcReduction="10000"/>
          </a:bodyPr>
          <a:lstStyle>
            <a:lvl1pPr marL="386715" indent="-386715" defTabSz="508254">
              <a:spcBef>
                <a:spcPts val="3600"/>
              </a:spcBef>
              <a:defRPr sz="3306"/>
            </a:lvl1pPr>
          </a:lstStyle>
          <a:p>
            <a:pPr algn="just"/>
            <a:r>
              <a:rPr dirty="0"/>
              <a:t>Roots are a pervasive theme in White Teeth. </a:t>
            </a:r>
            <a:r>
              <a:rPr dirty="0" err="1"/>
              <a:t>Samad</a:t>
            </a:r>
            <a:r>
              <a:rPr dirty="0"/>
              <a:t> clutches onto them, viewing them as sacred and necessary. He worries that he or his family will lose their </a:t>
            </a:r>
            <a:r>
              <a:rPr dirty="0" smtClean="0"/>
              <a:t>roots.</a:t>
            </a:r>
            <a:r>
              <a:rPr lang="es-MX" dirty="0" smtClean="0"/>
              <a:t> </a:t>
            </a:r>
            <a:r>
              <a:rPr lang="es-MX" dirty="0" err="1" smtClean="0"/>
              <a:t>For</a:t>
            </a:r>
            <a:r>
              <a:rPr lang="es-MX" dirty="0" smtClean="0"/>
              <a:t> </a:t>
            </a:r>
            <a:r>
              <a:rPr lang="es-MX" dirty="0" err="1" smtClean="0"/>
              <a:t>her</a:t>
            </a:r>
            <a:r>
              <a:rPr lang="es-MX" dirty="0" smtClean="0"/>
              <a:t> </a:t>
            </a:r>
            <a:r>
              <a:rPr lang="es-MX" dirty="0" err="1" smtClean="0"/>
              <a:t>part</a:t>
            </a:r>
            <a:r>
              <a:rPr lang="es-MX" dirty="0" smtClean="0"/>
              <a:t>, </a:t>
            </a:r>
            <a:r>
              <a:rPr dirty="0" err="1" smtClean="0"/>
              <a:t>Irie</a:t>
            </a:r>
            <a:r>
              <a:rPr dirty="0" smtClean="0"/>
              <a:t> </a:t>
            </a:r>
            <a:r>
              <a:rPr dirty="0"/>
              <a:t>is </a:t>
            </a:r>
            <a:r>
              <a:rPr lang="es-MX" dirty="0" err="1" smtClean="0"/>
              <a:t>also</a:t>
            </a:r>
            <a:r>
              <a:rPr lang="es-MX" dirty="0" smtClean="0"/>
              <a:t> </a:t>
            </a:r>
            <a:r>
              <a:rPr dirty="0" smtClean="0"/>
              <a:t>conflicted </a:t>
            </a:r>
            <a:r>
              <a:rPr dirty="0"/>
              <a:t>about her own roots. She starts saving money to travel to Jamaica with her grandmother while simultaneously hating her kinky African hair and her Jamaican curves. She dreams of a future when roots will not </a:t>
            </a:r>
            <a:r>
              <a:rPr dirty="0" smtClean="0"/>
              <a:t>matter</a:t>
            </a:r>
            <a:r>
              <a:rPr lang="es-MX" dirty="0" smtClean="0"/>
              <a:t>. W</a:t>
            </a:r>
            <a:r>
              <a:rPr dirty="0" smtClean="0"/>
              <a:t>hen </a:t>
            </a:r>
            <a:r>
              <a:rPr dirty="0"/>
              <a:t>she gets pregnant and realizes she'll never know who the father is, she is almost happy her daughter will not have to deal with the problem of roots. </a:t>
            </a:r>
          </a:p>
        </p:txBody>
      </p:sp>
    </p:spTree>
    <p:extLst>
      <p:ext uri="{BB962C8B-B14F-4D97-AF65-F5344CB8AC3E}">
        <p14:creationId xmlns:p14="http://schemas.microsoft.com/office/powerpoint/2010/main" val="3374886601"/>
      </p:ext>
    </p:extLst>
  </p:cSld>
  <p:clrMapOvr>
    <a:masterClrMapping/>
  </p:clrMapOvr>
  <p:transition spd="slow"/>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Shape 139"/>
          <p:cNvSpPr>
            <a:spLocks noGrp="1"/>
          </p:cNvSpPr>
          <p:nvPr>
            <p:ph type="title"/>
          </p:nvPr>
        </p:nvSpPr>
        <p:spPr>
          <a:prstGeom prst="rect">
            <a:avLst/>
          </a:prstGeom>
        </p:spPr>
        <p:txBody>
          <a:bodyPr>
            <a:normAutofit/>
          </a:bodyPr>
          <a:lstStyle>
            <a:lvl1pPr defTabSz="572516">
              <a:defRPr sz="7840"/>
            </a:lvl1pPr>
          </a:lstStyle>
          <a:p>
            <a:r>
              <a:rPr sz="6000" dirty="0" err="1"/>
              <a:t>Multinarrative</a:t>
            </a:r>
            <a:r>
              <a:rPr sz="6000" dirty="0"/>
              <a:t> viewpoints</a:t>
            </a:r>
          </a:p>
        </p:txBody>
      </p:sp>
      <p:sp>
        <p:nvSpPr>
          <p:cNvPr id="140" name="Shape 140"/>
          <p:cNvSpPr>
            <a:spLocks noGrp="1"/>
          </p:cNvSpPr>
          <p:nvPr>
            <p:ph type="body" idx="1"/>
          </p:nvPr>
        </p:nvSpPr>
        <p:spPr>
          <a:prstGeom prst="rect">
            <a:avLst/>
          </a:prstGeom>
        </p:spPr>
        <p:txBody>
          <a:bodyPr>
            <a:normAutofit/>
          </a:bodyPr>
          <a:lstStyle>
            <a:lvl1pPr marL="391159" indent="-391159" defTabSz="514095">
              <a:spcBef>
                <a:spcPts val="3600"/>
              </a:spcBef>
              <a:defRPr sz="3343"/>
            </a:lvl1pPr>
          </a:lstStyle>
          <a:p>
            <a:r>
              <a:rPr sz="2600" dirty="0"/>
              <a:t>Smith's ensemble cast of characters allows her to approach the idea of multiculturalism from multiple viewpoints. For instance, readers witness both </a:t>
            </a:r>
            <a:r>
              <a:rPr sz="2600" dirty="0" err="1"/>
              <a:t>Alsana's</a:t>
            </a:r>
            <a:r>
              <a:rPr sz="2600" dirty="0"/>
              <a:t> and Clara's first-hand encounters with the prejudices of London society. On the other hand, readers also witness </a:t>
            </a:r>
            <a:r>
              <a:rPr sz="2600" dirty="0" err="1"/>
              <a:t>Alsana</a:t>
            </a:r>
            <a:r>
              <a:rPr sz="2600" dirty="0"/>
              <a:t> subscribing similar prejudices to </a:t>
            </a:r>
            <a:r>
              <a:rPr sz="2600" dirty="0" smtClean="0"/>
              <a:t>Clara</a:t>
            </a:r>
            <a:r>
              <a:rPr lang="es-MX" sz="2600" dirty="0"/>
              <a:t>.</a:t>
            </a:r>
            <a:endParaRPr sz="2600" dirty="0"/>
          </a:p>
        </p:txBody>
      </p:sp>
    </p:spTree>
    <p:extLst>
      <p:ext uri="{BB962C8B-B14F-4D97-AF65-F5344CB8AC3E}">
        <p14:creationId xmlns:p14="http://schemas.microsoft.com/office/powerpoint/2010/main" val="211332709"/>
      </p:ext>
    </p:extLst>
  </p:cSld>
  <p:clrMapOvr>
    <a:masterClrMapping/>
  </p:clrMapOvr>
  <p:transition spd="slow"/>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a:spLocks noGrp="1"/>
          </p:cNvSpPr>
          <p:nvPr>
            <p:ph type="title"/>
          </p:nvPr>
        </p:nvSpPr>
        <p:spPr>
          <a:prstGeom prst="rect">
            <a:avLst/>
          </a:prstGeom>
        </p:spPr>
        <p:txBody>
          <a:bodyPr/>
          <a:lstStyle/>
          <a:p>
            <a:r>
              <a:t>White teeth</a:t>
            </a:r>
          </a:p>
        </p:txBody>
      </p:sp>
      <p:sp>
        <p:nvSpPr>
          <p:cNvPr id="143" name="Shape 143"/>
          <p:cNvSpPr>
            <a:spLocks noGrp="1"/>
          </p:cNvSpPr>
          <p:nvPr>
            <p:ph type="body" idx="1"/>
          </p:nvPr>
        </p:nvSpPr>
        <p:spPr>
          <a:prstGeom prst="rect">
            <a:avLst/>
          </a:prstGeom>
        </p:spPr>
        <p:txBody>
          <a:bodyPr/>
          <a:lstStyle/>
          <a:p>
            <a:pPr marL="218770" indent="-218770" defTabSz="287526">
              <a:spcBef>
                <a:spcPts val="2039"/>
              </a:spcBef>
              <a:defRPr sz="2660"/>
            </a:pPr>
            <a:r>
              <a:rPr dirty="0" err="1" smtClean="0"/>
              <a:t>Irie</a:t>
            </a:r>
            <a:r>
              <a:rPr dirty="0"/>
              <a:t>, by becoming a dentist and looking after the teeth of her community, shows that she is trying to look after a unifying, not differentiating, element in society. The theme of attempting to unify elements of different cultures in a new host culture is typical of literature by and about the offspring of immigrants in different cultures.</a:t>
            </a:r>
          </a:p>
        </p:txBody>
      </p:sp>
    </p:spTree>
    <p:extLst>
      <p:ext uri="{BB962C8B-B14F-4D97-AF65-F5344CB8AC3E}">
        <p14:creationId xmlns:p14="http://schemas.microsoft.com/office/powerpoint/2010/main" val="3224542132"/>
      </p:ext>
    </p:extLst>
  </p:cSld>
  <p:clrMapOvr>
    <a:masterClrMapping/>
  </p:clrMapOvr>
  <p:transition spd="slow"/>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hape 145"/>
          <p:cNvSpPr>
            <a:spLocks noGrp="1"/>
          </p:cNvSpPr>
          <p:nvPr>
            <p:ph type="title"/>
          </p:nvPr>
        </p:nvSpPr>
        <p:spPr>
          <a:prstGeom prst="rect">
            <a:avLst/>
          </a:prstGeom>
        </p:spPr>
        <p:txBody>
          <a:bodyPr/>
          <a:lstStyle/>
          <a:p>
            <a:r>
              <a:t>Chance</a:t>
            </a:r>
          </a:p>
        </p:txBody>
      </p:sp>
      <p:sp>
        <p:nvSpPr>
          <p:cNvPr id="146" name="Shape 146"/>
          <p:cNvSpPr>
            <a:spLocks noGrp="1"/>
          </p:cNvSpPr>
          <p:nvPr>
            <p:ph type="body" idx="1"/>
          </p:nvPr>
        </p:nvSpPr>
        <p:spPr>
          <a:xfrm>
            <a:off x="892969" y="1696642"/>
            <a:ext cx="10406063" cy="4545210"/>
          </a:xfrm>
          <a:prstGeom prst="rect">
            <a:avLst/>
          </a:prstGeom>
        </p:spPr>
        <p:txBody>
          <a:bodyPr/>
          <a:lstStyle/>
          <a:p>
            <a:r>
              <a:rPr dirty="0"/>
              <a:t>Most of the critical relationships in the lives of the main characters are ones developed by chance.</a:t>
            </a:r>
          </a:p>
          <a:p>
            <a:r>
              <a:rPr dirty="0"/>
              <a:t>Future is not written</a:t>
            </a:r>
          </a:p>
          <a:p>
            <a:r>
              <a:rPr dirty="0"/>
              <a:t>Everyone makes its own destiny</a:t>
            </a:r>
          </a:p>
        </p:txBody>
      </p:sp>
    </p:spTree>
    <p:extLst>
      <p:ext uri="{BB962C8B-B14F-4D97-AF65-F5344CB8AC3E}">
        <p14:creationId xmlns:p14="http://schemas.microsoft.com/office/powerpoint/2010/main" val="2390258343"/>
      </p:ext>
    </p:extLst>
  </p:cSld>
  <p:clrMapOvr>
    <a:masterClrMapping/>
  </p:clrMapOvr>
  <p:transition spd="slow"/>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Shape 148"/>
          <p:cNvSpPr>
            <a:spLocks noGrp="1"/>
          </p:cNvSpPr>
          <p:nvPr>
            <p:ph type="title"/>
          </p:nvPr>
        </p:nvSpPr>
        <p:spPr>
          <a:prstGeom prst="rect">
            <a:avLst/>
          </a:prstGeom>
        </p:spPr>
        <p:txBody>
          <a:bodyPr/>
          <a:lstStyle/>
          <a:p>
            <a:r>
              <a:t>Assimilation</a:t>
            </a:r>
          </a:p>
        </p:txBody>
      </p:sp>
      <p:sp>
        <p:nvSpPr>
          <p:cNvPr id="149" name="Shape 149"/>
          <p:cNvSpPr>
            <a:spLocks noGrp="1"/>
          </p:cNvSpPr>
          <p:nvPr>
            <p:ph type="body" idx="1"/>
          </p:nvPr>
        </p:nvSpPr>
        <p:spPr>
          <a:prstGeom prst="rect">
            <a:avLst/>
          </a:prstGeom>
        </p:spPr>
        <p:txBody>
          <a:bodyPr>
            <a:normAutofit fontScale="92500" lnSpcReduction="10000"/>
          </a:bodyPr>
          <a:lstStyle/>
          <a:p>
            <a:pPr marL="196892" indent="-196892" defTabSz="258772">
              <a:spcBef>
                <a:spcPts val="1828"/>
              </a:spcBef>
              <a:defRPr sz="2394"/>
            </a:pPr>
            <a:r>
              <a:rPr dirty="0"/>
              <a:t>Second-generation children </a:t>
            </a:r>
            <a:r>
              <a:rPr dirty="0" err="1"/>
              <a:t>Irie</a:t>
            </a:r>
            <a:r>
              <a:rPr dirty="0"/>
              <a:t>, </a:t>
            </a:r>
            <a:r>
              <a:rPr dirty="0" err="1"/>
              <a:t>Millat</a:t>
            </a:r>
            <a:r>
              <a:rPr dirty="0"/>
              <a:t> and </a:t>
            </a:r>
            <a:r>
              <a:rPr dirty="0" err="1"/>
              <a:t>Magid</a:t>
            </a:r>
            <a:r>
              <a:rPr dirty="0"/>
              <a:t> struggle to find a way to fit into mainstream white British society. </a:t>
            </a:r>
            <a:r>
              <a:rPr dirty="0" err="1"/>
              <a:t>Irie</a:t>
            </a:r>
            <a:r>
              <a:rPr dirty="0"/>
              <a:t> chemically straightens her hair and desires a thin white body.</a:t>
            </a:r>
          </a:p>
          <a:p>
            <a:pPr marL="196892" indent="-196892" defTabSz="258772">
              <a:spcBef>
                <a:spcPts val="1828"/>
              </a:spcBef>
              <a:defRPr sz="2394"/>
            </a:pPr>
            <a:r>
              <a:rPr dirty="0" smtClean="0"/>
              <a:t>The </a:t>
            </a:r>
            <a:r>
              <a:rPr dirty="0"/>
              <a:t>children are drawn to the </a:t>
            </a:r>
            <a:r>
              <a:rPr dirty="0" err="1"/>
              <a:t>Chalfens</a:t>
            </a:r>
            <a:r>
              <a:rPr dirty="0"/>
              <a:t>, who physically manifest their idea of proper British whiteness.</a:t>
            </a:r>
          </a:p>
          <a:p>
            <a:pPr marL="196892" indent="-196892" defTabSz="258772">
              <a:spcBef>
                <a:spcPts val="1828"/>
              </a:spcBef>
              <a:defRPr sz="2394"/>
            </a:pPr>
            <a:r>
              <a:rPr dirty="0"/>
              <a:t>They align themselves with the </a:t>
            </a:r>
            <a:r>
              <a:rPr dirty="0" err="1"/>
              <a:t>Chalfens</a:t>
            </a:r>
            <a:r>
              <a:rPr dirty="0"/>
              <a:t> despite numerous hints that something is not quite right with the family</a:t>
            </a:r>
          </a:p>
          <a:p>
            <a:pPr marL="196892" indent="-196892" defTabSz="258772">
              <a:spcBef>
                <a:spcPts val="1828"/>
              </a:spcBef>
              <a:defRPr sz="2394"/>
            </a:pPr>
            <a:r>
              <a:rPr dirty="0"/>
              <a:t>The quest for assimilation eventually alienates the children from their parents.</a:t>
            </a:r>
          </a:p>
          <a:p>
            <a:pPr marL="196892" indent="-196892" defTabSz="258772">
              <a:spcBef>
                <a:spcPts val="1828"/>
              </a:spcBef>
              <a:defRPr sz="2394"/>
            </a:pPr>
            <a:r>
              <a:rPr lang="es-MX" dirty="0" smtClean="0"/>
              <a:t>T</a:t>
            </a:r>
            <a:r>
              <a:rPr dirty="0" smtClean="0"/>
              <a:t>he </a:t>
            </a:r>
            <a:r>
              <a:rPr dirty="0"/>
              <a:t>Jehovah’s Witness characters do not exhibit any ulterior motives: </a:t>
            </a:r>
            <a:r>
              <a:rPr dirty="0" err="1"/>
              <a:t>Hortense</a:t>
            </a:r>
            <a:r>
              <a:rPr dirty="0"/>
              <a:t> and Ryan Topps are committed to the Jehovah’s Witness doctrine and are satisfied by their simple, isolated lives.</a:t>
            </a:r>
          </a:p>
        </p:txBody>
      </p:sp>
    </p:spTree>
    <p:extLst>
      <p:ext uri="{BB962C8B-B14F-4D97-AF65-F5344CB8AC3E}">
        <p14:creationId xmlns:p14="http://schemas.microsoft.com/office/powerpoint/2010/main" val="1020425617"/>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2708" y="478302"/>
            <a:ext cx="11155680" cy="6203852"/>
          </a:xfrm>
        </p:spPr>
        <p:txBody>
          <a:bodyPr>
            <a:normAutofit fontScale="92500" lnSpcReduction="10000"/>
          </a:bodyPr>
          <a:lstStyle/>
          <a:p>
            <a:pPr marL="0" indent="0">
              <a:buNone/>
            </a:pPr>
            <a:r>
              <a:rPr lang="es-MX" dirty="0" smtClean="0"/>
              <a:t>En cuanto a la secuencia didáctica sugerida, cabe decir lo siguiente:</a:t>
            </a:r>
          </a:p>
          <a:p>
            <a:pPr marL="0" indent="0">
              <a:buNone/>
            </a:pPr>
            <a:endParaRPr lang="es-MX" dirty="0" smtClean="0"/>
          </a:p>
          <a:p>
            <a:r>
              <a:rPr lang="es-MX" dirty="0" smtClean="0"/>
              <a:t>Este material permite al estudiante adquirir los nuevos conceptos partiendo de una fase inicial centrada en la mera identificación de los rasgos que caracterizan al fenómeno o la figura literaria. </a:t>
            </a:r>
          </a:p>
          <a:p>
            <a:r>
              <a:rPr lang="es-MX" dirty="0" smtClean="0"/>
              <a:t>Posteriormente, el alumno debe reconocer, en un texto literario, la presencia de temáticas y estilos narrativos que conforman el carácter “contemporáneo” de cada obra y autor estudiados. </a:t>
            </a:r>
          </a:p>
          <a:p>
            <a:r>
              <a:rPr lang="es-MX" dirty="0" smtClean="0"/>
              <a:t>En una etapa posterior, es necesario que la atención asuma una postura más crítica, es decir, que el estudiante esté en condiciones de observar la relación entre el contenido expresado en el lenguaje literario y la forma en que la obra dialoga con otras y da respuesta a las problemáticas de su tiempo. </a:t>
            </a:r>
          </a:p>
          <a:p>
            <a:pPr marL="0" indent="0">
              <a:buNone/>
            </a:pPr>
            <a:endParaRPr lang="es-MX" dirty="0" smtClean="0"/>
          </a:p>
          <a:p>
            <a:pPr algn="just"/>
            <a:r>
              <a:rPr lang="es-MX" dirty="0" smtClean="0"/>
              <a:t>He aquí, de forma resumida, el guion con los lineamientos y sugerencias que permitirán el uso en el aula de esta colección de diapositivas. Espero que les sea de mucha utilidad. </a:t>
            </a:r>
            <a:endParaRPr lang="es-MX" dirty="0"/>
          </a:p>
        </p:txBody>
      </p:sp>
    </p:spTree>
    <p:extLst>
      <p:ext uri="{BB962C8B-B14F-4D97-AF65-F5344CB8AC3E}">
        <p14:creationId xmlns:p14="http://schemas.microsoft.com/office/powerpoint/2010/main" val="317150948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a:spLocks noGrp="1"/>
          </p:cNvSpPr>
          <p:nvPr>
            <p:ph type="title"/>
          </p:nvPr>
        </p:nvSpPr>
        <p:spPr>
          <a:prstGeom prst="rect">
            <a:avLst/>
          </a:prstGeom>
        </p:spPr>
        <p:txBody>
          <a:bodyPr/>
          <a:lstStyle/>
          <a:p>
            <a:r>
              <a:t>Fundamentalism</a:t>
            </a:r>
          </a:p>
        </p:txBody>
      </p:sp>
      <p:sp>
        <p:nvSpPr>
          <p:cNvPr id="152" name="Shape 152"/>
          <p:cNvSpPr>
            <a:spLocks noGrp="1"/>
          </p:cNvSpPr>
          <p:nvPr>
            <p:ph type="body" idx="1"/>
          </p:nvPr>
        </p:nvSpPr>
        <p:spPr>
          <a:prstGeom prst="rect">
            <a:avLst/>
          </a:prstGeom>
        </p:spPr>
        <p:txBody>
          <a:bodyPr>
            <a:normAutofit fontScale="85000" lnSpcReduction="10000"/>
          </a:bodyPr>
          <a:lstStyle/>
          <a:p>
            <a:pPr marL="259397" indent="-259397" defTabSz="340923">
              <a:spcBef>
                <a:spcPts val="2391"/>
              </a:spcBef>
              <a:defRPr sz="3154"/>
            </a:pPr>
            <a:r>
              <a:t>Fundamentalism is shown in three contrasting manifestations throughout the second half of the novel</a:t>
            </a:r>
          </a:p>
          <a:p>
            <a:pPr marL="259397" indent="-259397" defTabSz="340923">
              <a:spcBef>
                <a:spcPts val="2391"/>
              </a:spcBef>
              <a:defRPr sz="3154"/>
            </a:pPr>
            <a:r>
              <a:t>KEVIN, FATE, and Jehovah's Witnesses. Many of the characters who join FATE and KEVIN are drawn by the sense of security inherent to fundamentalism or the excitement of extreme action, rather than the doctrine of the groups themselves. </a:t>
            </a:r>
          </a:p>
          <a:p>
            <a:pPr marL="259397" indent="-259397" defTabSz="340923">
              <a:spcBef>
                <a:spcPts val="2391"/>
              </a:spcBef>
              <a:defRPr sz="3154"/>
            </a:pPr>
            <a:r>
              <a:t>Millat's desire to participate in hip-hop or mafia culture was fulfilled by his membership in KEVIN; Mo Hussein-Ishmael joined KEVIN for status; Joshua is less concerned about eliminating animal cruelty than rebelling against his father</a:t>
            </a:r>
          </a:p>
        </p:txBody>
      </p:sp>
    </p:spTree>
    <p:extLst>
      <p:ext uri="{BB962C8B-B14F-4D97-AF65-F5344CB8AC3E}">
        <p14:creationId xmlns:p14="http://schemas.microsoft.com/office/powerpoint/2010/main" val="3678342707"/>
      </p:ext>
    </p:extLst>
  </p:cSld>
  <p:clrMapOvr>
    <a:masterClrMapping/>
  </p:clrMapOvr>
  <p:transition spd="slow"/>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Shape 157"/>
          <p:cNvSpPr>
            <a:spLocks noGrp="1"/>
          </p:cNvSpPr>
          <p:nvPr>
            <p:ph type="title"/>
          </p:nvPr>
        </p:nvSpPr>
        <p:spPr>
          <a:prstGeom prst="rect">
            <a:avLst/>
          </a:prstGeom>
        </p:spPr>
        <p:txBody>
          <a:bodyPr/>
          <a:lstStyle/>
          <a:p>
            <a:r>
              <a:t>Samad Miah Iqbal</a:t>
            </a:r>
          </a:p>
        </p:txBody>
      </p:sp>
      <p:sp>
        <p:nvSpPr>
          <p:cNvPr id="158" name="Shape 158"/>
          <p:cNvSpPr>
            <a:spLocks noGrp="1"/>
          </p:cNvSpPr>
          <p:nvPr>
            <p:ph type="body" idx="1"/>
          </p:nvPr>
        </p:nvSpPr>
        <p:spPr>
          <a:prstGeom prst="rect">
            <a:avLst/>
          </a:prstGeom>
        </p:spPr>
        <p:txBody>
          <a:bodyPr/>
          <a:lstStyle/>
          <a:p>
            <a:r>
              <a:rPr dirty="0"/>
              <a:t>Archie's best friend, a middle-aged World War II veteran with a crippled right hand. </a:t>
            </a:r>
            <a:r>
              <a:rPr dirty="0" err="1"/>
              <a:t>Samad</a:t>
            </a:r>
            <a:r>
              <a:rPr dirty="0"/>
              <a:t> was born in Bangladesh and met Archie when they were soldiers in Eastern Europe. His wife is </a:t>
            </a:r>
            <a:r>
              <a:rPr dirty="0" err="1"/>
              <a:t>Alsana</a:t>
            </a:r>
            <a:r>
              <a:rPr dirty="0"/>
              <a:t> Begum, and his twin sons are </a:t>
            </a:r>
            <a:r>
              <a:rPr dirty="0" err="1"/>
              <a:t>Magid</a:t>
            </a:r>
            <a:r>
              <a:rPr dirty="0"/>
              <a:t> and </a:t>
            </a:r>
            <a:r>
              <a:rPr dirty="0" err="1"/>
              <a:t>Millat</a:t>
            </a:r>
            <a:r>
              <a:rPr dirty="0"/>
              <a:t>. More than anything, </a:t>
            </a:r>
            <a:r>
              <a:rPr dirty="0" err="1"/>
              <a:t>Samad</a:t>
            </a:r>
            <a:r>
              <a:rPr dirty="0"/>
              <a:t> wants his sons to grow into religious, traditional Bengali Muslim men.</a:t>
            </a:r>
          </a:p>
        </p:txBody>
      </p:sp>
    </p:spTree>
    <p:extLst>
      <p:ext uri="{BB962C8B-B14F-4D97-AF65-F5344CB8AC3E}">
        <p14:creationId xmlns:p14="http://schemas.microsoft.com/office/powerpoint/2010/main" val="1527990826"/>
      </p:ext>
    </p:extLst>
  </p:cSld>
  <p:clrMapOvr>
    <a:masterClrMapping/>
  </p:clrMapOvr>
  <p:transition spd="slow"/>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Shape 160"/>
          <p:cNvSpPr>
            <a:spLocks noGrp="1"/>
          </p:cNvSpPr>
          <p:nvPr>
            <p:ph type="title"/>
          </p:nvPr>
        </p:nvSpPr>
        <p:spPr>
          <a:prstGeom prst="rect">
            <a:avLst/>
          </a:prstGeom>
        </p:spPr>
        <p:txBody>
          <a:bodyPr/>
          <a:lstStyle/>
          <a:p>
            <a:r>
              <a:t>Clara Jones</a:t>
            </a:r>
          </a:p>
        </p:txBody>
      </p:sp>
      <p:sp>
        <p:nvSpPr>
          <p:cNvPr id="161" name="Shape 161"/>
          <p:cNvSpPr>
            <a:spLocks noGrp="1"/>
          </p:cNvSpPr>
          <p:nvPr>
            <p:ph type="body" idx="1"/>
          </p:nvPr>
        </p:nvSpPr>
        <p:spPr>
          <a:xfrm>
            <a:off x="892968" y="1473927"/>
            <a:ext cx="10406063" cy="4420195"/>
          </a:xfrm>
          <a:prstGeom prst="rect">
            <a:avLst/>
          </a:prstGeom>
        </p:spPr>
        <p:txBody>
          <a:bodyPr/>
          <a:lstStyle/>
          <a:p>
            <a:r>
              <a:rPr dirty="0"/>
              <a:t>was an awkward, unpopular Jehovah's Witness who spent her adolescence proselytizing door-to-door. When she meets the equally unappealing Ryan Topps, she abandons her religion and takes up his rebellious ways</a:t>
            </a:r>
          </a:p>
        </p:txBody>
      </p:sp>
    </p:spTree>
    <p:extLst>
      <p:ext uri="{BB962C8B-B14F-4D97-AF65-F5344CB8AC3E}">
        <p14:creationId xmlns:p14="http://schemas.microsoft.com/office/powerpoint/2010/main" val="1277590488"/>
      </p:ext>
    </p:extLst>
  </p:cSld>
  <p:clrMapOvr>
    <a:masterClrMapping/>
  </p:clrMapOvr>
  <p:transition spd="slow"/>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p:cNvSpPr>
          <p:nvPr>
            <p:ph type="title"/>
          </p:nvPr>
        </p:nvSpPr>
        <p:spPr>
          <a:prstGeom prst="rect">
            <a:avLst/>
          </a:prstGeom>
        </p:spPr>
        <p:txBody>
          <a:bodyPr/>
          <a:lstStyle/>
          <a:p>
            <a:r>
              <a:t>Alsana Begum</a:t>
            </a:r>
          </a:p>
        </p:txBody>
      </p:sp>
      <p:sp>
        <p:nvSpPr>
          <p:cNvPr id="164" name="Shape 164"/>
          <p:cNvSpPr>
            <a:spLocks noGrp="1"/>
          </p:cNvSpPr>
          <p:nvPr>
            <p:ph type="body" idx="1"/>
          </p:nvPr>
        </p:nvSpPr>
        <p:spPr>
          <a:prstGeom prst="rect">
            <a:avLst/>
          </a:prstGeom>
        </p:spPr>
        <p:txBody>
          <a:bodyPr/>
          <a:lstStyle/>
          <a:p>
            <a:r>
              <a:t>Alsana Iqbal, née Begum, is the young wife of Samad Iqbal, to whom she was promised before her birth. They have twin sons, Magid and Millat. To help pay bills, she sews clothing for an S&amp;M shop called Domination in Soho. Although charismatic and judgmental by nature, she thinks marriage is best handled with silence</a:t>
            </a:r>
          </a:p>
        </p:txBody>
      </p:sp>
    </p:spTree>
    <p:extLst>
      <p:ext uri="{BB962C8B-B14F-4D97-AF65-F5344CB8AC3E}">
        <p14:creationId xmlns:p14="http://schemas.microsoft.com/office/powerpoint/2010/main" val="672771739"/>
      </p:ext>
    </p:extLst>
  </p:cSld>
  <p:clrMapOvr>
    <a:masterClrMapping/>
  </p:clrMapOvr>
  <p:transition spd="slow"/>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hape 166"/>
          <p:cNvSpPr>
            <a:spLocks noGrp="1"/>
          </p:cNvSpPr>
          <p:nvPr>
            <p:ph type="title"/>
          </p:nvPr>
        </p:nvSpPr>
        <p:spPr>
          <a:prstGeom prst="rect">
            <a:avLst/>
          </a:prstGeom>
        </p:spPr>
        <p:txBody>
          <a:bodyPr/>
          <a:lstStyle/>
          <a:p>
            <a:r>
              <a:t>Irie Ambrosia Jones</a:t>
            </a:r>
          </a:p>
        </p:txBody>
      </p:sp>
      <p:sp>
        <p:nvSpPr>
          <p:cNvPr id="167" name="Shape 167"/>
          <p:cNvSpPr>
            <a:spLocks noGrp="1"/>
          </p:cNvSpPr>
          <p:nvPr>
            <p:ph type="body" idx="1"/>
          </p:nvPr>
        </p:nvSpPr>
        <p:spPr>
          <a:prstGeom prst="rect">
            <a:avLst/>
          </a:prstGeom>
        </p:spPr>
        <p:txBody>
          <a:bodyPr/>
          <a:lstStyle/>
          <a:p>
            <a:r>
              <a:t>Irie – whose name means "OK, cool, peaceful" in Patois – is the daughter of Clara and Archie Jones. Irie has been friends with Magid and Millat Iqbal since birth. After struggling with her sexuality and racial identity</a:t>
            </a:r>
          </a:p>
        </p:txBody>
      </p:sp>
    </p:spTree>
    <p:extLst>
      <p:ext uri="{BB962C8B-B14F-4D97-AF65-F5344CB8AC3E}">
        <p14:creationId xmlns:p14="http://schemas.microsoft.com/office/powerpoint/2010/main" val="3419074497"/>
      </p:ext>
    </p:extLst>
  </p:cSld>
  <p:clrMapOvr>
    <a:masterClrMapping/>
  </p:clrMapOvr>
  <p:transition spd="slow"/>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Shape 169"/>
          <p:cNvSpPr>
            <a:spLocks noGrp="1"/>
          </p:cNvSpPr>
          <p:nvPr>
            <p:ph type="title"/>
          </p:nvPr>
        </p:nvSpPr>
        <p:spPr>
          <a:prstGeom prst="rect">
            <a:avLst/>
          </a:prstGeom>
        </p:spPr>
        <p:txBody>
          <a:bodyPr/>
          <a:lstStyle/>
          <a:p>
            <a:r>
              <a:t>Millat Zulfikar Iqbal</a:t>
            </a:r>
          </a:p>
        </p:txBody>
      </p:sp>
      <p:sp>
        <p:nvSpPr>
          <p:cNvPr id="170" name="Shape 170"/>
          <p:cNvSpPr>
            <a:spLocks noGrp="1"/>
          </p:cNvSpPr>
          <p:nvPr>
            <p:ph type="body" idx="1"/>
          </p:nvPr>
        </p:nvSpPr>
        <p:spPr>
          <a:prstGeom prst="rect">
            <a:avLst/>
          </a:prstGeom>
        </p:spPr>
        <p:txBody>
          <a:bodyPr/>
          <a:lstStyle/>
          <a:p>
            <a:r>
              <a:t>Millat, born 2 minutes later than his twin brother Magid, is the younger son of Samad and Alsana. After Magid is sent to Bangladesh, Millat comes into his own as a trouble-making, pot-smoking, womanizing rebel</a:t>
            </a:r>
          </a:p>
        </p:txBody>
      </p:sp>
    </p:spTree>
    <p:extLst>
      <p:ext uri="{BB962C8B-B14F-4D97-AF65-F5344CB8AC3E}">
        <p14:creationId xmlns:p14="http://schemas.microsoft.com/office/powerpoint/2010/main" val="2879487153"/>
      </p:ext>
    </p:extLst>
  </p:cSld>
  <p:clrMapOvr>
    <a:masterClrMapping/>
  </p:clrMapOvr>
  <p:transition spd="slow"/>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Shape 172"/>
          <p:cNvSpPr>
            <a:spLocks noGrp="1"/>
          </p:cNvSpPr>
          <p:nvPr>
            <p:ph type="title"/>
          </p:nvPr>
        </p:nvSpPr>
        <p:spPr>
          <a:xfrm>
            <a:off x="892969" y="693749"/>
            <a:ext cx="10406063" cy="1518047"/>
          </a:xfrm>
          <a:prstGeom prst="rect">
            <a:avLst/>
          </a:prstGeom>
        </p:spPr>
        <p:txBody>
          <a:bodyPr>
            <a:normAutofit fontScale="90000"/>
          </a:bodyPr>
          <a:lstStyle>
            <a:lvl1pPr defTabSz="490727">
              <a:defRPr sz="6719"/>
            </a:lvl1pPr>
          </a:lstStyle>
          <a:p>
            <a:r>
              <a:rPr dirty="0" err="1"/>
              <a:t>Magid</a:t>
            </a:r>
            <a:r>
              <a:rPr dirty="0"/>
              <a:t> </a:t>
            </a:r>
            <a:r>
              <a:rPr dirty="0" err="1"/>
              <a:t>Mahfooz</a:t>
            </a:r>
            <a:r>
              <a:rPr dirty="0"/>
              <a:t> </a:t>
            </a:r>
            <a:r>
              <a:rPr dirty="0" err="1"/>
              <a:t>Murshed</a:t>
            </a:r>
            <a:r>
              <a:rPr dirty="0"/>
              <a:t> </a:t>
            </a:r>
            <a:r>
              <a:rPr dirty="0" err="1"/>
              <a:t>Mubtasim</a:t>
            </a:r>
            <a:r>
              <a:rPr dirty="0"/>
              <a:t> Iqbal</a:t>
            </a:r>
          </a:p>
        </p:txBody>
      </p:sp>
      <p:sp>
        <p:nvSpPr>
          <p:cNvPr id="173" name="Shape 173"/>
          <p:cNvSpPr>
            <a:spLocks noGrp="1"/>
          </p:cNvSpPr>
          <p:nvPr>
            <p:ph type="body" idx="1"/>
          </p:nvPr>
        </p:nvSpPr>
        <p:spPr>
          <a:prstGeom prst="rect">
            <a:avLst/>
          </a:prstGeom>
        </p:spPr>
        <p:txBody>
          <a:bodyPr/>
          <a:lstStyle/>
          <a:p>
            <a:r>
              <a:rPr dirty="0" err="1"/>
              <a:t>Magid</a:t>
            </a:r>
            <a:r>
              <a:rPr dirty="0"/>
              <a:t> is the elder son of </a:t>
            </a:r>
            <a:r>
              <a:rPr dirty="0" err="1"/>
              <a:t>Samad</a:t>
            </a:r>
            <a:r>
              <a:rPr dirty="0"/>
              <a:t> and </a:t>
            </a:r>
            <a:r>
              <a:rPr dirty="0" err="1"/>
              <a:t>Alsana</a:t>
            </a:r>
            <a:r>
              <a:rPr dirty="0"/>
              <a:t>, and twin brother of </a:t>
            </a:r>
            <a:r>
              <a:rPr dirty="0" err="1"/>
              <a:t>Millat</a:t>
            </a:r>
            <a:r>
              <a:rPr dirty="0"/>
              <a:t>. </a:t>
            </a:r>
            <a:r>
              <a:rPr dirty="0" err="1"/>
              <a:t>Magid</a:t>
            </a:r>
            <a:r>
              <a:rPr dirty="0"/>
              <a:t> is intellectually precocious and insists on dressing and acting like an adult, even at a very young age. </a:t>
            </a:r>
            <a:r>
              <a:rPr dirty="0" err="1"/>
              <a:t>Magid</a:t>
            </a:r>
            <a:r>
              <a:rPr dirty="0"/>
              <a:t> resents his heritage and wishes he and his family were more "normal" and English.</a:t>
            </a:r>
          </a:p>
        </p:txBody>
      </p:sp>
    </p:spTree>
    <p:extLst>
      <p:ext uri="{BB962C8B-B14F-4D97-AF65-F5344CB8AC3E}">
        <p14:creationId xmlns:p14="http://schemas.microsoft.com/office/powerpoint/2010/main" val="391523281"/>
      </p:ext>
    </p:extLst>
  </p:cSld>
  <p:clrMapOvr>
    <a:masterClrMapping/>
  </p:clrMapOvr>
  <p:transition spd="slow"/>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p:cNvSpPr>
          <p:nvPr>
            <p:ph type="title"/>
          </p:nvPr>
        </p:nvSpPr>
        <p:spPr>
          <a:prstGeom prst="rect">
            <a:avLst/>
          </a:prstGeom>
        </p:spPr>
        <p:txBody>
          <a:bodyPr/>
          <a:lstStyle/>
          <a:p>
            <a:r>
              <a:t>Marcus Chalfen</a:t>
            </a:r>
          </a:p>
        </p:txBody>
      </p:sp>
      <p:sp>
        <p:nvSpPr>
          <p:cNvPr id="176" name="Shape 176"/>
          <p:cNvSpPr>
            <a:spLocks noGrp="1"/>
          </p:cNvSpPr>
          <p:nvPr>
            <p:ph type="body" idx="1"/>
          </p:nvPr>
        </p:nvSpPr>
        <p:spPr>
          <a:prstGeom prst="rect">
            <a:avLst/>
          </a:prstGeom>
        </p:spPr>
        <p:txBody>
          <a:bodyPr/>
          <a:lstStyle/>
          <a:p>
            <a:r>
              <a:t>Marcus Chalfen is a Jewish genetic engineer and husband of Joyce Chalfen. His controversial FutureMouse experiment involves genetically altering a mouse so that it develops cancers at specific times and sites. </a:t>
            </a:r>
          </a:p>
        </p:txBody>
      </p:sp>
    </p:spTree>
    <p:extLst>
      <p:ext uri="{BB962C8B-B14F-4D97-AF65-F5344CB8AC3E}">
        <p14:creationId xmlns:p14="http://schemas.microsoft.com/office/powerpoint/2010/main" val="1271610212"/>
      </p:ext>
    </p:extLst>
  </p:cSld>
  <p:clrMapOvr>
    <a:masterClrMapping/>
  </p:clrMapOvr>
  <p:transition spd="slow"/>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Shape 178"/>
          <p:cNvSpPr>
            <a:spLocks noGrp="1"/>
          </p:cNvSpPr>
          <p:nvPr>
            <p:ph type="title"/>
          </p:nvPr>
        </p:nvSpPr>
        <p:spPr>
          <a:prstGeom prst="rect">
            <a:avLst/>
          </a:prstGeom>
        </p:spPr>
        <p:txBody>
          <a:bodyPr/>
          <a:lstStyle/>
          <a:p>
            <a:r>
              <a:t>Joyce Chalfen</a:t>
            </a:r>
          </a:p>
        </p:txBody>
      </p:sp>
      <p:sp>
        <p:nvSpPr>
          <p:cNvPr id="179" name="Shape 179"/>
          <p:cNvSpPr>
            <a:spLocks noGrp="1"/>
          </p:cNvSpPr>
          <p:nvPr>
            <p:ph type="body" idx="1"/>
          </p:nvPr>
        </p:nvSpPr>
        <p:spPr>
          <a:prstGeom prst="rect">
            <a:avLst/>
          </a:prstGeom>
        </p:spPr>
        <p:txBody>
          <a:bodyPr/>
          <a:lstStyle/>
          <a:p>
            <a:r>
              <a:t>Joyce is a horticulturalist, writer, and the wife of Marcus Chalfen. She has four sons, all who adore her fiercely. Joyce is a natural nurturer and constantly feels the need to care for things and people.</a:t>
            </a:r>
          </a:p>
        </p:txBody>
      </p:sp>
    </p:spTree>
    <p:extLst>
      <p:ext uri="{BB962C8B-B14F-4D97-AF65-F5344CB8AC3E}">
        <p14:creationId xmlns:p14="http://schemas.microsoft.com/office/powerpoint/2010/main" val="983884924"/>
      </p:ext>
    </p:extLst>
  </p:cSld>
  <p:clrMapOvr>
    <a:masterClrMapping/>
  </p:clrMapOvr>
  <p:transition spd="slow"/>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Shape 181"/>
          <p:cNvSpPr>
            <a:spLocks noGrp="1"/>
          </p:cNvSpPr>
          <p:nvPr>
            <p:ph type="title"/>
          </p:nvPr>
        </p:nvSpPr>
        <p:spPr>
          <a:prstGeom prst="rect">
            <a:avLst/>
          </a:prstGeom>
        </p:spPr>
        <p:txBody>
          <a:bodyPr/>
          <a:lstStyle/>
          <a:p>
            <a:r>
              <a:t>Joshua Chalfen</a:t>
            </a:r>
          </a:p>
        </p:txBody>
      </p:sp>
      <p:sp>
        <p:nvSpPr>
          <p:cNvPr id="182" name="Shape 182"/>
          <p:cNvSpPr>
            <a:spLocks noGrp="1"/>
          </p:cNvSpPr>
          <p:nvPr>
            <p:ph type="body" idx="1"/>
          </p:nvPr>
        </p:nvSpPr>
        <p:spPr>
          <a:xfrm>
            <a:off x="2193727" y="1826121"/>
            <a:ext cx="7804547" cy="4420195"/>
          </a:xfrm>
          <a:prstGeom prst="rect">
            <a:avLst/>
          </a:prstGeom>
        </p:spPr>
        <p:txBody>
          <a:bodyPr/>
          <a:lstStyle/>
          <a:p>
            <a:r>
              <a:rPr dirty="0"/>
              <a:t>Joshua is the son of Joyce and Marcus </a:t>
            </a:r>
            <a:r>
              <a:rPr dirty="0" err="1"/>
              <a:t>Chalfen</a:t>
            </a:r>
            <a:r>
              <a:rPr dirty="0"/>
              <a:t>. Originally interested in his studies at </a:t>
            </a:r>
            <a:r>
              <a:rPr dirty="0" err="1"/>
              <a:t>Glenard</a:t>
            </a:r>
            <a:r>
              <a:rPr dirty="0"/>
              <a:t> Oak School, Joshua rebels against the </a:t>
            </a:r>
            <a:r>
              <a:rPr dirty="0" err="1"/>
              <a:t>Chalfens</a:t>
            </a:r>
            <a:r>
              <a:rPr dirty="0"/>
              <a:t> (particularly his father) by joining the animal-rights groups FATE.</a:t>
            </a:r>
          </a:p>
        </p:txBody>
      </p:sp>
    </p:spTree>
    <p:extLst>
      <p:ext uri="{BB962C8B-B14F-4D97-AF65-F5344CB8AC3E}">
        <p14:creationId xmlns:p14="http://schemas.microsoft.com/office/powerpoint/2010/main" val="373905950"/>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solidFill>
        </p:spPr>
        <p:txBody>
          <a:bodyPr/>
          <a:lstStyle/>
          <a:p>
            <a:r>
              <a:rPr lang="es-MX" dirty="0" smtClean="0"/>
              <a:t>UNIDADES TRATADAS EN ESTE MATERIAL</a:t>
            </a:r>
            <a:endParaRPr lang="es-MX" dirty="0"/>
          </a:p>
        </p:txBody>
      </p:sp>
      <p:sp>
        <p:nvSpPr>
          <p:cNvPr id="3" name="Marcador de contenido 2"/>
          <p:cNvSpPr>
            <a:spLocks noGrp="1"/>
          </p:cNvSpPr>
          <p:nvPr>
            <p:ph idx="1"/>
          </p:nvPr>
        </p:nvSpPr>
        <p:spPr>
          <a:solidFill>
            <a:schemeClr val="accent2"/>
          </a:solidFill>
        </p:spPr>
        <p:txBody>
          <a:bodyPr/>
          <a:lstStyle/>
          <a:p>
            <a:r>
              <a:rPr lang="es-MX" dirty="0" smtClean="0"/>
              <a:t>Unidad I: Contextos histórico y social. Lecturas temáticas introductorias.</a:t>
            </a:r>
          </a:p>
          <a:p>
            <a:r>
              <a:rPr lang="es-MX" dirty="0" smtClean="0"/>
              <a:t>Unidad II: Historia sobre la historia (Barnes un otros autores).</a:t>
            </a:r>
          </a:p>
          <a:p>
            <a:r>
              <a:rPr lang="es-MX" dirty="0" smtClean="0"/>
              <a:t>Unidad III: Rebeldía y búsqueda de identidad.</a:t>
            </a:r>
          </a:p>
          <a:p>
            <a:endParaRPr lang="es-MX" dirty="0"/>
          </a:p>
          <a:p>
            <a:pPr marL="0" indent="0">
              <a:buNone/>
            </a:pPr>
            <a:r>
              <a:rPr lang="es-MX" dirty="0" smtClean="0"/>
              <a:t>El material toma como punto de partida, y expande, este programa.</a:t>
            </a:r>
          </a:p>
          <a:p>
            <a:pPr marL="0" indent="0">
              <a:buNone/>
            </a:pPr>
            <a:r>
              <a:rPr lang="es-MX" dirty="0" smtClean="0"/>
              <a:t>Incluye lecturas sugeridas adicionales. </a:t>
            </a:r>
          </a:p>
          <a:p>
            <a:endParaRPr lang="es-MX" dirty="0"/>
          </a:p>
        </p:txBody>
      </p:sp>
    </p:spTree>
    <p:extLst>
      <p:ext uri="{BB962C8B-B14F-4D97-AF65-F5344CB8AC3E}">
        <p14:creationId xmlns:p14="http://schemas.microsoft.com/office/powerpoint/2010/main" val="122956460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pic>
        <p:nvPicPr>
          <p:cNvPr id="111" name="Shape 111"/>
          <p:cNvPicPr preferRelativeResize="0">
            <a:picLocks noGrp="1"/>
          </p:cNvPicPr>
          <p:nvPr>
            <p:ph idx="1"/>
          </p:nvPr>
        </p:nvPicPr>
        <p:blipFill rotWithShape="1">
          <a:blip r:embed="rId3">
            <a:alphaModFix/>
          </a:blip>
          <a:srcRect/>
          <a:stretch/>
        </p:blipFill>
        <p:spPr>
          <a:xfrm>
            <a:off x="3187700" y="476418"/>
            <a:ext cx="4546599" cy="6054558"/>
          </a:xfrm>
          <a:prstGeom prst="rect">
            <a:avLst/>
          </a:prstGeom>
          <a:noFill/>
          <a:ln>
            <a:noFill/>
          </a:ln>
        </p:spPr>
      </p:pic>
    </p:spTree>
    <p:extLst>
      <p:ext uri="{BB962C8B-B14F-4D97-AF65-F5344CB8AC3E}">
        <p14:creationId xmlns:p14="http://schemas.microsoft.com/office/powerpoint/2010/main" val="4104642926"/>
      </p:ext>
    </p:extLst>
  </p:cSld>
  <p:clrMapOvr>
    <a:masterClrMapping/>
  </p:clrMapOvr>
  <p:transition spd="slow">
    <p:cut/>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406400" y="439393"/>
            <a:ext cx="7325336" cy="1097306"/>
          </a:xfrm>
          <a:prstGeom prst="rect">
            <a:avLst/>
          </a:prstGeom>
          <a:solidFill>
            <a:srgbClr val="224F76"/>
          </a:solidFill>
          <a:ln>
            <a:noFill/>
          </a:ln>
        </p:spPr>
        <p:txBody>
          <a:bodyPr lIns="91425" tIns="45700" rIns="91425" bIns="45700" anchor="ctr" anchorCtr="0">
            <a:noAutofit/>
          </a:bodyPr>
          <a:lstStyle/>
          <a:p>
            <a:pPr marL="0" marR="0" lvl="0" indent="0" algn="l" rtl="0">
              <a:lnSpc>
                <a:spcPct val="90000"/>
              </a:lnSpc>
              <a:spcBef>
                <a:spcPts val="0"/>
              </a:spcBef>
              <a:buClr>
                <a:srgbClr val="FEFEFE"/>
              </a:buClr>
              <a:buSzPct val="25000"/>
              <a:buFont typeface="Questrial"/>
              <a:buNone/>
            </a:pPr>
            <a:r>
              <a:rPr lang="es-MX" sz="4800" b="0" i="0" u="none" strike="noStrike" cap="none">
                <a:solidFill>
                  <a:srgbClr val="FEFEFE"/>
                </a:solidFill>
                <a:latin typeface="Questrial"/>
                <a:ea typeface="Questrial"/>
                <a:cs typeface="Questrial"/>
                <a:sym typeface="Questrial"/>
              </a:rPr>
              <a:t>SOBRE EL AUTOR</a:t>
            </a:r>
          </a:p>
        </p:txBody>
      </p:sp>
      <p:sp>
        <p:nvSpPr>
          <p:cNvPr id="117" name="Shape 117"/>
          <p:cNvSpPr txBox="1">
            <a:spLocks noGrp="1"/>
          </p:cNvSpPr>
          <p:nvPr>
            <p:ph idx="1"/>
          </p:nvPr>
        </p:nvSpPr>
        <p:spPr>
          <a:xfrm>
            <a:off x="406400" y="1648156"/>
            <a:ext cx="6972300" cy="4905419"/>
          </a:xfrm>
          <a:prstGeom prst="rect">
            <a:avLst/>
          </a:prstGeom>
          <a:solidFill>
            <a:srgbClr val="5B0F00"/>
          </a:solidFill>
          <a:ln>
            <a:noFill/>
          </a:ln>
        </p:spPr>
        <p:txBody>
          <a:bodyPr lIns="91425" tIns="45700" rIns="91425" bIns="45700" anchor="t" anchorCtr="0">
            <a:noAutofit/>
          </a:bodyPr>
          <a:lstStyle/>
          <a:p>
            <a:pPr marL="182880" marR="0" lvl="0" indent="-182880" algn="just" rtl="0">
              <a:lnSpc>
                <a:spcPct val="100000"/>
              </a:lnSpc>
              <a:spcBef>
                <a:spcPts val="0"/>
              </a:spcBef>
              <a:spcAft>
                <a:spcPts val="0"/>
              </a:spcAft>
              <a:buClr>
                <a:srgbClr val="FEFEFE"/>
              </a:buClr>
              <a:buSzPct val="99615"/>
              <a:buFont typeface="Garamond"/>
              <a:buChar char="◦"/>
            </a:pPr>
            <a:r>
              <a:rPr lang="es-MX" sz="2590" b="0" i="0" u="none" strike="noStrike" cap="none" dirty="0" err="1">
                <a:solidFill>
                  <a:schemeClr val="lt1"/>
                </a:solidFill>
                <a:latin typeface="Questrial"/>
                <a:ea typeface="Questrial"/>
                <a:cs typeface="Questrial"/>
                <a:sym typeface="Questrial"/>
              </a:rPr>
              <a:t>Junot</a:t>
            </a:r>
            <a:r>
              <a:rPr lang="es-MX" sz="2590" b="0" i="0" u="none" strike="noStrike" cap="none" dirty="0">
                <a:solidFill>
                  <a:schemeClr val="lt1"/>
                </a:solidFill>
                <a:latin typeface="Questrial"/>
                <a:ea typeface="Questrial"/>
                <a:cs typeface="Questrial"/>
                <a:sym typeface="Questrial"/>
              </a:rPr>
              <a:t> Díaz (1968) es un autor estadounidense, de origen dominicano. </a:t>
            </a:r>
          </a:p>
          <a:p>
            <a:pPr marL="182880" marR="0" lvl="0" indent="-182880" algn="just" rtl="0">
              <a:lnSpc>
                <a:spcPct val="100000"/>
              </a:lnSpc>
              <a:spcBef>
                <a:spcPts val="900"/>
              </a:spcBef>
              <a:spcAft>
                <a:spcPts val="0"/>
              </a:spcAft>
              <a:buClr>
                <a:srgbClr val="FEFEFE"/>
              </a:buClr>
              <a:buSzPct val="99615"/>
              <a:buFont typeface="Garamond"/>
              <a:buChar char="◦"/>
            </a:pPr>
            <a:r>
              <a:rPr lang="es-MX" sz="2590" b="0" i="0" u="none" strike="noStrike" cap="none" dirty="0">
                <a:solidFill>
                  <a:schemeClr val="lt1"/>
                </a:solidFill>
                <a:latin typeface="Questrial"/>
                <a:ea typeface="Questrial"/>
                <a:cs typeface="Questrial"/>
                <a:sym typeface="Questrial"/>
              </a:rPr>
              <a:t>Es profesor de escritura </a:t>
            </a:r>
            <a:r>
              <a:rPr lang="es-MX" sz="2590" b="0" i="0" u="none" strike="noStrike" cap="none" dirty="0" smtClean="0">
                <a:solidFill>
                  <a:schemeClr val="lt1"/>
                </a:solidFill>
                <a:latin typeface="Questrial"/>
                <a:ea typeface="Questrial"/>
                <a:cs typeface="Questrial"/>
                <a:sym typeface="Questrial"/>
              </a:rPr>
              <a:t>creativa </a:t>
            </a:r>
            <a:r>
              <a:rPr lang="es-MX" sz="2590" b="0" i="0" u="none" strike="noStrike" cap="none" dirty="0">
                <a:solidFill>
                  <a:schemeClr val="lt1"/>
                </a:solidFill>
                <a:latin typeface="Questrial"/>
                <a:ea typeface="Questrial"/>
                <a:cs typeface="Questrial"/>
                <a:sym typeface="Questrial"/>
              </a:rPr>
              <a:t>en el Massachusetts </a:t>
            </a:r>
            <a:r>
              <a:rPr lang="es-MX" sz="2590" b="0" i="0" u="none" strike="noStrike" cap="none" dirty="0" err="1">
                <a:solidFill>
                  <a:schemeClr val="lt1"/>
                </a:solidFill>
                <a:latin typeface="Questrial"/>
                <a:ea typeface="Questrial"/>
                <a:cs typeface="Questrial"/>
                <a:sym typeface="Questrial"/>
              </a:rPr>
              <a:t>Institute</a:t>
            </a:r>
            <a:r>
              <a:rPr lang="es-MX" sz="2590" b="0" i="0" u="none" strike="noStrike" cap="none" dirty="0">
                <a:solidFill>
                  <a:schemeClr val="lt1"/>
                </a:solidFill>
                <a:latin typeface="Questrial"/>
                <a:ea typeface="Questrial"/>
                <a:cs typeface="Questrial"/>
                <a:sym typeface="Questrial"/>
              </a:rPr>
              <a:t> of </a:t>
            </a:r>
            <a:r>
              <a:rPr lang="es-MX" sz="2590" b="0" i="0" u="none" strike="noStrike" cap="none" dirty="0" err="1">
                <a:solidFill>
                  <a:schemeClr val="lt1"/>
                </a:solidFill>
                <a:latin typeface="Questrial"/>
                <a:ea typeface="Questrial"/>
                <a:cs typeface="Questrial"/>
                <a:sym typeface="Questrial"/>
              </a:rPr>
              <a:t>Technology</a:t>
            </a:r>
            <a:r>
              <a:rPr lang="es-MX" sz="2590" b="0" i="0" u="none" strike="noStrike" cap="none" dirty="0">
                <a:solidFill>
                  <a:schemeClr val="lt1"/>
                </a:solidFill>
                <a:latin typeface="Questrial"/>
                <a:ea typeface="Questrial"/>
                <a:cs typeface="Questrial"/>
                <a:sym typeface="Questrial"/>
              </a:rPr>
              <a:t> (MIT)</a:t>
            </a:r>
          </a:p>
          <a:p>
            <a:pPr marL="182880" marR="0" lvl="0" indent="-182880" algn="just" rtl="0">
              <a:lnSpc>
                <a:spcPct val="100000"/>
              </a:lnSpc>
              <a:spcBef>
                <a:spcPts val="900"/>
              </a:spcBef>
              <a:spcAft>
                <a:spcPts val="0"/>
              </a:spcAft>
              <a:buClr>
                <a:srgbClr val="FEFEFE"/>
              </a:buClr>
              <a:buSzPct val="99615"/>
              <a:buFont typeface="Garamond"/>
              <a:buChar char="◦"/>
            </a:pPr>
            <a:r>
              <a:rPr lang="es-MX" sz="2590" b="0" i="0" u="none" strike="noStrike" cap="none" dirty="0">
                <a:solidFill>
                  <a:schemeClr val="lt1"/>
                </a:solidFill>
                <a:latin typeface="Questrial"/>
                <a:ea typeface="Questrial"/>
                <a:cs typeface="Questrial"/>
                <a:sym typeface="Questrial"/>
              </a:rPr>
              <a:t>Es editor literario de Boston </a:t>
            </a:r>
            <a:r>
              <a:rPr lang="es-MX" sz="2590" b="0" i="0" u="none" strike="noStrike" cap="none" dirty="0" err="1">
                <a:solidFill>
                  <a:schemeClr val="lt1"/>
                </a:solidFill>
                <a:latin typeface="Questrial"/>
                <a:ea typeface="Questrial"/>
                <a:cs typeface="Questrial"/>
                <a:sym typeface="Questrial"/>
              </a:rPr>
              <a:t>Review</a:t>
            </a:r>
            <a:r>
              <a:rPr lang="es-MX" sz="2590" b="0" i="0" u="none" strike="noStrike" cap="none" dirty="0">
                <a:solidFill>
                  <a:schemeClr val="lt1"/>
                </a:solidFill>
                <a:latin typeface="Questrial"/>
                <a:ea typeface="Questrial"/>
                <a:cs typeface="Questrial"/>
                <a:sym typeface="Questrial"/>
              </a:rPr>
              <a:t>.</a:t>
            </a:r>
          </a:p>
          <a:p>
            <a:pPr marL="182880" marR="0" lvl="0" indent="-182880" algn="just" rtl="0">
              <a:lnSpc>
                <a:spcPct val="100000"/>
              </a:lnSpc>
              <a:spcBef>
                <a:spcPts val="900"/>
              </a:spcBef>
              <a:spcAft>
                <a:spcPts val="0"/>
              </a:spcAft>
              <a:buClr>
                <a:srgbClr val="FEFEFE"/>
              </a:buClr>
              <a:buSzPct val="99615"/>
              <a:buFont typeface="Garamond"/>
              <a:buChar char="◦"/>
            </a:pPr>
            <a:r>
              <a:rPr lang="es-MX" sz="2590" b="0" i="0" u="none" strike="noStrike" cap="none" dirty="0">
                <a:solidFill>
                  <a:schemeClr val="lt1"/>
                </a:solidFill>
                <a:latin typeface="Questrial"/>
                <a:ea typeface="Questrial"/>
                <a:cs typeface="Questrial"/>
                <a:sym typeface="Questrial"/>
              </a:rPr>
              <a:t>Se dedica igualmente a apoyar a </a:t>
            </a:r>
            <a:r>
              <a:rPr lang="es-MX" sz="2590" b="0" i="0" u="none" strike="noStrike" cap="none" dirty="0" err="1">
                <a:solidFill>
                  <a:schemeClr val="lt1"/>
                </a:solidFill>
                <a:latin typeface="Questrial"/>
                <a:ea typeface="Questrial"/>
                <a:cs typeface="Questrial"/>
                <a:sym typeface="Questrial"/>
              </a:rPr>
              <a:t>Freedom</a:t>
            </a:r>
            <a:r>
              <a:rPr lang="es-MX" sz="2590" b="0" i="0" u="none" strike="noStrike" cap="none" dirty="0">
                <a:solidFill>
                  <a:schemeClr val="lt1"/>
                </a:solidFill>
                <a:latin typeface="Questrial"/>
                <a:ea typeface="Questrial"/>
                <a:cs typeface="Questrial"/>
                <a:sym typeface="Questrial"/>
              </a:rPr>
              <a:t> </a:t>
            </a:r>
            <a:r>
              <a:rPr lang="es-MX" sz="2590" b="0" i="0" u="none" strike="noStrike" cap="none" dirty="0" err="1">
                <a:solidFill>
                  <a:schemeClr val="lt1"/>
                </a:solidFill>
                <a:latin typeface="Questrial"/>
                <a:ea typeface="Questrial"/>
                <a:cs typeface="Questrial"/>
                <a:sym typeface="Questrial"/>
              </a:rPr>
              <a:t>University</a:t>
            </a:r>
            <a:r>
              <a:rPr lang="es-MX" sz="2590" b="0" i="0" u="none" strike="noStrike" cap="none" dirty="0">
                <a:solidFill>
                  <a:schemeClr val="lt1"/>
                </a:solidFill>
                <a:latin typeface="Questrial"/>
                <a:ea typeface="Questrial"/>
                <a:cs typeface="Questrial"/>
                <a:sym typeface="Questrial"/>
              </a:rPr>
              <a:t>, </a:t>
            </a:r>
            <a:r>
              <a:rPr lang="es-MX" sz="2590" b="0" i="0" u="none" strike="noStrike" cap="none" dirty="0" smtClean="0">
                <a:solidFill>
                  <a:schemeClr val="lt1"/>
                </a:solidFill>
                <a:latin typeface="Questrial"/>
                <a:ea typeface="Questrial"/>
                <a:cs typeface="Questrial"/>
                <a:sym typeface="Questrial"/>
              </a:rPr>
              <a:t>una </a:t>
            </a:r>
            <a:r>
              <a:rPr lang="es-MX" sz="2590" b="0" i="0" u="none" strike="noStrike" cap="none" dirty="0">
                <a:solidFill>
                  <a:schemeClr val="lt1"/>
                </a:solidFill>
                <a:latin typeface="Questrial"/>
                <a:ea typeface="Questrial"/>
                <a:cs typeface="Questrial"/>
                <a:sym typeface="Questrial"/>
              </a:rPr>
              <a:t>organización de </a:t>
            </a:r>
            <a:r>
              <a:rPr lang="es-MX" sz="2590" b="0" i="0" u="none" strike="noStrike" cap="none" dirty="0" smtClean="0">
                <a:solidFill>
                  <a:schemeClr val="lt1"/>
                </a:solidFill>
                <a:latin typeface="Questrial"/>
                <a:ea typeface="Questrial"/>
                <a:cs typeface="Questrial"/>
                <a:sym typeface="Questrial"/>
              </a:rPr>
              <a:t>voluntarios cuyo </a:t>
            </a:r>
            <a:r>
              <a:rPr lang="es-MX" sz="2590" b="0" i="0" u="none" strike="noStrike" cap="none" dirty="0">
                <a:solidFill>
                  <a:schemeClr val="lt1"/>
                </a:solidFill>
                <a:latin typeface="Questrial"/>
                <a:ea typeface="Questrial"/>
                <a:cs typeface="Questrial"/>
                <a:sym typeface="Questrial"/>
              </a:rPr>
              <a:t>fin es ofrecer educación a migrantes indocumentados. </a:t>
            </a:r>
          </a:p>
          <a:p>
            <a:pPr marL="0" marR="0" lvl="0" indent="0" algn="just" rtl="0">
              <a:lnSpc>
                <a:spcPct val="100000"/>
              </a:lnSpc>
              <a:spcBef>
                <a:spcPts val="900"/>
              </a:spcBef>
              <a:spcAft>
                <a:spcPts val="0"/>
              </a:spcAft>
              <a:buClr>
                <a:srgbClr val="FEFEFE"/>
              </a:buClr>
              <a:buSzPct val="25000"/>
              <a:buFont typeface="Garamond"/>
              <a:buNone/>
            </a:pPr>
            <a:endParaRPr sz="1665" b="0" i="0" u="none" strike="noStrike" cap="none" dirty="0">
              <a:solidFill>
                <a:schemeClr val="lt1"/>
              </a:solidFill>
              <a:latin typeface="Questrial"/>
              <a:ea typeface="Questrial"/>
              <a:cs typeface="Questrial"/>
              <a:sym typeface="Questrial"/>
            </a:endParaRPr>
          </a:p>
          <a:p>
            <a:pPr marL="182880" marR="0" lvl="0" indent="-182880" algn="just" rtl="0">
              <a:lnSpc>
                <a:spcPct val="100000"/>
              </a:lnSpc>
              <a:spcBef>
                <a:spcPts val="900"/>
              </a:spcBef>
              <a:spcAft>
                <a:spcPts val="0"/>
              </a:spcAft>
              <a:buClr>
                <a:srgbClr val="FEFEFE"/>
              </a:buClr>
              <a:buSzPct val="97941"/>
              <a:buFont typeface="Garamond"/>
              <a:buNone/>
            </a:pPr>
            <a:endParaRPr sz="1665" b="0" i="0" u="none" strike="noStrike" cap="none" dirty="0">
              <a:solidFill>
                <a:schemeClr val="lt1"/>
              </a:solidFill>
              <a:latin typeface="Questrial"/>
              <a:ea typeface="Questrial"/>
              <a:cs typeface="Questrial"/>
              <a:sym typeface="Questrial"/>
            </a:endParaRPr>
          </a:p>
          <a:p>
            <a:pPr marL="182880" marR="0" lvl="0" indent="-182880" algn="just" rtl="0">
              <a:lnSpc>
                <a:spcPct val="100000"/>
              </a:lnSpc>
              <a:spcBef>
                <a:spcPts val="900"/>
              </a:spcBef>
              <a:spcAft>
                <a:spcPts val="0"/>
              </a:spcAft>
              <a:buClr>
                <a:srgbClr val="FEFEFE"/>
              </a:buClr>
              <a:buSzPct val="97941"/>
              <a:buFont typeface="Garamond"/>
              <a:buNone/>
            </a:pPr>
            <a:endParaRPr sz="1665" b="0" i="0" u="none" strike="noStrike" cap="none" dirty="0">
              <a:solidFill>
                <a:schemeClr val="lt1"/>
              </a:solidFill>
              <a:latin typeface="Questrial"/>
              <a:ea typeface="Questrial"/>
              <a:cs typeface="Questrial"/>
              <a:sym typeface="Questrial"/>
            </a:endParaRPr>
          </a:p>
          <a:p>
            <a:pPr marL="182880" marR="0" lvl="0" indent="-182880" algn="l" rtl="0">
              <a:lnSpc>
                <a:spcPct val="100000"/>
              </a:lnSpc>
              <a:spcBef>
                <a:spcPts val="900"/>
              </a:spcBef>
              <a:spcAft>
                <a:spcPts val="0"/>
              </a:spcAft>
              <a:buClr>
                <a:srgbClr val="FEFEFE"/>
              </a:buClr>
              <a:buSzPct val="97941"/>
              <a:buFont typeface="Garamond"/>
              <a:buNone/>
            </a:pPr>
            <a:endParaRPr sz="1665" b="0" i="0" u="none" strike="noStrike" cap="none" dirty="0">
              <a:solidFill>
                <a:schemeClr val="lt1"/>
              </a:solidFill>
              <a:latin typeface="Questrial"/>
              <a:ea typeface="Questrial"/>
              <a:cs typeface="Questrial"/>
              <a:sym typeface="Questrial"/>
            </a:endParaRPr>
          </a:p>
        </p:txBody>
      </p:sp>
      <p:pic>
        <p:nvPicPr>
          <p:cNvPr id="118" name="Shape 118"/>
          <p:cNvPicPr preferRelativeResize="0"/>
          <p:nvPr/>
        </p:nvPicPr>
        <p:blipFill rotWithShape="1">
          <a:blip r:embed="rId3">
            <a:alphaModFix/>
          </a:blip>
          <a:srcRect/>
          <a:stretch/>
        </p:blipFill>
        <p:spPr>
          <a:xfrm>
            <a:off x="7731736" y="609600"/>
            <a:ext cx="4053863" cy="5943975"/>
          </a:xfrm>
          <a:prstGeom prst="rect">
            <a:avLst/>
          </a:prstGeom>
          <a:noFill/>
          <a:ln>
            <a:noFill/>
          </a:ln>
        </p:spPr>
      </p:pic>
    </p:spTree>
    <p:extLst>
      <p:ext uri="{BB962C8B-B14F-4D97-AF65-F5344CB8AC3E}">
        <p14:creationId xmlns:p14="http://schemas.microsoft.com/office/powerpoint/2010/main" val="354587588"/>
      </p:ext>
    </p:extLst>
  </p:cSld>
  <p:clrMapOvr>
    <a:masterClrMapping/>
  </p:clrMapOvr>
  <p:transition spd="slow">
    <p:cut/>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677333" y="241300"/>
            <a:ext cx="6193365" cy="1157288"/>
          </a:xfrm>
          <a:prstGeom prst="rect">
            <a:avLst/>
          </a:prstGeom>
          <a:solidFill>
            <a:srgbClr val="253356"/>
          </a:solidFill>
          <a:ln>
            <a:noFill/>
          </a:ln>
        </p:spPr>
        <p:txBody>
          <a:bodyPr lIns="91425" tIns="45700" rIns="91425" bIns="45700" anchor="ctr" anchorCtr="0">
            <a:noAutofit/>
          </a:bodyPr>
          <a:lstStyle/>
          <a:p>
            <a:pPr marL="0" marR="0" lvl="0" indent="0" algn="l" rtl="0">
              <a:lnSpc>
                <a:spcPct val="90000"/>
              </a:lnSpc>
              <a:spcBef>
                <a:spcPts val="0"/>
              </a:spcBef>
              <a:buClr>
                <a:srgbClr val="FEFEFE"/>
              </a:buClr>
              <a:buSzPct val="25000"/>
              <a:buFont typeface="Questrial"/>
              <a:buNone/>
            </a:pPr>
            <a:r>
              <a:rPr lang="es-MX" sz="4800" b="0" i="0" u="none" strike="noStrike" cap="none">
                <a:solidFill>
                  <a:srgbClr val="FEFEFE"/>
                </a:solidFill>
                <a:latin typeface="Questrial"/>
                <a:ea typeface="Questrial"/>
                <a:cs typeface="Questrial"/>
                <a:sym typeface="Questrial"/>
              </a:rPr>
              <a:t>SOBRE EL AUTOR</a:t>
            </a:r>
          </a:p>
        </p:txBody>
      </p:sp>
      <p:sp>
        <p:nvSpPr>
          <p:cNvPr id="124" name="Shape 124"/>
          <p:cNvSpPr txBox="1">
            <a:spLocks noGrp="1"/>
          </p:cNvSpPr>
          <p:nvPr>
            <p:ph idx="1"/>
          </p:nvPr>
        </p:nvSpPr>
        <p:spPr>
          <a:xfrm>
            <a:off x="677333" y="1538288"/>
            <a:ext cx="10549465" cy="4354510"/>
          </a:xfrm>
          <a:prstGeom prst="rect">
            <a:avLst/>
          </a:prstGeom>
          <a:solidFill>
            <a:srgbClr val="274E13"/>
          </a:solidFill>
          <a:ln>
            <a:noFill/>
          </a:ln>
        </p:spPr>
        <p:txBody>
          <a:bodyPr lIns="91425" tIns="45700" rIns="91425" bIns="45700" anchor="t" anchorCtr="0">
            <a:noAutofit/>
          </a:bodyPr>
          <a:lstStyle/>
          <a:p>
            <a:pPr marL="182880" marR="0" lvl="0" indent="-182880" algn="just" rtl="0">
              <a:lnSpc>
                <a:spcPct val="100000"/>
              </a:lnSpc>
              <a:spcBef>
                <a:spcPts val="0"/>
              </a:spcBef>
              <a:spcAft>
                <a:spcPts val="0"/>
              </a:spcAft>
              <a:buClr>
                <a:srgbClr val="FEFEFE"/>
              </a:buClr>
              <a:buSzPct val="100000"/>
              <a:buFont typeface="Garamond"/>
              <a:buChar char="◦"/>
            </a:pPr>
            <a:r>
              <a:rPr lang="es-MX" sz="2800" b="0" i="0" u="none" strike="noStrike" cap="none" dirty="0">
                <a:solidFill>
                  <a:schemeClr val="lt1"/>
                </a:solidFill>
                <a:latin typeface="Questrial"/>
                <a:ea typeface="Questrial"/>
                <a:cs typeface="Questrial"/>
                <a:sym typeface="Questrial"/>
              </a:rPr>
              <a:t>Nació </a:t>
            </a:r>
            <a:r>
              <a:rPr lang="es-MX" sz="2800" b="0" i="0" u="none" strike="noStrike" cap="none" dirty="0" smtClean="0">
                <a:solidFill>
                  <a:schemeClr val="lt1"/>
                </a:solidFill>
                <a:latin typeface="Questrial"/>
                <a:ea typeface="Questrial"/>
                <a:cs typeface="Questrial"/>
                <a:sym typeface="Questrial"/>
              </a:rPr>
              <a:t>en </a:t>
            </a:r>
            <a:r>
              <a:rPr lang="es-MX" sz="2800" b="0" i="0" u="none" strike="noStrike" cap="none" dirty="0">
                <a:solidFill>
                  <a:schemeClr val="lt1"/>
                </a:solidFill>
                <a:latin typeface="Questrial"/>
                <a:ea typeface="Questrial"/>
                <a:cs typeface="Questrial"/>
                <a:sym typeface="Questrial"/>
              </a:rPr>
              <a:t>Santo Domingo, República Dominicana, Díaz </a:t>
            </a:r>
            <a:r>
              <a:rPr lang="es-MX" sz="2800" b="0" i="0" u="none" strike="noStrike" cap="none" dirty="0" smtClean="0">
                <a:solidFill>
                  <a:schemeClr val="lt1"/>
                </a:solidFill>
                <a:latin typeface="Questrial"/>
                <a:ea typeface="Questrial"/>
                <a:cs typeface="Questrial"/>
                <a:sym typeface="Questrial"/>
              </a:rPr>
              <a:t>emigró </a:t>
            </a:r>
            <a:r>
              <a:rPr lang="es-MX" sz="2800" b="0" i="0" u="none" strike="noStrike" cap="none" dirty="0">
                <a:solidFill>
                  <a:schemeClr val="lt1"/>
                </a:solidFill>
                <a:latin typeface="Questrial"/>
                <a:ea typeface="Questrial"/>
                <a:cs typeface="Questrial"/>
                <a:sym typeface="Questrial"/>
              </a:rPr>
              <a:t>con su familia a Nueva Jersey cuando tenia seis años. </a:t>
            </a:r>
          </a:p>
          <a:p>
            <a:pPr marL="182880" marR="0" lvl="0" indent="-182880" algn="just" rtl="0">
              <a:lnSpc>
                <a:spcPct val="100000"/>
              </a:lnSpc>
              <a:spcBef>
                <a:spcPts val="900"/>
              </a:spcBef>
              <a:spcAft>
                <a:spcPts val="0"/>
              </a:spcAft>
              <a:buClr>
                <a:srgbClr val="FEFEFE"/>
              </a:buClr>
              <a:buSzPct val="100000"/>
              <a:buFont typeface="Garamond"/>
              <a:buChar char="◦"/>
            </a:pPr>
            <a:r>
              <a:rPr lang="es-MX" sz="2800" b="0" i="0" u="none" strike="noStrike" cap="none" dirty="0">
                <a:solidFill>
                  <a:schemeClr val="lt1"/>
                </a:solidFill>
                <a:latin typeface="Questrial"/>
                <a:ea typeface="Questrial"/>
                <a:cs typeface="Questrial"/>
                <a:sym typeface="Questrial"/>
              </a:rPr>
              <a:t>Hizo el bachillerato en el Cedar Ridge High </a:t>
            </a:r>
            <a:r>
              <a:rPr lang="es-MX" sz="2800" b="0" i="0" u="none" strike="noStrike" cap="none" dirty="0" err="1">
                <a:solidFill>
                  <a:schemeClr val="lt1"/>
                </a:solidFill>
                <a:latin typeface="Questrial"/>
                <a:ea typeface="Questrial"/>
                <a:cs typeface="Questrial"/>
                <a:sym typeface="Questrial"/>
              </a:rPr>
              <a:t>School</a:t>
            </a:r>
            <a:r>
              <a:rPr lang="es-MX" sz="2800" b="0" i="0" u="none" strike="noStrike" cap="none" dirty="0">
                <a:solidFill>
                  <a:schemeClr val="lt1"/>
                </a:solidFill>
                <a:latin typeface="Questrial"/>
                <a:ea typeface="Questrial"/>
                <a:cs typeface="Questrial"/>
                <a:sym typeface="Questrial"/>
              </a:rPr>
              <a:t> de Old Bridge (1987), se licenció en inglés en la Universidad </a:t>
            </a:r>
            <a:r>
              <a:rPr lang="es-MX" sz="2800" b="0" i="0" u="none" strike="noStrike" cap="none" dirty="0" err="1">
                <a:solidFill>
                  <a:schemeClr val="lt1"/>
                </a:solidFill>
                <a:latin typeface="Questrial"/>
                <a:ea typeface="Questrial"/>
                <a:cs typeface="Questrial"/>
                <a:sym typeface="Questrial"/>
              </a:rPr>
              <a:t>Rutgers</a:t>
            </a:r>
            <a:r>
              <a:rPr lang="es-MX" sz="2800" b="0" i="0" u="none" strike="noStrike" cap="none" dirty="0">
                <a:solidFill>
                  <a:schemeClr val="lt1"/>
                </a:solidFill>
                <a:latin typeface="Questrial"/>
                <a:ea typeface="Questrial"/>
                <a:cs typeface="Questrial"/>
                <a:sym typeface="Questrial"/>
              </a:rPr>
              <a:t> (1992) e hizo un Master of Fine </a:t>
            </a:r>
            <a:r>
              <a:rPr lang="es-MX" sz="2800" b="0" i="0" u="none" strike="noStrike" cap="none" dirty="0" err="1">
                <a:solidFill>
                  <a:schemeClr val="lt1"/>
                </a:solidFill>
                <a:latin typeface="Questrial"/>
                <a:ea typeface="Questrial"/>
                <a:cs typeface="Questrial"/>
                <a:sym typeface="Questrial"/>
              </a:rPr>
              <a:t>Arts</a:t>
            </a:r>
            <a:r>
              <a:rPr lang="es-MX" sz="2800" b="0" i="0" u="none" strike="noStrike" cap="none" dirty="0">
                <a:solidFill>
                  <a:schemeClr val="lt1"/>
                </a:solidFill>
                <a:latin typeface="Questrial"/>
                <a:ea typeface="Questrial"/>
                <a:cs typeface="Questrial"/>
                <a:sym typeface="Questrial"/>
              </a:rPr>
              <a:t> en </a:t>
            </a:r>
            <a:r>
              <a:rPr lang="es-MX" sz="2800" b="0" i="0" u="none" strike="noStrike" cap="none" dirty="0" err="1" smtClean="0">
                <a:solidFill>
                  <a:schemeClr val="lt1"/>
                </a:solidFill>
                <a:latin typeface="Questrial"/>
                <a:ea typeface="Questrial"/>
                <a:cs typeface="Questrial"/>
                <a:sym typeface="Questrial"/>
              </a:rPr>
              <a:t>Cornell</a:t>
            </a:r>
            <a:r>
              <a:rPr lang="es-MX" sz="2800" b="0" i="0" u="none" strike="noStrike" cap="none" dirty="0" smtClean="0">
                <a:solidFill>
                  <a:schemeClr val="lt1"/>
                </a:solidFill>
                <a:latin typeface="Questrial"/>
                <a:ea typeface="Questrial"/>
                <a:cs typeface="Questrial"/>
                <a:sym typeface="Questrial"/>
              </a:rPr>
              <a:t>.</a:t>
            </a:r>
            <a:endParaRPr lang="es-MX" sz="2800" b="0" i="0" u="none" strike="noStrike" cap="none" dirty="0">
              <a:solidFill>
                <a:schemeClr val="lt1"/>
              </a:solidFill>
              <a:latin typeface="Questrial"/>
              <a:ea typeface="Questrial"/>
              <a:cs typeface="Questrial"/>
              <a:sym typeface="Questrial"/>
            </a:endParaRPr>
          </a:p>
          <a:p>
            <a:pPr marL="182880" marR="0" lvl="0" indent="-182880" algn="just" rtl="0">
              <a:lnSpc>
                <a:spcPct val="100000"/>
              </a:lnSpc>
              <a:spcBef>
                <a:spcPts val="900"/>
              </a:spcBef>
              <a:spcAft>
                <a:spcPts val="0"/>
              </a:spcAft>
              <a:buClr>
                <a:srgbClr val="FEFEFE"/>
              </a:buClr>
              <a:buSzPct val="100000"/>
              <a:buFont typeface="Garamond"/>
              <a:buChar char="◦"/>
            </a:pPr>
            <a:r>
              <a:rPr lang="es-MX" sz="2800" b="0" i="0" u="none" strike="noStrike" cap="none" dirty="0" err="1">
                <a:solidFill>
                  <a:schemeClr val="lt1"/>
                </a:solidFill>
                <a:latin typeface="Questrial"/>
                <a:ea typeface="Questrial"/>
                <a:cs typeface="Questrial"/>
                <a:sym typeface="Questrial"/>
              </a:rPr>
              <a:t>Depués</a:t>
            </a:r>
            <a:r>
              <a:rPr lang="es-MX" sz="2800" b="0" i="0" u="none" strike="noStrike" cap="none" dirty="0">
                <a:solidFill>
                  <a:schemeClr val="lt1"/>
                </a:solidFill>
                <a:latin typeface="Questrial"/>
                <a:ea typeface="Questrial"/>
                <a:cs typeface="Questrial"/>
                <a:sym typeface="Questrial"/>
              </a:rPr>
              <a:t> de </a:t>
            </a:r>
            <a:r>
              <a:rPr lang="es-MX" sz="2800" b="0" i="0" u="none" strike="noStrike" cap="none" dirty="0" smtClean="0">
                <a:solidFill>
                  <a:schemeClr val="lt1"/>
                </a:solidFill>
                <a:latin typeface="Questrial"/>
                <a:ea typeface="Questrial"/>
                <a:cs typeface="Questrial"/>
                <a:sym typeface="Questrial"/>
              </a:rPr>
              <a:t>graduarse, </a:t>
            </a:r>
            <a:r>
              <a:rPr lang="es-MX" sz="2800" b="0" i="0" u="none" strike="noStrike" cap="none" dirty="0">
                <a:solidFill>
                  <a:schemeClr val="lt1"/>
                </a:solidFill>
                <a:latin typeface="Questrial"/>
                <a:ea typeface="Questrial"/>
                <a:cs typeface="Questrial"/>
                <a:sym typeface="Questrial"/>
              </a:rPr>
              <a:t>Díaz publicó su primer libro, una colección de cuentos titulada </a:t>
            </a:r>
            <a:r>
              <a:rPr lang="es-MX" sz="2800" b="0" i="1" u="none" strike="noStrike" cap="none" dirty="0" err="1">
                <a:solidFill>
                  <a:schemeClr val="lt1"/>
                </a:solidFill>
                <a:latin typeface="Questrial"/>
                <a:ea typeface="Questrial"/>
                <a:cs typeface="Questrial"/>
                <a:sym typeface="Questrial"/>
              </a:rPr>
              <a:t>Drown</a:t>
            </a:r>
            <a:r>
              <a:rPr lang="es-MX" sz="2800" b="0" i="0" u="none" strike="noStrike" cap="none" dirty="0">
                <a:solidFill>
                  <a:schemeClr val="lt1"/>
                </a:solidFill>
                <a:latin typeface="Questrial"/>
                <a:ea typeface="Questrial"/>
                <a:cs typeface="Questrial"/>
                <a:sym typeface="Questrial"/>
              </a:rPr>
              <a:t> en 1995.</a:t>
            </a:r>
          </a:p>
        </p:txBody>
      </p:sp>
    </p:spTree>
    <p:extLst>
      <p:ext uri="{BB962C8B-B14F-4D97-AF65-F5344CB8AC3E}">
        <p14:creationId xmlns:p14="http://schemas.microsoft.com/office/powerpoint/2010/main" val="3614060013"/>
      </p:ext>
    </p:extLst>
  </p:cSld>
  <p:clrMapOvr>
    <a:masterClrMapping/>
  </p:clrMapOvr>
  <p:transition spd="slow">
    <p:cut/>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rgbClr val="FEFEFE"/>
              </a:buClr>
              <a:buSzPct val="25000"/>
              <a:buFont typeface="Questrial"/>
              <a:buNone/>
            </a:pPr>
            <a:r>
              <a:rPr lang="es-MX" sz="4320" b="0" i="0" u="none" strike="noStrike" cap="none">
                <a:solidFill>
                  <a:srgbClr val="FEFEFE"/>
                </a:solidFill>
                <a:latin typeface="Questrial"/>
                <a:ea typeface="Questrial"/>
                <a:cs typeface="Questrial"/>
                <a:sym typeface="Questrial"/>
              </a:rPr>
              <a:t>Entre sus obras más destacadas de cuentan las siguientes:</a:t>
            </a:r>
          </a:p>
        </p:txBody>
      </p:sp>
      <p:sp>
        <p:nvSpPr>
          <p:cNvPr id="130" name="Shape 130"/>
          <p:cNvSpPr txBox="1">
            <a:spLocks noGrp="1"/>
          </p:cNvSpPr>
          <p:nvPr>
            <p:ph idx="1"/>
          </p:nvPr>
        </p:nvSpPr>
        <p:spPr>
          <a:xfrm>
            <a:off x="466299" y="609600"/>
            <a:ext cx="10058399" cy="3931919"/>
          </a:xfrm>
          <a:prstGeom prst="rect">
            <a:avLst/>
          </a:prstGeom>
          <a:solidFill>
            <a:srgbClr val="121429"/>
          </a:solidFill>
          <a:ln>
            <a:noFill/>
          </a:ln>
        </p:spPr>
        <p:txBody>
          <a:bodyPr lIns="91425" tIns="45700" rIns="91425" bIns="45700" anchor="t" anchorCtr="0">
            <a:noAutofit/>
          </a:bodyPr>
          <a:lstStyle/>
          <a:p>
            <a:pPr marL="182880" marR="0" lvl="0" indent="-182880" algn="l" rtl="0">
              <a:lnSpc>
                <a:spcPct val="100000"/>
              </a:lnSpc>
              <a:spcBef>
                <a:spcPts val="0"/>
              </a:spcBef>
              <a:spcAft>
                <a:spcPts val="0"/>
              </a:spcAft>
              <a:buClr>
                <a:srgbClr val="FEFEFE"/>
              </a:buClr>
              <a:buSzPct val="100000"/>
              <a:buFont typeface="Garamond"/>
              <a:buChar char="◦"/>
            </a:pPr>
            <a:r>
              <a:rPr lang="es-MX" sz="2800" b="0" i="1" u="none" strike="noStrike" cap="none">
                <a:solidFill>
                  <a:schemeClr val="lt1"/>
                </a:solidFill>
                <a:latin typeface="Questrial"/>
                <a:ea typeface="Questrial"/>
                <a:cs typeface="Questrial"/>
                <a:sym typeface="Questrial"/>
              </a:rPr>
              <a:t>Drown</a:t>
            </a:r>
            <a:r>
              <a:rPr lang="es-MX" sz="2800" b="0" i="0" u="none" strike="noStrike" cap="none">
                <a:solidFill>
                  <a:schemeClr val="lt1"/>
                </a:solidFill>
                <a:latin typeface="Questrial"/>
                <a:ea typeface="Questrial"/>
                <a:cs typeface="Questrial"/>
                <a:sym typeface="Questrial"/>
              </a:rPr>
              <a:t> (1996)</a:t>
            </a:r>
          </a:p>
          <a:p>
            <a:pPr marL="182880" marR="0" lvl="0" indent="-182880" algn="l" rtl="0">
              <a:lnSpc>
                <a:spcPct val="100000"/>
              </a:lnSpc>
              <a:spcBef>
                <a:spcPts val="900"/>
              </a:spcBef>
              <a:spcAft>
                <a:spcPts val="0"/>
              </a:spcAft>
              <a:buClr>
                <a:srgbClr val="FEFEFE"/>
              </a:buClr>
              <a:buSzPct val="100000"/>
              <a:buFont typeface="Garamond"/>
              <a:buChar char="◦"/>
            </a:pPr>
            <a:r>
              <a:rPr lang="es-MX" sz="2800" b="0" i="1" u="none" strike="noStrike" cap="none">
                <a:solidFill>
                  <a:schemeClr val="lt1"/>
                </a:solidFill>
                <a:latin typeface="Questrial"/>
                <a:ea typeface="Questrial"/>
                <a:cs typeface="Questrial"/>
                <a:sym typeface="Questrial"/>
              </a:rPr>
              <a:t>The Brief Wondrous Life of Oscar Wao </a:t>
            </a:r>
            <a:r>
              <a:rPr lang="es-MX" sz="2800" b="0" i="0" u="none" strike="noStrike" cap="none">
                <a:solidFill>
                  <a:schemeClr val="lt1"/>
                </a:solidFill>
                <a:latin typeface="Questrial"/>
                <a:ea typeface="Questrial"/>
                <a:cs typeface="Questrial"/>
                <a:sym typeface="Questrial"/>
              </a:rPr>
              <a:t>(2007)</a:t>
            </a:r>
          </a:p>
          <a:p>
            <a:pPr marL="182880" marR="0" lvl="0" indent="-182880" algn="l" rtl="0">
              <a:lnSpc>
                <a:spcPct val="100000"/>
              </a:lnSpc>
              <a:spcBef>
                <a:spcPts val="900"/>
              </a:spcBef>
              <a:spcAft>
                <a:spcPts val="0"/>
              </a:spcAft>
              <a:buClr>
                <a:srgbClr val="FEFEFE"/>
              </a:buClr>
              <a:buSzPct val="100000"/>
              <a:buFont typeface="Garamond"/>
              <a:buChar char="◦"/>
            </a:pPr>
            <a:r>
              <a:rPr lang="es-MX" sz="2800" b="0" i="1" u="none" strike="noStrike" cap="none">
                <a:solidFill>
                  <a:schemeClr val="lt1"/>
                </a:solidFill>
                <a:latin typeface="Questrial"/>
                <a:ea typeface="Questrial"/>
                <a:cs typeface="Questrial"/>
                <a:sym typeface="Questrial"/>
              </a:rPr>
              <a:t>This Is How You Lose Her </a:t>
            </a:r>
            <a:r>
              <a:rPr lang="es-MX" sz="2800" b="0" i="0" u="none" strike="noStrike" cap="none">
                <a:solidFill>
                  <a:schemeClr val="lt1"/>
                </a:solidFill>
                <a:latin typeface="Questrial"/>
                <a:ea typeface="Questrial"/>
                <a:cs typeface="Questrial"/>
                <a:sym typeface="Questrial"/>
              </a:rPr>
              <a:t>(2012)</a:t>
            </a:r>
          </a:p>
          <a:p>
            <a:pPr marL="0" marR="0" lvl="0" indent="0" algn="l" rtl="0">
              <a:lnSpc>
                <a:spcPct val="100000"/>
              </a:lnSpc>
              <a:spcBef>
                <a:spcPts val="900"/>
              </a:spcBef>
              <a:spcAft>
                <a:spcPts val="0"/>
              </a:spcAft>
              <a:buClr>
                <a:srgbClr val="FEFEFE"/>
              </a:buClr>
              <a:buSzPct val="25000"/>
              <a:buFont typeface="Garamond"/>
              <a:buNone/>
            </a:pPr>
            <a:endParaRPr sz="1800" b="0" i="0" u="none" strike="noStrike" cap="none">
              <a:solidFill>
                <a:schemeClr val="lt1"/>
              </a:solidFill>
              <a:latin typeface="Questrial"/>
              <a:ea typeface="Questrial"/>
              <a:cs typeface="Questrial"/>
              <a:sym typeface="Questrial"/>
            </a:endParaRPr>
          </a:p>
        </p:txBody>
      </p:sp>
      <p:pic>
        <p:nvPicPr>
          <p:cNvPr id="131" name="Shape 131"/>
          <p:cNvPicPr preferRelativeResize="0"/>
          <p:nvPr/>
        </p:nvPicPr>
        <p:blipFill rotWithShape="1">
          <a:blip r:embed="rId3">
            <a:alphaModFix/>
          </a:blip>
          <a:srcRect/>
          <a:stretch/>
        </p:blipFill>
        <p:spPr>
          <a:xfrm>
            <a:off x="9345600" y="1514825"/>
            <a:ext cx="2264898" cy="3535508"/>
          </a:xfrm>
          <a:prstGeom prst="rect">
            <a:avLst/>
          </a:prstGeom>
          <a:noFill/>
          <a:ln>
            <a:noFill/>
          </a:ln>
        </p:spPr>
      </p:pic>
      <p:pic>
        <p:nvPicPr>
          <p:cNvPr id="132" name="Shape 132"/>
          <p:cNvPicPr preferRelativeResize="0"/>
          <p:nvPr/>
        </p:nvPicPr>
        <p:blipFill rotWithShape="1">
          <a:blip r:embed="rId4">
            <a:alphaModFix/>
          </a:blip>
          <a:srcRect/>
          <a:stretch/>
        </p:blipFill>
        <p:spPr>
          <a:xfrm>
            <a:off x="5913315" y="2948046"/>
            <a:ext cx="2203288" cy="3186946"/>
          </a:xfrm>
          <a:prstGeom prst="rect">
            <a:avLst/>
          </a:prstGeom>
          <a:noFill/>
          <a:ln>
            <a:noFill/>
          </a:ln>
        </p:spPr>
      </p:pic>
    </p:spTree>
    <p:extLst>
      <p:ext uri="{BB962C8B-B14F-4D97-AF65-F5344CB8AC3E}">
        <p14:creationId xmlns:p14="http://schemas.microsoft.com/office/powerpoint/2010/main" val="1090006865"/>
      </p:ext>
    </p:extLst>
  </p:cSld>
  <p:clrMapOvr>
    <a:masterClrMapping/>
  </p:clrMapOvr>
  <p:transition spd="slow">
    <p:cut/>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1003301" y="241301"/>
            <a:ext cx="9409942" cy="1304924"/>
          </a:xfrm>
          <a:prstGeom prst="rect">
            <a:avLst/>
          </a:prstGeom>
          <a:solidFill>
            <a:schemeClr val="accent2"/>
          </a:solidFill>
          <a:ln>
            <a:noFill/>
          </a:ln>
        </p:spPr>
        <p:txBody>
          <a:bodyPr lIns="91425" tIns="45700" rIns="91425" bIns="45700" anchor="ctr" anchorCtr="0">
            <a:noAutofit/>
          </a:bodyPr>
          <a:lstStyle/>
          <a:p>
            <a:pPr marL="0" marR="0" lvl="0" indent="0" algn="l" rtl="0">
              <a:lnSpc>
                <a:spcPct val="90000"/>
              </a:lnSpc>
              <a:spcBef>
                <a:spcPts val="0"/>
              </a:spcBef>
              <a:buClr>
                <a:srgbClr val="FEFEFE"/>
              </a:buClr>
              <a:buSzPct val="25000"/>
              <a:buFont typeface="Questrial"/>
              <a:buNone/>
            </a:pPr>
            <a:r>
              <a:rPr lang="es-MX" sz="4320" b="0" i="0" u="none" strike="noStrike" cap="none" dirty="0" err="1">
                <a:solidFill>
                  <a:srgbClr val="FEFEFE"/>
                </a:solidFill>
                <a:latin typeface="Questrial"/>
                <a:ea typeface="Questrial"/>
                <a:cs typeface="Questrial"/>
                <a:sym typeface="Questrial"/>
              </a:rPr>
              <a:t>The</a:t>
            </a:r>
            <a:r>
              <a:rPr lang="es-MX" sz="4320" b="0" i="0" u="none" strike="noStrike" cap="none" dirty="0">
                <a:solidFill>
                  <a:srgbClr val="FEFEFE"/>
                </a:solidFill>
                <a:latin typeface="Questrial"/>
                <a:ea typeface="Questrial"/>
                <a:cs typeface="Questrial"/>
                <a:sym typeface="Questrial"/>
              </a:rPr>
              <a:t> </a:t>
            </a:r>
            <a:r>
              <a:rPr lang="es-MX" sz="4320" b="0" i="0" u="none" strike="noStrike" cap="none" dirty="0" err="1">
                <a:solidFill>
                  <a:srgbClr val="FEFEFE"/>
                </a:solidFill>
                <a:latin typeface="Questrial"/>
                <a:ea typeface="Questrial"/>
                <a:cs typeface="Questrial"/>
                <a:sym typeface="Questrial"/>
              </a:rPr>
              <a:t>Brief</a:t>
            </a:r>
            <a:r>
              <a:rPr lang="es-MX" sz="4320" b="0" i="0" u="none" strike="noStrike" cap="none" dirty="0">
                <a:solidFill>
                  <a:srgbClr val="FEFEFE"/>
                </a:solidFill>
                <a:latin typeface="Questrial"/>
                <a:ea typeface="Questrial"/>
                <a:cs typeface="Questrial"/>
                <a:sym typeface="Questrial"/>
              </a:rPr>
              <a:t> </a:t>
            </a:r>
            <a:r>
              <a:rPr lang="es-MX" sz="4320" b="0" i="0" u="none" strike="noStrike" cap="none" dirty="0" err="1">
                <a:solidFill>
                  <a:srgbClr val="FEFEFE"/>
                </a:solidFill>
                <a:latin typeface="Questrial"/>
                <a:ea typeface="Questrial"/>
                <a:cs typeface="Questrial"/>
                <a:sym typeface="Questrial"/>
              </a:rPr>
              <a:t>Wondrous</a:t>
            </a:r>
            <a:r>
              <a:rPr lang="es-MX" sz="4320" b="0" i="0" u="none" strike="noStrike" cap="none" dirty="0">
                <a:solidFill>
                  <a:srgbClr val="FEFEFE"/>
                </a:solidFill>
                <a:latin typeface="Questrial"/>
                <a:ea typeface="Questrial"/>
                <a:cs typeface="Questrial"/>
                <a:sym typeface="Questrial"/>
              </a:rPr>
              <a:t> </a:t>
            </a:r>
            <a:r>
              <a:rPr lang="es-MX" sz="4320" b="0" i="0" u="none" strike="noStrike" cap="none" dirty="0" err="1">
                <a:solidFill>
                  <a:srgbClr val="FEFEFE"/>
                </a:solidFill>
                <a:latin typeface="Questrial"/>
                <a:ea typeface="Questrial"/>
                <a:cs typeface="Questrial"/>
                <a:sym typeface="Questrial"/>
              </a:rPr>
              <a:t>Life</a:t>
            </a:r>
            <a:r>
              <a:rPr lang="es-MX" sz="4320" b="0" i="0" u="none" strike="noStrike" cap="none" dirty="0">
                <a:solidFill>
                  <a:srgbClr val="FEFEFE"/>
                </a:solidFill>
                <a:latin typeface="Questrial"/>
                <a:ea typeface="Questrial"/>
                <a:cs typeface="Questrial"/>
                <a:sym typeface="Questrial"/>
              </a:rPr>
              <a:t> of Oscar </a:t>
            </a:r>
            <a:r>
              <a:rPr lang="es-MX" sz="4320" b="0" i="0" u="none" strike="noStrike" cap="none" dirty="0" err="1">
                <a:solidFill>
                  <a:srgbClr val="FEFEFE"/>
                </a:solidFill>
                <a:latin typeface="Questrial"/>
                <a:ea typeface="Questrial"/>
                <a:cs typeface="Questrial"/>
                <a:sym typeface="Questrial"/>
              </a:rPr>
              <a:t>Wao</a:t>
            </a:r>
            <a:r>
              <a:rPr lang="es-MX" sz="4320" b="0" i="0" u="none" strike="noStrike" cap="none" dirty="0">
                <a:solidFill>
                  <a:srgbClr val="FEFEFE"/>
                </a:solidFill>
                <a:latin typeface="Questrial"/>
                <a:ea typeface="Questrial"/>
                <a:cs typeface="Questrial"/>
                <a:sym typeface="Questrial"/>
              </a:rPr>
              <a:t> </a:t>
            </a:r>
          </a:p>
        </p:txBody>
      </p:sp>
      <p:sp>
        <p:nvSpPr>
          <p:cNvPr id="138" name="Shape 138"/>
          <p:cNvSpPr txBox="1">
            <a:spLocks noGrp="1"/>
          </p:cNvSpPr>
          <p:nvPr>
            <p:ph idx="1"/>
          </p:nvPr>
        </p:nvSpPr>
        <p:spPr>
          <a:xfrm>
            <a:off x="406400" y="1825625"/>
            <a:ext cx="7899400" cy="4643263"/>
          </a:xfrm>
          <a:prstGeom prst="rect">
            <a:avLst/>
          </a:prstGeom>
          <a:noFill/>
          <a:ln>
            <a:noFill/>
          </a:ln>
        </p:spPr>
        <p:txBody>
          <a:bodyPr lIns="91425" tIns="45700" rIns="91425" bIns="45700" anchor="t" anchorCtr="0">
            <a:noAutofit/>
          </a:bodyPr>
          <a:lstStyle/>
          <a:p>
            <a:pPr marL="182880" marR="0" lvl="0" indent="-182880" algn="just" rtl="0">
              <a:lnSpc>
                <a:spcPct val="100000"/>
              </a:lnSpc>
              <a:spcBef>
                <a:spcPts val="0"/>
              </a:spcBef>
              <a:spcAft>
                <a:spcPts val="0"/>
              </a:spcAft>
              <a:buClr>
                <a:srgbClr val="FEFEFE"/>
              </a:buClr>
              <a:buSzPct val="100000"/>
              <a:buFont typeface="Garamond"/>
              <a:buChar char="◦"/>
            </a:pPr>
            <a:r>
              <a:rPr lang="es-MX" sz="2200" b="0" i="0" u="none" strike="noStrike" cap="none" dirty="0">
                <a:solidFill>
                  <a:schemeClr val="lt1"/>
                </a:solidFill>
                <a:latin typeface="Questrial"/>
                <a:ea typeface="Questrial"/>
                <a:cs typeface="Questrial"/>
                <a:sym typeface="Questrial"/>
              </a:rPr>
              <a:t>La novela es una crónica de la vida de Oscar De León, un chamaco regordete, de origen dominicano, que vive en Paterson, </a:t>
            </a:r>
            <a:r>
              <a:rPr lang="es-MX" sz="2200" b="0" i="0" u="none" strike="noStrike" cap="none" dirty="0" smtClean="0">
                <a:solidFill>
                  <a:schemeClr val="lt1"/>
                </a:solidFill>
                <a:latin typeface="Questrial"/>
                <a:ea typeface="Questrial"/>
                <a:cs typeface="Questrial"/>
                <a:sym typeface="Questrial"/>
              </a:rPr>
              <a:t>Nueva </a:t>
            </a:r>
            <a:r>
              <a:rPr lang="es-MX" sz="2200" b="0" i="0" u="none" strike="noStrike" cap="none" dirty="0">
                <a:solidFill>
                  <a:schemeClr val="lt1"/>
                </a:solidFill>
                <a:latin typeface="Questrial"/>
                <a:ea typeface="Questrial"/>
                <a:cs typeface="Questrial"/>
                <a:sym typeface="Questrial"/>
              </a:rPr>
              <a:t>Jersey. Además de pasarse la vida soñando con el amor, Oscar es un lector obsesivo de ciencia ficción y de novelas fantásticas. </a:t>
            </a:r>
          </a:p>
          <a:p>
            <a:pPr marL="182880" marR="0" lvl="0" indent="-182880" algn="just" rtl="0">
              <a:lnSpc>
                <a:spcPct val="100000"/>
              </a:lnSpc>
              <a:spcBef>
                <a:spcPts val="900"/>
              </a:spcBef>
              <a:spcAft>
                <a:spcPts val="0"/>
              </a:spcAft>
              <a:buClr>
                <a:srgbClr val="FEFEFE"/>
              </a:buClr>
              <a:buSzPct val="100000"/>
              <a:buFont typeface="Garamond"/>
              <a:buChar char="◦"/>
            </a:pPr>
            <a:r>
              <a:rPr lang="es-MX" sz="2200" b="0" i="0" u="none" strike="noStrike" cap="none" dirty="0">
                <a:solidFill>
                  <a:schemeClr val="lt1"/>
                </a:solidFill>
                <a:latin typeface="Questrial"/>
                <a:ea typeface="Questrial"/>
                <a:cs typeface="Questrial"/>
                <a:sym typeface="Questrial"/>
              </a:rPr>
              <a:t>El problema es que no obtiene lo que busca por culpa </a:t>
            </a:r>
            <a:r>
              <a:rPr lang="es-MX" sz="2200" b="0" i="0" u="none" strike="noStrike" cap="none" dirty="0" smtClean="0">
                <a:solidFill>
                  <a:schemeClr val="lt1"/>
                </a:solidFill>
                <a:latin typeface="Questrial"/>
                <a:ea typeface="Questrial"/>
                <a:cs typeface="Questrial"/>
                <a:sym typeface="Questrial"/>
              </a:rPr>
              <a:t>de </a:t>
            </a:r>
            <a:r>
              <a:rPr lang="es-MX" sz="2200" b="0" i="0" u="none" strike="noStrike" cap="none" dirty="0">
                <a:solidFill>
                  <a:schemeClr val="lt1"/>
                </a:solidFill>
                <a:latin typeface="Questrial"/>
                <a:ea typeface="Questrial"/>
                <a:cs typeface="Questrial"/>
                <a:sym typeface="Questrial"/>
              </a:rPr>
              <a:t>— la maldición ancestral que persigue a su familia desde hace varias generaciones. </a:t>
            </a:r>
          </a:p>
          <a:p>
            <a:pPr marL="182880" marR="0" lvl="0" indent="-182880" algn="just" rtl="0">
              <a:lnSpc>
                <a:spcPct val="100000"/>
              </a:lnSpc>
              <a:spcBef>
                <a:spcPts val="900"/>
              </a:spcBef>
              <a:spcAft>
                <a:spcPts val="0"/>
              </a:spcAft>
              <a:buClr>
                <a:srgbClr val="FEFEFE"/>
              </a:buClr>
              <a:buSzPct val="100000"/>
              <a:buFont typeface="Garamond"/>
              <a:buChar char="◦"/>
            </a:pPr>
            <a:r>
              <a:rPr lang="es-MX" sz="2200" b="0" i="0" u="none" strike="noStrike" cap="none" dirty="0">
                <a:solidFill>
                  <a:schemeClr val="lt1"/>
                </a:solidFill>
                <a:latin typeface="Questrial"/>
                <a:ea typeface="Questrial"/>
                <a:cs typeface="Questrial"/>
                <a:sym typeface="Questrial"/>
              </a:rPr>
              <a:t>Por culpa del </a:t>
            </a:r>
            <a:r>
              <a:rPr lang="es-MX" sz="2200" b="0" i="0" u="none" strike="noStrike" cap="none" dirty="0" err="1" smtClean="0">
                <a:solidFill>
                  <a:schemeClr val="lt1"/>
                </a:solidFill>
                <a:latin typeface="Questrial"/>
                <a:ea typeface="Questrial"/>
                <a:cs typeface="Questrial"/>
                <a:sym typeface="Questrial"/>
              </a:rPr>
              <a:t>fukú</a:t>
            </a:r>
            <a:r>
              <a:rPr lang="es-MX" sz="2200" b="0" i="0" u="none" strike="noStrike" cap="none" dirty="0" smtClean="0">
                <a:solidFill>
                  <a:schemeClr val="lt1"/>
                </a:solidFill>
                <a:latin typeface="Questrial"/>
                <a:ea typeface="Questrial"/>
                <a:cs typeface="Questrial"/>
                <a:sym typeface="Questrial"/>
              </a:rPr>
              <a:t> sus antepasados acaban </a:t>
            </a:r>
            <a:r>
              <a:rPr lang="es-MX" sz="2200" b="0" i="0" u="none" strike="noStrike" cap="none" dirty="0">
                <a:solidFill>
                  <a:schemeClr val="lt1"/>
                </a:solidFill>
                <a:latin typeface="Questrial"/>
                <a:ea typeface="Questrial"/>
                <a:cs typeface="Questrial"/>
                <a:sym typeface="Questrial"/>
              </a:rPr>
              <a:t>en la cárcel, torturados o muertos en trágicos accidentes.</a:t>
            </a:r>
          </a:p>
          <a:p>
            <a:pPr marL="182880" marR="0" lvl="0" indent="-182880" algn="just" rtl="0">
              <a:lnSpc>
                <a:spcPct val="100000"/>
              </a:lnSpc>
              <a:spcBef>
                <a:spcPts val="900"/>
              </a:spcBef>
              <a:spcAft>
                <a:spcPts val="0"/>
              </a:spcAft>
              <a:buClr>
                <a:srgbClr val="FEFEFE"/>
              </a:buClr>
              <a:buSzPct val="100000"/>
              <a:buFont typeface="Garamond"/>
              <a:buChar char="◦"/>
            </a:pPr>
            <a:r>
              <a:rPr lang="es-MX" sz="2200" b="0" i="0" u="none" strike="noStrike" cap="none" dirty="0">
                <a:solidFill>
                  <a:schemeClr val="lt1"/>
                </a:solidFill>
                <a:latin typeface="Questrial"/>
                <a:ea typeface="Questrial"/>
                <a:cs typeface="Questrial"/>
                <a:sym typeface="Questrial"/>
              </a:rPr>
              <a:t>La peor desgracia es su mala suerte en el amor. Oscar se decide poner fin a las maldades del </a:t>
            </a:r>
            <a:r>
              <a:rPr lang="es-MX" sz="2200" b="0" i="0" u="none" strike="noStrike" cap="none" dirty="0" err="1">
                <a:solidFill>
                  <a:schemeClr val="lt1"/>
                </a:solidFill>
                <a:latin typeface="Questrial"/>
                <a:ea typeface="Questrial"/>
                <a:cs typeface="Questrial"/>
                <a:sym typeface="Questrial"/>
              </a:rPr>
              <a:t>fukú</a:t>
            </a:r>
            <a:r>
              <a:rPr lang="es-MX" sz="2000" b="0" i="0" u="none" strike="noStrike" cap="none" dirty="0">
                <a:solidFill>
                  <a:schemeClr val="lt1"/>
                </a:solidFill>
                <a:latin typeface="Questrial"/>
                <a:ea typeface="Questrial"/>
                <a:cs typeface="Questrial"/>
                <a:sym typeface="Questrial"/>
              </a:rPr>
              <a:t>. </a:t>
            </a:r>
          </a:p>
        </p:txBody>
      </p:sp>
      <p:pic>
        <p:nvPicPr>
          <p:cNvPr id="139" name="Shape 139"/>
          <p:cNvPicPr preferRelativeResize="0"/>
          <p:nvPr/>
        </p:nvPicPr>
        <p:blipFill rotWithShape="1">
          <a:blip r:embed="rId3">
            <a:alphaModFix/>
          </a:blip>
          <a:srcRect l="4032" t="4405" r="6292" b="4321"/>
          <a:stretch/>
        </p:blipFill>
        <p:spPr>
          <a:xfrm>
            <a:off x="3991068" y="1690688"/>
            <a:ext cx="3122761" cy="4778200"/>
          </a:xfrm>
          <a:prstGeom prst="rect">
            <a:avLst/>
          </a:prstGeom>
          <a:noFill/>
          <a:ln>
            <a:noFill/>
          </a:ln>
        </p:spPr>
      </p:pic>
    </p:spTree>
    <p:extLst>
      <p:ext uri="{BB962C8B-B14F-4D97-AF65-F5344CB8AC3E}">
        <p14:creationId xmlns:p14="http://schemas.microsoft.com/office/powerpoint/2010/main" val="1005810207"/>
      </p:ext>
    </p:extLst>
  </p:cSld>
  <p:clrMapOvr>
    <a:masterClrMapping/>
  </p:clrMapOvr>
  <p:transition spd="slow">
    <p:cut/>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idx="1"/>
          </p:nvPr>
        </p:nvSpPr>
        <p:spPr>
          <a:xfrm>
            <a:off x="332096" y="771674"/>
            <a:ext cx="7543800" cy="5308599"/>
          </a:xfrm>
          <a:prstGeom prst="rect">
            <a:avLst/>
          </a:prstGeom>
          <a:solidFill>
            <a:srgbClr val="274E13"/>
          </a:solidFill>
          <a:ln>
            <a:noFill/>
          </a:ln>
        </p:spPr>
        <p:txBody>
          <a:bodyPr lIns="91425" tIns="45700" rIns="91425" bIns="45700" anchor="t" anchorCtr="0">
            <a:noAutofit/>
          </a:bodyPr>
          <a:lstStyle/>
          <a:p>
            <a:pPr marL="182880" marR="0" lvl="0" indent="-182880" algn="just" rtl="0">
              <a:lnSpc>
                <a:spcPct val="100000"/>
              </a:lnSpc>
              <a:spcBef>
                <a:spcPts val="0"/>
              </a:spcBef>
              <a:spcAft>
                <a:spcPts val="0"/>
              </a:spcAft>
              <a:buClr>
                <a:srgbClr val="FEFEFE"/>
              </a:buClr>
              <a:buSzPct val="100000"/>
              <a:buFont typeface="Garamond"/>
              <a:buChar char="◦"/>
            </a:pPr>
            <a:r>
              <a:rPr lang="es-MX" sz="2800" b="0" i="0" u="none" strike="noStrike" cap="none" dirty="0" err="1" smtClean="0">
                <a:solidFill>
                  <a:schemeClr val="lt1"/>
                </a:solidFill>
                <a:latin typeface="Questrial"/>
                <a:ea typeface="Questrial"/>
                <a:cs typeface="Questrial"/>
                <a:sym typeface="Questrial"/>
              </a:rPr>
              <a:t>The</a:t>
            </a:r>
            <a:r>
              <a:rPr lang="es-MX" sz="2800" b="0" i="0" u="none" strike="noStrike" cap="none" dirty="0" smtClean="0">
                <a:solidFill>
                  <a:schemeClr val="lt1"/>
                </a:solidFill>
                <a:latin typeface="Questrial"/>
                <a:ea typeface="Questrial"/>
                <a:cs typeface="Questrial"/>
                <a:sym typeface="Questrial"/>
              </a:rPr>
              <a:t> novel </a:t>
            </a:r>
            <a:r>
              <a:rPr lang="es-MX" sz="2800" dirty="0" smtClean="0">
                <a:solidFill>
                  <a:schemeClr val="lt1"/>
                </a:solidFill>
                <a:latin typeface="Questrial"/>
                <a:ea typeface="Questrial"/>
                <a:cs typeface="Questrial"/>
                <a:sym typeface="Questrial"/>
              </a:rPr>
              <a:t>centers </a:t>
            </a:r>
            <a:r>
              <a:rPr lang="es-MX" sz="2800" dirty="0" err="1" smtClean="0">
                <a:solidFill>
                  <a:schemeClr val="lt1"/>
                </a:solidFill>
                <a:latin typeface="Questrial"/>
                <a:ea typeface="Questrial"/>
                <a:cs typeface="Questrial"/>
                <a:sym typeface="Questrial"/>
              </a:rPr>
              <a:t>on</a:t>
            </a:r>
            <a:r>
              <a:rPr lang="es-MX" sz="2800" dirty="0" smtClean="0">
                <a:solidFill>
                  <a:schemeClr val="lt1"/>
                </a:solidFill>
                <a:latin typeface="Questrial"/>
                <a:ea typeface="Questrial"/>
                <a:cs typeface="Questrial"/>
                <a:sym typeface="Questrial"/>
              </a:rPr>
              <a:t> </a:t>
            </a:r>
            <a:r>
              <a:rPr lang="es-MX" sz="2800" b="0" i="0" u="none" strike="noStrike" cap="none" dirty="0" smtClean="0">
                <a:solidFill>
                  <a:schemeClr val="lt1"/>
                </a:solidFill>
                <a:latin typeface="Questrial"/>
                <a:ea typeface="Questrial"/>
                <a:cs typeface="Questrial"/>
                <a:sym typeface="Questrial"/>
              </a:rPr>
              <a:t>Lola</a:t>
            </a:r>
            <a:r>
              <a:rPr lang="es-MX" sz="2800" b="0" i="0" u="none" strike="noStrike" cap="none" dirty="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Oscar’s</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sister</a:t>
            </a:r>
            <a:r>
              <a:rPr lang="es-MX" sz="2800" b="0" i="0" u="none" strike="noStrike" cap="none" dirty="0" smtClean="0">
                <a:solidFill>
                  <a:schemeClr val="lt1"/>
                </a:solidFill>
                <a:latin typeface="Questrial"/>
                <a:ea typeface="Questrial"/>
                <a:cs typeface="Questrial"/>
                <a:sym typeface="Questrial"/>
              </a:rPr>
              <a:t>, as </a:t>
            </a:r>
            <a:r>
              <a:rPr lang="es-MX" sz="2800" b="0" i="0" u="none" strike="noStrike" cap="none" dirty="0" err="1" smtClean="0">
                <a:solidFill>
                  <a:schemeClr val="lt1"/>
                </a:solidFill>
                <a:latin typeface="Questrial"/>
                <a:ea typeface="Questrial"/>
                <a:cs typeface="Questrial"/>
                <a:sym typeface="Questrial"/>
              </a:rPr>
              <a:t>well</a:t>
            </a:r>
            <a:r>
              <a:rPr lang="es-MX" sz="2800" b="0" i="0" u="none" strike="noStrike" cap="none" dirty="0" smtClean="0">
                <a:solidFill>
                  <a:schemeClr val="lt1"/>
                </a:solidFill>
                <a:latin typeface="Questrial"/>
                <a:ea typeface="Questrial"/>
                <a:cs typeface="Questrial"/>
                <a:sym typeface="Questrial"/>
              </a:rPr>
              <a:t> as </a:t>
            </a:r>
            <a:r>
              <a:rPr lang="es-MX" sz="2800" b="0" i="0" u="none" strike="noStrike" cap="none" dirty="0" err="1" smtClean="0">
                <a:solidFill>
                  <a:schemeClr val="lt1"/>
                </a:solidFill>
                <a:latin typeface="Questrial"/>
                <a:ea typeface="Questrial"/>
                <a:cs typeface="Questrial"/>
                <a:sym typeface="Questrial"/>
              </a:rPr>
              <a:t>those</a:t>
            </a:r>
            <a:r>
              <a:rPr lang="es-MX" sz="2800" b="0" i="0" u="none" strike="noStrike" cap="none" dirty="0" smtClean="0">
                <a:solidFill>
                  <a:schemeClr val="lt1"/>
                </a:solidFill>
                <a:latin typeface="Questrial"/>
                <a:ea typeface="Questrial"/>
                <a:cs typeface="Questrial"/>
                <a:sym typeface="Questrial"/>
              </a:rPr>
              <a:t> of </a:t>
            </a:r>
            <a:r>
              <a:rPr lang="es-MX" sz="2800" b="0" i="0" u="none" strike="noStrike" cap="none" dirty="0" err="1" smtClean="0">
                <a:solidFill>
                  <a:schemeClr val="lt1"/>
                </a:solidFill>
                <a:latin typeface="Questrial"/>
                <a:ea typeface="Questrial"/>
                <a:cs typeface="Questrial"/>
                <a:sym typeface="Questrial"/>
              </a:rPr>
              <a:t>Hypatía</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a:solidFill>
                  <a:schemeClr val="lt1"/>
                </a:solidFill>
                <a:latin typeface="Questrial"/>
                <a:ea typeface="Questrial"/>
                <a:cs typeface="Questrial"/>
                <a:sym typeface="Questrial"/>
              </a:rPr>
              <a:t>Belicia</a:t>
            </a:r>
            <a:r>
              <a:rPr lang="es-MX" sz="2800" b="0" i="0" u="none" strike="noStrike" cap="none" dirty="0">
                <a:solidFill>
                  <a:schemeClr val="lt1"/>
                </a:solidFill>
                <a:latin typeface="Questrial"/>
                <a:ea typeface="Questrial"/>
                <a:cs typeface="Questrial"/>
                <a:sym typeface="Questrial"/>
              </a:rPr>
              <a:t> Cabral, </a:t>
            </a:r>
            <a:r>
              <a:rPr lang="es-MX" sz="2800" b="0" i="0" u="none" strike="noStrike" cap="none" dirty="0" smtClean="0">
                <a:solidFill>
                  <a:schemeClr val="lt1"/>
                </a:solidFill>
                <a:latin typeface="Questrial"/>
                <a:ea typeface="Questrial"/>
                <a:cs typeface="Questrial"/>
                <a:sym typeface="Questrial"/>
              </a:rPr>
              <a:t>and </a:t>
            </a:r>
            <a:r>
              <a:rPr lang="es-MX" sz="2800" b="0" i="0" u="none" strike="noStrike" cap="none" dirty="0" err="1" smtClean="0">
                <a:solidFill>
                  <a:schemeClr val="lt1"/>
                </a:solidFill>
                <a:latin typeface="Questrial"/>
                <a:ea typeface="Questrial"/>
                <a:cs typeface="Questrial"/>
                <a:sym typeface="Questrial"/>
              </a:rPr>
              <a:t>his</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Grandfather’s</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Abelard</a:t>
            </a:r>
            <a:r>
              <a:rPr lang="es-MX" sz="2800" b="0" i="0" u="none" strike="noStrike" cap="none" dirty="0" smtClean="0">
                <a:solidFill>
                  <a:schemeClr val="lt1"/>
                </a:solidFill>
                <a:latin typeface="Questrial"/>
                <a:ea typeface="Questrial"/>
                <a:cs typeface="Questrial"/>
                <a:sym typeface="Questrial"/>
              </a:rPr>
              <a:t>.</a:t>
            </a:r>
            <a:endParaRPr lang="es-MX" sz="2800" b="0" i="0" u="none" strike="noStrike" cap="none" dirty="0">
              <a:solidFill>
                <a:schemeClr val="lt1"/>
              </a:solidFill>
              <a:latin typeface="Questrial"/>
              <a:ea typeface="Questrial"/>
              <a:cs typeface="Questrial"/>
              <a:sym typeface="Questrial"/>
            </a:endParaRPr>
          </a:p>
          <a:p>
            <a:pPr marL="182880" marR="0" lvl="0" indent="-182880" algn="just" rtl="0">
              <a:lnSpc>
                <a:spcPct val="100000"/>
              </a:lnSpc>
              <a:spcBef>
                <a:spcPts val="900"/>
              </a:spcBef>
              <a:spcAft>
                <a:spcPts val="0"/>
              </a:spcAft>
              <a:buClr>
                <a:srgbClr val="FEFEFE"/>
              </a:buClr>
              <a:buSzPct val="100000"/>
              <a:buFont typeface="Garamond"/>
              <a:buChar char="◦"/>
            </a:pPr>
            <a:r>
              <a:rPr lang="es-MX" sz="2800" b="0" i="0" u="none" strike="noStrike" cap="none" dirty="0" err="1" smtClean="0">
                <a:solidFill>
                  <a:schemeClr val="lt1"/>
                </a:solidFill>
                <a:latin typeface="Questrial"/>
                <a:ea typeface="Questrial"/>
                <a:cs typeface="Questrial"/>
                <a:sym typeface="Questrial"/>
              </a:rPr>
              <a:t>Most</a:t>
            </a:r>
            <a:r>
              <a:rPr lang="es-MX" sz="2800" b="0" i="0" u="none" strike="noStrike" cap="none" dirty="0" smtClean="0">
                <a:solidFill>
                  <a:schemeClr val="lt1"/>
                </a:solidFill>
                <a:latin typeface="Questrial"/>
                <a:ea typeface="Questrial"/>
                <a:cs typeface="Questrial"/>
                <a:sym typeface="Questrial"/>
              </a:rPr>
              <a:t> of </a:t>
            </a:r>
            <a:r>
              <a:rPr lang="es-MX" sz="2800" b="0" i="0" u="none" strike="noStrike" cap="none" dirty="0" err="1" smtClean="0">
                <a:solidFill>
                  <a:schemeClr val="lt1"/>
                </a:solidFill>
                <a:latin typeface="Questrial"/>
                <a:ea typeface="Questrial"/>
                <a:cs typeface="Questrial"/>
                <a:sym typeface="Questrial"/>
              </a:rPr>
              <a:t>the</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story</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is</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told</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by</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Yunior</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a:solidFill>
                  <a:schemeClr val="lt1"/>
                </a:solidFill>
                <a:latin typeface="Questrial"/>
                <a:ea typeface="Questrial"/>
                <a:cs typeface="Questrial"/>
                <a:sym typeface="Questrial"/>
              </a:rPr>
              <a:t>de Las Casas, </a:t>
            </a:r>
            <a:r>
              <a:rPr lang="es-MX" sz="2800" b="0" i="0" u="none" strike="noStrike" cap="none" dirty="0" err="1" smtClean="0">
                <a:solidFill>
                  <a:schemeClr val="lt1"/>
                </a:solidFill>
                <a:latin typeface="Questrial"/>
                <a:ea typeface="Questrial"/>
                <a:cs typeface="Questrial"/>
                <a:sym typeface="Questrial"/>
              </a:rPr>
              <a:t>Oscar’s</a:t>
            </a:r>
            <a:r>
              <a:rPr lang="es-MX" sz="2800" b="0" i="0" u="none" strike="noStrike" cap="none" dirty="0" smtClean="0">
                <a:solidFill>
                  <a:schemeClr val="lt1"/>
                </a:solidFill>
                <a:latin typeface="Questrial"/>
                <a:ea typeface="Questrial"/>
                <a:cs typeface="Questrial"/>
                <a:sym typeface="Questrial"/>
              </a:rPr>
              <a:t> </a:t>
            </a:r>
            <a:r>
              <a:rPr lang="es-MX" sz="2800" b="0" i="1" u="none" strike="noStrike" cap="none" dirty="0" smtClean="0">
                <a:solidFill>
                  <a:schemeClr val="lt1"/>
                </a:solidFill>
                <a:latin typeface="Questrial"/>
                <a:ea typeface="Questrial"/>
                <a:cs typeface="Questrial"/>
                <a:sym typeface="Questrial"/>
              </a:rPr>
              <a:t>alter ego.</a:t>
            </a:r>
            <a:endParaRPr lang="es-MX" sz="2800" b="0" i="0" u="none" strike="noStrike" cap="none" dirty="0">
              <a:solidFill>
                <a:schemeClr val="lt1"/>
              </a:solidFill>
              <a:latin typeface="Questrial"/>
              <a:ea typeface="Questrial"/>
              <a:cs typeface="Questrial"/>
              <a:sym typeface="Questrial"/>
            </a:endParaRPr>
          </a:p>
          <a:p>
            <a:pPr marL="182880" marR="0" lvl="0" indent="-182880" algn="just" rtl="0">
              <a:lnSpc>
                <a:spcPct val="100000"/>
              </a:lnSpc>
              <a:spcBef>
                <a:spcPts val="900"/>
              </a:spcBef>
              <a:spcAft>
                <a:spcPts val="0"/>
              </a:spcAft>
              <a:buClr>
                <a:srgbClr val="FEFEFE"/>
              </a:buClr>
              <a:buSzPct val="100000"/>
              <a:buFont typeface="Garamond"/>
              <a:buNone/>
            </a:pPr>
            <a:endParaRPr sz="1800" b="0" i="0" u="none" strike="noStrike" cap="none" dirty="0">
              <a:solidFill>
                <a:schemeClr val="lt1"/>
              </a:solidFill>
              <a:latin typeface="Questrial"/>
              <a:ea typeface="Questrial"/>
              <a:cs typeface="Questrial"/>
              <a:sym typeface="Questrial"/>
            </a:endParaRPr>
          </a:p>
          <a:p>
            <a:pPr marL="182880" marR="0" lvl="0" indent="-182880" algn="just" rtl="0">
              <a:lnSpc>
                <a:spcPct val="100000"/>
              </a:lnSpc>
              <a:spcBef>
                <a:spcPts val="900"/>
              </a:spcBef>
              <a:spcAft>
                <a:spcPts val="0"/>
              </a:spcAft>
              <a:buClr>
                <a:srgbClr val="FEFEFE"/>
              </a:buClr>
              <a:buSzPct val="100000"/>
              <a:buFont typeface="Garamond"/>
              <a:buNone/>
            </a:pPr>
            <a:endParaRPr sz="1800" b="0" i="0" u="none" strike="noStrike" cap="none" dirty="0">
              <a:solidFill>
                <a:schemeClr val="lt1"/>
              </a:solidFill>
              <a:latin typeface="Questrial"/>
              <a:ea typeface="Questrial"/>
              <a:cs typeface="Questrial"/>
              <a:sym typeface="Questrial"/>
            </a:endParaRPr>
          </a:p>
        </p:txBody>
      </p:sp>
      <p:pic>
        <p:nvPicPr>
          <p:cNvPr id="145" name="Shape 145"/>
          <p:cNvPicPr preferRelativeResize="0"/>
          <p:nvPr/>
        </p:nvPicPr>
        <p:blipFill rotWithShape="1">
          <a:blip r:embed="rId3">
            <a:alphaModFix/>
          </a:blip>
          <a:srcRect/>
          <a:stretch/>
        </p:blipFill>
        <p:spPr>
          <a:xfrm>
            <a:off x="8165425" y="771674"/>
            <a:ext cx="3590319" cy="4789486"/>
          </a:xfrm>
          <a:prstGeom prst="rect">
            <a:avLst/>
          </a:prstGeom>
          <a:noFill/>
          <a:ln>
            <a:noFill/>
          </a:ln>
        </p:spPr>
      </p:pic>
    </p:spTree>
    <p:extLst>
      <p:ext uri="{BB962C8B-B14F-4D97-AF65-F5344CB8AC3E}">
        <p14:creationId xmlns:p14="http://schemas.microsoft.com/office/powerpoint/2010/main" val="2564931647"/>
      </p:ext>
    </p:extLst>
  </p:cSld>
  <p:clrMapOvr>
    <a:masterClrMapping/>
  </p:clrMapOvr>
  <p:transition spd="slow">
    <p:cut/>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idx="1"/>
          </p:nvPr>
        </p:nvSpPr>
        <p:spPr>
          <a:xfrm>
            <a:off x="723900" y="463639"/>
            <a:ext cx="10769599" cy="5632361"/>
          </a:xfrm>
          <a:prstGeom prst="rect">
            <a:avLst/>
          </a:prstGeom>
          <a:solidFill>
            <a:srgbClr val="253356"/>
          </a:solidFill>
          <a:ln>
            <a:noFill/>
          </a:ln>
        </p:spPr>
        <p:txBody>
          <a:bodyPr lIns="91425" tIns="45700" rIns="91425" bIns="45700" anchor="t" anchorCtr="0">
            <a:noAutofit/>
          </a:bodyPr>
          <a:lstStyle/>
          <a:p>
            <a:pPr marL="182880" marR="0" lvl="0" indent="-182880" algn="just" rtl="0">
              <a:lnSpc>
                <a:spcPct val="100000"/>
              </a:lnSpc>
              <a:spcBef>
                <a:spcPts val="0"/>
              </a:spcBef>
              <a:spcAft>
                <a:spcPts val="0"/>
              </a:spcAft>
              <a:buClr>
                <a:srgbClr val="FEFEFE"/>
              </a:buClr>
              <a:buSzPct val="100000"/>
              <a:buFont typeface="Garamond"/>
              <a:buChar char="◦"/>
            </a:pPr>
            <a:r>
              <a:rPr lang="es-MX" sz="2800" b="0" i="0" u="none" strike="noStrike" cap="none" dirty="0" err="1" smtClean="0">
                <a:solidFill>
                  <a:schemeClr val="lt1"/>
                </a:solidFill>
                <a:latin typeface="Questrial"/>
                <a:ea typeface="Questrial"/>
                <a:cs typeface="Questrial"/>
                <a:sym typeface="Questrial"/>
              </a:rPr>
              <a:t>Against</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the</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backdrop</a:t>
            </a:r>
            <a:r>
              <a:rPr lang="es-MX" sz="2800" b="0" i="0" u="none" strike="noStrike" cap="none" dirty="0" smtClean="0">
                <a:solidFill>
                  <a:schemeClr val="lt1"/>
                </a:solidFill>
                <a:latin typeface="Questrial"/>
                <a:ea typeface="Questrial"/>
                <a:cs typeface="Questrial"/>
                <a:sym typeface="Questrial"/>
              </a:rPr>
              <a:t> of New Jersey </a:t>
            </a:r>
            <a:r>
              <a:rPr lang="es-MX" sz="2800" b="0" i="0" u="none" strike="noStrike" cap="none" dirty="0">
                <a:solidFill>
                  <a:schemeClr val="lt1"/>
                </a:solidFill>
                <a:latin typeface="Questrial"/>
                <a:ea typeface="Questrial"/>
                <a:cs typeface="Questrial"/>
                <a:sym typeface="Questrial"/>
              </a:rPr>
              <a:t>como telón de fondo, </a:t>
            </a:r>
            <a:r>
              <a:rPr lang="es-MX" sz="2800" b="0" i="0" u="none" strike="noStrike" cap="none" dirty="0" err="1" smtClean="0">
                <a:solidFill>
                  <a:schemeClr val="lt1"/>
                </a:solidFill>
                <a:latin typeface="Questrial"/>
                <a:ea typeface="Questrial"/>
                <a:cs typeface="Questrial"/>
                <a:sym typeface="Questrial"/>
              </a:rPr>
              <a:t>this</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family</a:t>
            </a:r>
            <a:r>
              <a:rPr lang="es-MX" sz="2800" b="0" i="0" u="none" strike="noStrike" cap="none" dirty="0" smtClean="0">
                <a:solidFill>
                  <a:schemeClr val="lt1"/>
                </a:solidFill>
                <a:latin typeface="Questrial"/>
                <a:ea typeface="Questrial"/>
                <a:cs typeface="Questrial"/>
                <a:sym typeface="Questrial"/>
              </a:rPr>
              <a:t> saga </a:t>
            </a:r>
            <a:r>
              <a:rPr lang="es-MX" sz="2800" b="0" i="0" u="none" strike="noStrike" cap="none" dirty="0" err="1" smtClean="0">
                <a:solidFill>
                  <a:schemeClr val="lt1"/>
                </a:solidFill>
                <a:latin typeface="Questrial"/>
                <a:ea typeface="Questrial"/>
                <a:cs typeface="Questrial"/>
                <a:sym typeface="Questrial"/>
              </a:rPr>
              <a:t>is</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marked</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by</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the</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presence</a:t>
            </a:r>
            <a:r>
              <a:rPr lang="es-MX" sz="2800" b="0" i="0" u="none" strike="noStrike" cap="none" dirty="0" smtClean="0">
                <a:solidFill>
                  <a:schemeClr val="lt1"/>
                </a:solidFill>
                <a:latin typeface="Questrial"/>
                <a:ea typeface="Questrial"/>
                <a:cs typeface="Questrial"/>
                <a:sym typeface="Questrial"/>
              </a:rPr>
              <a:t> of </a:t>
            </a:r>
            <a:r>
              <a:rPr lang="es-MX" sz="2800" b="0" i="0" u="none" strike="noStrike" cap="none" dirty="0" err="1" smtClean="0">
                <a:solidFill>
                  <a:schemeClr val="lt1"/>
                </a:solidFill>
                <a:latin typeface="Questrial"/>
                <a:ea typeface="Questrial"/>
                <a:cs typeface="Questrial"/>
                <a:sym typeface="Questrial"/>
              </a:rPr>
              <a:t>infamous</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Dominiac</a:t>
            </a:r>
            <a:r>
              <a:rPr lang="es-MX" sz="2800" b="0" i="0" u="none" strike="noStrike" cap="none" dirty="0" smtClean="0">
                <a:solidFill>
                  <a:schemeClr val="lt1"/>
                </a:solidFill>
                <a:latin typeface="Questrial"/>
                <a:ea typeface="Questrial"/>
                <a:cs typeface="Questrial"/>
                <a:sym typeface="Questrial"/>
              </a:rPr>
              <a:t> </a:t>
            </a:r>
            <a:r>
              <a:rPr lang="es-MX" sz="2800" b="0" i="0" u="none" strike="noStrike" cap="none" dirty="0" err="1" smtClean="0">
                <a:solidFill>
                  <a:schemeClr val="lt1"/>
                </a:solidFill>
                <a:latin typeface="Questrial"/>
                <a:ea typeface="Questrial"/>
                <a:cs typeface="Questrial"/>
                <a:sym typeface="Questrial"/>
              </a:rPr>
              <a:t>dictator</a:t>
            </a:r>
            <a:r>
              <a:rPr lang="es-MX" sz="2800" b="0" i="0" u="none" strike="noStrike" cap="none" dirty="0" smtClean="0">
                <a:solidFill>
                  <a:schemeClr val="lt1"/>
                </a:solidFill>
                <a:latin typeface="Questrial"/>
                <a:ea typeface="Questrial"/>
                <a:cs typeface="Questrial"/>
                <a:sym typeface="Questrial"/>
              </a:rPr>
              <a:t> Rafael </a:t>
            </a:r>
            <a:r>
              <a:rPr lang="es-MX" sz="2800" b="0" i="0" u="none" strike="noStrike" cap="none" dirty="0">
                <a:solidFill>
                  <a:schemeClr val="lt1"/>
                </a:solidFill>
                <a:latin typeface="Questrial"/>
                <a:ea typeface="Questrial"/>
                <a:cs typeface="Questrial"/>
                <a:sym typeface="Questrial"/>
              </a:rPr>
              <a:t>Leónidas Trujillo.</a:t>
            </a:r>
          </a:p>
          <a:p>
            <a:pPr marL="0" marR="0" lvl="0" indent="0" algn="l" rtl="0">
              <a:lnSpc>
                <a:spcPct val="100000"/>
              </a:lnSpc>
              <a:spcBef>
                <a:spcPts val="900"/>
              </a:spcBef>
              <a:spcAft>
                <a:spcPts val="0"/>
              </a:spcAft>
              <a:buClr>
                <a:srgbClr val="FEFEFE"/>
              </a:buClr>
              <a:buSzPct val="25000"/>
              <a:buFont typeface="Garamond"/>
              <a:buNone/>
            </a:pPr>
            <a:r>
              <a:rPr lang="es-MX" sz="1800" b="0" i="0" u="none" strike="noStrike" cap="none" dirty="0">
                <a:solidFill>
                  <a:schemeClr val="lt1"/>
                </a:solidFill>
                <a:latin typeface="Questrial"/>
                <a:ea typeface="Questrial"/>
                <a:cs typeface="Questrial"/>
                <a:sym typeface="Questrial"/>
              </a:rPr>
              <a:t> </a:t>
            </a:r>
          </a:p>
          <a:p>
            <a:pPr marL="182880" marR="0" lvl="0" indent="-182880" algn="l" rtl="0">
              <a:lnSpc>
                <a:spcPct val="100000"/>
              </a:lnSpc>
              <a:spcBef>
                <a:spcPts val="900"/>
              </a:spcBef>
              <a:spcAft>
                <a:spcPts val="0"/>
              </a:spcAft>
              <a:buClr>
                <a:srgbClr val="FEFEFE"/>
              </a:buClr>
              <a:buSzPct val="100000"/>
              <a:buFont typeface="Garamond"/>
              <a:buNone/>
            </a:pPr>
            <a:endParaRPr sz="1800" b="0" i="0" u="none" strike="noStrike" cap="none" dirty="0">
              <a:solidFill>
                <a:schemeClr val="lt1"/>
              </a:solidFill>
              <a:latin typeface="Questrial"/>
              <a:ea typeface="Questrial"/>
              <a:cs typeface="Questrial"/>
              <a:sym typeface="Questrial"/>
            </a:endParaRPr>
          </a:p>
          <a:p>
            <a:pPr marL="0" marR="0" lvl="0" indent="0" algn="l" rtl="0">
              <a:lnSpc>
                <a:spcPct val="100000"/>
              </a:lnSpc>
              <a:spcBef>
                <a:spcPts val="900"/>
              </a:spcBef>
              <a:spcAft>
                <a:spcPts val="0"/>
              </a:spcAft>
              <a:buClr>
                <a:srgbClr val="FEFEFE"/>
              </a:buClr>
              <a:buSzPct val="25000"/>
              <a:buFont typeface="Garamond"/>
              <a:buNone/>
            </a:pPr>
            <a:endParaRPr sz="1800" b="0" i="0" u="none" strike="noStrike" cap="none" dirty="0">
              <a:solidFill>
                <a:schemeClr val="lt1"/>
              </a:solidFill>
              <a:latin typeface="Questrial"/>
              <a:ea typeface="Questrial"/>
              <a:cs typeface="Questrial"/>
              <a:sym typeface="Questrial"/>
            </a:endParaRPr>
          </a:p>
          <a:p>
            <a:pPr marL="0" marR="0" lvl="0" indent="0" algn="l" rtl="0">
              <a:lnSpc>
                <a:spcPct val="100000"/>
              </a:lnSpc>
              <a:spcBef>
                <a:spcPts val="900"/>
              </a:spcBef>
              <a:spcAft>
                <a:spcPts val="0"/>
              </a:spcAft>
              <a:buClr>
                <a:srgbClr val="FEFEFE"/>
              </a:buClr>
              <a:buSzPct val="25000"/>
              <a:buFont typeface="Garamond"/>
              <a:buNone/>
            </a:pPr>
            <a:endParaRPr sz="1800" b="0" i="0" u="none" strike="noStrike" cap="none" dirty="0">
              <a:solidFill>
                <a:schemeClr val="lt1"/>
              </a:solidFill>
              <a:latin typeface="Questrial"/>
              <a:ea typeface="Questrial"/>
              <a:cs typeface="Questrial"/>
              <a:sym typeface="Questrial"/>
            </a:endParaRPr>
          </a:p>
          <a:p>
            <a:pPr marL="0" marR="0" lvl="0" indent="0" algn="l" rtl="0">
              <a:lnSpc>
                <a:spcPct val="100000"/>
              </a:lnSpc>
              <a:spcBef>
                <a:spcPts val="900"/>
              </a:spcBef>
              <a:spcAft>
                <a:spcPts val="0"/>
              </a:spcAft>
              <a:buClr>
                <a:srgbClr val="FEFEFE"/>
              </a:buClr>
              <a:buSzPct val="25000"/>
              <a:buFont typeface="Garamond"/>
              <a:buNone/>
            </a:pPr>
            <a:endParaRPr sz="1800" b="0" i="0" u="none" strike="noStrike" cap="none" dirty="0">
              <a:solidFill>
                <a:schemeClr val="lt1"/>
              </a:solidFill>
              <a:latin typeface="Questrial"/>
              <a:ea typeface="Questrial"/>
              <a:cs typeface="Questrial"/>
              <a:sym typeface="Questrial"/>
            </a:endParaRPr>
          </a:p>
        </p:txBody>
      </p:sp>
      <p:pic>
        <p:nvPicPr>
          <p:cNvPr id="151" name="Shape 151"/>
          <p:cNvPicPr preferRelativeResize="0"/>
          <p:nvPr/>
        </p:nvPicPr>
        <p:blipFill rotWithShape="1">
          <a:blip r:embed="rId3">
            <a:alphaModFix/>
          </a:blip>
          <a:srcRect/>
          <a:stretch/>
        </p:blipFill>
        <p:spPr>
          <a:xfrm>
            <a:off x="3192413" y="2913900"/>
            <a:ext cx="4753166" cy="2851900"/>
          </a:xfrm>
          <a:prstGeom prst="rect">
            <a:avLst/>
          </a:prstGeom>
          <a:noFill/>
          <a:ln>
            <a:noFill/>
          </a:ln>
        </p:spPr>
      </p:pic>
    </p:spTree>
    <p:extLst>
      <p:ext uri="{BB962C8B-B14F-4D97-AF65-F5344CB8AC3E}">
        <p14:creationId xmlns:p14="http://schemas.microsoft.com/office/powerpoint/2010/main" val="2744480722"/>
      </p:ext>
    </p:extLst>
  </p:cSld>
  <p:clrMapOvr>
    <a:masterClrMapping/>
  </p:clrMapOvr>
  <p:transition spd="slow">
    <p:cut/>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558800" y="375893"/>
            <a:ext cx="10058399" cy="1371599"/>
          </a:xfrm>
          <a:prstGeom prst="rect">
            <a:avLst/>
          </a:prstGeom>
          <a:solidFill>
            <a:srgbClr val="498DF1"/>
          </a:solidFill>
          <a:ln>
            <a:noFill/>
          </a:ln>
        </p:spPr>
        <p:txBody>
          <a:bodyPr lIns="91425" tIns="45700" rIns="91425" bIns="45700" anchor="ctr" anchorCtr="0">
            <a:noAutofit/>
          </a:bodyPr>
          <a:lstStyle/>
          <a:p>
            <a:pPr marL="0" marR="0" lvl="0" indent="0" algn="l" rtl="0">
              <a:lnSpc>
                <a:spcPct val="90000"/>
              </a:lnSpc>
              <a:spcBef>
                <a:spcPts val="0"/>
              </a:spcBef>
              <a:buClr>
                <a:srgbClr val="FEFEFE"/>
              </a:buClr>
              <a:buSzPct val="25000"/>
              <a:buFont typeface="Questrial"/>
              <a:buNone/>
            </a:pPr>
            <a:r>
              <a:rPr lang="es-MX" sz="4320" b="0" i="0" u="none" strike="noStrike" cap="none" dirty="0" smtClean="0">
                <a:solidFill>
                  <a:srgbClr val="FEFEFE"/>
                </a:solidFill>
                <a:latin typeface="Questrial"/>
                <a:ea typeface="Questrial"/>
                <a:cs typeface="Questrial"/>
                <a:sym typeface="Questrial"/>
              </a:rPr>
              <a:t>A </a:t>
            </a:r>
            <a:r>
              <a:rPr lang="es-MX" sz="4320" b="0" i="0" u="none" strike="noStrike" cap="none" dirty="0" err="1" smtClean="0">
                <a:solidFill>
                  <a:srgbClr val="FEFEFE"/>
                </a:solidFill>
                <a:latin typeface="Questrial"/>
                <a:ea typeface="Questrial"/>
                <a:cs typeface="Questrial"/>
                <a:sym typeface="Questrial"/>
              </a:rPr>
              <a:t>small</a:t>
            </a:r>
            <a:r>
              <a:rPr lang="es-MX" sz="4320" b="0" i="0" u="none" strike="noStrike" cap="none" dirty="0" smtClean="0">
                <a:solidFill>
                  <a:srgbClr val="FEFEFE"/>
                </a:solidFill>
                <a:latin typeface="Questrial"/>
                <a:ea typeface="Questrial"/>
                <a:cs typeface="Questrial"/>
                <a:sym typeface="Questrial"/>
              </a:rPr>
              <a:t> </a:t>
            </a:r>
            <a:r>
              <a:rPr lang="es-MX" sz="4320" b="0" i="0" u="none" strike="noStrike" cap="none" dirty="0" err="1" smtClean="0">
                <a:solidFill>
                  <a:srgbClr val="FEFEFE"/>
                </a:solidFill>
                <a:latin typeface="Questrial"/>
                <a:ea typeface="Questrial"/>
                <a:cs typeface="Questrial"/>
                <a:sym typeface="Questrial"/>
              </a:rPr>
              <a:t>digression</a:t>
            </a:r>
            <a:r>
              <a:rPr lang="es-MX" sz="4320" b="0" i="0" u="none" strike="noStrike" cap="none" dirty="0" smtClean="0">
                <a:solidFill>
                  <a:srgbClr val="FEFEFE"/>
                </a:solidFill>
                <a:latin typeface="Questrial"/>
                <a:ea typeface="Questrial"/>
                <a:cs typeface="Questrial"/>
                <a:sym typeface="Questrial"/>
              </a:rPr>
              <a:t> </a:t>
            </a:r>
            <a:r>
              <a:rPr lang="es-MX" sz="4320" b="0" i="0" u="none" strike="noStrike" cap="none" dirty="0" err="1" smtClean="0">
                <a:solidFill>
                  <a:srgbClr val="FEFEFE"/>
                </a:solidFill>
                <a:latin typeface="Questrial"/>
                <a:ea typeface="Questrial"/>
                <a:cs typeface="Questrial"/>
                <a:sym typeface="Questrial"/>
              </a:rPr>
              <a:t>around</a:t>
            </a:r>
            <a:r>
              <a:rPr lang="es-MX" sz="4320" b="0" i="0" u="none" strike="noStrike" cap="none" dirty="0" smtClean="0">
                <a:solidFill>
                  <a:srgbClr val="FEFEFE"/>
                </a:solidFill>
                <a:latin typeface="Questrial"/>
                <a:ea typeface="Questrial"/>
                <a:cs typeface="Questrial"/>
                <a:sym typeface="Questrial"/>
              </a:rPr>
              <a:t> </a:t>
            </a:r>
            <a:r>
              <a:rPr lang="es-MX" sz="4320" b="0" i="0" u="none" strike="noStrike" cap="none" dirty="0">
                <a:solidFill>
                  <a:srgbClr val="FEFEFE"/>
                </a:solidFill>
                <a:latin typeface="Questrial"/>
                <a:ea typeface="Questrial"/>
                <a:cs typeface="Questrial"/>
                <a:sym typeface="Questrial"/>
              </a:rPr>
              <a:t>de Trujillo</a:t>
            </a:r>
          </a:p>
        </p:txBody>
      </p:sp>
      <p:sp>
        <p:nvSpPr>
          <p:cNvPr id="157" name="Shape 157"/>
          <p:cNvSpPr txBox="1">
            <a:spLocks noGrp="1"/>
          </p:cNvSpPr>
          <p:nvPr>
            <p:ph idx="1"/>
          </p:nvPr>
        </p:nvSpPr>
        <p:spPr>
          <a:xfrm>
            <a:off x="558800" y="1905000"/>
            <a:ext cx="10566400" cy="4660899"/>
          </a:xfrm>
          <a:prstGeom prst="rect">
            <a:avLst/>
          </a:prstGeom>
          <a:noFill/>
          <a:ln>
            <a:noFill/>
          </a:ln>
        </p:spPr>
        <p:txBody>
          <a:bodyPr lIns="91425" tIns="45700" rIns="91425" bIns="45700" anchor="t" anchorCtr="0">
            <a:noAutofit/>
          </a:bodyPr>
          <a:lstStyle/>
          <a:p>
            <a:pPr marL="0" indent="0">
              <a:spcBef>
                <a:spcPts val="0"/>
              </a:spcBef>
              <a:buClr>
                <a:srgbClr val="FEFEFE"/>
              </a:buClr>
              <a:buSzPct val="25000"/>
              <a:buNone/>
            </a:pPr>
            <a:r>
              <a:rPr lang="es-MX" sz="2800" b="0" i="0" u="none" strike="noStrike" cap="none" dirty="0" err="1" smtClean="0">
                <a:solidFill>
                  <a:schemeClr val="tx1"/>
                </a:solidFill>
                <a:latin typeface="Questrial"/>
                <a:ea typeface="Questrial"/>
                <a:cs typeface="Questrial"/>
                <a:sym typeface="Questrial"/>
              </a:rPr>
              <a:t>During</a:t>
            </a:r>
            <a:r>
              <a:rPr lang="es-MX" sz="2800" b="0" i="0" u="none" strike="noStrike" cap="none" dirty="0" smtClean="0">
                <a:solidFill>
                  <a:schemeClr val="tx1"/>
                </a:solidFill>
                <a:latin typeface="Questrial"/>
                <a:ea typeface="Questrial"/>
                <a:cs typeface="Questrial"/>
                <a:sym typeface="Questrial"/>
              </a:rPr>
              <a:t> </a:t>
            </a:r>
            <a:r>
              <a:rPr lang="es-MX" sz="2800" b="0" i="0" u="none" strike="noStrike" cap="none" dirty="0" err="1" smtClean="0">
                <a:solidFill>
                  <a:schemeClr val="tx1"/>
                </a:solidFill>
                <a:latin typeface="Questrial"/>
                <a:ea typeface="Questrial"/>
                <a:cs typeface="Questrial"/>
                <a:sym typeface="Questrial"/>
              </a:rPr>
              <a:t>his</a:t>
            </a:r>
            <a:r>
              <a:rPr lang="es-MX" sz="2800" b="0" i="0" u="none" strike="noStrike" cap="none" dirty="0" smtClean="0">
                <a:solidFill>
                  <a:schemeClr val="tx1"/>
                </a:solidFill>
                <a:latin typeface="Questrial"/>
                <a:ea typeface="Questrial"/>
                <a:cs typeface="Questrial"/>
                <a:sym typeface="Questrial"/>
              </a:rPr>
              <a:t> </a:t>
            </a:r>
            <a:r>
              <a:rPr lang="es-MX" sz="2800" b="0" i="0" u="none" strike="noStrike" cap="none" dirty="0" err="1" smtClean="0">
                <a:solidFill>
                  <a:schemeClr val="tx1"/>
                </a:solidFill>
                <a:latin typeface="Questrial"/>
                <a:ea typeface="Questrial"/>
                <a:cs typeface="Questrial"/>
                <a:sym typeface="Questrial"/>
              </a:rPr>
              <a:t>dictatorship</a:t>
            </a:r>
            <a:r>
              <a:rPr lang="es-MX" sz="2800" b="0" i="0" u="none" strike="noStrike" cap="none" dirty="0" smtClean="0">
                <a:solidFill>
                  <a:schemeClr val="tx1"/>
                </a:solidFill>
                <a:latin typeface="Questrial"/>
                <a:ea typeface="Questrial"/>
                <a:cs typeface="Questrial"/>
                <a:sym typeface="Questrial"/>
              </a:rPr>
              <a:t> </a:t>
            </a:r>
            <a:r>
              <a:rPr lang="es-MX" sz="2800" b="0" i="0" u="none" strike="noStrike" cap="none" dirty="0" err="1" smtClean="0">
                <a:solidFill>
                  <a:schemeClr val="tx1"/>
                </a:solidFill>
                <a:latin typeface="Questrial"/>
                <a:ea typeface="Questrial"/>
                <a:cs typeface="Questrial"/>
                <a:sym typeface="Questrial"/>
              </a:rPr>
              <a:t>there</a:t>
            </a:r>
            <a:r>
              <a:rPr lang="es-MX" sz="2800" b="0" i="0" u="none" strike="noStrike" cap="none" dirty="0" smtClean="0">
                <a:solidFill>
                  <a:schemeClr val="tx1"/>
                </a:solidFill>
                <a:latin typeface="Questrial"/>
                <a:ea typeface="Questrial"/>
                <a:cs typeface="Questrial"/>
                <a:sym typeface="Questrial"/>
              </a:rPr>
              <a:t> </a:t>
            </a:r>
            <a:r>
              <a:rPr lang="es-MX" sz="2800" b="0" i="0" u="none" strike="noStrike" cap="none" dirty="0" err="1" smtClean="0">
                <a:solidFill>
                  <a:schemeClr val="tx1"/>
                </a:solidFill>
                <a:latin typeface="Questrial"/>
                <a:ea typeface="Questrial"/>
                <a:cs typeface="Questrial"/>
                <a:sym typeface="Questrial"/>
              </a:rPr>
              <a:t>were</a:t>
            </a:r>
            <a:r>
              <a:rPr lang="es-MX" sz="2800" b="0" i="0" u="none" strike="noStrike" cap="none" dirty="0" smtClean="0">
                <a:solidFill>
                  <a:schemeClr val="tx1"/>
                </a:solidFill>
                <a:latin typeface="Questrial"/>
                <a:ea typeface="Questrial"/>
                <a:cs typeface="Questrial"/>
                <a:sym typeface="Questrial"/>
              </a:rPr>
              <a:t>:</a:t>
            </a:r>
          </a:p>
          <a:p>
            <a:pPr>
              <a:spcBef>
                <a:spcPts val="900"/>
              </a:spcBef>
              <a:buClr>
                <a:srgbClr val="FEFEFE"/>
              </a:buClr>
              <a:buSzPct val="100000"/>
            </a:pPr>
            <a:r>
              <a:rPr lang="es-MX" sz="2800" b="0" i="0" u="none" strike="noStrike" cap="none" dirty="0" err="1" smtClean="0">
                <a:solidFill>
                  <a:schemeClr val="tx1"/>
                </a:solidFill>
                <a:latin typeface="Questrial"/>
                <a:ea typeface="Questrial"/>
                <a:cs typeface="Questrial"/>
                <a:sym typeface="Questrial"/>
              </a:rPr>
              <a:t>Mass</a:t>
            </a:r>
            <a:r>
              <a:rPr lang="es-MX" sz="2800" b="0" i="0" u="none" strike="noStrike" cap="none" dirty="0" smtClean="0">
                <a:solidFill>
                  <a:schemeClr val="tx1"/>
                </a:solidFill>
                <a:latin typeface="Questrial"/>
                <a:ea typeface="Questrial"/>
                <a:cs typeface="Questrial"/>
                <a:sym typeface="Questrial"/>
              </a:rPr>
              <a:t> lay-</a:t>
            </a:r>
            <a:r>
              <a:rPr lang="es-MX" sz="2800" b="0" i="0" u="none" strike="noStrike" cap="none" dirty="0" err="1" smtClean="0">
                <a:solidFill>
                  <a:schemeClr val="tx1"/>
                </a:solidFill>
                <a:latin typeface="Questrial"/>
                <a:ea typeface="Questrial"/>
                <a:cs typeface="Questrial"/>
                <a:sym typeface="Questrial"/>
              </a:rPr>
              <a:t>offs</a:t>
            </a:r>
            <a:endParaRPr lang="es-MX" sz="2800" b="0" i="0" u="none" strike="noStrike" cap="none" dirty="0" smtClean="0">
              <a:solidFill>
                <a:schemeClr val="tx1"/>
              </a:solidFill>
              <a:latin typeface="Questrial"/>
              <a:ea typeface="Questrial"/>
              <a:cs typeface="Questrial"/>
              <a:sym typeface="Questrial"/>
            </a:endParaRPr>
          </a:p>
          <a:p>
            <a:pPr>
              <a:spcBef>
                <a:spcPts val="900"/>
              </a:spcBef>
              <a:buClr>
                <a:srgbClr val="FEFEFE"/>
              </a:buClr>
              <a:buSzPct val="100000"/>
            </a:pPr>
            <a:r>
              <a:rPr lang="es-MX" sz="2800" dirty="0" err="1" smtClean="0">
                <a:solidFill>
                  <a:schemeClr val="tx1"/>
                </a:solidFill>
                <a:latin typeface="Questrial"/>
                <a:ea typeface="Questrial"/>
                <a:cs typeface="Questrial"/>
                <a:sym typeface="Questrial"/>
              </a:rPr>
              <a:t>Murders</a:t>
            </a:r>
            <a:r>
              <a:rPr lang="es-MX" sz="2800" dirty="0" smtClean="0">
                <a:solidFill>
                  <a:schemeClr val="tx1"/>
                </a:solidFill>
                <a:latin typeface="Questrial"/>
                <a:ea typeface="Questrial"/>
                <a:cs typeface="Questrial"/>
                <a:sym typeface="Questrial"/>
              </a:rPr>
              <a:t> of </a:t>
            </a:r>
            <a:r>
              <a:rPr lang="es-MX" sz="2800" dirty="0" err="1" smtClean="0">
                <a:solidFill>
                  <a:schemeClr val="tx1"/>
                </a:solidFill>
                <a:latin typeface="Questrial"/>
                <a:ea typeface="Questrial"/>
                <a:cs typeface="Questrial"/>
                <a:sym typeface="Questrial"/>
              </a:rPr>
              <a:t>political</a:t>
            </a:r>
            <a:r>
              <a:rPr lang="es-MX" sz="2800" dirty="0" smtClean="0">
                <a:solidFill>
                  <a:schemeClr val="tx1"/>
                </a:solidFill>
                <a:latin typeface="Questrial"/>
                <a:ea typeface="Questrial"/>
                <a:cs typeface="Questrial"/>
                <a:sym typeface="Questrial"/>
              </a:rPr>
              <a:t> </a:t>
            </a:r>
            <a:r>
              <a:rPr lang="es-MX" sz="2800" dirty="0" err="1" smtClean="0">
                <a:solidFill>
                  <a:schemeClr val="tx1"/>
                </a:solidFill>
                <a:latin typeface="Questrial"/>
                <a:ea typeface="Questrial"/>
                <a:cs typeface="Questrial"/>
                <a:sym typeface="Questrial"/>
              </a:rPr>
              <a:t>opponents</a:t>
            </a:r>
            <a:endParaRPr lang="es-MX" sz="2800" b="0" i="0" u="none" strike="noStrike" cap="none" dirty="0" smtClean="0">
              <a:solidFill>
                <a:schemeClr val="tx1"/>
              </a:solidFill>
              <a:latin typeface="Questrial"/>
              <a:ea typeface="Questrial"/>
              <a:cs typeface="Questrial"/>
              <a:sym typeface="Questrial"/>
            </a:endParaRPr>
          </a:p>
          <a:p>
            <a:pPr>
              <a:spcBef>
                <a:spcPts val="900"/>
              </a:spcBef>
              <a:buClr>
                <a:srgbClr val="FEFEFE"/>
              </a:buClr>
              <a:buSzPct val="100000"/>
            </a:pPr>
            <a:r>
              <a:rPr lang="es-MX" sz="2800" b="0" i="0" u="none" strike="noStrike" cap="none" dirty="0" err="1" smtClean="0">
                <a:solidFill>
                  <a:schemeClr val="tx1"/>
                </a:solidFill>
                <a:latin typeface="Questrial"/>
                <a:ea typeface="Questrial"/>
                <a:cs typeface="Questrial"/>
                <a:sym typeface="Questrial"/>
              </a:rPr>
              <a:t>Repression</a:t>
            </a:r>
            <a:r>
              <a:rPr lang="es-MX" sz="2800" b="0" i="0" u="none" strike="noStrike" cap="none" dirty="0" smtClean="0">
                <a:solidFill>
                  <a:schemeClr val="tx1"/>
                </a:solidFill>
                <a:latin typeface="Questrial"/>
                <a:ea typeface="Questrial"/>
                <a:cs typeface="Questrial"/>
                <a:sym typeface="Questrial"/>
              </a:rPr>
              <a:t> of </a:t>
            </a:r>
            <a:r>
              <a:rPr lang="es-MX" sz="2800" b="0" i="0" u="none" strike="noStrike" cap="none" dirty="0" err="1" smtClean="0">
                <a:solidFill>
                  <a:schemeClr val="tx1"/>
                </a:solidFill>
                <a:latin typeface="Questrial"/>
                <a:ea typeface="Questrial"/>
                <a:cs typeface="Questrial"/>
                <a:sym typeface="Questrial"/>
              </a:rPr>
              <a:t>the</a:t>
            </a:r>
            <a:r>
              <a:rPr lang="es-MX" sz="2800" b="0" i="0" u="none" strike="noStrike" cap="none" dirty="0" smtClean="0">
                <a:solidFill>
                  <a:schemeClr val="tx1"/>
                </a:solidFill>
                <a:latin typeface="Questrial"/>
                <a:ea typeface="Questrial"/>
                <a:cs typeface="Questrial"/>
                <a:sym typeface="Questrial"/>
              </a:rPr>
              <a:t> media</a:t>
            </a:r>
          </a:p>
          <a:p>
            <a:pPr>
              <a:spcBef>
                <a:spcPts val="900"/>
              </a:spcBef>
              <a:buClr>
                <a:srgbClr val="FEFEFE"/>
              </a:buClr>
              <a:buSzPct val="100000"/>
            </a:pPr>
            <a:r>
              <a:rPr lang="es-MX" sz="2800" b="0" i="0" u="none" strike="noStrike" cap="none" dirty="0" err="1" smtClean="0">
                <a:solidFill>
                  <a:schemeClr val="tx1"/>
                </a:solidFill>
                <a:latin typeface="Questrial"/>
                <a:ea typeface="Questrial"/>
                <a:cs typeface="Questrial"/>
                <a:sym typeface="Questrial"/>
              </a:rPr>
              <a:t>Elimination</a:t>
            </a:r>
            <a:r>
              <a:rPr lang="es-MX" sz="2800" b="0" i="0" u="none" strike="noStrike" cap="none" dirty="0" smtClean="0">
                <a:solidFill>
                  <a:schemeClr val="tx1"/>
                </a:solidFill>
                <a:latin typeface="Questrial"/>
                <a:ea typeface="Questrial"/>
                <a:cs typeface="Questrial"/>
                <a:sym typeface="Questrial"/>
              </a:rPr>
              <a:t> of </a:t>
            </a:r>
            <a:r>
              <a:rPr lang="es-MX" sz="2800" b="0" i="0" u="none" strike="noStrike" cap="none" dirty="0" err="1" smtClean="0">
                <a:solidFill>
                  <a:schemeClr val="tx1"/>
                </a:solidFill>
                <a:latin typeface="Questrial"/>
                <a:ea typeface="Questrial"/>
                <a:cs typeface="Questrial"/>
                <a:sym typeface="Questrial"/>
              </a:rPr>
              <a:t>political</a:t>
            </a:r>
            <a:r>
              <a:rPr lang="es-MX" sz="2800" b="0" i="0" u="none" strike="noStrike" cap="none" dirty="0" smtClean="0">
                <a:solidFill>
                  <a:schemeClr val="tx1"/>
                </a:solidFill>
                <a:latin typeface="Questrial"/>
                <a:ea typeface="Questrial"/>
                <a:cs typeface="Questrial"/>
                <a:sym typeface="Questrial"/>
              </a:rPr>
              <a:t> </a:t>
            </a:r>
            <a:r>
              <a:rPr lang="es-MX" sz="2800" b="0" i="0" u="none" strike="noStrike" cap="none" dirty="0" err="1" smtClean="0">
                <a:solidFill>
                  <a:schemeClr val="tx1"/>
                </a:solidFill>
                <a:latin typeface="Questrial"/>
                <a:ea typeface="Questrial"/>
                <a:cs typeface="Questrial"/>
                <a:sym typeface="Questrial"/>
              </a:rPr>
              <a:t>parties</a:t>
            </a:r>
            <a:r>
              <a:rPr lang="es-MX" sz="2800" b="0" i="0" u="none" strike="noStrike" cap="none" dirty="0" smtClean="0">
                <a:solidFill>
                  <a:schemeClr val="tx1"/>
                </a:solidFill>
                <a:latin typeface="Questrial"/>
                <a:ea typeface="Questrial"/>
                <a:cs typeface="Questrial"/>
                <a:sym typeface="Questrial"/>
              </a:rPr>
              <a:t>.</a:t>
            </a:r>
          </a:p>
          <a:p>
            <a:pPr>
              <a:spcBef>
                <a:spcPts val="900"/>
              </a:spcBef>
              <a:buClr>
                <a:srgbClr val="FEFEFE"/>
              </a:buClr>
              <a:buSzPct val="100000"/>
            </a:pPr>
            <a:r>
              <a:rPr lang="es-MX" sz="2800" b="0" i="0" u="none" strike="noStrike" cap="none" dirty="0" smtClean="0">
                <a:solidFill>
                  <a:schemeClr val="tx1"/>
                </a:solidFill>
                <a:latin typeface="Questrial"/>
                <a:ea typeface="Questrial"/>
                <a:cs typeface="Questrial"/>
                <a:sym typeface="Questrial"/>
              </a:rPr>
              <a:t> Sex abuse and </a:t>
            </a:r>
            <a:r>
              <a:rPr lang="es-MX" sz="2800" b="0" i="0" u="none" strike="noStrike" cap="none" dirty="0" err="1" smtClean="0">
                <a:solidFill>
                  <a:schemeClr val="tx1"/>
                </a:solidFill>
                <a:latin typeface="Questrial"/>
                <a:ea typeface="Questrial"/>
                <a:cs typeface="Questrial"/>
                <a:sym typeface="Questrial"/>
              </a:rPr>
              <a:t>scandals</a:t>
            </a:r>
            <a:r>
              <a:rPr lang="es-MX" sz="2800" b="0" i="0" u="none" strike="noStrike" cap="none" dirty="0" smtClean="0">
                <a:solidFill>
                  <a:schemeClr val="tx1"/>
                </a:solidFill>
                <a:latin typeface="Questrial"/>
                <a:ea typeface="Questrial"/>
                <a:cs typeface="Questrial"/>
                <a:sym typeface="Questrial"/>
              </a:rPr>
              <a:t>.</a:t>
            </a:r>
          </a:p>
          <a:p>
            <a:pPr marL="182880" marR="0" lvl="0" indent="-182880" algn="l" rtl="0">
              <a:lnSpc>
                <a:spcPct val="100000"/>
              </a:lnSpc>
              <a:spcBef>
                <a:spcPts val="900"/>
              </a:spcBef>
              <a:spcAft>
                <a:spcPts val="0"/>
              </a:spcAft>
              <a:buClr>
                <a:srgbClr val="FEFEFE"/>
              </a:buClr>
              <a:buSzPct val="100000"/>
              <a:buFont typeface="Garamond"/>
              <a:buChar char="◦"/>
            </a:pPr>
            <a:r>
              <a:rPr lang="es-MX" sz="2800" b="0" i="0" u="none" strike="noStrike" cap="none" dirty="0" smtClean="0">
                <a:solidFill>
                  <a:schemeClr val="lt1"/>
                </a:solidFill>
                <a:latin typeface="Questrial"/>
                <a:ea typeface="Questrial"/>
                <a:cs typeface="Questrial"/>
                <a:sym typeface="Questrial"/>
              </a:rPr>
              <a:t>Masacró a 20,000 haitianos</a:t>
            </a:r>
            <a:endParaRPr lang="es-MX" sz="2800" b="0" i="0" u="none" strike="noStrike" cap="none" dirty="0">
              <a:solidFill>
                <a:schemeClr val="lt1"/>
              </a:solidFill>
              <a:latin typeface="Questrial"/>
              <a:ea typeface="Questrial"/>
              <a:cs typeface="Questrial"/>
              <a:sym typeface="Questrial"/>
            </a:endParaRPr>
          </a:p>
        </p:txBody>
      </p:sp>
    </p:spTree>
    <p:extLst>
      <p:ext uri="{BB962C8B-B14F-4D97-AF65-F5344CB8AC3E}">
        <p14:creationId xmlns:p14="http://schemas.microsoft.com/office/powerpoint/2010/main" val="876864537"/>
      </p:ext>
    </p:extLst>
  </p:cSld>
  <p:clrMapOvr>
    <a:masterClrMapping/>
  </p:clrMapOvr>
  <p:transition spd="slow">
    <p:cut/>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Unas palabras acerca de </a:t>
            </a:r>
            <a:r>
              <a:rPr lang="es-MX" dirty="0" err="1" smtClean="0"/>
              <a:t>Abelard</a:t>
            </a:r>
            <a:endParaRPr lang="es-MX" dirty="0"/>
          </a:p>
        </p:txBody>
      </p:sp>
      <p:sp>
        <p:nvSpPr>
          <p:cNvPr id="3" name="Marcador de texto 2"/>
          <p:cNvSpPr>
            <a:spLocks noGrp="1"/>
          </p:cNvSpPr>
          <p:nvPr>
            <p:ph idx="1"/>
          </p:nvPr>
        </p:nvSpPr>
        <p:spPr>
          <a:xfrm>
            <a:off x="677334" y="1710213"/>
            <a:ext cx="8596668" cy="3880773"/>
          </a:xfrm>
        </p:spPr>
        <p:txBody>
          <a:bodyPr>
            <a:normAutofit/>
          </a:bodyPr>
          <a:lstStyle/>
          <a:p>
            <a:pPr marL="114301" indent="0">
              <a:buNone/>
            </a:pPr>
            <a:r>
              <a:rPr lang="es-MX" sz="2800" i="1" dirty="0" err="1" smtClean="0"/>
              <a:t>When</a:t>
            </a:r>
            <a:r>
              <a:rPr lang="es-MX" sz="2800" i="1" dirty="0" smtClean="0"/>
              <a:t> </a:t>
            </a:r>
            <a:r>
              <a:rPr lang="es-MX" sz="2800" i="1" dirty="0" err="1" smtClean="0"/>
              <a:t>the</a:t>
            </a:r>
            <a:r>
              <a:rPr lang="es-MX" sz="2800" i="1" dirty="0" smtClean="0"/>
              <a:t> </a:t>
            </a:r>
            <a:r>
              <a:rPr lang="es-MX" sz="2800" i="1" dirty="0" err="1" smtClean="0"/>
              <a:t>family</a:t>
            </a:r>
            <a:r>
              <a:rPr lang="es-MX" sz="2800" i="1" dirty="0" smtClean="0"/>
              <a:t> </a:t>
            </a:r>
            <a:r>
              <a:rPr lang="es-MX" sz="2800" i="1" dirty="0" err="1" smtClean="0"/>
              <a:t>talks</a:t>
            </a:r>
            <a:r>
              <a:rPr lang="es-MX" sz="2800" i="1" dirty="0" smtClean="0"/>
              <a:t> </a:t>
            </a:r>
            <a:r>
              <a:rPr lang="es-MX" sz="2800" i="1" dirty="0" err="1" smtClean="0"/>
              <a:t>about</a:t>
            </a:r>
            <a:r>
              <a:rPr lang="es-MX" sz="2800" i="1" dirty="0" smtClean="0"/>
              <a:t> </a:t>
            </a:r>
            <a:r>
              <a:rPr lang="es-MX" sz="2800" i="1" dirty="0" err="1" smtClean="0"/>
              <a:t>it</a:t>
            </a:r>
            <a:r>
              <a:rPr lang="es-MX" sz="2800" i="1" dirty="0" smtClean="0"/>
              <a:t> at </a:t>
            </a:r>
            <a:r>
              <a:rPr lang="es-MX" sz="2800" i="1" dirty="0" err="1" smtClean="0"/>
              <a:t>all</a:t>
            </a:r>
            <a:r>
              <a:rPr lang="es-MX" sz="2800" i="1" dirty="0" smtClean="0"/>
              <a:t> —</a:t>
            </a:r>
            <a:r>
              <a:rPr lang="es-MX" sz="2800" i="1" dirty="0" err="1" smtClean="0"/>
              <a:t>which</a:t>
            </a:r>
            <a:r>
              <a:rPr lang="es-MX" sz="2800" i="1" dirty="0" smtClean="0"/>
              <a:t> </a:t>
            </a:r>
            <a:r>
              <a:rPr lang="es-MX" sz="2800" i="1" dirty="0" err="1" smtClean="0"/>
              <a:t>is</a:t>
            </a:r>
            <a:r>
              <a:rPr lang="es-MX" sz="2800" i="1" dirty="0" smtClean="0"/>
              <a:t> </a:t>
            </a:r>
            <a:r>
              <a:rPr lang="es-MX" sz="2800" i="1" dirty="0" err="1" smtClean="0"/>
              <a:t>like</a:t>
            </a:r>
            <a:r>
              <a:rPr lang="es-MX" sz="2800" i="1" dirty="0" smtClean="0"/>
              <a:t> </a:t>
            </a:r>
            <a:r>
              <a:rPr lang="es-MX" sz="2800" i="1" dirty="0" err="1" smtClean="0"/>
              <a:t>never</a:t>
            </a:r>
            <a:r>
              <a:rPr lang="es-MX" sz="2800" i="1" dirty="0" smtClean="0"/>
              <a:t>— </a:t>
            </a:r>
            <a:r>
              <a:rPr lang="es-MX" sz="2800" i="1" dirty="0" err="1" smtClean="0"/>
              <a:t>they</a:t>
            </a:r>
            <a:r>
              <a:rPr lang="es-MX" sz="2800" i="1" dirty="0" smtClean="0"/>
              <a:t> </a:t>
            </a:r>
            <a:r>
              <a:rPr lang="es-MX" sz="2800" i="1" dirty="0" err="1" smtClean="0"/>
              <a:t>always</a:t>
            </a:r>
            <a:r>
              <a:rPr lang="es-MX" sz="2800" i="1" dirty="0" smtClean="0"/>
              <a:t> </a:t>
            </a:r>
            <a:r>
              <a:rPr lang="es-MX" sz="2800" i="1" dirty="0" err="1" smtClean="0"/>
              <a:t>begin</a:t>
            </a:r>
            <a:r>
              <a:rPr lang="es-MX" sz="2800" i="1" dirty="0" smtClean="0"/>
              <a:t> in </a:t>
            </a:r>
            <a:r>
              <a:rPr lang="es-MX" sz="2800" i="1" dirty="0" err="1" smtClean="0"/>
              <a:t>the</a:t>
            </a:r>
            <a:r>
              <a:rPr lang="es-MX" sz="2800" i="1" dirty="0" smtClean="0"/>
              <a:t> </a:t>
            </a:r>
            <a:r>
              <a:rPr lang="es-MX" sz="2800" i="1" dirty="0" err="1" smtClean="0"/>
              <a:t>same</a:t>
            </a:r>
            <a:r>
              <a:rPr lang="es-MX" sz="2800" i="1" dirty="0" smtClean="0"/>
              <a:t> place: </a:t>
            </a:r>
            <a:r>
              <a:rPr lang="es-MX" sz="2800" i="1" dirty="0" err="1" smtClean="0"/>
              <a:t>with</a:t>
            </a:r>
            <a:r>
              <a:rPr lang="es-MX" sz="2800" i="1" dirty="0" smtClean="0"/>
              <a:t> </a:t>
            </a:r>
            <a:r>
              <a:rPr lang="es-MX" sz="2800" i="1" dirty="0" err="1" smtClean="0"/>
              <a:t>Abelard</a:t>
            </a:r>
            <a:r>
              <a:rPr lang="es-MX" sz="2800" i="1" dirty="0" smtClean="0"/>
              <a:t> and </a:t>
            </a:r>
            <a:r>
              <a:rPr lang="es-MX" sz="2800" i="1" dirty="0" err="1" smtClean="0"/>
              <a:t>the</a:t>
            </a:r>
            <a:r>
              <a:rPr lang="es-MX" sz="2800" i="1" dirty="0" smtClean="0"/>
              <a:t> </a:t>
            </a:r>
            <a:r>
              <a:rPr lang="es-MX" sz="2800" i="1" dirty="0" err="1" smtClean="0"/>
              <a:t>Bad</a:t>
            </a:r>
            <a:r>
              <a:rPr lang="es-MX" sz="2800" i="1" dirty="0" smtClean="0"/>
              <a:t> </a:t>
            </a:r>
            <a:r>
              <a:rPr lang="es-MX" sz="2800" i="1" dirty="0" err="1" smtClean="0"/>
              <a:t>Thing</a:t>
            </a:r>
            <a:r>
              <a:rPr lang="es-MX" sz="2800" i="1" dirty="0" smtClean="0"/>
              <a:t> he </a:t>
            </a:r>
            <a:r>
              <a:rPr lang="es-MX" sz="2800" i="1" dirty="0" err="1" smtClean="0"/>
              <a:t>said</a:t>
            </a:r>
            <a:r>
              <a:rPr lang="es-MX" sz="2800" i="1" dirty="0" smtClean="0"/>
              <a:t> </a:t>
            </a:r>
            <a:r>
              <a:rPr lang="es-MX" sz="2800" i="1" dirty="0" err="1" smtClean="0"/>
              <a:t>about</a:t>
            </a:r>
            <a:r>
              <a:rPr lang="es-MX" sz="2800" i="1" dirty="0" smtClean="0"/>
              <a:t> Trujillo</a:t>
            </a:r>
            <a:r>
              <a:rPr lang="es-MX" sz="2400" dirty="0" smtClean="0"/>
              <a:t>. </a:t>
            </a:r>
            <a:r>
              <a:rPr lang="es-MX" sz="800" dirty="0" smtClean="0"/>
              <a:t>22</a:t>
            </a:r>
          </a:p>
          <a:p>
            <a:pPr marL="114301" indent="0">
              <a:buNone/>
            </a:pPr>
            <a:endParaRPr lang="es-MX" sz="800" dirty="0"/>
          </a:p>
          <a:p>
            <a:pPr marL="114301" indent="0">
              <a:buNone/>
            </a:pPr>
            <a:r>
              <a:rPr lang="es-MX" sz="800" dirty="0" smtClean="0"/>
              <a:t>22. </a:t>
            </a:r>
            <a:r>
              <a:rPr lang="es-MX" sz="2400" i="1" dirty="0" err="1" smtClean="0"/>
              <a:t>There</a:t>
            </a:r>
            <a:r>
              <a:rPr lang="es-MX" sz="2400" i="1" dirty="0" smtClean="0"/>
              <a:t> </a:t>
            </a:r>
            <a:r>
              <a:rPr lang="es-MX" sz="2400" i="1" dirty="0" err="1" smtClean="0"/>
              <a:t>ard</a:t>
            </a:r>
            <a:r>
              <a:rPr lang="es-MX" sz="2400" i="1" dirty="0" smtClean="0"/>
              <a:t> </a:t>
            </a:r>
            <a:r>
              <a:rPr lang="es-MX" sz="2400" i="1" dirty="0" err="1" smtClean="0"/>
              <a:t>othe</a:t>
            </a:r>
            <a:r>
              <a:rPr lang="es-MX" sz="2400" i="1" dirty="0" smtClean="0"/>
              <a:t> </a:t>
            </a:r>
            <a:r>
              <a:rPr lang="es-MX" sz="2400" i="1" dirty="0" err="1" smtClean="0"/>
              <a:t>beginnings</a:t>
            </a:r>
            <a:r>
              <a:rPr lang="es-MX" sz="2400" i="1" dirty="0" smtClean="0"/>
              <a:t> </a:t>
            </a:r>
            <a:r>
              <a:rPr lang="es-MX" sz="2400" i="1" dirty="0" err="1" smtClean="0"/>
              <a:t>certainly</a:t>
            </a:r>
            <a:r>
              <a:rPr lang="es-MX" sz="2400" i="1" dirty="0" smtClean="0"/>
              <a:t>, </a:t>
            </a:r>
            <a:r>
              <a:rPr lang="es-MX" sz="2400" i="1" dirty="0" err="1" smtClean="0"/>
              <a:t>better</a:t>
            </a:r>
            <a:r>
              <a:rPr lang="es-MX" sz="2400" i="1" dirty="0" smtClean="0"/>
              <a:t> </a:t>
            </a:r>
            <a:r>
              <a:rPr lang="es-MX" sz="2400" i="1" dirty="0" err="1" smtClean="0"/>
              <a:t>ones</a:t>
            </a:r>
            <a:r>
              <a:rPr lang="es-MX" sz="2400" i="1" dirty="0" smtClean="0"/>
              <a:t>, to be </a:t>
            </a:r>
            <a:r>
              <a:rPr lang="es-MX" sz="2400" i="1" dirty="0" err="1" smtClean="0"/>
              <a:t>sure</a:t>
            </a:r>
            <a:r>
              <a:rPr lang="es-MX" sz="2400" i="1" dirty="0" smtClean="0"/>
              <a:t>—</a:t>
            </a:r>
            <a:r>
              <a:rPr lang="es-MX" sz="2400" i="1" dirty="0" err="1" smtClean="0"/>
              <a:t>if</a:t>
            </a:r>
            <a:r>
              <a:rPr lang="es-MX" sz="2400" i="1" dirty="0" smtClean="0"/>
              <a:t> </a:t>
            </a:r>
            <a:r>
              <a:rPr lang="es-MX" sz="2400" i="1" dirty="0" err="1" smtClean="0"/>
              <a:t>you</a:t>
            </a:r>
            <a:r>
              <a:rPr lang="es-MX" sz="2400" i="1" dirty="0" smtClean="0"/>
              <a:t> </a:t>
            </a:r>
            <a:r>
              <a:rPr lang="es-MX" sz="2400" i="1" dirty="0" err="1" smtClean="0"/>
              <a:t>ask</a:t>
            </a:r>
            <a:r>
              <a:rPr lang="es-MX" sz="2400" i="1" dirty="0" smtClean="0"/>
              <a:t> me I </a:t>
            </a:r>
            <a:r>
              <a:rPr lang="es-MX" sz="2400" i="1" dirty="0" err="1" smtClean="0"/>
              <a:t>would</a:t>
            </a:r>
            <a:r>
              <a:rPr lang="es-MX" sz="2400" i="1" dirty="0" smtClean="0"/>
              <a:t> </a:t>
            </a:r>
            <a:r>
              <a:rPr lang="es-MX" sz="2400" i="1" dirty="0" err="1" smtClean="0"/>
              <a:t>have</a:t>
            </a:r>
            <a:r>
              <a:rPr lang="es-MX" sz="2400" i="1" dirty="0" smtClean="0"/>
              <a:t> </a:t>
            </a:r>
            <a:r>
              <a:rPr lang="es-MX" sz="2400" i="1" dirty="0" err="1" smtClean="0"/>
              <a:t>started</a:t>
            </a:r>
            <a:r>
              <a:rPr lang="es-MX" sz="2400" i="1" dirty="0" smtClean="0"/>
              <a:t> </a:t>
            </a:r>
            <a:r>
              <a:rPr lang="es-MX" sz="2400" i="1" dirty="0" err="1" smtClean="0"/>
              <a:t>when</a:t>
            </a:r>
            <a:r>
              <a:rPr lang="es-MX" sz="2400" i="1" dirty="0" smtClean="0"/>
              <a:t> </a:t>
            </a:r>
            <a:r>
              <a:rPr lang="es-MX" sz="2400" i="1" dirty="0" err="1" smtClean="0"/>
              <a:t>the</a:t>
            </a:r>
            <a:r>
              <a:rPr lang="es-MX" sz="2400" i="1" dirty="0" smtClean="0"/>
              <a:t> </a:t>
            </a:r>
            <a:r>
              <a:rPr lang="es-MX" sz="2400" i="1" dirty="0" err="1" smtClean="0"/>
              <a:t>Spaniards</a:t>
            </a:r>
            <a:r>
              <a:rPr lang="es-MX" sz="2400" i="1" dirty="0" smtClean="0"/>
              <a:t> “</a:t>
            </a:r>
            <a:r>
              <a:rPr lang="es-MX" sz="2400" i="1" dirty="0" err="1" smtClean="0"/>
              <a:t>discovered</a:t>
            </a:r>
            <a:r>
              <a:rPr lang="es-MX" sz="2400" i="1" dirty="0" smtClean="0"/>
              <a:t>” </a:t>
            </a:r>
            <a:r>
              <a:rPr lang="es-MX" sz="2400" i="1" dirty="0" err="1" smtClean="0"/>
              <a:t>the</a:t>
            </a:r>
            <a:r>
              <a:rPr lang="es-MX" sz="2400" i="1" dirty="0" smtClean="0"/>
              <a:t> New </a:t>
            </a:r>
            <a:r>
              <a:rPr lang="es-MX" sz="2400" i="1" dirty="0" err="1" smtClean="0"/>
              <a:t>World</a:t>
            </a:r>
            <a:r>
              <a:rPr lang="es-MX" sz="2400" i="1" dirty="0" smtClean="0"/>
              <a:t>—</a:t>
            </a:r>
            <a:r>
              <a:rPr lang="es-MX" sz="2400" i="1" dirty="0" err="1" smtClean="0"/>
              <a:t>or</a:t>
            </a:r>
            <a:r>
              <a:rPr lang="es-MX" sz="2400" i="1" dirty="0" smtClean="0"/>
              <a:t> </a:t>
            </a:r>
            <a:r>
              <a:rPr lang="es-MX" sz="2400" i="1" dirty="0" err="1" smtClean="0"/>
              <a:t>when</a:t>
            </a:r>
            <a:r>
              <a:rPr lang="es-MX" sz="2400" i="1" dirty="0" smtClean="0"/>
              <a:t> </a:t>
            </a:r>
            <a:r>
              <a:rPr lang="es-MX" sz="2400" i="1" dirty="0" err="1" smtClean="0"/>
              <a:t>the</a:t>
            </a:r>
            <a:r>
              <a:rPr lang="es-MX" sz="2400" i="1" dirty="0" smtClean="0"/>
              <a:t> U.S. </a:t>
            </a:r>
            <a:r>
              <a:rPr lang="es-MX" sz="2400" i="1" dirty="0" err="1" smtClean="0"/>
              <a:t>invaded</a:t>
            </a:r>
            <a:r>
              <a:rPr lang="es-MX" sz="2400" i="1" dirty="0" smtClean="0"/>
              <a:t> Santo Domingo in 1916—</a:t>
            </a:r>
            <a:r>
              <a:rPr lang="es-MX" sz="2400" i="1" dirty="0" err="1" smtClean="0"/>
              <a:t>but</a:t>
            </a:r>
            <a:r>
              <a:rPr lang="es-MX" sz="2400" i="1" dirty="0" smtClean="0"/>
              <a:t> </a:t>
            </a:r>
            <a:r>
              <a:rPr lang="es-MX" sz="2400" i="1" dirty="0" err="1" smtClean="0"/>
              <a:t>if</a:t>
            </a:r>
            <a:r>
              <a:rPr lang="es-MX" sz="2400" i="1" dirty="0" smtClean="0"/>
              <a:t> </a:t>
            </a:r>
            <a:r>
              <a:rPr lang="es-MX" sz="2400" i="1" dirty="0" err="1" smtClean="0"/>
              <a:t>this</a:t>
            </a:r>
            <a:r>
              <a:rPr lang="es-MX" sz="2400" i="1" dirty="0" smtClean="0"/>
              <a:t> </a:t>
            </a:r>
            <a:r>
              <a:rPr lang="es-MX" sz="2400" i="1" dirty="0" err="1" smtClean="0"/>
              <a:t>is</a:t>
            </a:r>
            <a:r>
              <a:rPr lang="es-MX" sz="2400" i="1" dirty="0" smtClean="0"/>
              <a:t> </a:t>
            </a:r>
            <a:r>
              <a:rPr lang="es-MX" sz="2400" i="1" dirty="0" err="1" smtClean="0"/>
              <a:t>the</a:t>
            </a:r>
            <a:r>
              <a:rPr lang="es-MX" sz="2400" i="1" dirty="0" smtClean="0"/>
              <a:t> </a:t>
            </a:r>
            <a:r>
              <a:rPr lang="es-MX" sz="2400" i="1" dirty="0" err="1" smtClean="0"/>
              <a:t>opening</a:t>
            </a:r>
            <a:r>
              <a:rPr lang="es-MX" sz="2400" i="1" dirty="0" smtClean="0"/>
              <a:t> </a:t>
            </a:r>
            <a:r>
              <a:rPr lang="es-MX" sz="2400" i="1" dirty="0" err="1" smtClean="0"/>
              <a:t>the</a:t>
            </a:r>
            <a:r>
              <a:rPr lang="es-MX" sz="2400" i="1" dirty="0" smtClean="0"/>
              <a:t> de León  </a:t>
            </a:r>
            <a:r>
              <a:rPr lang="es-MX" sz="2400" i="1" dirty="0" err="1" smtClean="0"/>
              <a:t>chose</a:t>
            </a:r>
            <a:r>
              <a:rPr lang="es-MX" sz="2400" i="1" dirty="0" smtClean="0"/>
              <a:t> </a:t>
            </a:r>
            <a:r>
              <a:rPr lang="es-MX" sz="2400" i="1" dirty="0" err="1" smtClean="0"/>
              <a:t>for</a:t>
            </a:r>
            <a:r>
              <a:rPr lang="es-MX" sz="2400" i="1" dirty="0" smtClean="0"/>
              <a:t> </a:t>
            </a:r>
            <a:r>
              <a:rPr lang="es-MX" sz="2400" i="1" dirty="0" err="1" smtClean="0"/>
              <a:t>themeselves</a:t>
            </a:r>
            <a:r>
              <a:rPr lang="es-MX" sz="2400" i="1" dirty="0" smtClean="0"/>
              <a:t>, </a:t>
            </a:r>
            <a:r>
              <a:rPr lang="es-MX" sz="2400" i="1" dirty="0" err="1" smtClean="0"/>
              <a:t>then</a:t>
            </a:r>
            <a:r>
              <a:rPr lang="es-MX" sz="2400" i="1" dirty="0" smtClean="0"/>
              <a:t> </a:t>
            </a:r>
            <a:r>
              <a:rPr lang="es-MX" sz="2400" i="1" dirty="0" err="1" smtClean="0"/>
              <a:t>who</a:t>
            </a:r>
            <a:r>
              <a:rPr lang="es-MX" sz="2400" i="1" dirty="0" smtClean="0"/>
              <a:t> am I to </a:t>
            </a:r>
            <a:r>
              <a:rPr lang="es-MX" sz="2400" i="1" dirty="0" err="1" smtClean="0"/>
              <a:t>question</a:t>
            </a:r>
            <a:r>
              <a:rPr lang="es-MX" sz="2400" i="1" dirty="0" smtClean="0"/>
              <a:t> </a:t>
            </a:r>
            <a:r>
              <a:rPr lang="es-MX" sz="2400" i="1" dirty="0" err="1" smtClean="0"/>
              <a:t>their</a:t>
            </a:r>
            <a:r>
              <a:rPr lang="es-MX" sz="2400" i="1" dirty="0" smtClean="0"/>
              <a:t> </a:t>
            </a:r>
            <a:r>
              <a:rPr lang="es-MX" sz="2400" i="1" dirty="0" err="1" smtClean="0"/>
              <a:t>historiagraphy</a:t>
            </a:r>
            <a:r>
              <a:rPr lang="es-MX" sz="2400" i="1" dirty="0" smtClean="0"/>
              <a:t>?</a:t>
            </a:r>
            <a:endParaRPr lang="es-MX" sz="2400" i="1" dirty="0"/>
          </a:p>
        </p:txBody>
      </p:sp>
    </p:spTree>
    <p:extLst>
      <p:ext uri="{BB962C8B-B14F-4D97-AF65-F5344CB8AC3E}">
        <p14:creationId xmlns:p14="http://schemas.microsoft.com/office/powerpoint/2010/main" val="416816533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narrador agrega una nota al pie…</a:t>
            </a:r>
            <a:endParaRPr lang="es-MX" dirty="0"/>
          </a:p>
        </p:txBody>
      </p:sp>
      <p:sp>
        <p:nvSpPr>
          <p:cNvPr id="3" name="Marcador de texto 2"/>
          <p:cNvSpPr>
            <a:spLocks noGrp="1"/>
          </p:cNvSpPr>
          <p:nvPr>
            <p:ph idx="1"/>
          </p:nvPr>
        </p:nvSpPr>
        <p:spPr/>
        <p:txBody>
          <a:bodyPr/>
          <a:lstStyle/>
          <a:p>
            <a:pPr marL="0" indent="0">
              <a:buNone/>
            </a:pPr>
            <a:r>
              <a:rPr lang="es-MX" sz="3200" dirty="0" smtClean="0"/>
              <a:t>And </a:t>
            </a:r>
            <a:r>
              <a:rPr lang="es-MX" sz="3200" dirty="0" err="1" smtClean="0"/>
              <a:t>where</a:t>
            </a:r>
            <a:r>
              <a:rPr lang="es-MX" sz="3200" dirty="0" smtClean="0"/>
              <a:t> </a:t>
            </a:r>
            <a:r>
              <a:rPr lang="es-MX" sz="3200" dirty="0" err="1" smtClean="0"/>
              <a:t>were</a:t>
            </a:r>
            <a:r>
              <a:rPr lang="es-MX" sz="3200" dirty="0" smtClean="0"/>
              <a:t> </a:t>
            </a:r>
            <a:r>
              <a:rPr lang="es-MX" sz="3200" dirty="0" err="1" smtClean="0"/>
              <a:t>the</a:t>
            </a:r>
            <a:r>
              <a:rPr lang="es-MX" sz="3200" dirty="0" smtClean="0"/>
              <a:t> Mirabal </a:t>
            </a:r>
            <a:r>
              <a:rPr lang="es-MX" sz="3200" dirty="0" err="1" smtClean="0"/>
              <a:t>sisters</a:t>
            </a:r>
            <a:r>
              <a:rPr lang="es-MX" sz="3200" dirty="0" smtClean="0"/>
              <a:t> </a:t>
            </a:r>
            <a:r>
              <a:rPr lang="es-MX" sz="3200" dirty="0" err="1" smtClean="0"/>
              <a:t>murdered</a:t>
            </a:r>
            <a:r>
              <a:rPr lang="es-MX" sz="3200" dirty="0" smtClean="0"/>
              <a:t>? In a </a:t>
            </a:r>
            <a:r>
              <a:rPr lang="es-MX" sz="3200" dirty="0" err="1" smtClean="0"/>
              <a:t>canefield</a:t>
            </a:r>
            <a:r>
              <a:rPr lang="es-MX" sz="3200" dirty="0" smtClean="0"/>
              <a:t>, of </a:t>
            </a:r>
            <a:r>
              <a:rPr lang="es-MX" sz="3200" dirty="0" err="1" smtClean="0"/>
              <a:t>course</a:t>
            </a:r>
            <a:r>
              <a:rPr lang="es-MX" sz="3200" dirty="0" smtClean="0"/>
              <a:t>. And </a:t>
            </a:r>
            <a:r>
              <a:rPr lang="es-MX" sz="3200" dirty="0" err="1" smtClean="0"/>
              <a:t>then</a:t>
            </a:r>
            <a:r>
              <a:rPr lang="es-MX" sz="3200" dirty="0" smtClean="0"/>
              <a:t> </a:t>
            </a:r>
            <a:r>
              <a:rPr lang="es-MX" sz="3200" dirty="0" err="1" smtClean="0"/>
              <a:t>their</a:t>
            </a:r>
            <a:r>
              <a:rPr lang="es-MX" sz="3200" dirty="0" smtClean="0"/>
              <a:t> </a:t>
            </a:r>
            <a:r>
              <a:rPr lang="es-MX" sz="3200" dirty="0" err="1" smtClean="0"/>
              <a:t>bodies</a:t>
            </a:r>
            <a:r>
              <a:rPr lang="es-MX" sz="3200" dirty="0" smtClean="0"/>
              <a:t> </a:t>
            </a:r>
            <a:r>
              <a:rPr lang="es-MX" sz="3200" dirty="0" err="1" smtClean="0"/>
              <a:t>were</a:t>
            </a:r>
            <a:r>
              <a:rPr lang="es-MX" sz="3200" dirty="0" smtClean="0"/>
              <a:t> </a:t>
            </a:r>
            <a:r>
              <a:rPr lang="es-MX" sz="3200" dirty="0" err="1" smtClean="0"/>
              <a:t>put</a:t>
            </a:r>
            <a:r>
              <a:rPr lang="es-MX" sz="3200" dirty="0" smtClean="0"/>
              <a:t> in a car and a </a:t>
            </a:r>
            <a:r>
              <a:rPr lang="es-MX" sz="3200" dirty="0" err="1" smtClean="0"/>
              <a:t>crash</a:t>
            </a:r>
            <a:r>
              <a:rPr lang="es-MX" sz="3200" dirty="0" smtClean="0"/>
              <a:t> </a:t>
            </a:r>
            <a:r>
              <a:rPr lang="es-MX" sz="3200" dirty="0" err="1" smtClean="0"/>
              <a:t>was</a:t>
            </a:r>
            <a:r>
              <a:rPr lang="es-MX" sz="3200" dirty="0" smtClean="0"/>
              <a:t> </a:t>
            </a:r>
            <a:r>
              <a:rPr lang="es-MX" sz="3200" dirty="0" err="1" smtClean="0"/>
              <a:t>simulated</a:t>
            </a:r>
            <a:r>
              <a:rPr lang="es-MX" sz="3200" dirty="0" smtClean="0"/>
              <a:t>! </a:t>
            </a:r>
            <a:r>
              <a:rPr lang="es-MX" sz="3200" dirty="0" err="1" smtClean="0"/>
              <a:t>Talk</a:t>
            </a:r>
            <a:r>
              <a:rPr lang="es-MX" sz="3200" dirty="0" smtClean="0"/>
              <a:t> </a:t>
            </a:r>
            <a:r>
              <a:rPr lang="es-MX" sz="3200" dirty="0" err="1" smtClean="0"/>
              <a:t>about</a:t>
            </a:r>
            <a:r>
              <a:rPr lang="es-MX" sz="3200" dirty="0" smtClean="0"/>
              <a:t> </a:t>
            </a:r>
            <a:r>
              <a:rPr lang="es-MX" sz="3200" dirty="0" err="1" smtClean="0"/>
              <a:t>two</a:t>
            </a:r>
            <a:r>
              <a:rPr lang="es-MX" sz="3200" dirty="0" smtClean="0"/>
              <a:t> </a:t>
            </a:r>
            <a:r>
              <a:rPr lang="es-MX" sz="3200" dirty="0" err="1" smtClean="0"/>
              <a:t>for</a:t>
            </a:r>
            <a:r>
              <a:rPr lang="es-MX" sz="3200" dirty="0" smtClean="0"/>
              <a:t> </a:t>
            </a:r>
            <a:r>
              <a:rPr lang="es-MX" sz="3200" dirty="0" err="1" smtClean="0"/>
              <a:t>one</a:t>
            </a:r>
            <a:r>
              <a:rPr lang="es-MX" sz="3200" dirty="0" smtClean="0"/>
              <a:t>?</a:t>
            </a:r>
            <a:endParaRPr lang="es-MX" sz="32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4379" y="3957851"/>
            <a:ext cx="3081764" cy="2388358"/>
          </a:xfrm>
          <a:prstGeom prst="rect">
            <a:avLst/>
          </a:prstGeom>
        </p:spPr>
      </p:pic>
    </p:spTree>
    <p:extLst>
      <p:ext uri="{BB962C8B-B14F-4D97-AF65-F5344CB8AC3E}">
        <p14:creationId xmlns:p14="http://schemas.microsoft.com/office/powerpoint/2010/main" val="3479694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503529" y="2271250"/>
            <a:ext cx="5542660" cy="1032387"/>
          </a:xfrm>
        </p:spPr>
        <p:txBody>
          <a:bodyPr>
            <a:normAutofit fontScale="90000"/>
          </a:bodyPr>
          <a:lstStyle/>
          <a:p>
            <a:r>
              <a:rPr lang="es-MX" dirty="0" smtClean="0"/>
              <a:t>Never let me go</a:t>
            </a:r>
            <a:endParaRPr lang="es-MX" dirty="0"/>
          </a:p>
        </p:txBody>
      </p:sp>
      <p:sp>
        <p:nvSpPr>
          <p:cNvPr id="3" name="Subtítulo 2"/>
          <p:cNvSpPr>
            <a:spLocks noGrp="1"/>
          </p:cNvSpPr>
          <p:nvPr>
            <p:ph type="subTitle" idx="1"/>
          </p:nvPr>
        </p:nvSpPr>
        <p:spPr>
          <a:xfrm>
            <a:off x="7712896" y="4599282"/>
            <a:ext cx="2563487" cy="712896"/>
          </a:xfrm>
        </p:spPr>
        <p:txBody>
          <a:bodyPr>
            <a:normAutofit/>
          </a:bodyPr>
          <a:lstStyle/>
          <a:p>
            <a:r>
              <a:rPr lang="es-MX" sz="2400" dirty="0" smtClean="0"/>
              <a:t>Kazuo Ishiguro</a:t>
            </a:r>
            <a:endParaRPr lang="es-MX" sz="2400" dirty="0"/>
          </a:p>
        </p:txBody>
      </p:sp>
      <p:pic>
        <p:nvPicPr>
          <p:cNvPr id="5" name="Imagen 4"/>
          <p:cNvPicPr>
            <a:picLocks noChangeAspect="1"/>
          </p:cNvPicPr>
          <p:nvPr/>
        </p:nvPicPr>
        <p:blipFill>
          <a:blip r:embed="rId2"/>
          <a:stretch>
            <a:fillRect/>
          </a:stretch>
        </p:blipFill>
        <p:spPr>
          <a:xfrm>
            <a:off x="858447" y="1802061"/>
            <a:ext cx="5378245" cy="4416510"/>
          </a:xfrm>
          <a:prstGeom prst="rect">
            <a:avLst/>
          </a:prstGeom>
        </p:spPr>
      </p:pic>
    </p:spTree>
    <p:extLst>
      <p:ext uri="{BB962C8B-B14F-4D97-AF65-F5344CB8AC3E}">
        <p14:creationId xmlns:p14="http://schemas.microsoft.com/office/powerpoint/2010/main" val="64628324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idx="1"/>
          </p:nvPr>
        </p:nvSpPr>
        <p:spPr>
          <a:xfrm>
            <a:off x="1028700" y="1346200"/>
            <a:ext cx="10033000" cy="4231639"/>
          </a:xfrm>
          <a:prstGeom prst="rect">
            <a:avLst/>
          </a:prstGeom>
          <a:solidFill>
            <a:srgbClr val="0C343D"/>
          </a:solid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FEFEFE"/>
              </a:buClr>
              <a:buSzPct val="25000"/>
              <a:buFont typeface="Garamond"/>
              <a:buNone/>
            </a:pPr>
            <a:r>
              <a:rPr lang="es-MX" sz="2800" b="0" i="0" u="none" strike="noStrike" cap="none">
                <a:solidFill>
                  <a:schemeClr val="lt1"/>
                </a:solidFill>
                <a:latin typeface="Questrial"/>
                <a:ea typeface="Questrial"/>
                <a:cs typeface="Questrial"/>
                <a:sym typeface="Questrial"/>
              </a:rPr>
              <a:t>“This is, almost in spite of itself, a novel of assimilation, a fractured chronicle of the ambivalent, inexorable movement of the children of immigrants toward the American middle class, where the terrible, incredible stories of what parents and grandparents endured in the old country have become a genre in their own right.”</a:t>
            </a:r>
          </a:p>
          <a:p>
            <a:pPr marL="0" marR="0" lvl="0" indent="0" algn="ctr" rtl="0">
              <a:lnSpc>
                <a:spcPct val="100000"/>
              </a:lnSpc>
              <a:spcBef>
                <a:spcPts val="900"/>
              </a:spcBef>
              <a:spcAft>
                <a:spcPts val="0"/>
              </a:spcAft>
              <a:buClr>
                <a:srgbClr val="FEFEFE"/>
              </a:buClr>
              <a:buSzPct val="25000"/>
              <a:buFont typeface="Garamond"/>
              <a:buNone/>
            </a:pPr>
            <a:r>
              <a:rPr lang="es-MX" sz="2800" b="0" i="0" u="none" strike="noStrike" cap="none">
                <a:solidFill>
                  <a:schemeClr val="lt1"/>
                </a:solidFill>
                <a:latin typeface="Questrial"/>
                <a:ea typeface="Questrial"/>
                <a:cs typeface="Questrial"/>
                <a:sym typeface="Questrial"/>
              </a:rPr>
              <a:t>― The New York Times</a:t>
            </a:r>
          </a:p>
          <a:p>
            <a:pPr marL="0" marR="0" lvl="0" indent="0" algn="ctr" rtl="0">
              <a:lnSpc>
                <a:spcPct val="100000"/>
              </a:lnSpc>
              <a:spcBef>
                <a:spcPts val="900"/>
              </a:spcBef>
              <a:spcAft>
                <a:spcPts val="0"/>
              </a:spcAft>
              <a:buClr>
                <a:srgbClr val="FEFEFE"/>
              </a:buClr>
              <a:buSzPct val="25000"/>
              <a:buFont typeface="Garamond"/>
              <a:buNone/>
            </a:pPr>
            <a:endParaRPr sz="1800" b="0" i="0" u="none" strike="noStrike" cap="none">
              <a:solidFill>
                <a:schemeClr val="lt1"/>
              </a:solidFill>
              <a:latin typeface="Questrial"/>
              <a:ea typeface="Questrial"/>
              <a:cs typeface="Questrial"/>
              <a:sym typeface="Questrial"/>
            </a:endParaRPr>
          </a:p>
          <a:p>
            <a:pPr marL="0" marR="0" lvl="0" indent="0" algn="ctr" rtl="0">
              <a:lnSpc>
                <a:spcPct val="100000"/>
              </a:lnSpc>
              <a:spcBef>
                <a:spcPts val="900"/>
              </a:spcBef>
              <a:spcAft>
                <a:spcPts val="0"/>
              </a:spcAft>
              <a:buClr>
                <a:srgbClr val="FEFEFE"/>
              </a:buClr>
              <a:buSzPct val="25000"/>
              <a:buFont typeface="Garamond"/>
              <a:buNone/>
            </a:pPr>
            <a:endParaRPr sz="1800" b="0" i="0" u="none" strike="noStrike" cap="none">
              <a:solidFill>
                <a:schemeClr val="lt1"/>
              </a:solidFill>
              <a:latin typeface="Questrial"/>
              <a:ea typeface="Questrial"/>
              <a:cs typeface="Questrial"/>
              <a:sym typeface="Questrial"/>
            </a:endParaRPr>
          </a:p>
          <a:p>
            <a:pPr marL="0" marR="0" lvl="0" indent="0" algn="ctr" rtl="0">
              <a:lnSpc>
                <a:spcPct val="100000"/>
              </a:lnSpc>
              <a:spcBef>
                <a:spcPts val="900"/>
              </a:spcBef>
              <a:spcAft>
                <a:spcPts val="0"/>
              </a:spcAft>
              <a:buClr>
                <a:srgbClr val="FEFEFE"/>
              </a:buClr>
              <a:buSzPct val="25000"/>
              <a:buFont typeface="Garamond"/>
              <a:buNone/>
            </a:pPr>
            <a:endParaRPr sz="1800" b="0" i="0" u="none" strike="noStrike" cap="none">
              <a:solidFill>
                <a:schemeClr val="lt1"/>
              </a:solidFill>
              <a:latin typeface="Questrial"/>
              <a:ea typeface="Questrial"/>
              <a:cs typeface="Questrial"/>
              <a:sym typeface="Questrial"/>
            </a:endParaRPr>
          </a:p>
          <a:p>
            <a:pPr marL="0" marR="0" lvl="0" indent="0" algn="ctr" rtl="0">
              <a:lnSpc>
                <a:spcPct val="100000"/>
              </a:lnSpc>
              <a:spcBef>
                <a:spcPts val="900"/>
              </a:spcBef>
              <a:spcAft>
                <a:spcPts val="0"/>
              </a:spcAft>
              <a:buClr>
                <a:srgbClr val="FEFEFE"/>
              </a:buClr>
              <a:buSzPct val="25000"/>
              <a:buFont typeface="Garamond"/>
              <a:buNone/>
            </a:pPr>
            <a:endParaRPr sz="1800" b="0" i="0" u="none" strike="noStrike" cap="none">
              <a:solidFill>
                <a:schemeClr val="lt1"/>
              </a:solidFill>
              <a:latin typeface="Questrial"/>
              <a:ea typeface="Questrial"/>
              <a:cs typeface="Questrial"/>
              <a:sym typeface="Questrial"/>
            </a:endParaRPr>
          </a:p>
        </p:txBody>
      </p:sp>
    </p:spTree>
    <p:extLst>
      <p:ext uri="{BB962C8B-B14F-4D97-AF65-F5344CB8AC3E}">
        <p14:creationId xmlns:p14="http://schemas.microsoft.com/office/powerpoint/2010/main" val="1409827870"/>
      </p:ext>
    </p:extLst>
  </p:cSld>
  <p:clrMapOvr>
    <a:masterClrMapping/>
  </p:clrMapOvr>
  <p:transition spd="slow">
    <p:cut/>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idx="1"/>
          </p:nvPr>
        </p:nvSpPr>
        <p:spPr>
          <a:xfrm>
            <a:off x="422132" y="744220"/>
            <a:ext cx="6261099" cy="5165261"/>
          </a:xfrm>
          <a:prstGeom prst="rect">
            <a:avLst/>
          </a:prstGeom>
          <a:noFill/>
          <a:ln>
            <a:noFill/>
          </a:ln>
        </p:spPr>
        <p:txBody>
          <a:bodyPr lIns="91425" tIns="45700" rIns="91425" bIns="45700" anchor="t" anchorCtr="0">
            <a:noAutofit/>
          </a:bodyPr>
          <a:lstStyle/>
          <a:p>
            <a:pPr marL="182880" marR="0" lvl="0" indent="-182880" algn="just" rtl="0">
              <a:lnSpc>
                <a:spcPct val="100000"/>
              </a:lnSpc>
              <a:spcBef>
                <a:spcPts val="0"/>
              </a:spcBef>
              <a:spcAft>
                <a:spcPts val="0"/>
              </a:spcAft>
              <a:buClr>
                <a:srgbClr val="FEFEFE"/>
              </a:buClr>
              <a:buSzPct val="100000"/>
              <a:buFont typeface="Garamond"/>
              <a:buChar char="◦"/>
            </a:pPr>
            <a:r>
              <a:rPr lang="es-MX" sz="2800" b="0" i="0" u="none" strike="noStrike" cap="none" dirty="0" err="1" smtClean="0">
                <a:solidFill>
                  <a:schemeClr val="tx1"/>
                </a:solidFill>
                <a:latin typeface="Questrial"/>
                <a:ea typeface="Questrial"/>
                <a:cs typeface="Questrial"/>
                <a:sym typeface="Questrial"/>
              </a:rPr>
              <a:t>The</a:t>
            </a:r>
            <a:r>
              <a:rPr lang="es-MX" sz="2800" b="0" i="0" u="none" strike="noStrike" cap="none" dirty="0" smtClean="0">
                <a:solidFill>
                  <a:schemeClr val="tx1"/>
                </a:solidFill>
                <a:latin typeface="Questrial"/>
                <a:ea typeface="Questrial"/>
                <a:cs typeface="Questrial"/>
                <a:sym typeface="Questrial"/>
              </a:rPr>
              <a:t> role of comics and </a:t>
            </a:r>
            <a:r>
              <a:rPr lang="es-MX" sz="2800" b="0" i="0" u="none" strike="noStrike" cap="none" dirty="0" err="1" smtClean="0">
                <a:solidFill>
                  <a:schemeClr val="tx1"/>
                </a:solidFill>
                <a:latin typeface="Questrial"/>
                <a:ea typeface="Questrial"/>
                <a:cs typeface="Questrial"/>
                <a:sym typeface="Questrial"/>
              </a:rPr>
              <a:t>sci</a:t>
            </a:r>
            <a:r>
              <a:rPr lang="es-MX" sz="2800" b="0" i="0" u="none" strike="noStrike" cap="none" dirty="0" smtClean="0">
                <a:solidFill>
                  <a:schemeClr val="tx1"/>
                </a:solidFill>
                <a:latin typeface="Questrial"/>
                <a:ea typeface="Questrial"/>
                <a:cs typeface="Questrial"/>
                <a:sym typeface="Questrial"/>
              </a:rPr>
              <a:t>-fi in </a:t>
            </a:r>
            <a:r>
              <a:rPr lang="es-MX" sz="2800" b="0" i="0" u="none" strike="noStrike" cap="none" dirty="0" err="1" smtClean="0">
                <a:solidFill>
                  <a:schemeClr val="tx1"/>
                </a:solidFill>
                <a:latin typeface="Questrial"/>
                <a:ea typeface="Questrial"/>
                <a:cs typeface="Questrial"/>
                <a:sym typeface="Questrial"/>
              </a:rPr>
              <a:t>the</a:t>
            </a:r>
            <a:r>
              <a:rPr lang="es-MX" sz="2800" b="0" i="0" u="none" strike="noStrike" cap="none" dirty="0" smtClean="0">
                <a:solidFill>
                  <a:schemeClr val="tx1"/>
                </a:solidFill>
                <a:latin typeface="Questrial"/>
                <a:ea typeface="Questrial"/>
                <a:cs typeface="Questrial"/>
                <a:sym typeface="Questrial"/>
              </a:rPr>
              <a:t> novel </a:t>
            </a:r>
            <a:r>
              <a:rPr lang="es-MX" sz="2800" b="0" i="0" u="none" strike="noStrike" cap="none" dirty="0" err="1" smtClean="0">
                <a:solidFill>
                  <a:schemeClr val="tx1"/>
                </a:solidFill>
                <a:latin typeface="Questrial"/>
                <a:ea typeface="Questrial"/>
                <a:cs typeface="Questrial"/>
                <a:sym typeface="Questrial"/>
              </a:rPr>
              <a:t>constitute</a:t>
            </a:r>
            <a:r>
              <a:rPr lang="es-MX" sz="2800" b="0" i="0" u="none" strike="noStrike" cap="none" dirty="0" smtClean="0">
                <a:solidFill>
                  <a:schemeClr val="tx1"/>
                </a:solidFill>
                <a:latin typeface="Questrial"/>
                <a:ea typeface="Questrial"/>
                <a:cs typeface="Questrial"/>
                <a:sym typeface="Questrial"/>
              </a:rPr>
              <a:t> </a:t>
            </a:r>
            <a:r>
              <a:rPr lang="es-MX" sz="2800" b="0" i="0" u="none" strike="noStrike" cap="none" dirty="0" err="1" smtClean="0">
                <a:solidFill>
                  <a:schemeClr val="tx1"/>
                </a:solidFill>
                <a:latin typeface="Questrial"/>
                <a:ea typeface="Questrial"/>
                <a:cs typeface="Questrial"/>
                <a:sym typeface="Questrial"/>
              </a:rPr>
              <a:t>Oscar’s</a:t>
            </a:r>
            <a:r>
              <a:rPr lang="es-MX" sz="2800" b="0" i="0" u="none" strike="noStrike" cap="none" dirty="0" smtClean="0">
                <a:solidFill>
                  <a:schemeClr val="tx1"/>
                </a:solidFill>
                <a:latin typeface="Questrial"/>
                <a:ea typeface="Questrial"/>
                <a:cs typeface="Questrial"/>
                <a:sym typeface="Questrial"/>
              </a:rPr>
              <a:t> </a:t>
            </a:r>
            <a:r>
              <a:rPr lang="es-MX" sz="2800" b="0" i="0" u="none" strike="noStrike" cap="none" dirty="0" err="1" smtClean="0">
                <a:solidFill>
                  <a:schemeClr val="tx1"/>
                </a:solidFill>
                <a:latin typeface="Questrial"/>
                <a:ea typeface="Questrial"/>
                <a:cs typeface="Questrial"/>
                <a:sym typeface="Questrial"/>
              </a:rPr>
              <a:t>vision</a:t>
            </a:r>
            <a:r>
              <a:rPr lang="es-MX" sz="2800" b="0" i="0" u="none" strike="noStrike" cap="none" dirty="0" smtClean="0">
                <a:solidFill>
                  <a:schemeClr val="tx1"/>
                </a:solidFill>
                <a:latin typeface="Questrial"/>
                <a:ea typeface="Questrial"/>
                <a:cs typeface="Questrial"/>
                <a:sym typeface="Questrial"/>
              </a:rPr>
              <a:t> of </a:t>
            </a:r>
            <a:r>
              <a:rPr lang="es-MX" sz="2800" b="0" i="0" u="none" strike="noStrike" cap="none" dirty="0" err="1" smtClean="0">
                <a:solidFill>
                  <a:schemeClr val="tx1"/>
                </a:solidFill>
                <a:latin typeface="Questrial"/>
                <a:ea typeface="Questrial"/>
                <a:cs typeface="Questrial"/>
                <a:sym typeface="Questrial"/>
              </a:rPr>
              <a:t>the</a:t>
            </a:r>
            <a:r>
              <a:rPr lang="es-MX" sz="2800" b="0" i="0" u="none" strike="noStrike" cap="none" dirty="0" smtClean="0">
                <a:solidFill>
                  <a:schemeClr val="tx1"/>
                </a:solidFill>
                <a:latin typeface="Questrial"/>
                <a:ea typeface="Questrial"/>
                <a:cs typeface="Questrial"/>
                <a:sym typeface="Questrial"/>
              </a:rPr>
              <a:t> </a:t>
            </a:r>
            <a:r>
              <a:rPr lang="es-MX" sz="2800" b="0" i="0" u="none" strike="noStrike" cap="none" dirty="0" err="1" smtClean="0">
                <a:solidFill>
                  <a:schemeClr val="tx1"/>
                </a:solidFill>
                <a:latin typeface="Questrial"/>
                <a:ea typeface="Questrial"/>
                <a:cs typeface="Questrial"/>
                <a:sym typeface="Questrial"/>
              </a:rPr>
              <a:t>world</a:t>
            </a:r>
            <a:r>
              <a:rPr lang="es-MX" sz="2800" b="0" i="0" u="none" strike="noStrike" cap="none" dirty="0" smtClean="0">
                <a:solidFill>
                  <a:schemeClr val="tx1"/>
                </a:solidFill>
                <a:latin typeface="Questrial"/>
                <a:ea typeface="Questrial"/>
                <a:cs typeface="Questrial"/>
                <a:sym typeface="Questrial"/>
              </a:rPr>
              <a:t>.</a:t>
            </a:r>
            <a:endParaRPr lang="es-MX" sz="2800" b="0" i="0" u="none" strike="noStrike" cap="none" dirty="0">
              <a:solidFill>
                <a:schemeClr val="tx1"/>
              </a:solidFill>
              <a:latin typeface="Questrial"/>
              <a:ea typeface="Questrial"/>
              <a:cs typeface="Questrial"/>
              <a:sym typeface="Questrial"/>
            </a:endParaRPr>
          </a:p>
        </p:txBody>
      </p:sp>
      <p:pic>
        <p:nvPicPr>
          <p:cNvPr id="175" name="Shape 175"/>
          <p:cNvPicPr preferRelativeResize="0"/>
          <p:nvPr/>
        </p:nvPicPr>
        <p:blipFill rotWithShape="1">
          <a:blip r:embed="rId3">
            <a:alphaModFix/>
          </a:blip>
          <a:srcRect/>
          <a:stretch/>
        </p:blipFill>
        <p:spPr>
          <a:xfrm>
            <a:off x="6933310" y="744220"/>
            <a:ext cx="5053973" cy="4767580"/>
          </a:xfrm>
          <a:prstGeom prst="rect">
            <a:avLst/>
          </a:prstGeom>
          <a:noFill/>
          <a:ln>
            <a:noFill/>
          </a:ln>
        </p:spPr>
      </p:pic>
    </p:spTree>
    <p:extLst>
      <p:ext uri="{BB962C8B-B14F-4D97-AF65-F5344CB8AC3E}">
        <p14:creationId xmlns:p14="http://schemas.microsoft.com/office/powerpoint/2010/main" val="2115127333"/>
      </p:ext>
    </p:extLst>
  </p:cSld>
  <p:clrMapOvr>
    <a:masterClrMapping/>
  </p:clrMapOvr>
  <p:transition spd="slow">
    <p:cut/>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idx="1"/>
          </p:nvPr>
        </p:nvSpPr>
        <p:spPr>
          <a:xfrm>
            <a:off x="1041400" y="1252220"/>
            <a:ext cx="10058399" cy="4259580"/>
          </a:xfrm>
          <a:prstGeom prst="rect">
            <a:avLst/>
          </a:prstGeom>
          <a:solidFill>
            <a:srgbClr val="7F6000"/>
          </a:solidFill>
          <a:ln>
            <a:noFill/>
          </a:ln>
        </p:spPr>
        <p:txBody>
          <a:bodyPr lIns="91425" tIns="45700" rIns="91425" bIns="45700" anchor="t" anchorCtr="0">
            <a:noAutofit/>
          </a:bodyPr>
          <a:lstStyle/>
          <a:p>
            <a:pPr marL="0" marR="0" lvl="0" indent="0" algn="ctr" rtl="0">
              <a:lnSpc>
                <a:spcPct val="100000"/>
              </a:lnSpc>
              <a:spcBef>
                <a:spcPts val="900"/>
              </a:spcBef>
              <a:spcAft>
                <a:spcPts val="0"/>
              </a:spcAft>
              <a:buClr>
                <a:srgbClr val="FEFEFE"/>
              </a:buClr>
              <a:buSzPct val="25000"/>
              <a:buFont typeface="Garamond"/>
              <a:buNone/>
            </a:pPr>
            <a:r>
              <a:rPr lang="es-MX" sz="2800" b="1" i="0" u="none" strike="noStrike" cap="none" dirty="0" smtClean="0">
                <a:solidFill>
                  <a:schemeClr val="lt1"/>
                </a:solidFill>
                <a:latin typeface="Questrial"/>
                <a:ea typeface="Questrial"/>
                <a:cs typeface="Questrial"/>
                <a:sym typeface="Questrial"/>
              </a:rPr>
              <a:t>A simple of </a:t>
            </a:r>
            <a:r>
              <a:rPr lang="es-MX" sz="2800" b="1" i="0" u="none" strike="noStrike" cap="none" dirty="0" err="1" smtClean="0">
                <a:solidFill>
                  <a:schemeClr val="lt1"/>
                </a:solidFill>
                <a:latin typeface="Questrial"/>
                <a:ea typeface="Questrial"/>
                <a:cs typeface="Questrial"/>
                <a:sym typeface="Questrial"/>
              </a:rPr>
              <a:t>the</a:t>
            </a:r>
            <a:r>
              <a:rPr lang="es-MX" sz="2800" b="1" i="0" u="none" strike="noStrike" cap="none" dirty="0" smtClean="0">
                <a:solidFill>
                  <a:schemeClr val="lt1"/>
                </a:solidFill>
                <a:latin typeface="Questrial"/>
                <a:ea typeface="Questrial"/>
                <a:cs typeface="Questrial"/>
                <a:sym typeface="Questrial"/>
              </a:rPr>
              <a:t> </a:t>
            </a:r>
            <a:r>
              <a:rPr lang="es-MX" sz="2800" b="1" i="0" u="none" strike="noStrike" cap="none" dirty="0" err="1" smtClean="0">
                <a:solidFill>
                  <a:schemeClr val="lt1"/>
                </a:solidFill>
                <a:latin typeface="Questrial"/>
                <a:ea typeface="Questrial"/>
                <a:cs typeface="Questrial"/>
                <a:sym typeface="Questrial"/>
              </a:rPr>
              <a:t>language</a:t>
            </a:r>
            <a:r>
              <a:rPr lang="es-MX" sz="2800" b="1" i="0" u="none" strike="noStrike" cap="none" dirty="0" smtClean="0">
                <a:solidFill>
                  <a:schemeClr val="lt1"/>
                </a:solidFill>
                <a:latin typeface="Questrial"/>
                <a:ea typeface="Questrial"/>
                <a:cs typeface="Questrial"/>
                <a:sym typeface="Questrial"/>
              </a:rPr>
              <a:t> </a:t>
            </a:r>
            <a:r>
              <a:rPr lang="es-MX" sz="2800" b="1" i="0" u="none" strike="noStrike" cap="none" dirty="0" err="1" smtClean="0">
                <a:solidFill>
                  <a:schemeClr val="lt1"/>
                </a:solidFill>
                <a:latin typeface="Questrial"/>
                <a:ea typeface="Questrial"/>
                <a:cs typeface="Questrial"/>
                <a:sym typeface="Questrial"/>
              </a:rPr>
              <a:t>used</a:t>
            </a:r>
            <a:r>
              <a:rPr lang="es-MX" sz="2800" b="1" i="0" u="none" strike="noStrike" cap="none" dirty="0" smtClean="0">
                <a:solidFill>
                  <a:schemeClr val="lt1"/>
                </a:solidFill>
                <a:latin typeface="Questrial"/>
                <a:ea typeface="Questrial"/>
                <a:cs typeface="Questrial"/>
                <a:sym typeface="Questrial"/>
              </a:rPr>
              <a:t> in </a:t>
            </a:r>
            <a:r>
              <a:rPr lang="es-MX" sz="2800" b="1" i="0" u="none" strike="noStrike" cap="none" dirty="0" err="1" smtClean="0">
                <a:solidFill>
                  <a:schemeClr val="lt1"/>
                </a:solidFill>
                <a:latin typeface="Questrial"/>
                <a:ea typeface="Questrial"/>
                <a:cs typeface="Questrial"/>
                <a:sym typeface="Questrial"/>
              </a:rPr>
              <a:t>the</a:t>
            </a:r>
            <a:r>
              <a:rPr lang="es-MX" sz="2800" b="1" i="0" u="none" strike="noStrike" cap="none" dirty="0" smtClean="0">
                <a:solidFill>
                  <a:schemeClr val="lt1"/>
                </a:solidFill>
                <a:latin typeface="Questrial"/>
                <a:ea typeface="Questrial"/>
                <a:cs typeface="Questrial"/>
                <a:sym typeface="Questrial"/>
              </a:rPr>
              <a:t> novel: </a:t>
            </a:r>
          </a:p>
          <a:p>
            <a:pPr marL="0" marR="0" lvl="0" indent="0" algn="ctr" rtl="0">
              <a:lnSpc>
                <a:spcPct val="100000"/>
              </a:lnSpc>
              <a:spcBef>
                <a:spcPts val="900"/>
              </a:spcBef>
              <a:spcAft>
                <a:spcPts val="0"/>
              </a:spcAft>
              <a:buClr>
                <a:srgbClr val="FEFEFE"/>
              </a:buClr>
              <a:buSzPct val="25000"/>
              <a:buFont typeface="Garamond"/>
              <a:buNone/>
            </a:pPr>
            <a:r>
              <a:rPr lang="es-MX" sz="2800" b="1" i="0" u="none" strike="noStrike" cap="none" dirty="0" smtClean="0">
                <a:solidFill>
                  <a:schemeClr val="lt1"/>
                </a:solidFill>
                <a:latin typeface="Questrial"/>
                <a:ea typeface="Questrial"/>
                <a:cs typeface="Questrial"/>
                <a:sym typeface="Questrial"/>
              </a:rPr>
              <a:t>“</a:t>
            </a:r>
            <a:r>
              <a:rPr lang="es-MX" sz="2800" b="1" i="0" u="none" strike="noStrike" cap="none" dirty="0" err="1">
                <a:solidFill>
                  <a:schemeClr val="lt1"/>
                </a:solidFill>
                <a:latin typeface="Questrial"/>
                <a:ea typeface="Questrial"/>
                <a:cs typeface="Questrial"/>
                <a:sym typeface="Questrial"/>
              </a:rPr>
              <a:t>What</a:t>
            </a:r>
            <a:r>
              <a:rPr lang="es-MX" sz="2800" b="1" i="0" u="none" strike="noStrike" cap="none" dirty="0">
                <a:solidFill>
                  <a:schemeClr val="lt1"/>
                </a:solidFill>
                <a:latin typeface="Questrial"/>
                <a:ea typeface="Questrial"/>
                <a:cs typeface="Questrial"/>
                <a:sym typeface="Questrial"/>
              </a:rPr>
              <a:t> </a:t>
            </a:r>
            <a:r>
              <a:rPr lang="es-MX" sz="2800" b="1" i="0" u="none" strike="noStrike" cap="none" dirty="0" smtClean="0">
                <a:solidFill>
                  <a:schemeClr val="lt1"/>
                </a:solidFill>
                <a:latin typeface="Questrial"/>
                <a:ea typeface="Questrial"/>
                <a:cs typeface="Questrial"/>
                <a:sym typeface="Questrial"/>
              </a:rPr>
              <a:t>more </a:t>
            </a:r>
            <a:r>
              <a:rPr lang="es-MX" sz="2800" b="1" i="0" u="none" strike="noStrike" cap="none" dirty="0" err="1">
                <a:solidFill>
                  <a:schemeClr val="lt1"/>
                </a:solidFill>
                <a:latin typeface="Questrial"/>
                <a:ea typeface="Questrial"/>
                <a:cs typeface="Questrial"/>
                <a:sym typeface="Questrial"/>
              </a:rPr>
              <a:t>sci</a:t>
            </a:r>
            <a:r>
              <a:rPr lang="es-MX" sz="2800" b="1" i="0" u="none" strike="noStrike" cap="none" dirty="0">
                <a:solidFill>
                  <a:schemeClr val="lt1"/>
                </a:solidFill>
                <a:latin typeface="Questrial"/>
                <a:ea typeface="Questrial"/>
                <a:cs typeface="Questrial"/>
                <a:sym typeface="Questrial"/>
              </a:rPr>
              <a:t>-fi </a:t>
            </a:r>
            <a:r>
              <a:rPr lang="es-MX" sz="2800" b="1" i="0" u="none" strike="noStrike" cap="none" dirty="0" err="1">
                <a:solidFill>
                  <a:schemeClr val="lt1"/>
                </a:solidFill>
                <a:latin typeface="Questrial"/>
                <a:ea typeface="Questrial"/>
                <a:cs typeface="Questrial"/>
                <a:sym typeface="Questrial"/>
              </a:rPr>
              <a:t>than</a:t>
            </a:r>
            <a:r>
              <a:rPr lang="es-MX" sz="2800" b="1" i="0" u="none" strike="noStrike" cap="none" dirty="0">
                <a:solidFill>
                  <a:schemeClr val="lt1"/>
                </a:solidFill>
                <a:latin typeface="Questrial"/>
                <a:ea typeface="Questrial"/>
                <a:cs typeface="Questrial"/>
                <a:sym typeface="Questrial"/>
              </a:rPr>
              <a:t> Santo Domingo? </a:t>
            </a:r>
            <a:r>
              <a:rPr lang="es-MX" sz="2800" b="1" i="0" u="none" strike="noStrike" cap="none" dirty="0" err="1">
                <a:solidFill>
                  <a:schemeClr val="lt1"/>
                </a:solidFill>
                <a:latin typeface="Questrial"/>
                <a:ea typeface="Questrial"/>
                <a:cs typeface="Questrial"/>
                <a:sym typeface="Questrial"/>
              </a:rPr>
              <a:t>What</a:t>
            </a:r>
            <a:r>
              <a:rPr lang="es-MX" sz="2800" b="1" i="0" u="none" strike="noStrike" cap="none" dirty="0">
                <a:solidFill>
                  <a:schemeClr val="lt1"/>
                </a:solidFill>
                <a:latin typeface="Questrial"/>
                <a:ea typeface="Questrial"/>
                <a:cs typeface="Questrial"/>
                <a:sym typeface="Questrial"/>
              </a:rPr>
              <a:t> more </a:t>
            </a:r>
            <a:r>
              <a:rPr lang="es-MX" sz="2800" b="1" i="0" u="none" strike="noStrike" cap="none" dirty="0" err="1">
                <a:solidFill>
                  <a:schemeClr val="lt1"/>
                </a:solidFill>
                <a:latin typeface="Questrial"/>
                <a:ea typeface="Questrial"/>
                <a:cs typeface="Questrial"/>
                <a:sym typeface="Questrial"/>
              </a:rPr>
              <a:t>fantasy</a:t>
            </a:r>
            <a:r>
              <a:rPr lang="es-MX" sz="2800" b="1" i="0" u="none" strike="noStrike" cap="none" dirty="0">
                <a:solidFill>
                  <a:schemeClr val="lt1"/>
                </a:solidFill>
                <a:latin typeface="Questrial"/>
                <a:ea typeface="Questrial"/>
                <a:cs typeface="Questrial"/>
                <a:sym typeface="Questrial"/>
              </a:rPr>
              <a:t> </a:t>
            </a:r>
            <a:r>
              <a:rPr lang="es-MX" sz="2800" b="1" i="0" u="none" strike="noStrike" cap="none" dirty="0" err="1">
                <a:solidFill>
                  <a:schemeClr val="lt1"/>
                </a:solidFill>
                <a:latin typeface="Questrial"/>
                <a:ea typeface="Questrial"/>
                <a:cs typeface="Questrial"/>
                <a:sym typeface="Questrial"/>
              </a:rPr>
              <a:t>than</a:t>
            </a:r>
            <a:r>
              <a:rPr lang="es-MX" sz="2800" b="1" i="0" u="none" strike="noStrike" cap="none" dirty="0">
                <a:solidFill>
                  <a:schemeClr val="lt1"/>
                </a:solidFill>
                <a:latin typeface="Questrial"/>
                <a:ea typeface="Questrial"/>
                <a:cs typeface="Questrial"/>
                <a:sym typeface="Questrial"/>
              </a:rPr>
              <a:t> </a:t>
            </a:r>
            <a:r>
              <a:rPr lang="es-MX" sz="2800" b="1" i="0" u="none" strike="noStrike" cap="none" dirty="0" err="1">
                <a:solidFill>
                  <a:schemeClr val="lt1"/>
                </a:solidFill>
                <a:latin typeface="Questrial"/>
                <a:ea typeface="Questrial"/>
                <a:cs typeface="Questrial"/>
                <a:sym typeface="Questrial"/>
              </a:rPr>
              <a:t>the</a:t>
            </a:r>
            <a:r>
              <a:rPr lang="es-MX" sz="2800" b="1" i="0" u="none" strike="noStrike" cap="none" dirty="0">
                <a:solidFill>
                  <a:schemeClr val="lt1"/>
                </a:solidFill>
                <a:latin typeface="Questrial"/>
                <a:ea typeface="Questrial"/>
                <a:cs typeface="Questrial"/>
                <a:sym typeface="Questrial"/>
              </a:rPr>
              <a:t> </a:t>
            </a:r>
            <a:r>
              <a:rPr lang="es-MX" sz="2800" b="1" i="0" u="none" strike="noStrike" cap="none" dirty="0" err="1">
                <a:solidFill>
                  <a:schemeClr val="lt1"/>
                </a:solidFill>
                <a:latin typeface="Questrial"/>
                <a:ea typeface="Questrial"/>
                <a:cs typeface="Questrial"/>
                <a:sym typeface="Questrial"/>
              </a:rPr>
              <a:t>Antilles</a:t>
            </a:r>
            <a:r>
              <a:rPr lang="es-MX" sz="2800" b="1" i="0" u="none" strike="noStrike" cap="none" dirty="0">
                <a:solidFill>
                  <a:schemeClr val="lt1"/>
                </a:solidFill>
                <a:latin typeface="Questrial"/>
                <a:ea typeface="Questrial"/>
                <a:cs typeface="Questrial"/>
                <a:sym typeface="Questrial"/>
              </a:rPr>
              <a:t>?”</a:t>
            </a:r>
          </a:p>
        </p:txBody>
      </p:sp>
    </p:spTree>
    <p:extLst>
      <p:ext uri="{BB962C8B-B14F-4D97-AF65-F5344CB8AC3E}">
        <p14:creationId xmlns:p14="http://schemas.microsoft.com/office/powerpoint/2010/main" val="4133786146"/>
      </p:ext>
    </p:extLst>
  </p:cSld>
  <p:clrMapOvr>
    <a:masterClrMapping/>
  </p:clrMapOvr>
  <p:transition spd="slow">
    <p:cut/>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Shape 185"/>
          <p:cNvSpPr txBox="1">
            <a:spLocks noGrp="1"/>
          </p:cNvSpPr>
          <p:nvPr>
            <p:ph idx="1"/>
          </p:nvPr>
        </p:nvSpPr>
        <p:spPr>
          <a:xfrm>
            <a:off x="856129" y="1041400"/>
            <a:ext cx="10497671" cy="4741117"/>
          </a:xfrm>
          <a:prstGeom prst="rect">
            <a:avLst/>
          </a:prstGeom>
          <a:solidFill>
            <a:srgbClr val="4C1130"/>
          </a:solidFill>
          <a:ln>
            <a:noFill/>
          </a:ln>
        </p:spPr>
        <p:txBody>
          <a:bodyPr lIns="91425" tIns="45700" rIns="91425" bIns="45700" anchor="t" anchorCtr="0">
            <a:noAutofit/>
          </a:bodyPr>
          <a:lstStyle/>
          <a:p>
            <a:pPr marL="182880" marR="0" lvl="0" indent="-182880" algn="just" rtl="0">
              <a:lnSpc>
                <a:spcPct val="100000"/>
              </a:lnSpc>
              <a:spcBef>
                <a:spcPts val="0"/>
              </a:spcBef>
              <a:spcAft>
                <a:spcPts val="0"/>
              </a:spcAft>
              <a:buClr>
                <a:srgbClr val="FEFEFE"/>
              </a:buClr>
              <a:buSzPct val="133333"/>
              <a:buFont typeface="Garamond"/>
              <a:buChar char="◦"/>
            </a:pPr>
            <a:r>
              <a:rPr lang="es-MX" sz="1800" b="0" i="0" u="none" strike="noStrike" cap="none" dirty="0">
                <a:solidFill>
                  <a:schemeClr val="lt1"/>
                </a:solidFill>
                <a:latin typeface="Questrial"/>
                <a:ea typeface="Questrial"/>
                <a:cs typeface="Questrial"/>
                <a:sym typeface="Questrial"/>
              </a:rPr>
              <a:t> </a:t>
            </a:r>
            <a:r>
              <a:rPr lang="es-MX" sz="3200" dirty="0" smtClean="0">
                <a:solidFill>
                  <a:schemeClr val="lt1"/>
                </a:solidFill>
                <a:latin typeface="Questrial"/>
                <a:ea typeface="Questrial"/>
                <a:cs typeface="Questrial"/>
                <a:sym typeface="Questrial"/>
              </a:rPr>
              <a:t>A </a:t>
            </a:r>
            <a:r>
              <a:rPr lang="es-MX" sz="3200" dirty="0" err="1" smtClean="0">
                <a:solidFill>
                  <a:schemeClr val="lt1"/>
                </a:solidFill>
                <a:latin typeface="Questrial"/>
                <a:ea typeface="Questrial"/>
                <a:cs typeface="Questrial"/>
                <a:sym typeface="Questrial"/>
              </a:rPr>
              <a:t>few</a:t>
            </a:r>
            <a:r>
              <a:rPr lang="es-MX" sz="3200" dirty="0" smtClean="0">
                <a:solidFill>
                  <a:schemeClr val="lt1"/>
                </a:solidFill>
                <a:latin typeface="Questrial"/>
                <a:ea typeface="Questrial"/>
                <a:cs typeface="Questrial"/>
                <a:sym typeface="Questrial"/>
              </a:rPr>
              <a:t> more </a:t>
            </a:r>
            <a:r>
              <a:rPr lang="es-MX" sz="3200" dirty="0" err="1" smtClean="0">
                <a:solidFill>
                  <a:schemeClr val="lt1"/>
                </a:solidFill>
                <a:latin typeface="Questrial"/>
                <a:ea typeface="Questrial"/>
                <a:cs typeface="Questrial"/>
                <a:sym typeface="Questrial"/>
              </a:rPr>
              <a:t>examples</a:t>
            </a:r>
            <a:r>
              <a:rPr lang="es-MX" sz="3200" dirty="0" smtClean="0">
                <a:solidFill>
                  <a:schemeClr val="lt1"/>
                </a:solidFill>
                <a:latin typeface="Questrial"/>
                <a:ea typeface="Questrial"/>
                <a:cs typeface="Questrial"/>
                <a:sym typeface="Questrial"/>
              </a:rPr>
              <a:t> of </a:t>
            </a:r>
            <a:r>
              <a:rPr lang="es-MX" sz="3200" dirty="0" err="1" smtClean="0">
                <a:solidFill>
                  <a:schemeClr val="lt1"/>
                </a:solidFill>
                <a:latin typeface="Questrial"/>
                <a:ea typeface="Questrial"/>
                <a:cs typeface="Questrial"/>
                <a:sym typeface="Questrial"/>
              </a:rPr>
              <a:t>the</a:t>
            </a:r>
            <a:r>
              <a:rPr lang="es-MX" sz="3200" dirty="0" smtClean="0">
                <a:solidFill>
                  <a:schemeClr val="lt1"/>
                </a:solidFill>
                <a:latin typeface="Questrial"/>
                <a:ea typeface="Questrial"/>
                <a:cs typeface="Questrial"/>
                <a:sym typeface="Questrial"/>
              </a:rPr>
              <a:t> </a:t>
            </a:r>
            <a:r>
              <a:rPr lang="es-MX" sz="3200" dirty="0" err="1" smtClean="0">
                <a:solidFill>
                  <a:schemeClr val="lt1"/>
                </a:solidFill>
                <a:latin typeface="Questrial"/>
                <a:ea typeface="Questrial"/>
                <a:cs typeface="Questrial"/>
                <a:sym typeface="Questrial"/>
              </a:rPr>
              <a:t>language</a:t>
            </a:r>
            <a:r>
              <a:rPr lang="es-MX" sz="3200" dirty="0" smtClean="0">
                <a:solidFill>
                  <a:schemeClr val="lt1"/>
                </a:solidFill>
                <a:latin typeface="Questrial"/>
                <a:ea typeface="Questrial"/>
                <a:cs typeface="Questrial"/>
                <a:sym typeface="Questrial"/>
              </a:rPr>
              <a:t> </a:t>
            </a:r>
            <a:r>
              <a:rPr lang="es-MX" sz="3200" dirty="0" err="1" smtClean="0">
                <a:solidFill>
                  <a:schemeClr val="lt1"/>
                </a:solidFill>
                <a:latin typeface="Questrial"/>
                <a:ea typeface="Questrial"/>
                <a:cs typeface="Questrial"/>
                <a:sym typeface="Questrial"/>
              </a:rPr>
              <a:t>used</a:t>
            </a:r>
            <a:r>
              <a:rPr lang="es-MX" sz="3200" dirty="0" smtClean="0">
                <a:solidFill>
                  <a:schemeClr val="lt1"/>
                </a:solidFill>
                <a:latin typeface="Questrial"/>
                <a:ea typeface="Questrial"/>
                <a:cs typeface="Questrial"/>
                <a:sym typeface="Questrial"/>
              </a:rPr>
              <a:t> in </a:t>
            </a:r>
            <a:r>
              <a:rPr lang="es-MX" sz="3200" dirty="0" err="1" smtClean="0">
                <a:solidFill>
                  <a:schemeClr val="lt1"/>
                </a:solidFill>
                <a:latin typeface="Questrial"/>
                <a:ea typeface="Questrial"/>
                <a:cs typeface="Questrial"/>
                <a:sym typeface="Questrial"/>
              </a:rPr>
              <a:t>the</a:t>
            </a:r>
            <a:r>
              <a:rPr lang="es-MX" sz="3200" dirty="0" smtClean="0">
                <a:solidFill>
                  <a:schemeClr val="lt1"/>
                </a:solidFill>
                <a:latin typeface="Questrial"/>
                <a:ea typeface="Questrial"/>
                <a:cs typeface="Questrial"/>
                <a:sym typeface="Questrial"/>
              </a:rPr>
              <a:t> novel:</a:t>
            </a:r>
            <a:endParaRPr lang="es-MX" sz="3200" b="1" i="0" u="none" strike="noStrike" cap="none" dirty="0" smtClean="0">
              <a:solidFill>
                <a:schemeClr val="lt1"/>
              </a:solidFill>
              <a:latin typeface="Questrial"/>
              <a:ea typeface="Questrial"/>
              <a:cs typeface="Questrial"/>
              <a:sym typeface="Questrial"/>
            </a:endParaRPr>
          </a:p>
          <a:p>
            <a:pPr marL="0" marR="0" lvl="0" indent="0" algn="ctr" rtl="0">
              <a:lnSpc>
                <a:spcPct val="100000"/>
              </a:lnSpc>
              <a:spcBef>
                <a:spcPts val="900"/>
              </a:spcBef>
              <a:spcAft>
                <a:spcPts val="0"/>
              </a:spcAft>
              <a:buClr>
                <a:srgbClr val="FEFEFE"/>
              </a:buClr>
              <a:buSzPct val="25000"/>
              <a:buFont typeface="Garamond"/>
              <a:buNone/>
            </a:pPr>
            <a:r>
              <a:rPr lang="es-MX" sz="2400" b="1" i="0" u="none" strike="noStrike" cap="none" dirty="0" smtClean="0">
                <a:solidFill>
                  <a:schemeClr val="lt1"/>
                </a:solidFill>
                <a:latin typeface="Questrial"/>
                <a:ea typeface="Questrial"/>
                <a:cs typeface="Questrial"/>
                <a:sym typeface="Questrial"/>
              </a:rPr>
              <a:t>"</a:t>
            </a:r>
            <a:r>
              <a:rPr lang="es-MX" sz="2400" b="1" i="0" u="none" strike="noStrike" cap="none" dirty="0" err="1">
                <a:solidFill>
                  <a:schemeClr val="lt1"/>
                </a:solidFill>
                <a:latin typeface="Questrial"/>
                <a:ea typeface="Questrial"/>
                <a:cs typeface="Questrial"/>
                <a:sym typeface="Questrial"/>
              </a:rPr>
              <a:t>the</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Dictatingest</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Dictator</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who</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ever</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Dictated</a:t>
            </a:r>
            <a:r>
              <a:rPr lang="es-MX" sz="2400" b="1" i="0" u="none" strike="noStrike" cap="none" dirty="0">
                <a:solidFill>
                  <a:schemeClr val="lt1"/>
                </a:solidFill>
                <a:latin typeface="Questrial"/>
                <a:ea typeface="Questrial"/>
                <a:cs typeface="Questrial"/>
                <a:sym typeface="Questrial"/>
              </a:rPr>
              <a:t>“</a:t>
            </a:r>
            <a:r>
              <a:rPr lang="es-MX" sz="2400" b="0" i="0" u="none" strike="noStrike" cap="none" dirty="0">
                <a:solidFill>
                  <a:schemeClr val="lt1"/>
                </a:solidFill>
                <a:latin typeface="Questrial"/>
                <a:ea typeface="Questrial"/>
                <a:cs typeface="Questrial"/>
                <a:sym typeface="Questrial"/>
              </a:rPr>
              <a:t> </a:t>
            </a:r>
          </a:p>
          <a:p>
            <a:pPr marL="0" marR="0" lvl="0" indent="0" algn="just" rtl="0">
              <a:lnSpc>
                <a:spcPct val="100000"/>
              </a:lnSpc>
              <a:spcBef>
                <a:spcPts val="900"/>
              </a:spcBef>
              <a:spcAft>
                <a:spcPts val="0"/>
              </a:spcAft>
              <a:buClr>
                <a:srgbClr val="FEFEFE"/>
              </a:buClr>
              <a:buSzPct val="25000"/>
              <a:buFont typeface="Garamond"/>
              <a:buNone/>
            </a:pPr>
            <a:endParaRPr lang="es-MX" sz="2400" b="0" i="0" u="none" strike="noStrike" cap="none" dirty="0" smtClean="0">
              <a:solidFill>
                <a:schemeClr val="lt1"/>
              </a:solidFill>
              <a:latin typeface="Questrial"/>
              <a:ea typeface="Questrial"/>
              <a:cs typeface="Questrial"/>
              <a:sym typeface="Questrial"/>
            </a:endParaRPr>
          </a:p>
          <a:p>
            <a:pPr marL="0" marR="0" lvl="0" indent="0" algn="just" rtl="0">
              <a:lnSpc>
                <a:spcPct val="100000"/>
              </a:lnSpc>
              <a:spcBef>
                <a:spcPts val="900"/>
              </a:spcBef>
              <a:spcAft>
                <a:spcPts val="0"/>
              </a:spcAft>
              <a:buClr>
                <a:srgbClr val="FEFEFE"/>
              </a:buClr>
              <a:buSzPct val="25000"/>
              <a:buFont typeface="Garamond"/>
              <a:buNone/>
            </a:pPr>
            <a:r>
              <a:rPr lang="es-MX" sz="2400" b="1" i="0" u="none" strike="noStrike" cap="none" dirty="0" smtClean="0">
                <a:solidFill>
                  <a:schemeClr val="lt1"/>
                </a:solidFill>
                <a:latin typeface="Questrial"/>
                <a:ea typeface="Questrial"/>
                <a:cs typeface="Questrial"/>
                <a:sym typeface="Questrial"/>
              </a:rPr>
              <a:t>“</a:t>
            </a:r>
            <a:r>
              <a:rPr lang="es-MX" sz="2400" b="1" i="0" u="none" strike="noStrike" cap="none" dirty="0" err="1">
                <a:solidFill>
                  <a:schemeClr val="lt1"/>
                </a:solidFill>
                <a:latin typeface="Questrial"/>
                <a:ea typeface="Questrial"/>
                <a:cs typeface="Questrial"/>
                <a:sym typeface="Questrial"/>
              </a:rPr>
              <a:t>You</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could</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say</a:t>
            </a:r>
            <a:r>
              <a:rPr lang="es-MX" sz="2400" b="1" i="0" u="none" strike="noStrike" cap="none" dirty="0">
                <a:solidFill>
                  <a:schemeClr val="lt1"/>
                </a:solidFill>
                <a:latin typeface="Questrial"/>
                <a:ea typeface="Questrial"/>
                <a:cs typeface="Questrial"/>
                <a:sym typeface="Questrial"/>
              </a:rPr>
              <a:t> a </a:t>
            </a:r>
            <a:r>
              <a:rPr lang="es-MX" sz="2400" b="1" i="0" u="none" strike="noStrike" cap="none" dirty="0" err="1">
                <a:solidFill>
                  <a:schemeClr val="lt1"/>
                </a:solidFill>
                <a:latin typeface="Questrial"/>
                <a:ea typeface="Questrial"/>
                <a:cs typeface="Questrial"/>
                <a:sym typeface="Questrial"/>
              </a:rPr>
              <a:t>bad</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thing</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about</a:t>
            </a:r>
            <a:r>
              <a:rPr lang="es-MX" sz="2400" b="1" i="0" u="none" strike="noStrike" cap="none" dirty="0">
                <a:solidFill>
                  <a:schemeClr val="lt1"/>
                </a:solidFill>
                <a:latin typeface="Questrial"/>
                <a:ea typeface="Questrial"/>
                <a:cs typeface="Questrial"/>
                <a:sym typeface="Questrial"/>
              </a:rPr>
              <a:t> El Jefe at </a:t>
            </a:r>
            <a:r>
              <a:rPr lang="es-MX" sz="2400" b="1" i="0" u="none" strike="noStrike" cap="none" dirty="0" err="1">
                <a:solidFill>
                  <a:schemeClr val="lt1"/>
                </a:solidFill>
                <a:latin typeface="Questrial"/>
                <a:ea typeface="Questrial"/>
                <a:cs typeface="Questrial"/>
                <a:sym typeface="Questrial"/>
              </a:rPr>
              <a:t>eight-forty</a:t>
            </a:r>
            <a:r>
              <a:rPr lang="es-MX" sz="2400" b="1" i="0" u="none" strike="noStrike" cap="none" dirty="0">
                <a:solidFill>
                  <a:schemeClr val="lt1"/>
                </a:solidFill>
                <a:latin typeface="Questrial"/>
                <a:ea typeface="Questrial"/>
                <a:cs typeface="Questrial"/>
                <a:sym typeface="Questrial"/>
              </a:rPr>
              <a:t> in </a:t>
            </a:r>
            <a:r>
              <a:rPr lang="es-MX" sz="2400" b="1" i="0" u="none" strike="noStrike" cap="none" dirty="0" err="1">
                <a:solidFill>
                  <a:schemeClr val="lt1"/>
                </a:solidFill>
                <a:latin typeface="Questrial"/>
                <a:ea typeface="Questrial"/>
                <a:cs typeface="Questrial"/>
                <a:sym typeface="Questrial"/>
              </a:rPr>
              <a:t>the</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morning</a:t>
            </a:r>
            <a:r>
              <a:rPr lang="es-MX" sz="2400" b="1" i="0" u="none" strike="noStrike" cap="none" dirty="0">
                <a:solidFill>
                  <a:schemeClr val="lt1"/>
                </a:solidFill>
                <a:latin typeface="Questrial"/>
                <a:ea typeface="Questrial"/>
                <a:cs typeface="Questrial"/>
                <a:sym typeface="Questrial"/>
              </a:rPr>
              <a:t>, and </a:t>
            </a:r>
            <a:r>
              <a:rPr lang="es-MX" sz="2400" b="1" i="0" u="none" strike="noStrike" cap="none" dirty="0" err="1">
                <a:solidFill>
                  <a:schemeClr val="lt1"/>
                </a:solidFill>
                <a:latin typeface="Questrial"/>
                <a:ea typeface="Questrial"/>
                <a:cs typeface="Questrial"/>
                <a:sym typeface="Questrial"/>
              </a:rPr>
              <a:t>before</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the</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clock</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struck</a:t>
            </a:r>
            <a:r>
              <a:rPr lang="es-MX" sz="2400" b="1" i="0" u="none" strike="noStrike" cap="none" dirty="0">
                <a:solidFill>
                  <a:schemeClr val="lt1"/>
                </a:solidFill>
                <a:latin typeface="Questrial"/>
                <a:ea typeface="Questrial"/>
                <a:cs typeface="Questrial"/>
                <a:sym typeface="Questrial"/>
              </a:rPr>
              <a:t> ten, </a:t>
            </a:r>
            <a:r>
              <a:rPr lang="es-MX" sz="2400" b="1" i="0" u="none" strike="noStrike" cap="none" dirty="0" err="1">
                <a:solidFill>
                  <a:schemeClr val="lt1"/>
                </a:solidFill>
                <a:latin typeface="Questrial"/>
                <a:ea typeface="Questrial"/>
                <a:cs typeface="Questrial"/>
                <a:sym typeface="Questrial"/>
              </a:rPr>
              <a:t>you’d</a:t>
            </a:r>
            <a:r>
              <a:rPr lang="es-MX" sz="2400" b="1" i="0" u="none" strike="noStrike" cap="none" dirty="0">
                <a:solidFill>
                  <a:schemeClr val="lt1"/>
                </a:solidFill>
                <a:latin typeface="Questrial"/>
                <a:ea typeface="Questrial"/>
                <a:cs typeface="Questrial"/>
                <a:sym typeface="Questrial"/>
              </a:rPr>
              <a:t> be in </a:t>
            </a:r>
            <a:r>
              <a:rPr lang="es-MX" sz="2400" b="1" i="0" u="none" strike="noStrike" cap="none" dirty="0" err="1">
                <a:solidFill>
                  <a:schemeClr val="lt1"/>
                </a:solidFill>
                <a:latin typeface="Questrial"/>
                <a:ea typeface="Questrial"/>
                <a:cs typeface="Questrial"/>
                <a:sym typeface="Questrial"/>
              </a:rPr>
              <a:t>the</a:t>
            </a:r>
            <a:r>
              <a:rPr lang="es-MX" sz="2400" b="1" i="0" u="none" strike="noStrike" cap="none" dirty="0">
                <a:solidFill>
                  <a:schemeClr val="lt1"/>
                </a:solidFill>
                <a:latin typeface="Questrial"/>
                <a:ea typeface="Questrial"/>
                <a:cs typeface="Questrial"/>
                <a:sym typeface="Questrial"/>
              </a:rPr>
              <a:t> Cuarenta </a:t>
            </a:r>
            <a:r>
              <a:rPr lang="es-MX" sz="2400" b="1" i="0" u="none" strike="noStrike" cap="none" dirty="0" err="1">
                <a:solidFill>
                  <a:schemeClr val="lt1"/>
                </a:solidFill>
                <a:latin typeface="Questrial"/>
                <a:ea typeface="Questrial"/>
                <a:cs typeface="Questrial"/>
                <a:sym typeface="Questrial"/>
              </a:rPr>
              <a:t>having</a:t>
            </a:r>
            <a:r>
              <a:rPr lang="es-MX" sz="2400" b="1" i="0" u="none" strike="noStrike" cap="none" dirty="0">
                <a:solidFill>
                  <a:schemeClr val="lt1"/>
                </a:solidFill>
                <a:latin typeface="Questrial"/>
                <a:ea typeface="Questrial"/>
                <a:cs typeface="Questrial"/>
                <a:sym typeface="Questrial"/>
              </a:rPr>
              <a:t> a </a:t>
            </a:r>
            <a:r>
              <a:rPr lang="es-MX" sz="2400" b="1" i="0" u="none" strike="noStrike" cap="none" dirty="0" err="1">
                <a:solidFill>
                  <a:schemeClr val="lt1"/>
                </a:solidFill>
                <a:latin typeface="Questrial"/>
                <a:ea typeface="Questrial"/>
                <a:cs typeface="Questrial"/>
                <a:sym typeface="Questrial"/>
              </a:rPr>
              <a:t>cattleprod</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shoved</a:t>
            </a:r>
            <a:r>
              <a:rPr lang="es-MX" sz="2400" b="1" i="0" u="none" strike="noStrike" cap="none" dirty="0">
                <a:solidFill>
                  <a:schemeClr val="lt1"/>
                </a:solidFill>
                <a:latin typeface="Questrial"/>
                <a:ea typeface="Questrial"/>
                <a:cs typeface="Questrial"/>
                <a:sym typeface="Questrial"/>
              </a:rPr>
              <a:t> up </a:t>
            </a:r>
            <a:r>
              <a:rPr lang="es-MX" sz="2400" b="1" i="0" u="none" strike="noStrike" cap="none" dirty="0" err="1">
                <a:solidFill>
                  <a:schemeClr val="lt1"/>
                </a:solidFill>
                <a:latin typeface="Questrial"/>
                <a:ea typeface="Questrial"/>
                <a:cs typeface="Questrial"/>
                <a:sym typeface="Questrial"/>
              </a:rPr>
              <a:t>your</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ass</a:t>
            </a:r>
            <a:r>
              <a:rPr lang="es-MX" sz="2400" b="1" i="0" u="none" strike="noStrike" cap="none" dirty="0">
                <a:solidFill>
                  <a:schemeClr val="lt1"/>
                </a:solidFill>
                <a:latin typeface="Questrial"/>
                <a:ea typeface="Questrial"/>
                <a:cs typeface="Questrial"/>
                <a:sym typeface="Questrial"/>
              </a:rPr>
              <a:t>.”</a:t>
            </a:r>
          </a:p>
        </p:txBody>
      </p:sp>
    </p:spTree>
    <p:extLst>
      <p:ext uri="{BB962C8B-B14F-4D97-AF65-F5344CB8AC3E}">
        <p14:creationId xmlns:p14="http://schemas.microsoft.com/office/powerpoint/2010/main" val="2159629050"/>
      </p:ext>
    </p:extLst>
  </p:cSld>
  <p:clrMapOvr>
    <a:masterClrMapping/>
  </p:clrMapOvr>
  <p:transition spd="slow">
    <p:cut/>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Shape 190"/>
          <p:cNvSpPr txBox="1">
            <a:spLocks noGrp="1"/>
          </p:cNvSpPr>
          <p:nvPr>
            <p:ph idx="1"/>
          </p:nvPr>
        </p:nvSpPr>
        <p:spPr>
          <a:xfrm>
            <a:off x="1054100" y="1231900"/>
            <a:ext cx="10083799" cy="4180840"/>
          </a:xfrm>
          <a:prstGeom prst="rect">
            <a:avLst/>
          </a:prstGeom>
          <a:solidFill>
            <a:srgbClr val="85200C"/>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FEFEFE"/>
              </a:buClr>
              <a:buSzPct val="25000"/>
              <a:buFont typeface="Garamond"/>
              <a:buNone/>
            </a:pPr>
            <a:r>
              <a:rPr lang="es-MX" sz="3600" b="0" i="1" u="none" strike="noStrike" cap="none" dirty="0" err="1">
                <a:solidFill>
                  <a:schemeClr val="lt1"/>
                </a:solidFill>
                <a:latin typeface="Questrial"/>
                <a:ea typeface="Questrial"/>
                <a:cs typeface="Questrial"/>
                <a:sym typeface="Questrial"/>
              </a:rPr>
              <a:t>The</a:t>
            </a:r>
            <a:r>
              <a:rPr lang="es-MX" sz="3600" b="0" i="1" u="none" strike="noStrike" cap="none" dirty="0">
                <a:solidFill>
                  <a:schemeClr val="lt1"/>
                </a:solidFill>
                <a:latin typeface="Questrial"/>
                <a:ea typeface="Questrial"/>
                <a:cs typeface="Questrial"/>
                <a:sym typeface="Questrial"/>
              </a:rPr>
              <a:t> </a:t>
            </a:r>
            <a:r>
              <a:rPr lang="es-MX" sz="3600" b="0" i="1" u="none" strike="noStrike" cap="none" dirty="0" err="1">
                <a:solidFill>
                  <a:schemeClr val="lt1"/>
                </a:solidFill>
                <a:latin typeface="Questrial"/>
                <a:ea typeface="Questrial"/>
                <a:cs typeface="Questrial"/>
                <a:sym typeface="Questrial"/>
              </a:rPr>
              <a:t>Brief</a:t>
            </a:r>
            <a:r>
              <a:rPr lang="es-MX" sz="3600" b="0" i="1" u="none" strike="noStrike" cap="none" dirty="0">
                <a:solidFill>
                  <a:schemeClr val="lt1"/>
                </a:solidFill>
                <a:latin typeface="Questrial"/>
                <a:ea typeface="Questrial"/>
                <a:cs typeface="Questrial"/>
                <a:sym typeface="Questrial"/>
              </a:rPr>
              <a:t> </a:t>
            </a:r>
            <a:r>
              <a:rPr lang="es-MX" sz="3600" b="0" i="1" u="none" strike="noStrike" cap="none" dirty="0" err="1">
                <a:solidFill>
                  <a:schemeClr val="lt1"/>
                </a:solidFill>
                <a:latin typeface="Questrial"/>
                <a:ea typeface="Questrial"/>
                <a:cs typeface="Questrial"/>
                <a:sym typeface="Questrial"/>
              </a:rPr>
              <a:t>Wondrous</a:t>
            </a:r>
            <a:r>
              <a:rPr lang="es-MX" sz="3600" b="0" i="1" u="none" strike="noStrike" cap="none" dirty="0">
                <a:solidFill>
                  <a:schemeClr val="lt1"/>
                </a:solidFill>
                <a:latin typeface="Questrial"/>
                <a:ea typeface="Questrial"/>
                <a:cs typeface="Questrial"/>
                <a:sym typeface="Questrial"/>
              </a:rPr>
              <a:t> </a:t>
            </a:r>
            <a:r>
              <a:rPr lang="es-MX" sz="3600" b="0" i="1" u="none" strike="noStrike" cap="none" dirty="0" err="1">
                <a:solidFill>
                  <a:schemeClr val="lt1"/>
                </a:solidFill>
                <a:latin typeface="Questrial"/>
                <a:ea typeface="Questrial"/>
                <a:cs typeface="Questrial"/>
                <a:sym typeface="Questrial"/>
              </a:rPr>
              <a:t>Life</a:t>
            </a:r>
            <a:r>
              <a:rPr lang="es-MX" sz="3600" b="0" i="0" u="none" strike="noStrike" cap="none" dirty="0">
                <a:solidFill>
                  <a:schemeClr val="lt1"/>
                </a:solidFill>
                <a:latin typeface="Questrial"/>
                <a:ea typeface="Questrial"/>
                <a:cs typeface="Questrial"/>
                <a:sym typeface="Questrial"/>
              </a:rPr>
              <a:t>..." </a:t>
            </a:r>
            <a:r>
              <a:rPr lang="es-MX" sz="3600" dirty="0" smtClean="0">
                <a:solidFill>
                  <a:schemeClr val="lt1"/>
                </a:solidFill>
                <a:latin typeface="Questrial"/>
                <a:ea typeface="Questrial"/>
                <a:cs typeface="Questrial"/>
                <a:sym typeface="Questrial"/>
              </a:rPr>
              <a:t>Use of Spanglish..</a:t>
            </a:r>
            <a:r>
              <a:rPr lang="es-MX" sz="3600" b="0" i="0" u="none" strike="noStrike" cap="none" dirty="0" smtClean="0">
                <a:solidFill>
                  <a:schemeClr val="lt1"/>
                </a:solidFill>
                <a:latin typeface="Questrial"/>
                <a:ea typeface="Questrial"/>
                <a:cs typeface="Questrial"/>
                <a:sym typeface="Questrial"/>
              </a:rPr>
              <a:t>. </a:t>
            </a:r>
          </a:p>
          <a:p>
            <a:pPr marL="0" marR="0" lvl="0" indent="0" algn="l" rtl="0">
              <a:lnSpc>
                <a:spcPct val="100000"/>
              </a:lnSpc>
              <a:spcBef>
                <a:spcPts val="0"/>
              </a:spcBef>
              <a:spcAft>
                <a:spcPts val="0"/>
              </a:spcAft>
              <a:buClr>
                <a:srgbClr val="FEFEFE"/>
              </a:buClr>
              <a:buSzPct val="25000"/>
              <a:buFont typeface="Garamond"/>
              <a:buNone/>
            </a:pPr>
            <a:endParaRPr lang="es-MX" sz="2400" dirty="0">
              <a:solidFill>
                <a:schemeClr val="lt1"/>
              </a:solidFill>
              <a:latin typeface="Questrial"/>
              <a:ea typeface="Questrial"/>
              <a:cs typeface="Questrial"/>
              <a:sym typeface="Questrial"/>
            </a:endParaRPr>
          </a:p>
          <a:p>
            <a:pPr marL="0" marR="0" lvl="0" indent="0" algn="l" rtl="0">
              <a:lnSpc>
                <a:spcPct val="100000"/>
              </a:lnSpc>
              <a:spcBef>
                <a:spcPts val="0"/>
              </a:spcBef>
              <a:spcAft>
                <a:spcPts val="0"/>
              </a:spcAft>
              <a:buClr>
                <a:srgbClr val="FEFEFE"/>
              </a:buClr>
              <a:buSzPct val="25000"/>
              <a:buFont typeface="Garamond"/>
              <a:buNone/>
            </a:pPr>
            <a:endParaRPr lang="es-MX" sz="2400" b="0" i="0" u="none" strike="noStrike" cap="none" dirty="0" smtClean="0">
              <a:solidFill>
                <a:schemeClr val="lt1"/>
              </a:solidFill>
              <a:latin typeface="Questrial"/>
              <a:ea typeface="Questrial"/>
              <a:cs typeface="Questrial"/>
              <a:sym typeface="Questrial"/>
            </a:endParaRPr>
          </a:p>
          <a:p>
            <a:pPr marL="0" marR="0" lvl="0" indent="0" algn="l" rtl="0">
              <a:lnSpc>
                <a:spcPct val="100000"/>
              </a:lnSpc>
              <a:spcBef>
                <a:spcPts val="0"/>
              </a:spcBef>
              <a:spcAft>
                <a:spcPts val="0"/>
              </a:spcAft>
              <a:buClr>
                <a:srgbClr val="FEFEFE"/>
              </a:buClr>
              <a:buSzPct val="25000"/>
              <a:buFont typeface="Garamond"/>
              <a:buNone/>
            </a:pPr>
            <a:endParaRPr lang="es-MX" sz="2400" b="0" i="0" u="none" strike="noStrike" cap="none" dirty="0">
              <a:solidFill>
                <a:schemeClr val="lt1"/>
              </a:solidFill>
              <a:latin typeface="Questrial"/>
              <a:ea typeface="Questrial"/>
              <a:cs typeface="Questrial"/>
              <a:sym typeface="Questrial"/>
            </a:endParaRPr>
          </a:p>
          <a:p>
            <a:pPr marL="0" marR="0" lvl="0" indent="0" algn="ctr" rtl="0">
              <a:lnSpc>
                <a:spcPct val="100000"/>
              </a:lnSpc>
              <a:spcBef>
                <a:spcPts val="900"/>
              </a:spcBef>
              <a:spcAft>
                <a:spcPts val="0"/>
              </a:spcAft>
              <a:buClr>
                <a:srgbClr val="FEFEFE"/>
              </a:buClr>
              <a:buSzPct val="25000"/>
              <a:buFont typeface="Garamond"/>
              <a:buNone/>
            </a:pPr>
            <a:r>
              <a:rPr lang="es-MX" sz="2400" b="1" i="0" u="none" strike="noStrike" cap="none" dirty="0">
                <a:solidFill>
                  <a:schemeClr val="lt1"/>
                </a:solidFill>
                <a:latin typeface="Questrial"/>
                <a:ea typeface="Questrial"/>
                <a:cs typeface="Questrial"/>
                <a:sym typeface="Questrial"/>
              </a:rPr>
              <a:t>"</a:t>
            </a:r>
            <a:r>
              <a:rPr lang="es-MX" sz="2400" b="1" i="0" u="none" strike="noStrike" cap="none" dirty="0" err="1">
                <a:solidFill>
                  <a:schemeClr val="lt1"/>
                </a:solidFill>
                <a:latin typeface="Questrial"/>
                <a:ea typeface="Questrial"/>
                <a:cs typeface="Questrial"/>
                <a:sym typeface="Questrial"/>
              </a:rPr>
              <a:t>Beli</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might</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have</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been</a:t>
            </a:r>
            <a:r>
              <a:rPr lang="es-MX" sz="2400" b="1" i="0" u="none" strike="noStrike" cap="none" dirty="0">
                <a:solidFill>
                  <a:schemeClr val="lt1"/>
                </a:solidFill>
                <a:latin typeface="Questrial"/>
                <a:ea typeface="Questrial"/>
                <a:cs typeface="Questrial"/>
                <a:sym typeface="Questrial"/>
              </a:rPr>
              <a:t> a puta </a:t>
            </a:r>
            <a:r>
              <a:rPr lang="es-MX" sz="2400" b="1" i="0" u="none" strike="noStrike" cap="none" dirty="0" err="1">
                <a:solidFill>
                  <a:schemeClr val="lt1"/>
                </a:solidFill>
                <a:latin typeface="Questrial"/>
                <a:ea typeface="Questrial"/>
                <a:cs typeface="Questrial"/>
                <a:sym typeface="Questrial"/>
              </a:rPr>
              <a:t>major</a:t>
            </a:r>
            <a:r>
              <a:rPr lang="es-MX" sz="2400" b="1" i="0" u="none" strike="noStrike" cap="none" dirty="0">
                <a:solidFill>
                  <a:schemeClr val="lt1"/>
                </a:solidFill>
                <a:latin typeface="Questrial"/>
                <a:ea typeface="Questrial"/>
                <a:cs typeface="Questrial"/>
                <a:sym typeface="Questrial"/>
              </a:rPr>
              <a:t> in </a:t>
            </a:r>
            <a:r>
              <a:rPr lang="es-MX" sz="2400" b="1" i="0" u="none" strike="noStrike" cap="none" dirty="0" err="1">
                <a:solidFill>
                  <a:schemeClr val="lt1"/>
                </a:solidFill>
                <a:latin typeface="Questrial"/>
                <a:ea typeface="Questrial"/>
                <a:cs typeface="Questrial"/>
                <a:sym typeface="Questrial"/>
              </a:rPr>
              <a:t>the</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cosmology</a:t>
            </a:r>
            <a:r>
              <a:rPr lang="es-MX" sz="2400" b="1" i="0" u="none" strike="noStrike" cap="none" dirty="0">
                <a:solidFill>
                  <a:schemeClr val="lt1"/>
                </a:solidFill>
                <a:latin typeface="Questrial"/>
                <a:ea typeface="Questrial"/>
                <a:cs typeface="Questrial"/>
                <a:sym typeface="Questrial"/>
              </a:rPr>
              <a:t> of </a:t>
            </a:r>
            <a:r>
              <a:rPr lang="es-MX" sz="2400" b="1" i="0" u="none" strike="noStrike" cap="none" dirty="0" err="1">
                <a:solidFill>
                  <a:schemeClr val="lt1"/>
                </a:solidFill>
                <a:latin typeface="Questrial"/>
                <a:ea typeface="Questrial"/>
                <a:cs typeface="Questrial"/>
                <a:sym typeface="Questrial"/>
              </a:rPr>
              <a:t>her</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neighbors</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but</a:t>
            </a:r>
            <a:r>
              <a:rPr lang="es-MX" sz="2400" b="1" i="0" u="none" strike="noStrike" cap="none" dirty="0">
                <a:solidFill>
                  <a:schemeClr val="lt1"/>
                </a:solidFill>
                <a:latin typeface="Questrial"/>
                <a:ea typeface="Questrial"/>
                <a:cs typeface="Questrial"/>
                <a:sym typeface="Questrial"/>
              </a:rPr>
              <a:t> a cuero </a:t>
            </a:r>
            <a:r>
              <a:rPr lang="es-MX" sz="2400" b="1" i="0" u="none" strike="noStrike" cap="none" dirty="0" err="1">
                <a:solidFill>
                  <a:schemeClr val="lt1"/>
                </a:solidFill>
                <a:latin typeface="Questrial"/>
                <a:ea typeface="Questrial"/>
                <a:cs typeface="Questrial"/>
                <a:sym typeface="Questrial"/>
              </a:rPr>
              <a:t>she</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was</a:t>
            </a:r>
            <a:r>
              <a:rPr lang="es-MX" sz="2400" b="1" i="0" u="none" strike="noStrike" cap="none" dirty="0">
                <a:solidFill>
                  <a:schemeClr val="lt1"/>
                </a:solidFill>
                <a:latin typeface="Questrial"/>
                <a:ea typeface="Questrial"/>
                <a:cs typeface="Questrial"/>
                <a:sym typeface="Questrial"/>
              </a:rPr>
              <a:t> </a:t>
            </a:r>
            <a:r>
              <a:rPr lang="es-MX" sz="2400" b="1" i="0" u="none" strike="noStrike" cap="none" dirty="0" err="1">
                <a:solidFill>
                  <a:schemeClr val="lt1"/>
                </a:solidFill>
                <a:latin typeface="Questrial"/>
                <a:ea typeface="Questrial"/>
                <a:cs typeface="Questrial"/>
                <a:sym typeface="Questrial"/>
              </a:rPr>
              <a:t>not</a:t>
            </a:r>
            <a:r>
              <a:rPr lang="es-MX" sz="2400" b="1" i="0" u="none" strike="noStrike" cap="none" dirty="0">
                <a:solidFill>
                  <a:schemeClr val="lt1"/>
                </a:solidFill>
                <a:latin typeface="Questrial"/>
                <a:ea typeface="Questrial"/>
                <a:cs typeface="Questrial"/>
                <a:sym typeface="Questrial"/>
              </a:rPr>
              <a:t>”.</a:t>
            </a:r>
          </a:p>
          <a:p>
            <a:pPr marL="0" marR="0" lvl="0" indent="0" algn="l" rtl="0">
              <a:lnSpc>
                <a:spcPct val="100000"/>
              </a:lnSpc>
              <a:spcBef>
                <a:spcPts val="900"/>
              </a:spcBef>
              <a:spcAft>
                <a:spcPts val="0"/>
              </a:spcAft>
              <a:buClr>
                <a:srgbClr val="FEFEFE"/>
              </a:buClr>
              <a:buSzPct val="25000"/>
              <a:buFont typeface="Garamond"/>
              <a:buNone/>
            </a:pPr>
            <a:endParaRPr sz="1800" b="0" i="0" u="none" strike="noStrike" cap="none" dirty="0">
              <a:solidFill>
                <a:schemeClr val="lt1"/>
              </a:solidFill>
              <a:latin typeface="Questrial"/>
              <a:ea typeface="Questrial"/>
              <a:cs typeface="Questrial"/>
              <a:sym typeface="Questrial"/>
            </a:endParaRPr>
          </a:p>
        </p:txBody>
      </p:sp>
    </p:spTree>
    <p:extLst>
      <p:ext uri="{BB962C8B-B14F-4D97-AF65-F5344CB8AC3E}">
        <p14:creationId xmlns:p14="http://schemas.microsoft.com/office/powerpoint/2010/main" val="2130284869"/>
      </p:ext>
    </p:extLst>
  </p:cSld>
  <p:clrMapOvr>
    <a:masterClrMapping/>
  </p:clrMapOvr>
  <p:transition spd="slow">
    <p:cut/>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542196" y="450376"/>
            <a:ext cx="8871045" cy="5827595"/>
          </a:xfrm>
        </p:spPr>
        <p:txBody>
          <a:bodyPr>
            <a:normAutofit fontScale="90000"/>
          </a:bodyPr>
          <a:lstStyle/>
          <a:p>
            <a:pPr algn="ctr">
              <a:lnSpc>
                <a:spcPct val="150000"/>
              </a:lnSpc>
            </a:pPr>
            <a:r>
              <a:rPr lang="es-MX" sz="3600" dirty="0" smtClean="0"/>
              <a:t/>
            </a:r>
            <a:br>
              <a:rPr lang="es-MX" sz="3600" dirty="0" smtClean="0"/>
            </a:br>
            <a:r>
              <a:rPr lang="es-MX" sz="3600" dirty="0" smtClean="0"/>
              <a:t>A </a:t>
            </a:r>
            <a:r>
              <a:rPr lang="es-MX" sz="3600" dirty="0" err="1" smtClean="0"/>
              <a:t>few</a:t>
            </a:r>
            <a:r>
              <a:rPr lang="es-MX" sz="3600" dirty="0" smtClean="0"/>
              <a:t> </a:t>
            </a:r>
            <a:r>
              <a:rPr lang="es-MX" sz="3600" dirty="0" err="1" smtClean="0"/>
              <a:t>lines</a:t>
            </a:r>
            <a:r>
              <a:rPr lang="es-MX" sz="3600" dirty="0" smtClean="0"/>
              <a:t> of </a:t>
            </a:r>
            <a:r>
              <a:rPr lang="es-MX" sz="3600" dirty="0" err="1" smtClean="0"/>
              <a:t>the</a:t>
            </a:r>
            <a:r>
              <a:rPr lang="es-MX" sz="3600" dirty="0" smtClean="0"/>
              <a:t> </a:t>
            </a:r>
            <a:r>
              <a:rPr lang="es-MX" sz="3600" dirty="0" err="1" smtClean="0"/>
              <a:t>opening</a:t>
            </a:r>
            <a:r>
              <a:rPr lang="es-MX" sz="3600" dirty="0" smtClean="0"/>
              <a:t> </a:t>
            </a:r>
            <a:r>
              <a:rPr lang="es-MX" sz="3600" dirty="0" err="1" smtClean="0"/>
              <a:t>paragraph</a:t>
            </a:r>
            <a:r>
              <a:rPr lang="es-MX" sz="3600" dirty="0" smtClean="0"/>
              <a:t>…</a:t>
            </a:r>
            <a:r>
              <a:rPr lang="es-MX" sz="3600" dirty="0"/>
              <a:t/>
            </a:r>
            <a:br>
              <a:rPr lang="es-MX" sz="3600" dirty="0"/>
            </a:br>
            <a:r>
              <a:rPr lang="es-MX" sz="2800" i="1" dirty="0" err="1" smtClean="0">
                <a:solidFill>
                  <a:schemeClr val="tx1"/>
                </a:solidFill>
              </a:rPr>
              <a:t>They</a:t>
            </a:r>
            <a:r>
              <a:rPr lang="es-MX" sz="2800" i="1" dirty="0" smtClean="0">
                <a:solidFill>
                  <a:schemeClr val="tx1"/>
                </a:solidFill>
              </a:rPr>
              <a:t> </a:t>
            </a:r>
            <a:r>
              <a:rPr lang="es-MX" sz="2800" i="1" dirty="0" err="1" smtClean="0">
                <a:solidFill>
                  <a:schemeClr val="tx1"/>
                </a:solidFill>
              </a:rPr>
              <a:t>say</a:t>
            </a:r>
            <a:r>
              <a:rPr lang="es-MX" sz="2800" i="1" dirty="0" smtClean="0">
                <a:solidFill>
                  <a:schemeClr val="tx1"/>
                </a:solidFill>
              </a:rPr>
              <a:t> </a:t>
            </a:r>
            <a:r>
              <a:rPr lang="es-MX" sz="2800" i="1" dirty="0" err="1" smtClean="0">
                <a:solidFill>
                  <a:schemeClr val="tx1"/>
                </a:solidFill>
              </a:rPr>
              <a:t>it</a:t>
            </a:r>
            <a:r>
              <a:rPr lang="es-MX" sz="2800" i="1" dirty="0" smtClean="0">
                <a:solidFill>
                  <a:schemeClr val="tx1"/>
                </a:solidFill>
              </a:rPr>
              <a:t> </a:t>
            </a:r>
            <a:r>
              <a:rPr lang="es-MX" sz="2800" i="1" dirty="0" err="1" smtClean="0">
                <a:solidFill>
                  <a:schemeClr val="tx1"/>
                </a:solidFill>
              </a:rPr>
              <a:t>came</a:t>
            </a:r>
            <a:r>
              <a:rPr lang="es-MX" sz="2800" i="1" dirty="0" smtClean="0">
                <a:solidFill>
                  <a:schemeClr val="tx1"/>
                </a:solidFill>
              </a:rPr>
              <a:t> </a:t>
            </a:r>
            <a:r>
              <a:rPr lang="es-MX" sz="2800" i="1" dirty="0" err="1" smtClean="0">
                <a:solidFill>
                  <a:schemeClr val="tx1"/>
                </a:solidFill>
              </a:rPr>
              <a:t>first</a:t>
            </a:r>
            <a:r>
              <a:rPr lang="es-MX" sz="2800" i="1" dirty="0" smtClean="0">
                <a:solidFill>
                  <a:schemeClr val="tx1"/>
                </a:solidFill>
              </a:rPr>
              <a:t> </a:t>
            </a:r>
            <a:r>
              <a:rPr lang="es-MX" sz="2800" i="1" dirty="0" err="1" smtClean="0">
                <a:solidFill>
                  <a:schemeClr val="tx1"/>
                </a:solidFill>
              </a:rPr>
              <a:t>from</a:t>
            </a:r>
            <a:r>
              <a:rPr lang="es-MX" sz="2800" i="1" dirty="0" smtClean="0">
                <a:solidFill>
                  <a:schemeClr val="tx1"/>
                </a:solidFill>
              </a:rPr>
              <a:t> </a:t>
            </a:r>
            <a:r>
              <a:rPr lang="es-MX" sz="2800" i="1" dirty="0" err="1" smtClean="0">
                <a:solidFill>
                  <a:schemeClr val="tx1"/>
                </a:solidFill>
              </a:rPr>
              <a:t>Africa</a:t>
            </a:r>
            <a:r>
              <a:rPr lang="es-MX" sz="2800" i="1" dirty="0" smtClean="0">
                <a:solidFill>
                  <a:schemeClr val="tx1"/>
                </a:solidFill>
              </a:rPr>
              <a:t>, </a:t>
            </a:r>
            <a:r>
              <a:rPr lang="es-MX" sz="2800" i="1" dirty="0" err="1" smtClean="0">
                <a:solidFill>
                  <a:schemeClr val="tx1"/>
                </a:solidFill>
              </a:rPr>
              <a:t>carried</a:t>
            </a:r>
            <a:r>
              <a:rPr lang="es-MX" sz="2800" i="1" dirty="0" smtClean="0">
                <a:solidFill>
                  <a:schemeClr val="tx1"/>
                </a:solidFill>
              </a:rPr>
              <a:t> in </a:t>
            </a:r>
            <a:r>
              <a:rPr lang="es-MX" sz="2800" i="1" dirty="0" err="1" smtClean="0">
                <a:solidFill>
                  <a:schemeClr val="tx1"/>
                </a:solidFill>
              </a:rPr>
              <a:t>the</a:t>
            </a:r>
            <a:r>
              <a:rPr lang="es-MX" sz="2800" i="1" dirty="0" smtClean="0">
                <a:solidFill>
                  <a:schemeClr val="tx1"/>
                </a:solidFill>
              </a:rPr>
              <a:t> </a:t>
            </a:r>
            <a:r>
              <a:rPr lang="es-MX" sz="2800" i="1" dirty="0" err="1" smtClean="0">
                <a:solidFill>
                  <a:schemeClr val="tx1"/>
                </a:solidFill>
              </a:rPr>
              <a:t>screems</a:t>
            </a:r>
            <a:r>
              <a:rPr lang="es-MX" sz="2800" i="1" dirty="0" smtClean="0">
                <a:solidFill>
                  <a:schemeClr val="tx1"/>
                </a:solidFill>
              </a:rPr>
              <a:t> of </a:t>
            </a:r>
            <a:r>
              <a:rPr lang="es-MX" sz="2800" i="1" dirty="0" err="1" smtClean="0">
                <a:solidFill>
                  <a:schemeClr val="tx1"/>
                </a:solidFill>
              </a:rPr>
              <a:t>the</a:t>
            </a:r>
            <a:r>
              <a:rPr lang="es-MX" sz="2800" i="1" dirty="0" smtClean="0">
                <a:solidFill>
                  <a:schemeClr val="tx1"/>
                </a:solidFill>
              </a:rPr>
              <a:t> Taínos, </a:t>
            </a:r>
            <a:r>
              <a:rPr lang="es-MX" sz="2800" i="1" dirty="0" err="1" smtClean="0">
                <a:solidFill>
                  <a:schemeClr val="tx1"/>
                </a:solidFill>
              </a:rPr>
              <a:t>uttered</a:t>
            </a:r>
            <a:r>
              <a:rPr lang="es-MX" sz="2800" i="1" dirty="0" smtClean="0">
                <a:solidFill>
                  <a:schemeClr val="tx1"/>
                </a:solidFill>
              </a:rPr>
              <a:t> </a:t>
            </a:r>
            <a:r>
              <a:rPr lang="es-MX" sz="2800" i="1" dirty="0" err="1" smtClean="0">
                <a:solidFill>
                  <a:schemeClr val="tx1"/>
                </a:solidFill>
              </a:rPr>
              <a:t>just</a:t>
            </a:r>
            <a:r>
              <a:rPr lang="es-MX" sz="2800" i="1" dirty="0" smtClean="0">
                <a:solidFill>
                  <a:schemeClr val="tx1"/>
                </a:solidFill>
              </a:rPr>
              <a:t> as </a:t>
            </a:r>
            <a:r>
              <a:rPr lang="es-MX" sz="2800" i="1" dirty="0" err="1" smtClean="0">
                <a:solidFill>
                  <a:schemeClr val="tx1"/>
                </a:solidFill>
              </a:rPr>
              <a:t>one</a:t>
            </a:r>
            <a:r>
              <a:rPr lang="es-MX" sz="2800" i="1" dirty="0" smtClean="0">
                <a:solidFill>
                  <a:schemeClr val="tx1"/>
                </a:solidFill>
              </a:rPr>
              <a:t> </a:t>
            </a:r>
            <a:r>
              <a:rPr lang="es-MX" sz="2800" i="1" dirty="0" err="1" smtClean="0">
                <a:solidFill>
                  <a:schemeClr val="tx1"/>
                </a:solidFill>
              </a:rPr>
              <a:t>world</a:t>
            </a:r>
            <a:r>
              <a:rPr lang="es-MX" sz="2800" i="1" dirty="0" smtClean="0">
                <a:solidFill>
                  <a:schemeClr val="tx1"/>
                </a:solidFill>
              </a:rPr>
              <a:t> </a:t>
            </a:r>
            <a:r>
              <a:rPr lang="es-MX" sz="2800" i="1" dirty="0" err="1" smtClean="0">
                <a:solidFill>
                  <a:schemeClr val="tx1"/>
                </a:solidFill>
              </a:rPr>
              <a:t>perished</a:t>
            </a:r>
            <a:r>
              <a:rPr lang="es-MX" sz="2800" i="1" dirty="0" smtClean="0">
                <a:solidFill>
                  <a:schemeClr val="tx1"/>
                </a:solidFill>
              </a:rPr>
              <a:t> and </a:t>
            </a:r>
            <a:r>
              <a:rPr lang="es-MX" sz="2800" i="1" dirty="0" err="1" smtClean="0">
                <a:solidFill>
                  <a:schemeClr val="tx1"/>
                </a:solidFill>
              </a:rPr>
              <a:t>another</a:t>
            </a:r>
            <a:r>
              <a:rPr lang="es-MX" sz="2800" i="1" dirty="0" smtClean="0">
                <a:solidFill>
                  <a:schemeClr val="tx1"/>
                </a:solidFill>
              </a:rPr>
              <a:t> </a:t>
            </a:r>
            <a:r>
              <a:rPr lang="es-MX" sz="2800" i="1" dirty="0" err="1" smtClean="0">
                <a:solidFill>
                  <a:schemeClr val="tx1"/>
                </a:solidFill>
              </a:rPr>
              <a:t>began</a:t>
            </a:r>
            <a:r>
              <a:rPr lang="es-MX" sz="2800" i="1" dirty="0" smtClean="0">
                <a:solidFill>
                  <a:schemeClr val="tx1"/>
                </a:solidFill>
              </a:rPr>
              <a:t>; </a:t>
            </a:r>
            <a:r>
              <a:rPr lang="es-MX" sz="2800" i="1" dirty="0" err="1" smtClean="0">
                <a:solidFill>
                  <a:schemeClr val="tx1"/>
                </a:solidFill>
              </a:rPr>
              <a:t>that</a:t>
            </a:r>
            <a:r>
              <a:rPr lang="es-MX" sz="2800" i="1" dirty="0" smtClean="0">
                <a:solidFill>
                  <a:schemeClr val="tx1"/>
                </a:solidFill>
              </a:rPr>
              <a:t> </a:t>
            </a:r>
            <a:r>
              <a:rPr lang="es-MX" sz="2800" i="1" dirty="0" err="1" smtClean="0">
                <a:solidFill>
                  <a:schemeClr val="tx1"/>
                </a:solidFill>
              </a:rPr>
              <a:t>it</a:t>
            </a:r>
            <a:r>
              <a:rPr lang="es-MX" sz="2800" i="1" dirty="0" smtClean="0">
                <a:solidFill>
                  <a:schemeClr val="tx1"/>
                </a:solidFill>
              </a:rPr>
              <a:t> </a:t>
            </a:r>
            <a:r>
              <a:rPr lang="es-MX" sz="2800" i="1" dirty="0" err="1" smtClean="0">
                <a:solidFill>
                  <a:schemeClr val="tx1"/>
                </a:solidFill>
              </a:rPr>
              <a:t>was</a:t>
            </a:r>
            <a:r>
              <a:rPr lang="es-MX" sz="2800" i="1" dirty="0" smtClean="0">
                <a:solidFill>
                  <a:schemeClr val="tx1"/>
                </a:solidFill>
              </a:rPr>
              <a:t> a </a:t>
            </a:r>
            <a:r>
              <a:rPr lang="es-MX" sz="2800" i="1" dirty="0" err="1" smtClean="0">
                <a:solidFill>
                  <a:schemeClr val="tx1"/>
                </a:solidFill>
              </a:rPr>
              <a:t>demon</a:t>
            </a:r>
            <a:r>
              <a:rPr lang="es-MX" sz="2800" i="1" dirty="0" smtClean="0">
                <a:solidFill>
                  <a:schemeClr val="tx1"/>
                </a:solidFill>
              </a:rPr>
              <a:t> </a:t>
            </a:r>
            <a:r>
              <a:rPr lang="es-MX" sz="2800" i="1" dirty="0" err="1" smtClean="0">
                <a:solidFill>
                  <a:schemeClr val="tx1"/>
                </a:solidFill>
              </a:rPr>
              <a:t>drawn</a:t>
            </a:r>
            <a:r>
              <a:rPr lang="es-MX" sz="2800" i="1" dirty="0" smtClean="0">
                <a:solidFill>
                  <a:schemeClr val="tx1"/>
                </a:solidFill>
              </a:rPr>
              <a:t> </a:t>
            </a:r>
            <a:r>
              <a:rPr lang="es-MX" sz="2800" i="1" dirty="0" err="1" smtClean="0">
                <a:solidFill>
                  <a:schemeClr val="tx1"/>
                </a:solidFill>
              </a:rPr>
              <a:t>into</a:t>
            </a:r>
            <a:r>
              <a:rPr lang="es-MX" sz="2800" i="1" dirty="0" smtClean="0">
                <a:solidFill>
                  <a:schemeClr val="tx1"/>
                </a:solidFill>
              </a:rPr>
              <a:t> </a:t>
            </a:r>
            <a:r>
              <a:rPr lang="es-MX" sz="2800" i="1" dirty="0" err="1" smtClean="0">
                <a:solidFill>
                  <a:schemeClr val="tx1"/>
                </a:solidFill>
              </a:rPr>
              <a:t>creation</a:t>
            </a:r>
            <a:r>
              <a:rPr lang="es-MX" sz="2800" i="1" dirty="0" smtClean="0">
                <a:solidFill>
                  <a:schemeClr val="tx1"/>
                </a:solidFill>
              </a:rPr>
              <a:t> </a:t>
            </a:r>
            <a:r>
              <a:rPr lang="es-MX" sz="2800" i="1" dirty="0" err="1" smtClean="0">
                <a:solidFill>
                  <a:schemeClr val="tx1"/>
                </a:solidFill>
              </a:rPr>
              <a:t>through</a:t>
            </a:r>
            <a:r>
              <a:rPr lang="es-MX" sz="2800" i="1" dirty="0" smtClean="0">
                <a:solidFill>
                  <a:schemeClr val="tx1"/>
                </a:solidFill>
              </a:rPr>
              <a:t> </a:t>
            </a:r>
            <a:r>
              <a:rPr lang="es-MX" sz="2800" i="1" dirty="0" err="1" smtClean="0">
                <a:solidFill>
                  <a:schemeClr val="tx1"/>
                </a:solidFill>
              </a:rPr>
              <a:t>the</a:t>
            </a:r>
            <a:r>
              <a:rPr lang="es-MX" sz="2800" i="1" dirty="0" smtClean="0">
                <a:solidFill>
                  <a:schemeClr val="tx1"/>
                </a:solidFill>
              </a:rPr>
              <a:t> </a:t>
            </a:r>
            <a:r>
              <a:rPr lang="es-MX" sz="2800" i="1" dirty="0" err="1" smtClean="0">
                <a:solidFill>
                  <a:schemeClr val="tx1"/>
                </a:solidFill>
              </a:rPr>
              <a:t>nightmare</a:t>
            </a:r>
            <a:r>
              <a:rPr lang="es-MX" sz="2800" i="1" dirty="0" smtClean="0">
                <a:solidFill>
                  <a:schemeClr val="tx1"/>
                </a:solidFill>
              </a:rPr>
              <a:t> </a:t>
            </a:r>
            <a:r>
              <a:rPr lang="es-MX" sz="2800" i="1" dirty="0" err="1" smtClean="0">
                <a:solidFill>
                  <a:schemeClr val="tx1"/>
                </a:solidFill>
              </a:rPr>
              <a:t>door</a:t>
            </a:r>
            <a:r>
              <a:rPr lang="es-MX" sz="2800" i="1" dirty="0" smtClean="0">
                <a:solidFill>
                  <a:schemeClr val="tx1"/>
                </a:solidFill>
              </a:rPr>
              <a:t> </a:t>
            </a:r>
            <a:r>
              <a:rPr lang="es-MX" sz="2800" i="1" dirty="0" err="1" smtClean="0">
                <a:solidFill>
                  <a:schemeClr val="tx1"/>
                </a:solidFill>
              </a:rPr>
              <a:t>that</a:t>
            </a:r>
            <a:r>
              <a:rPr lang="es-MX" sz="2800" i="1" dirty="0" smtClean="0">
                <a:solidFill>
                  <a:schemeClr val="tx1"/>
                </a:solidFill>
              </a:rPr>
              <a:t> </a:t>
            </a:r>
            <a:r>
              <a:rPr lang="es-MX" sz="2800" i="1" dirty="0" err="1" smtClean="0">
                <a:solidFill>
                  <a:schemeClr val="tx1"/>
                </a:solidFill>
              </a:rPr>
              <a:t>was</a:t>
            </a:r>
            <a:r>
              <a:rPr lang="es-MX" sz="2800" i="1" dirty="0" smtClean="0">
                <a:solidFill>
                  <a:schemeClr val="tx1"/>
                </a:solidFill>
              </a:rPr>
              <a:t> </a:t>
            </a:r>
            <a:r>
              <a:rPr lang="es-MX" sz="2800" i="1" dirty="0" err="1" smtClean="0">
                <a:solidFill>
                  <a:schemeClr val="tx1"/>
                </a:solidFill>
              </a:rPr>
              <a:t>cracked</a:t>
            </a:r>
            <a:r>
              <a:rPr lang="es-MX" sz="2800" i="1" dirty="0" smtClean="0">
                <a:solidFill>
                  <a:schemeClr val="tx1"/>
                </a:solidFill>
              </a:rPr>
              <a:t> open in </a:t>
            </a:r>
            <a:r>
              <a:rPr lang="es-MX" sz="2800" i="1" dirty="0" err="1" smtClean="0">
                <a:solidFill>
                  <a:schemeClr val="tx1"/>
                </a:solidFill>
              </a:rPr>
              <a:t>the</a:t>
            </a:r>
            <a:r>
              <a:rPr lang="es-MX" sz="2800" i="1" dirty="0" smtClean="0">
                <a:solidFill>
                  <a:schemeClr val="tx1"/>
                </a:solidFill>
              </a:rPr>
              <a:t> </a:t>
            </a:r>
            <a:r>
              <a:rPr lang="es-MX" sz="2800" i="1" dirty="0" err="1" smtClean="0">
                <a:solidFill>
                  <a:schemeClr val="tx1"/>
                </a:solidFill>
              </a:rPr>
              <a:t>Antilles</a:t>
            </a:r>
            <a:r>
              <a:rPr lang="es-MX" sz="2800" i="1" dirty="0" smtClean="0">
                <a:solidFill>
                  <a:schemeClr val="tx1"/>
                </a:solidFill>
              </a:rPr>
              <a:t>. </a:t>
            </a:r>
            <a:r>
              <a:rPr lang="es-MX" sz="2800" i="1" dirty="0" err="1" smtClean="0">
                <a:solidFill>
                  <a:schemeClr val="tx1"/>
                </a:solidFill>
              </a:rPr>
              <a:t>Fuku</a:t>
            </a:r>
            <a:r>
              <a:rPr lang="es-MX" sz="2800" i="1" dirty="0" smtClean="0">
                <a:solidFill>
                  <a:schemeClr val="tx1"/>
                </a:solidFill>
              </a:rPr>
              <a:t> </a:t>
            </a:r>
            <a:r>
              <a:rPr lang="es-MX" sz="2800" i="1" dirty="0" err="1" smtClean="0">
                <a:solidFill>
                  <a:schemeClr val="tx1"/>
                </a:solidFill>
              </a:rPr>
              <a:t>americanus</a:t>
            </a:r>
            <a:r>
              <a:rPr lang="es-MX" sz="2800" i="1" dirty="0" smtClean="0">
                <a:solidFill>
                  <a:schemeClr val="tx1"/>
                </a:solidFill>
              </a:rPr>
              <a:t>, </a:t>
            </a:r>
            <a:r>
              <a:rPr lang="es-MX" sz="2800" i="1" dirty="0" err="1" smtClean="0">
                <a:solidFill>
                  <a:schemeClr val="tx1"/>
                </a:solidFill>
              </a:rPr>
              <a:t>or</a:t>
            </a:r>
            <a:r>
              <a:rPr lang="es-MX" sz="2800" i="1" dirty="0" smtClean="0">
                <a:solidFill>
                  <a:schemeClr val="tx1"/>
                </a:solidFill>
              </a:rPr>
              <a:t> more </a:t>
            </a:r>
            <a:r>
              <a:rPr lang="es-MX" sz="2800" i="1" dirty="0" err="1" smtClean="0">
                <a:solidFill>
                  <a:schemeClr val="tx1"/>
                </a:solidFill>
              </a:rPr>
              <a:t>colloquially</a:t>
            </a:r>
            <a:r>
              <a:rPr lang="es-MX" sz="2800" i="1" dirty="0" smtClean="0">
                <a:solidFill>
                  <a:schemeClr val="tx1"/>
                </a:solidFill>
              </a:rPr>
              <a:t>, </a:t>
            </a:r>
            <a:r>
              <a:rPr lang="es-MX" sz="2800" i="1" dirty="0" err="1" smtClean="0">
                <a:solidFill>
                  <a:schemeClr val="tx1"/>
                </a:solidFill>
              </a:rPr>
              <a:t>fukú</a:t>
            </a:r>
            <a:r>
              <a:rPr lang="es-MX" sz="2800" i="1" dirty="0" smtClean="0">
                <a:solidFill>
                  <a:schemeClr val="tx1"/>
                </a:solidFill>
              </a:rPr>
              <a:t>—</a:t>
            </a:r>
            <a:r>
              <a:rPr lang="es-MX" sz="2800" i="1" dirty="0" err="1" smtClean="0">
                <a:solidFill>
                  <a:schemeClr val="tx1"/>
                </a:solidFill>
              </a:rPr>
              <a:t>generally</a:t>
            </a:r>
            <a:r>
              <a:rPr lang="es-MX" sz="2800" i="1" dirty="0" smtClean="0">
                <a:solidFill>
                  <a:schemeClr val="tx1"/>
                </a:solidFill>
              </a:rPr>
              <a:t> a curse </a:t>
            </a:r>
            <a:r>
              <a:rPr lang="es-MX" sz="2800" i="1" dirty="0" err="1" smtClean="0">
                <a:solidFill>
                  <a:schemeClr val="tx1"/>
                </a:solidFill>
              </a:rPr>
              <a:t>or</a:t>
            </a:r>
            <a:r>
              <a:rPr lang="es-MX" sz="2800" i="1" dirty="0" smtClean="0">
                <a:solidFill>
                  <a:schemeClr val="tx1"/>
                </a:solidFill>
              </a:rPr>
              <a:t> a </a:t>
            </a:r>
            <a:r>
              <a:rPr lang="es-MX" sz="2800" i="1" dirty="0" err="1" smtClean="0">
                <a:solidFill>
                  <a:schemeClr val="tx1"/>
                </a:solidFill>
              </a:rPr>
              <a:t>doom</a:t>
            </a:r>
            <a:r>
              <a:rPr lang="es-MX" sz="2800" i="1" dirty="0" smtClean="0">
                <a:solidFill>
                  <a:schemeClr val="tx1"/>
                </a:solidFill>
              </a:rPr>
              <a:t> of </a:t>
            </a:r>
            <a:r>
              <a:rPr lang="es-MX" sz="2800" i="1" dirty="0" err="1" smtClean="0">
                <a:solidFill>
                  <a:schemeClr val="tx1"/>
                </a:solidFill>
              </a:rPr>
              <a:t>some</a:t>
            </a:r>
            <a:r>
              <a:rPr lang="es-MX" sz="2800" i="1" dirty="0" smtClean="0">
                <a:solidFill>
                  <a:schemeClr val="tx1"/>
                </a:solidFill>
              </a:rPr>
              <a:t> </a:t>
            </a:r>
            <a:r>
              <a:rPr lang="es-MX" sz="2800" i="1" dirty="0" err="1" smtClean="0">
                <a:solidFill>
                  <a:schemeClr val="tx1"/>
                </a:solidFill>
              </a:rPr>
              <a:t>kind</a:t>
            </a:r>
            <a:r>
              <a:rPr lang="es-MX" sz="2800" i="1" dirty="0" smtClean="0">
                <a:solidFill>
                  <a:schemeClr val="tx1"/>
                </a:solidFill>
              </a:rPr>
              <a:t>; </a:t>
            </a:r>
            <a:r>
              <a:rPr lang="es-MX" sz="2800" i="1" dirty="0" err="1" smtClean="0">
                <a:solidFill>
                  <a:schemeClr val="tx1"/>
                </a:solidFill>
              </a:rPr>
              <a:t>specifically</a:t>
            </a:r>
            <a:r>
              <a:rPr lang="es-MX" sz="2800" i="1" dirty="0" smtClean="0">
                <a:solidFill>
                  <a:schemeClr val="tx1"/>
                </a:solidFill>
              </a:rPr>
              <a:t> </a:t>
            </a:r>
            <a:r>
              <a:rPr lang="es-MX" sz="2800" i="1" dirty="0" err="1" smtClean="0">
                <a:solidFill>
                  <a:schemeClr val="tx1"/>
                </a:solidFill>
              </a:rPr>
              <a:t>the</a:t>
            </a:r>
            <a:r>
              <a:rPr lang="es-MX" sz="2800" i="1" dirty="0">
                <a:solidFill>
                  <a:schemeClr val="tx1"/>
                </a:solidFill>
              </a:rPr>
              <a:t> </a:t>
            </a:r>
            <a:r>
              <a:rPr lang="es-MX" sz="2800" i="1" dirty="0" smtClean="0">
                <a:solidFill>
                  <a:schemeClr val="tx1"/>
                </a:solidFill>
              </a:rPr>
              <a:t>Curse and </a:t>
            </a:r>
            <a:r>
              <a:rPr lang="es-MX" sz="2800" i="1" dirty="0" err="1" smtClean="0">
                <a:solidFill>
                  <a:schemeClr val="tx1"/>
                </a:solidFill>
              </a:rPr>
              <a:t>the</a:t>
            </a:r>
            <a:r>
              <a:rPr lang="es-MX" sz="2800" i="1" dirty="0" smtClean="0">
                <a:solidFill>
                  <a:schemeClr val="tx1"/>
                </a:solidFill>
              </a:rPr>
              <a:t> </a:t>
            </a:r>
            <a:r>
              <a:rPr lang="es-MX" sz="2800" i="1" dirty="0" err="1" smtClean="0">
                <a:solidFill>
                  <a:schemeClr val="tx1"/>
                </a:solidFill>
              </a:rPr>
              <a:t>Doom</a:t>
            </a:r>
            <a:r>
              <a:rPr lang="es-MX" sz="2800" i="1" dirty="0" smtClean="0">
                <a:solidFill>
                  <a:schemeClr val="tx1"/>
                </a:solidFill>
              </a:rPr>
              <a:t> of </a:t>
            </a:r>
            <a:r>
              <a:rPr lang="es-MX" sz="2800" i="1" dirty="0" err="1" smtClean="0">
                <a:solidFill>
                  <a:schemeClr val="tx1"/>
                </a:solidFill>
              </a:rPr>
              <a:t>the</a:t>
            </a:r>
            <a:r>
              <a:rPr lang="es-MX" sz="2800" i="1" dirty="0" smtClean="0">
                <a:solidFill>
                  <a:schemeClr val="tx1"/>
                </a:solidFill>
              </a:rPr>
              <a:t> New </a:t>
            </a:r>
            <a:r>
              <a:rPr lang="es-MX" sz="2800" i="1" dirty="0" err="1" smtClean="0">
                <a:solidFill>
                  <a:schemeClr val="tx1"/>
                </a:solidFill>
              </a:rPr>
              <a:t>World</a:t>
            </a:r>
            <a:r>
              <a:rPr lang="es-MX" sz="2800" dirty="0" smtClean="0">
                <a:solidFill>
                  <a:schemeClr val="tx1"/>
                </a:solidFill>
              </a:rPr>
              <a:t>.</a:t>
            </a:r>
            <a:r>
              <a:rPr lang="es-MX" sz="2800" dirty="0" smtClean="0"/>
              <a:t/>
            </a:r>
            <a:br>
              <a:rPr lang="es-MX" sz="2800" dirty="0" smtClean="0"/>
            </a:br>
            <a:r>
              <a:rPr lang="es-MX" sz="2800" dirty="0" smtClean="0"/>
              <a:t/>
            </a:r>
            <a:br>
              <a:rPr lang="es-MX" sz="2800" dirty="0" smtClean="0"/>
            </a:br>
            <a:endParaRPr lang="es-MX" sz="2800" dirty="0"/>
          </a:p>
        </p:txBody>
      </p:sp>
    </p:spTree>
    <p:extLst>
      <p:ext uri="{BB962C8B-B14F-4D97-AF65-F5344CB8AC3E}">
        <p14:creationId xmlns:p14="http://schemas.microsoft.com/office/powerpoint/2010/main" val="59400334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
            </a:r>
            <a:br>
              <a:rPr lang="es-MX" dirty="0" smtClean="0"/>
            </a:br>
            <a:r>
              <a:rPr lang="es-MX" dirty="0" smtClean="0"/>
              <a:t>FUENTES Y REFERENCIAS EMPLEADAS</a:t>
            </a:r>
            <a:br>
              <a:rPr lang="es-MX" dirty="0" smtClean="0"/>
            </a:br>
            <a:r>
              <a:rPr lang="es-MX" dirty="0" smtClean="0"/>
              <a:t/>
            </a:r>
            <a:br>
              <a:rPr lang="es-MX" dirty="0" smtClean="0"/>
            </a:br>
            <a:endParaRPr lang="es-MX" dirty="0"/>
          </a:p>
        </p:txBody>
      </p:sp>
      <p:sp>
        <p:nvSpPr>
          <p:cNvPr id="3" name="Marcador de contenido 2"/>
          <p:cNvSpPr>
            <a:spLocks noGrp="1"/>
          </p:cNvSpPr>
          <p:nvPr>
            <p:ph idx="1"/>
          </p:nvPr>
        </p:nvSpPr>
        <p:spPr/>
        <p:txBody>
          <a:bodyPr>
            <a:normAutofit fontScale="92500" lnSpcReduction="10000"/>
          </a:bodyPr>
          <a:lstStyle/>
          <a:p>
            <a:r>
              <a:rPr lang="es-MX" dirty="0" err="1" smtClean="0"/>
              <a:t>Jago</a:t>
            </a:r>
            <a:r>
              <a:rPr lang="es-MX" dirty="0" smtClean="0"/>
              <a:t>, Carol et al. </a:t>
            </a:r>
            <a:r>
              <a:rPr lang="es-MX" i="1" dirty="0" err="1" smtClean="0"/>
              <a:t>Literature</a:t>
            </a:r>
            <a:r>
              <a:rPr lang="es-MX" i="1" dirty="0" smtClean="0"/>
              <a:t> &amp; </a:t>
            </a:r>
            <a:r>
              <a:rPr lang="es-MX" i="1" dirty="0" err="1" smtClean="0"/>
              <a:t>Composition</a:t>
            </a:r>
            <a:r>
              <a:rPr lang="es-MX" i="1" dirty="0" smtClean="0"/>
              <a:t>: Reading - </a:t>
            </a:r>
            <a:r>
              <a:rPr lang="es-MX" i="1" dirty="0" err="1" smtClean="0"/>
              <a:t>Writing</a:t>
            </a:r>
            <a:r>
              <a:rPr lang="es-MX" i="1" dirty="0" smtClean="0"/>
              <a:t> – </a:t>
            </a:r>
            <a:r>
              <a:rPr lang="es-MX" i="1" dirty="0" err="1" smtClean="0"/>
              <a:t>Thinking</a:t>
            </a:r>
            <a:r>
              <a:rPr lang="es-MX" dirty="0" smtClean="0"/>
              <a:t>, Bedford/St. </a:t>
            </a:r>
            <a:r>
              <a:rPr lang="es-MX" dirty="0" err="1" smtClean="0"/>
              <a:t>Martin's</a:t>
            </a:r>
            <a:r>
              <a:rPr lang="es-MX" dirty="0" smtClean="0"/>
              <a:t>, USA, 2011</a:t>
            </a:r>
          </a:p>
          <a:p>
            <a:endParaRPr lang="es-MX" dirty="0" smtClean="0"/>
          </a:p>
          <a:p>
            <a:r>
              <a:rPr lang="es-MX" dirty="0" smtClean="0"/>
              <a:t>Pike, David L., Costa, Ana. </a:t>
            </a:r>
            <a:r>
              <a:rPr lang="es-MX" i="1" dirty="0" err="1" smtClean="0"/>
              <a:t>Literature</a:t>
            </a:r>
            <a:r>
              <a:rPr lang="es-MX" i="1" dirty="0" smtClean="0"/>
              <a:t>: A </a:t>
            </a:r>
            <a:r>
              <a:rPr lang="es-MX" i="1" dirty="0" err="1" smtClean="0"/>
              <a:t>World</a:t>
            </a:r>
            <a:r>
              <a:rPr lang="es-MX" i="1" dirty="0" smtClean="0"/>
              <a:t> of </a:t>
            </a:r>
            <a:r>
              <a:rPr lang="es-MX" i="1" dirty="0" err="1" smtClean="0"/>
              <a:t>Writing</a:t>
            </a:r>
            <a:r>
              <a:rPr lang="es-MX" i="1" dirty="0" smtClean="0"/>
              <a:t> </a:t>
            </a:r>
            <a:r>
              <a:rPr lang="es-MX" i="1" dirty="0" err="1" smtClean="0"/>
              <a:t>Stories</a:t>
            </a:r>
            <a:r>
              <a:rPr lang="es-MX" i="1" dirty="0" smtClean="0"/>
              <a:t>, </a:t>
            </a:r>
            <a:r>
              <a:rPr lang="es-MX" i="1" dirty="0" err="1" smtClean="0"/>
              <a:t>Poems</a:t>
            </a:r>
            <a:r>
              <a:rPr lang="es-MX" i="1" dirty="0" smtClean="0"/>
              <a:t>, </a:t>
            </a:r>
            <a:r>
              <a:rPr lang="es-MX" i="1" dirty="0" err="1" smtClean="0"/>
              <a:t>Plays</a:t>
            </a:r>
            <a:r>
              <a:rPr lang="es-MX" i="1" dirty="0" smtClean="0"/>
              <a:t>, and </a:t>
            </a:r>
            <a:r>
              <a:rPr lang="es-MX" i="1" dirty="0" err="1" smtClean="0"/>
              <a:t>Essays</a:t>
            </a:r>
            <a:r>
              <a:rPr lang="es-MX" dirty="0" smtClean="0"/>
              <a:t>, Pearson, USA, 2011.</a:t>
            </a:r>
          </a:p>
          <a:p>
            <a:endParaRPr lang="es-MX" dirty="0" smtClean="0"/>
          </a:p>
          <a:p>
            <a:r>
              <a:rPr lang="es-MX" dirty="0" err="1" smtClean="0"/>
              <a:t>Reaske</a:t>
            </a:r>
            <a:r>
              <a:rPr lang="es-MX" dirty="0" smtClean="0"/>
              <a:t>, Christopher. </a:t>
            </a:r>
            <a:r>
              <a:rPr lang="es-MX" i="1" dirty="0" err="1" smtClean="0"/>
              <a:t>How</a:t>
            </a:r>
            <a:r>
              <a:rPr lang="es-MX" i="1" dirty="0" smtClean="0"/>
              <a:t> to </a:t>
            </a:r>
            <a:r>
              <a:rPr lang="es-MX" i="1" dirty="0" err="1" smtClean="0"/>
              <a:t>Analize</a:t>
            </a:r>
            <a:r>
              <a:rPr lang="es-MX" i="1" dirty="0" smtClean="0"/>
              <a:t> </a:t>
            </a:r>
            <a:r>
              <a:rPr lang="es-MX" i="1" dirty="0" err="1" smtClean="0"/>
              <a:t>Poetry</a:t>
            </a:r>
            <a:r>
              <a:rPr lang="es-MX" dirty="0" smtClean="0"/>
              <a:t>, </a:t>
            </a:r>
            <a:r>
              <a:rPr lang="es-MX" dirty="0" err="1" smtClean="0"/>
              <a:t>Monarch</a:t>
            </a:r>
            <a:r>
              <a:rPr lang="es-MX" dirty="0" smtClean="0"/>
              <a:t> </a:t>
            </a:r>
            <a:r>
              <a:rPr lang="es-MX" dirty="0" err="1" smtClean="0"/>
              <a:t>Books</a:t>
            </a:r>
            <a:r>
              <a:rPr lang="es-MX" dirty="0" smtClean="0"/>
              <a:t>, USA, 2014.</a:t>
            </a:r>
          </a:p>
          <a:p>
            <a:endParaRPr lang="es-MX" dirty="0" smtClean="0"/>
          </a:p>
          <a:p>
            <a:r>
              <a:rPr lang="es-MX" dirty="0" smtClean="0"/>
              <a:t>Roza, Greg. </a:t>
            </a:r>
            <a:r>
              <a:rPr lang="es-MX" i="1" dirty="0" err="1" smtClean="0"/>
              <a:t>Patterns</a:t>
            </a:r>
            <a:r>
              <a:rPr lang="es-MX" i="1" dirty="0" smtClean="0"/>
              <a:t> in </a:t>
            </a:r>
            <a:r>
              <a:rPr lang="es-MX" i="1" dirty="0" err="1" smtClean="0"/>
              <a:t>Poetry</a:t>
            </a:r>
            <a:r>
              <a:rPr lang="es-MX" dirty="0" smtClean="0"/>
              <a:t>: </a:t>
            </a:r>
            <a:r>
              <a:rPr lang="es-MX" i="1" dirty="0" err="1" smtClean="0"/>
              <a:t>Recognizing</a:t>
            </a:r>
            <a:r>
              <a:rPr lang="es-MX" i="1" dirty="0" smtClean="0"/>
              <a:t> and </a:t>
            </a:r>
            <a:r>
              <a:rPr lang="es-MX" i="1" dirty="0" err="1" smtClean="0"/>
              <a:t>Analyzing</a:t>
            </a:r>
            <a:r>
              <a:rPr lang="es-MX" i="1" dirty="0" smtClean="0"/>
              <a:t> </a:t>
            </a:r>
            <a:r>
              <a:rPr lang="es-MX" i="1" dirty="0" err="1" smtClean="0"/>
              <a:t>Poetic</a:t>
            </a:r>
            <a:r>
              <a:rPr lang="es-MX" i="1" dirty="0" smtClean="0"/>
              <a:t> </a:t>
            </a:r>
            <a:r>
              <a:rPr lang="es-MX" i="1" dirty="0" err="1" smtClean="0"/>
              <a:t>Form</a:t>
            </a:r>
            <a:r>
              <a:rPr lang="es-MX" i="1" dirty="0" smtClean="0"/>
              <a:t> and Meter</a:t>
            </a:r>
            <a:r>
              <a:rPr lang="es-MX" dirty="0" smtClean="0"/>
              <a:t>, Rosen Publishing </a:t>
            </a:r>
            <a:r>
              <a:rPr lang="es-MX" dirty="0" err="1" smtClean="0"/>
              <a:t>Group</a:t>
            </a:r>
            <a:r>
              <a:rPr lang="es-MX" dirty="0" smtClean="0"/>
              <a:t>, USA, 2005.</a:t>
            </a:r>
          </a:p>
          <a:p>
            <a:endParaRPr lang="es-MX" dirty="0" smtClean="0"/>
          </a:p>
          <a:p>
            <a:endParaRPr lang="es-MX" dirty="0"/>
          </a:p>
        </p:txBody>
      </p:sp>
    </p:spTree>
    <p:extLst>
      <p:ext uri="{BB962C8B-B14F-4D97-AF65-F5344CB8AC3E}">
        <p14:creationId xmlns:p14="http://schemas.microsoft.com/office/powerpoint/2010/main" val="340944803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67861" y="1065969"/>
            <a:ext cx="10809850" cy="5475508"/>
          </a:xfrm>
        </p:spPr>
        <p:txBody>
          <a:bodyPr/>
          <a:lstStyle/>
          <a:p>
            <a:r>
              <a:rPr lang="es-MX" dirty="0" err="1" smtClean="0"/>
              <a:t>Shanafelt</a:t>
            </a:r>
            <a:r>
              <a:rPr lang="es-MX" dirty="0" smtClean="0"/>
              <a:t>, </a:t>
            </a:r>
            <a:r>
              <a:rPr lang="es-MX" dirty="0" err="1" smtClean="0"/>
              <a:t>Collin</a:t>
            </a:r>
            <a:r>
              <a:rPr lang="es-MX" dirty="0" smtClean="0"/>
              <a:t>. </a:t>
            </a:r>
            <a:r>
              <a:rPr lang="es-MX" i="1" dirty="0" err="1" smtClean="0"/>
              <a:t>Literary</a:t>
            </a:r>
            <a:r>
              <a:rPr lang="es-MX" i="1" dirty="0" smtClean="0"/>
              <a:t> </a:t>
            </a:r>
            <a:r>
              <a:rPr lang="es-MX" i="1" dirty="0" err="1" smtClean="0"/>
              <a:t>Analysis</a:t>
            </a:r>
            <a:r>
              <a:rPr lang="es-MX" i="1" dirty="0" smtClean="0"/>
              <a:t> &amp; </a:t>
            </a:r>
            <a:r>
              <a:rPr lang="es-MX" i="1" dirty="0" err="1" smtClean="0"/>
              <a:t>Essay</a:t>
            </a:r>
            <a:r>
              <a:rPr lang="es-MX" i="1" dirty="0" smtClean="0"/>
              <a:t> </a:t>
            </a:r>
            <a:r>
              <a:rPr lang="es-MX" i="1" dirty="0" err="1" smtClean="0"/>
              <a:t>Writing</a:t>
            </a:r>
            <a:r>
              <a:rPr lang="es-MX" i="1" dirty="0" smtClean="0"/>
              <a:t> </a:t>
            </a:r>
            <a:r>
              <a:rPr lang="es-MX" i="1" dirty="0" err="1" smtClean="0"/>
              <a:t>Guide</a:t>
            </a:r>
            <a:r>
              <a:rPr lang="es-MX" dirty="0" smtClean="0"/>
              <a:t>, </a:t>
            </a:r>
            <a:r>
              <a:rPr lang="es-MX" dirty="0" err="1" smtClean="0"/>
              <a:t>Gatsby's</a:t>
            </a:r>
            <a:r>
              <a:rPr lang="es-MX" dirty="0" smtClean="0"/>
              <a:t> Light </a:t>
            </a:r>
            <a:r>
              <a:rPr lang="es-MX" dirty="0" err="1" smtClean="0"/>
              <a:t>Publications</a:t>
            </a:r>
            <a:r>
              <a:rPr lang="es-MX" dirty="0" smtClean="0"/>
              <a:t>, New York, 2012.</a:t>
            </a:r>
          </a:p>
          <a:p>
            <a:endParaRPr lang="es-MX" dirty="0" smtClean="0"/>
          </a:p>
          <a:p>
            <a:r>
              <a:rPr lang="es-MX" dirty="0" err="1" smtClean="0"/>
              <a:t>Stopbaugh</a:t>
            </a:r>
            <a:r>
              <a:rPr lang="es-MX" dirty="0" smtClean="0"/>
              <a:t>, James P. </a:t>
            </a:r>
            <a:r>
              <a:rPr lang="es-MX" i="1" dirty="0" err="1" smtClean="0"/>
              <a:t>Skills</a:t>
            </a:r>
            <a:r>
              <a:rPr lang="es-MX" i="1" dirty="0" smtClean="0"/>
              <a:t> </a:t>
            </a:r>
            <a:r>
              <a:rPr lang="es-MX" i="1" dirty="0" err="1" smtClean="0"/>
              <a:t>for</a:t>
            </a:r>
            <a:r>
              <a:rPr lang="es-MX" i="1" dirty="0" smtClean="0"/>
              <a:t> </a:t>
            </a:r>
            <a:r>
              <a:rPr lang="es-MX" i="1" dirty="0" err="1" smtClean="0"/>
              <a:t>Literary</a:t>
            </a:r>
            <a:r>
              <a:rPr lang="es-MX" i="1" dirty="0" smtClean="0"/>
              <a:t> </a:t>
            </a:r>
            <a:r>
              <a:rPr lang="es-MX" i="1" dirty="0" err="1" smtClean="0"/>
              <a:t>Analysis</a:t>
            </a:r>
            <a:r>
              <a:rPr lang="es-MX" i="1" dirty="0" smtClean="0"/>
              <a:t>, </a:t>
            </a:r>
            <a:r>
              <a:rPr lang="es-MX" i="1" dirty="0" err="1" smtClean="0"/>
              <a:t>Student’s</a:t>
            </a:r>
            <a:r>
              <a:rPr lang="es-MX" i="1" dirty="0" smtClean="0"/>
              <a:t> Book</a:t>
            </a:r>
            <a:r>
              <a:rPr lang="es-MX" dirty="0" smtClean="0"/>
              <a:t>, Master </a:t>
            </a:r>
            <a:r>
              <a:rPr lang="es-MX" dirty="0" err="1" smtClean="0"/>
              <a:t>Books</a:t>
            </a:r>
            <a:r>
              <a:rPr lang="es-MX" dirty="0" smtClean="0"/>
              <a:t>, USA, 2013.</a:t>
            </a:r>
          </a:p>
          <a:p>
            <a:endParaRPr lang="es-MX" dirty="0" smtClean="0"/>
          </a:p>
          <a:p>
            <a:r>
              <a:rPr lang="es-MX" dirty="0" err="1" smtClean="0"/>
              <a:t>Stopbaugh</a:t>
            </a:r>
            <a:r>
              <a:rPr lang="es-MX" dirty="0" smtClean="0"/>
              <a:t>, James P. </a:t>
            </a:r>
            <a:r>
              <a:rPr lang="es-MX" i="1" dirty="0" err="1" smtClean="0"/>
              <a:t>Skills</a:t>
            </a:r>
            <a:r>
              <a:rPr lang="es-MX" i="1" dirty="0" smtClean="0"/>
              <a:t> </a:t>
            </a:r>
            <a:r>
              <a:rPr lang="es-MX" i="1" dirty="0" err="1" smtClean="0"/>
              <a:t>for</a:t>
            </a:r>
            <a:r>
              <a:rPr lang="es-MX" i="1" dirty="0" smtClean="0"/>
              <a:t> </a:t>
            </a:r>
            <a:r>
              <a:rPr lang="es-MX" i="1" dirty="0" err="1" smtClean="0"/>
              <a:t>Literary</a:t>
            </a:r>
            <a:r>
              <a:rPr lang="es-MX" i="1" dirty="0" smtClean="0"/>
              <a:t> </a:t>
            </a:r>
            <a:r>
              <a:rPr lang="es-MX" i="1" dirty="0" err="1" smtClean="0"/>
              <a:t>Analysis</a:t>
            </a:r>
            <a:r>
              <a:rPr lang="es-MX" i="1" dirty="0" smtClean="0"/>
              <a:t>, </a:t>
            </a:r>
            <a:r>
              <a:rPr lang="es-MX" i="1" dirty="0" err="1" smtClean="0"/>
              <a:t>Teacher’s</a:t>
            </a:r>
            <a:r>
              <a:rPr lang="es-MX" i="1" dirty="0" smtClean="0"/>
              <a:t> Book</a:t>
            </a:r>
            <a:r>
              <a:rPr lang="es-MX" dirty="0" smtClean="0"/>
              <a:t>, Master </a:t>
            </a:r>
            <a:r>
              <a:rPr lang="es-MX" dirty="0" err="1" smtClean="0"/>
              <a:t>Books</a:t>
            </a:r>
            <a:r>
              <a:rPr lang="es-MX" dirty="0" smtClean="0"/>
              <a:t>, USA, 2013.</a:t>
            </a:r>
          </a:p>
          <a:p>
            <a:pPr marL="0" indent="0">
              <a:buNone/>
            </a:pPr>
            <a:endParaRPr lang="es-MX" dirty="0"/>
          </a:p>
        </p:txBody>
      </p:sp>
    </p:spTree>
    <p:extLst>
      <p:ext uri="{BB962C8B-B14F-4D97-AF65-F5344CB8AC3E}">
        <p14:creationId xmlns:p14="http://schemas.microsoft.com/office/powerpoint/2010/main" val="292585268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FFFF00"/>
          </a:solidFill>
        </p:spPr>
        <p:txBody>
          <a:bodyPr/>
          <a:lstStyle/>
          <a:p>
            <a:r>
              <a:rPr lang="es-MX" dirty="0" smtClean="0"/>
              <a:t>Bibliografía: Obras y autores estudiados</a:t>
            </a:r>
            <a:endParaRPr lang="es-MX" dirty="0"/>
          </a:p>
        </p:txBody>
      </p:sp>
      <p:sp>
        <p:nvSpPr>
          <p:cNvPr id="3" name="Marcador de contenido 2"/>
          <p:cNvSpPr>
            <a:spLocks noGrp="1"/>
          </p:cNvSpPr>
          <p:nvPr>
            <p:ph idx="1"/>
          </p:nvPr>
        </p:nvSpPr>
        <p:spPr>
          <a:solidFill>
            <a:schemeClr val="accent1">
              <a:lumMod val="60000"/>
              <a:lumOff val="40000"/>
            </a:schemeClr>
          </a:solidFill>
        </p:spPr>
        <p:txBody>
          <a:bodyPr/>
          <a:lstStyle/>
          <a:p>
            <a:pPr lvl="0"/>
            <a:r>
              <a:rPr lang="es-MX" dirty="0"/>
              <a:t>B</a:t>
            </a:r>
            <a:r>
              <a:rPr lang="es-MX" dirty="0" smtClean="0"/>
              <a:t>arnes, </a:t>
            </a:r>
            <a:r>
              <a:rPr lang="es-MX" dirty="0" err="1" smtClean="0"/>
              <a:t>Julian</a:t>
            </a:r>
            <a:r>
              <a:rPr lang="es-MX" dirty="0" smtClean="0"/>
              <a:t>. </a:t>
            </a:r>
            <a:r>
              <a:rPr lang="es-MX" i="1" dirty="0" err="1" smtClean="0"/>
              <a:t>The</a:t>
            </a:r>
            <a:r>
              <a:rPr lang="es-MX" i="1" dirty="0" smtClean="0"/>
              <a:t> </a:t>
            </a:r>
            <a:r>
              <a:rPr lang="es-MX" i="1" dirty="0" err="1" smtClean="0"/>
              <a:t>Sense</a:t>
            </a:r>
            <a:r>
              <a:rPr lang="es-MX" i="1" dirty="0" smtClean="0"/>
              <a:t> of </a:t>
            </a:r>
            <a:r>
              <a:rPr lang="es-MX" i="1" dirty="0" err="1" smtClean="0"/>
              <a:t>an</a:t>
            </a:r>
            <a:r>
              <a:rPr lang="es-MX" i="1" dirty="0" smtClean="0"/>
              <a:t> </a:t>
            </a:r>
            <a:r>
              <a:rPr lang="es-MX" i="1" dirty="0" err="1" smtClean="0"/>
              <a:t>Ending</a:t>
            </a:r>
            <a:r>
              <a:rPr lang="es-MX" dirty="0" smtClean="0"/>
              <a:t>, </a:t>
            </a:r>
            <a:r>
              <a:rPr lang="es-MX" dirty="0" err="1">
                <a:solidFill>
                  <a:prstClr val="black"/>
                </a:solidFill>
              </a:rPr>
              <a:t>Vintage</a:t>
            </a:r>
            <a:r>
              <a:rPr lang="es-MX" dirty="0">
                <a:solidFill>
                  <a:prstClr val="black"/>
                </a:solidFill>
              </a:rPr>
              <a:t>, UK, </a:t>
            </a:r>
            <a:r>
              <a:rPr lang="es-MX" dirty="0" smtClean="0">
                <a:solidFill>
                  <a:prstClr val="black"/>
                </a:solidFill>
              </a:rPr>
              <a:t>2012.</a:t>
            </a:r>
            <a:endParaRPr lang="es-MX" dirty="0">
              <a:solidFill>
                <a:prstClr val="black"/>
              </a:solidFill>
            </a:endParaRPr>
          </a:p>
          <a:p>
            <a:r>
              <a:rPr lang="es-MX" dirty="0" err="1" smtClean="0"/>
              <a:t>Coetzee</a:t>
            </a:r>
            <a:r>
              <a:rPr lang="es-MX" dirty="0" smtClean="0"/>
              <a:t>, J.M. </a:t>
            </a:r>
            <a:r>
              <a:rPr lang="es-MX" i="1" dirty="0" err="1" smtClean="0"/>
              <a:t>Disgrace</a:t>
            </a:r>
            <a:r>
              <a:rPr lang="es-MX" dirty="0" smtClean="0"/>
              <a:t>, </a:t>
            </a:r>
            <a:r>
              <a:rPr lang="es-MX" dirty="0" err="1" smtClean="0"/>
              <a:t>Penguin</a:t>
            </a:r>
            <a:r>
              <a:rPr lang="es-MX" dirty="0" smtClean="0"/>
              <a:t> </a:t>
            </a:r>
            <a:r>
              <a:rPr lang="es-MX" dirty="0" err="1" smtClean="0"/>
              <a:t>Books</a:t>
            </a:r>
            <a:r>
              <a:rPr lang="es-MX" dirty="0" smtClean="0"/>
              <a:t>, London, 2000.</a:t>
            </a:r>
          </a:p>
          <a:p>
            <a:r>
              <a:rPr lang="es-MX" dirty="0" smtClean="0"/>
              <a:t>Díaz, </a:t>
            </a:r>
            <a:r>
              <a:rPr lang="es-MX" dirty="0" err="1" smtClean="0"/>
              <a:t>Junot</a:t>
            </a:r>
            <a:r>
              <a:rPr lang="es-MX" dirty="0" smtClean="0"/>
              <a:t>. </a:t>
            </a:r>
            <a:r>
              <a:rPr lang="es-MX" i="1" dirty="0" err="1" smtClean="0"/>
              <a:t>The</a:t>
            </a:r>
            <a:r>
              <a:rPr lang="es-MX" i="1" dirty="0" smtClean="0"/>
              <a:t> </a:t>
            </a:r>
            <a:r>
              <a:rPr lang="es-MX" i="1" dirty="0" err="1" smtClean="0"/>
              <a:t>Brief</a:t>
            </a:r>
            <a:r>
              <a:rPr lang="es-MX" i="1" dirty="0" smtClean="0"/>
              <a:t> </a:t>
            </a:r>
            <a:r>
              <a:rPr lang="es-MX" i="1" dirty="0" err="1" smtClean="0"/>
              <a:t>Wondrous</a:t>
            </a:r>
            <a:r>
              <a:rPr lang="es-MX" i="1" dirty="0" smtClean="0"/>
              <a:t> </a:t>
            </a:r>
            <a:r>
              <a:rPr lang="es-MX" i="1" dirty="0" err="1" smtClean="0"/>
              <a:t>Life</a:t>
            </a:r>
            <a:r>
              <a:rPr lang="es-MX" i="1" dirty="0" smtClean="0"/>
              <a:t> of Oscar </a:t>
            </a:r>
            <a:r>
              <a:rPr lang="es-MX" i="1" dirty="0" err="1" smtClean="0"/>
              <a:t>Wao</a:t>
            </a:r>
            <a:r>
              <a:rPr lang="es-MX" dirty="0" smtClean="0"/>
              <a:t>, </a:t>
            </a:r>
            <a:r>
              <a:rPr lang="es-MX" dirty="0" err="1" smtClean="0"/>
              <a:t>Riverhard</a:t>
            </a:r>
            <a:r>
              <a:rPr lang="es-MX" dirty="0" smtClean="0"/>
              <a:t> </a:t>
            </a:r>
            <a:r>
              <a:rPr lang="es-MX" dirty="0" err="1" smtClean="0"/>
              <a:t>Books</a:t>
            </a:r>
            <a:r>
              <a:rPr lang="es-MX" dirty="0" smtClean="0"/>
              <a:t>, USA, 2008.</a:t>
            </a:r>
          </a:p>
          <a:p>
            <a:r>
              <a:rPr lang="es-MX" dirty="0" err="1" smtClean="0"/>
              <a:t>Ishiguro</a:t>
            </a:r>
            <a:r>
              <a:rPr lang="es-MX" dirty="0" smtClean="0"/>
              <a:t>, </a:t>
            </a:r>
            <a:r>
              <a:rPr lang="es-MX" dirty="0" err="1" smtClean="0"/>
              <a:t>Kazuo</a:t>
            </a:r>
            <a:r>
              <a:rPr lang="es-MX" dirty="0" smtClean="0"/>
              <a:t>. </a:t>
            </a:r>
            <a:r>
              <a:rPr lang="es-MX" i="1" dirty="0" err="1" smtClean="0"/>
              <a:t>Never</a:t>
            </a:r>
            <a:r>
              <a:rPr lang="es-MX" i="1" dirty="0" smtClean="0"/>
              <a:t> </a:t>
            </a:r>
            <a:r>
              <a:rPr lang="es-MX" i="1" dirty="0" err="1" smtClean="0"/>
              <a:t>Let</a:t>
            </a:r>
            <a:r>
              <a:rPr lang="es-MX" i="1" dirty="0" smtClean="0"/>
              <a:t> Me </a:t>
            </a:r>
            <a:r>
              <a:rPr lang="es-MX" i="1" dirty="0" err="1" smtClean="0"/>
              <a:t>Go</a:t>
            </a:r>
            <a:r>
              <a:rPr lang="es-MX" dirty="0" smtClean="0"/>
              <a:t>, </a:t>
            </a:r>
            <a:r>
              <a:rPr lang="es-MX" dirty="0" err="1" smtClean="0"/>
              <a:t>Vintage</a:t>
            </a:r>
            <a:r>
              <a:rPr lang="es-MX" dirty="0" smtClean="0"/>
              <a:t>, UK, 2006.</a:t>
            </a:r>
          </a:p>
          <a:p>
            <a:r>
              <a:rPr lang="es-MX" dirty="0" err="1" smtClean="0"/>
              <a:t>Lahiri</a:t>
            </a:r>
            <a:r>
              <a:rPr lang="es-MX" dirty="0" smtClean="0"/>
              <a:t>, </a:t>
            </a:r>
            <a:r>
              <a:rPr lang="es-MX" dirty="0" err="1" smtClean="0"/>
              <a:t>Jumpha</a:t>
            </a:r>
            <a:r>
              <a:rPr lang="es-MX" dirty="0" smtClean="0"/>
              <a:t>. </a:t>
            </a:r>
            <a:r>
              <a:rPr lang="es-MX" i="1" dirty="0" err="1" smtClean="0"/>
              <a:t>The</a:t>
            </a:r>
            <a:r>
              <a:rPr lang="es-MX" i="1" dirty="0" smtClean="0"/>
              <a:t> </a:t>
            </a:r>
            <a:r>
              <a:rPr lang="es-MX" i="1" dirty="0" err="1" smtClean="0"/>
              <a:t>Namesake</a:t>
            </a:r>
            <a:r>
              <a:rPr lang="es-MX" dirty="0" smtClean="0"/>
              <a:t>, </a:t>
            </a:r>
            <a:r>
              <a:rPr lang="es-MX" dirty="0" err="1" smtClean="0"/>
              <a:t>Mariner</a:t>
            </a:r>
            <a:r>
              <a:rPr lang="es-MX" dirty="0" smtClean="0"/>
              <a:t> </a:t>
            </a:r>
            <a:r>
              <a:rPr lang="es-MX" dirty="0" err="1" smtClean="0"/>
              <a:t>Books</a:t>
            </a:r>
            <a:r>
              <a:rPr lang="es-MX" dirty="0" smtClean="0"/>
              <a:t>, USA, 2004.</a:t>
            </a:r>
          </a:p>
          <a:p>
            <a:r>
              <a:rPr lang="es-MX" dirty="0" smtClean="0"/>
              <a:t>Smith, </a:t>
            </a:r>
            <a:r>
              <a:rPr lang="es-MX" dirty="0" err="1" smtClean="0"/>
              <a:t>Zadie</a:t>
            </a:r>
            <a:r>
              <a:rPr lang="es-MX" dirty="0" smtClean="0"/>
              <a:t>. </a:t>
            </a:r>
            <a:r>
              <a:rPr lang="es-MX" i="1" dirty="0" smtClean="0"/>
              <a:t>White </a:t>
            </a:r>
            <a:r>
              <a:rPr lang="es-MX" i="1" dirty="0" err="1" smtClean="0"/>
              <a:t>Teeth</a:t>
            </a:r>
            <a:r>
              <a:rPr lang="es-MX" dirty="0" smtClean="0"/>
              <a:t>, </a:t>
            </a:r>
            <a:r>
              <a:rPr lang="es-MX" dirty="0" err="1" smtClean="0"/>
              <a:t>Vintage</a:t>
            </a:r>
            <a:r>
              <a:rPr lang="es-MX" dirty="0" smtClean="0"/>
              <a:t>, London, 2001.</a:t>
            </a:r>
          </a:p>
          <a:p>
            <a:pPr marL="0" indent="0">
              <a:buNone/>
            </a:pPr>
            <a:endParaRPr lang="es-MX" dirty="0" smtClean="0"/>
          </a:p>
          <a:p>
            <a:endParaRPr lang="es-MX" dirty="0"/>
          </a:p>
        </p:txBody>
      </p:sp>
    </p:spTree>
    <p:extLst>
      <p:ext uri="{BB962C8B-B14F-4D97-AF65-F5344CB8AC3E}">
        <p14:creationId xmlns:p14="http://schemas.microsoft.com/office/powerpoint/2010/main" val="3643372373"/>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3.png"/></Relationships>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3.xml><?xml version="1.0" encoding="utf-8"?>
<a:theme xmlns:a="http://schemas.openxmlformats.org/drawingml/2006/main" name="Cuadrícula">
  <a:themeElements>
    <a:clrScheme name="Cuadrícula">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Cuadrícula">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Cuadrícula">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1_Tema de Office">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6.xml><?xml version="1.0" encoding="utf-8"?>
<a:theme xmlns:a="http://schemas.openxmlformats.org/drawingml/2006/main" name="1_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7.xml><?xml version="1.0" encoding="utf-8"?>
<a:theme xmlns:a="http://schemas.openxmlformats.org/drawingml/2006/main" name="Black">
  <a:themeElements>
    <a:clrScheme name="Black">
      <a:dk1>
        <a:srgbClr val="000000"/>
      </a:dk1>
      <a:lt1>
        <a:srgbClr val="FFFFFF"/>
      </a:lt1>
      <a:dk2>
        <a:srgbClr val="53585F"/>
      </a:dk2>
      <a:lt2>
        <a:srgbClr val="DCDEE0"/>
      </a:lt2>
      <a:accent1>
        <a:srgbClr val="0065C1"/>
      </a:accent1>
      <a:accent2>
        <a:srgbClr val="00A6AC"/>
      </a:accent2>
      <a:accent3>
        <a:srgbClr val="308B16"/>
      </a:accent3>
      <a:accent4>
        <a:srgbClr val="BC8027"/>
      </a:accent4>
      <a:accent5>
        <a:srgbClr val="971817"/>
      </a:accent5>
      <a:accent6>
        <a:srgbClr val="5747C1"/>
      </a:accent6>
      <a:hlink>
        <a:srgbClr val="0000FF"/>
      </a:hlink>
      <a:folHlink>
        <a:srgbClr val="FF00FF"/>
      </a:folHlink>
    </a:clrScheme>
    <a:fontScheme name="Black">
      <a:majorFont>
        <a:latin typeface="Helvetica Light"/>
        <a:ea typeface="Helvetica Light"/>
        <a:cs typeface="Helvetica Light"/>
      </a:majorFont>
      <a:minorFont>
        <a:latin typeface="Helvetica Light"/>
        <a:ea typeface="Helvetica Light"/>
        <a:cs typeface="Helvetica Light"/>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8.xml><?xml version="1.0" encoding="utf-8"?>
<a:theme xmlns:a="http://schemas.openxmlformats.org/drawingml/2006/main" name="2_Retrospección">
  <a:themeElements>
    <a:clrScheme name="Retrospección">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9.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210</TotalTime>
  <Words>5299</Words>
  <Application>Microsoft Office PowerPoint</Application>
  <PresentationFormat>Panorámica</PresentationFormat>
  <Paragraphs>316</Paragraphs>
  <Slides>98</Slides>
  <Notes>13</Notes>
  <HiddenSlides>0</HiddenSlides>
  <MMClips>0</MMClips>
  <ScaleCrop>false</ScaleCrop>
  <HeadingPairs>
    <vt:vector size="6" baseType="variant">
      <vt:variant>
        <vt:lpstr>Fuentes usadas</vt:lpstr>
      </vt:variant>
      <vt:variant>
        <vt:i4>12</vt:i4>
      </vt:variant>
      <vt:variant>
        <vt:lpstr>Tema</vt:lpstr>
      </vt:variant>
      <vt:variant>
        <vt:i4>8</vt:i4>
      </vt:variant>
      <vt:variant>
        <vt:lpstr>Títulos de diapositiva</vt:lpstr>
      </vt:variant>
      <vt:variant>
        <vt:i4>98</vt:i4>
      </vt:variant>
    </vt:vector>
  </HeadingPairs>
  <TitlesOfParts>
    <vt:vector size="118" baseType="lpstr">
      <vt:lpstr>Arial</vt:lpstr>
      <vt:lpstr>Calibri</vt:lpstr>
      <vt:lpstr>Calibri Light</vt:lpstr>
      <vt:lpstr>Century Gothic</vt:lpstr>
      <vt:lpstr>Franklin Gothic Medium</vt:lpstr>
      <vt:lpstr>Garamond</vt:lpstr>
      <vt:lpstr>Helvetica Light</vt:lpstr>
      <vt:lpstr>Questrial</vt:lpstr>
      <vt:lpstr>Times New Roman</vt:lpstr>
      <vt:lpstr>Wingdings</vt:lpstr>
      <vt:lpstr>Wingdings 2</vt:lpstr>
      <vt:lpstr>Wingdings 3</vt:lpstr>
      <vt:lpstr>Tema de Office</vt:lpstr>
      <vt:lpstr>Espiral</vt:lpstr>
      <vt:lpstr>Cuadrícula</vt:lpstr>
      <vt:lpstr>1_Tema de Office</vt:lpstr>
      <vt:lpstr>Retrospección</vt:lpstr>
      <vt:lpstr>1_Retrospección</vt:lpstr>
      <vt:lpstr>Black</vt:lpstr>
      <vt:lpstr>2_Retrospección</vt:lpstr>
      <vt:lpstr> </vt:lpstr>
      <vt:lpstr> GUION DE USO PARA MATERIAL PROYECTABLE LITERATURA CONTEMPORÁNEA EN INGLÉS </vt:lpstr>
      <vt:lpstr>Presentación de PowerPoint</vt:lpstr>
      <vt:lpstr>Presentación de PowerPoint</vt:lpstr>
      <vt:lpstr>Presentación de PowerPoint</vt:lpstr>
      <vt:lpstr>Presentación de PowerPoint</vt:lpstr>
      <vt:lpstr>Presentación de PowerPoint</vt:lpstr>
      <vt:lpstr>UNIDADES TRATADAS EN ESTE MATERIAL</vt:lpstr>
      <vt:lpstr>Never let me go</vt:lpstr>
      <vt:lpstr>Presentación de PowerPoint</vt:lpstr>
      <vt:lpstr>Presentación de PowerPoint</vt:lpstr>
      <vt:lpstr>Presentación de PowerPoint</vt:lpstr>
      <vt:lpstr>Presentación de PowerPoint</vt:lpstr>
      <vt:lpstr>Presentación de PowerPoint</vt:lpstr>
      <vt:lpstr>Presentación de PowerPoint</vt:lpstr>
      <vt:lpstr>a sense of an ending  by Julian Barnes</vt:lpstr>
      <vt:lpstr>Early life</vt:lpstr>
      <vt:lpstr>Career</vt:lpstr>
      <vt:lpstr>Presentación de PowerPoint</vt:lpstr>
      <vt:lpstr>The Sense of an Ending</vt:lpstr>
      <vt:lpstr>The Sense of an Ending</vt:lpstr>
      <vt:lpstr>Awards and honors</vt:lpstr>
      <vt:lpstr>SOME Ideas behind the novel</vt:lpstr>
      <vt:lpstr>THE NAMESAKE</vt:lpstr>
      <vt:lpstr>ABOUT THE AUTHOR</vt:lpstr>
      <vt:lpstr>ABOUT THE AUTHOR</vt:lpstr>
      <vt:lpstr>ABOUT THE AUTHOR</vt:lpstr>
      <vt:lpstr>WRITING</vt:lpstr>
      <vt:lpstr>Themes</vt:lpstr>
      <vt:lpstr>The Namesake</vt:lpstr>
      <vt:lpstr>The Namesake</vt:lpstr>
      <vt:lpstr>THEMES</vt:lpstr>
      <vt:lpstr>Presentación de PowerPoint</vt:lpstr>
      <vt:lpstr>Presentación de PowerPoint</vt:lpstr>
      <vt:lpstr>Presentación de PowerPoint</vt:lpstr>
      <vt:lpstr>Themes</vt:lpstr>
      <vt:lpstr>Themes</vt:lpstr>
      <vt:lpstr>Presentación de PowerPoint</vt:lpstr>
      <vt:lpstr>Presentación de PowerPoint</vt:lpstr>
      <vt:lpstr>Presentación de PowerPoint</vt:lpstr>
      <vt:lpstr>Presentación de PowerPoint</vt:lpstr>
      <vt:lpstr>MOVIE</vt:lpstr>
      <vt:lpstr>DISGRACE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White teeth Zadie Smith</vt:lpstr>
      <vt:lpstr>About the author</vt:lpstr>
      <vt:lpstr>Zadie Smith (born on 25 October 1975) is an English novelist, essayist, and short story writer. </vt:lpstr>
      <vt:lpstr>Presentación de PowerPoint</vt:lpstr>
      <vt:lpstr>Career </vt:lpstr>
      <vt:lpstr>Presentación de PowerPoint</vt:lpstr>
      <vt:lpstr>Presentación de PowerPoint</vt:lpstr>
      <vt:lpstr>Presentación de PowerPoint</vt:lpstr>
      <vt:lpstr>White Teeth</vt:lpstr>
      <vt:lpstr>Presentación de PowerPoint</vt:lpstr>
      <vt:lpstr>Plot</vt:lpstr>
      <vt:lpstr>Presentación de PowerPoint</vt:lpstr>
      <vt:lpstr>Topics:</vt:lpstr>
      <vt:lpstr>Roots</vt:lpstr>
      <vt:lpstr>Multinarrative viewpoints</vt:lpstr>
      <vt:lpstr>White teeth</vt:lpstr>
      <vt:lpstr>Chance</vt:lpstr>
      <vt:lpstr>Assimilation</vt:lpstr>
      <vt:lpstr>Fundamentalism</vt:lpstr>
      <vt:lpstr>Samad Miah Iqbal</vt:lpstr>
      <vt:lpstr>Clara Jones</vt:lpstr>
      <vt:lpstr>Alsana Begum</vt:lpstr>
      <vt:lpstr>Irie Ambrosia Jones</vt:lpstr>
      <vt:lpstr>Millat Zulfikar Iqbal</vt:lpstr>
      <vt:lpstr>Magid Mahfooz Murshed Mubtasim Iqbal</vt:lpstr>
      <vt:lpstr>Marcus Chalfen</vt:lpstr>
      <vt:lpstr>Joyce Chalfen</vt:lpstr>
      <vt:lpstr>Joshua Chalfen</vt:lpstr>
      <vt:lpstr>Presentación de PowerPoint</vt:lpstr>
      <vt:lpstr>SOBRE EL AUTOR</vt:lpstr>
      <vt:lpstr>SOBRE EL AUTOR</vt:lpstr>
      <vt:lpstr>Entre sus obras más destacadas de cuentan las siguientes:</vt:lpstr>
      <vt:lpstr>The Brief Wondrous Life of Oscar Wao </vt:lpstr>
      <vt:lpstr>Presentación de PowerPoint</vt:lpstr>
      <vt:lpstr>Presentación de PowerPoint</vt:lpstr>
      <vt:lpstr>A small digression around de Trujillo</vt:lpstr>
      <vt:lpstr>Unas palabras acerca de Abelard</vt:lpstr>
      <vt:lpstr>El narrador agrega una nota al pie…</vt:lpstr>
      <vt:lpstr>Presentación de PowerPoint</vt:lpstr>
      <vt:lpstr>Presentación de PowerPoint</vt:lpstr>
      <vt:lpstr>Presentación de PowerPoint</vt:lpstr>
      <vt:lpstr>Presentación de PowerPoint</vt:lpstr>
      <vt:lpstr>Presentación de PowerPoint</vt:lpstr>
      <vt:lpstr> A few lines of the opening paragraph… They say it came first from Africa, carried in the screems of the Taínos, uttered just as one world perished and another began; that it was a demon drawn into creation through the nightmare door that was cracked open in the Antilles. Fuku americanus, or more colloquially, fukú—generally a curse or a doom of some kind; specifically the Curse and the Doom of the New World.  </vt:lpstr>
      <vt:lpstr> FUENTES Y REFERENCIAS EMPLEADAS  </vt:lpstr>
      <vt:lpstr>Presentación de PowerPoint</vt:lpstr>
      <vt:lpstr>Bibliografía: Obras y autores estudiados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GUION DE USO PARA MATERIAL PROYECTABLE ANÁLISIS LITERARIO EN INGLÉS</dc:title>
  <dc:creator>Usuario</dc:creator>
  <cp:lastModifiedBy>Usuario</cp:lastModifiedBy>
  <cp:revision>31</cp:revision>
  <dcterms:created xsi:type="dcterms:W3CDTF">2016-09-19T17:42:22Z</dcterms:created>
  <dcterms:modified xsi:type="dcterms:W3CDTF">2016-10-12T13:24:55Z</dcterms:modified>
</cp:coreProperties>
</file>