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282" r:id="rId3"/>
    <p:sldId id="283" r:id="rId4"/>
    <p:sldId id="284" r:id="rId5"/>
    <p:sldId id="285" r:id="rId6"/>
    <p:sldId id="271" r:id="rId7"/>
    <p:sldId id="294" r:id="rId8"/>
    <p:sldId id="257" r:id="rId9"/>
    <p:sldId id="272" r:id="rId10"/>
    <p:sldId id="273" r:id="rId11"/>
    <p:sldId id="258" r:id="rId12"/>
    <p:sldId id="274" r:id="rId13"/>
    <p:sldId id="260" r:id="rId14"/>
    <p:sldId id="275" r:id="rId15"/>
    <p:sldId id="261" r:id="rId16"/>
    <p:sldId id="276" r:id="rId17"/>
    <p:sldId id="262" r:id="rId18"/>
    <p:sldId id="264" r:id="rId19"/>
    <p:sldId id="277" r:id="rId20"/>
    <p:sldId id="267" r:id="rId21"/>
    <p:sldId id="278" r:id="rId22"/>
    <p:sldId id="269" r:id="rId23"/>
    <p:sldId id="279" r:id="rId24"/>
    <p:sldId id="268" r:id="rId25"/>
    <p:sldId id="265" r:id="rId26"/>
    <p:sldId id="280" r:id="rId27"/>
    <p:sldId id="266" r:id="rId28"/>
    <p:sldId id="281" r:id="rId29"/>
    <p:sldId id="288" r:id="rId30"/>
    <p:sldId id="289" r:id="rId31"/>
    <p:sldId id="290" r:id="rId32"/>
    <p:sldId id="291" r:id="rId33"/>
    <p:sldId id="270" r:id="rId3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1" autoAdjust="0"/>
    <p:restoredTop sz="94660" autoAdjust="0"/>
  </p:normalViewPr>
  <p:slideViewPr>
    <p:cSldViewPr snapToGrid="0">
      <p:cViewPr varScale="1">
        <p:scale>
          <a:sx n="58" d="100"/>
          <a:sy n="58" d="100"/>
        </p:scale>
        <p:origin x="68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78FF1F-95D7-4959-B1E0-A516A7D2D6EB}" type="doc">
      <dgm:prSet loTypeId="urn:microsoft.com/office/officeart/2005/8/layout/hChevron3" loCatId="process" qsTypeId="urn:microsoft.com/office/officeart/2005/8/quickstyle/3d2" qsCatId="3D" csTypeId="urn:microsoft.com/office/officeart/2005/8/colors/colorful2" csCatId="colorful" phldr="1"/>
      <dgm:spPr/>
    </dgm:pt>
    <dgm:pt modelId="{706B0480-7F20-46A8-9C95-0B5211526A03}">
      <dgm:prSet phldrT="[Texto]" custT="1"/>
      <dgm:spPr/>
      <dgm:t>
        <a:bodyPr/>
        <a:lstStyle/>
        <a:p>
          <a:r>
            <a:rPr lang="es-MX" sz="2000" dirty="0"/>
            <a:t>Realiza una tarea especifica agrupando un conjunto de instrucciones con un nombre. </a:t>
          </a:r>
        </a:p>
      </dgm:t>
    </dgm:pt>
    <dgm:pt modelId="{0B69ABD2-A00D-4F27-B136-DD722ACB7EF3}" type="parTrans" cxnId="{691126FF-9A04-4D99-91CA-5EEB72AB3194}">
      <dgm:prSet/>
      <dgm:spPr/>
      <dgm:t>
        <a:bodyPr/>
        <a:lstStyle/>
        <a:p>
          <a:endParaRPr lang="es-MX"/>
        </a:p>
      </dgm:t>
    </dgm:pt>
    <dgm:pt modelId="{2D647335-AF56-4694-97FF-54CCBEA0D48F}" type="sibTrans" cxnId="{691126FF-9A04-4D99-91CA-5EEB72AB3194}">
      <dgm:prSet/>
      <dgm:spPr/>
      <dgm:t>
        <a:bodyPr/>
        <a:lstStyle/>
        <a:p>
          <a:endParaRPr lang="es-MX"/>
        </a:p>
      </dgm:t>
    </dgm:pt>
    <dgm:pt modelId="{D281BB7C-66C8-4C78-A631-163122247F12}">
      <dgm:prSet phldrT="[Texto]" custT="1"/>
      <dgm:spPr/>
      <dgm:t>
        <a:bodyPr/>
        <a:lstStyle/>
        <a:p>
          <a:r>
            <a:rPr lang="es-MX" sz="1600" dirty="0"/>
            <a:t>Para que se ejecuten estas instrucciones contenidas en la función se deben invocar o llamar mediante su nombre en otra función</a:t>
          </a:r>
        </a:p>
      </dgm:t>
    </dgm:pt>
    <dgm:pt modelId="{AC114A12-842C-411C-9B44-BCDE46C20754}" type="parTrans" cxnId="{77A7CEBC-2BB3-4B82-AD79-D76384F07D57}">
      <dgm:prSet/>
      <dgm:spPr/>
      <dgm:t>
        <a:bodyPr/>
        <a:lstStyle/>
        <a:p>
          <a:endParaRPr lang="es-MX"/>
        </a:p>
      </dgm:t>
    </dgm:pt>
    <dgm:pt modelId="{D4C138DA-6BA4-46DF-8352-B17A537F3A0B}" type="sibTrans" cxnId="{77A7CEBC-2BB3-4B82-AD79-D76384F07D57}">
      <dgm:prSet/>
      <dgm:spPr/>
      <dgm:t>
        <a:bodyPr/>
        <a:lstStyle/>
        <a:p>
          <a:endParaRPr lang="es-MX"/>
        </a:p>
      </dgm:t>
    </dgm:pt>
    <dgm:pt modelId="{89319738-9956-413C-8932-6F0B65EA3B2E}">
      <dgm:prSet phldrT="[Texto]" custT="1"/>
      <dgm:spPr/>
      <dgm:t>
        <a:bodyPr/>
        <a:lstStyle/>
        <a:p>
          <a:r>
            <a:rPr lang="es-MX" sz="3200" b="0"/>
            <a:t> la cual puede ser </a:t>
          </a:r>
          <a:r>
            <a:rPr lang="es-MX" sz="3200" b="1" i="1"/>
            <a:t>main.</a:t>
          </a:r>
          <a:endParaRPr lang="es-MX" sz="3200" b="1" dirty="0"/>
        </a:p>
      </dgm:t>
    </dgm:pt>
    <dgm:pt modelId="{BC086C44-A492-46C6-913C-1EAECA5625CE}" type="parTrans" cxnId="{1CDE07CC-97F1-46BA-9358-352C31B2A0D3}">
      <dgm:prSet/>
      <dgm:spPr/>
      <dgm:t>
        <a:bodyPr/>
        <a:lstStyle/>
        <a:p>
          <a:endParaRPr lang="es-MX"/>
        </a:p>
      </dgm:t>
    </dgm:pt>
    <dgm:pt modelId="{059E683B-29DE-4F5A-86B9-919E8236F5E1}" type="sibTrans" cxnId="{1CDE07CC-97F1-46BA-9358-352C31B2A0D3}">
      <dgm:prSet/>
      <dgm:spPr/>
      <dgm:t>
        <a:bodyPr/>
        <a:lstStyle/>
        <a:p>
          <a:endParaRPr lang="es-MX"/>
        </a:p>
      </dgm:t>
    </dgm:pt>
    <dgm:pt modelId="{C946C85A-35F2-4126-BF8F-726F66CDC56C}" type="pres">
      <dgm:prSet presAssocID="{4478FF1F-95D7-4959-B1E0-A516A7D2D6EB}" presName="Name0" presStyleCnt="0">
        <dgm:presLayoutVars>
          <dgm:dir/>
          <dgm:resizeHandles val="exact"/>
        </dgm:presLayoutVars>
      </dgm:prSet>
      <dgm:spPr/>
    </dgm:pt>
    <dgm:pt modelId="{F5E19B96-88F8-4E6B-A34E-0442E007E0CD}" type="pres">
      <dgm:prSet presAssocID="{706B0480-7F20-46A8-9C95-0B5211526A03}" presName="parTxOnly" presStyleLbl="node1" presStyleIdx="0" presStyleCnt="3" custLinFactY="-10989" custLinFactNeighborX="16277" custLinFactNeighborY="-100000">
        <dgm:presLayoutVars>
          <dgm:bulletEnabled val="1"/>
        </dgm:presLayoutVars>
      </dgm:prSet>
      <dgm:spPr/>
    </dgm:pt>
    <dgm:pt modelId="{A206BFFE-2CF9-4B6F-AE4B-0B914D339ACF}" type="pres">
      <dgm:prSet presAssocID="{2D647335-AF56-4694-97FF-54CCBEA0D48F}" presName="parSpace" presStyleCnt="0"/>
      <dgm:spPr/>
    </dgm:pt>
    <dgm:pt modelId="{EE30B90E-8A08-4A66-8655-E877278D060C}" type="pres">
      <dgm:prSet presAssocID="{D281BB7C-66C8-4C78-A631-163122247F12}" presName="parTxOnly" presStyleLbl="node1" presStyleIdx="1" presStyleCnt="3" custLinFactNeighborX="-54760" custLinFactNeighborY="7021">
        <dgm:presLayoutVars>
          <dgm:bulletEnabled val="1"/>
        </dgm:presLayoutVars>
      </dgm:prSet>
      <dgm:spPr/>
    </dgm:pt>
    <dgm:pt modelId="{BED5281B-2E5B-416E-B6F2-46E95165DADA}" type="pres">
      <dgm:prSet presAssocID="{D4C138DA-6BA4-46DF-8352-B17A537F3A0B}" presName="parSpace" presStyleCnt="0"/>
      <dgm:spPr/>
    </dgm:pt>
    <dgm:pt modelId="{31759138-A07E-4C12-9A15-45D0495C1B63}" type="pres">
      <dgm:prSet presAssocID="{89319738-9956-413C-8932-6F0B65EA3B2E}" presName="parTxOnly" presStyleLbl="node1" presStyleIdx="2" presStyleCnt="3" custLinFactNeighborX="28654" custLinFactNeighborY="76524">
        <dgm:presLayoutVars>
          <dgm:bulletEnabled val="1"/>
        </dgm:presLayoutVars>
      </dgm:prSet>
      <dgm:spPr/>
    </dgm:pt>
  </dgm:ptLst>
  <dgm:cxnLst>
    <dgm:cxn modelId="{77A7CEBC-2BB3-4B82-AD79-D76384F07D57}" srcId="{4478FF1F-95D7-4959-B1E0-A516A7D2D6EB}" destId="{D281BB7C-66C8-4C78-A631-163122247F12}" srcOrd="1" destOrd="0" parTransId="{AC114A12-842C-411C-9B44-BCDE46C20754}" sibTransId="{D4C138DA-6BA4-46DF-8352-B17A537F3A0B}"/>
    <dgm:cxn modelId="{691126FF-9A04-4D99-91CA-5EEB72AB3194}" srcId="{4478FF1F-95D7-4959-B1E0-A516A7D2D6EB}" destId="{706B0480-7F20-46A8-9C95-0B5211526A03}" srcOrd="0" destOrd="0" parTransId="{0B69ABD2-A00D-4F27-B136-DD722ACB7EF3}" sibTransId="{2D647335-AF56-4694-97FF-54CCBEA0D48F}"/>
    <dgm:cxn modelId="{933C1D23-B2CA-4332-9D13-52A25A9B420A}" type="presOf" srcId="{89319738-9956-413C-8932-6F0B65EA3B2E}" destId="{31759138-A07E-4C12-9A15-45D0495C1B63}" srcOrd="0" destOrd="0" presId="urn:microsoft.com/office/officeart/2005/8/layout/hChevron3"/>
    <dgm:cxn modelId="{3E45137E-FC76-4C4D-8C39-36D54BD8D4DD}" type="presOf" srcId="{4478FF1F-95D7-4959-B1E0-A516A7D2D6EB}" destId="{C946C85A-35F2-4126-BF8F-726F66CDC56C}" srcOrd="0" destOrd="0" presId="urn:microsoft.com/office/officeart/2005/8/layout/hChevron3"/>
    <dgm:cxn modelId="{A36A4581-1DD0-4239-A603-29DF01D1FB10}" type="presOf" srcId="{D281BB7C-66C8-4C78-A631-163122247F12}" destId="{EE30B90E-8A08-4A66-8655-E877278D060C}" srcOrd="0" destOrd="0" presId="urn:microsoft.com/office/officeart/2005/8/layout/hChevron3"/>
    <dgm:cxn modelId="{765D4C1D-84FC-48B1-990A-3371CD094658}" type="presOf" srcId="{706B0480-7F20-46A8-9C95-0B5211526A03}" destId="{F5E19B96-88F8-4E6B-A34E-0442E007E0CD}" srcOrd="0" destOrd="0" presId="urn:microsoft.com/office/officeart/2005/8/layout/hChevron3"/>
    <dgm:cxn modelId="{1CDE07CC-97F1-46BA-9358-352C31B2A0D3}" srcId="{4478FF1F-95D7-4959-B1E0-A516A7D2D6EB}" destId="{89319738-9956-413C-8932-6F0B65EA3B2E}" srcOrd="2" destOrd="0" parTransId="{BC086C44-A492-46C6-913C-1EAECA5625CE}" sibTransId="{059E683B-29DE-4F5A-86B9-919E8236F5E1}"/>
    <dgm:cxn modelId="{A18103AA-0D09-429A-A63F-34EFC7AE05E5}" type="presParOf" srcId="{C946C85A-35F2-4126-BF8F-726F66CDC56C}" destId="{F5E19B96-88F8-4E6B-A34E-0442E007E0CD}" srcOrd="0" destOrd="0" presId="urn:microsoft.com/office/officeart/2005/8/layout/hChevron3"/>
    <dgm:cxn modelId="{49925FFB-DBF6-4B10-A9B2-46ABFFA16B6A}" type="presParOf" srcId="{C946C85A-35F2-4126-BF8F-726F66CDC56C}" destId="{A206BFFE-2CF9-4B6F-AE4B-0B914D339ACF}" srcOrd="1" destOrd="0" presId="urn:microsoft.com/office/officeart/2005/8/layout/hChevron3"/>
    <dgm:cxn modelId="{A5BF4A8C-7F3D-4434-99A0-9FAE5FEA7EB6}" type="presParOf" srcId="{C946C85A-35F2-4126-BF8F-726F66CDC56C}" destId="{EE30B90E-8A08-4A66-8655-E877278D060C}" srcOrd="2" destOrd="0" presId="urn:microsoft.com/office/officeart/2005/8/layout/hChevron3"/>
    <dgm:cxn modelId="{FAB9849D-187E-4675-982A-7AC548947E87}" type="presParOf" srcId="{C946C85A-35F2-4126-BF8F-726F66CDC56C}" destId="{BED5281B-2E5B-416E-B6F2-46E95165DADA}" srcOrd="3" destOrd="0" presId="urn:microsoft.com/office/officeart/2005/8/layout/hChevron3"/>
    <dgm:cxn modelId="{E36A4918-A04D-4DF2-BC67-93F4F852389C}" type="presParOf" srcId="{C946C85A-35F2-4126-BF8F-726F66CDC56C}" destId="{31759138-A07E-4C12-9A15-45D0495C1B63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994DCB-7850-4887-9386-5049DC9C18E2}" type="doc">
      <dgm:prSet loTypeId="urn:microsoft.com/office/officeart/2005/8/layout/venn3" loCatId="relationship" qsTypeId="urn:microsoft.com/office/officeart/2005/8/quickstyle/3d2" qsCatId="3D" csTypeId="urn:microsoft.com/office/officeart/2005/8/colors/colorful1#13" csCatId="colorful" phldr="1"/>
      <dgm:spPr/>
      <dgm:t>
        <a:bodyPr/>
        <a:lstStyle/>
        <a:p>
          <a:endParaRPr lang="es-MX"/>
        </a:p>
      </dgm:t>
    </dgm:pt>
    <dgm:pt modelId="{28446447-F5D2-49A7-86EE-B88BA8ACF5DA}">
      <dgm:prSet phldrT="[Texto]" custT="1"/>
      <dgm:spPr/>
      <dgm:t>
        <a:bodyPr/>
        <a:lstStyle/>
        <a:p>
          <a:endParaRPr lang="es-MX" sz="500" dirty="0"/>
        </a:p>
        <a:p>
          <a:r>
            <a:rPr lang="es-MX" sz="1800" dirty="0"/>
            <a:t>Reducir la complejidad del programa.</a:t>
          </a:r>
        </a:p>
      </dgm:t>
    </dgm:pt>
    <dgm:pt modelId="{E6B28EC8-B1B4-46C2-B507-7F4FEBB1B078}" type="parTrans" cxnId="{63029B38-EE74-4256-B015-2AAF0F9E3B2D}">
      <dgm:prSet/>
      <dgm:spPr/>
      <dgm:t>
        <a:bodyPr/>
        <a:lstStyle/>
        <a:p>
          <a:endParaRPr lang="es-MX"/>
        </a:p>
      </dgm:t>
    </dgm:pt>
    <dgm:pt modelId="{46D486ED-CCD7-4AC6-A050-1C32F458801A}" type="sibTrans" cxnId="{63029B38-EE74-4256-B015-2AAF0F9E3B2D}">
      <dgm:prSet/>
      <dgm:spPr/>
      <dgm:t>
        <a:bodyPr/>
        <a:lstStyle/>
        <a:p>
          <a:endParaRPr lang="es-MX"/>
        </a:p>
      </dgm:t>
    </dgm:pt>
    <dgm:pt modelId="{B16E081E-3EEE-4C6B-9D88-AD22B762EC64}">
      <dgm:prSet phldrT="[Texto]" custT="1"/>
      <dgm:spPr/>
      <dgm:t>
        <a:bodyPr/>
        <a:lstStyle/>
        <a:p>
          <a:r>
            <a:rPr lang="es-MX" sz="2000" dirty="0"/>
            <a:t>Elimina código duplicado.</a:t>
          </a:r>
        </a:p>
      </dgm:t>
    </dgm:pt>
    <dgm:pt modelId="{7E8C71F5-94D1-4878-B5CD-B7859E56371E}" type="parTrans" cxnId="{2BF1EBC7-0791-4C71-ADA9-C09B153A2368}">
      <dgm:prSet/>
      <dgm:spPr/>
      <dgm:t>
        <a:bodyPr/>
        <a:lstStyle/>
        <a:p>
          <a:endParaRPr lang="es-MX"/>
        </a:p>
      </dgm:t>
    </dgm:pt>
    <dgm:pt modelId="{12E67BA3-8429-46B2-A1EB-7A49DF91FFA2}" type="sibTrans" cxnId="{2BF1EBC7-0791-4C71-ADA9-C09B153A2368}">
      <dgm:prSet/>
      <dgm:spPr/>
      <dgm:t>
        <a:bodyPr/>
        <a:lstStyle/>
        <a:p>
          <a:endParaRPr lang="es-MX"/>
        </a:p>
      </dgm:t>
    </dgm:pt>
    <dgm:pt modelId="{99D717D0-628A-4FDF-B7AA-474E69C3A08B}">
      <dgm:prSet phldrT="[Texto]" custT="1"/>
      <dgm:spPr/>
      <dgm:t>
        <a:bodyPr/>
        <a:lstStyle/>
        <a:p>
          <a:r>
            <a:rPr lang="es-MX" sz="1800" dirty="0"/>
            <a:t>Controla fácilmente los efectos de los cambios.</a:t>
          </a:r>
        </a:p>
      </dgm:t>
    </dgm:pt>
    <dgm:pt modelId="{34DFEC01-4882-4B41-8DBB-852B5BD54F70}" type="parTrans" cxnId="{C1A76065-998F-4BF9-9171-A57907DEEF2D}">
      <dgm:prSet/>
      <dgm:spPr/>
      <dgm:t>
        <a:bodyPr/>
        <a:lstStyle/>
        <a:p>
          <a:endParaRPr lang="es-MX"/>
        </a:p>
      </dgm:t>
    </dgm:pt>
    <dgm:pt modelId="{3878543E-F144-40D3-A6A5-23A22A6FD341}" type="sibTrans" cxnId="{C1A76065-998F-4BF9-9171-A57907DEEF2D}">
      <dgm:prSet/>
      <dgm:spPr/>
      <dgm:t>
        <a:bodyPr/>
        <a:lstStyle/>
        <a:p>
          <a:endParaRPr lang="es-MX"/>
        </a:p>
      </dgm:t>
    </dgm:pt>
    <dgm:pt modelId="{A479E83D-E75C-4D47-ACED-26C8CB3F1B5F}">
      <dgm:prSet phldrT="[Texto]" custT="1"/>
      <dgm:spPr/>
      <dgm:t>
        <a:bodyPr/>
        <a:lstStyle/>
        <a:p>
          <a:r>
            <a:rPr lang="es-MX" sz="2000" dirty="0"/>
            <a:t>Oculta detalles de implementación.</a:t>
          </a:r>
        </a:p>
      </dgm:t>
    </dgm:pt>
    <dgm:pt modelId="{C3D1C00E-309F-4673-A778-0C661E172CB7}" type="parTrans" cxnId="{447694D6-A19C-4F63-AF41-FD688FF409D5}">
      <dgm:prSet/>
      <dgm:spPr/>
      <dgm:t>
        <a:bodyPr/>
        <a:lstStyle/>
        <a:p>
          <a:endParaRPr lang="es-MX"/>
        </a:p>
      </dgm:t>
    </dgm:pt>
    <dgm:pt modelId="{D860AD86-4C95-4562-A5E6-22AA624A2C7E}" type="sibTrans" cxnId="{447694D6-A19C-4F63-AF41-FD688FF409D5}">
      <dgm:prSet/>
      <dgm:spPr/>
      <dgm:t>
        <a:bodyPr/>
        <a:lstStyle/>
        <a:p>
          <a:endParaRPr lang="es-MX"/>
        </a:p>
      </dgm:t>
    </dgm:pt>
    <dgm:pt modelId="{3FBA7400-6D18-441B-A775-6B48EB79DDBD}">
      <dgm:prSet phldrT="[Texto]"/>
      <dgm:spPr/>
      <dgm:t>
        <a:bodyPr/>
        <a:lstStyle/>
        <a:p>
          <a:r>
            <a:rPr lang="es-MX" dirty="0"/>
            <a:t>Reutilizar código.</a:t>
          </a:r>
        </a:p>
      </dgm:t>
    </dgm:pt>
    <dgm:pt modelId="{B167FED4-BAD9-41A2-9ED1-D2F26C96F31E}" type="parTrans" cxnId="{8D92BE08-B58C-46D0-97A7-0E8106BE05B1}">
      <dgm:prSet/>
      <dgm:spPr/>
      <dgm:t>
        <a:bodyPr/>
        <a:lstStyle/>
        <a:p>
          <a:endParaRPr lang="es-MX"/>
        </a:p>
      </dgm:t>
    </dgm:pt>
    <dgm:pt modelId="{3CC20B59-24AF-412E-98F8-6D4CA5D0B680}" type="sibTrans" cxnId="{8D92BE08-B58C-46D0-97A7-0E8106BE05B1}">
      <dgm:prSet/>
      <dgm:spPr/>
      <dgm:t>
        <a:bodyPr/>
        <a:lstStyle/>
        <a:p>
          <a:endParaRPr lang="es-MX"/>
        </a:p>
      </dgm:t>
    </dgm:pt>
    <dgm:pt modelId="{2B5AB0F1-C3EB-4D99-8B82-4C75E232EAB8}">
      <dgm:prSet phldrT="[Texto]"/>
      <dgm:spPr/>
      <dgm:t>
        <a:bodyPr/>
        <a:lstStyle/>
        <a:p>
          <a:r>
            <a:rPr lang="es-MX" dirty="0"/>
            <a:t>Facilitar la legibilidad del código.</a:t>
          </a:r>
        </a:p>
      </dgm:t>
    </dgm:pt>
    <dgm:pt modelId="{41095816-94BA-489A-9D75-1CC140116D96}" type="parTrans" cxnId="{3D81D392-EB84-473F-97F1-7823894DFD0C}">
      <dgm:prSet/>
      <dgm:spPr/>
      <dgm:t>
        <a:bodyPr/>
        <a:lstStyle/>
        <a:p>
          <a:endParaRPr lang="es-MX"/>
        </a:p>
      </dgm:t>
    </dgm:pt>
    <dgm:pt modelId="{C4F63227-E171-40CB-8DDE-AEEC175B6CAC}" type="sibTrans" cxnId="{3D81D392-EB84-473F-97F1-7823894DFD0C}">
      <dgm:prSet/>
      <dgm:spPr/>
      <dgm:t>
        <a:bodyPr/>
        <a:lstStyle/>
        <a:p>
          <a:endParaRPr lang="es-MX"/>
        </a:p>
      </dgm:t>
    </dgm:pt>
    <dgm:pt modelId="{28D8F7D2-E4CD-4163-BB7F-0E133C3F76BA}" type="pres">
      <dgm:prSet presAssocID="{A7994DCB-7850-4887-9386-5049DC9C18E2}" presName="Name0" presStyleCnt="0">
        <dgm:presLayoutVars>
          <dgm:dir/>
          <dgm:resizeHandles val="exact"/>
        </dgm:presLayoutVars>
      </dgm:prSet>
      <dgm:spPr/>
    </dgm:pt>
    <dgm:pt modelId="{E2A3A3E8-A2C8-4DEA-A20B-AC638071A252}" type="pres">
      <dgm:prSet presAssocID="{28446447-F5D2-49A7-86EE-B88BA8ACF5DA}" presName="Name5" presStyleLbl="vennNode1" presStyleIdx="0" presStyleCnt="6">
        <dgm:presLayoutVars>
          <dgm:bulletEnabled val="1"/>
        </dgm:presLayoutVars>
      </dgm:prSet>
      <dgm:spPr/>
    </dgm:pt>
    <dgm:pt modelId="{FCB1BE7E-D1C9-4C22-ACD0-EC2491AEDABB}" type="pres">
      <dgm:prSet presAssocID="{46D486ED-CCD7-4AC6-A050-1C32F458801A}" presName="space" presStyleCnt="0"/>
      <dgm:spPr/>
    </dgm:pt>
    <dgm:pt modelId="{2BEDB7FA-87B3-4B3D-8CF7-D09E059BC53F}" type="pres">
      <dgm:prSet presAssocID="{B16E081E-3EEE-4C6B-9D88-AD22B762EC64}" presName="Name5" presStyleLbl="vennNode1" presStyleIdx="1" presStyleCnt="6">
        <dgm:presLayoutVars>
          <dgm:bulletEnabled val="1"/>
        </dgm:presLayoutVars>
      </dgm:prSet>
      <dgm:spPr/>
    </dgm:pt>
    <dgm:pt modelId="{76C67FB6-6E85-4F55-A486-63F7FF5065E8}" type="pres">
      <dgm:prSet presAssocID="{12E67BA3-8429-46B2-A1EB-7A49DF91FFA2}" presName="space" presStyleCnt="0"/>
      <dgm:spPr/>
    </dgm:pt>
    <dgm:pt modelId="{B8092B82-D8D6-46B3-A8BF-D8409398F2DC}" type="pres">
      <dgm:prSet presAssocID="{99D717D0-628A-4FDF-B7AA-474E69C3A08B}" presName="Name5" presStyleLbl="vennNode1" presStyleIdx="2" presStyleCnt="6">
        <dgm:presLayoutVars>
          <dgm:bulletEnabled val="1"/>
        </dgm:presLayoutVars>
      </dgm:prSet>
      <dgm:spPr/>
    </dgm:pt>
    <dgm:pt modelId="{8FAD04E7-3CA3-4672-B293-D8FC346BC31C}" type="pres">
      <dgm:prSet presAssocID="{3878543E-F144-40D3-A6A5-23A22A6FD341}" presName="space" presStyleCnt="0"/>
      <dgm:spPr/>
    </dgm:pt>
    <dgm:pt modelId="{4F05D6A0-868E-4719-A8D3-8BEEB5E1D7A0}" type="pres">
      <dgm:prSet presAssocID="{A479E83D-E75C-4D47-ACED-26C8CB3F1B5F}" presName="Name5" presStyleLbl="vennNode1" presStyleIdx="3" presStyleCnt="6">
        <dgm:presLayoutVars>
          <dgm:bulletEnabled val="1"/>
        </dgm:presLayoutVars>
      </dgm:prSet>
      <dgm:spPr/>
    </dgm:pt>
    <dgm:pt modelId="{8DBD9DDA-32EC-4055-BF7F-C0FCD1FDC065}" type="pres">
      <dgm:prSet presAssocID="{D860AD86-4C95-4562-A5E6-22AA624A2C7E}" presName="space" presStyleCnt="0"/>
      <dgm:spPr/>
    </dgm:pt>
    <dgm:pt modelId="{B0489F21-D86F-4D06-9A1E-47AE3BA09AD1}" type="pres">
      <dgm:prSet presAssocID="{3FBA7400-6D18-441B-A775-6B48EB79DDBD}" presName="Name5" presStyleLbl="vennNode1" presStyleIdx="4" presStyleCnt="6">
        <dgm:presLayoutVars>
          <dgm:bulletEnabled val="1"/>
        </dgm:presLayoutVars>
      </dgm:prSet>
      <dgm:spPr/>
    </dgm:pt>
    <dgm:pt modelId="{F7967E7D-65D3-4550-A067-5483750BB72C}" type="pres">
      <dgm:prSet presAssocID="{3CC20B59-24AF-412E-98F8-6D4CA5D0B680}" presName="space" presStyleCnt="0"/>
      <dgm:spPr/>
    </dgm:pt>
    <dgm:pt modelId="{EB4BEE10-C4D9-40F5-B7D3-168F98129EA8}" type="pres">
      <dgm:prSet presAssocID="{2B5AB0F1-C3EB-4D99-8B82-4C75E232EAB8}" presName="Name5" presStyleLbl="vennNode1" presStyleIdx="5" presStyleCnt="6">
        <dgm:presLayoutVars>
          <dgm:bulletEnabled val="1"/>
        </dgm:presLayoutVars>
      </dgm:prSet>
      <dgm:spPr/>
    </dgm:pt>
  </dgm:ptLst>
  <dgm:cxnLst>
    <dgm:cxn modelId="{2BF1EBC7-0791-4C71-ADA9-C09B153A2368}" srcId="{A7994DCB-7850-4887-9386-5049DC9C18E2}" destId="{B16E081E-3EEE-4C6B-9D88-AD22B762EC64}" srcOrd="1" destOrd="0" parTransId="{7E8C71F5-94D1-4878-B5CD-B7859E56371E}" sibTransId="{12E67BA3-8429-46B2-A1EB-7A49DF91FFA2}"/>
    <dgm:cxn modelId="{D85A0CC2-5097-4BA5-A432-EDA0B54830C5}" type="presOf" srcId="{2B5AB0F1-C3EB-4D99-8B82-4C75E232EAB8}" destId="{EB4BEE10-C4D9-40F5-B7D3-168F98129EA8}" srcOrd="0" destOrd="0" presId="urn:microsoft.com/office/officeart/2005/8/layout/venn3"/>
    <dgm:cxn modelId="{36E3254F-A739-4C78-B5E3-290A8421116F}" type="presOf" srcId="{28446447-F5D2-49A7-86EE-B88BA8ACF5DA}" destId="{E2A3A3E8-A2C8-4DEA-A20B-AC638071A252}" srcOrd="0" destOrd="0" presId="urn:microsoft.com/office/officeart/2005/8/layout/venn3"/>
    <dgm:cxn modelId="{3D81D392-EB84-473F-97F1-7823894DFD0C}" srcId="{A7994DCB-7850-4887-9386-5049DC9C18E2}" destId="{2B5AB0F1-C3EB-4D99-8B82-4C75E232EAB8}" srcOrd="5" destOrd="0" parTransId="{41095816-94BA-489A-9D75-1CC140116D96}" sibTransId="{C4F63227-E171-40CB-8DDE-AEEC175B6CAC}"/>
    <dgm:cxn modelId="{143F3DD6-4249-4B38-B7AD-19224C79440A}" type="presOf" srcId="{3FBA7400-6D18-441B-A775-6B48EB79DDBD}" destId="{B0489F21-D86F-4D06-9A1E-47AE3BA09AD1}" srcOrd="0" destOrd="0" presId="urn:microsoft.com/office/officeart/2005/8/layout/venn3"/>
    <dgm:cxn modelId="{447694D6-A19C-4F63-AF41-FD688FF409D5}" srcId="{A7994DCB-7850-4887-9386-5049DC9C18E2}" destId="{A479E83D-E75C-4D47-ACED-26C8CB3F1B5F}" srcOrd="3" destOrd="0" parTransId="{C3D1C00E-309F-4673-A778-0C661E172CB7}" sibTransId="{D860AD86-4C95-4562-A5E6-22AA624A2C7E}"/>
    <dgm:cxn modelId="{2BDD8EEE-0AB5-4DAF-A7B7-C49D4007C4A6}" type="presOf" srcId="{99D717D0-628A-4FDF-B7AA-474E69C3A08B}" destId="{B8092B82-D8D6-46B3-A8BF-D8409398F2DC}" srcOrd="0" destOrd="0" presId="urn:microsoft.com/office/officeart/2005/8/layout/venn3"/>
    <dgm:cxn modelId="{C1A76065-998F-4BF9-9171-A57907DEEF2D}" srcId="{A7994DCB-7850-4887-9386-5049DC9C18E2}" destId="{99D717D0-628A-4FDF-B7AA-474E69C3A08B}" srcOrd="2" destOrd="0" parTransId="{34DFEC01-4882-4B41-8DBB-852B5BD54F70}" sibTransId="{3878543E-F144-40D3-A6A5-23A22A6FD341}"/>
    <dgm:cxn modelId="{8D92BE08-B58C-46D0-97A7-0E8106BE05B1}" srcId="{A7994DCB-7850-4887-9386-5049DC9C18E2}" destId="{3FBA7400-6D18-441B-A775-6B48EB79DDBD}" srcOrd="4" destOrd="0" parTransId="{B167FED4-BAD9-41A2-9ED1-D2F26C96F31E}" sibTransId="{3CC20B59-24AF-412E-98F8-6D4CA5D0B680}"/>
    <dgm:cxn modelId="{4D00B5C0-4890-4F88-A9AA-4D699A951DA5}" type="presOf" srcId="{B16E081E-3EEE-4C6B-9D88-AD22B762EC64}" destId="{2BEDB7FA-87B3-4B3D-8CF7-D09E059BC53F}" srcOrd="0" destOrd="0" presId="urn:microsoft.com/office/officeart/2005/8/layout/venn3"/>
    <dgm:cxn modelId="{EBDFF0A9-BF10-4A2C-9B88-C7B33C6992EA}" type="presOf" srcId="{A479E83D-E75C-4D47-ACED-26C8CB3F1B5F}" destId="{4F05D6A0-868E-4719-A8D3-8BEEB5E1D7A0}" srcOrd="0" destOrd="0" presId="urn:microsoft.com/office/officeart/2005/8/layout/venn3"/>
    <dgm:cxn modelId="{63029B38-EE74-4256-B015-2AAF0F9E3B2D}" srcId="{A7994DCB-7850-4887-9386-5049DC9C18E2}" destId="{28446447-F5D2-49A7-86EE-B88BA8ACF5DA}" srcOrd="0" destOrd="0" parTransId="{E6B28EC8-B1B4-46C2-B507-7F4FEBB1B078}" sibTransId="{46D486ED-CCD7-4AC6-A050-1C32F458801A}"/>
    <dgm:cxn modelId="{980BF89D-E538-43A4-85A8-2521A09AD5F1}" type="presOf" srcId="{A7994DCB-7850-4887-9386-5049DC9C18E2}" destId="{28D8F7D2-E4CD-4163-BB7F-0E133C3F76BA}" srcOrd="0" destOrd="0" presId="urn:microsoft.com/office/officeart/2005/8/layout/venn3"/>
    <dgm:cxn modelId="{91545B12-B994-422F-BFBB-EAE25DFC60C5}" type="presParOf" srcId="{28D8F7D2-E4CD-4163-BB7F-0E133C3F76BA}" destId="{E2A3A3E8-A2C8-4DEA-A20B-AC638071A252}" srcOrd="0" destOrd="0" presId="urn:microsoft.com/office/officeart/2005/8/layout/venn3"/>
    <dgm:cxn modelId="{8C8E9C24-7AA2-4B3F-9D4E-329DDBD120FE}" type="presParOf" srcId="{28D8F7D2-E4CD-4163-BB7F-0E133C3F76BA}" destId="{FCB1BE7E-D1C9-4C22-ACD0-EC2491AEDABB}" srcOrd="1" destOrd="0" presId="urn:microsoft.com/office/officeart/2005/8/layout/venn3"/>
    <dgm:cxn modelId="{A55CCBD4-EBE6-4D43-B874-574CA504B228}" type="presParOf" srcId="{28D8F7D2-E4CD-4163-BB7F-0E133C3F76BA}" destId="{2BEDB7FA-87B3-4B3D-8CF7-D09E059BC53F}" srcOrd="2" destOrd="0" presId="urn:microsoft.com/office/officeart/2005/8/layout/venn3"/>
    <dgm:cxn modelId="{880C7268-5627-460B-BE92-EAA675B95F9D}" type="presParOf" srcId="{28D8F7D2-E4CD-4163-BB7F-0E133C3F76BA}" destId="{76C67FB6-6E85-4F55-A486-63F7FF5065E8}" srcOrd="3" destOrd="0" presId="urn:microsoft.com/office/officeart/2005/8/layout/venn3"/>
    <dgm:cxn modelId="{D30744AC-228F-4FB1-A022-EB7B4389A028}" type="presParOf" srcId="{28D8F7D2-E4CD-4163-BB7F-0E133C3F76BA}" destId="{B8092B82-D8D6-46B3-A8BF-D8409398F2DC}" srcOrd="4" destOrd="0" presId="urn:microsoft.com/office/officeart/2005/8/layout/venn3"/>
    <dgm:cxn modelId="{CEE55D62-8F37-422F-9469-BC40248F065E}" type="presParOf" srcId="{28D8F7D2-E4CD-4163-BB7F-0E133C3F76BA}" destId="{8FAD04E7-3CA3-4672-B293-D8FC346BC31C}" srcOrd="5" destOrd="0" presId="urn:microsoft.com/office/officeart/2005/8/layout/venn3"/>
    <dgm:cxn modelId="{EBD8A3EE-C214-42C3-8938-1D642CAE0ED6}" type="presParOf" srcId="{28D8F7D2-E4CD-4163-BB7F-0E133C3F76BA}" destId="{4F05D6A0-868E-4719-A8D3-8BEEB5E1D7A0}" srcOrd="6" destOrd="0" presId="urn:microsoft.com/office/officeart/2005/8/layout/venn3"/>
    <dgm:cxn modelId="{7E637735-65D9-432D-B03E-A22DFE248381}" type="presParOf" srcId="{28D8F7D2-E4CD-4163-BB7F-0E133C3F76BA}" destId="{8DBD9DDA-32EC-4055-BF7F-C0FCD1FDC065}" srcOrd="7" destOrd="0" presId="urn:microsoft.com/office/officeart/2005/8/layout/venn3"/>
    <dgm:cxn modelId="{F2D4A091-D844-4E56-BC61-7A5B58F17CD2}" type="presParOf" srcId="{28D8F7D2-E4CD-4163-BB7F-0E133C3F76BA}" destId="{B0489F21-D86F-4D06-9A1E-47AE3BA09AD1}" srcOrd="8" destOrd="0" presId="urn:microsoft.com/office/officeart/2005/8/layout/venn3"/>
    <dgm:cxn modelId="{4F5123B6-8933-44CF-8FE9-15658A6932E4}" type="presParOf" srcId="{28D8F7D2-E4CD-4163-BB7F-0E133C3F76BA}" destId="{F7967E7D-65D3-4550-A067-5483750BB72C}" srcOrd="9" destOrd="0" presId="urn:microsoft.com/office/officeart/2005/8/layout/venn3"/>
    <dgm:cxn modelId="{8A7F222B-F89C-4626-8DAE-5B50D7621F08}" type="presParOf" srcId="{28D8F7D2-E4CD-4163-BB7F-0E133C3F76BA}" destId="{EB4BEE10-C4D9-40F5-B7D3-168F98129EA8}" srcOrd="10" destOrd="0" presId="urn:microsoft.com/office/officeart/2005/8/layout/venn3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05822C-ACBC-47B5-8E76-757F7F5D18F1}" type="doc">
      <dgm:prSet loTypeId="urn:microsoft.com/office/officeart/2005/8/layout/venn3" loCatId="relationship" qsTypeId="urn:microsoft.com/office/officeart/2005/8/quickstyle/3d2" qsCatId="3D" csTypeId="urn:microsoft.com/office/officeart/2005/8/colors/colorful1#14" csCatId="colorful" phldr="1"/>
      <dgm:spPr/>
      <dgm:t>
        <a:bodyPr/>
        <a:lstStyle/>
        <a:p>
          <a:endParaRPr lang="es-MX"/>
        </a:p>
      </dgm:t>
    </dgm:pt>
    <dgm:pt modelId="{9BF5E777-338E-4BCE-BF43-26C5EDE6A5B8}">
      <dgm:prSet phldrT="[Texto]"/>
      <dgm:spPr>
        <a:solidFill>
          <a:srgbClr val="00B0F0"/>
        </a:solidFill>
      </dgm:spPr>
      <dgm:t>
        <a:bodyPr/>
        <a:lstStyle/>
        <a:p>
          <a:r>
            <a:rPr lang="es-MX" b="1" dirty="0"/>
            <a:t>PREDEFINIDAS:</a:t>
          </a:r>
        </a:p>
      </dgm:t>
    </dgm:pt>
    <dgm:pt modelId="{34237FD7-52DE-401E-9624-15E264AC8393}" type="parTrans" cxnId="{89F8E1DD-5128-44F7-86C0-4B211923D516}">
      <dgm:prSet/>
      <dgm:spPr/>
      <dgm:t>
        <a:bodyPr/>
        <a:lstStyle/>
        <a:p>
          <a:endParaRPr lang="es-MX"/>
        </a:p>
      </dgm:t>
    </dgm:pt>
    <dgm:pt modelId="{948432EC-EFC4-4859-AEA2-86633923AB7D}" type="sibTrans" cxnId="{89F8E1DD-5128-44F7-86C0-4B211923D516}">
      <dgm:prSet/>
      <dgm:spPr/>
      <dgm:t>
        <a:bodyPr/>
        <a:lstStyle/>
        <a:p>
          <a:endParaRPr lang="es-MX"/>
        </a:p>
      </dgm:t>
    </dgm:pt>
    <dgm:pt modelId="{22440B50-D2F6-41A0-8F40-F6597A03CC5B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MX" sz="2400" b="1" dirty="0"/>
            <a:t>DEFINIDAS</a:t>
          </a:r>
          <a:r>
            <a:rPr lang="es-MX" sz="1900" dirty="0"/>
            <a:t>:</a:t>
          </a:r>
        </a:p>
      </dgm:t>
    </dgm:pt>
    <dgm:pt modelId="{08919EC1-E0DC-4E5A-AF91-05BB18E70650}" type="parTrans" cxnId="{9700C586-9102-497C-8921-64C801082924}">
      <dgm:prSet/>
      <dgm:spPr/>
      <dgm:t>
        <a:bodyPr/>
        <a:lstStyle/>
        <a:p>
          <a:endParaRPr lang="es-MX"/>
        </a:p>
      </dgm:t>
    </dgm:pt>
    <dgm:pt modelId="{B3947AE0-6039-424F-B979-113C6244AC44}" type="sibTrans" cxnId="{9700C586-9102-497C-8921-64C801082924}">
      <dgm:prSet/>
      <dgm:spPr/>
      <dgm:t>
        <a:bodyPr/>
        <a:lstStyle/>
        <a:p>
          <a:endParaRPr lang="es-MX"/>
        </a:p>
      </dgm:t>
    </dgm:pt>
    <dgm:pt modelId="{8BBE4077-29E3-45BB-8FF3-4FE317F71FB8}" type="pres">
      <dgm:prSet presAssocID="{6605822C-ACBC-47B5-8E76-757F7F5D18F1}" presName="Name0" presStyleCnt="0">
        <dgm:presLayoutVars>
          <dgm:dir/>
          <dgm:resizeHandles val="exact"/>
        </dgm:presLayoutVars>
      </dgm:prSet>
      <dgm:spPr/>
    </dgm:pt>
    <dgm:pt modelId="{6E129089-397B-4C65-95AA-512F35FF4311}" type="pres">
      <dgm:prSet presAssocID="{9BF5E777-338E-4BCE-BF43-26C5EDE6A5B8}" presName="Name5" presStyleLbl="vennNode1" presStyleIdx="0" presStyleCnt="2" custLinFactX="-43736" custLinFactNeighborX="-100000" custLinFactNeighborY="-6695">
        <dgm:presLayoutVars>
          <dgm:bulletEnabled val="1"/>
        </dgm:presLayoutVars>
      </dgm:prSet>
      <dgm:spPr/>
    </dgm:pt>
    <dgm:pt modelId="{11D2D3D8-B315-4002-8AD4-D2116B1A2A51}" type="pres">
      <dgm:prSet presAssocID="{948432EC-EFC4-4859-AEA2-86633923AB7D}" presName="space" presStyleCnt="0"/>
      <dgm:spPr/>
    </dgm:pt>
    <dgm:pt modelId="{FDEDE953-837C-49E6-BD71-77A4D360AABB}" type="pres">
      <dgm:prSet presAssocID="{22440B50-D2F6-41A0-8F40-F6597A03CC5B}" presName="Name5" presStyleLbl="vennNode1" presStyleIdx="1" presStyleCnt="2" custLinFactX="44847" custLinFactNeighborX="100000" custLinFactNeighborY="371">
        <dgm:presLayoutVars>
          <dgm:bulletEnabled val="1"/>
        </dgm:presLayoutVars>
      </dgm:prSet>
      <dgm:spPr/>
    </dgm:pt>
  </dgm:ptLst>
  <dgm:cxnLst>
    <dgm:cxn modelId="{E2DB09CB-A40F-4177-AA38-C826A1E83129}" type="presOf" srcId="{9BF5E777-338E-4BCE-BF43-26C5EDE6A5B8}" destId="{6E129089-397B-4C65-95AA-512F35FF4311}" srcOrd="0" destOrd="0" presId="urn:microsoft.com/office/officeart/2005/8/layout/venn3"/>
    <dgm:cxn modelId="{9700C586-9102-497C-8921-64C801082924}" srcId="{6605822C-ACBC-47B5-8E76-757F7F5D18F1}" destId="{22440B50-D2F6-41A0-8F40-F6597A03CC5B}" srcOrd="1" destOrd="0" parTransId="{08919EC1-E0DC-4E5A-AF91-05BB18E70650}" sibTransId="{B3947AE0-6039-424F-B979-113C6244AC44}"/>
    <dgm:cxn modelId="{DE6EB346-8D10-4356-B4EB-F7EA077CDE9F}" type="presOf" srcId="{6605822C-ACBC-47B5-8E76-757F7F5D18F1}" destId="{8BBE4077-29E3-45BB-8FF3-4FE317F71FB8}" srcOrd="0" destOrd="0" presId="urn:microsoft.com/office/officeart/2005/8/layout/venn3"/>
    <dgm:cxn modelId="{E065AA50-9C24-4DDD-8D7C-A83A9CE711AF}" type="presOf" srcId="{22440B50-D2F6-41A0-8F40-F6597A03CC5B}" destId="{FDEDE953-837C-49E6-BD71-77A4D360AABB}" srcOrd="0" destOrd="0" presId="urn:microsoft.com/office/officeart/2005/8/layout/venn3"/>
    <dgm:cxn modelId="{89F8E1DD-5128-44F7-86C0-4B211923D516}" srcId="{6605822C-ACBC-47B5-8E76-757F7F5D18F1}" destId="{9BF5E777-338E-4BCE-BF43-26C5EDE6A5B8}" srcOrd="0" destOrd="0" parTransId="{34237FD7-52DE-401E-9624-15E264AC8393}" sibTransId="{948432EC-EFC4-4859-AEA2-86633923AB7D}"/>
    <dgm:cxn modelId="{B9594DD2-7976-4296-AF84-712784D9A4A1}" type="presParOf" srcId="{8BBE4077-29E3-45BB-8FF3-4FE317F71FB8}" destId="{6E129089-397B-4C65-95AA-512F35FF4311}" srcOrd="0" destOrd="0" presId="urn:microsoft.com/office/officeart/2005/8/layout/venn3"/>
    <dgm:cxn modelId="{9E227ADE-1F4B-4430-8DDA-989487FEF732}" type="presParOf" srcId="{8BBE4077-29E3-45BB-8FF3-4FE317F71FB8}" destId="{11D2D3D8-B315-4002-8AD4-D2116B1A2A51}" srcOrd="1" destOrd="0" presId="urn:microsoft.com/office/officeart/2005/8/layout/venn3"/>
    <dgm:cxn modelId="{2A971481-6A5A-4C67-9567-3E917BE35257}" type="presParOf" srcId="{8BBE4077-29E3-45BB-8FF3-4FE317F71FB8}" destId="{FDEDE953-837C-49E6-BD71-77A4D360AABB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D89280-D286-4882-99F1-80D28EC91C77}" type="doc">
      <dgm:prSet loTypeId="urn:microsoft.com/office/officeart/2005/8/layout/venn3" loCatId="relationship" qsTypeId="urn:microsoft.com/office/officeart/2005/8/quickstyle/3d1" qsCatId="3D" csTypeId="urn:microsoft.com/office/officeart/2005/8/colors/colorful1#15" csCatId="colorful" phldr="1"/>
      <dgm:spPr/>
      <dgm:t>
        <a:bodyPr/>
        <a:lstStyle/>
        <a:p>
          <a:endParaRPr lang="es-MX"/>
        </a:p>
      </dgm:t>
    </dgm:pt>
    <dgm:pt modelId="{976D7416-4341-40C2-9B64-63F7AB04562B}">
      <dgm:prSet phldrT="[Texto]"/>
      <dgm:spPr>
        <a:solidFill>
          <a:schemeClr val="accent3">
            <a:lumMod val="75000"/>
            <a:alpha val="50000"/>
          </a:schemeClr>
        </a:solidFill>
      </dgm:spPr>
      <dgm:t>
        <a:bodyPr/>
        <a:lstStyle/>
        <a:p>
          <a:r>
            <a:rPr lang="es-MX" dirty="0"/>
            <a:t>Funciones sin paso de parámetros.</a:t>
          </a:r>
        </a:p>
      </dgm:t>
    </dgm:pt>
    <dgm:pt modelId="{B86D7B03-E0A5-46C2-A74D-D833EA1360ED}" type="parTrans" cxnId="{94350ED5-13A3-4F37-8880-0659BF8D3562}">
      <dgm:prSet/>
      <dgm:spPr/>
      <dgm:t>
        <a:bodyPr/>
        <a:lstStyle/>
        <a:p>
          <a:endParaRPr lang="es-MX"/>
        </a:p>
      </dgm:t>
    </dgm:pt>
    <dgm:pt modelId="{6082596E-78F7-497E-8673-92B244663F0C}" type="sibTrans" cxnId="{94350ED5-13A3-4F37-8880-0659BF8D3562}">
      <dgm:prSet/>
      <dgm:spPr/>
      <dgm:t>
        <a:bodyPr/>
        <a:lstStyle/>
        <a:p>
          <a:endParaRPr lang="es-MX"/>
        </a:p>
      </dgm:t>
    </dgm:pt>
    <dgm:pt modelId="{0E4466E8-3131-41D5-9CF4-65557352394A}">
      <dgm:prSet phldrT="[Texto]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es-MX" dirty="0"/>
            <a:t>Funciones con paso de parámetros.</a:t>
          </a:r>
        </a:p>
      </dgm:t>
    </dgm:pt>
    <dgm:pt modelId="{1E034D6E-AD78-4738-9C8B-6B102CDB7059}" type="parTrans" cxnId="{C23069D9-635E-441B-B1A4-DC861DBD7D75}">
      <dgm:prSet/>
      <dgm:spPr/>
      <dgm:t>
        <a:bodyPr/>
        <a:lstStyle/>
        <a:p>
          <a:endParaRPr lang="es-MX"/>
        </a:p>
      </dgm:t>
    </dgm:pt>
    <dgm:pt modelId="{2D75A825-ECBE-4512-9440-BAC532D6A86B}" type="sibTrans" cxnId="{C23069D9-635E-441B-B1A4-DC861DBD7D75}">
      <dgm:prSet/>
      <dgm:spPr/>
      <dgm:t>
        <a:bodyPr/>
        <a:lstStyle/>
        <a:p>
          <a:endParaRPr lang="es-MX"/>
        </a:p>
      </dgm:t>
    </dgm:pt>
    <dgm:pt modelId="{AEF53496-C35C-4A90-8739-B285BF175D2E}">
      <dgm:prSet phldrT="[Texto]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es-MX" dirty="0"/>
            <a:t>Funciones que no regresan valor.</a:t>
          </a:r>
        </a:p>
      </dgm:t>
    </dgm:pt>
    <dgm:pt modelId="{013B2162-4E83-48A3-970F-72DEE7FF2D3E}" type="parTrans" cxnId="{2E92035E-F231-4E95-AF3B-B70862E95EAA}">
      <dgm:prSet/>
      <dgm:spPr/>
      <dgm:t>
        <a:bodyPr/>
        <a:lstStyle/>
        <a:p>
          <a:endParaRPr lang="es-MX"/>
        </a:p>
      </dgm:t>
    </dgm:pt>
    <dgm:pt modelId="{F9719112-0BF7-4F72-AD6D-2F8428A4A9DF}" type="sibTrans" cxnId="{2E92035E-F231-4E95-AF3B-B70862E95EAA}">
      <dgm:prSet/>
      <dgm:spPr/>
      <dgm:t>
        <a:bodyPr/>
        <a:lstStyle/>
        <a:p>
          <a:endParaRPr lang="es-MX"/>
        </a:p>
      </dgm:t>
    </dgm:pt>
    <dgm:pt modelId="{C5B8CEBC-5966-4435-B191-70FC23E8470E}">
      <dgm:prSet phldrT="[Texto]"/>
      <dgm:spPr>
        <a:solidFill>
          <a:srgbClr val="FF0000">
            <a:alpha val="50000"/>
          </a:srgbClr>
        </a:solidFill>
      </dgm:spPr>
      <dgm:t>
        <a:bodyPr/>
        <a:lstStyle/>
        <a:p>
          <a:r>
            <a:rPr lang="es-MX" dirty="0"/>
            <a:t>Funciones que regresan valor.</a:t>
          </a:r>
        </a:p>
      </dgm:t>
    </dgm:pt>
    <dgm:pt modelId="{87829C73-C19C-4D8B-A557-78CE35EF9F34}" type="parTrans" cxnId="{EDA42414-4BC1-4E84-962C-22B0E15FA4DA}">
      <dgm:prSet/>
      <dgm:spPr/>
      <dgm:t>
        <a:bodyPr/>
        <a:lstStyle/>
        <a:p>
          <a:endParaRPr lang="es-MX"/>
        </a:p>
      </dgm:t>
    </dgm:pt>
    <dgm:pt modelId="{225C12C1-4C39-461B-BA1C-1F1EB4490F42}" type="sibTrans" cxnId="{EDA42414-4BC1-4E84-962C-22B0E15FA4DA}">
      <dgm:prSet/>
      <dgm:spPr/>
      <dgm:t>
        <a:bodyPr/>
        <a:lstStyle/>
        <a:p>
          <a:endParaRPr lang="es-MX"/>
        </a:p>
      </dgm:t>
    </dgm:pt>
    <dgm:pt modelId="{2A936ED0-576B-44EE-AD59-31A12AB235B7}" type="pres">
      <dgm:prSet presAssocID="{3BD89280-D286-4882-99F1-80D28EC91C77}" presName="Name0" presStyleCnt="0">
        <dgm:presLayoutVars>
          <dgm:dir/>
          <dgm:resizeHandles val="exact"/>
        </dgm:presLayoutVars>
      </dgm:prSet>
      <dgm:spPr/>
    </dgm:pt>
    <dgm:pt modelId="{D705CB51-701D-4E80-BEA9-B32BDBD52281}" type="pres">
      <dgm:prSet presAssocID="{976D7416-4341-40C2-9B64-63F7AB04562B}" presName="Name5" presStyleLbl="vennNode1" presStyleIdx="0" presStyleCnt="4">
        <dgm:presLayoutVars>
          <dgm:bulletEnabled val="1"/>
        </dgm:presLayoutVars>
      </dgm:prSet>
      <dgm:spPr/>
    </dgm:pt>
    <dgm:pt modelId="{F32076B7-374D-4EEC-90C7-14AF0C33B491}" type="pres">
      <dgm:prSet presAssocID="{6082596E-78F7-497E-8673-92B244663F0C}" presName="space" presStyleCnt="0"/>
      <dgm:spPr/>
    </dgm:pt>
    <dgm:pt modelId="{59EA8106-B829-4A58-A189-87D06A25802E}" type="pres">
      <dgm:prSet presAssocID="{0E4466E8-3131-41D5-9CF4-65557352394A}" presName="Name5" presStyleLbl="vennNode1" presStyleIdx="1" presStyleCnt="4">
        <dgm:presLayoutVars>
          <dgm:bulletEnabled val="1"/>
        </dgm:presLayoutVars>
      </dgm:prSet>
      <dgm:spPr/>
    </dgm:pt>
    <dgm:pt modelId="{93BC3DD8-40B5-4B8F-A148-18D655BD3AF8}" type="pres">
      <dgm:prSet presAssocID="{2D75A825-ECBE-4512-9440-BAC532D6A86B}" presName="space" presStyleCnt="0"/>
      <dgm:spPr/>
    </dgm:pt>
    <dgm:pt modelId="{7327115B-2094-4A8B-97E9-D2D609F02BE3}" type="pres">
      <dgm:prSet presAssocID="{AEF53496-C35C-4A90-8739-B285BF175D2E}" presName="Name5" presStyleLbl="vennNode1" presStyleIdx="2" presStyleCnt="4">
        <dgm:presLayoutVars>
          <dgm:bulletEnabled val="1"/>
        </dgm:presLayoutVars>
      </dgm:prSet>
      <dgm:spPr/>
    </dgm:pt>
    <dgm:pt modelId="{B825ACE7-EF59-487B-A5FB-CCD8EC103D58}" type="pres">
      <dgm:prSet presAssocID="{F9719112-0BF7-4F72-AD6D-2F8428A4A9DF}" presName="space" presStyleCnt="0"/>
      <dgm:spPr/>
    </dgm:pt>
    <dgm:pt modelId="{200331EF-EC41-463D-A53C-EAC4866E4F4E}" type="pres">
      <dgm:prSet presAssocID="{C5B8CEBC-5966-4435-B191-70FC23E8470E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2E92035E-F231-4E95-AF3B-B70862E95EAA}" srcId="{3BD89280-D286-4882-99F1-80D28EC91C77}" destId="{AEF53496-C35C-4A90-8739-B285BF175D2E}" srcOrd="2" destOrd="0" parTransId="{013B2162-4E83-48A3-970F-72DEE7FF2D3E}" sibTransId="{F9719112-0BF7-4F72-AD6D-2F8428A4A9DF}"/>
    <dgm:cxn modelId="{D5FA76DE-D2DB-484A-870A-B3495A357403}" type="presOf" srcId="{AEF53496-C35C-4A90-8739-B285BF175D2E}" destId="{7327115B-2094-4A8B-97E9-D2D609F02BE3}" srcOrd="0" destOrd="0" presId="urn:microsoft.com/office/officeart/2005/8/layout/venn3"/>
    <dgm:cxn modelId="{64D2D38B-D291-420E-936B-F8CE8C2FB4FF}" type="presOf" srcId="{3BD89280-D286-4882-99F1-80D28EC91C77}" destId="{2A936ED0-576B-44EE-AD59-31A12AB235B7}" srcOrd="0" destOrd="0" presId="urn:microsoft.com/office/officeart/2005/8/layout/venn3"/>
    <dgm:cxn modelId="{F4A51596-E152-4949-86E3-FB462688AB2A}" type="presOf" srcId="{0E4466E8-3131-41D5-9CF4-65557352394A}" destId="{59EA8106-B829-4A58-A189-87D06A25802E}" srcOrd="0" destOrd="0" presId="urn:microsoft.com/office/officeart/2005/8/layout/venn3"/>
    <dgm:cxn modelId="{C23069D9-635E-441B-B1A4-DC861DBD7D75}" srcId="{3BD89280-D286-4882-99F1-80D28EC91C77}" destId="{0E4466E8-3131-41D5-9CF4-65557352394A}" srcOrd="1" destOrd="0" parTransId="{1E034D6E-AD78-4738-9C8B-6B102CDB7059}" sibTransId="{2D75A825-ECBE-4512-9440-BAC532D6A86B}"/>
    <dgm:cxn modelId="{F52215D5-8594-466B-A42C-EB9424BB52B8}" type="presOf" srcId="{976D7416-4341-40C2-9B64-63F7AB04562B}" destId="{D705CB51-701D-4E80-BEA9-B32BDBD52281}" srcOrd="0" destOrd="0" presId="urn:microsoft.com/office/officeart/2005/8/layout/venn3"/>
    <dgm:cxn modelId="{94350ED5-13A3-4F37-8880-0659BF8D3562}" srcId="{3BD89280-D286-4882-99F1-80D28EC91C77}" destId="{976D7416-4341-40C2-9B64-63F7AB04562B}" srcOrd="0" destOrd="0" parTransId="{B86D7B03-E0A5-46C2-A74D-D833EA1360ED}" sibTransId="{6082596E-78F7-497E-8673-92B244663F0C}"/>
    <dgm:cxn modelId="{847E2C1D-0563-46F9-BBCF-476945DC1EFF}" type="presOf" srcId="{C5B8CEBC-5966-4435-B191-70FC23E8470E}" destId="{200331EF-EC41-463D-A53C-EAC4866E4F4E}" srcOrd="0" destOrd="0" presId="urn:microsoft.com/office/officeart/2005/8/layout/venn3"/>
    <dgm:cxn modelId="{EDA42414-4BC1-4E84-962C-22B0E15FA4DA}" srcId="{3BD89280-D286-4882-99F1-80D28EC91C77}" destId="{C5B8CEBC-5966-4435-B191-70FC23E8470E}" srcOrd="3" destOrd="0" parTransId="{87829C73-C19C-4D8B-A557-78CE35EF9F34}" sibTransId="{225C12C1-4C39-461B-BA1C-1F1EB4490F42}"/>
    <dgm:cxn modelId="{367111AC-C294-4CCA-B4BF-744D63B4B4D4}" type="presParOf" srcId="{2A936ED0-576B-44EE-AD59-31A12AB235B7}" destId="{D705CB51-701D-4E80-BEA9-B32BDBD52281}" srcOrd="0" destOrd="0" presId="urn:microsoft.com/office/officeart/2005/8/layout/venn3"/>
    <dgm:cxn modelId="{D5161AAA-C457-4CCD-8A32-1C395BBFEFE9}" type="presParOf" srcId="{2A936ED0-576B-44EE-AD59-31A12AB235B7}" destId="{F32076B7-374D-4EEC-90C7-14AF0C33B491}" srcOrd="1" destOrd="0" presId="urn:microsoft.com/office/officeart/2005/8/layout/venn3"/>
    <dgm:cxn modelId="{446A5624-FEC4-40A7-99A1-3DE29E8C440D}" type="presParOf" srcId="{2A936ED0-576B-44EE-AD59-31A12AB235B7}" destId="{59EA8106-B829-4A58-A189-87D06A25802E}" srcOrd="2" destOrd="0" presId="urn:microsoft.com/office/officeart/2005/8/layout/venn3"/>
    <dgm:cxn modelId="{44C8F80D-A44D-4430-A92A-890E7247910C}" type="presParOf" srcId="{2A936ED0-576B-44EE-AD59-31A12AB235B7}" destId="{93BC3DD8-40B5-4B8F-A148-18D655BD3AF8}" srcOrd="3" destOrd="0" presId="urn:microsoft.com/office/officeart/2005/8/layout/venn3"/>
    <dgm:cxn modelId="{41DD394F-85BE-493D-9CCF-78489213AE99}" type="presParOf" srcId="{2A936ED0-576B-44EE-AD59-31A12AB235B7}" destId="{7327115B-2094-4A8B-97E9-D2D609F02BE3}" srcOrd="4" destOrd="0" presId="urn:microsoft.com/office/officeart/2005/8/layout/venn3"/>
    <dgm:cxn modelId="{0720F41F-2260-47BD-AC37-BE1CF2277935}" type="presParOf" srcId="{2A936ED0-576B-44EE-AD59-31A12AB235B7}" destId="{B825ACE7-EF59-487B-A5FB-CCD8EC103D58}" srcOrd="5" destOrd="0" presId="urn:microsoft.com/office/officeart/2005/8/layout/venn3"/>
    <dgm:cxn modelId="{D4C7F511-CCA7-4F5B-BEC9-A4D867C6366D}" type="presParOf" srcId="{2A936ED0-576B-44EE-AD59-31A12AB235B7}" destId="{200331EF-EC41-463D-A53C-EAC4866E4F4E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009609F-9372-4B00-86DF-09F9170BF1D3}" type="doc">
      <dgm:prSet loTypeId="urn:microsoft.com/office/officeart/2005/8/layout/venn3" loCatId="relationship" qsTypeId="urn:microsoft.com/office/officeart/2005/8/quickstyle/simple1" qsCatId="simple" csTypeId="urn:microsoft.com/office/officeart/2005/8/colors/colorful1#16" csCatId="colorful" phldr="1"/>
      <dgm:spPr/>
      <dgm:t>
        <a:bodyPr/>
        <a:lstStyle/>
        <a:p>
          <a:endParaRPr lang="es-MX"/>
        </a:p>
      </dgm:t>
    </dgm:pt>
    <dgm:pt modelId="{730F8796-8C2F-442B-B4CE-39E5407D1E12}">
      <dgm:prSet phldrT="[Texto]" custT="1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es-MX" sz="2000" b="1" i="1" dirty="0" err="1"/>
            <a:t>Main</a:t>
          </a:r>
          <a:r>
            <a:rPr lang="es-MX" sz="2000" b="1" dirty="0"/>
            <a:t> es el entorno y </a:t>
          </a:r>
          <a:r>
            <a:rPr lang="es-MX" sz="2000" b="1" i="1" dirty="0" err="1"/>
            <a:t>main</a:t>
          </a:r>
          <a:r>
            <a:rPr lang="es-MX" sz="2000" b="1" i="1" dirty="0"/>
            <a:t> </a:t>
          </a:r>
          <a:r>
            <a:rPr lang="es-MX" sz="2000" b="1" dirty="0"/>
            <a:t>proporciona la información (parámetros)</a:t>
          </a:r>
        </a:p>
      </dgm:t>
    </dgm:pt>
    <dgm:pt modelId="{BE537F79-C63F-48FE-906C-5AD96E126685}" type="parTrans" cxnId="{593EE030-B2DA-4365-97D0-B2714E7B667E}">
      <dgm:prSet/>
      <dgm:spPr/>
      <dgm:t>
        <a:bodyPr/>
        <a:lstStyle/>
        <a:p>
          <a:endParaRPr lang="es-MX"/>
        </a:p>
      </dgm:t>
    </dgm:pt>
    <dgm:pt modelId="{D233B9DF-D759-484C-810F-55BBCA5F5E4A}" type="sibTrans" cxnId="{593EE030-B2DA-4365-97D0-B2714E7B667E}">
      <dgm:prSet/>
      <dgm:spPr/>
      <dgm:t>
        <a:bodyPr/>
        <a:lstStyle/>
        <a:p>
          <a:endParaRPr lang="es-MX"/>
        </a:p>
      </dgm:t>
    </dgm:pt>
    <dgm:pt modelId="{0CA4C4BE-0613-4162-93EB-4596AA80BD09}">
      <dgm:prSet phldrT="[Texto]" custT="1"/>
      <dgm:spPr>
        <a:solidFill>
          <a:schemeClr val="accent3">
            <a:lumMod val="75000"/>
            <a:alpha val="50000"/>
          </a:schemeClr>
        </a:solidFill>
      </dgm:spPr>
      <dgm:t>
        <a:bodyPr/>
        <a:lstStyle/>
        <a:p>
          <a:r>
            <a:rPr lang="es-MX" sz="2400" b="1" dirty="0"/>
            <a:t>La estructura general para definir una función en C es:</a:t>
          </a:r>
        </a:p>
      </dgm:t>
    </dgm:pt>
    <dgm:pt modelId="{68FC5B1F-4BD1-4B8E-8273-2E817E3485B1}" type="parTrans" cxnId="{37687E2A-5BAD-48A1-B52C-39EA416B1513}">
      <dgm:prSet/>
      <dgm:spPr/>
      <dgm:t>
        <a:bodyPr/>
        <a:lstStyle/>
        <a:p>
          <a:endParaRPr lang="es-MX"/>
        </a:p>
      </dgm:t>
    </dgm:pt>
    <dgm:pt modelId="{35EEC84F-269D-48EA-9108-4D8FB4F3C3AF}" type="sibTrans" cxnId="{37687E2A-5BAD-48A1-B52C-39EA416B1513}">
      <dgm:prSet/>
      <dgm:spPr/>
      <dgm:t>
        <a:bodyPr/>
        <a:lstStyle/>
        <a:p>
          <a:endParaRPr lang="es-MX"/>
        </a:p>
      </dgm:t>
    </dgm:pt>
    <dgm:pt modelId="{44DBB9F1-D358-4939-A95B-8428A4FAE70B}">
      <dgm:prSet phldrT="[Texto]" custT="1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es-MX" sz="2000" b="1" dirty="0"/>
            <a:t>El entorno de cualquier función es la función por la que es invocada.</a:t>
          </a:r>
        </a:p>
      </dgm:t>
    </dgm:pt>
    <dgm:pt modelId="{FF1E5BE8-B6E2-49B8-825B-B6EF63970CD1}" type="sibTrans" cxnId="{A57F2745-5E0E-4A08-A612-125F8E4C9F8E}">
      <dgm:prSet/>
      <dgm:spPr/>
      <dgm:t>
        <a:bodyPr/>
        <a:lstStyle/>
        <a:p>
          <a:endParaRPr lang="es-MX"/>
        </a:p>
      </dgm:t>
    </dgm:pt>
    <dgm:pt modelId="{4E28164D-7853-4DBE-A8C6-620B04AC48E1}" type="parTrans" cxnId="{A57F2745-5E0E-4A08-A612-125F8E4C9F8E}">
      <dgm:prSet/>
      <dgm:spPr/>
      <dgm:t>
        <a:bodyPr/>
        <a:lstStyle/>
        <a:p>
          <a:endParaRPr lang="es-MX"/>
        </a:p>
      </dgm:t>
    </dgm:pt>
    <dgm:pt modelId="{5E7F2A3F-3C5A-4C13-99DE-B8ABBE69B1FA}" type="pres">
      <dgm:prSet presAssocID="{2009609F-9372-4B00-86DF-09F9170BF1D3}" presName="Name0" presStyleCnt="0">
        <dgm:presLayoutVars>
          <dgm:dir/>
          <dgm:resizeHandles val="exact"/>
        </dgm:presLayoutVars>
      </dgm:prSet>
      <dgm:spPr/>
    </dgm:pt>
    <dgm:pt modelId="{312AC3E7-8A2C-4D9F-A0BD-4B19C8CBBB4B}" type="pres">
      <dgm:prSet presAssocID="{44DBB9F1-D358-4939-A95B-8428A4FAE70B}" presName="Name5" presStyleLbl="vennNode1" presStyleIdx="0" presStyleCnt="3" custLinFactX="-32330" custLinFactNeighborX="-100000" custLinFactNeighborY="-2385">
        <dgm:presLayoutVars>
          <dgm:bulletEnabled val="1"/>
        </dgm:presLayoutVars>
      </dgm:prSet>
      <dgm:spPr/>
    </dgm:pt>
    <dgm:pt modelId="{FBCD0BCB-CD3F-45E8-AB91-745C97193FF0}" type="pres">
      <dgm:prSet presAssocID="{FF1E5BE8-B6E2-49B8-825B-B6EF63970CD1}" presName="space" presStyleCnt="0"/>
      <dgm:spPr/>
    </dgm:pt>
    <dgm:pt modelId="{E53E92EC-32C6-4F27-8095-6B5FB501D080}" type="pres">
      <dgm:prSet presAssocID="{730F8796-8C2F-442B-B4CE-39E5407D1E12}" presName="Name5" presStyleLbl="vennNode1" presStyleIdx="1" presStyleCnt="3" custLinFactNeighborX="25698" custLinFactNeighborY="-76">
        <dgm:presLayoutVars>
          <dgm:bulletEnabled val="1"/>
        </dgm:presLayoutVars>
      </dgm:prSet>
      <dgm:spPr/>
    </dgm:pt>
    <dgm:pt modelId="{CB729A9A-DA99-4690-AB27-DD5E8AAD9B8D}" type="pres">
      <dgm:prSet presAssocID="{D233B9DF-D759-484C-810F-55BBCA5F5E4A}" presName="space" presStyleCnt="0"/>
      <dgm:spPr/>
    </dgm:pt>
    <dgm:pt modelId="{4284F276-E82B-46F3-8D0C-3974A79D73AD}" type="pres">
      <dgm:prSet presAssocID="{0CA4C4BE-0613-4162-93EB-4596AA80BD09}" presName="Name5" presStyleLbl="vennNode1" presStyleIdx="2" presStyleCnt="3" custLinFactX="22986" custLinFactNeighborX="100000" custLinFactNeighborY="-467">
        <dgm:presLayoutVars>
          <dgm:bulletEnabled val="1"/>
        </dgm:presLayoutVars>
      </dgm:prSet>
      <dgm:spPr/>
    </dgm:pt>
  </dgm:ptLst>
  <dgm:cxnLst>
    <dgm:cxn modelId="{461E999E-627F-47FE-8954-6CCAF22DB3A6}" type="presOf" srcId="{730F8796-8C2F-442B-B4CE-39E5407D1E12}" destId="{E53E92EC-32C6-4F27-8095-6B5FB501D080}" srcOrd="0" destOrd="0" presId="urn:microsoft.com/office/officeart/2005/8/layout/venn3"/>
    <dgm:cxn modelId="{37687E2A-5BAD-48A1-B52C-39EA416B1513}" srcId="{2009609F-9372-4B00-86DF-09F9170BF1D3}" destId="{0CA4C4BE-0613-4162-93EB-4596AA80BD09}" srcOrd="2" destOrd="0" parTransId="{68FC5B1F-4BD1-4B8E-8273-2E817E3485B1}" sibTransId="{35EEC84F-269D-48EA-9108-4D8FB4F3C3AF}"/>
    <dgm:cxn modelId="{167FB3A5-123E-4D13-A420-399F8DCA214B}" type="presOf" srcId="{0CA4C4BE-0613-4162-93EB-4596AA80BD09}" destId="{4284F276-E82B-46F3-8D0C-3974A79D73AD}" srcOrd="0" destOrd="0" presId="urn:microsoft.com/office/officeart/2005/8/layout/venn3"/>
    <dgm:cxn modelId="{817B696A-B985-4F3E-90FD-02DC434F0926}" type="presOf" srcId="{44DBB9F1-D358-4939-A95B-8428A4FAE70B}" destId="{312AC3E7-8A2C-4D9F-A0BD-4B19C8CBBB4B}" srcOrd="0" destOrd="0" presId="urn:microsoft.com/office/officeart/2005/8/layout/venn3"/>
    <dgm:cxn modelId="{3ADF5C27-A278-4550-91AB-34727C10A5B3}" type="presOf" srcId="{2009609F-9372-4B00-86DF-09F9170BF1D3}" destId="{5E7F2A3F-3C5A-4C13-99DE-B8ABBE69B1FA}" srcOrd="0" destOrd="0" presId="urn:microsoft.com/office/officeart/2005/8/layout/venn3"/>
    <dgm:cxn modelId="{593EE030-B2DA-4365-97D0-B2714E7B667E}" srcId="{2009609F-9372-4B00-86DF-09F9170BF1D3}" destId="{730F8796-8C2F-442B-B4CE-39E5407D1E12}" srcOrd="1" destOrd="0" parTransId="{BE537F79-C63F-48FE-906C-5AD96E126685}" sibTransId="{D233B9DF-D759-484C-810F-55BBCA5F5E4A}"/>
    <dgm:cxn modelId="{A57F2745-5E0E-4A08-A612-125F8E4C9F8E}" srcId="{2009609F-9372-4B00-86DF-09F9170BF1D3}" destId="{44DBB9F1-D358-4939-A95B-8428A4FAE70B}" srcOrd="0" destOrd="0" parTransId="{4E28164D-7853-4DBE-A8C6-620B04AC48E1}" sibTransId="{FF1E5BE8-B6E2-49B8-825B-B6EF63970CD1}"/>
    <dgm:cxn modelId="{CD51D597-F44E-4951-810A-2AB1C05CB8CF}" type="presParOf" srcId="{5E7F2A3F-3C5A-4C13-99DE-B8ABBE69B1FA}" destId="{312AC3E7-8A2C-4D9F-A0BD-4B19C8CBBB4B}" srcOrd="0" destOrd="0" presId="urn:microsoft.com/office/officeart/2005/8/layout/venn3"/>
    <dgm:cxn modelId="{0C547EFB-B47F-4B01-97F2-22D5BE2613CA}" type="presParOf" srcId="{5E7F2A3F-3C5A-4C13-99DE-B8ABBE69B1FA}" destId="{FBCD0BCB-CD3F-45E8-AB91-745C97193FF0}" srcOrd="1" destOrd="0" presId="urn:microsoft.com/office/officeart/2005/8/layout/venn3"/>
    <dgm:cxn modelId="{F12EFE0B-EEE1-4F5F-8836-523789B76BE5}" type="presParOf" srcId="{5E7F2A3F-3C5A-4C13-99DE-B8ABBE69B1FA}" destId="{E53E92EC-32C6-4F27-8095-6B5FB501D080}" srcOrd="2" destOrd="0" presId="urn:microsoft.com/office/officeart/2005/8/layout/venn3"/>
    <dgm:cxn modelId="{79C891AD-013B-4873-A23A-2F5C7B56E4D1}" type="presParOf" srcId="{5E7F2A3F-3C5A-4C13-99DE-B8ABBE69B1FA}" destId="{CB729A9A-DA99-4690-AB27-DD5E8AAD9B8D}" srcOrd="3" destOrd="0" presId="urn:microsoft.com/office/officeart/2005/8/layout/venn3"/>
    <dgm:cxn modelId="{313ADF56-FEB2-46C7-AA57-4F9E23C4237A}" type="presParOf" srcId="{5E7F2A3F-3C5A-4C13-99DE-B8ABBE69B1FA}" destId="{4284F276-E82B-46F3-8D0C-3974A79D73AD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19B96-88F8-4E6B-A34E-0442E007E0CD}">
      <dsp:nvSpPr>
        <dsp:cNvPr id="0" name=""/>
        <dsp:cNvSpPr/>
      </dsp:nvSpPr>
      <dsp:spPr>
        <a:xfrm>
          <a:off x="154541" y="0"/>
          <a:ext cx="4586128" cy="1834451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Realiza una tarea especifica agrupando un conjunto de instrucciones con un nombre. </a:t>
          </a:r>
        </a:p>
      </dsp:txBody>
      <dsp:txXfrm>
        <a:off x="154541" y="0"/>
        <a:ext cx="4127515" cy="1834451"/>
      </dsp:txXfrm>
    </dsp:sp>
    <dsp:sp modelId="{EE30B90E-8A08-4A66-8655-E877278D060C}">
      <dsp:nvSpPr>
        <dsp:cNvPr id="0" name=""/>
        <dsp:cNvSpPr/>
      </dsp:nvSpPr>
      <dsp:spPr>
        <a:xfrm>
          <a:off x="3171874" y="1848520"/>
          <a:ext cx="4586128" cy="1834451"/>
        </a:xfrm>
        <a:prstGeom prst="chevron">
          <a:avLst/>
        </a:prstGeom>
        <a:gradFill rotWithShape="0">
          <a:gsLst>
            <a:gs pos="0">
              <a:schemeClr val="accent2">
                <a:hueOff val="-4271745"/>
                <a:satOff val="12481"/>
                <a:lumOff val="-2353"/>
                <a:alphaOff val="0"/>
                <a:shade val="63000"/>
                <a:satMod val="165000"/>
              </a:schemeClr>
            </a:gs>
            <a:gs pos="30000">
              <a:schemeClr val="accent2">
                <a:hueOff val="-4271745"/>
                <a:satOff val="12481"/>
                <a:lumOff val="-2353"/>
                <a:alphaOff val="0"/>
                <a:shade val="58000"/>
                <a:satMod val="165000"/>
              </a:schemeClr>
            </a:gs>
            <a:gs pos="75000">
              <a:schemeClr val="accent2">
                <a:hueOff val="-4271745"/>
                <a:satOff val="12481"/>
                <a:lumOff val="-2353"/>
                <a:alphaOff val="0"/>
                <a:shade val="30000"/>
                <a:satMod val="175000"/>
              </a:schemeClr>
            </a:gs>
            <a:gs pos="100000">
              <a:schemeClr val="accent2">
                <a:hueOff val="-4271745"/>
                <a:satOff val="12481"/>
                <a:lumOff val="-2353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Para que se ejecuten estas instrucciones contenidas en la función se deben invocar o llamar mediante su nombre en otra función</a:t>
          </a:r>
        </a:p>
      </dsp:txBody>
      <dsp:txXfrm>
        <a:off x="4089100" y="1848520"/>
        <a:ext cx="2751677" cy="1834451"/>
      </dsp:txXfrm>
    </dsp:sp>
    <dsp:sp modelId="{31759138-A07E-4C12-9A15-45D0495C1B63}">
      <dsp:nvSpPr>
        <dsp:cNvPr id="0" name=""/>
        <dsp:cNvSpPr/>
      </dsp:nvSpPr>
      <dsp:spPr>
        <a:xfrm>
          <a:off x="7348294" y="3123519"/>
          <a:ext cx="4586128" cy="1834451"/>
        </a:xfrm>
        <a:prstGeom prst="chevron">
          <a:avLst/>
        </a:prstGeom>
        <a:gradFill rotWithShape="0">
          <a:gsLst>
            <a:gs pos="0">
              <a:schemeClr val="accent2">
                <a:hueOff val="-8543491"/>
                <a:satOff val="24962"/>
                <a:lumOff val="-4706"/>
                <a:alphaOff val="0"/>
                <a:shade val="63000"/>
                <a:satMod val="165000"/>
              </a:schemeClr>
            </a:gs>
            <a:gs pos="30000">
              <a:schemeClr val="accent2">
                <a:hueOff val="-8543491"/>
                <a:satOff val="24962"/>
                <a:lumOff val="-4706"/>
                <a:alphaOff val="0"/>
                <a:shade val="58000"/>
                <a:satMod val="165000"/>
              </a:schemeClr>
            </a:gs>
            <a:gs pos="75000">
              <a:schemeClr val="accent2">
                <a:hueOff val="-8543491"/>
                <a:satOff val="24962"/>
                <a:lumOff val="-4706"/>
                <a:alphaOff val="0"/>
                <a:shade val="30000"/>
                <a:satMod val="175000"/>
              </a:schemeClr>
            </a:gs>
            <a:gs pos="100000">
              <a:schemeClr val="accent2">
                <a:hueOff val="-8543491"/>
                <a:satOff val="24962"/>
                <a:lumOff val="-4706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85344" rIns="42672" bIns="8534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b="0" kern="1200"/>
            <a:t> la cual puede ser </a:t>
          </a:r>
          <a:r>
            <a:rPr lang="es-MX" sz="3200" b="1" i="1" kern="1200"/>
            <a:t>main.</a:t>
          </a:r>
          <a:endParaRPr lang="es-MX" sz="3200" b="1" kern="1200" dirty="0"/>
        </a:p>
      </dsp:txBody>
      <dsp:txXfrm>
        <a:off x="8265520" y="3123519"/>
        <a:ext cx="2751677" cy="18344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A3A3E8-A2C8-4DEA-A20B-AC638071A252}">
      <dsp:nvSpPr>
        <dsp:cNvPr id="0" name=""/>
        <dsp:cNvSpPr/>
      </dsp:nvSpPr>
      <dsp:spPr>
        <a:xfrm>
          <a:off x="1421" y="1224778"/>
          <a:ext cx="2328504" cy="2328504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alpha val="5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alpha val="5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8145" tIns="6350" rIns="128145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Reducir la complejidad del programa.</a:t>
          </a:r>
        </a:p>
      </dsp:txBody>
      <dsp:txXfrm>
        <a:off x="342423" y="1565780"/>
        <a:ext cx="1646500" cy="1646500"/>
      </dsp:txXfrm>
    </dsp:sp>
    <dsp:sp modelId="{2BEDB7FA-87B3-4B3D-8CF7-D09E059BC53F}">
      <dsp:nvSpPr>
        <dsp:cNvPr id="0" name=""/>
        <dsp:cNvSpPr/>
      </dsp:nvSpPr>
      <dsp:spPr>
        <a:xfrm>
          <a:off x="1864224" y="1224778"/>
          <a:ext cx="2328504" cy="2328504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alpha val="5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alpha val="5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8145" tIns="25400" rIns="128145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Elimina código duplicado.</a:t>
          </a:r>
        </a:p>
      </dsp:txBody>
      <dsp:txXfrm>
        <a:off x="2205226" y="1565780"/>
        <a:ext cx="1646500" cy="1646500"/>
      </dsp:txXfrm>
    </dsp:sp>
    <dsp:sp modelId="{B8092B82-D8D6-46B3-A8BF-D8409398F2DC}">
      <dsp:nvSpPr>
        <dsp:cNvPr id="0" name=""/>
        <dsp:cNvSpPr/>
      </dsp:nvSpPr>
      <dsp:spPr>
        <a:xfrm>
          <a:off x="3727028" y="1224778"/>
          <a:ext cx="2328504" cy="2328504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alpha val="5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alpha val="5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8145" tIns="22860" rIns="128145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Controla fácilmente los efectos de los cambios.</a:t>
          </a:r>
        </a:p>
      </dsp:txBody>
      <dsp:txXfrm>
        <a:off x="4068030" y="1565780"/>
        <a:ext cx="1646500" cy="1646500"/>
      </dsp:txXfrm>
    </dsp:sp>
    <dsp:sp modelId="{4F05D6A0-868E-4719-A8D3-8BEEB5E1D7A0}">
      <dsp:nvSpPr>
        <dsp:cNvPr id="0" name=""/>
        <dsp:cNvSpPr/>
      </dsp:nvSpPr>
      <dsp:spPr>
        <a:xfrm>
          <a:off x="5589831" y="1224778"/>
          <a:ext cx="2328504" cy="232850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5">
                <a:alpha val="5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5">
                <a:alpha val="5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8145" tIns="25400" rIns="128145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Oculta detalles de implementación.</a:t>
          </a:r>
        </a:p>
      </dsp:txBody>
      <dsp:txXfrm>
        <a:off x="5930833" y="1565780"/>
        <a:ext cx="1646500" cy="1646500"/>
      </dsp:txXfrm>
    </dsp:sp>
    <dsp:sp modelId="{B0489F21-D86F-4D06-9A1E-47AE3BA09AD1}">
      <dsp:nvSpPr>
        <dsp:cNvPr id="0" name=""/>
        <dsp:cNvSpPr/>
      </dsp:nvSpPr>
      <dsp:spPr>
        <a:xfrm>
          <a:off x="7452634" y="1224778"/>
          <a:ext cx="2328504" cy="2328504"/>
        </a:xfrm>
        <a:prstGeom prst="ellipse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6">
                <a:alpha val="5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6">
                <a:alpha val="5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8145" tIns="26670" rIns="12814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 dirty="0"/>
            <a:t>Reutilizar código.</a:t>
          </a:r>
        </a:p>
      </dsp:txBody>
      <dsp:txXfrm>
        <a:off x="7793636" y="1565780"/>
        <a:ext cx="1646500" cy="1646500"/>
      </dsp:txXfrm>
    </dsp:sp>
    <dsp:sp modelId="{EB4BEE10-C4D9-40F5-B7D3-168F98129EA8}">
      <dsp:nvSpPr>
        <dsp:cNvPr id="0" name=""/>
        <dsp:cNvSpPr/>
      </dsp:nvSpPr>
      <dsp:spPr>
        <a:xfrm>
          <a:off x="9315438" y="1224778"/>
          <a:ext cx="2328504" cy="2328504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alpha val="5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alpha val="5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8145" tIns="26670" rIns="12814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 dirty="0"/>
            <a:t>Facilitar la legibilidad del código.</a:t>
          </a:r>
        </a:p>
      </dsp:txBody>
      <dsp:txXfrm>
        <a:off x="9656440" y="1565780"/>
        <a:ext cx="1646500" cy="16465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129089-397B-4C65-95AA-512F35FF4311}">
      <dsp:nvSpPr>
        <dsp:cNvPr id="0" name=""/>
        <dsp:cNvSpPr/>
      </dsp:nvSpPr>
      <dsp:spPr>
        <a:xfrm>
          <a:off x="1211478" y="0"/>
          <a:ext cx="2906348" cy="2906348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59946" tIns="24130" rIns="159946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b="1" kern="1200" dirty="0"/>
            <a:t>PREDEFINIDAS:</a:t>
          </a:r>
        </a:p>
      </dsp:txBody>
      <dsp:txXfrm>
        <a:off x="1637103" y="425625"/>
        <a:ext cx="2055098" cy="2055098"/>
      </dsp:txXfrm>
    </dsp:sp>
    <dsp:sp modelId="{FDEDE953-837C-49E6-BD71-77A4D360AABB}">
      <dsp:nvSpPr>
        <dsp:cNvPr id="0" name=""/>
        <dsp:cNvSpPr/>
      </dsp:nvSpPr>
      <dsp:spPr>
        <a:xfrm>
          <a:off x="7273627" y="4276"/>
          <a:ext cx="2906348" cy="2906348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59946" tIns="30480" rIns="15994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DEFINIDAS</a:t>
          </a:r>
          <a:r>
            <a:rPr lang="es-MX" sz="1900" kern="1200" dirty="0"/>
            <a:t>:</a:t>
          </a:r>
        </a:p>
      </dsp:txBody>
      <dsp:txXfrm>
        <a:off x="7699252" y="429901"/>
        <a:ext cx="2055098" cy="20550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5CB51-701D-4E80-BEA9-B32BDBD52281}">
      <dsp:nvSpPr>
        <dsp:cNvPr id="0" name=""/>
        <dsp:cNvSpPr/>
      </dsp:nvSpPr>
      <dsp:spPr>
        <a:xfrm>
          <a:off x="744652" y="1039"/>
          <a:ext cx="2929415" cy="2929415"/>
        </a:xfrm>
        <a:prstGeom prst="ellipse">
          <a:avLst/>
        </a:prstGeom>
        <a:solidFill>
          <a:schemeClr val="accent3">
            <a:lumMod val="75000"/>
            <a:alpha val="5000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61215" tIns="29210" rIns="1612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Funciones sin paso de parámetros.</a:t>
          </a:r>
        </a:p>
      </dsp:txBody>
      <dsp:txXfrm>
        <a:off x="1173655" y="430042"/>
        <a:ext cx="2071409" cy="2071409"/>
      </dsp:txXfrm>
    </dsp:sp>
    <dsp:sp modelId="{59EA8106-B829-4A58-A189-87D06A25802E}">
      <dsp:nvSpPr>
        <dsp:cNvPr id="0" name=""/>
        <dsp:cNvSpPr/>
      </dsp:nvSpPr>
      <dsp:spPr>
        <a:xfrm>
          <a:off x="3088185" y="1039"/>
          <a:ext cx="2929415" cy="2929415"/>
        </a:xfrm>
        <a:prstGeom prst="ellipse">
          <a:avLst/>
        </a:prstGeom>
        <a:solidFill>
          <a:srgbClr val="FFC000">
            <a:alpha val="50000"/>
          </a:srgb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61215" tIns="29210" rIns="1612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Funciones con paso de parámetros.</a:t>
          </a:r>
        </a:p>
      </dsp:txBody>
      <dsp:txXfrm>
        <a:off x="3517188" y="430042"/>
        <a:ext cx="2071409" cy="2071409"/>
      </dsp:txXfrm>
    </dsp:sp>
    <dsp:sp modelId="{7327115B-2094-4A8B-97E9-D2D609F02BE3}">
      <dsp:nvSpPr>
        <dsp:cNvPr id="0" name=""/>
        <dsp:cNvSpPr/>
      </dsp:nvSpPr>
      <dsp:spPr>
        <a:xfrm>
          <a:off x="5431717" y="1039"/>
          <a:ext cx="2929415" cy="2929415"/>
        </a:xfrm>
        <a:prstGeom prst="ellipse">
          <a:avLst/>
        </a:prstGeom>
        <a:solidFill>
          <a:srgbClr val="7030A0">
            <a:alpha val="50000"/>
          </a:srgb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61215" tIns="29210" rIns="1612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Funciones que no regresan valor.</a:t>
          </a:r>
        </a:p>
      </dsp:txBody>
      <dsp:txXfrm>
        <a:off x="5860720" y="430042"/>
        <a:ext cx="2071409" cy="2071409"/>
      </dsp:txXfrm>
    </dsp:sp>
    <dsp:sp modelId="{200331EF-EC41-463D-A53C-EAC4866E4F4E}">
      <dsp:nvSpPr>
        <dsp:cNvPr id="0" name=""/>
        <dsp:cNvSpPr/>
      </dsp:nvSpPr>
      <dsp:spPr>
        <a:xfrm>
          <a:off x="7775249" y="1039"/>
          <a:ext cx="2929415" cy="2929415"/>
        </a:xfrm>
        <a:prstGeom prst="ellipse">
          <a:avLst/>
        </a:prstGeom>
        <a:solidFill>
          <a:srgbClr val="FF0000">
            <a:alpha val="50000"/>
          </a:srgb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61215" tIns="29210" rIns="1612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Funciones que regresan valor.</a:t>
          </a:r>
        </a:p>
      </dsp:txBody>
      <dsp:txXfrm>
        <a:off x="8204252" y="430042"/>
        <a:ext cx="2071409" cy="20714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2AC3E7-8A2C-4D9F-A0BD-4B19C8CBBB4B}">
      <dsp:nvSpPr>
        <dsp:cNvPr id="0" name=""/>
        <dsp:cNvSpPr/>
      </dsp:nvSpPr>
      <dsp:spPr>
        <a:xfrm>
          <a:off x="181919" y="0"/>
          <a:ext cx="2756402" cy="2756402"/>
        </a:xfrm>
        <a:prstGeom prst="ellipse">
          <a:avLst/>
        </a:prstGeom>
        <a:solidFill>
          <a:srgbClr val="00B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1694" tIns="25400" rIns="151694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El entorno de cualquier función es la función por la que es invocada.</a:t>
          </a:r>
        </a:p>
      </dsp:txBody>
      <dsp:txXfrm>
        <a:off x="585585" y="403666"/>
        <a:ext cx="1949070" cy="1949070"/>
      </dsp:txXfrm>
    </dsp:sp>
    <dsp:sp modelId="{E53E92EC-32C6-4F27-8095-6B5FB501D080}">
      <dsp:nvSpPr>
        <dsp:cNvPr id="0" name=""/>
        <dsp:cNvSpPr/>
      </dsp:nvSpPr>
      <dsp:spPr>
        <a:xfrm>
          <a:off x="3971135" y="11"/>
          <a:ext cx="2756402" cy="2756402"/>
        </a:xfrm>
        <a:prstGeom prst="ellipse">
          <a:avLst/>
        </a:prstGeom>
        <a:solidFill>
          <a:srgbClr val="7030A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1694" tIns="25400" rIns="151694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i="1" kern="1200" dirty="0" err="1"/>
            <a:t>Main</a:t>
          </a:r>
          <a:r>
            <a:rPr lang="es-MX" sz="2000" b="1" kern="1200" dirty="0"/>
            <a:t> es el entorno y </a:t>
          </a:r>
          <a:r>
            <a:rPr lang="es-MX" sz="2000" b="1" i="1" kern="1200" dirty="0" err="1"/>
            <a:t>main</a:t>
          </a:r>
          <a:r>
            <a:rPr lang="es-MX" sz="2000" b="1" i="1" kern="1200" dirty="0"/>
            <a:t> </a:t>
          </a:r>
          <a:r>
            <a:rPr lang="es-MX" sz="2000" b="1" kern="1200" dirty="0"/>
            <a:t>proporciona la información (parámetros)</a:t>
          </a:r>
        </a:p>
      </dsp:txBody>
      <dsp:txXfrm>
        <a:off x="4374801" y="403677"/>
        <a:ext cx="1949070" cy="1949070"/>
      </dsp:txXfrm>
    </dsp:sp>
    <dsp:sp modelId="{4284F276-E82B-46F3-8D0C-3974A79D73AD}">
      <dsp:nvSpPr>
        <dsp:cNvPr id="0" name=""/>
        <dsp:cNvSpPr/>
      </dsp:nvSpPr>
      <dsp:spPr>
        <a:xfrm>
          <a:off x="7219457" y="0"/>
          <a:ext cx="2756402" cy="2756402"/>
        </a:xfrm>
        <a:prstGeom prst="ellipse">
          <a:avLst/>
        </a:prstGeom>
        <a:solidFill>
          <a:schemeClr val="accent3">
            <a:lumMod val="7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1694" tIns="30480" rIns="151694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La estructura general para definir una función en C es:</a:t>
          </a:r>
        </a:p>
      </dsp:txBody>
      <dsp:txXfrm>
        <a:off x="7623123" y="403666"/>
        <a:ext cx="1949070" cy="1949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37DE981-5DA6-4B29-92F2-21A5D90E668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AE2410-19DD-4E85-A88F-8AE085D08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51584" y="0"/>
            <a:ext cx="8964488" cy="1612776"/>
          </a:xfrm>
        </p:spPr>
        <p:txBody>
          <a:bodyPr>
            <a:normAutofit/>
          </a:bodyPr>
          <a:lstStyle/>
          <a:p>
            <a:pPr algn="ctr"/>
            <a:r>
              <a:rPr lang="es-ES" sz="4000" dirty="0"/>
              <a:t>Universidad autónoma </a:t>
            </a:r>
            <a:br>
              <a:rPr lang="es-ES" sz="4000" dirty="0"/>
            </a:br>
            <a:r>
              <a:rPr lang="es-ES" sz="4000" dirty="0"/>
              <a:t>del estado de México</a:t>
            </a:r>
            <a:r>
              <a:rPr lang="es-ES" dirty="0"/>
              <a:t> 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s-ES" sz="3200" b="1" i="1" dirty="0"/>
          </a:p>
          <a:p>
            <a:endParaRPr lang="es-ES" sz="3200" b="1" i="1" dirty="0"/>
          </a:p>
          <a:p>
            <a:endParaRPr lang="es-ES" sz="3200" b="1" i="1" dirty="0"/>
          </a:p>
          <a:p>
            <a:endParaRPr lang="es-ES" sz="3200" b="1" i="1" dirty="0"/>
          </a:p>
          <a:p>
            <a:r>
              <a:rPr lang="es-ES" sz="32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AUTOR: PATRICIA DELGADILLO GÓMEZ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479104" y="3961656"/>
            <a:ext cx="9188896" cy="1512168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4000" b="1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Programación estructurada</a:t>
            </a:r>
          </a:p>
          <a:p>
            <a:pPr algn="ctr">
              <a:spcBef>
                <a:spcPct val="0"/>
              </a:spcBef>
              <a:defRPr/>
            </a:pPr>
            <a:endParaRPr lang="es-ES" sz="4000" b="1" kern="0" cap="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r>
              <a:rPr lang="es-ES" sz="4000" b="1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Fecha:  2016b</a:t>
            </a:r>
          </a:p>
        </p:txBody>
      </p:sp>
      <p:pic>
        <p:nvPicPr>
          <p:cNvPr id="1027" name="Imagen 1" descr="http://www.asisucede.com.mx/wp-content/uploads/2009/07/300px-uaem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7528" y="332656"/>
            <a:ext cx="1584176" cy="14303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2423592" y="1340768"/>
            <a:ext cx="8964488" cy="96470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400" b="1" kern="0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Centro universitario uaem Ecatepec</a:t>
            </a:r>
            <a:r>
              <a:rPr lang="es-ES" sz="2400" b="1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703512" y="2204864"/>
            <a:ext cx="8964488" cy="96470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3200" kern="0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Informática administrativa</a:t>
            </a:r>
            <a:r>
              <a:rPr lang="es-ES" sz="3200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703512" y="3169568"/>
            <a:ext cx="8964488" cy="67667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400" b="1" kern="0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UNIDAD DE APRENDIZAJE:</a:t>
            </a:r>
            <a:r>
              <a:rPr lang="es-ES" sz="2400" b="1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0485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7405352" y="437882"/>
            <a:ext cx="4224271" cy="923330"/>
          </a:xfrm>
          <a:prstGeom prst="rect">
            <a:avLst/>
          </a:prstGeom>
          <a:solidFill>
            <a:srgbClr val="CC66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5400" b="1" dirty="0"/>
              <a:t>¿QUÉ ES?</a:t>
            </a:r>
          </a:p>
        </p:txBody>
      </p:sp>
      <p:graphicFrame>
        <p:nvGraphicFramePr>
          <p:cNvPr id="7" name="6 Diagrama"/>
          <p:cNvGraphicFramePr/>
          <p:nvPr/>
        </p:nvGraphicFramePr>
        <p:xfrm>
          <a:off x="0" y="1403797"/>
          <a:ext cx="11934423" cy="5273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4" name="AutoShape 2" descr="Resultado de imagen para muñequitos pensa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196" name="AutoShape 4" descr="Resultado de imagen para muñequitos pensa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198" name="AutoShape 6" descr="Resultado de imagen para muñequitos pensa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200" name="AutoShape 8" descr="Resultado de imagen para muñequitos pensa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3" name="Picture 4" descr="Resultado de imagen para muñequitos pensando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8758" y="4117168"/>
            <a:ext cx="2433079" cy="2433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540912" y="528033"/>
            <a:ext cx="2459865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¿QUÉ HACEN?</a:t>
            </a:r>
          </a:p>
        </p:txBody>
      </p:sp>
      <p:sp>
        <p:nvSpPr>
          <p:cNvPr id="7" name="6 Flecha derecha"/>
          <p:cNvSpPr/>
          <p:nvPr/>
        </p:nvSpPr>
        <p:spPr>
          <a:xfrm>
            <a:off x="3206839" y="656823"/>
            <a:ext cx="2588654" cy="23182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5988676" y="231820"/>
            <a:ext cx="5164428" cy="12311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latin typeface="Arial" pitchFamily="34" charset="0"/>
                <a:cs typeface="Arial" pitchFamily="34" charset="0"/>
              </a:rPr>
              <a:t>Hacen a la programación mas fácil y eficiente pues permite:</a:t>
            </a:r>
          </a:p>
          <a:p>
            <a:endParaRPr lang="es-MX" dirty="0"/>
          </a:p>
        </p:txBody>
      </p:sp>
      <p:graphicFrame>
        <p:nvGraphicFramePr>
          <p:cNvPr id="10" name="9 Diagrama"/>
          <p:cNvGraphicFramePr/>
          <p:nvPr/>
        </p:nvGraphicFramePr>
        <p:xfrm>
          <a:off x="241836" y="1777284"/>
          <a:ext cx="11645364" cy="4778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3864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09600" y="1961770"/>
            <a:ext cx="109728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6600" dirty="0">
                <a:solidFill>
                  <a:schemeClr val="tx1"/>
                </a:solidFill>
              </a:rPr>
              <a:t>TIPO DE FUNCIONES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650" y="4153852"/>
            <a:ext cx="4100339" cy="236332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48529" y="3979571"/>
            <a:ext cx="4958367" cy="12878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endParaRPr lang="es-MX" dirty="0"/>
          </a:p>
          <a:p>
            <a:pPr algn="just"/>
            <a:r>
              <a:rPr lang="es-MX" sz="4900" dirty="0"/>
              <a:t>el programador las diseña según sus necesidades.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347730" y="231820"/>
          <a:ext cx="11359165" cy="2910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Flecha abajo"/>
          <p:cNvSpPr/>
          <p:nvPr/>
        </p:nvSpPr>
        <p:spPr>
          <a:xfrm>
            <a:off x="695459" y="2756079"/>
            <a:ext cx="1004552" cy="991673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540913" y="4043966"/>
            <a:ext cx="5396247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/>
              <a:t>Se encuentran en las bibliotecas estándar de C, y es necesario hacer uso de la directiva </a:t>
            </a:r>
            <a:r>
              <a:rPr lang="es-MX" b="1" dirty="0"/>
              <a:t>#</a:t>
            </a:r>
            <a:r>
              <a:rPr lang="es-MX" b="1" dirty="0" err="1"/>
              <a:t>include</a:t>
            </a:r>
            <a:r>
              <a:rPr lang="es-MX" b="1" dirty="0"/>
              <a:t> </a:t>
            </a:r>
            <a:r>
              <a:rPr lang="es-MX" dirty="0"/>
              <a:t>para invocarlas.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  <a:p>
            <a:pPr algn="just"/>
            <a:r>
              <a:rPr lang="es-MX" dirty="0"/>
              <a:t>	</a:t>
            </a:r>
            <a:r>
              <a:rPr lang="es-MX" b="1" dirty="0"/>
              <a:t>ej. </a:t>
            </a:r>
            <a:r>
              <a:rPr lang="es-MX" b="1" dirty="0" err="1"/>
              <a:t>Printf</a:t>
            </a:r>
            <a:r>
              <a:rPr lang="es-MX" b="1" dirty="0"/>
              <a:t>, </a:t>
            </a:r>
            <a:r>
              <a:rPr lang="es-MX" b="1" dirty="0" err="1"/>
              <a:t>scanf</a:t>
            </a:r>
            <a:r>
              <a:rPr lang="es-MX" b="1" dirty="0"/>
              <a:t>, </a:t>
            </a:r>
            <a:r>
              <a:rPr lang="es-MX" b="1" dirty="0" err="1"/>
              <a:t>clrscr</a:t>
            </a:r>
            <a:r>
              <a:rPr lang="es-MX" b="1" dirty="0"/>
              <a:t>, etc</a:t>
            </a:r>
            <a:r>
              <a:rPr lang="es-MX" dirty="0"/>
              <a:t>.</a:t>
            </a:r>
          </a:p>
          <a:p>
            <a:endParaRPr lang="es-MX" dirty="0"/>
          </a:p>
        </p:txBody>
      </p:sp>
      <p:sp>
        <p:nvSpPr>
          <p:cNvPr id="8" name="7 Flecha abajo"/>
          <p:cNvSpPr/>
          <p:nvPr/>
        </p:nvSpPr>
        <p:spPr>
          <a:xfrm>
            <a:off x="10365346" y="2573629"/>
            <a:ext cx="1004552" cy="991673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6504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777025" y="978795"/>
            <a:ext cx="10491989" cy="327219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11500" dirty="0">
                <a:solidFill>
                  <a:schemeClr val="tx1"/>
                </a:solidFill>
              </a:rPr>
              <a:t>FUNCIÓN </a:t>
            </a:r>
            <a:r>
              <a:rPr lang="es-MX" sz="11500" i="1" dirty="0" err="1">
                <a:solidFill>
                  <a:schemeClr val="tx1"/>
                </a:solidFill>
              </a:rPr>
              <a:t>main</a:t>
            </a:r>
            <a:r>
              <a:rPr lang="es-MX" sz="11500" i="1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15189" y="1622737"/>
            <a:ext cx="5980090" cy="141667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>
              <a:buNone/>
            </a:pPr>
            <a:r>
              <a:rPr lang="es-MX" dirty="0">
                <a:solidFill>
                  <a:schemeClr val="tx1"/>
                </a:solidFill>
              </a:rPr>
              <a:t>Las funciones invocadas por </a:t>
            </a:r>
            <a:r>
              <a:rPr lang="es-MX" b="1" i="1" dirty="0">
                <a:solidFill>
                  <a:schemeClr val="tx1"/>
                </a:solidFill>
              </a:rPr>
              <a:t>main </a:t>
            </a:r>
            <a:r>
              <a:rPr lang="es-MX" dirty="0">
                <a:solidFill>
                  <a:schemeClr val="tx1"/>
                </a:solidFill>
              </a:rPr>
              <a:t>pueden llamar a su vez otras funciones.</a:t>
            </a:r>
            <a:endParaRPr lang="es-MX" i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178" y="3979572"/>
            <a:ext cx="10223262" cy="2586026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489398" y="450761"/>
            <a:ext cx="2331076" cy="52322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800" b="1" dirty="0"/>
              <a:t>¿QUÉ ES?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47729" y="1596981"/>
            <a:ext cx="4675031" cy="18466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Es la función principal y su papel es coordinar a las otras funciones mediante llamadas o invocaciones.</a:t>
            </a:r>
          </a:p>
          <a:p>
            <a:endParaRPr lang="es-MX" dirty="0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2408349" y="1171977"/>
            <a:ext cx="6516710" cy="515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5400000">
            <a:off x="2202287" y="1416676"/>
            <a:ext cx="3863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>
            <a:off x="8755487" y="1375892"/>
            <a:ext cx="3863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16 Conector recto"/>
          <p:cNvCxnSpPr>
            <a:stCxn id="6" idx="3"/>
          </p:cNvCxnSpPr>
          <p:nvPr/>
        </p:nvCxnSpPr>
        <p:spPr>
          <a:xfrm flipV="1">
            <a:off x="2820474" y="682580"/>
            <a:ext cx="3271233" cy="2979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rot="16200000" flipH="1">
            <a:off x="5847008" y="953036"/>
            <a:ext cx="553792" cy="128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278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84727" y="2500536"/>
            <a:ext cx="10972800" cy="1143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DISEÑO DE FUNCIONES.</a:t>
            </a:r>
          </a:p>
        </p:txBody>
      </p:sp>
      <p:sp>
        <p:nvSpPr>
          <p:cNvPr id="5122" name="AutoShape 2" descr="Resultado de imagen para muñecos sorprendi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24" name="Picture 4" descr="Resultado de imagen para muñecos sorprendid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7265" y="3648074"/>
            <a:ext cx="4238625" cy="3209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6722" y="296473"/>
            <a:ext cx="4606344" cy="117171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Cada función se diseña de manera independiente.</a:t>
            </a:r>
          </a:p>
          <a:p>
            <a:pPr marL="0" indent="0" algn="just">
              <a:buNone/>
            </a:pPr>
            <a:endParaRPr lang="es-MX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360609" y="3206839"/>
          <a:ext cx="11449318" cy="2931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5911403" y="1223493"/>
            <a:ext cx="6027312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/>
              <a:t>La acción de diseñar o crear una función es conocida como “definirla” y, según el propósito especifico, las funciones pueden ser diseñadas de las siguientes maneras:</a:t>
            </a:r>
          </a:p>
          <a:p>
            <a:endParaRPr lang="es-MX" dirty="0"/>
          </a:p>
        </p:txBody>
      </p:sp>
      <p:sp>
        <p:nvSpPr>
          <p:cNvPr id="11" name="10 Flecha doblada hacia arriba"/>
          <p:cNvSpPr/>
          <p:nvPr/>
        </p:nvSpPr>
        <p:spPr>
          <a:xfrm rot="5400000">
            <a:off x="4547922" y="976562"/>
            <a:ext cx="504136" cy="1948821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5190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29578" y="4572000"/>
            <a:ext cx="6658377" cy="1674253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s-MX" sz="3200" b="1" dirty="0">
                <a:solidFill>
                  <a:schemeClr val="tx1"/>
                </a:solidFill>
              </a:rPr>
              <a:t>o bien diseñar una función sin parámetros que regrese valor en un mismo programa.</a:t>
            </a:r>
          </a:p>
          <a:p>
            <a:pPr marL="0" indent="0" algn="just">
              <a:buNone/>
            </a:pP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463639" y="746975"/>
            <a:ext cx="4636394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Arial" pitchFamily="34" charset="0"/>
                <a:cs typeface="Arial" pitchFamily="34" charset="0"/>
              </a:rPr>
              <a:t>Todas estas funciones se pueden combinar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996225" y="2498500"/>
            <a:ext cx="5821251" cy="1200329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latin typeface="Arial" pitchFamily="34" charset="0"/>
                <a:cs typeface="Arial" pitchFamily="34" charset="0"/>
              </a:rPr>
              <a:t>se puede diseñar una función con parámetros que regrese un valor o que no lo haga si así se requiere.</a:t>
            </a:r>
          </a:p>
        </p:txBody>
      </p:sp>
      <p:sp>
        <p:nvSpPr>
          <p:cNvPr id="7" name="6 Flecha abajo"/>
          <p:cNvSpPr/>
          <p:nvPr/>
        </p:nvSpPr>
        <p:spPr>
          <a:xfrm>
            <a:off x="2987899" y="1751527"/>
            <a:ext cx="656822" cy="708338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abajo"/>
          <p:cNvSpPr/>
          <p:nvPr/>
        </p:nvSpPr>
        <p:spPr>
          <a:xfrm>
            <a:off x="7222902" y="3745605"/>
            <a:ext cx="656822" cy="708338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9698" name="Picture 2" descr="Resultado de imagen para muñecos construyen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647605" flipV="1">
            <a:off x="8597866" y="676722"/>
            <a:ext cx="2937618" cy="24065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7755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10485" y="2474779"/>
            <a:ext cx="10972800" cy="1143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1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FUNCIONES CON PASO DE PARÁMETROS.</a:t>
            </a:r>
          </a:p>
        </p:txBody>
      </p:sp>
      <p:pic>
        <p:nvPicPr>
          <p:cNvPr id="4098" name="Picture 2" descr="Resultado de imagen para muñecos construyendo una computado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254" y="3940318"/>
            <a:ext cx="3600950" cy="23991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200" dirty="0"/>
              <a:t>Para aprovechar una manera adecuada la unidad de aprendizaje, es conveniente que el alumno se familiarice con un lenguaje de programación de alto nivel, como pascal o C en el que comprenda los principales fundamentos como: variables, expresiones, métodos, estructuras de decisión e iteración que permita organizarlas con miras a promover eficientemente las competencias profesionales y evaluarlas.</a:t>
            </a:r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400" dirty="0"/>
              <a:t>Guion explicativo</a:t>
            </a:r>
            <a:r>
              <a:rPr lang="es-MX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4517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28066" y="321972"/>
            <a:ext cx="6246255" cy="100455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MX" sz="3100" dirty="0"/>
              <a:t>Esta información se refiere a los </a:t>
            </a:r>
            <a:r>
              <a:rPr lang="es-MX" sz="3100" b="1" dirty="0">
                <a:solidFill>
                  <a:schemeClr val="tx1"/>
                </a:solidFill>
              </a:rPr>
              <a:t>datos de entrada </a:t>
            </a:r>
            <a:r>
              <a:rPr lang="es-MX" sz="3100" dirty="0"/>
              <a:t>que se necesitan para que la función trabaje.</a:t>
            </a:r>
          </a:p>
          <a:p>
            <a:pPr marL="0" indent="0" algn="just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263" y="4705384"/>
            <a:ext cx="8905762" cy="1645153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425003" y="386366"/>
            <a:ext cx="4533363" cy="221599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Para la ejecución de estos subprogramas se requiere además de su invocación, que se les pase información adicional de su entorno.</a:t>
            </a:r>
          </a:p>
          <a:p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5550794" y="1429555"/>
            <a:ext cx="6387921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000" dirty="0"/>
              <a:t>Los parámetros pueden ser de un mismo tipo de datos o de tipos de datos diferentes.</a:t>
            </a:r>
          </a:p>
          <a:p>
            <a:pPr algn="just"/>
            <a:r>
              <a:rPr lang="es-MX" sz="2000" dirty="0"/>
              <a:t>Por ejemplo, una función que recibe datos enteros</a:t>
            </a:r>
          </a:p>
        </p:txBody>
      </p:sp>
      <p:cxnSp>
        <p:nvCxnSpPr>
          <p:cNvPr id="9" name="8 Conector recto"/>
          <p:cNvCxnSpPr/>
          <p:nvPr/>
        </p:nvCxnSpPr>
        <p:spPr>
          <a:xfrm>
            <a:off x="2253803" y="3593206"/>
            <a:ext cx="7366715" cy="128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endCxn id="4" idx="0"/>
          </p:cNvCxnSpPr>
          <p:nvPr/>
        </p:nvCxnSpPr>
        <p:spPr>
          <a:xfrm rot="16200000" flipH="1">
            <a:off x="5201972" y="4135211"/>
            <a:ext cx="1125057" cy="152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16200000" flipH="1">
            <a:off x="1777285" y="3116687"/>
            <a:ext cx="1017431" cy="128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>
            <a:off x="9124682" y="3200400"/>
            <a:ext cx="86288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0156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86873" y="1571223"/>
            <a:ext cx="10595020" cy="222900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4800" dirty="0">
                <a:solidFill>
                  <a:schemeClr val="tx1"/>
                </a:solidFill>
              </a:rPr>
              <a:t>PASO DE PARÁMETROS POR VALOR O REFERENCIA.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62930" y="5022760"/>
            <a:ext cx="4331593" cy="162273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s-MX" sz="1800" dirty="0"/>
              <a:t>haciendo posible la modificación de estos datos dentro de la función y manteniendo los cambios al terminar la ejecución de la función mencionada.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902299" y="553792"/>
            <a:ext cx="3773509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/>
                </a:solidFill>
              </a:rPr>
              <a:t>¿QUÉ SON?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34851" y="3799268"/>
            <a:ext cx="3683357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/>
              <a:t>son aquellos en los cuales la función recibe solo una copia del contendido de los argumentos.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37880" y="1893195"/>
            <a:ext cx="3361388" cy="110799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Los parámetros por valor</a:t>
            </a:r>
          </a:p>
          <a:p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8718996" y="1558344"/>
            <a:ext cx="2382592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Los parámetros por referencia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7671516" y="3503053"/>
            <a:ext cx="4288665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/>
              <a:t>son aquellos a través de los cuales la función recibe la dirección en memoria de los argumentos,</a:t>
            </a:r>
          </a:p>
        </p:txBody>
      </p:sp>
      <p:cxnSp>
        <p:nvCxnSpPr>
          <p:cNvPr id="11" name="10 Conector recto de flecha"/>
          <p:cNvCxnSpPr>
            <a:stCxn id="7" idx="2"/>
          </p:cNvCxnSpPr>
          <p:nvPr/>
        </p:nvCxnSpPr>
        <p:spPr>
          <a:xfrm rot="5400000">
            <a:off x="1742075" y="3371252"/>
            <a:ext cx="746561" cy="64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9596042" y="3137286"/>
            <a:ext cx="746561" cy="64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1326524" y="1287887"/>
            <a:ext cx="846142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>
            <a:off x="1010992" y="1590541"/>
            <a:ext cx="63106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16200000" flipH="1">
            <a:off x="9594763" y="1429555"/>
            <a:ext cx="360604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5400000">
            <a:off x="9710672" y="4722256"/>
            <a:ext cx="536620" cy="429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837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4547" y="1262018"/>
            <a:ext cx="109728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4800" dirty="0">
                <a:solidFill>
                  <a:schemeClr val="tx1"/>
                </a:solidFill>
              </a:rPr>
              <a:t>FUNCIONES SIN PASO DE PARÁMETROS:</a:t>
            </a:r>
          </a:p>
        </p:txBody>
      </p:sp>
      <p:pic>
        <p:nvPicPr>
          <p:cNvPr id="2050" name="Picture 2" descr="Resultado de imagen para sorprendido emotic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6628" y="2862470"/>
            <a:ext cx="3949148" cy="3730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3487" y="2034861"/>
            <a:ext cx="5821251" cy="140379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son subprogramas que no requieren información adicional de su entorno.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069" y="4001294"/>
            <a:ext cx="10050731" cy="1699399"/>
          </a:xfrm>
          <a:prstGeom prst="rect">
            <a:avLst/>
          </a:prstGeom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4670738" cy="742793"/>
          </a:xfrm>
          <a:solidFill>
            <a:srgbClr val="FF5050"/>
          </a:solidFill>
        </p:spPr>
        <p:txBody>
          <a:bodyPr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¿QUÉ SON?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6941712" y="1970468"/>
            <a:ext cx="4868214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dirty="0"/>
              <a:t>pues simplemente ejecutan una acción cada vez que son invocadas.</a:t>
            </a:r>
          </a:p>
        </p:txBody>
      </p:sp>
    </p:spTree>
    <p:extLst>
      <p:ext uri="{BB962C8B-B14F-4D97-AF65-F5344CB8AC3E}">
        <p14:creationId xmlns:p14="http://schemas.microsoft.com/office/powerpoint/2010/main" val="37820883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 rot="10800000" flipV="1">
            <a:off x="632138" y="3591634"/>
            <a:ext cx="3939861" cy="127657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s-MX" sz="3200" dirty="0" err="1"/>
              <a:t>Ej</a:t>
            </a:r>
            <a:r>
              <a:rPr lang="es-MX" sz="3200" dirty="0"/>
              <a:t>:</a:t>
            </a:r>
          </a:p>
          <a:p>
            <a:pPr marL="0" indent="0" algn="ctr">
              <a:buNone/>
            </a:pPr>
            <a:r>
              <a:rPr lang="es-MX" sz="3200" b="1" dirty="0" err="1"/>
              <a:t>Main</a:t>
            </a:r>
            <a:r>
              <a:rPr lang="es-MX" sz="3200" b="1" dirty="0"/>
              <a:t> </a:t>
            </a:r>
            <a:r>
              <a:rPr lang="es-MX" sz="3200" dirty="0"/>
              <a:t>                      función diseñada con paso de parámetros.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2760" y="3348507"/>
            <a:ext cx="6754391" cy="3069570"/>
          </a:xfrm>
          <a:prstGeom prst="rect">
            <a:avLst/>
          </a:prstGeom>
        </p:spPr>
      </p:pic>
      <p:graphicFrame>
        <p:nvGraphicFramePr>
          <p:cNvPr id="6" name="5 Diagrama"/>
          <p:cNvGraphicFramePr/>
          <p:nvPr/>
        </p:nvGraphicFramePr>
        <p:xfrm>
          <a:off x="686251" y="278798"/>
          <a:ext cx="10415338" cy="2760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7 Conector recto de flecha"/>
          <p:cNvCxnSpPr/>
          <p:nvPr/>
        </p:nvCxnSpPr>
        <p:spPr>
          <a:xfrm>
            <a:off x="1725769" y="3966694"/>
            <a:ext cx="1390918" cy="128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7491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030310" y="540913"/>
            <a:ext cx="10354614" cy="180911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5400" dirty="0">
                <a:solidFill>
                  <a:schemeClr val="tx1"/>
                </a:solidFill>
              </a:rPr>
              <a:t>DESCRIPCIÓN DE LA DEFINICIÓN DE FUNCIÓN.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8186" y="432033"/>
            <a:ext cx="11313618" cy="590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9452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800" dirty="0"/>
              <a:t>Con este material se describieron  los elementos básicos del lenguaje estructurado para la codificación de programas diseñados en algoritmos y/ o diagramas de flujo.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conclusiones</a:t>
            </a:r>
          </a:p>
        </p:txBody>
      </p:sp>
    </p:spTree>
    <p:extLst>
      <p:ext uri="{BB962C8B-B14F-4D97-AF65-F5344CB8AC3E}">
        <p14:creationId xmlns:p14="http://schemas.microsoft.com/office/powerpoint/2010/main" val="38907110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2669" y="2820194"/>
            <a:ext cx="8030095" cy="3098468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FLUJO DE ENTRADA Y SALIDA </a:t>
            </a:r>
          </a:p>
        </p:txBody>
      </p:sp>
    </p:spTree>
    <p:extLst>
      <p:ext uri="{BB962C8B-B14F-4D97-AF65-F5344CB8AC3E}">
        <p14:creationId xmlns:p14="http://schemas.microsoft.com/office/powerpoint/2010/main" val="408521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800" dirty="0"/>
              <a:t>Diseñar y construir programas en un lenguaje de programación estructurado mostrando en ellos el pleno dominio de variables simples, arreglos, registros, apuntadores, archivos, memoria dinámica y funciones basada en competencias que atiendan al Modelo Curricular de la UAEM que permitan al alumno dividir el trabajo en etapas claras, identificar las entradas y las salidas de cada etapa, garantizando la calidad de la solución, la capacidad y estimar el esfuerzo de desarrollar un programa implementadas mediante diferentes metodologías a fin de garantizar la calidad en los factores </a:t>
            </a:r>
            <a:r>
              <a:rPr lang="es-MX" sz="2800" dirty="0" err="1"/>
              <a:t>imersos</a:t>
            </a:r>
            <a:r>
              <a:rPr lang="es-MX" sz="2800" dirty="0"/>
              <a:t> en el desarrollo de un programa.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Objetivo de la asignatura </a:t>
            </a:r>
          </a:p>
        </p:txBody>
      </p:sp>
    </p:spTree>
    <p:extLst>
      <p:ext uri="{BB962C8B-B14F-4D97-AF65-F5344CB8AC3E}">
        <p14:creationId xmlns:p14="http://schemas.microsoft.com/office/powerpoint/2010/main" val="8398128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6044" y="1417638"/>
            <a:ext cx="8478981" cy="4750406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Declaración y uso de arreglos unidimensionales y bidimensionales </a:t>
            </a:r>
          </a:p>
        </p:txBody>
      </p:sp>
    </p:spTree>
    <p:extLst>
      <p:ext uri="{BB962C8B-B14F-4D97-AF65-F5344CB8AC3E}">
        <p14:creationId xmlns:p14="http://schemas.microsoft.com/office/powerpoint/2010/main" val="17513113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5425" y="1417638"/>
            <a:ext cx="8152015" cy="5440362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Uso de apuntadores, direcciones y aritmética de direcciones </a:t>
            </a:r>
          </a:p>
        </p:txBody>
      </p:sp>
    </p:spTree>
    <p:extLst>
      <p:ext uri="{BB962C8B-B14F-4D97-AF65-F5344CB8AC3E}">
        <p14:creationId xmlns:p14="http://schemas.microsoft.com/office/powerpoint/2010/main" val="25000829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/>
              <a:t>Este material  nos permitió conocer la Descripción de los elementos básicos del lenguaje estructurado para la codificación de programas diseñados en algoritmos y/o diagramas de flujo.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CONCLUSIONES </a:t>
            </a:r>
          </a:p>
        </p:txBody>
      </p:sp>
    </p:spTree>
    <p:extLst>
      <p:ext uri="{BB962C8B-B14F-4D97-AF65-F5344CB8AC3E}">
        <p14:creationId xmlns:p14="http://schemas.microsoft.com/office/powerpoint/2010/main" val="16439567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Introducción a la programación estructurada en C++ 	Márquez Teresa, Osorio Sonia, Olvera </a:t>
            </a:r>
            <a:r>
              <a:rPr lang="es-MX" dirty="0" err="1"/>
              <a:t>Elzie</a:t>
            </a:r>
            <a:r>
              <a:rPr lang="es-MX"/>
              <a:t> </a:t>
            </a:r>
            <a:r>
              <a:rPr lang="es-MX" dirty="0"/>
              <a:t>	</a:t>
            </a:r>
            <a:r>
              <a:rPr lang="es-MX"/>
              <a:t>Prentice Hall.</a:t>
            </a:r>
            <a:endParaRPr lang="es-MX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dirty="0"/>
              <a:t> </a:t>
            </a:r>
            <a:r>
              <a:rPr lang="es-MX" dirty="0" err="1"/>
              <a:t>Joyanes</a:t>
            </a:r>
            <a:r>
              <a:rPr lang="es-MX" dirty="0"/>
              <a:t> L. (2011). Fundamentos de programación. Algoritmos y estructura de datos,  España: Mc. Graw Hill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dirty="0"/>
              <a:t> </a:t>
            </a:r>
            <a:r>
              <a:rPr lang="es-MX" dirty="0" err="1"/>
              <a:t>Joyanes</a:t>
            </a:r>
            <a:r>
              <a:rPr lang="es-MX" dirty="0"/>
              <a:t>,  L. y </a:t>
            </a:r>
            <a:r>
              <a:rPr lang="es-MX" dirty="0" err="1"/>
              <a:t>Zahonero</a:t>
            </a:r>
            <a:r>
              <a:rPr lang="es-MX" dirty="0"/>
              <a:t>,  I. (2005 ) Programación en C, , México: Mc. Graw Hill,.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dirty="0"/>
              <a:t>BIBLIOGRAFÍA.</a:t>
            </a:r>
          </a:p>
        </p:txBody>
      </p:sp>
    </p:spTree>
    <p:extLst>
      <p:ext uri="{BB962C8B-B14F-4D97-AF65-F5344CB8AC3E}">
        <p14:creationId xmlns:p14="http://schemas.microsoft.com/office/powerpoint/2010/main" val="120192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4313" y="1687379"/>
            <a:ext cx="8229600" cy="411348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Secuencia didáctica </a:t>
            </a:r>
          </a:p>
        </p:txBody>
      </p:sp>
    </p:spTree>
    <p:extLst>
      <p:ext uri="{BB962C8B-B14F-4D97-AF65-F5344CB8AC3E}">
        <p14:creationId xmlns:p14="http://schemas.microsoft.com/office/powerpoint/2010/main" val="809959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800" dirty="0"/>
              <a:t>Describir los elementos básicos del lenguaje estructurado para la codificación de programas diseñados en algoritmos y/o diagramas de flujo.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OBJETIVO DE LA UNIDAD II</a:t>
            </a:r>
          </a:p>
        </p:txBody>
      </p:sp>
    </p:spTree>
    <p:extLst>
      <p:ext uri="{BB962C8B-B14F-4D97-AF65-F5344CB8AC3E}">
        <p14:creationId xmlns:p14="http://schemas.microsoft.com/office/powerpoint/2010/main" val="40558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2783" y="635247"/>
            <a:ext cx="109728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6000" dirty="0">
                <a:solidFill>
                  <a:schemeClr val="tx1"/>
                </a:solidFill>
                <a:latin typeface="Arial Black" pitchFamily="34" charset="0"/>
              </a:rPr>
              <a:t>PROGRAMACIÓN MODULAR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069" y="2696939"/>
            <a:ext cx="4401217" cy="300559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2266" y="2476500"/>
            <a:ext cx="6316133" cy="35306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404" y="274638"/>
            <a:ext cx="10140269" cy="172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872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4699" y="270456"/>
            <a:ext cx="200910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dirty="0"/>
              <a:t>¿ QUÉ ES?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391696" y="180304"/>
            <a:ext cx="7328079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 una técnica que consiste en separar un problema en las diferentes tareas que se quieren resolver, dando origen a la creación de módulos.</a:t>
            </a:r>
          </a:p>
        </p:txBody>
      </p:sp>
      <p:sp>
        <p:nvSpPr>
          <p:cNvPr id="7" name="6 Flecha derecha"/>
          <p:cNvSpPr/>
          <p:nvPr/>
        </p:nvSpPr>
        <p:spPr>
          <a:xfrm>
            <a:off x="2485623" y="399246"/>
            <a:ext cx="1777284" cy="309093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Flecha abajo"/>
          <p:cNvSpPr/>
          <p:nvPr/>
        </p:nvSpPr>
        <p:spPr>
          <a:xfrm>
            <a:off x="5434886" y="1262129"/>
            <a:ext cx="425003" cy="734096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4237150" y="2060620"/>
            <a:ext cx="275607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Arial" pitchFamily="34" charset="0"/>
                <a:cs typeface="Arial" pitchFamily="34" charset="0"/>
              </a:rPr>
              <a:t>A estos pequeños programas se les llama </a:t>
            </a:r>
            <a:r>
              <a:rPr lang="es-MX" b="1" dirty="0">
                <a:latin typeface="Arial" pitchFamily="34" charset="0"/>
                <a:cs typeface="Arial" pitchFamily="34" charset="0"/>
              </a:rPr>
              <a:t>FUNCIONES</a:t>
            </a:r>
            <a:r>
              <a:rPr lang="es-MX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1" name="10 Flecha abajo"/>
          <p:cNvSpPr/>
          <p:nvPr/>
        </p:nvSpPr>
        <p:spPr>
          <a:xfrm>
            <a:off x="5484255" y="3037268"/>
            <a:ext cx="425003" cy="734096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8293994" y="4472403"/>
            <a:ext cx="3567448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/>
              <a:t>Para que al final se  “arme” todas las funciones en un solo programa.</a:t>
            </a:r>
          </a:p>
          <a:p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271232" y="3825026"/>
            <a:ext cx="3992451" cy="20313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/>
              <a:t>Donde cada modulo o función se</a:t>
            </a:r>
          </a:p>
          <a:p>
            <a:endParaRPr lang="es-MX" dirty="0"/>
          </a:p>
          <a:p>
            <a:r>
              <a:rPr lang="es-MX" dirty="0"/>
              <a:t>*DISEÑA</a:t>
            </a:r>
          </a:p>
          <a:p>
            <a:r>
              <a:rPr lang="es-MX" dirty="0"/>
              <a:t>*CODIFICA</a:t>
            </a:r>
          </a:p>
          <a:p>
            <a:r>
              <a:rPr lang="es-MX" dirty="0"/>
              <a:t>*PROCESA</a:t>
            </a:r>
          </a:p>
          <a:p>
            <a:endParaRPr lang="es-MX" dirty="0"/>
          </a:p>
          <a:p>
            <a:r>
              <a:rPr lang="es-MX" dirty="0"/>
              <a:t>De manera independiente</a:t>
            </a:r>
          </a:p>
        </p:txBody>
      </p:sp>
      <p:sp>
        <p:nvSpPr>
          <p:cNvPr id="15" name="14 Flecha derecha"/>
          <p:cNvSpPr/>
          <p:nvPr/>
        </p:nvSpPr>
        <p:spPr>
          <a:xfrm>
            <a:off x="7340958" y="4739425"/>
            <a:ext cx="888643" cy="321972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6" name="Picture 2" descr="Resultado de imagen para investigand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183" y="1777286"/>
            <a:ext cx="2382593" cy="4585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3647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32327" y="1442433"/>
            <a:ext cx="10891234" cy="2434107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8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USO DE FUNCIONES.</a:t>
            </a:r>
          </a:p>
        </p:txBody>
      </p:sp>
      <p:sp>
        <p:nvSpPr>
          <p:cNvPr id="9218" name="AutoShape 2" descr="Resultado de imagen para muñequitos pensa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e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897</Words>
  <Application>Microsoft Office PowerPoint</Application>
  <PresentationFormat>Panorámica</PresentationFormat>
  <Paragraphs>101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1" baseType="lpstr">
      <vt:lpstr>Arial</vt:lpstr>
      <vt:lpstr>Arial Black</vt:lpstr>
      <vt:lpstr>Lucida Sans Unicode</vt:lpstr>
      <vt:lpstr>Verdana</vt:lpstr>
      <vt:lpstr>Wingdings</vt:lpstr>
      <vt:lpstr>Wingdings 2</vt:lpstr>
      <vt:lpstr>Wingdings 3</vt:lpstr>
      <vt:lpstr>Concurrencia</vt:lpstr>
      <vt:lpstr>Universidad autónoma  del estado de México </vt:lpstr>
      <vt:lpstr>Guion explicativo </vt:lpstr>
      <vt:lpstr>Objetivo de la asignatura </vt:lpstr>
      <vt:lpstr>Secuencia didáctica </vt:lpstr>
      <vt:lpstr>OBJETIVO DE LA UNIDAD II</vt:lpstr>
      <vt:lpstr>PROGRAMACIÓN MODULAR</vt:lpstr>
      <vt:lpstr>Presentación de PowerPoint</vt:lpstr>
      <vt:lpstr>Presentación de PowerPoint</vt:lpstr>
      <vt:lpstr>USO DE FUNCIONES.</vt:lpstr>
      <vt:lpstr>Presentación de PowerPoint</vt:lpstr>
      <vt:lpstr>Presentación de PowerPoint</vt:lpstr>
      <vt:lpstr>TIPO DE FUNCIONES</vt:lpstr>
      <vt:lpstr>Presentación de PowerPoint</vt:lpstr>
      <vt:lpstr>FUNCIÓN main.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PASO DE PARÁMETROS POR VALOR O REFERENCIA.</vt:lpstr>
      <vt:lpstr>Presentación de PowerPoint</vt:lpstr>
      <vt:lpstr>FUNCIONES SIN PASO DE PARÁMETROS:</vt:lpstr>
      <vt:lpstr>¿QUÉ SON?</vt:lpstr>
      <vt:lpstr>Presentación de PowerPoint</vt:lpstr>
      <vt:lpstr>DESCRIPCIÓN DE LA DEFINICIÓN DE FUNCIÓN.</vt:lpstr>
      <vt:lpstr>Presentación de PowerPoint</vt:lpstr>
      <vt:lpstr>conclusiones</vt:lpstr>
      <vt:lpstr>FLUJO DE ENTRADA Y SALIDA </vt:lpstr>
      <vt:lpstr>Declaración y uso de arreglos unidimensionales y bidimensionales </vt:lpstr>
      <vt:lpstr>Uso de apuntadores, direcciones y aritmética de direcciones </vt:lpstr>
      <vt:lpstr>CONCLUSIONES </vt:lpstr>
      <vt:lpstr>BIBLIOGRAFÍA.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Funciones y procedimientos con y sin paso de parámetros.</dc:title>
  <dc:creator>margarita romero</dc:creator>
  <cp:lastModifiedBy>Director</cp:lastModifiedBy>
  <cp:revision>19</cp:revision>
  <dcterms:created xsi:type="dcterms:W3CDTF">2016-10-08T23:31:19Z</dcterms:created>
  <dcterms:modified xsi:type="dcterms:W3CDTF">2016-10-12T22:29:02Z</dcterms:modified>
</cp:coreProperties>
</file>