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312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315" r:id="rId11"/>
    <p:sldId id="316" r:id="rId12"/>
    <p:sldId id="286" r:id="rId13"/>
    <p:sldId id="317" r:id="rId14"/>
    <p:sldId id="287" r:id="rId15"/>
    <p:sldId id="288" r:id="rId16"/>
    <p:sldId id="289" r:id="rId17"/>
    <p:sldId id="319" r:id="rId18"/>
    <p:sldId id="290" r:id="rId19"/>
    <p:sldId id="291" r:id="rId20"/>
    <p:sldId id="292" r:id="rId21"/>
    <p:sldId id="314" r:id="rId22"/>
    <p:sldId id="293" r:id="rId23"/>
    <p:sldId id="294" r:id="rId24"/>
    <p:sldId id="321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20" r:id="rId35"/>
    <p:sldId id="305" r:id="rId36"/>
    <p:sldId id="306" r:id="rId37"/>
    <p:sldId id="307" r:id="rId38"/>
    <p:sldId id="308" r:id="rId39"/>
    <p:sldId id="309" r:id="rId40"/>
    <p:sldId id="310" r:id="rId41"/>
    <p:sldId id="311" r:id="rId42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39B3E-F802-4412-A51F-BBE7EA9001D3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C429C706-3EC7-4F1C-9B6E-86B04BDB89C2}">
      <dgm:prSet/>
      <dgm:spPr/>
      <dgm:t>
        <a:bodyPr/>
        <a:lstStyle/>
        <a:p>
          <a:pPr rtl="0"/>
          <a:r>
            <a:rPr lang="es-MX" dirty="0" smtClean="0"/>
            <a:t>Consiste en detectar, consultar y obtener la bibliografía y otros materiales útiles para los propósitos del estudio, de los cuales se extrae y recopila información relevante y necesaria para el problema de investigación.</a:t>
          </a:r>
          <a:endParaRPr lang="es-MX" dirty="0"/>
        </a:p>
      </dgm:t>
    </dgm:pt>
    <dgm:pt modelId="{64B4AB8B-CFF8-4897-BEB1-830F9BB9BAE5}" type="parTrans" cxnId="{3C8B5A49-C0E7-4FD4-9947-F1C797729312}">
      <dgm:prSet/>
      <dgm:spPr/>
      <dgm:t>
        <a:bodyPr/>
        <a:lstStyle/>
        <a:p>
          <a:endParaRPr lang="es-MX"/>
        </a:p>
      </dgm:t>
    </dgm:pt>
    <dgm:pt modelId="{5D80649D-AB74-4BF2-863A-C2BA78DDB690}" type="sibTrans" cxnId="{3C8B5A49-C0E7-4FD4-9947-F1C797729312}">
      <dgm:prSet/>
      <dgm:spPr/>
      <dgm:t>
        <a:bodyPr/>
        <a:lstStyle/>
        <a:p>
          <a:endParaRPr lang="es-MX"/>
        </a:p>
      </dgm:t>
    </dgm:pt>
    <dgm:pt modelId="{23FC8FD4-274C-4053-A1C8-763CC81E8457}" type="pres">
      <dgm:prSet presAssocID="{86839B3E-F802-4412-A51F-BBE7EA9001D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451B953-B5EA-4983-B5A2-DA12B3921D83}" type="pres">
      <dgm:prSet presAssocID="{C429C706-3EC7-4F1C-9B6E-86B04BDB89C2}" presName="composite" presStyleCnt="0">
        <dgm:presLayoutVars>
          <dgm:chMax/>
          <dgm:chPref/>
        </dgm:presLayoutVars>
      </dgm:prSet>
      <dgm:spPr/>
    </dgm:pt>
    <dgm:pt modelId="{D78815E3-F682-48ED-9401-17837E79247F}" type="pres">
      <dgm:prSet presAssocID="{C429C706-3EC7-4F1C-9B6E-86B04BDB89C2}" presName="Image" presStyleLbl="bgImgPlace1" presStyleIdx="0" presStyleCnt="1" custScaleX="89830" custScaleY="92373" custLinFactNeighborX="-64134" custLinFactNeighborY="-30950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es-MX"/>
        </a:p>
      </dgm:t>
    </dgm:pt>
    <dgm:pt modelId="{3A80ED36-45A3-4B75-A16B-0C7878AE5947}" type="pres">
      <dgm:prSet presAssocID="{C429C706-3EC7-4F1C-9B6E-86B04BDB89C2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21278-63DB-46CA-BB31-BAB41E6357A2}" type="pres">
      <dgm:prSet presAssocID="{C429C706-3EC7-4F1C-9B6E-86B04BDB89C2}" presName="tlFrame" presStyleLbl="node1" presStyleIdx="0" presStyleCnt="4"/>
      <dgm:spPr/>
    </dgm:pt>
    <dgm:pt modelId="{2A95EC6F-D194-4632-817A-99B118EEB019}" type="pres">
      <dgm:prSet presAssocID="{C429C706-3EC7-4F1C-9B6E-86B04BDB89C2}" presName="trFrame" presStyleLbl="node1" presStyleIdx="1" presStyleCnt="4"/>
      <dgm:spPr/>
    </dgm:pt>
    <dgm:pt modelId="{A65C2B3E-952E-4C32-9E9B-3C94C8B11A5B}" type="pres">
      <dgm:prSet presAssocID="{C429C706-3EC7-4F1C-9B6E-86B04BDB89C2}" presName="blFrame" presStyleLbl="node1" presStyleIdx="2" presStyleCnt="4"/>
      <dgm:spPr/>
    </dgm:pt>
    <dgm:pt modelId="{983D31B6-A105-4030-81D6-1F5ACBE109F8}" type="pres">
      <dgm:prSet presAssocID="{C429C706-3EC7-4F1C-9B6E-86B04BDB89C2}" presName="brFrame" presStyleLbl="node1" presStyleIdx="3" presStyleCnt="4"/>
      <dgm:spPr/>
    </dgm:pt>
  </dgm:ptLst>
  <dgm:cxnLst>
    <dgm:cxn modelId="{3C8B5A49-C0E7-4FD4-9947-F1C797729312}" srcId="{86839B3E-F802-4412-A51F-BBE7EA9001D3}" destId="{C429C706-3EC7-4F1C-9B6E-86B04BDB89C2}" srcOrd="0" destOrd="0" parTransId="{64B4AB8B-CFF8-4897-BEB1-830F9BB9BAE5}" sibTransId="{5D80649D-AB74-4BF2-863A-C2BA78DDB690}"/>
    <dgm:cxn modelId="{A2475328-E4C9-47CA-9181-9EF70332255A}" type="presOf" srcId="{C429C706-3EC7-4F1C-9B6E-86B04BDB89C2}" destId="{3A80ED36-45A3-4B75-A16B-0C7878AE5947}" srcOrd="0" destOrd="0" presId="urn:microsoft.com/office/officeart/2009/3/layout/FramedTextPicture"/>
    <dgm:cxn modelId="{8C6F7635-8684-4F8B-9F19-3EC3079F6BED}" type="presOf" srcId="{86839B3E-F802-4412-A51F-BBE7EA9001D3}" destId="{23FC8FD4-274C-4053-A1C8-763CC81E8457}" srcOrd="0" destOrd="0" presId="urn:microsoft.com/office/officeart/2009/3/layout/FramedTextPicture"/>
    <dgm:cxn modelId="{76065A9C-D1F1-44B0-BA35-A5418951B954}" type="presParOf" srcId="{23FC8FD4-274C-4053-A1C8-763CC81E8457}" destId="{A451B953-B5EA-4983-B5A2-DA12B3921D83}" srcOrd="0" destOrd="0" presId="urn:microsoft.com/office/officeart/2009/3/layout/FramedTextPicture"/>
    <dgm:cxn modelId="{5073F63B-3BC2-47E4-B899-659E42EB696C}" type="presParOf" srcId="{A451B953-B5EA-4983-B5A2-DA12B3921D83}" destId="{D78815E3-F682-48ED-9401-17837E79247F}" srcOrd="0" destOrd="0" presId="urn:microsoft.com/office/officeart/2009/3/layout/FramedTextPicture"/>
    <dgm:cxn modelId="{C38506B4-B572-45A7-A6E0-E56EE5920AAC}" type="presParOf" srcId="{A451B953-B5EA-4983-B5A2-DA12B3921D83}" destId="{3A80ED36-45A3-4B75-A16B-0C7878AE5947}" srcOrd="1" destOrd="0" presId="urn:microsoft.com/office/officeart/2009/3/layout/FramedTextPicture"/>
    <dgm:cxn modelId="{987B9343-E8AF-40BD-BF53-535CF4B00827}" type="presParOf" srcId="{A451B953-B5EA-4983-B5A2-DA12B3921D83}" destId="{B5B21278-63DB-46CA-BB31-BAB41E6357A2}" srcOrd="2" destOrd="0" presId="urn:microsoft.com/office/officeart/2009/3/layout/FramedTextPicture"/>
    <dgm:cxn modelId="{92CD9E0E-6623-4015-B589-92F977486B7A}" type="presParOf" srcId="{A451B953-B5EA-4983-B5A2-DA12B3921D83}" destId="{2A95EC6F-D194-4632-817A-99B118EEB019}" srcOrd="3" destOrd="0" presId="urn:microsoft.com/office/officeart/2009/3/layout/FramedTextPicture"/>
    <dgm:cxn modelId="{74171994-F454-46F3-AD49-3E97FEC0F0C1}" type="presParOf" srcId="{A451B953-B5EA-4983-B5A2-DA12B3921D83}" destId="{A65C2B3E-952E-4C32-9E9B-3C94C8B11A5B}" srcOrd="4" destOrd="0" presId="urn:microsoft.com/office/officeart/2009/3/layout/FramedTextPicture"/>
    <dgm:cxn modelId="{6C158FE1-6B3E-4A40-A2CE-9D9A014307E5}" type="presParOf" srcId="{A451B953-B5EA-4983-B5A2-DA12B3921D83}" destId="{983D31B6-A105-4030-81D6-1F5ACBE109F8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08FE304-532E-4BFF-A1BA-23E24844747C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F11E92-552C-4F9F-8548-C5EE6A184EB3}">
      <dgm:prSet phldrT="[Texto]"/>
      <dgm:spPr>
        <a:xfrm>
          <a:off x="2749" y="1020910"/>
          <a:ext cx="1406407" cy="29700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u="sng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Confiabilidad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17E2238-2918-4918-A464-BBAD65F2B6FA}" type="parTrans" cxnId="{C68658BD-5EBA-4669-B775-DA0A4CFC8AB6}">
      <dgm:prSet/>
      <dgm:spPr/>
      <dgm:t>
        <a:bodyPr/>
        <a:lstStyle/>
        <a:p>
          <a:endParaRPr lang="es-MX"/>
        </a:p>
      </dgm:t>
    </dgm:pt>
    <dgm:pt modelId="{DC812486-16E1-4E28-92EA-E9A572B8A8A2}" type="sibTrans" cxnId="{C68658BD-5EBA-4669-B775-DA0A4CFC8AB6}">
      <dgm:prSet/>
      <dgm:spPr/>
      <dgm:t>
        <a:bodyPr/>
        <a:lstStyle/>
        <a:p>
          <a:endParaRPr lang="es-MX"/>
        </a:p>
      </dgm:t>
    </dgm:pt>
    <dgm:pt modelId="{4A71D65E-AAB3-4E6A-9029-B9EACC8543BE}">
      <dgm:prSet phldrT="[Texto]"/>
      <dgm:spPr>
        <a:xfrm>
          <a:off x="1802950" y="904894"/>
          <a:ext cx="3825427" cy="529031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just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un instrumento produce resultados consistentes y coherentes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E80C550-5F25-4C1D-AF56-6BAD2BBC0461}" type="parTrans" cxnId="{0F006DE1-8CDB-42BB-8D6C-C53842256386}">
      <dgm:prSet/>
      <dgm:spPr/>
      <dgm:t>
        <a:bodyPr/>
        <a:lstStyle/>
        <a:p>
          <a:endParaRPr lang="es-MX"/>
        </a:p>
      </dgm:t>
    </dgm:pt>
    <dgm:pt modelId="{CB90557F-CFE6-433C-A0FE-679CBE56C03C}" type="sibTrans" cxnId="{0F006DE1-8CDB-42BB-8D6C-C53842256386}">
      <dgm:prSet/>
      <dgm:spPr/>
      <dgm:t>
        <a:bodyPr/>
        <a:lstStyle/>
        <a:p>
          <a:endParaRPr lang="es-MX"/>
        </a:p>
      </dgm:t>
    </dgm:pt>
    <dgm:pt modelId="{7890CD7D-29A4-41DF-9A09-22D9F9438CF9}">
      <dgm:prSet phldrT="[Texto]"/>
      <dgm:spPr>
        <a:xfrm>
          <a:off x="2749" y="1710675"/>
          <a:ext cx="1406407" cy="29700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u="sng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Validez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7C8633E-BE3D-4897-8D07-41E8E179C928}" type="parTrans" cxnId="{D157322D-6BC0-4F79-8386-33895709E454}">
      <dgm:prSet/>
      <dgm:spPr/>
      <dgm:t>
        <a:bodyPr/>
        <a:lstStyle/>
        <a:p>
          <a:endParaRPr lang="es-MX"/>
        </a:p>
      </dgm:t>
    </dgm:pt>
    <dgm:pt modelId="{752B89B4-6836-414B-A85D-9A2022E1C127}" type="sibTrans" cxnId="{D157322D-6BC0-4F79-8386-33895709E454}">
      <dgm:prSet/>
      <dgm:spPr/>
      <dgm:t>
        <a:bodyPr/>
        <a:lstStyle/>
        <a:p>
          <a:endParaRPr lang="es-MX"/>
        </a:p>
      </dgm:t>
    </dgm:pt>
    <dgm:pt modelId="{C60FFADD-C2CD-496B-AB17-570695229E1E}">
      <dgm:prSet phldrT="[Texto]"/>
      <dgm:spPr>
        <a:xfrm>
          <a:off x="1802950" y="1487925"/>
          <a:ext cx="3825427" cy="7425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just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un instrumento en verdad mide la variable que se busca medir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AA527B-A5A1-492A-966C-2EDA10064C65}" type="parTrans" cxnId="{7586DDE4-D082-4BC5-82D5-05D9FDA2506E}">
      <dgm:prSet/>
      <dgm:spPr/>
      <dgm:t>
        <a:bodyPr/>
        <a:lstStyle/>
        <a:p>
          <a:endParaRPr lang="es-MX"/>
        </a:p>
      </dgm:t>
    </dgm:pt>
    <dgm:pt modelId="{257C3E33-1C83-403B-8CCE-FE597EF3C479}" type="sibTrans" cxnId="{7586DDE4-D082-4BC5-82D5-05D9FDA2506E}">
      <dgm:prSet/>
      <dgm:spPr/>
      <dgm:t>
        <a:bodyPr/>
        <a:lstStyle/>
        <a:p>
          <a:endParaRPr lang="es-MX"/>
        </a:p>
      </dgm:t>
    </dgm:pt>
    <dgm:pt modelId="{1BC163F6-3548-4F7B-88A4-9362E807721F}">
      <dgm:prSet phldrT="[Texto]"/>
      <dgm:spPr>
        <a:xfrm>
          <a:off x="2749" y="2609269"/>
          <a:ext cx="1406407" cy="29700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u="sng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Objetividad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F19D306-A6B4-4DBD-9351-456ECBFB77AA}" type="parTrans" cxnId="{70563A7F-E57A-4BD8-BD7C-A271CE620D61}">
      <dgm:prSet/>
      <dgm:spPr/>
      <dgm:t>
        <a:bodyPr/>
        <a:lstStyle/>
        <a:p>
          <a:endParaRPr lang="es-MX"/>
        </a:p>
      </dgm:t>
    </dgm:pt>
    <dgm:pt modelId="{DB0C8472-60CD-4A3B-879B-8640A501EC3C}" type="sibTrans" cxnId="{70563A7F-E57A-4BD8-BD7C-A271CE620D61}">
      <dgm:prSet/>
      <dgm:spPr/>
      <dgm:t>
        <a:bodyPr/>
        <a:lstStyle/>
        <a:p>
          <a:endParaRPr lang="es-MX"/>
        </a:p>
      </dgm:t>
    </dgm:pt>
    <dgm:pt modelId="{0D986B98-8366-4F8C-B284-886178114C05}">
      <dgm:prSet phldrT="[Texto]"/>
      <dgm:spPr>
        <a:xfrm>
          <a:off x="1802950" y="2284425"/>
          <a:ext cx="3825427" cy="946687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just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el instrumento es permeable a la influencia de los sesgos y tendencias de los investigadores que lo administran, califican e interpretan.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AAD417C-1DB8-4639-B36B-B18C5CF42899}" type="parTrans" cxnId="{B4912E98-DBF7-4785-BEB2-AA6FDBF3902A}">
      <dgm:prSet/>
      <dgm:spPr/>
      <dgm:t>
        <a:bodyPr/>
        <a:lstStyle/>
        <a:p>
          <a:endParaRPr lang="es-MX"/>
        </a:p>
      </dgm:t>
    </dgm:pt>
    <dgm:pt modelId="{EBB88713-C88A-40CD-B38B-4B3AAC6010EA}" type="sibTrans" cxnId="{B4912E98-DBF7-4785-BEB2-AA6FDBF3902A}">
      <dgm:prSet/>
      <dgm:spPr/>
      <dgm:t>
        <a:bodyPr/>
        <a:lstStyle/>
        <a:p>
          <a:endParaRPr lang="es-MX"/>
        </a:p>
      </dgm:t>
    </dgm:pt>
    <dgm:pt modelId="{CD6AAB68-91D1-465F-947C-0D75D0801657}" type="pres">
      <dgm:prSet presAssocID="{308FE304-532E-4BFF-A1BA-23E248447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CEBCC8-5394-4CE7-8700-95D5033279AA}" type="pres">
      <dgm:prSet presAssocID="{EBF11E92-552C-4F9F-8548-C5EE6A184EB3}" presName="linNode" presStyleCnt="0"/>
      <dgm:spPr/>
    </dgm:pt>
    <dgm:pt modelId="{0E80CB28-5D3D-4B3A-9928-3D4C3217FCAE}" type="pres">
      <dgm:prSet presAssocID="{EBF11E92-552C-4F9F-8548-C5EE6A184EB3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E5F724-03B6-4C9A-9671-BA3C8EC98765}" type="pres">
      <dgm:prSet presAssocID="{EBF11E92-552C-4F9F-8548-C5EE6A184EB3}" presName="bracket" presStyleLbl="parChTrans1D1" presStyleIdx="0" presStyleCnt="3"/>
      <dgm:spPr>
        <a:xfrm>
          <a:off x="1409156" y="904894"/>
          <a:ext cx="281281" cy="529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4F8A7077-7FD5-4263-9E85-A0065E91EE47}" type="pres">
      <dgm:prSet presAssocID="{EBF11E92-552C-4F9F-8548-C5EE6A184EB3}" presName="spH" presStyleCnt="0"/>
      <dgm:spPr/>
    </dgm:pt>
    <dgm:pt modelId="{D109C908-62CD-47FB-967D-30D87B6436A7}" type="pres">
      <dgm:prSet presAssocID="{EBF11E92-552C-4F9F-8548-C5EE6A184EB3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80A455-FEA0-41C2-897D-1D77D3EC00C7}" type="pres">
      <dgm:prSet presAssocID="{DC812486-16E1-4E28-92EA-E9A572B8A8A2}" presName="spV" presStyleCnt="0"/>
      <dgm:spPr/>
    </dgm:pt>
    <dgm:pt modelId="{DB5CC4B0-88DE-4357-B98D-09664AAE7E16}" type="pres">
      <dgm:prSet presAssocID="{7890CD7D-29A4-41DF-9A09-22D9F9438CF9}" presName="linNode" presStyleCnt="0"/>
      <dgm:spPr/>
    </dgm:pt>
    <dgm:pt modelId="{BBBDA02F-E2F2-4972-A1E7-2F394DAEE2F7}" type="pres">
      <dgm:prSet presAssocID="{7890CD7D-29A4-41DF-9A09-22D9F9438CF9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1030A-653D-4C34-9682-53FDE797CF24}" type="pres">
      <dgm:prSet presAssocID="{7890CD7D-29A4-41DF-9A09-22D9F9438CF9}" presName="bracket" presStyleLbl="parChTrans1D1" presStyleIdx="1" presStyleCnt="3"/>
      <dgm:spPr>
        <a:xfrm>
          <a:off x="1409156" y="1487925"/>
          <a:ext cx="281281" cy="74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B1E71284-2883-4DD8-9CAD-F11CFEACB5BB}" type="pres">
      <dgm:prSet presAssocID="{7890CD7D-29A4-41DF-9A09-22D9F9438CF9}" presName="spH" presStyleCnt="0"/>
      <dgm:spPr/>
    </dgm:pt>
    <dgm:pt modelId="{B4BD7297-7076-44F7-B76C-12F79544C5FF}" type="pres">
      <dgm:prSet presAssocID="{7890CD7D-29A4-41DF-9A09-22D9F9438CF9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2D51D2-6AB0-471B-8780-0FA6033D228F}" type="pres">
      <dgm:prSet presAssocID="{752B89B4-6836-414B-A85D-9A2022E1C127}" presName="spV" presStyleCnt="0"/>
      <dgm:spPr/>
    </dgm:pt>
    <dgm:pt modelId="{C4D246EA-274E-4AD1-A3AD-B42CAA18FFC7}" type="pres">
      <dgm:prSet presAssocID="{1BC163F6-3548-4F7B-88A4-9362E807721F}" presName="linNode" presStyleCnt="0"/>
      <dgm:spPr/>
    </dgm:pt>
    <dgm:pt modelId="{4ACCFAFE-7CDC-4F36-9E9A-02E6C4BECFF6}" type="pres">
      <dgm:prSet presAssocID="{1BC163F6-3548-4F7B-88A4-9362E807721F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750830-706C-4479-A13B-B347046BD68D}" type="pres">
      <dgm:prSet presAssocID="{1BC163F6-3548-4F7B-88A4-9362E807721F}" presName="bracket" presStyleLbl="parChTrans1D1" presStyleIdx="2" presStyleCnt="3"/>
      <dgm:spPr>
        <a:xfrm>
          <a:off x="1409156" y="2284425"/>
          <a:ext cx="281281" cy="9466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MX"/>
        </a:p>
      </dgm:t>
    </dgm:pt>
    <dgm:pt modelId="{83B4C17B-0C5F-432A-82FB-41A20500CA9A}" type="pres">
      <dgm:prSet presAssocID="{1BC163F6-3548-4F7B-88A4-9362E807721F}" presName="spH" presStyleCnt="0"/>
      <dgm:spPr/>
    </dgm:pt>
    <dgm:pt modelId="{1CC8477A-2712-48E5-920E-CF1753078E41}" type="pres">
      <dgm:prSet presAssocID="{1BC163F6-3548-4F7B-88A4-9362E807721F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2E030D-17FE-4F9A-A056-E95489EE6D75}" type="presOf" srcId="{7890CD7D-29A4-41DF-9A09-22D9F9438CF9}" destId="{BBBDA02F-E2F2-4972-A1E7-2F394DAEE2F7}" srcOrd="0" destOrd="0" presId="urn:diagrams.loki3.com/BracketList+Icon"/>
    <dgm:cxn modelId="{A141FC80-0328-40CE-B15A-C40D472FB078}" type="presOf" srcId="{1BC163F6-3548-4F7B-88A4-9362E807721F}" destId="{4ACCFAFE-7CDC-4F36-9E9A-02E6C4BECFF6}" srcOrd="0" destOrd="0" presId="urn:diagrams.loki3.com/BracketList+Icon"/>
    <dgm:cxn modelId="{0F006DE1-8CDB-42BB-8D6C-C53842256386}" srcId="{EBF11E92-552C-4F9F-8548-C5EE6A184EB3}" destId="{4A71D65E-AAB3-4E6A-9029-B9EACC8543BE}" srcOrd="0" destOrd="0" parTransId="{BE80C550-5F25-4C1D-AF56-6BAD2BBC0461}" sibTransId="{CB90557F-CFE6-433C-A0FE-679CBE56C03C}"/>
    <dgm:cxn modelId="{B4912E98-DBF7-4785-BEB2-AA6FDBF3902A}" srcId="{1BC163F6-3548-4F7B-88A4-9362E807721F}" destId="{0D986B98-8366-4F8C-B284-886178114C05}" srcOrd="0" destOrd="0" parTransId="{EAAD417C-1DB8-4639-B36B-B18C5CF42899}" sibTransId="{EBB88713-C88A-40CD-B38B-4B3AAC6010EA}"/>
    <dgm:cxn modelId="{70563A7F-E57A-4BD8-BD7C-A271CE620D61}" srcId="{308FE304-532E-4BFF-A1BA-23E24844747C}" destId="{1BC163F6-3548-4F7B-88A4-9362E807721F}" srcOrd="2" destOrd="0" parTransId="{8F19D306-A6B4-4DBD-9351-456ECBFB77AA}" sibTransId="{DB0C8472-60CD-4A3B-879B-8640A501EC3C}"/>
    <dgm:cxn modelId="{1F57FACC-3EC4-491B-85AC-F1CB8677E52F}" type="presOf" srcId="{C60FFADD-C2CD-496B-AB17-570695229E1E}" destId="{B4BD7297-7076-44F7-B76C-12F79544C5FF}" srcOrd="0" destOrd="0" presId="urn:diagrams.loki3.com/BracketList+Icon"/>
    <dgm:cxn modelId="{E337B202-BF91-427F-86FD-82620BE21B65}" type="presOf" srcId="{4A71D65E-AAB3-4E6A-9029-B9EACC8543BE}" destId="{D109C908-62CD-47FB-967D-30D87B6436A7}" srcOrd="0" destOrd="0" presId="urn:diagrams.loki3.com/BracketList+Icon"/>
    <dgm:cxn modelId="{7586DDE4-D082-4BC5-82D5-05D9FDA2506E}" srcId="{7890CD7D-29A4-41DF-9A09-22D9F9438CF9}" destId="{C60FFADD-C2CD-496B-AB17-570695229E1E}" srcOrd="0" destOrd="0" parTransId="{B1AA527B-A5A1-492A-966C-2EDA10064C65}" sibTransId="{257C3E33-1C83-403B-8CCE-FE597EF3C479}"/>
    <dgm:cxn modelId="{1266CA30-820B-4E1E-868C-B72419F20886}" type="presOf" srcId="{EBF11E92-552C-4F9F-8548-C5EE6A184EB3}" destId="{0E80CB28-5D3D-4B3A-9928-3D4C3217FCAE}" srcOrd="0" destOrd="0" presId="urn:diagrams.loki3.com/BracketList+Icon"/>
    <dgm:cxn modelId="{D968C826-FFC6-434A-86B7-65CB4F9E266C}" type="presOf" srcId="{0D986B98-8366-4F8C-B284-886178114C05}" destId="{1CC8477A-2712-48E5-920E-CF1753078E41}" srcOrd="0" destOrd="0" presId="urn:diagrams.loki3.com/BracketList+Icon"/>
    <dgm:cxn modelId="{D157322D-6BC0-4F79-8386-33895709E454}" srcId="{308FE304-532E-4BFF-A1BA-23E24844747C}" destId="{7890CD7D-29A4-41DF-9A09-22D9F9438CF9}" srcOrd="1" destOrd="0" parTransId="{B7C8633E-BE3D-4897-8D07-41E8E179C928}" sibTransId="{752B89B4-6836-414B-A85D-9A2022E1C127}"/>
    <dgm:cxn modelId="{C68658BD-5EBA-4669-B775-DA0A4CFC8AB6}" srcId="{308FE304-532E-4BFF-A1BA-23E24844747C}" destId="{EBF11E92-552C-4F9F-8548-C5EE6A184EB3}" srcOrd="0" destOrd="0" parTransId="{417E2238-2918-4918-A464-BBAD65F2B6FA}" sibTransId="{DC812486-16E1-4E28-92EA-E9A572B8A8A2}"/>
    <dgm:cxn modelId="{4B333318-9359-460D-B086-88D2E247A618}" type="presOf" srcId="{308FE304-532E-4BFF-A1BA-23E24844747C}" destId="{CD6AAB68-91D1-465F-947C-0D75D0801657}" srcOrd="0" destOrd="0" presId="urn:diagrams.loki3.com/BracketList+Icon"/>
    <dgm:cxn modelId="{C7A5B147-4B15-4E03-A01D-06C7CB847617}" type="presParOf" srcId="{CD6AAB68-91D1-465F-947C-0D75D0801657}" destId="{0FCEBCC8-5394-4CE7-8700-95D5033279AA}" srcOrd="0" destOrd="0" presId="urn:diagrams.loki3.com/BracketList+Icon"/>
    <dgm:cxn modelId="{E3EC67E3-6C3B-4A8B-BA69-634D818F32DA}" type="presParOf" srcId="{0FCEBCC8-5394-4CE7-8700-95D5033279AA}" destId="{0E80CB28-5D3D-4B3A-9928-3D4C3217FCAE}" srcOrd="0" destOrd="0" presId="urn:diagrams.loki3.com/BracketList+Icon"/>
    <dgm:cxn modelId="{081C0795-4D43-4DE9-A6D7-0C8767232EBF}" type="presParOf" srcId="{0FCEBCC8-5394-4CE7-8700-95D5033279AA}" destId="{21E5F724-03B6-4C9A-9671-BA3C8EC98765}" srcOrd="1" destOrd="0" presId="urn:diagrams.loki3.com/BracketList+Icon"/>
    <dgm:cxn modelId="{64D64A53-A303-443D-AC89-6236AA86B486}" type="presParOf" srcId="{0FCEBCC8-5394-4CE7-8700-95D5033279AA}" destId="{4F8A7077-7FD5-4263-9E85-A0065E91EE47}" srcOrd="2" destOrd="0" presId="urn:diagrams.loki3.com/BracketList+Icon"/>
    <dgm:cxn modelId="{E5EDE1A2-4E64-49B6-BE1D-91433BA16F55}" type="presParOf" srcId="{0FCEBCC8-5394-4CE7-8700-95D5033279AA}" destId="{D109C908-62CD-47FB-967D-30D87B6436A7}" srcOrd="3" destOrd="0" presId="urn:diagrams.loki3.com/BracketList+Icon"/>
    <dgm:cxn modelId="{76B34689-ED92-4B25-8C69-E3895F91105C}" type="presParOf" srcId="{CD6AAB68-91D1-465F-947C-0D75D0801657}" destId="{DC80A455-FEA0-41C2-897D-1D77D3EC00C7}" srcOrd="1" destOrd="0" presId="urn:diagrams.loki3.com/BracketList+Icon"/>
    <dgm:cxn modelId="{FF1C4C16-35E0-4F6F-9862-49AA2B804B92}" type="presParOf" srcId="{CD6AAB68-91D1-465F-947C-0D75D0801657}" destId="{DB5CC4B0-88DE-4357-B98D-09664AAE7E16}" srcOrd="2" destOrd="0" presId="urn:diagrams.loki3.com/BracketList+Icon"/>
    <dgm:cxn modelId="{B613D4D9-CC07-4819-B785-DE367F66FE43}" type="presParOf" srcId="{DB5CC4B0-88DE-4357-B98D-09664AAE7E16}" destId="{BBBDA02F-E2F2-4972-A1E7-2F394DAEE2F7}" srcOrd="0" destOrd="0" presId="urn:diagrams.loki3.com/BracketList+Icon"/>
    <dgm:cxn modelId="{85195160-CC43-4A77-8836-FBEB8991795E}" type="presParOf" srcId="{DB5CC4B0-88DE-4357-B98D-09664AAE7E16}" destId="{8AD1030A-653D-4C34-9682-53FDE797CF24}" srcOrd="1" destOrd="0" presId="urn:diagrams.loki3.com/BracketList+Icon"/>
    <dgm:cxn modelId="{53689CAB-2F0A-4F94-8541-71A63936014D}" type="presParOf" srcId="{DB5CC4B0-88DE-4357-B98D-09664AAE7E16}" destId="{B1E71284-2883-4DD8-9CAD-F11CFEACB5BB}" srcOrd="2" destOrd="0" presId="urn:diagrams.loki3.com/BracketList+Icon"/>
    <dgm:cxn modelId="{FA46C785-A9FD-4C1C-A715-E935EA53C269}" type="presParOf" srcId="{DB5CC4B0-88DE-4357-B98D-09664AAE7E16}" destId="{B4BD7297-7076-44F7-B76C-12F79544C5FF}" srcOrd="3" destOrd="0" presId="urn:diagrams.loki3.com/BracketList+Icon"/>
    <dgm:cxn modelId="{3724D60A-7085-4277-8B10-359B7A4A73FF}" type="presParOf" srcId="{CD6AAB68-91D1-465F-947C-0D75D0801657}" destId="{542D51D2-6AB0-471B-8780-0FA6033D228F}" srcOrd="3" destOrd="0" presId="urn:diagrams.loki3.com/BracketList+Icon"/>
    <dgm:cxn modelId="{959BDB97-FA05-4C32-9ACC-15ED4023B6D6}" type="presParOf" srcId="{CD6AAB68-91D1-465F-947C-0D75D0801657}" destId="{C4D246EA-274E-4AD1-A3AD-B42CAA18FFC7}" srcOrd="4" destOrd="0" presId="urn:diagrams.loki3.com/BracketList+Icon"/>
    <dgm:cxn modelId="{D9CC43BA-286C-47BE-8BAB-004AC07BCD64}" type="presParOf" srcId="{C4D246EA-274E-4AD1-A3AD-B42CAA18FFC7}" destId="{4ACCFAFE-7CDC-4F36-9E9A-02E6C4BECFF6}" srcOrd="0" destOrd="0" presId="urn:diagrams.loki3.com/BracketList+Icon"/>
    <dgm:cxn modelId="{301E06AE-50A4-45AB-BBF8-BD6B19EEA205}" type="presParOf" srcId="{C4D246EA-274E-4AD1-A3AD-B42CAA18FFC7}" destId="{A5750830-706C-4479-A13B-B347046BD68D}" srcOrd="1" destOrd="0" presId="urn:diagrams.loki3.com/BracketList+Icon"/>
    <dgm:cxn modelId="{9B235D60-1043-4FF4-894A-27DEE26E87AA}" type="presParOf" srcId="{C4D246EA-274E-4AD1-A3AD-B42CAA18FFC7}" destId="{83B4C17B-0C5F-432A-82FB-41A20500CA9A}" srcOrd="2" destOrd="0" presId="urn:diagrams.loki3.com/BracketList+Icon"/>
    <dgm:cxn modelId="{9C506D15-EAAB-4F26-B610-5878F83490D0}" type="presParOf" srcId="{C4D246EA-274E-4AD1-A3AD-B42CAA18FFC7}" destId="{1CC8477A-2712-48E5-920E-CF1753078E4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BDA345-1EB1-49F0-BA95-49E65C18DC0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BEAF7A3-5762-4AFC-8E98-7BC31D6B5886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Redefiniciones fundamentales sobre propósitos, definiciones operacionales y participantes</a:t>
          </a:r>
          <a:endParaRPr lang="es-MX" sz="1400" dirty="0">
            <a:solidFill>
              <a:schemeClr val="tx1"/>
            </a:solidFill>
          </a:endParaRPr>
        </a:p>
      </dgm:t>
    </dgm:pt>
    <dgm:pt modelId="{6083AE2C-F0C1-46A6-9ED5-CB322DB717F8}" type="parTrans" cxnId="{D8144E20-59ED-4D99-9E1E-1384838F83AC}">
      <dgm:prSet/>
      <dgm:spPr/>
      <dgm:t>
        <a:bodyPr/>
        <a:lstStyle/>
        <a:p>
          <a:endParaRPr lang="es-MX"/>
        </a:p>
      </dgm:t>
    </dgm:pt>
    <dgm:pt modelId="{8C04C4B2-8AB1-4D37-B575-9278B254F41C}" type="sibTrans" cxnId="{D8144E20-59ED-4D99-9E1E-1384838F83AC}">
      <dgm:prSet/>
      <dgm:spPr/>
      <dgm:t>
        <a:bodyPr/>
        <a:lstStyle/>
        <a:p>
          <a:endParaRPr lang="es-MX"/>
        </a:p>
      </dgm:t>
    </dgm:pt>
    <dgm:pt modelId="{202FE592-6FED-49CB-9322-1B8660E558D2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Revisar la literatura enfocándose en los instrumentos utilizados para medir las variables de interés</a:t>
          </a:r>
          <a:endParaRPr lang="es-MX" sz="1400" dirty="0">
            <a:solidFill>
              <a:schemeClr val="tx1"/>
            </a:solidFill>
          </a:endParaRPr>
        </a:p>
      </dgm:t>
    </dgm:pt>
    <dgm:pt modelId="{39C7F97C-90FF-4A98-B008-AF82B931F40E}" type="parTrans" cxnId="{3FA7C61C-E43B-4BC3-B574-56A294D84ACB}">
      <dgm:prSet/>
      <dgm:spPr/>
      <dgm:t>
        <a:bodyPr/>
        <a:lstStyle/>
        <a:p>
          <a:endParaRPr lang="es-MX"/>
        </a:p>
      </dgm:t>
    </dgm:pt>
    <dgm:pt modelId="{B8B7EC50-A3B2-4CED-B5B1-858A1F37EBB1}" type="sibTrans" cxnId="{3FA7C61C-E43B-4BC3-B574-56A294D84ACB}">
      <dgm:prSet/>
      <dgm:spPr/>
      <dgm:t>
        <a:bodyPr/>
        <a:lstStyle/>
        <a:p>
          <a:endParaRPr lang="es-MX"/>
        </a:p>
      </dgm:t>
    </dgm:pt>
    <dgm:pt modelId="{5C6638B6-B635-49BD-904E-D5A40F053654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Identificar el conjunto o dominio de conceptos o variables a medir. Identificar los indicadores de cada variables</a:t>
          </a:r>
          <a:endParaRPr lang="es-MX" sz="1400" dirty="0">
            <a:solidFill>
              <a:schemeClr val="tx1"/>
            </a:solidFill>
          </a:endParaRPr>
        </a:p>
      </dgm:t>
    </dgm:pt>
    <dgm:pt modelId="{6B0A3ED0-12C2-4E8C-A17C-B7720F94BFB4}" type="parTrans" cxnId="{8318F0E9-251D-403B-91C4-B56A6B2E8885}">
      <dgm:prSet/>
      <dgm:spPr/>
      <dgm:t>
        <a:bodyPr/>
        <a:lstStyle/>
        <a:p>
          <a:endParaRPr lang="es-MX"/>
        </a:p>
      </dgm:t>
    </dgm:pt>
    <dgm:pt modelId="{397227C4-1F82-4090-B351-A06CD90585E5}" type="sibTrans" cxnId="{8318F0E9-251D-403B-91C4-B56A6B2E8885}">
      <dgm:prSet/>
      <dgm:spPr/>
      <dgm:t>
        <a:bodyPr/>
        <a:lstStyle/>
        <a:p>
          <a:endParaRPr lang="es-MX"/>
        </a:p>
      </dgm:t>
    </dgm:pt>
    <dgm:pt modelId="{F272327C-117E-4476-94A9-B50D5221AE7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Construcción del instrumento, en función de las decisiones tomadas</a:t>
          </a:r>
          <a:endParaRPr lang="es-MX" dirty="0">
            <a:solidFill>
              <a:schemeClr val="tx1"/>
            </a:solidFill>
          </a:endParaRPr>
        </a:p>
      </dgm:t>
    </dgm:pt>
    <dgm:pt modelId="{27A1C0C9-0D65-4822-A7A3-4A4BC728406B}" type="parTrans" cxnId="{5400A8B1-8DB6-4D1F-9C55-9A5D50E0C562}">
      <dgm:prSet/>
      <dgm:spPr/>
      <dgm:t>
        <a:bodyPr/>
        <a:lstStyle/>
        <a:p>
          <a:endParaRPr lang="es-MX"/>
        </a:p>
      </dgm:t>
    </dgm:pt>
    <dgm:pt modelId="{73154656-E0E4-46F8-840C-8BD799C0C674}" type="sibTrans" cxnId="{5400A8B1-8DB6-4D1F-9C55-9A5D50E0C562}">
      <dgm:prSet/>
      <dgm:spPr/>
      <dgm:t>
        <a:bodyPr/>
        <a:lstStyle/>
        <a:p>
          <a:endParaRPr lang="es-MX"/>
        </a:p>
      </dgm:t>
    </dgm:pt>
    <dgm:pt modelId="{15D4D702-F624-4908-80C0-D2B54CF12909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Prueba piloto:</a:t>
          </a:r>
          <a:endParaRPr lang="es-MX" sz="1400" dirty="0">
            <a:solidFill>
              <a:schemeClr val="tx1"/>
            </a:solidFill>
          </a:endParaRPr>
        </a:p>
      </dgm:t>
    </dgm:pt>
    <dgm:pt modelId="{F14ED344-8FE3-4D4B-B6F1-8CD441A6682F}" type="parTrans" cxnId="{28032F68-37DB-4146-AD1C-6488FECE01F1}">
      <dgm:prSet/>
      <dgm:spPr/>
      <dgm:t>
        <a:bodyPr/>
        <a:lstStyle/>
        <a:p>
          <a:endParaRPr lang="es-MX"/>
        </a:p>
      </dgm:t>
    </dgm:pt>
    <dgm:pt modelId="{38BA05DD-DA4A-4BFB-8FC5-8EBECA7CFDFB}" type="sibTrans" cxnId="{28032F68-37DB-4146-AD1C-6488FECE01F1}">
      <dgm:prSet/>
      <dgm:spPr/>
      <dgm:t>
        <a:bodyPr/>
        <a:lstStyle/>
        <a:p>
          <a:endParaRPr lang="es-MX"/>
        </a:p>
      </dgm:t>
    </dgm:pt>
    <dgm:pt modelId="{7B456EFD-FAAA-48CD-BBA1-570C2696F884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tx1"/>
              </a:solidFill>
            </a:rPr>
            <a:t>Versión final</a:t>
          </a:r>
          <a:endParaRPr lang="es-MX" sz="1600" dirty="0">
            <a:solidFill>
              <a:schemeClr val="tx1"/>
            </a:solidFill>
          </a:endParaRPr>
        </a:p>
      </dgm:t>
    </dgm:pt>
    <dgm:pt modelId="{847E3ACC-85A7-4E23-A375-101DA5615E46}" type="parTrans" cxnId="{46C16437-88EB-4FEA-A1A5-744F23BACC1A}">
      <dgm:prSet/>
      <dgm:spPr/>
      <dgm:t>
        <a:bodyPr/>
        <a:lstStyle/>
        <a:p>
          <a:endParaRPr lang="es-MX"/>
        </a:p>
      </dgm:t>
    </dgm:pt>
    <dgm:pt modelId="{20CF9E1B-0B51-4ED3-88A2-91444C3AB192}" type="sibTrans" cxnId="{46C16437-88EB-4FEA-A1A5-744F23BACC1A}">
      <dgm:prSet/>
      <dgm:spPr/>
      <dgm:t>
        <a:bodyPr/>
        <a:lstStyle/>
        <a:p>
          <a:endParaRPr lang="es-MX"/>
        </a:p>
      </dgm:t>
    </dgm:pt>
    <dgm:pt modelId="{AB20D006-BBA2-4BF3-AC9A-CEC019AB57A0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Entrenamiento del personal que va a administrarlo y calificarlo</a:t>
          </a:r>
          <a:endParaRPr lang="es-MX" sz="1400" dirty="0">
            <a:solidFill>
              <a:schemeClr val="tx1"/>
            </a:solidFill>
          </a:endParaRPr>
        </a:p>
      </dgm:t>
    </dgm:pt>
    <dgm:pt modelId="{4C73BE68-D404-4F20-8A89-BF46DA3E2F2F}" type="parTrans" cxnId="{4DE6CF14-B86C-4D13-BAD6-D0F1EB83A2DE}">
      <dgm:prSet/>
      <dgm:spPr/>
      <dgm:t>
        <a:bodyPr/>
        <a:lstStyle/>
        <a:p>
          <a:endParaRPr lang="es-MX"/>
        </a:p>
      </dgm:t>
    </dgm:pt>
    <dgm:pt modelId="{F9A47DD1-283F-45F7-8413-99EBA97D15CD}" type="sibTrans" cxnId="{4DE6CF14-B86C-4D13-BAD6-D0F1EB83A2DE}">
      <dgm:prSet/>
      <dgm:spPr/>
      <dgm:t>
        <a:bodyPr/>
        <a:lstStyle/>
        <a:p>
          <a:endParaRPr lang="es-MX"/>
        </a:p>
      </dgm:t>
    </dgm:pt>
    <dgm:pt modelId="{FF6BE4B0-8564-4BBF-9B9E-D1E60985FB5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Obtener autorizaciones para aplicar el instrumento</a:t>
          </a:r>
          <a:endParaRPr lang="es-MX" dirty="0">
            <a:solidFill>
              <a:schemeClr val="tx1"/>
            </a:solidFill>
          </a:endParaRPr>
        </a:p>
      </dgm:t>
    </dgm:pt>
    <dgm:pt modelId="{813A2D3A-533D-4B62-BC80-3CFC4B55F082}" type="parTrans" cxnId="{EC34482A-28EC-42A2-8E6E-30245A2EC3FF}">
      <dgm:prSet/>
      <dgm:spPr/>
      <dgm:t>
        <a:bodyPr/>
        <a:lstStyle/>
        <a:p>
          <a:endParaRPr lang="es-MX"/>
        </a:p>
      </dgm:t>
    </dgm:pt>
    <dgm:pt modelId="{A31133DD-7C0A-4D69-BFC7-20B6AAF089C6}" type="sibTrans" cxnId="{EC34482A-28EC-42A2-8E6E-30245A2EC3FF}">
      <dgm:prSet/>
      <dgm:spPr/>
      <dgm:t>
        <a:bodyPr/>
        <a:lstStyle/>
        <a:p>
          <a:endParaRPr lang="es-MX"/>
        </a:p>
      </dgm:t>
    </dgm:pt>
    <dgm:pt modelId="{2AA73DDA-1E01-4643-8E01-11755F84C8D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Administración del instrumento</a:t>
          </a:r>
          <a:endParaRPr lang="es-MX" dirty="0">
            <a:solidFill>
              <a:schemeClr val="tx1"/>
            </a:solidFill>
          </a:endParaRPr>
        </a:p>
      </dgm:t>
    </dgm:pt>
    <dgm:pt modelId="{C416C4A4-62D2-4A07-A532-B28ACCB4307E}" type="parTrans" cxnId="{C1949D1D-4D26-4527-ABD5-F8CCE7D2E3EE}">
      <dgm:prSet/>
      <dgm:spPr/>
      <dgm:t>
        <a:bodyPr/>
        <a:lstStyle/>
        <a:p>
          <a:endParaRPr lang="es-MX"/>
        </a:p>
      </dgm:t>
    </dgm:pt>
    <dgm:pt modelId="{0EB686F7-D572-4687-9C86-09E5DA35326D}" type="sibTrans" cxnId="{C1949D1D-4D26-4527-ABD5-F8CCE7D2E3EE}">
      <dgm:prSet/>
      <dgm:spPr/>
      <dgm:t>
        <a:bodyPr/>
        <a:lstStyle/>
        <a:p>
          <a:endParaRPr lang="es-MX"/>
        </a:p>
      </dgm:t>
    </dgm:pt>
    <dgm:pt modelId="{859EE683-495E-4631-BF63-DDCEBFD564C9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tx1"/>
              </a:solidFill>
            </a:rPr>
            <a:t>Decisiones:</a:t>
          </a:r>
          <a:endParaRPr lang="es-MX" sz="1600" dirty="0">
            <a:solidFill>
              <a:schemeClr val="tx1"/>
            </a:solidFill>
          </a:endParaRPr>
        </a:p>
      </dgm:t>
    </dgm:pt>
    <dgm:pt modelId="{BC2B1D20-4C7F-4951-9071-771C5FFF607F}" type="parTrans" cxnId="{55FD4EFE-0FBC-4504-A054-E14074C517AA}">
      <dgm:prSet/>
      <dgm:spPr/>
      <dgm:t>
        <a:bodyPr/>
        <a:lstStyle/>
        <a:p>
          <a:endParaRPr lang="es-MX"/>
        </a:p>
      </dgm:t>
    </dgm:pt>
    <dgm:pt modelId="{9D9897D0-CDE5-44B0-94E5-6F38ACBD5A0D}" type="sibTrans" cxnId="{55FD4EFE-0FBC-4504-A054-E14074C517AA}">
      <dgm:prSet/>
      <dgm:spPr/>
      <dgm:t>
        <a:bodyPr/>
        <a:lstStyle/>
        <a:p>
          <a:endParaRPr lang="es-MX"/>
        </a:p>
      </dgm:t>
    </dgm:pt>
    <dgm:pt modelId="{537C0860-F6CF-4039-82B4-1EEEEDE60923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Tipo y formato</a:t>
          </a:r>
          <a:endParaRPr lang="es-MX" sz="1050" dirty="0">
            <a:solidFill>
              <a:schemeClr val="tx1"/>
            </a:solidFill>
          </a:endParaRPr>
        </a:p>
      </dgm:t>
    </dgm:pt>
    <dgm:pt modelId="{413EF992-3C3D-413D-AAE0-3F093603EFEF}" type="parTrans" cxnId="{A2A5773F-88A9-4C0F-BB69-51A4DF1276C4}">
      <dgm:prSet/>
      <dgm:spPr/>
      <dgm:t>
        <a:bodyPr/>
        <a:lstStyle/>
        <a:p>
          <a:endParaRPr lang="es-MX"/>
        </a:p>
      </dgm:t>
    </dgm:pt>
    <dgm:pt modelId="{E9813935-6D84-4149-B85B-CB337DFE9E03}" type="sibTrans" cxnId="{A2A5773F-88A9-4C0F-BB69-51A4DF1276C4}">
      <dgm:prSet/>
      <dgm:spPr/>
      <dgm:t>
        <a:bodyPr/>
        <a:lstStyle/>
        <a:p>
          <a:endParaRPr lang="es-MX"/>
        </a:p>
      </dgm:t>
    </dgm:pt>
    <dgm:pt modelId="{DB66C226-4181-4F32-91E2-E0A04CAF5C2A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Utilizar uno existente, adaptarlo o construir uno nuevo</a:t>
          </a:r>
          <a:endParaRPr lang="es-MX" sz="1050" dirty="0">
            <a:solidFill>
              <a:schemeClr val="tx1"/>
            </a:solidFill>
          </a:endParaRPr>
        </a:p>
      </dgm:t>
    </dgm:pt>
    <dgm:pt modelId="{96E5F0D2-0D67-4C83-8D24-43EC86BF89F6}" type="parTrans" cxnId="{8AF00F45-5CD8-4DED-A20F-43F748FE98B6}">
      <dgm:prSet/>
      <dgm:spPr/>
      <dgm:t>
        <a:bodyPr/>
        <a:lstStyle/>
        <a:p>
          <a:endParaRPr lang="es-MX"/>
        </a:p>
      </dgm:t>
    </dgm:pt>
    <dgm:pt modelId="{0562685B-6CC1-4340-A231-1F0D6C71803E}" type="sibTrans" cxnId="{8AF00F45-5CD8-4DED-A20F-43F748FE98B6}">
      <dgm:prSet/>
      <dgm:spPr/>
      <dgm:t>
        <a:bodyPr/>
        <a:lstStyle/>
        <a:p>
          <a:endParaRPr lang="es-MX"/>
        </a:p>
      </dgm:t>
    </dgm:pt>
    <dgm:pt modelId="{FC786E60-70A2-475D-BE81-45B03035F781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Contexto de administración</a:t>
          </a:r>
          <a:endParaRPr lang="es-MX" sz="1050" dirty="0">
            <a:solidFill>
              <a:schemeClr val="tx1"/>
            </a:solidFill>
          </a:endParaRPr>
        </a:p>
      </dgm:t>
    </dgm:pt>
    <dgm:pt modelId="{EF0AB23B-C803-45CD-93AE-16B1DCE48747}" type="parTrans" cxnId="{4CEFD448-E528-491C-BA46-86B2C67329AE}">
      <dgm:prSet/>
      <dgm:spPr/>
      <dgm:t>
        <a:bodyPr/>
        <a:lstStyle/>
        <a:p>
          <a:endParaRPr lang="es-MX"/>
        </a:p>
      </dgm:t>
    </dgm:pt>
    <dgm:pt modelId="{C623CB8C-B806-40A9-883C-9C4D217EB00C}" type="sibTrans" cxnId="{4CEFD448-E528-491C-BA46-86B2C67329AE}">
      <dgm:prSet/>
      <dgm:spPr/>
      <dgm:t>
        <a:bodyPr/>
        <a:lstStyle/>
        <a:p>
          <a:endParaRPr lang="es-MX"/>
        </a:p>
      </dgm:t>
    </dgm:pt>
    <dgm:pt modelId="{224E18B3-93FF-4953-8CCE-4CFA00E0DC49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Confiabilidad inicial</a:t>
          </a:r>
          <a:endParaRPr lang="es-MX" sz="1050" dirty="0">
            <a:solidFill>
              <a:schemeClr val="tx1"/>
            </a:solidFill>
          </a:endParaRPr>
        </a:p>
      </dgm:t>
    </dgm:pt>
    <dgm:pt modelId="{2A5A01C1-03C8-44DA-B5FD-37DFFBCC89B7}" type="parTrans" cxnId="{1374DB5E-DA5B-4C58-B813-6454E8B3BE79}">
      <dgm:prSet/>
      <dgm:spPr/>
      <dgm:t>
        <a:bodyPr/>
        <a:lstStyle/>
        <a:p>
          <a:endParaRPr lang="es-MX"/>
        </a:p>
      </dgm:t>
    </dgm:pt>
    <dgm:pt modelId="{06C9E49B-0069-4642-8491-EE2A573E84C3}" type="sibTrans" cxnId="{1374DB5E-DA5B-4C58-B813-6454E8B3BE79}">
      <dgm:prSet/>
      <dgm:spPr/>
      <dgm:t>
        <a:bodyPr/>
        <a:lstStyle/>
        <a:p>
          <a:endParaRPr lang="es-MX"/>
        </a:p>
      </dgm:t>
    </dgm:pt>
    <dgm:pt modelId="{924895A0-10F4-4F42-90BC-7930A27A0BA4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Validez inicial</a:t>
          </a:r>
          <a:endParaRPr lang="es-MX" sz="1050" dirty="0">
            <a:solidFill>
              <a:schemeClr val="tx1"/>
            </a:solidFill>
          </a:endParaRPr>
        </a:p>
      </dgm:t>
    </dgm:pt>
    <dgm:pt modelId="{ECEF58D5-D6B4-47B8-9961-445A3A91FD2F}" type="parTrans" cxnId="{BC7F57B7-2DF6-4BB9-BC81-029CDE261726}">
      <dgm:prSet/>
      <dgm:spPr/>
      <dgm:t>
        <a:bodyPr/>
        <a:lstStyle/>
        <a:p>
          <a:endParaRPr lang="es-MX"/>
        </a:p>
      </dgm:t>
    </dgm:pt>
    <dgm:pt modelId="{5512A1E5-760D-473A-845F-1FF44E4FD66B}" type="sibTrans" cxnId="{BC7F57B7-2DF6-4BB9-BC81-029CDE261726}">
      <dgm:prSet/>
      <dgm:spPr/>
      <dgm:t>
        <a:bodyPr/>
        <a:lstStyle/>
        <a:p>
          <a:endParaRPr lang="es-MX"/>
        </a:p>
      </dgm:t>
    </dgm:pt>
    <dgm:pt modelId="{41F189C3-985C-45E6-BE17-A591591948FD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Entrevista a los participantes para evaluar</a:t>
          </a:r>
          <a:endParaRPr lang="es-MX" sz="1050" dirty="0">
            <a:solidFill>
              <a:schemeClr val="tx1"/>
            </a:solidFill>
          </a:endParaRPr>
        </a:p>
      </dgm:t>
    </dgm:pt>
    <dgm:pt modelId="{7F94CC0B-8253-4F2B-A40C-A5A83FE23E9E}" type="parTrans" cxnId="{C77F30DF-1DB1-4AF7-BB55-63B43301373A}">
      <dgm:prSet/>
      <dgm:spPr/>
      <dgm:t>
        <a:bodyPr/>
        <a:lstStyle/>
        <a:p>
          <a:endParaRPr lang="es-MX"/>
        </a:p>
      </dgm:t>
    </dgm:pt>
    <dgm:pt modelId="{19307A0F-9C7D-495C-AE1B-1C24C2C07152}" type="sibTrans" cxnId="{C77F30DF-1DB1-4AF7-BB55-63B43301373A}">
      <dgm:prSet/>
      <dgm:spPr/>
      <dgm:t>
        <a:bodyPr/>
        <a:lstStyle/>
        <a:p>
          <a:endParaRPr lang="es-MX"/>
        </a:p>
      </dgm:t>
    </dgm:pt>
    <dgm:pt modelId="{F0C648A5-031E-428B-9DE3-47BBB0802BE5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tx1"/>
              </a:solidFill>
            </a:rPr>
            <a:t>Ensayo </a:t>
          </a:r>
          <a:endParaRPr lang="es-MX" sz="1050" dirty="0">
            <a:solidFill>
              <a:schemeClr val="tx1"/>
            </a:solidFill>
          </a:endParaRPr>
        </a:p>
      </dgm:t>
    </dgm:pt>
    <dgm:pt modelId="{6EBAD63F-1ECE-4A10-AF0A-1575BC282700}" type="parTrans" cxnId="{B7A54FD8-05CB-45FB-89A3-3044267400F6}">
      <dgm:prSet/>
      <dgm:spPr/>
      <dgm:t>
        <a:bodyPr/>
        <a:lstStyle/>
        <a:p>
          <a:endParaRPr lang="es-MX"/>
        </a:p>
      </dgm:t>
    </dgm:pt>
    <dgm:pt modelId="{2A4FB05B-A7F1-4C53-AFF8-153C6B803BAA}" type="sibTrans" cxnId="{B7A54FD8-05CB-45FB-89A3-3044267400F6}">
      <dgm:prSet/>
      <dgm:spPr/>
      <dgm:t>
        <a:bodyPr/>
        <a:lstStyle/>
        <a:p>
          <a:endParaRPr lang="es-MX"/>
        </a:p>
      </dgm:t>
    </dgm:pt>
    <dgm:pt modelId="{7FEFDC1D-B80B-42A7-BDF1-AD71C3A26950}">
      <dgm:prSet phldrT="[Texto]" custT="1"/>
      <dgm:spPr/>
      <dgm:t>
        <a:bodyPr/>
        <a:lstStyle/>
        <a:p>
          <a:r>
            <a:rPr lang="es-MX" sz="1100" dirty="0" smtClean="0">
              <a:solidFill>
                <a:schemeClr val="tx1"/>
              </a:solidFill>
            </a:rPr>
            <a:t>Revisión del instrumento y hacer cambios</a:t>
          </a:r>
          <a:endParaRPr lang="es-MX" sz="1100" dirty="0">
            <a:solidFill>
              <a:schemeClr val="tx1"/>
            </a:solidFill>
          </a:endParaRPr>
        </a:p>
      </dgm:t>
    </dgm:pt>
    <dgm:pt modelId="{584FE931-0C6E-4728-8742-F4D9AE5DA71F}" type="parTrans" cxnId="{302FC9FF-9A55-499F-95C5-0A06BB9D71E3}">
      <dgm:prSet/>
      <dgm:spPr/>
      <dgm:t>
        <a:bodyPr/>
        <a:lstStyle/>
        <a:p>
          <a:endParaRPr lang="es-MX"/>
        </a:p>
      </dgm:t>
    </dgm:pt>
    <dgm:pt modelId="{347CE6A9-F012-4865-8D15-971F383D1728}" type="sibTrans" cxnId="{302FC9FF-9A55-499F-95C5-0A06BB9D71E3}">
      <dgm:prSet/>
      <dgm:spPr/>
      <dgm:t>
        <a:bodyPr/>
        <a:lstStyle/>
        <a:p>
          <a:endParaRPr lang="es-MX"/>
        </a:p>
      </dgm:t>
    </dgm:pt>
    <dgm:pt modelId="{211C1459-BEBA-489F-BE39-C95BB5169905}">
      <dgm:prSet phldrT="[Texto]" custT="1"/>
      <dgm:spPr/>
      <dgm:t>
        <a:bodyPr/>
        <a:lstStyle/>
        <a:p>
          <a:r>
            <a:rPr lang="es-MX" sz="1100" dirty="0" smtClean="0">
              <a:solidFill>
                <a:schemeClr val="tx1"/>
              </a:solidFill>
            </a:rPr>
            <a:t>Construir la versión definitiva</a:t>
          </a:r>
          <a:endParaRPr lang="es-MX" sz="1100" dirty="0">
            <a:solidFill>
              <a:schemeClr val="tx1"/>
            </a:solidFill>
          </a:endParaRPr>
        </a:p>
      </dgm:t>
    </dgm:pt>
    <dgm:pt modelId="{1A850AFE-D5C7-4F00-A4F0-69C0B86E0E1A}" type="parTrans" cxnId="{59538B81-9CDE-4FBC-A765-A90B72866101}">
      <dgm:prSet/>
      <dgm:spPr/>
      <dgm:t>
        <a:bodyPr/>
        <a:lstStyle/>
        <a:p>
          <a:endParaRPr lang="es-MX"/>
        </a:p>
      </dgm:t>
    </dgm:pt>
    <dgm:pt modelId="{DEC26850-D8AE-4070-94E6-D8880DCEE3E0}" type="sibTrans" cxnId="{59538B81-9CDE-4FBC-A765-A90B72866101}">
      <dgm:prSet/>
      <dgm:spPr/>
      <dgm:t>
        <a:bodyPr/>
        <a:lstStyle/>
        <a:p>
          <a:endParaRPr lang="es-MX"/>
        </a:p>
      </dgm:t>
    </dgm:pt>
    <dgm:pt modelId="{2992A58A-0C9C-4C5A-AE5D-FABB77829670}">
      <dgm:prSet phldrT="[Texto]" custT="1"/>
      <dgm:spPr/>
      <dgm:t>
        <a:bodyPr/>
        <a:lstStyle/>
        <a:p>
          <a:r>
            <a:rPr lang="es-MX" sz="1000" dirty="0" smtClean="0">
              <a:solidFill>
                <a:schemeClr val="tx1"/>
              </a:solidFill>
            </a:rPr>
            <a:t>Capacitación</a:t>
          </a:r>
          <a:endParaRPr lang="es-MX" sz="1000" dirty="0">
            <a:solidFill>
              <a:schemeClr val="tx1"/>
            </a:solidFill>
          </a:endParaRPr>
        </a:p>
      </dgm:t>
    </dgm:pt>
    <dgm:pt modelId="{1118E34A-0ED4-4D3F-9737-EA2203EDC55A}" type="parTrans" cxnId="{CC85B12F-955E-4A12-9FC6-600039C76F4A}">
      <dgm:prSet/>
      <dgm:spPr/>
      <dgm:t>
        <a:bodyPr/>
        <a:lstStyle/>
        <a:p>
          <a:endParaRPr lang="es-MX"/>
        </a:p>
      </dgm:t>
    </dgm:pt>
    <dgm:pt modelId="{D0F38B5D-BD20-4BAC-B212-245E197F5871}" type="sibTrans" cxnId="{CC85B12F-955E-4A12-9FC6-600039C76F4A}">
      <dgm:prSet/>
      <dgm:spPr/>
      <dgm:t>
        <a:bodyPr/>
        <a:lstStyle/>
        <a:p>
          <a:endParaRPr lang="es-MX"/>
        </a:p>
      </dgm:t>
    </dgm:pt>
    <dgm:pt modelId="{BE248B4A-5B13-4C81-A3CA-A5FBB3AD7CCC}">
      <dgm:prSet phldrT="[Texto]" custT="1"/>
      <dgm:spPr/>
      <dgm:t>
        <a:bodyPr/>
        <a:lstStyle/>
        <a:p>
          <a:r>
            <a:rPr lang="es-MX" sz="1000" dirty="0" smtClean="0">
              <a:solidFill>
                <a:schemeClr val="tx1"/>
              </a:solidFill>
            </a:rPr>
            <a:t>Ensayos </a:t>
          </a:r>
          <a:endParaRPr lang="es-MX" sz="1000" dirty="0">
            <a:solidFill>
              <a:schemeClr val="tx1"/>
            </a:solidFill>
          </a:endParaRPr>
        </a:p>
      </dgm:t>
    </dgm:pt>
    <dgm:pt modelId="{58883049-AD1B-44A4-9742-0FC337AAA759}" type="parTrans" cxnId="{208CF3B6-4AE3-43EE-96DF-A412BD68B449}">
      <dgm:prSet/>
      <dgm:spPr/>
      <dgm:t>
        <a:bodyPr/>
        <a:lstStyle/>
        <a:p>
          <a:endParaRPr lang="es-MX"/>
        </a:p>
      </dgm:t>
    </dgm:pt>
    <dgm:pt modelId="{586F385B-55CF-4ADC-BD8D-38F9DD32F063}" type="sibTrans" cxnId="{208CF3B6-4AE3-43EE-96DF-A412BD68B449}">
      <dgm:prSet/>
      <dgm:spPr/>
      <dgm:t>
        <a:bodyPr/>
        <a:lstStyle/>
        <a:p>
          <a:endParaRPr lang="es-MX"/>
        </a:p>
      </dgm:t>
    </dgm:pt>
    <dgm:pt modelId="{3D1593CF-D48D-4335-857E-35D2DFBF705B}" type="pres">
      <dgm:prSet presAssocID="{33BDA345-1EB1-49F0-BA95-49E65C18DC0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C6EFFD4-D566-4AC9-925A-E62B5D3474BE}" type="pres">
      <dgm:prSet presAssocID="{3BEAF7A3-5762-4AFC-8E98-7BC31D6B5886}" presName="compNode" presStyleCnt="0"/>
      <dgm:spPr/>
    </dgm:pt>
    <dgm:pt modelId="{CB28DEEF-CC63-4400-B3DC-F4F8439CF180}" type="pres">
      <dgm:prSet presAssocID="{3BEAF7A3-5762-4AFC-8E98-7BC31D6B5886}" presName="dummyConnPt" presStyleCnt="0"/>
      <dgm:spPr/>
    </dgm:pt>
    <dgm:pt modelId="{EDE3ECCE-2E8C-49F0-A19A-58230721EE25}" type="pres">
      <dgm:prSet presAssocID="{3BEAF7A3-5762-4AFC-8E98-7BC31D6B5886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E75B87-4137-4539-BFB6-8248E68036AD}" type="pres">
      <dgm:prSet presAssocID="{8C04C4B2-8AB1-4D37-B575-9278B254F41C}" presName="sibTrans" presStyleLbl="bgSibTrans2D1" presStyleIdx="0" presStyleCnt="9"/>
      <dgm:spPr/>
      <dgm:t>
        <a:bodyPr/>
        <a:lstStyle/>
        <a:p>
          <a:endParaRPr lang="es-MX"/>
        </a:p>
      </dgm:t>
    </dgm:pt>
    <dgm:pt modelId="{CB26BE98-3110-4C3A-BA79-C72E2FE1673E}" type="pres">
      <dgm:prSet presAssocID="{202FE592-6FED-49CB-9322-1B8660E558D2}" presName="compNode" presStyleCnt="0"/>
      <dgm:spPr/>
    </dgm:pt>
    <dgm:pt modelId="{776106BB-73EA-4331-9F02-3025790D1734}" type="pres">
      <dgm:prSet presAssocID="{202FE592-6FED-49CB-9322-1B8660E558D2}" presName="dummyConnPt" presStyleCnt="0"/>
      <dgm:spPr/>
    </dgm:pt>
    <dgm:pt modelId="{1D3E80B8-ECC2-4A34-91B5-164355DDD381}" type="pres">
      <dgm:prSet presAssocID="{202FE592-6FED-49CB-9322-1B8660E558D2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933C52-1829-4F90-A68F-CE5FF050E8A8}" type="pres">
      <dgm:prSet presAssocID="{B8B7EC50-A3B2-4CED-B5B1-858A1F37EBB1}" presName="sibTrans" presStyleLbl="bgSibTrans2D1" presStyleIdx="1" presStyleCnt="9"/>
      <dgm:spPr/>
      <dgm:t>
        <a:bodyPr/>
        <a:lstStyle/>
        <a:p>
          <a:endParaRPr lang="es-MX"/>
        </a:p>
      </dgm:t>
    </dgm:pt>
    <dgm:pt modelId="{A02BF9C9-F78D-4F37-B577-472ADA905C55}" type="pres">
      <dgm:prSet presAssocID="{5C6638B6-B635-49BD-904E-D5A40F053654}" presName="compNode" presStyleCnt="0"/>
      <dgm:spPr/>
    </dgm:pt>
    <dgm:pt modelId="{95D88F99-EF20-408F-9681-43D181B3D1AF}" type="pres">
      <dgm:prSet presAssocID="{5C6638B6-B635-49BD-904E-D5A40F053654}" presName="dummyConnPt" presStyleCnt="0"/>
      <dgm:spPr/>
    </dgm:pt>
    <dgm:pt modelId="{101128AE-465E-438C-A917-EEBABEF9E51D}" type="pres">
      <dgm:prSet presAssocID="{5C6638B6-B635-49BD-904E-D5A40F053654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B26E1C-CCDD-4B66-9261-351F1C6DD1B3}" type="pres">
      <dgm:prSet presAssocID="{397227C4-1F82-4090-B351-A06CD90585E5}" presName="sibTrans" presStyleLbl="bgSibTrans2D1" presStyleIdx="2" presStyleCnt="9"/>
      <dgm:spPr/>
      <dgm:t>
        <a:bodyPr/>
        <a:lstStyle/>
        <a:p>
          <a:endParaRPr lang="es-MX"/>
        </a:p>
      </dgm:t>
    </dgm:pt>
    <dgm:pt modelId="{AE2188C7-8460-4AB6-A758-06FBF43606A3}" type="pres">
      <dgm:prSet presAssocID="{859EE683-495E-4631-BF63-DDCEBFD564C9}" presName="compNode" presStyleCnt="0"/>
      <dgm:spPr/>
    </dgm:pt>
    <dgm:pt modelId="{43006B1B-CC93-4B27-9542-F2DD3D5973CD}" type="pres">
      <dgm:prSet presAssocID="{859EE683-495E-4631-BF63-DDCEBFD564C9}" presName="dummyConnPt" presStyleCnt="0"/>
      <dgm:spPr/>
    </dgm:pt>
    <dgm:pt modelId="{EB58DF87-D935-4CD8-90F3-0D0BE1CE7655}" type="pres">
      <dgm:prSet presAssocID="{859EE683-495E-4631-BF63-DDCEBFD564C9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D232A7-C16F-47A0-8AC3-04A96145DEA1}" type="pres">
      <dgm:prSet presAssocID="{9D9897D0-CDE5-44B0-94E5-6F38ACBD5A0D}" presName="sibTrans" presStyleLbl="bgSibTrans2D1" presStyleIdx="3" presStyleCnt="9"/>
      <dgm:spPr/>
      <dgm:t>
        <a:bodyPr/>
        <a:lstStyle/>
        <a:p>
          <a:endParaRPr lang="es-MX"/>
        </a:p>
      </dgm:t>
    </dgm:pt>
    <dgm:pt modelId="{39E35AD2-1A6F-4681-A824-19C5463AE230}" type="pres">
      <dgm:prSet presAssocID="{F272327C-117E-4476-94A9-B50D5221AE7A}" presName="compNode" presStyleCnt="0"/>
      <dgm:spPr/>
    </dgm:pt>
    <dgm:pt modelId="{23AE7D97-F9A6-4846-A3C1-5A001AE39885}" type="pres">
      <dgm:prSet presAssocID="{F272327C-117E-4476-94A9-B50D5221AE7A}" presName="dummyConnPt" presStyleCnt="0"/>
      <dgm:spPr/>
    </dgm:pt>
    <dgm:pt modelId="{7CFA73D0-2422-4671-BF45-B4B3F32B294C}" type="pres">
      <dgm:prSet presAssocID="{F272327C-117E-4476-94A9-B50D5221AE7A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2BC791-AB57-4C39-9280-F091AB643B6E}" type="pres">
      <dgm:prSet presAssocID="{73154656-E0E4-46F8-840C-8BD799C0C674}" presName="sibTrans" presStyleLbl="bgSibTrans2D1" presStyleIdx="4" presStyleCnt="9"/>
      <dgm:spPr/>
      <dgm:t>
        <a:bodyPr/>
        <a:lstStyle/>
        <a:p>
          <a:endParaRPr lang="es-MX"/>
        </a:p>
      </dgm:t>
    </dgm:pt>
    <dgm:pt modelId="{F9E59864-1885-4FDE-8392-12337811AB1F}" type="pres">
      <dgm:prSet presAssocID="{15D4D702-F624-4908-80C0-D2B54CF12909}" presName="compNode" presStyleCnt="0"/>
      <dgm:spPr/>
    </dgm:pt>
    <dgm:pt modelId="{DF7DA97F-99F6-4F68-9DB4-80AAEC850FCB}" type="pres">
      <dgm:prSet presAssocID="{15D4D702-F624-4908-80C0-D2B54CF12909}" presName="dummyConnPt" presStyleCnt="0"/>
      <dgm:spPr/>
    </dgm:pt>
    <dgm:pt modelId="{69E55148-618F-4B39-A1A7-ED9534CB92BB}" type="pres">
      <dgm:prSet presAssocID="{15D4D702-F624-4908-80C0-D2B54CF12909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8B329-5AF9-4620-AEF8-B0953EB51BA0}" type="pres">
      <dgm:prSet presAssocID="{38BA05DD-DA4A-4BFB-8FC5-8EBECA7CFDFB}" presName="sibTrans" presStyleLbl="bgSibTrans2D1" presStyleIdx="5" presStyleCnt="9"/>
      <dgm:spPr/>
      <dgm:t>
        <a:bodyPr/>
        <a:lstStyle/>
        <a:p>
          <a:endParaRPr lang="es-MX"/>
        </a:p>
      </dgm:t>
    </dgm:pt>
    <dgm:pt modelId="{D5827BF8-FC94-44D8-9C06-3F96FF46F068}" type="pres">
      <dgm:prSet presAssocID="{7B456EFD-FAAA-48CD-BBA1-570C2696F884}" presName="compNode" presStyleCnt="0"/>
      <dgm:spPr/>
    </dgm:pt>
    <dgm:pt modelId="{F0374714-B3AC-471D-B1EB-F5B233CB816F}" type="pres">
      <dgm:prSet presAssocID="{7B456EFD-FAAA-48CD-BBA1-570C2696F884}" presName="dummyConnPt" presStyleCnt="0"/>
      <dgm:spPr/>
    </dgm:pt>
    <dgm:pt modelId="{A849E98B-4E13-45A4-B06F-18CCA8E53CB1}" type="pres">
      <dgm:prSet presAssocID="{7B456EFD-FAAA-48CD-BBA1-570C2696F884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E7ADD-CF4F-4B55-AD1A-422BAD7E2F41}" type="pres">
      <dgm:prSet presAssocID="{20CF9E1B-0B51-4ED3-88A2-91444C3AB192}" presName="sibTrans" presStyleLbl="bgSibTrans2D1" presStyleIdx="6" presStyleCnt="9"/>
      <dgm:spPr/>
      <dgm:t>
        <a:bodyPr/>
        <a:lstStyle/>
        <a:p>
          <a:endParaRPr lang="es-MX"/>
        </a:p>
      </dgm:t>
    </dgm:pt>
    <dgm:pt modelId="{BAAF13C1-BC79-4152-BCFA-E0F50C1FF7C2}" type="pres">
      <dgm:prSet presAssocID="{AB20D006-BBA2-4BF3-AC9A-CEC019AB57A0}" presName="compNode" presStyleCnt="0"/>
      <dgm:spPr/>
    </dgm:pt>
    <dgm:pt modelId="{7C4B963A-8E42-40FC-BFFC-29F639AEC29D}" type="pres">
      <dgm:prSet presAssocID="{AB20D006-BBA2-4BF3-AC9A-CEC019AB57A0}" presName="dummyConnPt" presStyleCnt="0"/>
      <dgm:spPr/>
    </dgm:pt>
    <dgm:pt modelId="{B63562FF-D74E-43A3-8877-D800B09CE7B0}" type="pres">
      <dgm:prSet presAssocID="{AB20D006-BBA2-4BF3-AC9A-CEC019AB57A0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2A9D4C-27D9-4C28-86FD-E179FA99864D}" type="pres">
      <dgm:prSet presAssocID="{F9A47DD1-283F-45F7-8413-99EBA97D15CD}" presName="sibTrans" presStyleLbl="bgSibTrans2D1" presStyleIdx="7" presStyleCnt="9"/>
      <dgm:spPr/>
      <dgm:t>
        <a:bodyPr/>
        <a:lstStyle/>
        <a:p>
          <a:endParaRPr lang="es-MX"/>
        </a:p>
      </dgm:t>
    </dgm:pt>
    <dgm:pt modelId="{21359C86-AD47-4F66-9B01-F14C5727DD19}" type="pres">
      <dgm:prSet presAssocID="{FF6BE4B0-8564-4BBF-9B9E-D1E60985FB55}" presName="compNode" presStyleCnt="0"/>
      <dgm:spPr/>
    </dgm:pt>
    <dgm:pt modelId="{440CFCE9-621B-4C12-BE4E-8A809F885BC3}" type="pres">
      <dgm:prSet presAssocID="{FF6BE4B0-8564-4BBF-9B9E-D1E60985FB55}" presName="dummyConnPt" presStyleCnt="0"/>
      <dgm:spPr/>
    </dgm:pt>
    <dgm:pt modelId="{7F3706A6-0245-4932-95AB-83D30250D5D6}" type="pres">
      <dgm:prSet presAssocID="{FF6BE4B0-8564-4BBF-9B9E-D1E60985FB55}" presName="node" presStyleLbl="node1" presStyleIdx="8" presStyleCnt="10" custLinFactNeighborX="-1646" custLinFactNeighborY="-1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9A08CF-421F-4C2E-BA82-6DD0488ECBA3}" type="pres">
      <dgm:prSet presAssocID="{A31133DD-7C0A-4D69-BFC7-20B6AAF089C6}" presName="sibTrans" presStyleLbl="bgSibTrans2D1" presStyleIdx="8" presStyleCnt="9"/>
      <dgm:spPr/>
      <dgm:t>
        <a:bodyPr/>
        <a:lstStyle/>
        <a:p>
          <a:endParaRPr lang="es-MX"/>
        </a:p>
      </dgm:t>
    </dgm:pt>
    <dgm:pt modelId="{69A847E9-AB1C-41BA-9E82-EBF299CC39CF}" type="pres">
      <dgm:prSet presAssocID="{2AA73DDA-1E01-4643-8E01-11755F84C8D1}" presName="compNode" presStyleCnt="0"/>
      <dgm:spPr/>
    </dgm:pt>
    <dgm:pt modelId="{F6AC242B-D6B9-42B0-AFEE-FD94EC7F194D}" type="pres">
      <dgm:prSet presAssocID="{2AA73DDA-1E01-4643-8E01-11755F84C8D1}" presName="dummyConnPt" presStyleCnt="0"/>
      <dgm:spPr/>
    </dgm:pt>
    <dgm:pt modelId="{AC9952AF-02A6-44DE-8C27-D49511D0E878}" type="pres">
      <dgm:prSet presAssocID="{2AA73DDA-1E01-4643-8E01-11755F84C8D1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374DB5E-DA5B-4C58-B813-6454E8B3BE79}" srcId="{15D4D702-F624-4908-80C0-D2B54CF12909}" destId="{224E18B3-93FF-4953-8CCE-4CFA00E0DC49}" srcOrd="0" destOrd="0" parTransId="{2A5A01C1-03C8-44DA-B5FD-37DFFBCC89B7}" sibTransId="{06C9E49B-0069-4642-8491-EE2A573E84C3}"/>
    <dgm:cxn modelId="{431F9423-6C47-4665-ADBA-D8CF6B58F132}" type="presOf" srcId="{202FE592-6FED-49CB-9322-1B8660E558D2}" destId="{1D3E80B8-ECC2-4A34-91B5-164355DDD381}" srcOrd="0" destOrd="0" presId="urn:microsoft.com/office/officeart/2005/8/layout/bProcess4"/>
    <dgm:cxn modelId="{3FA7C61C-E43B-4BC3-B574-56A294D84ACB}" srcId="{33BDA345-1EB1-49F0-BA95-49E65C18DC00}" destId="{202FE592-6FED-49CB-9322-1B8660E558D2}" srcOrd="1" destOrd="0" parTransId="{39C7F97C-90FF-4A98-B008-AF82B931F40E}" sibTransId="{B8B7EC50-A3B2-4CED-B5B1-858A1F37EBB1}"/>
    <dgm:cxn modelId="{DE8E8611-2D07-4126-9784-34B53C41F37B}" type="presOf" srcId="{9D9897D0-CDE5-44B0-94E5-6F38ACBD5A0D}" destId="{B0D232A7-C16F-47A0-8AC3-04A96145DEA1}" srcOrd="0" destOrd="0" presId="urn:microsoft.com/office/officeart/2005/8/layout/bProcess4"/>
    <dgm:cxn modelId="{A2A5773F-88A9-4C0F-BB69-51A4DF1276C4}" srcId="{859EE683-495E-4631-BF63-DDCEBFD564C9}" destId="{537C0860-F6CF-4039-82B4-1EEEEDE60923}" srcOrd="0" destOrd="0" parTransId="{413EF992-3C3D-413D-AAE0-3F093603EFEF}" sibTransId="{E9813935-6D84-4149-B85B-CB337DFE9E03}"/>
    <dgm:cxn modelId="{BD99EDD7-E505-40D2-BBC8-17520C06352B}" type="presOf" srcId="{AB20D006-BBA2-4BF3-AC9A-CEC019AB57A0}" destId="{B63562FF-D74E-43A3-8877-D800B09CE7B0}" srcOrd="0" destOrd="0" presId="urn:microsoft.com/office/officeart/2005/8/layout/bProcess4"/>
    <dgm:cxn modelId="{26738CB2-93FC-4E47-810F-AF328BEE2DD4}" type="presOf" srcId="{F272327C-117E-4476-94A9-B50D5221AE7A}" destId="{7CFA73D0-2422-4671-BF45-B4B3F32B294C}" srcOrd="0" destOrd="0" presId="urn:microsoft.com/office/officeart/2005/8/layout/bProcess4"/>
    <dgm:cxn modelId="{5400A8B1-8DB6-4D1F-9C55-9A5D50E0C562}" srcId="{33BDA345-1EB1-49F0-BA95-49E65C18DC00}" destId="{F272327C-117E-4476-94A9-B50D5221AE7A}" srcOrd="4" destOrd="0" parTransId="{27A1C0C9-0D65-4822-A7A3-4A4BC728406B}" sibTransId="{73154656-E0E4-46F8-840C-8BD799C0C674}"/>
    <dgm:cxn modelId="{D49E24DC-B8CF-419F-97A4-F3AF0957F961}" type="presOf" srcId="{7B456EFD-FAAA-48CD-BBA1-570C2696F884}" destId="{A849E98B-4E13-45A4-B06F-18CCA8E53CB1}" srcOrd="0" destOrd="0" presId="urn:microsoft.com/office/officeart/2005/8/layout/bProcess4"/>
    <dgm:cxn modelId="{DE70DC73-3AD0-4505-B1CD-CE1018900858}" type="presOf" srcId="{8C04C4B2-8AB1-4D37-B575-9278B254F41C}" destId="{31E75B87-4137-4539-BFB6-8248E68036AD}" srcOrd="0" destOrd="0" presId="urn:microsoft.com/office/officeart/2005/8/layout/bProcess4"/>
    <dgm:cxn modelId="{CF1E9996-CFDE-4CDA-A6B6-4E8D58D66885}" type="presOf" srcId="{537C0860-F6CF-4039-82B4-1EEEEDE60923}" destId="{EB58DF87-D935-4CD8-90F3-0D0BE1CE7655}" srcOrd="0" destOrd="1" presId="urn:microsoft.com/office/officeart/2005/8/layout/bProcess4"/>
    <dgm:cxn modelId="{C1949D1D-4D26-4527-ABD5-F8CCE7D2E3EE}" srcId="{33BDA345-1EB1-49F0-BA95-49E65C18DC00}" destId="{2AA73DDA-1E01-4643-8E01-11755F84C8D1}" srcOrd="9" destOrd="0" parTransId="{C416C4A4-62D2-4A07-A532-B28ACCB4307E}" sibTransId="{0EB686F7-D572-4687-9C86-09E5DA35326D}"/>
    <dgm:cxn modelId="{97680CC7-4DAB-4713-9B5D-A56EF8893E92}" type="presOf" srcId="{859EE683-495E-4631-BF63-DDCEBFD564C9}" destId="{EB58DF87-D935-4CD8-90F3-0D0BE1CE7655}" srcOrd="0" destOrd="0" presId="urn:microsoft.com/office/officeart/2005/8/layout/bProcess4"/>
    <dgm:cxn modelId="{D465E862-A808-4ACD-9745-0835E2EF465D}" type="presOf" srcId="{A31133DD-7C0A-4D69-BFC7-20B6AAF089C6}" destId="{379A08CF-421F-4C2E-BA82-6DD0488ECBA3}" srcOrd="0" destOrd="0" presId="urn:microsoft.com/office/officeart/2005/8/layout/bProcess4"/>
    <dgm:cxn modelId="{208CF3B6-4AE3-43EE-96DF-A412BD68B449}" srcId="{AB20D006-BBA2-4BF3-AC9A-CEC019AB57A0}" destId="{BE248B4A-5B13-4C81-A3CA-A5FBB3AD7CCC}" srcOrd="1" destOrd="0" parTransId="{58883049-AD1B-44A4-9742-0FC337AAA759}" sibTransId="{586F385B-55CF-4ADC-BD8D-38F9DD32F063}"/>
    <dgm:cxn modelId="{4CEFD448-E528-491C-BA46-86B2C67329AE}" srcId="{859EE683-495E-4631-BF63-DDCEBFD564C9}" destId="{FC786E60-70A2-475D-BE81-45B03035F781}" srcOrd="2" destOrd="0" parTransId="{EF0AB23B-C803-45CD-93AE-16B1DCE48747}" sibTransId="{C623CB8C-B806-40A9-883C-9C4D217EB00C}"/>
    <dgm:cxn modelId="{8797317F-7EBF-4B1D-BC7E-558271399E6A}" type="presOf" srcId="{F0C648A5-031E-428B-9DE3-47BBB0802BE5}" destId="{69E55148-618F-4B39-A1A7-ED9534CB92BB}" srcOrd="0" destOrd="4" presId="urn:microsoft.com/office/officeart/2005/8/layout/bProcess4"/>
    <dgm:cxn modelId="{28032F68-37DB-4146-AD1C-6488FECE01F1}" srcId="{33BDA345-1EB1-49F0-BA95-49E65C18DC00}" destId="{15D4D702-F624-4908-80C0-D2B54CF12909}" srcOrd="5" destOrd="0" parTransId="{F14ED344-8FE3-4D4B-B6F1-8CD441A6682F}" sibTransId="{38BA05DD-DA4A-4BFB-8FC5-8EBECA7CFDFB}"/>
    <dgm:cxn modelId="{46C16437-88EB-4FEA-A1A5-744F23BACC1A}" srcId="{33BDA345-1EB1-49F0-BA95-49E65C18DC00}" destId="{7B456EFD-FAAA-48CD-BBA1-570C2696F884}" srcOrd="6" destOrd="0" parTransId="{847E3ACC-85A7-4E23-A375-101DA5615E46}" sibTransId="{20CF9E1B-0B51-4ED3-88A2-91444C3AB192}"/>
    <dgm:cxn modelId="{FA304EB1-45E3-467C-84DD-79916D19603A}" type="presOf" srcId="{224E18B3-93FF-4953-8CCE-4CFA00E0DC49}" destId="{69E55148-618F-4B39-A1A7-ED9534CB92BB}" srcOrd="0" destOrd="1" presId="urn:microsoft.com/office/officeart/2005/8/layout/bProcess4"/>
    <dgm:cxn modelId="{1DCC4B61-F52F-4E5C-92AF-06123D1A7FAE}" type="presOf" srcId="{38BA05DD-DA4A-4BFB-8FC5-8EBECA7CFDFB}" destId="{C4E8B329-5AF9-4620-AEF8-B0953EB51BA0}" srcOrd="0" destOrd="0" presId="urn:microsoft.com/office/officeart/2005/8/layout/bProcess4"/>
    <dgm:cxn modelId="{95D9BDA1-611B-497F-9B26-FE3664672413}" type="presOf" srcId="{211C1459-BEBA-489F-BE39-C95BB5169905}" destId="{A849E98B-4E13-45A4-B06F-18CCA8E53CB1}" srcOrd="0" destOrd="2" presId="urn:microsoft.com/office/officeart/2005/8/layout/bProcess4"/>
    <dgm:cxn modelId="{CC85B12F-955E-4A12-9FC6-600039C76F4A}" srcId="{AB20D006-BBA2-4BF3-AC9A-CEC019AB57A0}" destId="{2992A58A-0C9C-4C5A-AE5D-FABB77829670}" srcOrd="0" destOrd="0" parTransId="{1118E34A-0ED4-4D3F-9737-EA2203EDC55A}" sibTransId="{D0F38B5D-BD20-4BAC-B212-245E197F5871}"/>
    <dgm:cxn modelId="{6DCF38DB-5FBB-4D12-8E4B-8B23B9282817}" type="presOf" srcId="{924895A0-10F4-4F42-90BC-7930A27A0BA4}" destId="{69E55148-618F-4B39-A1A7-ED9534CB92BB}" srcOrd="0" destOrd="2" presId="urn:microsoft.com/office/officeart/2005/8/layout/bProcess4"/>
    <dgm:cxn modelId="{D8144E20-59ED-4D99-9E1E-1384838F83AC}" srcId="{33BDA345-1EB1-49F0-BA95-49E65C18DC00}" destId="{3BEAF7A3-5762-4AFC-8E98-7BC31D6B5886}" srcOrd="0" destOrd="0" parTransId="{6083AE2C-F0C1-46A6-9ED5-CB322DB717F8}" sibTransId="{8C04C4B2-8AB1-4D37-B575-9278B254F41C}"/>
    <dgm:cxn modelId="{B7A54FD8-05CB-45FB-89A3-3044267400F6}" srcId="{15D4D702-F624-4908-80C0-D2B54CF12909}" destId="{F0C648A5-031E-428B-9DE3-47BBB0802BE5}" srcOrd="3" destOrd="0" parTransId="{6EBAD63F-1ECE-4A10-AF0A-1575BC282700}" sibTransId="{2A4FB05B-A7F1-4C53-AFF8-153C6B803BAA}"/>
    <dgm:cxn modelId="{C77F30DF-1DB1-4AF7-BB55-63B43301373A}" srcId="{15D4D702-F624-4908-80C0-D2B54CF12909}" destId="{41F189C3-985C-45E6-BE17-A591591948FD}" srcOrd="2" destOrd="0" parTransId="{7F94CC0B-8253-4F2B-A40C-A5A83FE23E9E}" sibTransId="{19307A0F-9C7D-495C-AE1B-1C24C2C07152}"/>
    <dgm:cxn modelId="{722D1E6A-2819-4428-B2CA-DA25C7C692C1}" type="presOf" srcId="{BE248B4A-5B13-4C81-A3CA-A5FBB3AD7CCC}" destId="{B63562FF-D74E-43A3-8877-D800B09CE7B0}" srcOrd="0" destOrd="2" presId="urn:microsoft.com/office/officeart/2005/8/layout/bProcess4"/>
    <dgm:cxn modelId="{D66EC1F7-072D-4F00-93F1-4BA0AB56984D}" type="presOf" srcId="{FF6BE4B0-8564-4BBF-9B9E-D1E60985FB55}" destId="{7F3706A6-0245-4932-95AB-83D30250D5D6}" srcOrd="0" destOrd="0" presId="urn:microsoft.com/office/officeart/2005/8/layout/bProcess4"/>
    <dgm:cxn modelId="{1485D0DD-4775-4B06-B9BD-BF178EEEC2E7}" type="presOf" srcId="{B8B7EC50-A3B2-4CED-B5B1-858A1F37EBB1}" destId="{B3933C52-1829-4F90-A68F-CE5FF050E8A8}" srcOrd="0" destOrd="0" presId="urn:microsoft.com/office/officeart/2005/8/layout/bProcess4"/>
    <dgm:cxn modelId="{BC06B664-CAFB-4062-A2B5-42917E7F2750}" type="presOf" srcId="{F9A47DD1-283F-45F7-8413-99EBA97D15CD}" destId="{302A9D4C-27D9-4C28-86FD-E179FA99864D}" srcOrd="0" destOrd="0" presId="urn:microsoft.com/office/officeart/2005/8/layout/bProcess4"/>
    <dgm:cxn modelId="{09770E44-65E3-4247-8670-CCDD75CDE10F}" type="presOf" srcId="{2AA73DDA-1E01-4643-8E01-11755F84C8D1}" destId="{AC9952AF-02A6-44DE-8C27-D49511D0E878}" srcOrd="0" destOrd="0" presId="urn:microsoft.com/office/officeart/2005/8/layout/bProcess4"/>
    <dgm:cxn modelId="{64A2A06F-7AB5-4264-8EA7-C2CF15A3765A}" type="presOf" srcId="{2992A58A-0C9C-4C5A-AE5D-FABB77829670}" destId="{B63562FF-D74E-43A3-8877-D800B09CE7B0}" srcOrd="0" destOrd="1" presId="urn:microsoft.com/office/officeart/2005/8/layout/bProcess4"/>
    <dgm:cxn modelId="{59538B81-9CDE-4FBC-A765-A90B72866101}" srcId="{7B456EFD-FAAA-48CD-BBA1-570C2696F884}" destId="{211C1459-BEBA-489F-BE39-C95BB5169905}" srcOrd="1" destOrd="0" parTransId="{1A850AFE-D5C7-4F00-A4F0-69C0B86E0E1A}" sibTransId="{DEC26850-D8AE-4070-94E6-D8880DCEE3E0}"/>
    <dgm:cxn modelId="{181E388B-94CF-4F8A-8FA9-7A36F690C22D}" type="presOf" srcId="{FC786E60-70A2-475D-BE81-45B03035F781}" destId="{EB58DF87-D935-4CD8-90F3-0D0BE1CE7655}" srcOrd="0" destOrd="3" presId="urn:microsoft.com/office/officeart/2005/8/layout/bProcess4"/>
    <dgm:cxn modelId="{5082C163-4631-4CC4-98B0-9136D3B9FEC2}" type="presOf" srcId="{5C6638B6-B635-49BD-904E-D5A40F053654}" destId="{101128AE-465E-438C-A917-EEBABEF9E51D}" srcOrd="0" destOrd="0" presId="urn:microsoft.com/office/officeart/2005/8/layout/bProcess4"/>
    <dgm:cxn modelId="{BE53D0B5-1F93-4FED-8DA6-8E57817A1E68}" type="presOf" srcId="{15D4D702-F624-4908-80C0-D2B54CF12909}" destId="{69E55148-618F-4B39-A1A7-ED9534CB92BB}" srcOrd="0" destOrd="0" presId="urn:microsoft.com/office/officeart/2005/8/layout/bProcess4"/>
    <dgm:cxn modelId="{6F6F12E9-D2D4-45F1-BB46-3D2FE6353A85}" type="presOf" srcId="{397227C4-1F82-4090-B351-A06CD90585E5}" destId="{28B26E1C-CCDD-4B66-9261-351F1C6DD1B3}" srcOrd="0" destOrd="0" presId="urn:microsoft.com/office/officeart/2005/8/layout/bProcess4"/>
    <dgm:cxn modelId="{5C1989E1-C601-411F-BC9F-D1A8842B457B}" type="presOf" srcId="{41F189C3-985C-45E6-BE17-A591591948FD}" destId="{69E55148-618F-4B39-A1A7-ED9534CB92BB}" srcOrd="0" destOrd="3" presId="urn:microsoft.com/office/officeart/2005/8/layout/bProcess4"/>
    <dgm:cxn modelId="{302FC9FF-9A55-499F-95C5-0A06BB9D71E3}" srcId="{7B456EFD-FAAA-48CD-BBA1-570C2696F884}" destId="{7FEFDC1D-B80B-42A7-BDF1-AD71C3A26950}" srcOrd="0" destOrd="0" parTransId="{584FE931-0C6E-4728-8742-F4D9AE5DA71F}" sibTransId="{347CE6A9-F012-4865-8D15-971F383D1728}"/>
    <dgm:cxn modelId="{4DE6CF14-B86C-4D13-BAD6-D0F1EB83A2DE}" srcId="{33BDA345-1EB1-49F0-BA95-49E65C18DC00}" destId="{AB20D006-BBA2-4BF3-AC9A-CEC019AB57A0}" srcOrd="7" destOrd="0" parTransId="{4C73BE68-D404-4F20-8A89-BF46DA3E2F2F}" sibTransId="{F9A47DD1-283F-45F7-8413-99EBA97D15CD}"/>
    <dgm:cxn modelId="{BC7F57B7-2DF6-4BB9-BC81-029CDE261726}" srcId="{15D4D702-F624-4908-80C0-D2B54CF12909}" destId="{924895A0-10F4-4F42-90BC-7930A27A0BA4}" srcOrd="1" destOrd="0" parTransId="{ECEF58D5-D6B4-47B8-9961-445A3A91FD2F}" sibTransId="{5512A1E5-760D-473A-845F-1FF44E4FD66B}"/>
    <dgm:cxn modelId="{55FD4EFE-0FBC-4504-A054-E14074C517AA}" srcId="{33BDA345-1EB1-49F0-BA95-49E65C18DC00}" destId="{859EE683-495E-4631-BF63-DDCEBFD564C9}" srcOrd="3" destOrd="0" parTransId="{BC2B1D20-4C7F-4951-9071-771C5FFF607F}" sibTransId="{9D9897D0-CDE5-44B0-94E5-6F38ACBD5A0D}"/>
    <dgm:cxn modelId="{8318F0E9-251D-403B-91C4-B56A6B2E8885}" srcId="{33BDA345-1EB1-49F0-BA95-49E65C18DC00}" destId="{5C6638B6-B635-49BD-904E-D5A40F053654}" srcOrd="2" destOrd="0" parTransId="{6B0A3ED0-12C2-4E8C-A17C-B7720F94BFB4}" sibTransId="{397227C4-1F82-4090-B351-A06CD90585E5}"/>
    <dgm:cxn modelId="{13431309-C3E5-4E15-A900-2C5ECA45828E}" type="presOf" srcId="{3BEAF7A3-5762-4AFC-8E98-7BC31D6B5886}" destId="{EDE3ECCE-2E8C-49F0-A19A-58230721EE25}" srcOrd="0" destOrd="0" presId="urn:microsoft.com/office/officeart/2005/8/layout/bProcess4"/>
    <dgm:cxn modelId="{8AF00F45-5CD8-4DED-A20F-43F748FE98B6}" srcId="{859EE683-495E-4631-BF63-DDCEBFD564C9}" destId="{DB66C226-4181-4F32-91E2-E0A04CAF5C2A}" srcOrd="1" destOrd="0" parTransId="{96E5F0D2-0D67-4C83-8D24-43EC86BF89F6}" sibTransId="{0562685B-6CC1-4340-A231-1F0D6C71803E}"/>
    <dgm:cxn modelId="{6B38B4DB-B71E-4D36-B6EA-B5F0635AB8E2}" type="presOf" srcId="{73154656-E0E4-46F8-840C-8BD799C0C674}" destId="{742BC791-AB57-4C39-9280-F091AB643B6E}" srcOrd="0" destOrd="0" presId="urn:microsoft.com/office/officeart/2005/8/layout/bProcess4"/>
    <dgm:cxn modelId="{484D9CB2-609C-4F9D-993A-E4A98B0AAF2F}" type="presOf" srcId="{33BDA345-1EB1-49F0-BA95-49E65C18DC00}" destId="{3D1593CF-D48D-4335-857E-35D2DFBF705B}" srcOrd="0" destOrd="0" presId="urn:microsoft.com/office/officeart/2005/8/layout/bProcess4"/>
    <dgm:cxn modelId="{CB9CCB67-CF9B-42CF-9281-43A2234C3370}" type="presOf" srcId="{20CF9E1B-0B51-4ED3-88A2-91444C3AB192}" destId="{6D0E7ADD-CF4F-4B55-AD1A-422BAD7E2F41}" srcOrd="0" destOrd="0" presId="urn:microsoft.com/office/officeart/2005/8/layout/bProcess4"/>
    <dgm:cxn modelId="{B2902FF9-C86A-454D-A840-7A5D209FD17F}" type="presOf" srcId="{7FEFDC1D-B80B-42A7-BDF1-AD71C3A26950}" destId="{A849E98B-4E13-45A4-B06F-18CCA8E53CB1}" srcOrd="0" destOrd="1" presId="urn:microsoft.com/office/officeart/2005/8/layout/bProcess4"/>
    <dgm:cxn modelId="{EC34482A-28EC-42A2-8E6E-30245A2EC3FF}" srcId="{33BDA345-1EB1-49F0-BA95-49E65C18DC00}" destId="{FF6BE4B0-8564-4BBF-9B9E-D1E60985FB55}" srcOrd="8" destOrd="0" parTransId="{813A2D3A-533D-4B62-BC80-3CFC4B55F082}" sibTransId="{A31133DD-7C0A-4D69-BFC7-20B6AAF089C6}"/>
    <dgm:cxn modelId="{3B201C7D-B7F9-4677-AF74-DA5C3B2FCC89}" type="presOf" srcId="{DB66C226-4181-4F32-91E2-E0A04CAF5C2A}" destId="{EB58DF87-D935-4CD8-90F3-0D0BE1CE7655}" srcOrd="0" destOrd="2" presId="urn:microsoft.com/office/officeart/2005/8/layout/bProcess4"/>
    <dgm:cxn modelId="{5EF3B7E2-0D18-47F4-A148-31065294FC85}" type="presParOf" srcId="{3D1593CF-D48D-4335-857E-35D2DFBF705B}" destId="{8C6EFFD4-D566-4AC9-925A-E62B5D3474BE}" srcOrd="0" destOrd="0" presId="urn:microsoft.com/office/officeart/2005/8/layout/bProcess4"/>
    <dgm:cxn modelId="{95D67F4C-07B8-4F8B-918A-650C9D5B45ED}" type="presParOf" srcId="{8C6EFFD4-D566-4AC9-925A-E62B5D3474BE}" destId="{CB28DEEF-CC63-4400-B3DC-F4F8439CF180}" srcOrd="0" destOrd="0" presId="urn:microsoft.com/office/officeart/2005/8/layout/bProcess4"/>
    <dgm:cxn modelId="{C104CADE-2EB5-4DE4-8410-9DFA6BA44A9F}" type="presParOf" srcId="{8C6EFFD4-D566-4AC9-925A-E62B5D3474BE}" destId="{EDE3ECCE-2E8C-49F0-A19A-58230721EE25}" srcOrd="1" destOrd="0" presId="urn:microsoft.com/office/officeart/2005/8/layout/bProcess4"/>
    <dgm:cxn modelId="{E27ABF53-1333-4F98-969B-25F08CF6F7B1}" type="presParOf" srcId="{3D1593CF-D48D-4335-857E-35D2DFBF705B}" destId="{31E75B87-4137-4539-BFB6-8248E68036AD}" srcOrd="1" destOrd="0" presId="urn:microsoft.com/office/officeart/2005/8/layout/bProcess4"/>
    <dgm:cxn modelId="{95BDF0CC-B77F-4194-B230-BFF3326D029C}" type="presParOf" srcId="{3D1593CF-D48D-4335-857E-35D2DFBF705B}" destId="{CB26BE98-3110-4C3A-BA79-C72E2FE1673E}" srcOrd="2" destOrd="0" presId="urn:microsoft.com/office/officeart/2005/8/layout/bProcess4"/>
    <dgm:cxn modelId="{2F3E39EA-7A0A-4376-95B8-B75465724B98}" type="presParOf" srcId="{CB26BE98-3110-4C3A-BA79-C72E2FE1673E}" destId="{776106BB-73EA-4331-9F02-3025790D1734}" srcOrd="0" destOrd="0" presId="urn:microsoft.com/office/officeart/2005/8/layout/bProcess4"/>
    <dgm:cxn modelId="{1C716113-1820-4A16-B58D-1FE312E868BD}" type="presParOf" srcId="{CB26BE98-3110-4C3A-BA79-C72E2FE1673E}" destId="{1D3E80B8-ECC2-4A34-91B5-164355DDD381}" srcOrd="1" destOrd="0" presId="urn:microsoft.com/office/officeart/2005/8/layout/bProcess4"/>
    <dgm:cxn modelId="{34538B04-D4DA-49BC-AD7E-7C8BA793C46B}" type="presParOf" srcId="{3D1593CF-D48D-4335-857E-35D2DFBF705B}" destId="{B3933C52-1829-4F90-A68F-CE5FF050E8A8}" srcOrd="3" destOrd="0" presId="urn:microsoft.com/office/officeart/2005/8/layout/bProcess4"/>
    <dgm:cxn modelId="{B9372292-7AE4-4E9A-9043-0AFF29ECDCD7}" type="presParOf" srcId="{3D1593CF-D48D-4335-857E-35D2DFBF705B}" destId="{A02BF9C9-F78D-4F37-B577-472ADA905C55}" srcOrd="4" destOrd="0" presId="urn:microsoft.com/office/officeart/2005/8/layout/bProcess4"/>
    <dgm:cxn modelId="{8296F0EE-5B1F-4F9C-8BBA-35E114F58287}" type="presParOf" srcId="{A02BF9C9-F78D-4F37-B577-472ADA905C55}" destId="{95D88F99-EF20-408F-9681-43D181B3D1AF}" srcOrd="0" destOrd="0" presId="urn:microsoft.com/office/officeart/2005/8/layout/bProcess4"/>
    <dgm:cxn modelId="{09256CA5-1904-41DF-808C-6229353EAAC9}" type="presParOf" srcId="{A02BF9C9-F78D-4F37-B577-472ADA905C55}" destId="{101128AE-465E-438C-A917-EEBABEF9E51D}" srcOrd="1" destOrd="0" presId="urn:microsoft.com/office/officeart/2005/8/layout/bProcess4"/>
    <dgm:cxn modelId="{FB4BAB6C-F81C-4000-B101-0C420F96601C}" type="presParOf" srcId="{3D1593CF-D48D-4335-857E-35D2DFBF705B}" destId="{28B26E1C-CCDD-4B66-9261-351F1C6DD1B3}" srcOrd="5" destOrd="0" presId="urn:microsoft.com/office/officeart/2005/8/layout/bProcess4"/>
    <dgm:cxn modelId="{2E569AFB-5B18-4906-A0F9-A674DF6CBE84}" type="presParOf" srcId="{3D1593CF-D48D-4335-857E-35D2DFBF705B}" destId="{AE2188C7-8460-4AB6-A758-06FBF43606A3}" srcOrd="6" destOrd="0" presId="urn:microsoft.com/office/officeart/2005/8/layout/bProcess4"/>
    <dgm:cxn modelId="{8B1A29C1-B0A1-4776-8D33-DCFBED6F71F5}" type="presParOf" srcId="{AE2188C7-8460-4AB6-A758-06FBF43606A3}" destId="{43006B1B-CC93-4B27-9542-F2DD3D5973CD}" srcOrd="0" destOrd="0" presId="urn:microsoft.com/office/officeart/2005/8/layout/bProcess4"/>
    <dgm:cxn modelId="{02E8C72B-14C3-4DA4-8E37-1BFB44A4B008}" type="presParOf" srcId="{AE2188C7-8460-4AB6-A758-06FBF43606A3}" destId="{EB58DF87-D935-4CD8-90F3-0D0BE1CE7655}" srcOrd="1" destOrd="0" presId="urn:microsoft.com/office/officeart/2005/8/layout/bProcess4"/>
    <dgm:cxn modelId="{3E1C8B1C-5315-4401-A9E1-4EB431DEE5ED}" type="presParOf" srcId="{3D1593CF-D48D-4335-857E-35D2DFBF705B}" destId="{B0D232A7-C16F-47A0-8AC3-04A96145DEA1}" srcOrd="7" destOrd="0" presId="urn:microsoft.com/office/officeart/2005/8/layout/bProcess4"/>
    <dgm:cxn modelId="{4E482E51-0841-4FE2-B8D2-BD1B60017E47}" type="presParOf" srcId="{3D1593CF-D48D-4335-857E-35D2DFBF705B}" destId="{39E35AD2-1A6F-4681-A824-19C5463AE230}" srcOrd="8" destOrd="0" presId="urn:microsoft.com/office/officeart/2005/8/layout/bProcess4"/>
    <dgm:cxn modelId="{3CB393CA-C4FC-494D-84EB-12E98C074F0B}" type="presParOf" srcId="{39E35AD2-1A6F-4681-A824-19C5463AE230}" destId="{23AE7D97-F9A6-4846-A3C1-5A001AE39885}" srcOrd="0" destOrd="0" presId="urn:microsoft.com/office/officeart/2005/8/layout/bProcess4"/>
    <dgm:cxn modelId="{D9BD14E2-AA30-4023-9753-B0EBC3026F3D}" type="presParOf" srcId="{39E35AD2-1A6F-4681-A824-19C5463AE230}" destId="{7CFA73D0-2422-4671-BF45-B4B3F32B294C}" srcOrd="1" destOrd="0" presId="urn:microsoft.com/office/officeart/2005/8/layout/bProcess4"/>
    <dgm:cxn modelId="{6406B767-1B9C-4A4F-82FB-504A400BF380}" type="presParOf" srcId="{3D1593CF-D48D-4335-857E-35D2DFBF705B}" destId="{742BC791-AB57-4C39-9280-F091AB643B6E}" srcOrd="9" destOrd="0" presId="urn:microsoft.com/office/officeart/2005/8/layout/bProcess4"/>
    <dgm:cxn modelId="{110279AF-02B3-453E-8277-E074F51A0DA4}" type="presParOf" srcId="{3D1593CF-D48D-4335-857E-35D2DFBF705B}" destId="{F9E59864-1885-4FDE-8392-12337811AB1F}" srcOrd="10" destOrd="0" presId="urn:microsoft.com/office/officeart/2005/8/layout/bProcess4"/>
    <dgm:cxn modelId="{5E2B29D0-665B-4BC7-BCEC-CDA0F3DC036C}" type="presParOf" srcId="{F9E59864-1885-4FDE-8392-12337811AB1F}" destId="{DF7DA97F-99F6-4F68-9DB4-80AAEC850FCB}" srcOrd="0" destOrd="0" presId="urn:microsoft.com/office/officeart/2005/8/layout/bProcess4"/>
    <dgm:cxn modelId="{A3427CEC-43FA-4C89-90E8-643B96F9C24A}" type="presParOf" srcId="{F9E59864-1885-4FDE-8392-12337811AB1F}" destId="{69E55148-618F-4B39-A1A7-ED9534CB92BB}" srcOrd="1" destOrd="0" presId="urn:microsoft.com/office/officeart/2005/8/layout/bProcess4"/>
    <dgm:cxn modelId="{917BCC22-8EA8-4364-A949-6ED3C79CB73E}" type="presParOf" srcId="{3D1593CF-D48D-4335-857E-35D2DFBF705B}" destId="{C4E8B329-5AF9-4620-AEF8-B0953EB51BA0}" srcOrd="11" destOrd="0" presId="urn:microsoft.com/office/officeart/2005/8/layout/bProcess4"/>
    <dgm:cxn modelId="{4C3CDA7D-A723-4B31-8D9B-1D03788BE9D7}" type="presParOf" srcId="{3D1593CF-D48D-4335-857E-35D2DFBF705B}" destId="{D5827BF8-FC94-44D8-9C06-3F96FF46F068}" srcOrd="12" destOrd="0" presId="urn:microsoft.com/office/officeart/2005/8/layout/bProcess4"/>
    <dgm:cxn modelId="{4CAFEAA6-667F-468C-8AE8-E081661DBCA9}" type="presParOf" srcId="{D5827BF8-FC94-44D8-9C06-3F96FF46F068}" destId="{F0374714-B3AC-471D-B1EB-F5B233CB816F}" srcOrd="0" destOrd="0" presId="urn:microsoft.com/office/officeart/2005/8/layout/bProcess4"/>
    <dgm:cxn modelId="{8EDF534F-7B00-4EF4-94CE-1100529A59CE}" type="presParOf" srcId="{D5827BF8-FC94-44D8-9C06-3F96FF46F068}" destId="{A849E98B-4E13-45A4-B06F-18CCA8E53CB1}" srcOrd="1" destOrd="0" presId="urn:microsoft.com/office/officeart/2005/8/layout/bProcess4"/>
    <dgm:cxn modelId="{2674C920-4349-421A-ACEA-651D437A8E35}" type="presParOf" srcId="{3D1593CF-D48D-4335-857E-35D2DFBF705B}" destId="{6D0E7ADD-CF4F-4B55-AD1A-422BAD7E2F41}" srcOrd="13" destOrd="0" presId="urn:microsoft.com/office/officeart/2005/8/layout/bProcess4"/>
    <dgm:cxn modelId="{46D02CCB-7A08-45CF-9019-A16E39ED3089}" type="presParOf" srcId="{3D1593CF-D48D-4335-857E-35D2DFBF705B}" destId="{BAAF13C1-BC79-4152-BCFA-E0F50C1FF7C2}" srcOrd="14" destOrd="0" presId="urn:microsoft.com/office/officeart/2005/8/layout/bProcess4"/>
    <dgm:cxn modelId="{61356DC3-E2B3-466A-B82A-01C64E888887}" type="presParOf" srcId="{BAAF13C1-BC79-4152-BCFA-E0F50C1FF7C2}" destId="{7C4B963A-8E42-40FC-BFFC-29F639AEC29D}" srcOrd="0" destOrd="0" presId="urn:microsoft.com/office/officeart/2005/8/layout/bProcess4"/>
    <dgm:cxn modelId="{FF3772E8-85C9-4EBA-ACDB-4E97C09B7493}" type="presParOf" srcId="{BAAF13C1-BC79-4152-BCFA-E0F50C1FF7C2}" destId="{B63562FF-D74E-43A3-8877-D800B09CE7B0}" srcOrd="1" destOrd="0" presId="urn:microsoft.com/office/officeart/2005/8/layout/bProcess4"/>
    <dgm:cxn modelId="{66526FF5-8AF5-4E0B-A4E7-22BDD3DC15FF}" type="presParOf" srcId="{3D1593CF-D48D-4335-857E-35D2DFBF705B}" destId="{302A9D4C-27D9-4C28-86FD-E179FA99864D}" srcOrd="15" destOrd="0" presId="urn:microsoft.com/office/officeart/2005/8/layout/bProcess4"/>
    <dgm:cxn modelId="{08F009AF-033D-4CBF-98EF-600CF9B8B917}" type="presParOf" srcId="{3D1593CF-D48D-4335-857E-35D2DFBF705B}" destId="{21359C86-AD47-4F66-9B01-F14C5727DD19}" srcOrd="16" destOrd="0" presId="urn:microsoft.com/office/officeart/2005/8/layout/bProcess4"/>
    <dgm:cxn modelId="{AF76FE55-318E-433D-A94B-36C445AE31CA}" type="presParOf" srcId="{21359C86-AD47-4F66-9B01-F14C5727DD19}" destId="{440CFCE9-621B-4C12-BE4E-8A809F885BC3}" srcOrd="0" destOrd="0" presId="urn:microsoft.com/office/officeart/2005/8/layout/bProcess4"/>
    <dgm:cxn modelId="{222E8655-428F-46DE-B0D9-E2CCFD558588}" type="presParOf" srcId="{21359C86-AD47-4F66-9B01-F14C5727DD19}" destId="{7F3706A6-0245-4932-95AB-83D30250D5D6}" srcOrd="1" destOrd="0" presId="urn:microsoft.com/office/officeart/2005/8/layout/bProcess4"/>
    <dgm:cxn modelId="{C741F404-93B3-4F39-8A85-5418E22AEC59}" type="presParOf" srcId="{3D1593CF-D48D-4335-857E-35D2DFBF705B}" destId="{379A08CF-421F-4C2E-BA82-6DD0488ECBA3}" srcOrd="17" destOrd="0" presId="urn:microsoft.com/office/officeart/2005/8/layout/bProcess4"/>
    <dgm:cxn modelId="{BFB53F0E-004A-4958-BF58-0431C80EC0EB}" type="presParOf" srcId="{3D1593CF-D48D-4335-857E-35D2DFBF705B}" destId="{69A847E9-AB1C-41BA-9E82-EBF299CC39CF}" srcOrd="18" destOrd="0" presId="urn:microsoft.com/office/officeart/2005/8/layout/bProcess4"/>
    <dgm:cxn modelId="{CC95A343-DC75-4160-8F41-6E3FA358616C}" type="presParOf" srcId="{69A847E9-AB1C-41BA-9E82-EBF299CC39CF}" destId="{F6AC242B-D6B9-42B0-AFEE-FD94EC7F194D}" srcOrd="0" destOrd="0" presId="urn:microsoft.com/office/officeart/2005/8/layout/bProcess4"/>
    <dgm:cxn modelId="{4F6EFAB2-A139-4AFF-8750-87ED0447E3EA}" type="presParOf" srcId="{69A847E9-AB1C-41BA-9E82-EBF299CC39CF}" destId="{AC9952AF-02A6-44DE-8C27-D49511D0E87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75A9BB-0A36-4BA5-881F-30E9B46D14E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8FC97E3-77AC-415F-9CDA-642AFEFA860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Las variables, conceptos o atributos a medir (contenidas en el planteamiento e hipótesis o directrices del estudio</a:t>
          </a:r>
          <a:r>
            <a:rPr lang="es-MX" b="1" dirty="0" smtClean="0">
              <a:solidFill>
                <a:schemeClr val="tx1"/>
              </a:solidFill>
            </a:rPr>
            <a:t>).</a:t>
          </a:r>
          <a:endParaRPr lang="es-MX" b="1" dirty="0">
            <a:solidFill>
              <a:schemeClr val="tx1"/>
            </a:solidFill>
          </a:endParaRPr>
        </a:p>
      </dgm:t>
    </dgm:pt>
    <dgm:pt modelId="{BB22C864-EF89-4F5D-BB43-EAC2F0B5DEAB}" type="parTrans" cxnId="{BD997D39-63FC-42E3-93CA-5F5B70CB614E}">
      <dgm:prSet/>
      <dgm:spPr/>
      <dgm:t>
        <a:bodyPr/>
        <a:lstStyle/>
        <a:p>
          <a:endParaRPr lang="es-MX"/>
        </a:p>
      </dgm:t>
    </dgm:pt>
    <dgm:pt modelId="{DA167878-46C7-4275-A8EC-05ED3826DDB0}" type="sibTrans" cxnId="{BD997D39-63FC-42E3-93CA-5F5B70CB614E}">
      <dgm:prSet/>
      <dgm:spPr/>
      <dgm:t>
        <a:bodyPr/>
        <a:lstStyle/>
        <a:p>
          <a:endParaRPr lang="es-MX"/>
        </a:p>
      </dgm:t>
    </dgm:pt>
    <dgm:pt modelId="{B6858165-D1EA-4E7B-BC2F-CA538896B480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Las definiciones operacionales. La manera como hemos operacionalizado las variables es crucial para determinar el método para medirlas, lo cual a su vez, resulta fundamental para realizar las inferencias de los </a:t>
          </a:r>
          <a:r>
            <a:rPr lang="es-MX" b="1" dirty="0" smtClean="0">
              <a:solidFill>
                <a:schemeClr val="tx1"/>
              </a:solidFill>
            </a:rPr>
            <a:t>datos.</a:t>
          </a:r>
          <a:endParaRPr lang="es-MX" b="1" dirty="0">
            <a:solidFill>
              <a:schemeClr val="tx1"/>
            </a:solidFill>
          </a:endParaRPr>
        </a:p>
      </dgm:t>
    </dgm:pt>
    <dgm:pt modelId="{89F8158A-D3A8-4396-8309-7990F67F7DF1}" type="parTrans" cxnId="{E23CA881-BCF7-4501-847C-0B3F37F98828}">
      <dgm:prSet/>
      <dgm:spPr/>
      <dgm:t>
        <a:bodyPr/>
        <a:lstStyle/>
        <a:p>
          <a:endParaRPr lang="es-MX"/>
        </a:p>
      </dgm:t>
    </dgm:pt>
    <dgm:pt modelId="{476FAC9A-488C-4980-8915-E570988A91D4}" type="sibTrans" cxnId="{E23CA881-BCF7-4501-847C-0B3F37F98828}">
      <dgm:prSet/>
      <dgm:spPr/>
      <dgm:t>
        <a:bodyPr/>
        <a:lstStyle/>
        <a:p>
          <a:endParaRPr lang="es-MX"/>
        </a:p>
      </dgm:t>
    </dgm:pt>
    <dgm:pt modelId="{72E165A8-DD73-4430-BC2F-7E7E8D5B9C78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La muestra</a:t>
          </a:r>
          <a:endParaRPr lang="es-MX" b="1" dirty="0">
            <a:solidFill>
              <a:schemeClr val="tx1"/>
            </a:solidFill>
          </a:endParaRPr>
        </a:p>
      </dgm:t>
    </dgm:pt>
    <dgm:pt modelId="{AA565DB2-712F-4B42-9A13-A3935E1D3D3E}" type="parTrans" cxnId="{E15FDB57-9A1F-4E7F-9CAB-242E4C70BA01}">
      <dgm:prSet/>
      <dgm:spPr/>
      <dgm:t>
        <a:bodyPr/>
        <a:lstStyle/>
        <a:p>
          <a:endParaRPr lang="es-MX"/>
        </a:p>
      </dgm:t>
    </dgm:pt>
    <dgm:pt modelId="{9818B730-E0C7-4BC0-BDA7-DFA1E924B68F}" type="sibTrans" cxnId="{E15FDB57-9A1F-4E7F-9CAB-242E4C70BA01}">
      <dgm:prSet/>
      <dgm:spPr/>
      <dgm:t>
        <a:bodyPr/>
        <a:lstStyle/>
        <a:p>
          <a:endParaRPr lang="es-MX"/>
        </a:p>
      </dgm:t>
    </dgm:pt>
    <dgm:pt modelId="{A8D25594-D920-4E24-97C5-F5F0D72907AB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Los recursos disponibles (de tiempo, apoyo institucional, económicos, etcétera</a:t>
          </a:r>
          <a:r>
            <a:rPr lang="es-MX" b="1" dirty="0" smtClean="0">
              <a:solidFill>
                <a:schemeClr val="tx1"/>
              </a:solidFill>
            </a:rPr>
            <a:t>).</a:t>
          </a:r>
          <a:endParaRPr lang="es-MX" b="1" dirty="0">
            <a:solidFill>
              <a:schemeClr val="tx1"/>
            </a:solidFill>
          </a:endParaRPr>
        </a:p>
      </dgm:t>
    </dgm:pt>
    <dgm:pt modelId="{F4A78DAB-8461-41F1-ADF9-44F93F0BC0E4}" type="parTrans" cxnId="{E3851C04-E107-481F-9516-34C2492026C9}">
      <dgm:prSet/>
      <dgm:spPr/>
      <dgm:t>
        <a:bodyPr/>
        <a:lstStyle/>
        <a:p>
          <a:endParaRPr lang="es-MX"/>
        </a:p>
      </dgm:t>
    </dgm:pt>
    <dgm:pt modelId="{A8F17555-1144-4F05-8B4C-63541E55C8F1}" type="sibTrans" cxnId="{E3851C04-E107-481F-9516-34C2492026C9}">
      <dgm:prSet/>
      <dgm:spPr/>
      <dgm:t>
        <a:bodyPr/>
        <a:lstStyle/>
        <a:p>
          <a:endParaRPr lang="es-MX"/>
        </a:p>
      </dgm:t>
    </dgm:pt>
    <dgm:pt modelId="{13EC0C61-FFFB-4390-9798-1FF6A0A5A9F2}" type="pres">
      <dgm:prSet presAssocID="{2375A9BB-0A36-4BA5-881F-30E9B46D14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2F70A48-2769-4F45-ABCE-3274D4740BC2}" type="pres">
      <dgm:prSet presAssocID="{E8FC97E3-77AC-415F-9CDA-642AFEFA860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D5ACDC-5310-4D01-B2BC-C15D0DE4CE2D}" type="pres">
      <dgm:prSet presAssocID="{DA167878-46C7-4275-A8EC-05ED3826DDB0}" presName="spacer" presStyleCnt="0"/>
      <dgm:spPr/>
    </dgm:pt>
    <dgm:pt modelId="{4926B98C-F74D-4DD5-90C4-65755386B29B}" type="pres">
      <dgm:prSet presAssocID="{B6858165-D1EA-4E7B-BC2F-CA538896B48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B7BB7D-A519-422B-A0B5-77D1C47F9444}" type="pres">
      <dgm:prSet presAssocID="{476FAC9A-488C-4980-8915-E570988A91D4}" presName="spacer" presStyleCnt="0"/>
      <dgm:spPr/>
    </dgm:pt>
    <dgm:pt modelId="{AB62329D-135E-4558-AB3D-0746B965A928}" type="pres">
      <dgm:prSet presAssocID="{72E165A8-DD73-4430-BC2F-7E7E8D5B9C7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8D8DE8-4B9A-4ECC-8BD8-AD4A7084BE6C}" type="pres">
      <dgm:prSet presAssocID="{9818B730-E0C7-4BC0-BDA7-DFA1E924B68F}" presName="spacer" presStyleCnt="0"/>
      <dgm:spPr/>
    </dgm:pt>
    <dgm:pt modelId="{D09CD8BF-D2EC-45AB-B644-B85D8130C81A}" type="pres">
      <dgm:prSet presAssocID="{A8D25594-D920-4E24-97C5-F5F0D72907A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9CE0CF-BED3-4467-85A1-44FC91F7B94A}" type="presOf" srcId="{2375A9BB-0A36-4BA5-881F-30E9B46D14E1}" destId="{13EC0C61-FFFB-4390-9798-1FF6A0A5A9F2}" srcOrd="0" destOrd="0" presId="urn:microsoft.com/office/officeart/2005/8/layout/vList2"/>
    <dgm:cxn modelId="{66D520B3-972C-4E35-A95C-29A6CD0BB242}" type="presOf" srcId="{72E165A8-DD73-4430-BC2F-7E7E8D5B9C78}" destId="{AB62329D-135E-4558-AB3D-0746B965A928}" srcOrd="0" destOrd="0" presId="urn:microsoft.com/office/officeart/2005/8/layout/vList2"/>
    <dgm:cxn modelId="{BD997D39-63FC-42E3-93CA-5F5B70CB614E}" srcId="{2375A9BB-0A36-4BA5-881F-30E9B46D14E1}" destId="{E8FC97E3-77AC-415F-9CDA-642AFEFA860A}" srcOrd="0" destOrd="0" parTransId="{BB22C864-EF89-4F5D-BB43-EAC2F0B5DEAB}" sibTransId="{DA167878-46C7-4275-A8EC-05ED3826DDB0}"/>
    <dgm:cxn modelId="{96244A46-7143-4959-AD9F-E604FE2003D2}" type="presOf" srcId="{E8FC97E3-77AC-415F-9CDA-642AFEFA860A}" destId="{62F70A48-2769-4F45-ABCE-3274D4740BC2}" srcOrd="0" destOrd="0" presId="urn:microsoft.com/office/officeart/2005/8/layout/vList2"/>
    <dgm:cxn modelId="{ABFC33BF-A413-4A5E-9766-CEB679852C59}" type="presOf" srcId="{A8D25594-D920-4E24-97C5-F5F0D72907AB}" destId="{D09CD8BF-D2EC-45AB-B644-B85D8130C81A}" srcOrd="0" destOrd="0" presId="urn:microsoft.com/office/officeart/2005/8/layout/vList2"/>
    <dgm:cxn modelId="{E23CA881-BCF7-4501-847C-0B3F37F98828}" srcId="{2375A9BB-0A36-4BA5-881F-30E9B46D14E1}" destId="{B6858165-D1EA-4E7B-BC2F-CA538896B480}" srcOrd="1" destOrd="0" parTransId="{89F8158A-D3A8-4396-8309-7990F67F7DF1}" sibTransId="{476FAC9A-488C-4980-8915-E570988A91D4}"/>
    <dgm:cxn modelId="{3F84DF9B-A323-40DB-B1DF-25D453F39357}" type="presOf" srcId="{B6858165-D1EA-4E7B-BC2F-CA538896B480}" destId="{4926B98C-F74D-4DD5-90C4-65755386B29B}" srcOrd="0" destOrd="0" presId="urn:microsoft.com/office/officeart/2005/8/layout/vList2"/>
    <dgm:cxn modelId="{E15FDB57-9A1F-4E7F-9CAB-242E4C70BA01}" srcId="{2375A9BB-0A36-4BA5-881F-30E9B46D14E1}" destId="{72E165A8-DD73-4430-BC2F-7E7E8D5B9C78}" srcOrd="2" destOrd="0" parTransId="{AA565DB2-712F-4B42-9A13-A3935E1D3D3E}" sibTransId="{9818B730-E0C7-4BC0-BDA7-DFA1E924B68F}"/>
    <dgm:cxn modelId="{E3851C04-E107-481F-9516-34C2492026C9}" srcId="{2375A9BB-0A36-4BA5-881F-30E9B46D14E1}" destId="{A8D25594-D920-4E24-97C5-F5F0D72907AB}" srcOrd="3" destOrd="0" parTransId="{F4A78DAB-8461-41F1-ADF9-44F93F0BC0E4}" sibTransId="{A8F17555-1144-4F05-8B4C-63541E55C8F1}"/>
    <dgm:cxn modelId="{40BB74C1-8A03-48DF-AE80-DA552A44636E}" type="presParOf" srcId="{13EC0C61-FFFB-4390-9798-1FF6A0A5A9F2}" destId="{62F70A48-2769-4F45-ABCE-3274D4740BC2}" srcOrd="0" destOrd="0" presId="urn:microsoft.com/office/officeart/2005/8/layout/vList2"/>
    <dgm:cxn modelId="{8AB7B251-98CE-4A22-9961-1F5FE6D9D1B2}" type="presParOf" srcId="{13EC0C61-FFFB-4390-9798-1FF6A0A5A9F2}" destId="{3CD5ACDC-5310-4D01-B2BC-C15D0DE4CE2D}" srcOrd="1" destOrd="0" presId="urn:microsoft.com/office/officeart/2005/8/layout/vList2"/>
    <dgm:cxn modelId="{A1384D05-482F-445A-9764-5AAB9E7C4719}" type="presParOf" srcId="{13EC0C61-FFFB-4390-9798-1FF6A0A5A9F2}" destId="{4926B98C-F74D-4DD5-90C4-65755386B29B}" srcOrd="2" destOrd="0" presId="urn:microsoft.com/office/officeart/2005/8/layout/vList2"/>
    <dgm:cxn modelId="{6E0DF49B-D6AF-4EFE-9FA0-3DCC35055979}" type="presParOf" srcId="{13EC0C61-FFFB-4390-9798-1FF6A0A5A9F2}" destId="{4FB7BB7D-A519-422B-A0B5-77D1C47F9444}" srcOrd="3" destOrd="0" presId="urn:microsoft.com/office/officeart/2005/8/layout/vList2"/>
    <dgm:cxn modelId="{BC9C4D6A-18F8-480C-866B-D5EE416C63D8}" type="presParOf" srcId="{13EC0C61-FFFB-4390-9798-1FF6A0A5A9F2}" destId="{AB62329D-135E-4558-AB3D-0746B965A928}" srcOrd="4" destOrd="0" presId="urn:microsoft.com/office/officeart/2005/8/layout/vList2"/>
    <dgm:cxn modelId="{F889863F-9CC8-4D26-8367-07C0C6845C43}" type="presParOf" srcId="{13EC0C61-FFFB-4390-9798-1FF6A0A5A9F2}" destId="{A78D8DE8-4B9A-4ECC-8BD8-AD4A7084BE6C}" srcOrd="5" destOrd="0" presId="urn:microsoft.com/office/officeart/2005/8/layout/vList2"/>
    <dgm:cxn modelId="{2CEB5C5B-CE58-4596-8FB7-228E5553E9D1}" type="presParOf" srcId="{13EC0C61-FFFB-4390-9798-1FF6A0A5A9F2}" destId="{D09CD8BF-D2EC-45AB-B644-B85D8130C81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610FF3E-5835-47A6-9C83-202EA0247DAE}" type="doc">
      <dgm:prSet loTypeId="urn:microsoft.com/office/officeart/2005/8/layout/hProcess9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99AE7827-6AFA-443E-A426-766488694573}">
      <dgm:prSet phldrT="[Texto]"/>
      <dgm:spPr>
        <a:xfrm>
          <a:off x="750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Seleccionar un programa estadístico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5B63A9F-2846-49C0-AC4E-A4E57057CF50}" type="parTrans" cxnId="{6E5BB43A-98F2-4598-A1E7-CAB385A9C78F}">
      <dgm:prSet/>
      <dgm:spPr/>
      <dgm:t>
        <a:bodyPr/>
        <a:lstStyle/>
        <a:p>
          <a:endParaRPr lang="es-MX"/>
        </a:p>
      </dgm:t>
    </dgm:pt>
    <dgm:pt modelId="{8661E5EB-A4A3-4BCC-99A6-0D7D1DA83D14}" type="sibTrans" cxnId="{6E5BB43A-98F2-4598-A1E7-CAB385A9C78F}">
      <dgm:prSet/>
      <dgm:spPr/>
      <dgm:t>
        <a:bodyPr/>
        <a:lstStyle/>
        <a:p>
          <a:endParaRPr lang="es-MX"/>
        </a:p>
      </dgm:t>
    </dgm:pt>
    <dgm:pt modelId="{42D5C4BC-511D-4183-BD9F-BD53532C5B8C}">
      <dgm:prSet phldrT="[Texto]"/>
      <dgm:spPr>
        <a:xfrm>
          <a:off x="1264127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Ejecutar el programa (SPSS, </a:t>
          </a:r>
          <a:r>
            <a:rPr lang="es-MX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Minitab</a:t>
          </a:r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</a:t>
          </a:r>
          <a:r>
            <a:rPr lang="es-MX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Stats</a:t>
          </a:r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SAS)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D1077C6-431C-4ADB-B54D-B044CDCCBA7D}" type="parTrans" cxnId="{82B8784E-0B21-4E99-A973-42032FDE7DBE}">
      <dgm:prSet/>
      <dgm:spPr/>
      <dgm:t>
        <a:bodyPr/>
        <a:lstStyle/>
        <a:p>
          <a:endParaRPr lang="es-MX"/>
        </a:p>
      </dgm:t>
    </dgm:pt>
    <dgm:pt modelId="{49035B92-3629-4937-90E8-0CCB9F80A611}" type="sibTrans" cxnId="{82B8784E-0B21-4E99-A973-42032FDE7DBE}">
      <dgm:prSet/>
      <dgm:spPr/>
      <dgm:t>
        <a:bodyPr/>
        <a:lstStyle/>
        <a:p>
          <a:endParaRPr lang="es-MX"/>
        </a:p>
      </dgm:t>
    </dgm:pt>
    <dgm:pt modelId="{1DFB4A84-854F-46E8-B139-150B2AB0D5CE}">
      <dgm:prSet phldrT="[Texto]"/>
      <dgm:spPr>
        <a:xfrm>
          <a:off x="252750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Explorar los datos: 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9F3D322-C3B9-49AC-9D32-08100B67F982}" type="parTrans" cxnId="{AD0AA581-6604-42A0-A254-4BD78973388B}">
      <dgm:prSet/>
      <dgm:spPr/>
      <dgm:t>
        <a:bodyPr/>
        <a:lstStyle/>
        <a:p>
          <a:endParaRPr lang="es-MX"/>
        </a:p>
      </dgm:t>
    </dgm:pt>
    <dgm:pt modelId="{8AF37AAA-0751-49FA-A5A3-4A3722BA7E39}" type="sibTrans" cxnId="{AD0AA581-6604-42A0-A254-4BD78973388B}">
      <dgm:prSet/>
      <dgm:spPr/>
      <dgm:t>
        <a:bodyPr/>
        <a:lstStyle/>
        <a:p>
          <a:endParaRPr lang="es-MX"/>
        </a:p>
      </dgm:t>
    </dgm:pt>
    <dgm:pt modelId="{B4687C7A-1352-418B-9EC6-0B9BA1E21F54}">
      <dgm:prSet phldrT="[Texto]"/>
      <dgm:spPr>
        <a:xfrm>
          <a:off x="252750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a) Analizar descriptivamente los datos por variable.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BB2B6A4-B4F7-472A-A20F-A4FE4F6C1443}" type="parTrans" cxnId="{F13041FE-BE73-425A-9529-70A11B306AB1}">
      <dgm:prSet/>
      <dgm:spPr/>
      <dgm:t>
        <a:bodyPr/>
        <a:lstStyle/>
        <a:p>
          <a:endParaRPr lang="es-MX"/>
        </a:p>
      </dgm:t>
    </dgm:pt>
    <dgm:pt modelId="{11F2DCB8-9B73-4B1B-8DDB-25507BDD9664}" type="sibTrans" cxnId="{F13041FE-BE73-425A-9529-70A11B306AB1}">
      <dgm:prSet/>
      <dgm:spPr/>
      <dgm:t>
        <a:bodyPr/>
        <a:lstStyle/>
        <a:p>
          <a:endParaRPr lang="es-MX"/>
        </a:p>
      </dgm:t>
    </dgm:pt>
    <dgm:pt modelId="{396AD3A7-2EA7-4BC3-BA13-CB3E9888E0A4}">
      <dgm:prSet phldrT="[Texto]"/>
      <dgm:spPr>
        <a:xfrm>
          <a:off x="252750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b) Visualizar los datos por variable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CC97C4B-2760-413B-935D-711E938EDC63}" type="parTrans" cxnId="{1494751A-0A61-47CC-8359-88DBE26BE6DA}">
      <dgm:prSet/>
      <dgm:spPr/>
      <dgm:t>
        <a:bodyPr/>
        <a:lstStyle/>
        <a:p>
          <a:endParaRPr lang="es-MX"/>
        </a:p>
      </dgm:t>
    </dgm:pt>
    <dgm:pt modelId="{06279879-DEDC-42CA-B6FE-C340E1178FF6}" type="sibTrans" cxnId="{1494751A-0A61-47CC-8359-88DBE26BE6DA}">
      <dgm:prSet/>
      <dgm:spPr/>
      <dgm:t>
        <a:bodyPr/>
        <a:lstStyle/>
        <a:p>
          <a:endParaRPr lang="es-MX"/>
        </a:p>
      </dgm:t>
    </dgm:pt>
    <dgm:pt modelId="{FCB8343C-FD7C-4CC8-A5F2-FAAAEE62BC53}">
      <dgm:prSet phldrT="[Texto]"/>
      <dgm:spPr>
        <a:xfrm>
          <a:off x="3790880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Evaluar la confiabilidad y validez logradas por el instrumento de medición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C7D6CE3-9AE9-4CB5-ABCD-EB6D9066E210}" type="parTrans" cxnId="{F15CB175-FFC6-4860-A8E5-CBE08EEB0E7B}">
      <dgm:prSet/>
      <dgm:spPr/>
      <dgm:t>
        <a:bodyPr/>
        <a:lstStyle/>
        <a:p>
          <a:endParaRPr lang="es-MX"/>
        </a:p>
      </dgm:t>
    </dgm:pt>
    <dgm:pt modelId="{F8F180DC-6CE3-4152-9F47-CE602BADDD85}" type="sibTrans" cxnId="{F15CB175-FFC6-4860-A8E5-CBE08EEB0E7B}">
      <dgm:prSet/>
      <dgm:spPr/>
      <dgm:t>
        <a:bodyPr/>
        <a:lstStyle/>
        <a:p>
          <a:endParaRPr lang="es-MX"/>
        </a:p>
      </dgm:t>
    </dgm:pt>
    <dgm:pt modelId="{60ADD690-85E6-4E78-BB01-4121F72BB50D}">
      <dgm:prSet phldrT="[Texto]"/>
      <dgm:spPr>
        <a:xfrm>
          <a:off x="5054256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Analizar mediante pruebas estadísticas las hipótesis planteadas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91ECEA-A152-4989-B942-00D2E35D8843}" type="parTrans" cxnId="{5A79899F-70D5-494C-A994-502E03E77FD6}">
      <dgm:prSet/>
      <dgm:spPr/>
      <dgm:t>
        <a:bodyPr/>
        <a:lstStyle/>
        <a:p>
          <a:endParaRPr lang="es-MX"/>
        </a:p>
      </dgm:t>
    </dgm:pt>
    <dgm:pt modelId="{119BE8D2-4B6F-4711-8A23-6D33EFFB7D86}" type="sibTrans" cxnId="{5A79899F-70D5-494C-A994-502E03E77FD6}">
      <dgm:prSet/>
      <dgm:spPr/>
      <dgm:t>
        <a:bodyPr/>
        <a:lstStyle/>
        <a:p>
          <a:endParaRPr lang="es-MX"/>
        </a:p>
      </dgm:t>
    </dgm:pt>
    <dgm:pt modelId="{D29B08D5-D863-4800-9778-FFA27A8D5E56}">
      <dgm:prSet phldrT="[Texto]"/>
      <dgm:spPr>
        <a:xfrm>
          <a:off x="631763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Realizar análisis adicionales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B3D0D87-2B7D-49DB-84BF-232FE34FA403}" type="parTrans" cxnId="{CE5C634F-5838-4026-ACF6-0A4E11528E54}">
      <dgm:prSet/>
      <dgm:spPr/>
      <dgm:t>
        <a:bodyPr/>
        <a:lstStyle/>
        <a:p>
          <a:endParaRPr lang="es-MX"/>
        </a:p>
      </dgm:t>
    </dgm:pt>
    <dgm:pt modelId="{21E9C723-87A1-4DA2-977C-D2E405685551}" type="sibTrans" cxnId="{CE5C634F-5838-4026-ACF6-0A4E11528E54}">
      <dgm:prSet/>
      <dgm:spPr/>
      <dgm:t>
        <a:bodyPr/>
        <a:lstStyle/>
        <a:p>
          <a:endParaRPr lang="es-MX"/>
        </a:p>
      </dgm:t>
    </dgm:pt>
    <dgm:pt modelId="{85CC7740-87E1-46C4-8D97-F583250896D8}">
      <dgm:prSet phldrT="[Texto]"/>
      <dgm:spPr>
        <a:xfrm>
          <a:off x="7581009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Preparar los resultados para presentarlos (tablas, gráficas, cuadros)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2B8BA76-5C2A-48BD-87CC-10548AC7C47F}" type="parTrans" cxnId="{9E9E0573-0C38-4738-8181-7E621B3B7063}">
      <dgm:prSet/>
      <dgm:spPr/>
      <dgm:t>
        <a:bodyPr/>
        <a:lstStyle/>
        <a:p>
          <a:endParaRPr lang="es-MX"/>
        </a:p>
      </dgm:t>
    </dgm:pt>
    <dgm:pt modelId="{54A4E5E3-5808-42A9-88FA-75ABCB80F2F8}" type="sibTrans" cxnId="{9E9E0573-0C38-4738-8181-7E621B3B7063}">
      <dgm:prSet/>
      <dgm:spPr/>
      <dgm:t>
        <a:bodyPr/>
        <a:lstStyle/>
        <a:p>
          <a:endParaRPr lang="es-MX"/>
        </a:p>
      </dgm:t>
    </dgm:pt>
    <dgm:pt modelId="{CBABD08C-F827-420B-895E-19CAC5146E4A}" type="pres">
      <dgm:prSet presAssocID="{A610FF3E-5835-47A6-9C83-202EA0247DA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3A675B-053F-4F4C-9835-0BFE9E5541AB}" type="pres">
      <dgm:prSet presAssocID="{A610FF3E-5835-47A6-9C83-202EA0247DAE}" presName="arrow" presStyleLbl="bgShp" presStyleIdx="0" presStyleCnt="1"/>
      <dgm:spPr>
        <a:xfrm>
          <a:off x="658873" y="0"/>
          <a:ext cx="7467229" cy="5272360"/>
        </a:xfrm>
        <a:prstGeom prst="rightArrow">
          <a:avLst/>
        </a:prstGeom>
        <a:solidFill>
          <a:srgbClr val="9BBB59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C5B2CCD0-601A-4966-B723-868D9B707A58}" type="pres">
      <dgm:prSet presAssocID="{A610FF3E-5835-47A6-9C83-202EA0247DAE}" presName="linearProcess" presStyleCnt="0"/>
      <dgm:spPr/>
    </dgm:pt>
    <dgm:pt modelId="{312171BE-2E16-4954-957B-238BD32A37B7}" type="pres">
      <dgm:prSet presAssocID="{99AE7827-6AFA-443E-A426-766488694573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B62832-10A2-4542-A59E-08BA9E24F789}" type="pres">
      <dgm:prSet presAssocID="{8661E5EB-A4A3-4BCC-99A6-0D7D1DA83D14}" presName="sibTrans" presStyleCnt="0"/>
      <dgm:spPr/>
    </dgm:pt>
    <dgm:pt modelId="{69B99EDF-127B-4A7A-9FCC-34C7642F36F8}" type="pres">
      <dgm:prSet presAssocID="{42D5C4BC-511D-4183-BD9F-BD53532C5B8C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9F8985-F7A8-41C5-AA5E-84B288A0819F}" type="pres">
      <dgm:prSet presAssocID="{49035B92-3629-4937-90E8-0CCB9F80A611}" presName="sibTrans" presStyleCnt="0"/>
      <dgm:spPr/>
    </dgm:pt>
    <dgm:pt modelId="{F97BAE89-1126-470A-81E7-EF6E8CA5165F}" type="pres">
      <dgm:prSet presAssocID="{1DFB4A84-854F-46E8-B139-150B2AB0D5CE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ED8366-6CDC-4366-AD54-6FF17B6C41BA}" type="pres">
      <dgm:prSet presAssocID="{8AF37AAA-0751-49FA-A5A3-4A3722BA7E39}" presName="sibTrans" presStyleCnt="0"/>
      <dgm:spPr/>
    </dgm:pt>
    <dgm:pt modelId="{1A691DDE-3B96-4C92-BE6D-541432408A93}" type="pres">
      <dgm:prSet presAssocID="{FCB8343C-FD7C-4CC8-A5F2-FAAAEE62BC53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E583C7-E551-47B8-9F53-7967B2D9DD93}" type="pres">
      <dgm:prSet presAssocID="{F8F180DC-6CE3-4152-9F47-CE602BADDD85}" presName="sibTrans" presStyleCnt="0"/>
      <dgm:spPr/>
    </dgm:pt>
    <dgm:pt modelId="{93332B3D-B0BB-4ECF-90E5-71D43DD50E39}" type="pres">
      <dgm:prSet presAssocID="{60ADD690-85E6-4E78-BB01-4121F72BB50D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4307E5-FC7C-4769-9FC5-A281BB2907F0}" type="pres">
      <dgm:prSet presAssocID="{119BE8D2-4B6F-4711-8A23-6D33EFFB7D86}" presName="sibTrans" presStyleCnt="0"/>
      <dgm:spPr/>
    </dgm:pt>
    <dgm:pt modelId="{79C2DC79-D68E-4C55-B0D4-C77001975758}" type="pres">
      <dgm:prSet presAssocID="{D29B08D5-D863-4800-9778-FFA27A8D5E56}" presName="text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6CCD73-C20A-43DD-9085-457DD194D78A}" type="pres">
      <dgm:prSet presAssocID="{21E9C723-87A1-4DA2-977C-D2E405685551}" presName="sibTrans" presStyleCnt="0"/>
      <dgm:spPr/>
    </dgm:pt>
    <dgm:pt modelId="{8E2BFA25-5873-4FEC-885F-F4C78858C756}" type="pres">
      <dgm:prSet presAssocID="{85CC7740-87E1-46C4-8D97-F583250896D8}" presName="text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90EC25-C89F-4C65-8BAE-AB29D8766783}" type="presOf" srcId="{D29B08D5-D863-4800-9778-FFA27A8D5E56}" destId="{79C2DC79-D68E-4C55-B0D4-C77001975758}" srcOrd="0" destOrd="0" presId="urn:microsoft.com/office/officeart/2005/8/layout/hProcess9"/>
    <dgm:cxn modelId="{D1F13B1C-1A44-4149-8981-529567B14309}" type="presOf" srcId="{85CC7740-87E1-46C4-8D97-F583250896D8}" destId="{8E2BFA25-5873-4FEC-885F-F4C78858C756}" srcOrd="0" destOrd="0" presId="urn:microsoft.com/office/officeart/2005/8/layout/hProcess9"/>
    <dgm:cxn modelId="{7B576719-92C9-4738-8FDC-1C446483E997}" type="presOf" srcId="{FCB8343C-FD7C-4CC8-A5F2-FAAAEE62BC53}" destId="{1A691DDE-3B96-4C92-BE6D-541432408A93}" srcOrd="0" destOrd="0" presId="urn:microsoft.com/office/officeart/2005/8/layout/hProcess9"/>
    <dgm:cxn modelId="{AD0AA581-6604-42A0-A254-4BD78973388B}" srcId="{A610FF3E-5835-47A6-9C83-202EA0247DAE}" destId="{1DFB4A84-854F-46E8-B139-150B2AB0D5CE}" srcOrd="2" destOrd="0" parTransId="{59F3D322-C3B9-49AC-9D32-08100B67F982}" sibTransId="{8AF37AAA-0751-49FA-A5A3-4A3722BA7E39}"/>
    <dgm:cxn modelId="{82B8784E-0B21-4E99-A973-42032FDE7DBE}" srcId="{A610FF3E-5835-47A6-9C83-202EA0247DAE}" destId="{42D5C4BC-511D-4183-BD9F-BD53532C5B8C}" srcOrd="1" destOrd="0" parTransId="{7D1077C6-431C-4ADB-B54D-B044CDCCBA7D}" sibTransId="{49035B92-3629-4937-90E8-0CCB9F80A611}"/>
    <dgm:cxn modelId="{F13041FE-BE73-425A-9529-70A11B306AB1}" srcId="{1DFB4A84-854F-46E8-B139-150B2AB0D5CE}" destId="{B4687C7A-1352-418B-9EC6-0B9BA1E21F54}" srcOrd="0" destOrd="0" parTransId="{BBB2B6A4-B4F7-472A-A20F-A4FE4F6C1443}" sibTransId="{11F2DCB8-9B73-4B1B-8DDB-25507BDD9664}"/>
    <dgm:cxn modelId="{16D56F3D-DC6A-4E73-936C-2CEEEF3F5C7C}" type="presOf" srcId="{1DFB4A84-854F-46E8-B139-150B2AB0D5CE}" destId="{F97BAE89-1126-470A-81E7-EF6E8CA5165F}" srcOrd="0" destOrd="0" presId="urn:microsoft.com/office/officeart/2005/8/layout/hProcess9"/>
    <dgm:cxn modelId="{41C655A7-C141-483B-A93A-F1B66A95B8AB}" type="presOf" srcId="{42D5C4BC-511D-4183-BD9F-BD53532C5B8C}" destId="{69B99EDF-127B-4A7A-9FCC-34C7642F36F8}" srcOrd="0" destOrd="0" presId="urn:microsoft.com/office/officeart/2005/8/layout/hProcess9"/>
    <dgm:cxn modelId="{9D3D21DF-99D3-4AC9-BA98-5A6F47E041F0}" type="presOf" srcId="{B4687C7A-1352-418B-9EC6-0B9BA1E21F54}" destId="{F97BAE89-1126-470A-81E7-EF6E8CA5165F}" srcOrd="0" destOrd="1" presId="urn:microsoft.com/office/officeart/2005/8/layout/hProcess9"/>
    <dgm:cxn modelId="{9E9E0573-0C38-4738-8181-7E621B3B7063}" srcId="{A610FF3E-5835-47A6-9C83-202EA0247DAE}" destId="{85CC7740-87E1-46C4-8D97-F583250896D8}" srcOrd="6" destOrd="0" parTransId="{A2B8BA76-5C2A-48BD-87CC-10548AC7C47F}" sibTransId="{54A4E5E3-5808-42A9-88FA-75ABCB80F2F8}"/>
    <dgm:cxn modelId="{6E5BB43A-98F2-4598-A1E7-CAB385A9C78F}" srcId="{A610FF3E-5835-47A6-9C83-202EA0247DAE}" destId="{99AE7827-6AFA-443E-A426-766488694573}" srcOrd="0" destOrd="0" parTransId="{85B63A9F-2846-49C0-AC4E-A4E57057CF50}" sibTransId="{8661E5EB-A4A3-4BCC-99A6-0D7D1DA83D14}"/>
    <dgm:cxn modelId="{B62E62E4-3BA9-4512-A996-25F926CBCC70}" type="presOf" srcId="{60ADD690-85E6-4E78-BB01-4121F72BB50D}" destId="{93332B3D-B0BB-4ECF-90E5-71D43DD50E39}" srcOrd="0" destOrd="0" presId="urn:microsoft.com/office/officeart/2005/8/layout/hProcess9"/>
    <dgm:cxn modelId="{1494751A-0A61-47CC-8359-88DBE26BE6DA}" srcId="{1DFB4A84-854F-46E8-B139-150B2AB0D5CE}" destId="{396AD3A7-2EA7-4BC3-BA13-CB3E9888E0A4}" srcOrd="1" destOrd="0" parTransId="{CCC97C4B-2760-413B-935D-711E938EDC63}" sibTransId="{06279879-DEDC-42CA-B6FE-C340E1178FF6}"/>
    <dgm:cxn modelId="{5A79899F-70D5-494C-A994-502E03E77FD6}" srcId="{A610FF3E-5835-47A6-9C83-202EA0247DAE}" destId="{60ADD690-85E6-4E78-BB01-4121F72BB50D}" srcOrd="4" destOrd="0" parTransId="{7C91ECEA-A152-4989-B942-00D2E35D8843}" sibTransId="{119BE8D2-4B6F-4711-8A23-6D33EFFB7D86}"/>
    <dgm:cxn modelId="{2E4B26E4-6FBF-48AF-B635-4AD804A01395}" type="presOf" srcId="{99AE7827-6AFA-443E-A426-766488694573}" destId="{312171BE-2E16-4954-957B-238BD32A37B7}" srcOrd="0" destOrd="0" presId="urn:microsoft.com/office/officeart/2005/8/layout/hProcess9"/>
    <dgm:cxn modelId="{0EA5F919-ABA5-425E-B7B2-58CDBC68C684}" type="presOf" srcId="{396AD3A7-2EA7-4BC3-BA13-CB3E9888E0A4}" destId="{F97BAE89-1126-470A-81E7-EF6E8CA5165F}" srcOrd="0" destOrd="2" presId="urn:microsoft.com/office/officeart/2005/8/layout/hProcess9"/>
    <dgm:cxn modelId="{CE5C634F-5838-4026-ACF6-0A4E11528E54}" srcId="{A610FF3E-5835-47A6-9C83-202EA0247DAE}" destId="{D29B08D5-D863-4800-9778-FFA27A8D5E56}" srcOrd="5" destOrd="0" parTransId="{FB3D0D87-2B7D-49DB-84BF-232FE34FA403}" sibTransId="{21E9C723-87A1-4DA2-977C-D2E405685551}"/>
    <dgm:cxn modelId="{F15CB175-FFC6-4860-A8E5-CBE08EEB0E7B}" srcId="{A610FF3E-5835-47A6-9C83-202EA0247DAE}" destId="{FCB8343C-FD7C-4CC8-A5F2-FAAAEE62BC53}" srcOrd="3" destOrd="0" parTransId="{4C7D6CE3-9AE9-4CB5-ABCD-EB6D9066E210}" sibTransId="{F8F180DC-6CE3-4152-9F47-CE602BADDD85}"/>
    <dgm:cxn modelId="{8175A659-A155-4595-9016-02DE370F8FED}" type="presOf" srcId="{A610FF3E-5835-47A6-9C83-202EA0247DAE}" destId="{CBABD08C-F827-420B-895E-19CAC5146E4A}" srcOrd="0" destOrd="0" presId="urn:microsoft.com/office/officeart/2005/8/layout/hProcess9"/>
    <dgm:cxn modelId="{80596676-F54B-4982-B0D2-A224971D7695}" type="presParOf" srcId="{CBABD08C-F827-420B-895E-19CAC5146E4A}" destId="{7D3A675B-053F-4F4C-9835-0BFE9E5541AB}" srcOrd="0" destOrd="0" presId="urn:microsoft.com/office/officeart/2005/8/layout/hProcess9"/>
    <dgm:cxn modelId="{90F7B143-A338-4E1E-9E8C-E6DDF39D2460}" type="presParOf" srcId="{CBABD08C-F827-420B-895E-19CAC5146E4A}" destId="{C5B2CCD0-601A-4966-B723-868D9B707A58}" srcOrd="1" destOrd="0" presId="urn:microsoft.com/office/officeart/2005/8/layout/hProcess9"/>
    <dgm:cxn modelId="{CC916180-3611-4C1A-8CF8-19DE165A3E65}" type="presParOf" srcId="{C5B2CCD0-601A-4966-B723-868D9B707A58}" destId="{312171BE-2E16-4954-957B-238BD32A37B7}" srcOrd="0" destOrd="0" presId="urn:microsoft.com/office/officeart/2005/8/layout/hProcess9"/>
    <dgm:cxn modelId="{D5E70B22-E7AB-4CF6-8D47-18419D8AE24A}" type="presParOf" srcId="{C5B2CCD0-601A-4966-B723-868D9B707A58}" destId="{28B62832-10A2-4542-A59E-08BA9E24F789}" srcOrd="1" destOrd="0" presId="urn:microsoft.com/office/officeart/2005/8/layout/hProcess9"/>
    <dgm:cxn modelId="{4B7B2311-C893-4480-8C0A-BF8EEAB304F0}" type="presParOf" srcId="{C5B2CCD0-601A-4966-B723-868D9B707A58}" destId="{69B99EDF-127B-4A7A-9FCC-34C7642F36F8}" srcOrd="2" destOrd="0" presId="urn:microsoft.com/office/officeart/2005/8/layout/hProcess9"/>
    <dgm:cxn modelId="{E39B8AD5-A603-4B41-9110-385996ABC205}" type="presParOf" srcId="{C5B2CCD0-601A-4966-B723-868D9B707A58}" destId="{B49F8985-F7A8-41C5-AA5E-84B288A0819F}" srcOrd="3" destOrd="0" presId="urn:microsoft.com/office/officeart/2005/8/layout/hProcess9"/>
    <dgm:cxn modelId="{9A4307FB-5AAD-4DBF-AC44-1E122145D447}" type="presParOf" srcId="{C5B2CCD0-601A-4966-B723-868D9B707A58}" destId="{F97BAE89-1126-470A-81E7-EF6E8CA5165F}" srcOrd="4" destOrd="0" presId="urn:microsoft.com/office/officeart/2005/8/layout/hProcess9"/>
    <dgm:cxn modelId="{3C9F0D55-BE59-4790-9E20-5A7ECE1C9209}" type="presParOf" srcId="{C5B2CCD0-601A-4966-B723-868D9B707A58}" destId="{02ED8366-6CDC-4366-AD54-6FF17B6C41BA}" srcOrd="5" destOrd="0" presId="urn:microsoft.com/office/officeart/2005/8/layout/hProcess9"/>
    <dgm:cxn modelId="{C10B81CF-5365-4FFF-A873-672589AEB9D8}" type="presParOf" srcId="{C5B2CCD0-601A-4966-B723-868D9B707A58}" destId="{1A691DDE-3B96-4C92-BE6D-541432408A93}" srcOrd="6" destOrd="0" presId="urn:microsoft.com/office/officeart/2005/8/layout/hProcess9"/>
    <dgm:cxn modelId="{E4B02B33-F504-41A3-8CDC-82557255654A}" type="presParOf" srcId="{C5B2CCD0-601A-4966-B723-868D9B707A58}" destId="{97E583C7-E551-47B8-9F53-7967B2D9DD93}" srcOrd="7" destOrd="0" presId="urn:microsoft.com/office/officeart/2005/8/layout/hProcess9"/>
    <dgm:cxn modelId="{19164541-2D03-4737-BA0F-461D3E962109}" type="presParOf" srcId="{C5B2CCD0-601A-4966-B723-868D9B707A58}" destId="{93332B3D-B0BB-4ECF-90E5-71D43DD50E39}" srcOrd="8" destOrd="0" presId="urn:microsoft.com/office/officeart/2005/8/layout/hProcess9"/>
    <dgm:cxn modelId="{0DCA6BB4-6D65-4550-AF6C-012F38F0F7C2}" type="presParOf" srcId="{C5B2CCD0-601A-4966-B723-868D9B707A58}" destId="{794307E5-FC7C-4769-9FC5-A281BB2907F0}" srcOrd="9" destOrd="0" presId="urn:microsoft.com/office/officeart/2005/8/layout/hProcess9"/>
    <dgm:cxn modelId="{D88776B5-A22C-4EF9-B8B2-4BFA724D0B22}" type="presParOf" srcId="{C5B2CCD0-601A-4966-B723-868D9B707A58}" destId="{79C2DC79-D68E-4C55-B0D4-C77001975758}" srcOrd="10" destOrd="0" presId="urn:microsoft.com/office/officeart/2005/8/layout/hProcess9"/>
    <dgm:cxn modelId="{789A78E9-5DD8-4354-8BBE-672F840E08D6}" type="presParOf" srcId="{C5B2CCD0-601A-4966-B723-868D9B707A58}" destId="{F86CCD73-C20A-43DD-9085-457DD194D78A}" srcOrd="11" destOrd="0" presId="urn:microsoft.com/office/officeart/2005/8/layout/hProcess9"/>
    <dgm:cxn modelId="{AF41364B-9E34-4FCA-B78E-029EB59A1140}" type="presParOf" srcId="{C5B2CCD0-601A-4966-B723-868D9B707A58}" destId="{8E2BFA25-5873-4FEC-885F-F4C78858C756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5F55CC9-7B30-40B4-8C0B-168A4ADC3880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5D8C6E-3608-42F8-B691-8EF283CEAE7E}">
      <dgm:prSet/>
      <dgm:spPr/>
      <dgm:t>
        <a:bodyPr/>
        <a:lstStyle/>
        <a:p>
          <a:pPr algn="just" rtl="0"/>
          <a:r>
            <a:rPr lang="es-MX" dirty="0" smtClean="0"/>
            <a:t>Las distribuciones de frecuencia  pueden presentarse en forma </a:t>
          </a:r>
          <a:r>
            <a:rPr lang="es-MX" dirty="0" smtClean="0"/>
            <a:t>gráfica.</a:t>
          </a:r>
          <a:endParaRPr lang="es-MX" dirty="0"/>
        </a:p>
      </dgm:t>
    </dgm:pt>
    <dgm:pt modelId="{EC8B849D-379D-4970-8242-4380E3B54E6C}" type="parTrans" cxnId="{46179AF3-0FD7-4612-BC3F-9EA6ADD970B4}">
      <dgm:prSet/>
      <dgm:spPr/>
      <dgm:t>
        <a:bodyPr/>
        <a:lstStyle/>
        <a:p>
          <a:endParaRPr lang="es-MX"/>
        </a:p>
      </dgm:t>
    </dgm:pt>
    <dgm:pt modelId="{B1A916C1-A85C-41B8-AB22-462D78FE4530}" type="sibTrans" cxnId="{46179AF3-0FD7-4612-BC3F-9EA6ADD970B4}">
      <dgm:prSet/>
      <dgm:spPr/>
      <dgm:t>
        <a:bodyPr/>
        <a:lstStyle/>
        <a:p>
          <a:endParaRPr lang="es-MX"/>
        </a:p>
      </dgm:t>
    </dgm:pt>
    <dgm:pt modelId="{2C403B32-B452-4C47-AA2D-53C14EBCBD94}" type="pres">
      <dgm:prSet presAssocID="{75F55CC9-7B30-40B4-8C0B-168A4ADC388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A2F78A-D11F-4CC8-9804-1688B0D4F009}" type="pres">
      <dgm:prSet presAssocID="{4A5D8C6E-3608-42F8-B691-8EF283CEAE7E}" presName="upArrow" presStyleLbl="node1" presStyleIdx="0" presStyleCnt="1"/>
      <dgm:spPr/>
    </dgm:pt>
    <dgm:pt modelId="{7C46B622-A736-48F1-92A4-EE6F4500AD46}" type="pres">
      <dgm:prSet presAssocID="{4A5D8C6E-3608-42F8-B691-8EF283CEAE7E}" presName="upArrowText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84ACF4E-17C7-4137-AE33-5D7DC3A83B80}" type="presOf" srcId="{4A5D8C6E-3608-42F8-B691-8EF283CEAE7E}" destId="{7C46B622-A736-48F1-92A4-EE6F4500AD46}" srcOrd="0" destOrd="0" presId="urn:microsoft.com/office/officeart/2005/8/layout/arrow4"/>
    <dgm:cxn modelId="{46179AF3-0FD7-4612-BC3F-9EA6ADD970B4}" srcId="{75F55CC9-7B30-40B4-8C0B-168A4ADC3880}" destId="{4A5D8C6E-3608-42F8-B691-8EF283CEAE7E}" srcOrd="0" destOrd="0" parTransId="{EC8B849D-379D-4970-8242-4380E3B54E6C}" sibTransId="{B1A916C1-A85C-41B8-AB22-462D78FE4530}"/>
    <dgm:cxn modelId="{50431C7F-DCD0-44E1-AE96-0EDDB51EE4F9}" type="presOf" srcId="{75F55CC9-7B30-40B4-8C0B-168A4ADC3880}" destId="{2C403B32-B452-4C47-AA2D-53C14EBCBD94}" srcOrd="0" destOrd="0" presId="urn:microsoft.com/office/officeart/2005/8/layout/arrow4"/>
    <dgm:cxn modelId="{76CA0A6C-0DEC-42DB-AB84-A52C768C31C1}" type="presParOf" srcId="{2C403B32-B452-4C47-AA2D-53C14EBCBD94}" destId="{E1A2F78A-D11F-4CC8-9804-1688B0D4F009}" srcOrd="0" destOrd="0" presId="urn:microsoft.com/office/officeart/2005/8/layout/arrow4"/>
    <dgm:cxn modelId="{4240017F-9551-468A-994C-03688B32B666}" type="presParOf" srcId="{2C403B32-B452-4C47-AA2D-53C14EBCBD94}" destId="{7C46B622-A736-48F1-92A4-EE6F4500AD46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B72BB00-A387-42ED-92AD-A0212412E50B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997EEEE-B897-49F8-89AA-8AF8700B8628}">
      <dgm:prSet phldrT="[Texto]"/>
      <dgm:spPr/>
      <dgm:t>
        <a:bodyPr/>
        <a:lstStyle/>
        <a:p>
          <a:r>
            <a:rPr lang="es-MX" dirty="0" smtClean="0"/>
            <a:t>Portada</a:t>
          </a:r>
          <a:endParaRPr lang="es-MX" dirty="0"/>
        </a:p>
      </dgm:t>
    </dgm:pt>
    <dgm:pt modelId="{A39499B7-5C14-43F1-B2E5-D014E5EFC769}" type="parTrans" cxnId="{B8388506-3536-44A4-9818-C833C8FFA168}">
      <dgm:prSet/>
      <dgm:spPr/>
      <dgm:t>
        <a:bodyPr/>
        <a:lstStyle/>
        <a:p>
          <a:endParaRPr lang="es-MX"/>
        </a:p>
      </dgm:t>
    </dgm:pt>
    <dgm:pt modelId="{BED7B3B6-3F84-42D3-A400-FDB9D67B6CC6}" type="sibTrans" cxnId="{B8388506-3536-44A4-9818-C833C8FFA168}">
      <dgm:prSet/>
      <dgm:spPr/>
      <dgm:t>
        <a:bodyPr/>
        <a:lstStyle/>
        <a:p>
          <a:endParaRPr lang="es-MX"/>
        </a:p>
      </dgm:t>
    </dgm:pt>
    <dgm:pt modelId="{AAD92E2F-D60F-4C2C-A7F7-2E47D427FCEF}">
      <dgm:prSet phldrT="[Texto]"/>
      <dgm:spPr/>
      <dgm:t>
        <a:bodyPr/>
        <a:lstStyle/>
        <a:p>
          <a:r>
            <a:rPr lang="es-MX" dirty="0" smtClean="0"/>
            <a:t>Índice del reporte o tabla de contenidos</a:t>
          </a:r>
          <a:endParaRPr lang="es-MX" dirty="0"/>
        </a:p>
      </dgm:t>
    </dgm:pt>
    <dgm:pt modelId="{6312B096-EBD1-45F3-9FED-160FFA1287BB}" type="parTrans" cxnId="{C25850EA-C616-4067-B28A-136E57163018}">
      <dgm:prSet/>
      <dgm:spPr/>
      <dgm:t>
        <a:bodyPr/>
        <a:lstStyle/>
        <a:p>
          <a:endParaRPr lang="es-MX"/>
        </a:p>
      </dgm:t>
    </dgm:pt>
    <dgm:pt modelId="{04D4A4C6-6360-40A6-A304-550BB0C6B40C}" type="sibTrans" cxnId="{C25850EA-C616-4067-B28A-136E57163018}">
      <dgm:prSet/>
      <dgm:spPr/>
      <dgm:t>
        <a:bodyPr/>
        <a:lstStyle/>
        <a:p>
          <a:endParaRPr lang="es-MX"/>
        </a:p>
      </dgm:t>
    </dgm:pt>
    <dgm:pt modelId="{2028676B-6FF1-4ED6-A812-3607440BFA42}">
      <dgm:prSet phldrT="[Texto]"/>
      <dgm:spPr/>
      <dgm:t>
        <a:bodyPr/>
        <a:lstStyle/>
        <a:p>
          <a:r>
            <a:rPr lang="es-MX" dirty="0" smtClean="0"/>
            <a:t>Resumen</a:t>
          </a:r>
          <a:endParaRPr lang="es-MX" dirty="0"/>
        </a:p>
      </dgm:t>
    </dgm:pt>
    <dgm:pt modelId="{94F9B630-9002-4045-9727-4C8842E6A1A5}" type="parTrans" cxnId="{8F504AE9-F7D1-4601-A86D-117A61BF8A55}">
      <dgm:prSet/>
      <dgm:spPr/>
      <dgm:t>
        <a:bodyPr/>
        <a:lstStyle/>
        <a:p>
          <a:endParaRPr lang="es-MX"/>
        </a:p>
      </dgm:t>
    </dgm:pt>
    <dgm:pt modelId="{DBF53C00-7463-4828-BEE5-F3B42FAB587B}" type="sibTrans" cxnId="{8F504AE9-F7D1-4601-A86D-117A61BF8A55}">
      <dgm:prSet/>
      <dgm:spPr/>
      <dgm:t>
        <a:bodyPr/>
        <a:lstStyle/>
        <a:p>
          <a:endParaRPr lang="es-MX"/>
        </a:p>
      </dgm:t>
    </dgm:pt>
    <dgm:pt modelId="{8F6F6F5D-EBFA-487D-86E3-B3D52D7F00F8}" type="pres">
      <dgm:prSet presAssocID="{7B72BB00-A387-42ED-92AD-A0212412E50B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A03A075D-85FB-4127-85F5-CBA7D2471C24}" type="pres">
      <dgm:prSet presAssocID="{B997EEEE-B897-49F8-89AA-8AF8700B8628}" presName="noChildren" presStyleCnt="0"/>
      <dgm:spPr/>
    </dgm:pt>
    <dgm:pt modelId="{53F8C131-CA40-43CD-87B1-2FC892F935AE}" type="pres">
      <dgm:prSet presAssocID="{B997EEEE-B897-49F8-89AA-8AF8700B8628}" presName="gap" presStyleCnt="0"/>
      <dgm:spPr/>
    </dgm:pt>
    <dgm:pt modelId="{211C20B5-BDF9-4938-8C6E-4E278BC873C6}" type="pres">
      <dgm:prSet presAssocID="{B997EEEE-B897-49F8-89AA-8AF8700B8628}" presName="medCircle2" presStyleLbl="vennNode1" presStyleIdx="0" presStyleCnt="3"/>
      <dgm:spPr/>
    </dgm:pt>
    <dgm:pt modelId="{4650EDF8-98F4-4BE0-B20E-F03F381ED4F3}" type="pres">
      <dgm:prSet presAssocID="{B997EEEE-B897-49F8-89AA-8AF8700B8628}" presName="txLvlOnly1" presStyleLbl="revTx" presStyleIdx="0" presStyleCnt="3"/>
      <dgm:spPr/>
      <dgm:t>
        <a:bodyPr/>
        <a:lstStyle/>
        <a:p>
          <a:endParaRPr lang="es-MX"/>
        </a:p>
      </dgm:t>
    </dgm:pt>
    <dgm:pt modelId="{9AC2CAE7-8F66-421E-A7AF-1F7092527F27}" type="pres">
      <dgm:prSet presAssocID="{AAD92E2F-D60F-4C2C-A7F7-2E47D427FCEF}" presName="noChildren" presStyleCnt="0"/>
      <dgm:spPr/>
    </dgm:pt>
    <dgm:pt modelId="{75FB7713-D25D-441C-9FDB-7FD09826C819}" type="pres">
      <dgm:prSet presAssocID="{AAD92E2F-D60F-4C2C-A7F7-2E47D427FCEF}" presName="gap" presStyleCnt="0"/>
      <dgm:spPr/>
    </dgm:pt>
    <dgm:pt modelId="{91CD5192-4045-4FEC-B823-C467FBA234BD}" type="pres">
      <dgm:prSet presAssocID="{AAD92E2F-D60F-4C2C-A7F7-2E47D427FCEF}" presName="medCircle2" presStyleLbl="vennNode1" presStyleIdx="1" presStyleCnt="3"/>
      <dgm:spPr/>
    </dgm:pt>
    <dgm:pt modelId="{31E5A7E9-4F23-423E-B66D-3CFE8ACBDBE8}" type="pres">
      <dgm:prSet presAssocID="{AAD92E2F-D60F-4C2C-A7F7-2E47D427FCEF}" presName="txLvlOnly1" presStyleLbl="revTx" presStyleIdx="1" presStyleCnt="3"/>
      <dgm:spPr/>
      <dgm:t>
        <a:bodyPr/>
        <a:lstStyle/>
        <a:p>
          <a:endParaRPr lang="es-MX"/>
        </a:p>
      </dgm:t>
    </dgm:pt>
    <dgm:pt modelId="{6944EB63-FAB8-48C6-9B26-5BB4C3BD5FC8}" type="pres">
      <dgm:prSet presAssocID="{2028676B-6FF1-4ED6-A812-3607440BFA42}" presName="noChildren" presStyleCnt="0"/>
      <dgm:spPr/>
    </dgm:pt>
    <dgm:pt modelId="{84EB0FA4-1711-4381-9D48-C4C3D2E97D48}" type="pres">
      <dgm:prSet presAssocID="{2028676B-6FF1-4ED6-A812-3607440BFA42}" presName="gap" presStyleCnt="0"/>
      <dgm:spPr/>
    </dgm:pt>
    <dgm:pt modelId="{642CFC9C-6DF7-43CA-BF2F-72EE13682E16}" type="pres">
      <dgm:prSet presAssocID="{2028676B-6FF1-4ED6-A812-3607440BFA42}" presName="medCircle2" presStyleLbl="vennNode1" presStyleIdx="2" presStyleCnt="3"/>
      <dgm:spPr/>
    </dgm:pt>
    <dgm:pt modelId="{2490821D-622B-4499-8064-35D8243BD760}" type="pres">
      <dgm:prSet presAssocID="{2028676B-6FF1-4ED6-A812-3607440BFA42}" presName="txLvlOnly1" presStyleLbl="revTx" presStyleIdx="2" presStyleCnt="3"/>
      <dgm:spPr/>
      <dgm:t>
        <a:bodyPr/>
        <a:lstStyle/>
        <a:p>
          <a:endParaRPr lang="es-MX"/>
        </a:p>
      </dgm:t>
    </dgm:pt>
  </dgm:ptLst>
  <dgm:cxnLst>
    <dgm:cxn modelId="{07D5B964-8191-4868-8B6B-627923569DE6}" type="presOf" srcId="{2028676B-6FF1-4ED6-A812-3607440BFA42}" destId="{2490821D-622B-4499-8064-35D8243BD760}" srcOrd="0" destOrd="0" presId="urn:microsoft.com/office/officeart/2008/layout/VerticalCircleList"/>
    <dgm:cxn modelId="{2506A436-0040-4EB1-9A85-3CEBEF86BE05}" type="presOf" srcId="{AAD92E2F-D60F-4C2C-A7F7-2E47D427FCEF}" destId="{31E5A7E9-4F23-423E-B66D-3CFE8ACBDBE8}" srcOrd="0" destOrd="0" presId="urn:microsoft.com/office/officeart/2008/layout/VerticalCircleList"/>
    <dgm:cxn modelId="{0E0F0C8B-7ED1-4CCF-A44A-6D57D0A50DC6}" type="presOf" srcId="{B997EEEE-B897-49F8-89AA-8AF8700B8628}" destId="{4650EDF8-98F4-4BE0-B20E-F03F381ED4F3}" srcOrd="0" destOrd="0" presId="urn:microsoft.com/office/officeart/2008/layout/VerticalCircleList"/>
    <dgm:cxn modelId="{B8388506-3536-44A4-9818-C833C8FFA168}" srcId="{7B72BB00-A387-42ED-92AD-A0212412E50B}" destId="{B997EEEE-B897-49F8-89AA-8AF8700B8628}" srcOrd="0" destOrd="0" parTransId="{A39499B7-5C14-43F1-B2E5-D014E5EFC769}" sibTransId="{BED7B3B6-3F84-42D3-A400-FDB9D67B6CC6}"/>
    <dgm:cxn modelId="{74FF5C4F-1C8E-4EF3-8BA7-264B2DE9F575}" type="presOf" srcId="{7B72BB00-A387-42ED-92AD-A0212412E50B}" destId="{8F6F6F5D-EBFA-487D-86E3-B3D52D7F00F8}" srcOrd="0" destOrd="0" presId="urn:microsoft.com/office/officeart/2008/layout/VerticalCircleList"/>
    <dgm:cxn modelId="{8F504AE9-F7D1-4601-A86D-117A61BF8A55}" srcId="{7B72BB00-A387-42ED-92AD-A0212412E50B}" destId="{2028676B-6FF1-4ED6-A812-3607440BFA42}" srcOrd="2" destOrd="0" parTransId="{94F9B630-9002-4045-9727-4C8842E6A1A5}" sibTransId="{DBF53C00-7463-4828-BEE5-F3B42FAB587B}"/>
    <dgm:cxn modelId="{C25850EA-C616-4067-B28A-136E57163018}" srcId="{7B72BB00-A387-42ED-92AD-A0212412E50B}" destId="{AAD92E2F-D60F-4C2C-A7F7-2E47D427FCEF}" srcOrd="1" destOrd="0" parTransId="{6312B096-EBD1-45F3-9FED-160FFA1287BB}" sibTransId="{04D4A4C6-6360-40A6-A304-550BB0C6B40C}"/>
    <dgm:cxn modelId="{CD2BF23D-112E-47E6-BF20-A4C4E03ADDA8}" type="presParOf" srcId="{8F6F6F5D-EBFA-487D-86E3-B3D52D7F00F8}" destId="{A03A075D-85FB-4127-85F5-CBA7D2471C24}" srcOrd="0" destOrd="0" presId="urn:microsoft.com/office/officeart/2008/layout/VerticalCircleList"/>
    <dgm:cxn modelId="{1DD1793F-4344-4BCA-B360-6D94559F37A7}" type="presParOf" srcId="{A03A075D-85FB-4127-85F5-CBA7D2471C24}" destId="{53F8C131-CA40-43CD-87B1-2FC892F935AE}" srcOrd="0" destOrd="0" presId="urn:microsoft.com/office/officeart/2008/layout/VerticalCircleList"/>
    <dgm:cxn modelId="{72CD2FE4-DAA3-471E-A8B3-6B6238C61FB1}" type="presParOf" srcId="{A03A075D-85FB-4127-85F5-CBA7D2471C24}" destId="{211C20B5-BDF9-4938-8C6E-4E278BC873C6}" srcOrd="1" destOrd="0" presId="urn:microsoft.com/office/officeart/2008/layout/VerticalCircleList"/>
    <dgm:cxn modelId="{2BC7B224-4A43-4118-BA19-D47A9CA237C5}" type="presParOf" srcId="{A03A075D-85FB-4127-85F5-CBA7D2471C24}" destId="{4650EDF8-98F4-4BE0-B20E-F03F381ED4F3}" srcOrd="2" destOrd="0" presId="urn:microsoft.com/office/officeart/2008/layout/VerticalCircleList"/>
    <dgm:cxn modelId="{0C640417-D86A-482F-9587-D9E56A183212}" type="presParOf" srcId="{8F6F6F5D-EBFA-487D-86E3-B3D52D7F00F8}" destId="{9AC2CAE7-8F66-421E-A7AF-1F7092527F27}" srcOrd="1" destOrd="0" presId="urn:microsoft.com/office/officeart/2008/layout/VerticalCircleList"/>
    <dgm:cxn modelId="{4404C2D4-3D45-45C1-8C5B-F48A7075002E}" type="presParOf" srcId="{9AC2CAE7-8F66-421E-A7AF-1F7092527F27}" destId="{75FB7713-D25D-441C-9FDB-7FD09826C819}" srcOrd="0" destOrd="0" presId="urn:microsoft.com/office/officeart/2008/layout/VerticalCircleList"/>
    <dgm:cxn modelId="{57377F0A-6FF0-4181-BB2E-6535374B471B}" type="presParOf" srcId="{9AC2CAE7-8F66-421E-A7AF-1F7092527F27}" destId="{91CD5192-4045-4FEC-B823-C467FBA234BD}" srcOrd="1" destOrd="0" presId="urn:microsoft.com/office/officeart/2008/layout/VerticalCircleList"/>
    <dgm:cxn modelId="{B8FE3D43-EDB1-486E-BBFC-E8F86B25F22F}" type="presParOf" srcId="{9AC2CAE7-8F66-421E-A7AF-1F7092527F27}" destId="{31E5A7E9-4F23-423E-B66D-3CFE8ACBDBE8}" srcOrd="2" destOrd="0" presId="urn:microsoft.com/office/officeart/2008/layout/VerticalCircleList"/>
    <dgm:cxn modelId="{04874362-7B29-4EB1-91F8-5CAB95CDA379}" type="presParOf" srcId="{8F6F6F5D-EBFA-487D-86E3-B3D52D7F00F8}" destId="{6944EB63-FAB8-48C6-9B26-5BB4C3BD5FC8}" srcOrd="2" destOrd="0" presId="urn:microsoft.com/office/officeart/2008/layout/VerticalCircleList"/>
    <dgm:cxn modelId="{87BF0360-73CC-4B42-BAF1-36A5D1403669}" type="presParOf" srcId="{6944EB63-FAB8-48C6-9B26-5BB4C3BD5FC8}" destId="{84EB0FA4-1711-4381-9D48-C4C3D2E97D48}" srcOrd="0" destOrd="0" presId="urn:microsoft.com/office/officeart/2008/layout/VerticalCircleList"/>
    <dgm:cxn modelId="{85C68382-EB7D-486A-ABEC-8EA6D5446480}" type="presParOf" srcId="{6944EB63-FAB8-48C6-9B26-5BB4C3BD5FC8}" destId="{642CFC9C-6DF7-43CA-BF2F-72EE13682E16}" srcOrd="1" destOrd="0" presId="urn:microsoft.com/office/officeart/2008/layout/VerticalCircleList"/>
    <dgm:cxn modelId="{D34D5696-E7E0-4CA7-B6EB-54E687501E0D}" type="presParOf" srcId="{6944EB63-FAB8-48C6-9B26-5BB4C3BD5FC8}" destId="{2490821D-622B-4499-8064-35D8243BD760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A62EEEB-0832-4930-A9F5-1AE1A5A92F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7ADEB77-C8AE-4C14-9394-0F00E7CCACB6}">
      <dgm:prSet phldrT="[Texto]"/>
      <dgm:spPr/>
      <dgm:t>
        <a:bodyPr/>
        <a:lstStyle/>
        <a:p>
          <a:r>
            <a:rPr lang="es-MX" dirty="0" smtClean="0"/>
            <a:t>Portada</a:t>
          </a:r>
          <a:endParaRPr lang="es-MX" dirty="0"/>
        </a:p>
      </dgm:t>
    </dgm:pt>
    <dgm:pt modelId="{47CF07A2-17F6-4548-AD26-407413F47D61}" type="parTrans" cxnId="{9B5A62C3-23BF-41F6-9642-5287581A5FF8}">
      <dgm:prSet/>
      <dgm:spPr/>
      <dgm:t>
        <a:bodyPr/>
        <a:lstStyle/>
        <a:p>
          <a:endParaRPr lang="es-MX"/>
        </a:p>
      </dgm:t>
    </dgm:pt>
    <dgm:pt modelId="{6FC53FA5-552B-42CC-808F-C5D5C963C708}" type="sibTrans" cxnId="{9B5A62C3-23BF-41F6-9642-5287581A5FF8}">
      <dgm:prSet/>
      <dgm:spPr/>
      <dgm:t>
        <a:bodyPr/>
        <a:lstStyle/>
        <a:p>
          <a:endParaRPr lang="es-MX"/>
        </a:p>
      </dgm:t>
    </dgm:pt>
    <dgm:pt modelId="{766DEEA5-C1BF-4493-A9EA-3669CEA81254}">
      <dgm:prSet phldrT="[Texto]"/>
      <dgm:spPr/>
      <dgm:t>
        <a:bodyPr/>
        <a:lstStyle/>
        <a:p>
          <a:r>
            <a:rPr lang="es-MX" dirty="0" smtClean="0"/>
            <a:t>Índice de reporte o tabla de contenidos</a:t>
          </a:r>
          <a:endParaRPr lang="es-MX" dirty="0"/>
        </a:p>
      </dgm:t>
    </dgm:pt>
    <dgm:pt modelId="{166EEC7B-2EAF-41D6-A636-5654F514D95E}" type="parTrans" cxnId="{10E85246-3DD5-4605-B657-407398168143}">
      <dgm:prSet/>
      <dgm:spPr/>
      <dgm:t>
        <a:bodyPr/>
        <a:lstStyle/>
        <a:p>
          <a:endParaRPr lang="es-MX"/>
        </a:p>
      </dgm:t>
    </dgm:pt>
    <dgm:pt modelId="{ABCE29BB-A245-45E6-952A-C738BBE939A5}" type="sibTrans" cxnId="{10E85246-3DD5-4605-B657-407398168143}">
      <dgm:prSet/>
      <dgm:spPr/>
      <dgm:t>
        <a:bodyPr/>
        <a:lstStyle/>
        <a:p>
          <a:endParaRPr lang="es-MX"/>
        </a:p>
      </dgm:t>
    </dgm:pt>
    <dgm:pt modelId="{D464D862-FE59-43B4-BCCD-81A4CA89FAD0}">
      <dgm:prSet phldrT="[Texto]"/>
      <dgm:spPr/>
      <dgm:t>
        <a:bodyPr/>
        <a:lstStyle/>
        <a:p>
          <a:r>
            <a:rPr lang="es-MX" dirty="0" smtClean="0"/>
            <a:t>Resumen</a:t>
          </a:r>
          <a:endParaRPr lang="es-MX" dirty="0"/>
        </a:p>
      </dgm:t>
    </dgm:pt>
    <dgm:pt modelId="{4D957AC5-DB5F-4F97-A59C-8CA4E05A5212}" type="parTrans" cxnId="{F8E8EC39-50B2-439A-98B9-8D7090A3D94A}">
      <dgm:prSet/>
      <dgm:spPr/>
      <dgm:t>
        <a:bodyPr/>
        <a:lstStyle/>
        <a:p>
          <a:endParaRPr lang="es-MX"/>
        </a:p>
      </dgm:t>
    </dgm:pt>
    <dgm:pt modelId="{93E81D18-2D53-4F0E-A0B9-2981A439515F}" type="sibTrans" cxnId="{F8E8EC39-50B2-439A-98B9-8D7090A3D94A}">
      <dgm:prSet/>
      <dgm:spPr/>
      <dgm:t>
        <a:bodyPr/>
        <a:lstStyle/>
        <a:p>
          <a:endParaRPr lang="es-MX"/>
        </a:p>
      </dgm:t>
    </dgm:pt>
    <dgm:pt modelId="{4C49738A-8149-4073-AA02-77E9DE43E171}">
      <dgm:prSet phldrT="[Texto]"/>
      <dgm:spPr/>
      <dgm:t>
        <a:bodyPr/>
        <a:lstStyle/>
        <a:p>
          <a:pPr algn="just"/>
          <a:r>
            <a:rPr lang="es-MX" dirty="0" smtClean="0"/>
            <a:t>Incluye el título de la investigación; el nombre del autor o los autores y su afiliación institucional, o el nombre de la organización que patrocina el estudio, así como la fecha y el lugar en que se presenta el reporte</a:t>
          </a:r>
          <a:endParaRPr lang="es-MX" dirty="0"/>
        </a:p>
      </dgm:t>
    </dgm:pt>
    <dgm:pt modelId="{6ABDF37D-9B26-4FAF-AED4-060E1C203361}" type="parTrans" cxnId="{3470095A-9A02-481F-8563-C53CF8B189F5}">
      <dgm:prSet/>
      <dgm:spPr/>
      <dgm:t>
        <a:bodyPr/>
        <a:lstStyle/>
        <a:p>
          <a:endParaRPr lang="es-MX"/>
        </a:p>
      </dgm:t>
    </dgm:pt>
    <dgm:pt modelId="{09B8F977-6CA7-4214-B4B5-4A9BE46F9C2A}" type="sibTrans" cxnId="{3470095A-9A02-481F-8563-C53CF8B189F5}">
      <dgm:prSet/>
      <dgm:spPr/>
      <dgm:t>
        <a:bodyPr/>
        <a:lstStyle/>
        <a:p>
          <a:endParaRPr lang="es-MX"/>
        </a:p>
      </dgm:t>
    </dgm:pt>
    <dgm:pt modelId="{98DDCDD9-218F-4CA1-B897-7F90B701CEC9}">
      <dgm:prSet phldrT="[Texto]"/>
      <dgm:spPr/>
      <dgm:t>
        <a:bodyPr/>
        <a:lstStyle/>
        <a:p>
          <a:pPr algn="just"/>
          <a:r>
            <a:rPr lang="es-MX" dirty="0" smtClean="0"/>
            <a:t>Incluye capítulos, apartados y </a:t>
          </a:r>
          <a:r>
            <a:rPr lang="es-MX" dirty="0" err="1" smtClean="0"/>
            <a:t>subapartados</a:t>
          </a:r>
          <a:r>
            <a:rPr lang="es-MX" dirty="0" smtClean="0"/>
            <a:t>. Frecuentemente se agregan índices de tablas y/o figuras, cuadros y diagramas</a:t>
          </a:r>
          <a:endParaRPr lang="es-MX" dirty="0"/>
        </a:p>
      </dgm:t>
    </dgm:pt>
    <dgm:pt modelId="{3D57BF85-AE17-4C0B-989B-EDD19DFFE430}" type="parTrans" cxnId="{34595E3B-47E7-464F-9F33-4BD146E77368}">
      <dgm:prSet/>
      <dgm:spPr/>
      <dgm:t>
        <a:bodyPr/>
        <a:lstStyle/>
        <a:p>
          <a:endParaRPr lang="es-MX"/>
        </a:p>
      </dgm:t>
    </dgm:pt>
    <dgm:pt modelId="{3D81EDCB-44C9-473F-B802-CF28526B87A4}" type="sibTrans" cxnId="{34595E3B-47E7-464F-9F33-4BD146E77368}">
      <dgm:prSet/>
      <dgm:spPr/>
      <dgm:t>
        <a:bodyPr/>
        <a:lstStyle/>
        <a:p>
          <a:endParaRPr lang="es-MX"/>
        </a:p>
      </dgm:t>
    </dgm:pt>
    <dgm:pt modelId="{3D007E70-6E41-4DF9-8861-074FCB9D06E0}">
      <dgm:prSet phldrT="[Texto]"/>
      <dgm:spPr/>
      <dgm:t>
        <a:bodyPr/>
        <a:lstStyle/>
        <a:p>
          <a:r>
            <a:rPr lang="es-MX" dirty="0" smtClean="0"/>
            <a:t>Que constituye brevemente el contenido esencial del reporte de investigación y usualmente incluye el planteamiento del problema, el método, los resultados más importantes y las principales conclusiones. Debe ser comprensible, sencillo, informativo, preciso, completo, conciso y específico.</a:t>
          </a:r>
          <a:endParaRPr lang="es-MX" dirty="0"/>
        </a:p>
      </dgm:t>
    </dgm:pt>
    <dgm:pt modelId="{5EA4F7FE-13EB-4AF0-8780-3D66C7A91D17}" type="parTrans" cxnId="{248C8E12-DE00-432D-8688-5DCF35BDDD45}">
      <dgm:prSet/>
      <dgm:spPr/>
      <dgm:t>
        <a:bodyPr/>
        <a:lstStyle/>
        <a:p>
          <a:endParaRPr lang="es-MX"/>
        </a:p>
      </dgm:t>
    </dgm:pt>
    <dgm:pt modelId="{EE5E64CB-ED02-4CE7-8527-8E192DDFC7B9}" type="sibTrans" cxnId="{248C8E12-DE00-432D-8688-5DCF35BDDD45}">
      <dgm:prSet/>
      <dgm:spPr/>
      <dgm:t>
        <a:bodyPr/>
        <a:lstStyle/>
        <a:p>
          <a:endParaRPr lang="es-MX"/>
        </a:p>
      </dgm:t>
    </dgm:pt>
    <dgm:pt modelId="{75A1C1C7-1570-4A87-92A6-D8FFD9FF9A02}" type="pres">
      <dgm:prSet presAssocID="{0A62EEEB-0832-4930-A9F5-1AE1A5A92F4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EDD451-8A0C-4198-821A-443470C19581}" type="pres">
      <dgm:prSet presAssocID="{E7ADEB77-C8AE-4C14-9394-0F00E7CCACB6}" presName="parentLin" presStyleCnt="0"/>
      <dgm:spPr/>
    </dgm:pt>
    <dgm:pt modelId="{5A3F2C9B-27E4-4324-9019-889BCF8EDA71}" type="pres">
      <dgm:prSet presAssocID="{E7ADEB77-C8AE-4C14-9394-0F00E7CCACB6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D0BC24A-872F-4D74-A65D-0C54D1387A62}" type="pres">
      <dgm:prSet presAssocID="{E7ADEB77-C8AE-4C14-9394-0F00E7CCACB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E452B2-64A4-4E59-AB86-FE9F8E8C1156}" type="pres">
      <dgm:prSet presAssocID="{E7ADEB77-C8AE-4C14-9394-0F00E7CCACB6}" presName="negativeSpace" presStyleCnt="0"/>
      <dgm:spPr/>
    </dgm:pt>
    <dgm:pt modelId="{8FFB128F-C741-4FFE-9083-CA56F418177E}" type="pres">
      <dgm:prSet presAssocID="{E7ADEB77-C8AE-4C14-9394-0F00E7CCACB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FEC3DB-888E-4B74-8E30-51624BA338C6}" type="pres">
      <dgm:prSet presAssocID="{6FC53FA5-552B-42CC-808F-C5D5C963C708}" presName="spaceBetweenRectangles" presStyleCnt="0"/>
      <dgm:spPr/>
    </dgm:pt>
    <dgm:pt modelId="{7DE5A4C8-1131-437B-8E5C-EE66F1BF12DC}" type="pres">
      <dgm:prSet presAssocID="{766DEEA5-C1BF-4493-A9EA-3669CEA81254}" presName="parentLin" presStyleCnt="0"/>
      <dgm:spPr/>
    </dgm:pt>
    <dgm:pt modelId="{7236A324-3D0E-408C-A8C1-B4DAB02B8DD7}" type="pres">
      <dgm:prSet presAssocID="{766DEEA5-C1BF-4493-A9EA-3669CEA8125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4C80528-D6E4-448E-A69B-8DE9F8A3038D}" type="pres">
      <dgm:prSet presAssocID="{766DEEA5-C1BF-4493-A9EA-3669CEA8125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A3AF1F-3AD5-4CFC-AEEF-9550DA91F12B}" type="pres">
      <dgm:prSet presAssocID="{766DEEA5-C1BF-4493-A9EA-3669CEA81254}" presName="negativeSpace" presStyleCnt="0"/>
      <dgm:spPr/>
    </dgm:pt>
    <dgm:pt modelId="{5DC45AE5-3014-482C-B923-CB7406DB379B}" type="pres">
      <dgm:prSet presAssocID="{766DEEA5-C1BF-4493-A9EA-3669CEA8125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D14092-B9F1-48CD-AFB1-56EA3EDF3710}" type="pres">
      <dgm:prSet presAssocID="{ABCE29BB-A245-45E6-952A-C738BBE939A5}" presName="spaceBetweenRectangles" presStyleCnt="0"/>
      <dgm:spPr/>
    </dgm:pt>
    <dgm:pt modelId="{37D5060F-D0D4-4567-B974-58D10553CA1F}" type="pres">
      <dgm:prSet presAssocID="{D464D862-FE59-43B4-BCCD-81A4CA89FAD0}" presName="parentLin" presStyleCnt="0"/>
      <dgm:spPr/>
    </dgm:pt>
    <dgm:pt modelId="{B46BDAB6-E3E2-46EA-9971-14E8D6428054}" type="pres">
      <dgm:prSet presAssocID="{D464D862-FE59-43B4-BCCD-81A4CA89FAD0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6C0EBB1D-0B29-470F-820C-9A3887EB904C}" type="pres">
      <dgm:prSet presAssocID="{D464D862-FE59-43B4-BCCD-81A4CA89FAD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684743-974E-4A1A-978C-5A37832E8164}" type="pres">
      <dgm:prSet presAssocID="{D464D862-FE59-43B4-BCCD-81A4CA89FAD0}" presName="negativeSpace" presStyleCnt="0"/>
      <dgm:spPr/>
    </dgm:pt>
    <dgm:pt modelId="{CDD98492-3A7C-4DE4-94C5-DF08D2589B4D}" type="pres">
      <dgm:prSet presAssocID="{D464D862-FE59-43B4-BCCD-81A4CA89FAD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ED5CC3F-F156-48D3-B8B0-64CAED5069F1}" type="presOf" srcId="{98DDCDD9-218F-4CA1-B897-7F90B701CEC9}" destId="{5DC45AE5-3014-482C-B923-CB7406DB379B}" srcOrd="0" destOrd="0" presId="urn:microsoft.com/office/officeart/2005/8/layout/list1"/>
    <dgm:cxn modelId="{47F4D4D6-CFF8-40A9-8CE3-CDA7E2FA1974}" type="presOf" srcId="{E7ADEB77-C8AE-4C14-9394-0F00E7CCACB6}" destId="{5A3F2C9B-27E4-4324-9019-889BCF8EDA71}" srcOrd="0" destOrd="0" presId="urn:microsoft.com/office/officeart/2005/8/layout/list1"/>
    <dgm:cxn modelId="{1DE99766-FDEA-45BA-B086-A6D4060E043D}" type="presOf" srcId="{3D007E70-6E41-4DF9-8861-074FCB9D06E0}" destId="{CDD98492-3A7C-4DE4-94C5-DF08D2589B4D}" srcOrd="0" destOrd="0" presId="urn:microsoft.com/office/officeart/2005/8/layout/list1"/>
    <dgm:cxn modelId="{B436BE39-05A0-43B1-A664-8581836F1D70}" type="presOf" srcId="{D464D862-FE59-43B4-BCCD-81A4CA89FAD0}" destId="{6C0EBB1D-0B29-470F-820C-9A3887EB904C}" srcOrd="1" destOrd="0" presId="urn:microsoft.com/office/officeart/2005/8/layout/list1"/>
    <dgm:cxn modelId="{F19E255A-B601-4192-AFE5-21747AD7C13C}" type="presOf" srcId="{D464D862-FE59-43B4-BCCD-81A4CA89FAD0}" destId="{B46BDAB6-E3E2-46EA-9971-14E8D6428054}" srcOrd="0" destOrd="0" presId="urn:microsoft.com/office/officeart/2005/8/layout/list1"/>
    <dgm:cxn modelId="{8771ABF5-23AA-435E-8D22-1428A4BFB2D8}" type="presOf" srcId="{E7ADEB77-C8AE-4C14-9394-0F00E7CCACB6}" destId="{0D0BC24A-872F-4D74-A65D-0C54D1387A62}" srcOrd="1" destOrd="0" presId="urn:microsoft.com/office/officeart/2005/8/layout/list1"/>
    <dgm:cxn modelId="{F8E8EC39-50B2-439A-98B9-8D7090A3D94A}" srcId="{0A62EEEB-0832-4930-A9F5-1AE1A5A92F4B}" destId="{D464D862-FE59-43B4-BCCD-81A4CA89FAD0}" srcOrd="2" destOrd="0" parTransId="{4D957AC5-DB5F-4F97-A59C-8CA4E05A5212}" sibTransId="{93E81D18-2D53-4F0E-A0B9-2981A439515F}"/>
    <dgm:cxn modelId="{7571B2B2-FAAA-4437-890B-D7B60A03FDAA}" type="presOf" srcId="{766DEEA5-C1BF-4493-A9EA-3669CEA81254}" destId="{7236A324-3D0E-408C-A8C1-B4DAB02B8DD7}" srcOrd="0" destOrd="0" presId="urn:microsoft.com/office/officeart/2005/8/layout/list1"/>
    <dgm:cxn modelId="{3DD4A642-60D1-4247-9842-322972BC4611}" type="presOf" srcId="{0A62EEEB-0832-4930-A9F5-1AE1A5A92F4B}" destId="{75A1C1C7-1570-4A87-92A6-D8FFD9FF9A02}" srcOrd="0" destOrd="0" presId="urn:microsoft.com/office/officeart/2005/8/layout/list1"/>
    <dgm:cxn modelId="{248C8E12-DE00-432D-8688-5DCF35BDDD45}" srcId="{D464D862-FE59-43B4-BCCD-81A4CA89FAD0}" destId="{3D007E70-6E41-4DF9-8861-074FCB9D06E0}" srcOrd="0" destOrd="0" parTransId="{5EA4F7FE-13EB-4AF0-8780-3D66C7A91D17}" sibTransId="{EE5E64CB-ED02-4CE7-8527-8E192DDFC7B9}"/>
    <dgm:cxn modelId="{2657F86B-63FF-4B0E-BA8B-84E822469F31}" type="presOf" srcId="{766DEEA5-C1BF-4493-A9EA-3669CEA81254}" destId="{64C80528-D6E4-448E-A69B-8DE9F8A3038D}" srcOrd="1" destOrd="0" presId="urn:microsoft.com/office/officeart/2005/8/layout/list1"/>
    <dgm:cxn modelId="{34595E3B-47E7-464F-9F33-4BD146E77368}" srcId="{766DEEA5-C1BF-4493-A9EA-3669CEA81254}" destId="{98DDCDD9-218F-4CA1-B897-7F90B701CEC9}" srcOrd="0" destOrd="0" parTransId="{3D57BF85-AE17-4C0B-989B-EDD19DFFE430}" sibTransId="{3D81EDCB-44C9-473F-B802-CF28526B87A4}"/>
    <dgm:cxn modelId="{9B5A62C3-23BF-41F6-9642-5287581A5FF8}" srcId="{0A62EEEB-0832-4930-A9F5-1AE1A5A92F4B}" destId="{E7ADEB77-C8AE-4C14-9394-0F00E7CCACB6}" srcOrd="0" destOrd="0" parTransId="{47CF07A2-17F6-4548-AD26-407413F47D61}" sibTransId="{6FC53FA5-552B-42CC-808F-C5D5C963C708}"/>
    <dgm:cxn modelId="{3470095A-9A02-481F-8563-C53CF8B189F5}" srcId="{E7ADEB77-C8AE-4C14-9394-0F00E7CCACB6}" destId="{4C49738A-8149-4073-AA02-77E9DE43E171}" srcOrd="0" destOrd="0" parTransId="{6ABDF37D-9B26-4FAF-AED4-060E1C203361}" sibTransId="{09B8F977-6CA7-4214-B4B5-4A9BE46F9C2A}"/>
    <dgm:cxn modelId="{2E794088-1B66-4223-8385-0925E06AA0D7}" type="presOf" srcId="{4C49738A-8149-4073-AA02-77E9DE43E171}" destId="{8FFB128F-C741-4FFE-9083-CA56F418177E}" srcOrd="0" destOrd="0" presId="urn:microsoft.com/office/officeart/2005/8/layout/list1"/>
    <dgm:cxn modelId="{10E85246-3DD5-4605-B657-407398168143}" srcId="{0A62EEEB-0832-4930-A9F5-1AE1A5A92F4B}" destId="{766DEEA5-C1BF-4493-A9EA-3669CEA81254}" srcOrd="1" destOrd="0" parTransId="{166EEC7B-2EAF-41D6-A636-5654F514D95E}" sibTransId="{ABCE29BB-A245-45E6-952A-C738BBE939A5}"/>
    <dgm:cxn modelId="{1E995DE7-11B4-4044-A9E0-E35948CDF7D4}" type="presParOf" srcId="{75A1C1C7-1570-4A87-92A6-D8FFD9FF9A02}" destId="{AAEDD451-8A0C-4198-821A-443470C19581}" srcOrd="0" destOrd="0" presId="urn:microsoft.com/office/officeart/2005/8/layout/list1"/>
    <dgm:cxn modelId="{5674D8B8-8A6B-4EFA-A16A-0E43B5E586C3}" type="presParOf" srcId="{AAEDD451-8A0C-4198-821A-443470C19581}" destId="{5A3F2C9B-27E4-4324-9019-889BCF8EDA71}" srcOrd="0" destOrd="0" presId="urn:microsoft.com/office/officeart/2005/8/layout/list1"/>
    <dgm:cxn modelId="{DE8471AD-C4CD-4429-BC0C-4DD0C39C78F3}" type="presParOf" srcId="{AAEDD451-8A0C-4198-821A-443470C19581}" destId="{0D0BC24A-872F-4D74-A65D-0C54D1387A62}" srcOrd="1" destOrd="0" presId="urn:microsoft.com/office/officeart/2005/8/layout/list1"/>
    <dgm:cxn modelId="{CEC7FE96-B871-4327-8033-8E60BD9C21F9}" type="presParOf" srcId="{75A1C1C7-1570-4A87-92A6-D8FFD9FF9A02}" destId="{28E452B2-64A4-4E59-AB86-FE9F8E8C1156}" srcOrd="1" destOrd="0" presId="urn:microsoft.com/office/officeart/2005/8/layout/list1"/>
    <dgm:cxn modelId="{72DF7EB3-CB25-4085-A9AC-7A1F7260E756}" type="presParOf" srcId="{75A1C1C7-1570-4A87-92A6-D8FFD9FF9A02}" destId="{8FFB128F-C741-4FFE-9083-CA56F418177E}" srcOrd="2" destOrd="0" presId="urn:microsoft.com/office/officeart/2005/8/layout/list1"/>
    <dgm:cxn modelId="{2DBD5FE6-1333-4831-A88E-8656896476F9}" type="presParOf" srcId="{75A1C1C7-1570-4A87-92A6-D8FFD9FF9A02}" destId="{B0FEC3DB-888E-4B74-8E30-51624BA338C6}" srcOrd="3" destOrd="0" presId="urn:microsoft.com/office/officeart/2005/8/layout/list1"/>
    <dgm:cxn modelId="{C9401FD9-E69C-463C-8629-D0D54BAD4DB2}" type="presParOf" srcId="{75A1C1C7-1570-4A87-92A6-D8FFD9FF9A02}" destId="{7DE5A4C8-1131-437B-8E5C-EE66F1BF12DC}" srcOrd="4" destOrd="0" presId="urn:microsoft.com/office/officeart/2005/8/layout/list1"/>
    <dgm:cxn modelId="{792A3AFB-7258-40F5-A99E-CCA4C6A8146C}" type="presParOf" srcId="{7DE5A4C8-1131-437B-8E5C-EE66F1BF12DC}" destId="{7236A324-3D0E-408C-A8C1-B4DAB02B8DD7}" srcOrd="0" destOrd="0" presId="urn:microsoft.com/office/officeart/2005/8/layout/list1"/>
    <dgm:cxn modelId="{6A72EAD6-8A56-4662-B47C-401579AAB35F}" type="presParOf" srcId="{7DE5A4C8-1131-437B-8E5C-EE66F1BF12DC}" destId="{64C80528-D6E4-448E-A69B-8DE9F8A3038D}" srcOrd="1" destOrd="0" presId="urn:microsoft.com/office/officeart/2005/8/layout/list1"/>
    <dgm:cxn modelId="{24AE97CD-F0AC-40F5-94F0-0EDE4E0D9643}" type="presParOf" srcId="{75A1C1C7-1570-4A87-92A6-D8FFD9FF9A02}" destId="{B1A3AF1F-3AD5-4CFC-AEEF-9550DA91F12B}" srcOrd="5" destOrd="0" presId="urn:microsoft.com/office/officeart/2005/8/layout/list1"/>
    <dgm:cxn modelId="{B45473CE-A0A7-4CD1-AD6B-6EAC920EE672}" type="presParOf" srcId="{75A1C1C7-1570-4A87-92A6-D8FFD9FF9A02}" destId="{5DC45AE5-3014-482C-B923-CB7406DB379B}" srcOrd="6" destOrd="0" presId="urn:microsoft.com/office/officeart/2005/8/layout/list1"/>
    <dgm:cxn modelId="{1C209857-D382-42C0-9170-EB459F04ABCD}" type="presParOf" srcId="{75A1C1C7-1570-4A87-92A6-D8FFD9FF9A02}" destId="{0AD14092-B9F1-48CD-AFB1-56EA3EDF3710}" srcOrd="7" destOrd="0" presId="urn:microsoft.com/office/officeart/2005/8/layout/list1"/>
    <dgm:cxn modelId="{22F6E8E6-DA87-4615-9E25-208B03BC638C}" type="presParOf" srcId="{75A1C1C7-1570-4A87-92A6-D8FFD9FF9A02}" destId="{37D5060F-D0D4-4567-B974-58D10553CA1F}" srcOrd="8" destOrd="0" presId="urn:microsoft.com/office/officeart/2005/8/layout/list1"/>
    <dgm:cxn modelId="{47602395-C70F-4E61-B7C2-73EBD2B2979A}" type="presParOf" srcId="{37D5060F-D0D4-4567-B974-58D10553CA1F}" destId="{B46BDAB6-E3E2-46EA-9971-14E8D6428054}" srcOrd="0" destOrd="0" presId="urn:microsoft.com/office/officeart/2005/8/layout/list1"/>
    <dgm:cxn modelId="{A02EC798-B6BF-44A4-A32B-FDEF88D7C536}" type="presParOf" srcId="{37D5060F-D0D4-4567-B974-58D10553CA1F}" destId="{6C0EBB1D-0B29-470F-820C-9A3887EB904C}" srcOrd="1" destOrd="0" presId="urn:microsoft.com/office/officeart/2005/8/layout/list1"/>
    <dgm:cxn modelId="{C8CB82B4-A39D-4CD9-9534-56187C79FCE7}" type="presParOf" srcId="{75A1C1C7-1570-4A87-92A6-D8FFD9FF9A02}" destId="{EC684743-974E-4A1A-978C-5A37832E8164}" srcOrd="9" destOrd="0" presId="urn:microsoft.com/office/officeart/2005/8/layout/list1"/>
    <dgm:cxn modelId="{867A70A3-60AB-41A7-B836-6F1C566C5E2A}" type="presParOf" srcId="{75A1C1C7-1570-4A87-92A6-D8FFD9FF9A02}" destId="{CDD98492-3A7C-4DE4-94C5-DF08D2589B4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0991064-6267-4919-B981-8751E718502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9C648F4-8A52-4C0C-B864-414EEA368EF1}">
      <dgm:prSet phldrT="[Texto]"/>
      <dgm:spPr>
        <a:xfrm>
          <a:off x="0" y="52730"/>
          <a:ext cx="8191533" cy="527670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Portada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A2B02FE-BFF5-48D2-9CB7-C58EAA6A20A4}" type="parTrans" cxnId="{85A2D5EA-B0BD-460F-8F6B-0FDA02600199}">
      <dgm:prSet/>
      <dgm:spPr/>
      <dgm:t>
        <a:bodyPr/>
        <a:lstStyle/>
        <a:p>
          <a:endParaRPr lang="es-MX"/>
        </a:p>
      </dgm:t>
    </dgm:pt>
    <dgm:pt modelId="{BD867A07-E9F9-4E80-AA8E-363D8096056B}" type="sibTrans" cxnId="{85A2D5EA-B0BD-460F-8F6B-0FDA02600199}">
      <dgm:prSet/>
      <dgm:spPr/>
      <dgm:t>
        <a:bodyPr/>
        <a:lstStyle/>
        <a:p>
          <a:endParaRPr lang="es-MX"/>
        </a:p>
      </dgm:t>
    </dgm:pt>
    <dgm:pt modelId="{7FE23A0A-8D47-407D-91B4-45D19645D8DB}">
      <dgm:prSet phldrT="[Texto]"/>
      <dgm:spPr>
        <a:xfrm>
          <a:off x="0" y="643760"/>
          <a:ext cx="8191533" cy="527670"/>
        </a:xfrm>
        <a:prstGeom prst="roundRect">
          <a:avLst/>
        </a:prstGeom>
        <a:solidFill>
          <a:srgbClr val="9BBB59">
            <a:hueOff val="1875044"/>
            <a:satOff val="-2813"/>
            <a:lumOff val="-45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Índice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CE22EF6-E860-46AD-9919-C472164C9C5A}" type="parTrans" cxnId="{61706F4A-D43E-4287-AB48-0774E42A2493}">
      <dgm:prSet/>
      <dgm:spPr/>
      <dgm:t>
        <a:bodyPr/>
        <a:lstStyle/>
        <a:p>
          <a:endParaRPr lang="es-MX"/>
        </a:p>
      </dgm:t>
    </dgm:pt>
    <dgm:pt modelId="{0356FDC5-478C-43C6-9070-844F60885AAC}" type="sibTrans" cxnId="{61706F4A-D43E-4287-AB48-0774E42A2493}">
      <dgm:prSet/>
      <dgm:spPr/>
      <dgm:t>
        <a:bodyPr/>
        <a:lstStyle/>
        <a:p>
          <a:endParaRPr lang="es-MX"/>
        </a:p>
      </dgm:t>
    </dgm:pt>
    <dgm:pt modelId="{27B94E42-C757-4853-BDF1-EC7CABCF7AE0}">
      <dgm:prSet phldrT="[Texto]"/>
      <dgm:spPr>
        <a:xfrm>
          <a:off x="0" y="1234790"/>
          <a:ext cx="8191533" cy="527670"/>
        </a:xfrm>
        <a:prstGeom prst="roundRect">
          <a:avLst/>
        </a:prstGeom>
        <a:solidFill>
          <a:srgbClr val="9BBB59">
            <a:hueOff val="3750088"/>
            <a:satOff val="-5627"/>
            <a:lumOff val="-91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Resumen </a:t>
          </a:r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ejecutivo 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BFE3ADF-67E4-4AA6-A1A0-3808F89FA6CE}" type="parTrans" cxnId="{C15599D4-D82D-4F4C-B0E1-ECD508ED426C}">
      <dgm:prSet/>
      <dgm:spPr/>
      <dgm:t>
        <a:bodyPr/>
        <a:lstStyle/>
        <a:p>
          <a:endParaRPr lang="es-MX"/>
        </a:p>
      </dgm:t>
    </dgm:pt>
    <dgm:pt modelId="{19093648-7E4D-488C-9B38-B8D5A7AE44CF}" type="sibTrans" cxnId="{C15599D4-D82D-4F4C-B0E1-ECD508ED426C}">
      <dgm:prSet/>
      <dgm:spPr/>
      <dgm:t>
        <a:bodyPr/>
        <a:lstStyle/>
        <a:p>
          <a:endParaRPr lang="es-MX"/>
        </a:p>
      </dgm:t>
    </dgm:pt>
    <dgm:pt modelId="{2C42CD83-2B82-4CB2-93DE-1CAB011A4701}">
      <dgm:prSet phldrT="[Texto]"/>
      <dgm:spPr>
        <a:xfrm>
          <a:off x="0" y="2126781"/>
          <a:ext cx="8191533" cy="527670"/>
        </a:xfrm>
        <a:prstGeom prst="roundRect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Método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1AFE61E-3008-46EC-AA7E-C05EF6646312}" type="parTrans" cxnId="{14EA8F17-A44F-4B10-B255-6EF529D1498A}">
      <dgm:prSet/>
      <dgm:spPr/>
      <dgm:t>
        <a:bodyPr/>
        <a:lstStyle/>
        <a:p>
          <a:endParaRPr lang="es-MX"/>
        </a:p>
      </dgm:t>
    </dgm:pt>
    <dgm:pt modelId="{AF1614E5-1B65-47B7-99D9-0B0CBC46400E}" type="sibTrans" cxnId="{14EA8F17-A44F-4B10-B255-6EF529D1498A}">
      <dgm:prSet/>
      <dgm:spPr/>
      <dgm:t>
        <a:bodyPr/>
        <a:lstStyle/>
        <a:p>
          <a:endParaRPr lang="es-MX"/>
        </a:p>
      </dgm:t>
    </dgm:pt>
    <dgm:pt modelId="{ADAC8EEB-28C7-4659-B8BC-7F4D95657142}">
      <dgm:prSet phldrT="[Texto]"/>
      <dgm:spPr>
        <a:xfrm>
          <a:off x="0" y="2717811"/>
          <a:ext cx="8191533" cy="527670"/>
        </a:xfrm>
        <a:prstGeom prst="roundRect">
          <a:avLst/>
        </a:prstGeom>
        <a:solidFill>
          <a:srgbClr val="9BBB59">
            <a:hueOff val="7500176"/>
            <a:satOff val="-11253"/>
            <a:lumOff val="-18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Resultados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78BC2F3-88BD-43C2-BDCD-28585ABA6D93}" type="parTrans" cxnId="{EC35D2BF-2ECD-42EF-9AEE-63ED90905585}">
      <dgm:prSet/>
      <dgm:spPr/>
      <dgm:t>
        <a:bodyPr/>
        <a:lstStyle/>
        <a:p>
          <a:endParaRPr lang="es-MX"/>
        </a:p>
      </dgm:t>
    </dgm:pt>
    <dgm:pt modelId="{56F1331C-67AF-44A7-A910-F2B4950654E7}" type="sibTrans" cxnId="{EC35D2BF-2ECD-42EF-9AEE-63ED90905585}">
      <dgm:prSet/>
      <dgm:spPr/>
      <dgm:t>
        <a:bodyPr/>
        <a:lstStyle/>
        <a:p>
          <a:endParaRPr lang="es-MX"/>
        </a:p>
      </dgm:t>
    </dgm:pt>
    <dgm:pt modelId="{BCDFCA7C-EFED-4C0C-9F4A-9FB54ABFA3A5}">
      <dgm:prSet phldrT="[Texto]"/>
      <dgm:spPr>
        <a:xfrm>
          <a:off x="0" y="3308841"/>
          <a:ext cx="8191533" cy="527670"/>
        </a:xfrm>
        <a:prstGeom prst="roundRect">
          <a:avLst/>
        </a:prstGeom>
        <a:solidFill>
          <a:srgbClr val="9BBB59">
            <a:hueOff val="9375220"/>
            <a:satOff val="-14067"/>
            <a:lumOff val="-228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Conclusiones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515F854-4B23-428E-BD4C-53ADBEB978AD}" type="parTrans" cxnId="{E9EA4FBA-D9F4-4F6C-8136-90288E9C1172}">
      <dgm:prSet/>
      <dgm:spPr/>
      <dgm:t>
        <a:bodyPr/>
        <a:lstStyle/>
        <a:p>
          <a:endParaRPr lang="es-MX"/>
        </a:p>
      </dgm:t>
    </dgm:pt>
    <dgm:pt modelId="{3EF1021F-8A98-46FA-B825-481CE253EB51}" type="sibTrans" cxnId="{E9EA4FBA-D9F4-4F6C-8136-90288E9C1172}">
      <dgm:prSet/>
      <dgm:spPr/>
      <dgm:t>
        <a:bodyPr/>
        <a:lstStyle/>
        <a:p>
          <a:endParaRPr lang="es-MX"/>
        </a:p>
      </dgm:t>
    </dgm:pt>
    <dgm:pt modelId="{CA2F8D83-8F34-47FC-BBB6-A1E08F4CBAD1}">
      <dgm:prSet phldrT="[Texto]"/>
      <dgm:spPr>
        <a:xfrm>
          <a:off x="0" y="3899871"/>
          <a:ext cx="8191533" cy="527670"/>
        </a:xfrm>
        <a:prstGeom prst="roundRect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Apéndices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284DFEF-9476-4E0C-BD60-BBDA43964727}" type="parTrans" cxnId="{80D8E94E-7857-4A3C-958B-B356EA15A8ED}">
      <dgm:prSet/>
      <dgm:spPr/>
      <dgm:t>
        <a:bodyPr/>
        <a:lstStyle/>
        <a:p>
          <a:endParaRPr lang="es-MX"/>
        </a:p>
      </dgm:t>
    </dgm:pt>
    <dgm:pt modelId="{5EFDA94C-A209-44C0-AE1B-0F1202E09A05}" type="sibTrans" cxnId="{80D8E94E-7857-4A3C-958B-B356EA15A8ED}">
      <dgm:prSet/>
      <dgm:spPr/>
      <dgm:t>
        <a:bodyPr/>
        <a:lstStyle/>
        <a:p>
          <a:endParaRPr lang="es-MX"/>
        </a:p>
      </dgm:t>
    </dgm:pt>
    <dgm:pt modelId="{3D44C82C-12FA-4E0D-B9EA-C4AF8578642F}">
      <dgm:prSet phldrT="[Texto]"/>
      <dgm:spPr>
        <a:xfrm>
          <a:off x="0" y="1762461"/>
          <a:ext cx="8191533" cy="36432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Resultados más relevantes y casi todos presentados de manera gráfica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20F67E9-7D5B-45CD-A471-4D01D625642B}" type="parTrans" cxnId="{978D1026-421E-404D-B6FC-CD2AE1F06F5A}">
      <dgm:prSet/>
      <dgm:spPr/>
      <dgm:t>
        <a:bodyPr/>
        <a:lstStyle/>
        <a:p>
          <a:endParaRPr lang="es-MX"/>
        </a:p>
      </dgm:t>
    </dgm:pt>
    <dgm:pt modelId="{E081CCD6-BCC3-4ACD-963E-110326A8428C}" type="sibTrans" cxnId="{978D1026-421E-404D-B6FC-CD2AE1F06F5A}">
      <dgm:prSet/>
      <dgm:spPr/>
      <dgm:t>
        <a:bodyPr/>
        <a:lstStyle/>
        <a:p>
          <a:endParaRPr lang="es-MX"/>
        </a:p>
      </dgm:t>
    </dgm:pt>
    <dgm:pt modelId="{65F8F017-D7CD-44CA-9ED8-CC67B72D546E}" type="pres">
      <dgm:prSet presAssocID="{E0991064-6267-4919-B981-8751E71850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733F22-0131-47C2-BDA0-6ED60F2170CB}" type="pres">
      <dgm:prSet presAssocID="{19C648F4-8A52-4C0C-B864-414EEA368EF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73089A-8CC5-401A-B748-E6F0428F1755}" type="pres">
      <dgm:prSet presAssocID="{BD867A07-E9F9-4E80-AA8E-363D8096056B}" presName="spacer" presStyleCnt="0"/>
      <dgm:spPr/>
    </dgm:pt>
    <dgm:pt modelId="{5C2526DB-70EA-41F8-8CEF-C2991E57CA7C}" type="pres">
      <dgm:prSet presAssocID="{7FE23A0A-8D47-407D-91B4-45D19645D8D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FB013F-078D-43ED-AE91-E8570CEA2375}" type="pres">
      <dgm:prSet presAssocID="{0356FDC5-478C-43C6-9070-844F60885AAC}" presName="spacer" presStyleCnt="0"/>
      <dgm:spPr/>
    </dgm:pt>
    <dgm:pt modelId="{60BAFE21-DBC9-4A8F-88FC-D7051A77EA70}" type="pres">
      <dgm:prSet presAssocID="{27B94E42-C757-4853-BDF1-EC7CABCF7AE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0413C0-4F2A-4E5C-AC66-5B6916559DB0}" type="pres">
      <dgm:prSet presAssocID="{27B94E42-C757-4853-BDF1-EC7CABCF7A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05CC5-9E85-4172-AA8E-C0FF5854080C}" type="pres">
      <dgm:prSet presAssocID="{2C42CD83-2B82-4CB2-93DE-1CAB011A470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FD186F-B2CB-4557-86C4-5345C9929F19}" type="pres">
      <dgm:prSet presAssocID="{AF1614E5-1B65-47B7-99D9-0B0CBC46400E}" presName="spacer" presStyleCnt="0"/>
      <dgm:spPr/>
    </dgm:pt>
    <dgm:pt modelId="{DCF18974-261E-4DB3-9770-856BCB9BF549}" type="pres">
      <dgm:prSet presAssocID="{ADAC8EEB-28C7-4659-B8BC-7F4D9565714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508082-DF34-4EC0-83DB-6E7E93115F1D}" type="pres">
      <dgm:prSet presAssocID="{56F1331C-67AF-44A7-A910-F2B4950654E7}" presName="spacer" presStyleCnt="0"/>
      <dgm:spPr/>
    </dgm:pt>
    <dgm:pt modelId="{D80E6B96-75DC-440E-8756-B811A0E97250}" type="pres">
      <dgm:prSet presAssocID="{BCDFCA7C-EFED-4C0C-9F4A-9FB54ABFA3A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89B519-23B1-4490-830C-1C932B701756}" type="pres">
      <dgm:prSet presAssocID="{3EF1021F-8A98-46FA-B825-481CE253EB51}" presName="spacer" presStyleCnt="0"/>
      <dgm:spPr/>
    </dgm:pt>
    <dgm:pt modelId="{52E64541-17A0-4ABE-BC90-7FA3A21CAD59}" type="pres">
      <dgm:prSet presAssocID="{CA2F8D83-8F34-47FC-BBB6-A1E08F4CBAD1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873F26-0A02-401B-88C6-D601127392D9}" type="presOf" srcId="{BCDFCA7C-EFED-4C0C-9F4A-9FB54ABFA3A5}" destId="{D80E6B96-75DC-440E-8756-B811A0E97250}" srcOrd="0" destOrd="0" presId="urn:microsoft.com/office/officeart/2005/8/layout/vList2"/>
    <dgm:cxn modelId="{E9EA4FBA-D9F4-4F6C-8136-90288E9C1172}" srcId="{E0991064-6267-4919-B981-8751E7185028}" destId="{BCDFCA7C-EFED-4C0C-9F4A-9FB54ABFA3A5}" srcOrd="5" destOrd="0" parTransId="{E515F854-4B23-428E-BD4C-53ADBEB978AD}" sibTransId="{3EF1021F-8A98-46FA-B825-481CE253EB51}"/>
    <dgm:cxn modelId="{978D1026-421E-404D-B6FC-CD2AE1F06F5A}" srcId="{27B94E42-C757-4853-BDF1-EC7CABCF7AE0}" destId="{3D44C82C-12FA-4E0D-B9EA-C4AF8578642F}" srcOrd="0" destOrd="0" parTransId="{920F67E9-7D5B-45CD-A471-4D01D625642B}" sibTransId="{E081CCD6-BCC3-4ACD-963E-110326A8428C}"/>
    <dgm:cxn modelId="{00D296F2-1C80-47D7-AD6E-DA3355F7CCE0}" type="presOf" srcId="{19C648F4-8A52-4C0C-B864-414EEA368EF1}" destId="{1B733F22-0131-47C2-BDA0-6ED60F2170CB}" srcOrd="0" destOrd="0" presId="urn:microsoft.com/office/officeart/2005/8/layout/vList2"/>
    <dgm:cxn modelId="{80D8E94E-7857-4A3C-958B-B356EA15A8ED}" srcId="{E0991064-6267-4919-B981-8751E7185028}" destId="{CA2F8D83-8F34-47FC-BBB6-A1E08F4CBAD1}" srcOrd="6" destOrd="0" parTransId="{4284DFEF-9476-4E0C-BD60-BBDA43964727}" sibTransId="{5EFDA94C-A209-44C0-AE1B-0F1202E09A05}"/>
    <dgm:cxn modelId="{CDEC6201-9D04-457B-A0E5-A381710DB39A}" type="presOf" srcId="{27B94E42-C757-4853-BDF1-EC7CABCF7AE0}" destId="{60BAFE21-DBC9-4A8F-88FC-D7051A77EA70}" srcOrd="0" destOrd="0" presId="urn:microsoft.com/office/officeart/2005/8/layout/vList2"/>
    <dgm:cxn modelId="{DA401B6C-D7FF-4763-80B3-9FFF289C7939}" type="presOf" srcId="{3D44C82C-12FA-4E0D-B9EA-C4AF8578642F}" destId="{220413C0-4F2A-4E5C-AC66-5B6916559DB0}" srcOrd="0" destOrd="0" presId="urn:microsoft.com/office/officeart/2005/8/layout/vList2"/>
    <dgm:cxn modelId="{2A16EE6C-B884-4453-AADB-EFDD7B9C5654}" type="presOf" srcId="{CA2F8D83-8F34-47FC-BBB6-A1E08F4CBAD1}" destId="{52E64541-17A0-4ABE-BC90-7FA3A21CAD59}" srcOrd="0" destOrd="0" presId="urn:microsoft.com/office/officeart/2005/8/layout/vList2"/>
    <dgm:cxn modelId="{4DAE0AE4-C148-4EDC-B658-E820780DFCB2}" type="presOf" srcId="{7FE23A0A-8D47-407D-91B4-45D19645D8DB}" destId="{5C2526DB-70EA-41F8-8CEF-C2991E57CA7C}" srcOrd="0" destOrd="0" presId="urn:microsoft.com/office/officeart/2005/8/layout/vList2"/>
    <dgm:cxn modelId="{EC35D2BF-2ECD-42EF-9AEE-63ED90905585}" srcId="{E0991064-6267-4919-B981-8751E7185028}" destId="{ADAC8EEB-28C7-4659-B8BC-7F4D95657142}" srcOrd="4" destOrd="0" parTransId="{778BC2F3-88BD-43C2-BDCD-28585ABA6D93}" sibTransId="{56F1331C-67AF-44A7-A910-F2B4950654E7}"/>
    <dgm:cxn modelId="{FFBD79B5-87CC-495A-B5F8-196829541053}" type="presOf" srcId="{2C42CD83-2B82-4CB2-93DE-1CAB011A4701}" destId="{0F405CC5-9E85-4172-AA8E-C0FF5854080C}" srcOrd="0" destOrd="0" presId="urn:microsoft.com/office/officeart/2005/8/layout/vList2"/>
    <dgm:cxn modelId="{FA4F8A39-D66D-42BF-BA4C-E306D8233721}" type="presOf" srcId="{E0991064-6267-4919-B981-8751E7185028}" destId="{65F8F017-D7CD-44CA-9ED8-CC67B72D546E}" srcOrd="0" destOrd="0" presId="urn:microsoft.com/office/officeart/2005/8/layout/vList2"/>
    <dgm:cxn modelId="{C15599D4-D82D-4F4C-B0E1-ECD508ED426C}" srcId="{E0991064-6267-4919-B981-8751E7185028}" destId="{27B94E42-C757-4853-BDF1-EC7CABCF7AE0}" srcOrd="2" destOrd="0" parTransId="{2BFE3ADF-67E4-4AA6-A1A0-3808F89FA6CE}" sibTransId="{19093648-7E4D-488C-9B38-B8D5A7AE44CF}"/>
    <dgm:cxn modelId="{85A2D5EA-B0BD-460F-8F6B-0FDA02600199}" srcId="{E0991064-6267-4919-B981-8751E7185028}" destId="{19C648F4-8A52-4C0C-B864-414EEA368EF1}" srcOrd="0" destOrd="0" parTransId="{3A2B02FE-BFF5-48D2-9CB7-C58EAA6A20A4}" sibTransId="{BD867A07-E9F9-4E80-AA8E-363D8096056B}"/>
    <dgm:cxn modelId="{61706F4A-D43E-4287-AB48-0774E42A2493}" srcId="{E0991064-6267-4919-B981-8751E7185028}" destId="{7FE23A0A-8D47-407D-91B4-45D19645D8DB}" srcOrd="1" destOrd="0" parTransId="{9CE22EF6-E860-46AD-9919-C472164C9C5A}" sibTransId="{0356FDC5-478C-43C6-9070-844F60885AAC}"/>
    <dgm:cxn modelId="{14EA8F17-A44F-4B10-B255-6EF529D1498A}" srcId="{E0991064-6267-4919-B981-8751E7185028}" destId="{2C42CD83-2B82-4CB2-93DE-1CAB011A4701}" srcOrd="3" destOrd="0" parTransId="{81AFE61E-3008-46EC-AA7E-C05EF6646312}" sibTransId="{AF1614E5-1B65-47B7-99D9-0B0CBC46400E}"/>
    <dgm:cxn modelId="{4D15FF89-726F-400B-BBB3-B61B4F959744}" type="presOf" srcId="{ADAC8EEB-28C7-4659-B8BC-7F4D95657142}" destId="{DCF18974-261E-4DB3-9770-856BCB9BF549}" srcOrd="0" destOrd="0" presId="urn:microsoft.com/office/officeart/2005/8/layout/vList2"/>
    <dgm:cxn modelId="{8A36FC8E-5FDF-4304-8631-92BAB1252CF2}" type="presParOf" srcId="{65F8F017-D7CD-44CA-9ED8-CC67B72D546E}" destId="{1B733F22-0131-47C2-BDA0-6ED60F2170CB}" srcOrd="0" destOrd="0" presId="urn:microsoft.com/office/officeart/2005/8/layout/vList2"/>
    <dgm:cxn modelId="{8ED26830-A594-489C-8B50-D6AD0B97BC0E}" type="presParOf" srcId="{65F8F017-D7CD-44CA-9ED8-CC67B72D546E}" destId="{4873089A-8CC5-401A-B748-E6F0428F1755}" srcOrd="1" destOrd="0" presId="urn:microsoft.com/office/officeart/2005/8/layout/vList2"/>
    <dgm:cxn modelId="{7DFF5BB5-BC0A-490C-8706-9FD130EDF2D0}" type="presParOf" srcId="{65F8F017-D7CD-44CA-9ED8-CC67B72D546E}" destId="{5C2526DB-70EA-41F8-8CEF-C2991E57CA7C}" srcOrd="2" destOrd="0" presId="urn:microsoft.com/office/officeart/2005/8/layout/vList2"/>
    <dgm:cxn modelId="{6FA7D5E5-A6E8-4FAA-85A6-DA395A8C34BE}" type="presParOf" srcId="{65F8F017-D7CD-44CA-9ED8-CC67B72D546E}" destId="{79FB013F-078D-43ED-AE91-E8570CEA2375}" srcOrd="3" destOrd="0" presId="urn:microsoft.com/office/officeart/2005/8/layout/vList2"/>
    <dgm:cxn modelId="{51860604-4ED1-46EE-BC49-5851F2515AA3}" type="presParOf" srcId="{65F8F017-D7CD-44CA-9ED8-CC67B72D546E}" destId="{60BAFE21-DBC9-4A8F-88FC-D7051A77EA70}" srcOrd="4" destOrd="0" presId="urn:microsoft.com/office/officeart/2005/8/layout/vList2"/>
    <dgm:cxn modelId="{9DFE9513-650F-4B67-B473-8E7C6A90C037}" type="presParOf" srcId="{65F8F017-D7CD-44CA-9ED8-CC67B72D546E}" destId="{220413C0-4F2A-4E5C-AC66-5B6916559DB0}" srcOrd="5" destOrd="0" presId="urn:microsoft.com/office/officeart/2005/8/layout/vList2"/>
    <dgm:cxn modelId="{1FFF9381-2BC2-437D-8B1F-B66BFDC04A23}" type="presParOf" srcId="{65F8F017-D7CD-44CA-9ED8-CC67B72D546E}" destId="{0F405CC5-9E85-4172-AA8E-C0FF5854080C}" srcOrd="6" destOrd="0" presId="urn:microsoft.com/office/officeart/2005/8/layout/vList2"/>
    <dgm:cxn modelId="{BF1010B1-24D3-4940-9A96-09F559CAC418}" type="presParOf" srcId="{65F8F017-D7CD-44CA-9ED8-CC67B72D546E}" destId="{95FD186F-B2CB-4557-86C4-5345C9929F19}" srcOrd="7" destOrd="0" presId="urn:microsoft.com/office/officeart/2005/8/layout/vList2"/>
    <dgm:cxn modelId="{B3767B12-C9BC-4FF6-873E-E8C5317FFD45}" type="presParOf" srcId="{65F8F017-D7CD-44CA-9ED8-CC67B72D546E}" destId="{DCF18974-261E-4DB3-9770-856BCB9BF549}" srcOrd="8" destOrd="0" presId="urn:microsoft.com/office/officeart/2005/8/layout/vList2"/>
    <dgm:cxn modelId="{9FEE5ED6-DFDD-4D8A-A9F9-655DEA8352EA}" type="presParOf" srcId="{65F8F017-D7CD-44CA-9ED8-CC67B72D546E}" destId="{4B508082-DF34-4EC0-83DB-6E7E93115F1D}" srcOrd="9" destOrd="0" presId="urn:microsoft.com/office/officeart/2005/8/layout/vList2"/>
    <dgm:cxn modelId="{51827C29-B336-4EF9-AA41-6AA6B2940945}" type="presParOf" srcId="{65F8F017-D7CD-44CA-9ED8-CC67B72D546E}" destId="{D80E6B96-75DC-440E-8756-B811A0E97250}" srcOrd="10" destOrd="0" presId="urn:microsoft.com/office/officeart/2005/8/layout/vList2"/>
    <dgm:cxn modelId="{5D103308-0F16-479A-94CC-329A160868DB}" type="presParOf" srcId="{65F8F017-D7CD-44CA-9ED8-CC67B72D546E}" destId="{5E89B519-23B1-4490-830C-1C932B701756}" srcOrd="11" destOrd="0" presId="urn:microsoft.com/office/officeart/2005/8/layout/vList2"/>
    <dgm:cxn modelId="{41003089-28A2-4B6B-BD66-EFEDBAF1E9B9}" type="presParOf" srcId="{65F8F017-D7CD-44CA-9ED8-CC67B72D546E}" destId="{52E64541-17A0-4ABE-BC90-7FA3A21CAD5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5C2B78-B0EB-4DCB-89E7-748D2D782500}" type="doc">
      <dgm:prSet loTypeId="urn:diagrams.loki3.com/BracketList+Icon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8130F26B-F90C-48A6-9309-D1B5C45FD396}">
      <dgm:prSet phldrT="[Texto]"/>
      <dgm:spPr/>
      <dgm:t>
        <a:bodyPr/>
        <a:lstStyle/>
        <a:p>
          <a:r>
            <a:rPr lang="es-MX" dirty="0" smtClean="0"/>
            <a:t>Primarias (directas)</a:t>
          </a:r>
          <a:endParaRPr lang="es-MX" dirty="0"/>
        </a:p>
      </dgm:t>
    </dgm:pt>
    <dgm:pt modelId="{8685D4CC-ABA2-491A-95F5-C6052679AD5D}" type="parTrans" cxnId="{FF12263A-8DA2-43C4-8765-9218A1065F79}">
      <dgm:prSet/>
      <dgm:spPr/>
      <dgm:t>
        <a:bodyPr/>
        <a:lstStyle/>
        <a:p>
          <a:endParaRPr lang="es-MX"/>
        </a:p>
      </dgm:t>
    </dgm:pt>
    <dgm:pt modelId="{6EA22EE8-A730-4EB3-BDE8-476E8ABF655A}" type="sibTrans" cxnId="{FF12263A-8DA2-43C4-8765-9218A1065F79}">
      <dgm:prSet/>
      <dgm:spPr/>
      <dgm:t>
        <a:bodyPr/>
        <a:lstStyle/>
        <a:p>
          <a:endParaRPr lang="es-MX"/>
        </a:p>
      </dgm:t>
    </dgm:pt>
    <dgm:pt modelId="{149542F9-601C-4AAE-8611-E4EAA3D7156F}">
      <dgm:prSet phldrT="[Texto]"/>
      <dgm:spPr/>
      <dgm:t>
        <a:bodyPr/>
        <a:lstStyle/>
        <a:p>
          <a:pPr algn="just"/>
          <a:r>
            <a:rPr lang="es-MX" dirty="0" smtClean="0"/>
            <a:t>Se trata de documentos que contiene los resultados de los estudios correspondientes  al tema. Ejemplos: libros, antologías, artículos de publicaciones periódicas, monografías, tesis y disertaciones, documentos oficiales, reportes de asociaciones, trabajos presentados en conferencias o seminarios, artículos periodísticos, testimonio de expertos, páginas de internet, etcétera.</a:t>
          </a:r>
          <a:endParaRPr lang="es-MX" dirty="0"/>
        </a:p>
      </dgm:t>
    </dgm:pt>
    <dgm:pt modelId="{7553F61C-E4C8-4A82-8FFF-0DF0DD46D205}" type="parTrans" cxnId="{B6A0D966-D10D-4F66-947E-F796F5094396}">
      <dgm:prSet/>
      <dgm:spPr/>
      <dgm:t>
        <a:bodyPr/>
        <a:lstStyle/>
        <a:p>
          <a:endParaRPr lang="es-MX"/>
        </a:p>
      </dgm:t>
    </dgm:pt>
    <dgm:pt modelId="{887A1180-3A41-4055-B04C-A42412019E88}" type="sibTrans" cxnId="{B6A0D966-D10D-4F66-947E-F796F5094396}">
      <dgm:prSet/>
      <dgm:spPr/>
      <dgm:t>
        <a:bodyPr/>
        <a:lstStyle/>
        <a:p>
          <a:endParaRPr lang="es-MX"/>
        </a:p>
      </dgm:t>
    </dgm:pt>
    <dgm:pt modelId="{A9460630-266E-4D3A-BB5B-9AA5F1C28677}">
      <dgm:prSet phldrT="[Texto]"/>
      <dgm:spPr/>
      <dgm:t>
        <a:bodyPr/>
        <a:lstStyle/>
        <a:p>
          <a:r>
            <a:rPr lang="es-MX" dirty="0" smtClean="0"/>
            <a:t>Secundarias</a:t>
          </a:r>
          <a:endParaRPr lang="es-MX" dirty="0"/>
        </a:p>
      </dgm:t>
    </dgm:pt>
    <dgm:pt modelId="{341BC61F-98B8-4C95-838C-A98D8040D257}" type="parTrans" cxnId="{4A30B5EC-DE9E-476C-A143-52A02002368A}">
      <dgm:prSet/>
      <dgm:spPr/>
      <dgm:t>
        <a:bodyPr/>
        <a:lstStyle/>
        <a:p>
          <a:endParaRPr lang="es-MX"/>
        </a:p>
      </dgm:t>
    </dgm:pt>
    <dgm:pt modelId="{119E32C6-C54B-47BC-AA99-0F095AD369B2}" type="sibTrans" cxnId="{4A30B5EC-DE9E-476C-A143-52A02002368A}">
      <dgm:prSet/>
      <dgm:spPr/>
      <dgm:t>
        <a:bodyPr/>
        <a:lstStyle/>
        <a:p>
          <a:endParaRPr lang="es-MX"/>
        </a:p>
      </dgm:t>
    </dgm:pt>
    <dgm:pt modelId="{DF065854-EFE3-429C-A270-90805B1ECDC1}">
      <dgm:prSet phldrT="[Texto]"/>
      <dgm:spPr/>
      <dgm:t>
        <a:bodyPr/>
        <a:lstStyle/>
        <a:p>
          <a:pPr algn="just"/>
          <a:r>
            <a:rPr lang="es-MX" dirty="0" smtClean="0"/>
            <a:t>Son listas, compilaciones y resúmenes de referencias o fuentes primarias publicadas en un área de conocimiento en particular.</a:t>
          </a:r>
          <a:endParaRPr lang="es-MX" dirty="0"/>
        </a:p>
      </dgm:t>
    </dgm:pt>
    <dgm:pt modelId="{E01F0B05-FF4C-4996-A10B-8646EA3DC849}" type="parTrans" cxnId="{C7526AB6-B9A1-4E0F-B8B4-8EF8FDA2CD06}">
      <dgm:prSet/>
      <dgm:spPr/>
      <dgm:t>
        <a:bodyPr/>
        <a:lstStyle/>
        <a:p>
          <a:endParaRPr lang="es-MX"/>
        </a:p>
      </dgm:t>
    </dgm:pt>
    <dgm:pt modelId="{744311B4-04D3-402F-BE6E-D9687754F5AB}" type="sibTrans" cxnId="{C7526AB6-B9A1-4E0F-B8B4-8EF8FDA2CD06}">
      <dgm:prSet/>
      <dgm:spPr/>
      <dgm:t>
        <a:bodyPr/>
        <a:lstStyle/>
        <a:p>
          <a:endParaRPr lang="es-MX"/>
        </a:p>
      </dgm:t>
    </dgm:pt>
    <dgm:pt modelId="{2A14FFEE-8492-48DE-8C8A-605DF0DBEAB9}">
      <dgm:prSet phldrT="[Texto]"/>
      <dgm:spPr/>
      <dgm:t>
        <a:bodyPr/>
        <a:lstStyle/>
        <a:p>
          <a:r>
            <a:rPr lang="es-MX" dirty="0" smtClean="0"/>
            <a:t>Terciarias (generales)</a:t>
          </a:r>
          <a:endParaRPr lang="es-MX" dirty="0"/>
        </a:p>
      </dgm:t>
    </dgm:pt>
    <dgm:pt modelId="{B1184E22-64D3-4B06-B312-20A47085F189}" type="parTrans" cxnId="{19455EFF-8B97-43B4-9AA2-2D8280A23BBC}">
      <dgm:prSet/>
      <dgm:spPr/>
      <dgm:t>
        <a:bodyPr/>
        <a:lstStyle/>
        <a:p>
          <a:endParaRPr lang="es-MX"/>
        </a:p>
      </dgm:t>
    </dgm:pt>
    <dgm:pt modelId="{8C39D1E4-63EA-4483-AB12-5C3F0B9A7C28}" type="sibTrans" cxnId="{19455EFF-8B97-43B4-9AA2-2D8280A23BBC}">
      <dgm:prSet/>
      <dgm:spPr/>
      <dgm:t>
        <a:bodyPr/>
        <a:lstStyle/>
        <a:p>
          <a:endParaRPr lang="es-MX"/>
        </a:p>
      </dgm:t>
    </dgm:pt>
    <dgm:pt modelId="{B686F8A4-6AB8-42F3-AE23-9389E43EBC7A}">
      <dgm:prSet phldrT="[Texto]"/>
      <dgm:spPr/>
      <dgm:t>
        <a:bodyPr/>
        <a:lstStyle/>
        <a:p>
          <a:pPr algn="just"/>
          <a:r>
            <a:rPr lang="es-MX" dirty="0" smtClean="0"/>
            <a:t>Se trata de documentos donde se encuentran registradas las referencias a otros documentos de características diversas y que compendian nombres y títulos de revistas y otras publicaciones periódicas, así como nombres de boletines, conferencias y simposios, sitios web, asociaciones industriales, etcétera.</a:t>
          </a:r>
          <a:endParaRPr lang="es-MX" dirty="0"/>
        </a:p>
      </dgm:t>
    </dgm:pt>
    <dgm:pt modelId="{678E9F31-F01F-4A74-A29D-1FE3F20C987A}" type="parTrans" cxnId="{5C7CA747-E634-4A58-A031-32A6EF68D851}">
      <dgm:prSet/>
      <dgm:spPr/>
      <dgm:t>
        <a:bodyPr/>
        <a:lstStyle/>
        <a:p>
          <a:endParaRPr lang="es-MX"/>
        </a:p>
      </dgm:t>
    </dgm:pt>
    <dgm:pt modelId="{FF8C7A84-6F1A-4164-8B69-2929D466B171}" type="sibTrans" cxnId="{5C7CA747-E634-4A58-A031-32A6EF68D851}">
      <dgm:prSet/>
      <dgm:spPr/>
      <dgm:t>
        <a:bodyPr/>
        <a:lstStyle/>
        <a:p>
          <a:endParaRPr lang="es-MX"/>
        </a:p>
      </dgm:t>
    </dgm:pt>
    <dgm:pt modelId="{E0785604-5C01-417A-B2EF-389558C41D4D}" type="pres">
      <dgm:prSet presAssocID="{2C5C2B78-B0EB-4DCB-89E7-748D2D7825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CBF0498-8CB2-4A9B-A173-B1E2C5161A5D}" type="pres">
      <dgm:prSet presAssocID="{8130F26B-F90C-48A6-9309-D1B5C45FD396}" presName="linNode" presStyleCnt="0"/>
      <dgm:spPr/>
    </dgm:pt>
    <dgm:pt modelId="{8CA9FEFC-CE39-4423-88DD-7D15E139E856}" type="pres">
      <dgm:prSet presAssocID="{8130F26B-F90C-48A6-9309-D1B5C45FD396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E0E7A-B7A1-48BC-8F6A-D974F9C6DB1D}" type="pres">
      <dgm:prSet presAssocID="{8130F26B-F90C-48A6-9309-D1B5C45FD396}" presName="bracket" presStyleLbl="parChTrans1D1" presStyleIdx="0" presStyleCnt="3"/>
      <dgm:spPr/>
    </dgm:pt>
    <dgm:pt modelId="{F7AC66D1-E655-4D77-B0C1-D29E8A0BE12D}" type="pres">
      <dgm:prSet presAssocID="{8130F26B-F90C-48A6-9309-D1B5C45FD396}" presName="spH" presStyleCnt="0"/>
      <dgm:spPr/>
    </dgm:pt>
    <dgm:pt modelId="{1623334F-9D7E-4262-826B-248C97A8D3B2}" type="pres">
      <dgm:prSet presAssocID="{8130F26B-F90C-48A6-9309-D1B5C45FD396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CCDC08-AF9A-48E9-96FD-20047190D3FC}" type="pres">
      <dgm:prSet presAssocID="{6EA22EE8-A730-4EB3-BDE8-476E8ABF655A}" presName="spV" presStyleCnt="0"/>
      <dgm:spPr/>
    </dgm:pt>
    <dgm:pt modelId="{94014C4A-71F8-4C32-BCDE-F18D2534AA02}" type="pres">
      <dgm:prSet presAssocID="{A9460630-266E-4D3A-BB5B-9AA5F1C28677}" presName="linNode" presStyleCnt="0"/>
      <dgm:spPr/>
    </dgm:pt>
    <dgm:pt modelId="{CEF9522D-3366-4C99-A92B-C5FFDC37CC42}" type="pres">
      <dgm:prSet presAssocID="{A9460630-266E-4D3A-BB5B-9AA5F1C28677}" presName="parTx" presStyleLbl="revTx" presStyleIdx="1" presStyleCnt="3" custLinFactNeighborX="-798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B6D2FF-02F1-4F34-A2C8-3486B82203E0}" type="pres">
      <dgm:prSet presAssocID="{A9460630-266E-4D3A-BB5B-9AA5F1C28677}" presName="bracket" presStyleLbl="parChTrans1D1" presStyleIdx="1" presStyleCnt="3"/>
      <dgm:spPr/>
    </dgm:pt>
    <dgm:pt modelId="{E4986A89-0F21-4D4D-8F00-BB18E173C458}" type="pres">
      <dgm:prSet presAssocID="{A9460630-266E-4D3A-BB5B-9AA5F1C28677}" presName="spH" presStyleCnt="0"/>
      <dgm:spPr/>
    </dgm:pt>
    <dgm:pt modelId="{CAA9B437-A7AE-42E3-A4A8-B8614F51488C}" type="pres">
      <dgm:prSet presAssocID="{A9460630-266E-4D3A-BB5B-9AA5F1C28677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4ADCF-D605-41A6-9145-9D5303F8B644}" type="pres">
      <dgm:prSet presAssocID="{119E32C6-C54B-47BC-AA99-0F095AD369B2}" presName="spV" presStyleCnt="0"/>
      <dgm:spPr/>
    </dgm:pt>
    <dgm:pt modelId="{A8EAA109-2F46-4998-BA6F-927C32B4887F}" type="pres">
      <dgm:prSet presAssocID="{2A14FFEE-8492-48DE-8C8A-605DF0DBEAB9}" presName="linNode" presStyleCnt="0"/>
      <dgm:spPr/>
    </dgm:pt>
    <dgm:pt modelId="{4B91D8E1-B7FC-41C9-8588-4997CB5F2365}" type="pres">
      <dgm:prSet presAssocID="{2A14FFEE-8492-48DE-8C8A-605DF0DBEAB9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602B9D-8000-4A15-A607-DC34675357CA}" type="pres">
      <dgm:prSet presAssocID="{2A14FFEE-8492-48DE-8C8A-605DF0DBEAB9}" presName="bracket" presStyleLbl="parChTrans1D1" presStyleIdx="2" presStyleCnt="3"/>
      <dgm:spPr/>
    </dgm:pt>
    <dgm:pt modelId="{DD8702B4-B711-401A-B06C-70746DB50289}" type="pres">
      <dgm:prSet presAssocID="{2A14FFEE-8492-48DE-8C8A-605DF0DBEAB9}" presName="spH" presStyleCnt="0"/>
      <dgm:spPr/>
    </dgm:pt>
    <dgm:pt modelId="{F1F9306D-ED0C-489B-BDD5-3AB0D1749A5C}" type="pres">
      <dgm:prSet presAssocID="{2A14FFEE-8492-48DE-8C8A-605DF0DBEAB9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6044DE-4D89-4AE7-8DC9-F339C4CEB414}" type="presOf" srcId="{A9460630-266E-4D3A-BB5B-9AA5F1C28677}" destId="{CEF9522D-3366-4C99-A92B-C5FFDC37CC42}" srcOrd="0" destOrd="0" presId="urn:diagrams.loki3.com/BracketList+Icon"/>
    <dgm:cxn modelId="{F97A1B69-E607-443D-A50E-BD1AE5D617CB}" type="presOf" srcId="{2C5C2B78-B0EB-4DCB-89E7-748D2D782500}" destId="{E0785604-5C01-417A-B2EF-389558C41D4D}" srcOrd="0" destOrd="0" presId="urn:diagrams.loki3.com/BracketList+Icon"/>
    <dgm:cxn modelId="{5C7CA747-E634-4A58-A031-32A6EF68D851}" srcId="{2A14FFEE-8492-48DE-8C8A-605DF0DBEAB9}" destId="{B686F8A4-6AB8-42F3-AE23-9389E43EBC7A}" srcOrd="0" destOrd="0" parTransId="{678E9F31-F01F-4A74-A29D-1FE3F20C987A}" sibTransId="{FF8C7A84-6F1A-4164-8B69-2929D466B171}"/>
    <dgm:cxn modelId="{B6A0D966-D10D-4F66-947E-F796F5094396}" srcId="{8130F26B-F90C-48A6-9309-D1B5C45FD396}" destId="{149542F9-601C-4AAE-8611-E4EAA3D7156F}" srcOrd="0" destOrd="0" parTransId="{7553F61C-E4C8-4A82-8FFF-0DF0DD46D205}" sibTransId="{887A1180-3A41-4055-B04C-A42412019E88}"/>
    <dgm:cxn modelId="{E212E3B6-3E2F-4086-AAA5-53424E582EFE}" type="presOf" srcId="{8130F26B-F90C-48A6-9309-D1B5C45FD396}" destId="{8CA9FEFC-CE39-4423-88DD-7D15E139E856}" srcOrd="0" destOrd="0" presId="urn:diagrams.loki3.com/BracketList+Icon"/>
    <dgm:cxn modelId="{19455EFF-8B97-43B4-9AA2-2D8280A23BBC}" srcId="{2C5C2B78-B0EB-4DCB-89E7-748D2D782500}" destId="{2A14FFEE-8492-48DE-8C8A-605DF0DBEAB9}" srcOrd="2" destOrd="0" parTransId="{B1184E22-64D3-4B06-B312-20A47085F189}" sibTransId="{8C39D1E4-63EA-4483-AB12-5C3F0B9A7C28}"/>
    <dgm:cxn modelId="{2835DBAD-0B1B-495F-8394-90E2FF7B9E9A}" type="presOf" srcId="{B686F8A4-6AB8-42F3-AE23-9389E43EBC7A}" destId="{F1F9306D-ED0C-489B-BDD5-3AB0D1749A5C}" srcOrd="0" destOrd="0" presId="urn:diagrams.loki3.com/BracketList+Icon"/>
    <dgm:cxn modelId="{A8D20FD2-E8C5-4D06-9CEE-9B9404A0BAB1}" type="presOf" srcId="{DF065854-EFE3-429C-A270-90805B1ECDC1}" destId="{CAA9B437-A7AE-42E3-A4A8-B8614F51488C}" srcOrd="0" destOrd="0" presId="urn:diagrams.loki3.com/BracketList+Icon"/>
    <dgm:cxn modelId="{8ECA53AE-1598-4A45-AAC9-05B8315B81A1}" type="presOf" srcId="{2A14FFEE-8492-48DE-8C8A-605DF0DBEAB9}" destId="{4B91D8E1-B7FC-41C9-8588-4997CB5F2365}" srcOrd="0" destOrd="0" presId="urn:diagrams.loki3.com/BracketList+Icon"/>
    <dgm:cxn modelId="{B8659595-72AA-4AC8-8B58-627145ABCE88}" type="presOf" srcId="{149542F9-601C-4AAE-8611-E4EAA3D7156F}" destId="{1623334F-9D7E-4262-826B-248C97A8D3B2}" srcOrd="0" destOrd="0" presId="urn:diagrams.loki3.com/BracketList+Icon"/>
    <dgm:cxn modelId="{4A30B5EC-DE9E-476C-A143-52A02002368A}" srcId="{2C5C2B78-B0EB-4DCB-89E7-748D2D782500}" destId="{A9460630-266E-4D3A-BB5B-9AA5F1C28677}" srcOrd="1" destOrd="0" parTransId="{341BC61F-98B8-4C95-838C-A98D8040D257}" sibTransId="{119E32C6-C54B-47BC-AA99-0F095AD369B2}"/>
    <dgm:cxn modelId="{FF12263A-8DA2-43C4-8765-9218A1065F79}" srcId="{2C5C2B78-B0EB-4DCB-89E7-748D2D782500}" destId="{8130F26B-F90C-48A6-9309-D1B5C45FD396}" srcOrd="0" destOrd="0" parTransId="{8685D4CC-ABA2-491A-95F5-C6052679AD5D}" sibTransId="{6EA22EE8-A730-4EB3-BDE8-476E8ABF655A}"/>
    <dgm:cxn modelId="{C7526AB6-B9A1-4E0F-B8B4-8EF8FDA2CD06}" srcId="{A9460630-266E-4D3A-BB5B-9AA5F1C28677}" destId="{DF065854-EFE3-429C-A270-90805B1ECDC1}" srcOrd="0" destOrd="0" parTransId="{E01F0B05-FF4C-4996-A10B-8646EA3DC849}" sibTransId="{744311B4-04D3-402F-BE6E-D9687754F5AB}"/>
    <dgm:cxn modelId="{A1954AB6-D39B-416D-8E35-B9BF06C5B7CA}" type="presParOf" srcId="{E0785604-5C01-417A-B2EF-389558C41D4D}" destId="{ECBF0498-8CB2-4A9B-A173-B1E2C5161A5D}" srcOrd="0" destOrd="0" presId="urn:diagrams.loki3.com/BracketList+Icon"/>
    <dgm:cxn modelId="{D27D06C1-0AB4-4219-A854-4B29054B4199}" type="presParOf" srcId="{ECBF0498-8CB2-4A9B-A173-B1E2C5161A5D}" destId="{8CA9FEFC-CE39-4423-88DD-7D15E139E856}" srcOrd="0" destOrd="0" presId="urn:diagrams.loki3.com/BracketList+Icon"/>
    <dgm:cxn modelId="{8D946DED-4C3F-4F84-B648-40B716B107A5}" type="presParOf" srcId="{ECBF0498-8CB2-4A9B-A173-B1E2C5161A5D}" destId="{4DAE0E7A-B7A1-48BC-8F6A-D974F9C6DB1D}" srcOrd="1" destOrd="0" presId="urn:diagrams.loki3.com/BracketList+Icon"/>
    <dgm:cxn modelId="{22F379FB-AEA7-48AE-A400-5B35AC1C94F0}" type="presParOf" srcId="{ECBF0498-8CB2-4A9B-A173-B1E2C5161A5D}" destId="{F7AC66D1-E655-4D77-B0C1-D29E8A0BE12D}" srcOrd="2" destOrd="0" presId="urn:diagrams.loki3.com/BracketList+Icon"/>
    <dgm:cxn modelId="{C6479548-7314-4B25-9783-3CCED9896E3F}" type="presParOf" srcId="{ECBF0498-8CB2-4A9B-A173-B1E2C5161A5D}" destId="{1623334F-9D7E-4262-826B-248C97A8D3B2}" srcOrd="3" destOrd="0" presId="urn:diagrams.loki3.com/BracketList+Icon"/>
    <dgm:cxn modelId="{0487355B-B315-4194-B4BD-E0AD50D808E3}" type="presParOf" srcId="{E0785604-5C01-417A-B2EF-389558C41D4D}" destId="{1BCCDC08-AF9A-48E9-96FD-20047190D3FC}" srcOrd="1" destOrd="0" presId="urn:diagrams.loki3.com/BracketList+Icon"/>
    <dgm:cxn modelId="{A78759DD-B5D8-4D5A-95F6-EFB5399A7CC2}" type="presParOf" srcId="{E0785604-5C01-417A-B2EF-389558C41D4D}" destId="{94014C4A-71F8-4C32-BCDE-F18D2534AA02}" srcOrd="2" destOrd="0" presId="urn:diagrams.loki3.com/BracketList+Icon"/>
    <dgm:cxn modelId="{E6FBC2C4-7CC5-402F-A76E-3C8B038AB9BD}" type="presParOf" srcId="{94014C4A-71F8-4C32-BCDE-F18D2534AA02}" destId="{CEF9522D-3366-4C99-A92B-C5FFDC37CC42}" srcOrd="0" destOrd="0" presId="urn:diagrams.loki3.com/BracketList+Icon"/>
    <dgm:cxn modelId="{71AF99D7-81CF-4314-B781-68BD08E32678}" type="presParOf" srcId="{94014C4A-71F8-4C32-BCDE-F18D2534AA02}" destId="{07B6D2FF-02F1-4F34-A2C8-3486B82203E0}" srcOrd="1" destOrd="0" presId="urn:diagrams.loki3.com/BracketList+Icon"/>
    <dgm:cxn modelId="{DDECE8D2-7BAC-4724-98C5-A0E8F493D316}" type="presParOf" srcId="{94014C4A-71F8-4C32-BCDE-F18D2534AA02}" destId="{E4986A89-0F21-4D4D-8F00-BB18E173C458}" srcOrd="2" destOrd="0" presId="urn:diagrams.loki3.com/BracketList+Icon"/>
    <dgm:cxn modelId="{475FBDB9-E596-4A66-9CE9-079499C5584C}" type="presParOf" srcId="{94014C4A-71F8-4C32-BCDE-F18D2534AA02}" destId="{CAA9B437-A7AE-42E3-A4A8-B8614F51488C}" srcOrd="3" destOrd="0" presId="urn:diagrams.loki3.com/BracketList+Icon"/>
    <dgm:cxn modelId="{962AEB1D-CD2E-44A5-A8D7-F953B87AF67C}" type="presParOf" srcId="{E0785604-5C01-417A-B2EF-389558C41D4D}" destId="{DD84ADCF-D605-41A6-9145-9D5303F8B644}" srcOrd="3" destOrd="0" presId="urn:diagrams.loki3.com/BracketList+Icon"/>
    <dgm:cxn modelId="{DF25B747-F5C6-4205-87D6-F57D841CA6B3}" type="presParOf" srcId="{E0785604-5C01-417A-B2EF-389558C41D4D}" destId="{A8EAA109-2F46-4998-BA6F-927C32B4887F}" srcOrd="4" destOrd="0" presId="urn:diagrams.loki3.com/BracketList+Icon"/>
    <dgm:cxn modelId="{84D65806-715E-4CB7-8733-D2B1EE6F1F7C}" type="presParOf" srcId="{A8EAA109-2F46-4998-BA6F-927C32B4887F}" destId="{4B91D8E1-B7FC-41C9-8588-4997CB5F2365}" srcOrd="0" destOrd="0" presId="urn:diagrams.loki3.com/BracketList+Icon"/>
    <dgm:cxn modelId="{6714BD77-BD8E-412C-B73E-AD659DF50509}" type="presParOf" srcId="{A8EAA109-2F46-4998-BA6F-927C32B4887F}" destId="{90602B9D-8000-4A15-A607-DC34675357CA}" srcOrd="1" destOrd="0" presId="urn:diagrams.loki3.com/BracketList+Icon"/>
    <dgm:cxn modelId="{9DC4A992-E30F-4304-AEEC-B2E020CB64B3}" type="presParOf" srcId="{A8EAA109-2F46-4998-BA6F-927C32B4887F}" destId="{DD8702B4-B711-401A-B06C-70746DB50289}" srcOrd="2" destOrd="0" presId="urn:diagrams.loki3.com/BracketList+Icon"/>
    <dgm:cxn modelId="{B27CD14D-F667-48AE-B717-6596BE0B31E1}" type="presParOf" srcId="{A8EAA109-2F46-4998-BA6F-927C32B4887F}" destId="{F1F9306D-ED0C-489B-BDD5-3AB0D1749A5C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C43545-754E-4C02-825F-43B8BC493A34}" type="doc">
      <dgm:prSet loTypeId="urn:microsoft.com/office/officeart/2005/8/layout/chevron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0405A33-4031-4F31-A0FE-0951D9C3094B}">
      <dgm:prSet phldrT="[Texto]"/>
      <dgm:spPr/>
      <dgm:t>
        <a:bodyPr/>
        <a:lstStyle/>
        <a:p>
          <a:r>
            <a:rPr lang="es-MX" dirty="0" smtClean="0"/>
            <a:t>1</a:t>
          </a:r>
          <a:endParaRPr lang="es-MX" dirty="0"/>
        </a:p>
      </dgm:t>
    </dgm:pt>
    <dgm:pt modelId="{C91B4582-91CF-4791-9A31-495F48FB2C2E}" type="parTrans" cxnId="{58653903-D119-4559-B18F-B97A615D1380}">
      <dgm:prSet/>
      <dgm:spPr/>
      <dgm:t>
        <a:bodyPr/>
        <a:lstStyle/>
        <a:p>
          <a:endParaRPr lang="es-MX"/>
        </a:p>
      </dgm:t>
    </dgm:pt>
    <dgm:pt modelId="{33241A82-550E-4352-99F3-D53FD1AA9157}" type="sibTrans" cxnId="{58653903-D119-4559-B18F-B97A615D1380}">
      <dgm:prSet/>
      <dgm:spPr/>
      <dgm:t>
        <a:bodyPr/>
        <a:lstStyle/>
        <a:p>
          <a:endParaRPr lang="es-MX"/>
        </a:p>
      </dgm:t>
    </dgm:pt>
    <dgm:pt modelId="{9E106AF8-D407-4A62-968A-5FCA0C777827}">
      <dgm:prSet phldrT="[Texto]"/>
      <dgm:spPr/>
      <dgm:t>
        <a:bodyPr/>
        <a:lstStyle/>
        <a:p>
          <a:r>
            <a:rPr lang="es-MX" dirty="0" smtClean="0"/>
            <a:t>Acudir directamente a las fuentes primarias u originales (cuando se es experto o se domina el área de conocimiento en cuestión).</a:t>
          </a:r>
          <a:endParaRPr lang="es-MX" dirty="0"/>
        </a:p>
      </dgm:t>
    </dgm:pt>
    <dgm:pt modelId="{EA2713DA-ABFE-4B8D-8336-8C29042D9F66}" type="parTrans" cxnId="{8A612E23-92EB-4256-8493-C88AFFEE4A3B}">
      <dgm:prSet/>
      <dgm:spPr/>
      <dgm:t>
        <a:bodyPr/>
        <a:lstStyle/>
        <a:p>
          <a:endParaRPr lang="es-MX"/>
        </a:p>
      </dgm:t>
    </dgm:pt>
    <dgm:pt modelId="{26916A61-48A9-440B-A5DC-95F2F0F38AD9}" type="sibTrans" cxnId="{8A612E23-92EB-4256-8493-C88AFFEE4A3B}">
      <dgm:prSet/>
      <dgm:spPr/>
      <dgm:t>
        <a:bodyPr/>
        <a:lstStyle/>
        <a:p>
          <a:endParaRPr lang="es-MX"/>
        </a:p>
      </dgm:t>
    </dgm:pt>
    <dgm:pt modelId="{2850764F-0272-46A5-A97E-D9F767ADCB4E}">
      <dgm:prSet phldrT="[Texto]"/>
      <dgm:spPr/>
      <dgm:t>
        <a:bodyPr/>
        <a:lstStyle/>
        <a:p>
          <a:r>
            <a:rPr lang="es-MX" dirty="0" smtClean="0"/>
            <a:t>2</a:t>
          </a:r>
          <a:endParaRPr lang="es-MX" dirty="0"/>
        </a:p>
      </dgm:t>
    </dgm:pt>
    <dgm:pt modelId="{83B12C86-1FCE-42B4-94C1-E5AFD565D3CD}" type="parTrans" cxnId="{F6FDADF0-1D62-4BB3-A7B7-B4BD3B6DFCCA}">
      <dgm:prSet/>
      <dgm:spPr/>
      <dgm:t>
        <a:bodyPr/>
        <a:lstStyle/>
        <a:p>
          <a:endParaRPr lang="es-MX"/>
        </a:p>
      </dgm:t>
    </dgm:pt>
    <dgm:pt modelId="{21A5CF08-8D63-4126-B633-2A77F6D06568}" type="sibTrans" cxnId="{F6FDADF0-1D62-4BB3-A7B7-B4BD3B6DFCCA}">
      <dgm:prSet/>
      <dgm:spPr/>
      <dgm:t>
        <a:bodyPr/>
        <a:lstStyle/>
        <a:p>
          <a:endParaRPr lang="es-MX"/>
        </a:p>
      </dgm:t>
    </dgm:pt>
    <dgm:pt modelId="{3E295519-136D-4AD5-9F1F-37D253D5BDCD}">
      <dgm:prSet phldrT="[Texto]"/>
      <dgm:spPr/>
      <dgm:t>
        <a:bodyPr/>
        <a:lstStyle/>
        <a:p>
          <a:r>
            <a:rPr lang="es-MX" dirty="0" smtClean="0"/>
            <a:t>Consultar a expertos en el área que orienten la detección de la literatura pertinente yd e fuentes secundarias, para localizar las fuentes primarias, que es la estrategias de detección de referencias más común.</a:t>
          </a:r>
          <a:endParaRPr lang="es-MX" dirty="0"/>
        </a:p>
      </dgm:t>
    </dgm:pt>
    <dgm:pt modelId="{F3E429AE-345B-45B1-A1D4-7D462DEAF6E2}" type="parTrans" cxnId="{C968253C-4FB4-4029-9602-9094559065DD}">
      <dgm:prSet/>
      <dgm:spPr/>
      <dgm:t>
        <a:bodyPr/>
        <a:lstStyle/>
        <a:p>
          <a:endParaRPr lang="es-MX"/>
        </a:p>
      </dgm:t>
    </dgm:pt>
    <dgm:pt modelId="{4F89E43B-AEFA-4D87-9ACF-488728F6ED67}" type="sibTrans" cxnId="{C968253C-4FB4-4029-9602-9094559065DD}">
      <dgm:prSet/>
      <dgm:spPr/>
      <dgm:t>
        <a:bodyPr/>
        <a:lstStyle/>
        <a:p>
          <a:endParaRPr lang="es-MX"/>
        </a:p>
      </dgm:t>
    </dgm:pt>
    <dgm:pt modelId="{40F1C475-71EA-4441-A290-B0D7C966B675}">
      <dgm:prSet phldrT="[Texto]"/>
      <dgm:spPr/>
      <dgm:t>
        <a:bodyPr/>
        <a:lstStyle/>
        <a:p>
          <a:r>
            <a:rPr lang="es-MX" dirty="0" smtClean="0"/>
            <a:t>3</a:t>
          </a:r>
          <a:endParaRPr lang="es-MX" dirty="0"/>
        </a:p>
      </dgm:t>
    </dgm:pt>
    <dgm:pt modelId="{34E9497A-4116-4119-B6C1-5E6DC3EE5D28}" type="parTrans" cxnId="{513C5DFE-6303-4C99-9281-F6F1044A3A95}">
      <dgm:prSet/>
      <dgm:spPr/>
      <dgm:t>
        <a:bodyPr/>
        <a:lstStyle/>
        <a:p>
          <a:endParaRPr lang="es-MX"/>
        </a:p>
      </dgm:t>
    </dgm:pt>
    <dgm:pt modelId="{F8E1400B-84CF-4701-903A-41410B572272}" type="sibTrans" cxnId="{513C5DFE-6303-4C99-9281-F6F1044A3A95}">
      <dgm:prSet/>
      <dgm:spPr/>
      <dgm:t>
        <a:bodyPr/>
        <a:lstStyle/>
        <a:p>
          <a:endParaRPr lang="es-MX"/>
        </a:p>
      </dgm:t>
    </dgm:pt>
    <dgm:pt modelId="{B0F34248-EB22-4828-ADEF-108CF9979A3F}">
      <dgm:prSet phldrT="[Texto]"/>
      <dgm:spPr/>
      <dgm:t>
        <a:bodyPr/>
        <a:lstStyle/>
        <a:p>
          <a:r>
            <a:rPr lang="es-MX" dirty="0" smtClean="0"/>
            <a:t>Revisar fuentes terciarias para localizar fuentes secundarias y lugares donde puede obtenerse información, para detectar a través de ellas las fuentes primarias de interés.</a:t>
          </a:r>
          <a:endParaRPr lang="es-MX" dirty="0"/>
        </a:p>
      </dgm:t>
    </dgm:pt>
    <dgm:pt modelId="{CAD992AC-5A6C-44D4-B367-42FE90F700BA}" type="parTrans" cxnId="{23B768E5-D03D-4F11-9D33-AF67955360BD}">
      <dgm:prSet/>
      <dgm:spPr/>
      <dgm:t>
        <a:bodyPr/>
        <a:lstStyle/>
        <a:p>
          <a:endParaRPr lang="es-MX"/>
        </a:p>
      </dgm:t>
    </dgm:pt>
    <dgm:pt modelId="{0F7A901D-B4E8-4EAA-A721-941D388E8E78}" type="sibTrans" cxnId="{23B768E5-D03D-4F11-9D33-AF67955360BD}">
      <dgm:prSet/>
      <dgm:spPr/>
      <dgm:t>
        <a:bodyPr/>
        <a:lstStyle/>
        <a:p>
          <a:endParaRPr lang="es-MX"/>
        </a:p>
      </dgm:t>
    </dgm:pt>
    <dgm:pt modelId="{4EF3F3AC-7A26-476A-8035-5457A5497037}">
      <dgm:prSet phldrT="[Texto]"/>
      <dgm:spPr/>
      <dgm:t>
        <a:bodyPr/>
        <a:lstStyle/>
        <a:p>
          <a:r>
            <a:rPr lang="es-MX" dirty="0" smtClean="0"/>
            <a:t>4</a:t>
          </a:r>
          <a:endParaRPr lang="es-MX" dirty="0"/>
        </a:p>
      </dgm:t>
    </dgm:pt>
    <dgm:pt modelId="{E96D0D63-CE69-43A1-836D-2D7EABD9AFB6}" type="parTrans" cxnId="{AD83C310-8C58-492A-8BC2-E01A2D686F6E}">
      <dgm:prSet/>
      <dgm:spPr/>
      <dgm:t>
        <a:bodyPr/>
        <a:lstStyle/>
        <a:p>
          <a:endParaRPr lang="es-MX"/>
        </a:p>
      </dgm:t>
    </dgm:pt>
    <dgm:pt modelId="{3CC1DC9C-4FF3-4D2F-A54D-0ACD32D62545}" type="sibTrans" cxnId="{AD83C310-8C58-492A-8BC2-E01A2D686F6E}">
      <dgm:prSet/>
      <dgm:spPr/>
      <dgm:t>
        <a:bodyPr/>
        <a:lstStyle/>
        <a:p>
          <a:endParaRPr lang="es-MX"/>
        </a:p>
      </dgm:t>
    </dgm:pt>
    <dgm:pt modelId="{BC1E5FDB-8019-43D0-A004-0D097F484D5D}">
      <dgm:prSet/>
      <dgm:spPr/>
      <dgm:t>
        <a:bodyPr/>
        <a:lstStyle/>
        <a:p>
          <a:r>
            <a:rPr lang="es-MX" dirty="0" smtClean="0"/>
            <a:t>Utilizar motores de búsqueda en Internet, directorios, bases de datos de la llamada web invisible y páginas de expertos en nuestro tema (pro ejemplo en las páginas de las universidades).</a:t>
          </a:r>
          <a:endParaRPr lang="es-MX" dirty="0"/>
        </a:p>
      </dgm:t>
    </dgm:pt>
    <dgm:pt modelId="{E3B6B76D-F8F6-41E4-BEC6-85B78AFBFD67}" type="parTrans" cxnId="{C1B6DD14-93AD-4F65-AEDB-F0F73C885053}">
      <dgm:prSet/>
      <dgm:spPr/>
      <dgm:t>
        <a:bodyPr/>
        <a:lstStyle/>
        <a:p>
          <a:endParaRPr lang="es-MX"/>
        </a:p>
      </dgm:t>
    </dgm:pt>
    <dgm:pt modelId="{7E98BFA8-BB25-4977-AC98-235A7972A2F4}" type="sibTrans" cxnId="{C1B6DD14-93AD-4F65-AEDB-F0F73C885053}">
      <dgm:prSet/>
      <dgm:spPr/>
      <dgm:t>
        <a:bodyPr/>
        <a:lstStyle/>
        <a:p>
          <a:endParaRPr lang="es-MX"/>
        </a:p>
      </dgm:t>
    </dgm:pt>
    <dgm:pt modelId="{954D1E3B-42E1-4B89-862B-F3339A8AE5CB}" type="pres">
      <dgm:prSet presAssocID="{F3C43545-754E-4C02-825F-43B8BC493A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7070E0-A93B-4CDA-9DCC-CD714CDC4A13}" type="pres">
      <dgm:prSet presAssocID="{30405A33-4031-4F31-A0FE-0951D9C3094B}" presName="composite" presStyleCnt="0"/>
      <dgm:spPr/>
    </dgm:pt>
    <dgm:pt modelId="{DC54A105-7783-4DAA-A7CD-02CC03017395}" type="pres">
      <dgm:prSet presAssocID="{30405A33-4031-4F31-A0FE-0951D9C3094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175DDF-01BE-4645-9AAB-DD8D1895D084}" type="pres">
      <dgm:prSet presAssocID="{30405A33-4031-4F31-A0FE-0951D9C3094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02C973-545E-41C6-87A2-9EA766495BC8}" type="pres">
      <dgm:prSet presAssocID="{33241A82-550E-4352-99F3-D53FD1AA9157}" presName="sp" presStyleCnt="0"/>
      <dgm:spPr/>
    </dgm:pt>
    <dgm:pt modelId="{D8F15785-B51A-4BBF-9E17-47A141C528DB}" type="pres">
      <dgm:prSet presAssocID="{2850764F-0272-46A5-A97E-D9F767ADCB4E}" presName="composite" presStyleCnt="0"/>
      <dgm:spPr/>
    </dgm:pt>
    <dgm:pt modelId="{343E45D5-B1E0-4648-AD03-BFB9F8ECACA9}" type="pres">
      <dgm:prSet presAssocID="{2850764F-0272-46A5-A97E-D9F767ADCB4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6CE72C-86E9-4BF6-B34A-8CD4FD859017}" type="pres">
      <dgm:prSet presAssocID="{2850764F-0272-46A5-A97E-D9F767ADCB4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F6435C-50C6-4379-85B4-1FEFADF1C85A}" type="pres">
      <dgm:prSet presAssocID="{21A5CF08-8D63-4126-B633-2A77F6D06568}" presName="sp" presStyleCnt="0"/>
      <dgm:spPr/>
    </dgm:pt>
    <dgm:pt modelId="{D6109843-2694-4FF4-9DEF-B28742D6B6E2}" type="pres">
      <dgm:prSet presAssocID="{40F1C475-71EA-4441-A290-B0D7C966B675}" presName="composite" presStyleCnt="0"/>
      <dgm:spPr/>
    </dgm:pt>
    <dgm:pt modelId="{DB2C521B-B4AD-49A4-95B0-59C30254A849}" type="pres">
      <dgm:prSet presAssocID="{40F1C475-71EA-4441-A290-B0D7C966B67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D8AEC7-5D44-4601-A4F1-E61B2ADC5949}" type="pres">
      <dgm:prSet presAssocID="{40F1C475-71EA-4441-A290-B0D7C966B67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6B2B22-47AE-4D35-B1C2-2787E611096F}" type="pres">
      <dgm:prSet presAssocID="{F8E1400B-84CF-4701-903A-41410B572272}" presName="sp" presStyleCnt="0"/>
      <dgm:spPr/>
    </dgm:pt>
    <dgm:pt modelId="{BB550D05-197C-4D13-A778-F608EE9E2FCB}" type="pres">
      <dgm:prSet presAssocID="{4EF3F3AC-7A26-476A-8035-5457A5497037}" presName="composite" presStyleCnt="0"/>
      <dgm:spPr/>
    </dgm:pt>
    <dgm:pt modelId="{377B77EC-F8DB-4748-9A0B-DEFF46CCA127}" type="pres">
      <dgm:prSet presAssocID="{4EF3F3AC-7A26-476A-8035-5457A549703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26C944-A92D-4C8E-A25A-BF504F994E71}" type="pres">
      <dgm:prSet presAssocID="{4EF3F3AC-7A26-476A-8035-5457A549703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B768E5-D03D-4F11-9D33-AF67955360BD}" srcId="{40F1C475-71EA-4441-A290-B0D7C966B675}" destId="{B0F34248-EB22-4828-ADEF-108CF9979A3F}" srcOrd="0" destOrd="0" parTransId="{CAD992AC-5A6C-44D4-B367-42FE90F700BA}" sibTransId="{0F7A901D-B4E8-4EAA-A721-941D388E8E78}"/>
    <dgm:cxn modelId="{8A612E23-92EB-4256-8493-C88AFFEE4A3B}" srcId="{30405A33-4031-4F31-A0FE-0951D9C3094B}" destId="{9E106AF8-D407-4A62-968A-5FCA0C777827}" srcOrd="0" destOrd="0" parTransId="{EA2713DA-ABFE-4B8D-8336-8C29042D9F66}" sibTransId="{26916A61-48A9-440B-A5DC-95F2F0F38AD9}"/>
    <dgm:cxn modelId="{4962B6AC-0D75-4F76-B507-C5FDBEDCC2EC}" type="presOf" srcId="{4EF3F3AC-7A26-476A-8035-5457A5497037}" destId="{377B77EC-F8DB-4748-9A0B-DEFF46CCA127}" srcOrd="0" destOrd="0" presId="urn:microsoft.com/office/officeart/2005/8/layout/chevron2"/>
    <dgm:cxn modelId="{513C5DFE-6303-4C99-9281-F6F1044A3A95}" srcId="{F3C43545-754E-4C02-825F-43B8BC493A34}" destId="{40F1C475-71EA-4441-A290-B0D7C966B675}" srcOrd="2" destOrd="0" parTransId="{34E9497A-4116-4119-B6C1-5E6DC3EE5D28}" sibTransId="{F8E1400B-84CF-4701-903A-41410B572272}"/>
    <dgm:cxn modelId="{C1B6DD14-93AD-4F65-AEDB-F0F73C885053}" srcId="{4EF3F3AC-7A26-476A-8035-5457A5497037}" destId="{BC1E5FDB-8019-43D0-A004-0D097F484D5D}" srcOrd="0" destOrd="0" parTransId="{E3B6B76D-F8F6-41E4-BEC6-85B78AFBFD67}" sibTransId="{7E98BFA8-BB25-4977-AC98-235A7972A2F4}"/>
    <dgm:cxn modelId="{AD83C310-8C58-492A-8BC2-E01A2D686F6E}" srcId="{F3C43545-754E-4C02-825F-43B8BC493A34}" destId="{4EF3F3AC-7A26-476A-8035-5457A5497037}" srcOrd="3" destOrd="0" parTransId="{E96D0D63-CE69-43A1-836D-2D7EABD9AFB6}" sibTransId="{3CC1DC9C-4FF3-4D2F-A54D-0ACD32D62545}"/>
    <dgm:cxn modelId="{F6FDADF0-1D62-4BB3-A7B7-B4BD3B6DFCCA}" srcId="{F3C43545-754E-4C02-825F-43B8BC493A34}" destId="{2850764F-0272-46A5-A97E-D9F767ADCB4E}" srcOrd="1" destOrd="0" parTransId="{83B12C86-1FCE-42B4-94C1-E5AFD565D3CD}" sibTransId="{21A5CF08-8D63-4126-B633-2A77F6D06568}"/>
    <dgm:cxn modelId="{1EE2AD54-92F4-4982-BB54-6E606B1DD5EE}" type="presOf" srcId="{3E295519-136D-4AD5-9F1F-37D253D5BDCD}" destId="{B36CE72C-86E9-4BF6-B34A-8CD4FD859017}" srcOrd="0" destOrd="0" presId="urn:microsoft.com/office/officeart/2005/8/layout/chevron2"/>
    <dgm:cxn modelId="{58653903-D119-4559-B18F-B97A615D1380}" srcId="{F3C43545-754E-4C02-825F-43B8BC493A34}" destId="{30405A33-4031-4F31-A0FE-0951D9C3094B}" srcOrd="0" destOrd="0" parTransId="{C91B4582-91CF-4791-9A31-495F48FB2C2E}" sibTransId="{33241A82-550E-4352-99F3-D53FD1AA9157}"/>
    <dgm:cxn modelId="{507E14C4-8154-440C-B034-DC9A4BAFB223}" type="presOf" srcId="{30405A33-4031-4F31-A0FE-0951D9C3094B}" destId="{DC54A105-7783-4DAA-A7CD-02CC03017395}" srcOrd="0" destOrd="0" presId="urn:microsoft.com/office/officeart/2005/8/layout/chevron2"/>
    <dgm:cxn modelId="{8C2AEC45-3F82-46AD-B814-0D75CF807B5B}" type="presOf" srcId="{40F1C475-71EA-4441-A290-B0D7C966B675}" destId="{DB2C521B-B4AD-49A4-95B0-59C30254A849}" srcOrd="0" destOrd="0" presId="urn:microsoft.com/office/officeart/2005/8/layout/chevron2"/>
    <dgm:cxn modelId="{2123E70C-3780-4E5D-B194-3B2D4DEA658B}" type="presOf" srcId="{BC1E5FDB-8019-43D0-A004-0D097F484D5D}" destId="{5426C944-A92D-4C8E-A25A-BF504F994E71}" srcOrd="0" destOrd="0" presId="urn:microsoft.com/office/officeart/2005/8/layout/chevron2"/>
    <dgm:cxn modelId="{5C25A634-2E46-495E-B47D-CF74F3004D7E}" type="presOf" srcId="{2850764F-0272-46A5-A97E-D9F767ADCB4E}" destId="{343E45D5-B1E0-4648-AD03-BFB9F8ECACA9}" srcOrd="0" destOrd="0" presId="urn:microsoft.com/office/officeart/2005/8/layout/chevron2"/>
    <dgm:cxn modelId="{A0B9FD35-68D7-495A-82EE-5DC53A133EAD}" type="presOf" srcId="{9E106AF8-D407-4A62-968A-5FCA0C777827}" destId="{00175DDF-01BE-4645-9AAB-DD8D1895D084}" srcOrd="0" destOrd="0" presId="urn:microsoft.com/office/officeart/2005/8/layout/chevron2"/>
    <dgm:cxn modelId="{BCA77A01-71ED-4B69-BE92-083D4C3B2D52}" type="presOf" srcId="{B0F34248-EB22-4828-ADEF-108CF9979A3F}" destId="{83D8AEC7-5D44-4601-A4F1-E61B2ADC5949}" srcOrd="0" destOrd="0" presId="urn:microsoft.com/office/officeart/2005/8/layout/chevron2"/>
    <dgm:cxn modelId="{F7E44C34-2E4B-40B1-8CF8-7DED80A164FD}" type="presOf" srcId="{F3C43545-754E-4C02-825F-43B8BC493A34}" destId="{954D1E3B-42E1-4B89-862B-F3339A8AE5CB}" srcOrd="0" destOrd="0" presId="urn:microsoft.com/office/officeart/2005/8/layout/chevron2"/>
    <dgm:cxn modelId="{C968253C-4FB4-4029-9602-9094559065DD}" srcId="{2850764F-0272-46A5-A97E-D9F767ADCB4E}" destId="{3E295519-136D-4AD5-9F1F-37D253D5BDCD}" srcOrd="0" destOrd="0" parTransId="{F3E429AE-345B-45B1-A1D4-7D462DEAF6E2}" sibTransId="{4F89E43B-AEFA-4D87-9ACF-488728F6ED67}"/>
    <dgm:cxn modelId="{44BE0713-8FB9-4DE9-AF77-BE03BDF9E826}" type="presParOf" srcId="{954D1E3B-42E1-4B89-862B-F3339A8AE5CB}" destId="{617070E0-A93B-4CDA-9DCC-CD714CDC4A13}" srcOrd="0" destOrd="0" presId="urn:microsoft.com/office/officeart/2005/8/layout/chevron2"/>
    <dgm:cxn modelId="{49B64819-4477-4395-8989-5D7D00A84BAB}" type="presParOf" srcId="{617070E0-A93B-4CDA-9DCC-CD714CDC4A13}" destId="{DC54A105-7783-4DAA-A7CD-02CC03017395}" srcOrd="0" destOrd="0" presId="urn:microsoft.com/office/officeart/2005/8/layout/chevron2"/>
    <dgm:cxn modelId="{C19FD840-D050-4659-9165-0DA07EE5C656}" type="presParOf" srcId="{617070E0-A93B-4CDA-9DCC-CD714CDC4A13}" destId="{00175DDF-01BE-4645-9AAB-DD8D1895D084}" srcOrd="1" destOrd="0" presId="urn:microsoft.com/office/officeart/2005/8/layout/chevron2"/>
    <dgm:cxn modelId="{BEB113E7-6E44-433B-985F-B7713C29998E}" type="presParOf" srcId="{954D1E3B-42E1-4B89-862B-F3339A8AE5CB}" destId="{2002C973-545E-41C6-87A2-9EA766495BC8}" srcOrd="1" destOrd="0" presId="urn:microsoft.com/office/officeart/2005/8/layout/chevron2"/>
    <dgm:cxn modelId="{104B7CB1-C9D0-4F93-A4A5-DF72EE7DAAA8}" type="presParOf" srcId="{954D1E3B-42E1-4B89-862B-F3339A8AE5CB}" destId="{D8F15785-B51A-4BBF-9E17-47A141C528DB}" srcOrd="2" destOrd="0" presId="urn:microsoft.com/office/officeart/2005/8/layout/chevron2"/>
    <dgm:cxn modelId="{7F63A3E2-48E5-498D-81F0-979B62EDB2F4}" type="presParOf" srcId="{D8F15785-B51A-4BBF-9E17-47A141C528DB}" destId="{343E45D5-B1E0-4648-AD03-BFB9F8ECACA9}" srcOrd="0" destOrd="0" presId="urn:microsoft.com/office/officeart/2005/8/layout/chevron2"/>
    <dgm:cxn modelId="{FA092932-C67B-4B1A-8913-9F990D5F1039}" type="presParOf" srcId="{D8F15785-B51A-4BBF-9E17-47A141C528DB}" destId="{B36CE72C-86E9-4BF6-B34A-8CD4FD859017}" srcOrd="1" destOrd="0" presId="urn:microsoft.com/office/officeart/2005/8/layout/chevron2"/>
    <dgm:cxn modelId="{78325318-C520-4B4C-9245-3B99E54CA703}" type="presParOf" srcId="{954D1E3B-42E1-4B89-862B-F3339A8AE5CB}" destId="{5DF6435C-50C6-4379-85B4-1FEFADF1C85A}" srcOrd="3" destOrd="0" presId="urn:microsoft.com/office/officeart/2005/8/layout/chevron2"/>
    <dgm:cxn modelId="{8F72167F-F85E-46C1-A56F-6958CECE6A04}" type="presParOf" srcId="{954D1E3B-42E1-4B89-862B-F3339A8AE5CB}" destId="{D6109843-2694-4FF4-9DEF-B28742D6B6E2}" srcOrd="4" destOrd="0" presId="urn:microsoft.com/office/officeart/2005/8/layout/chevron2"/>
    <dgm:cxn modelId="{F9C40D11-7F10-4FC2-805A-DDACA4DFF56B}" type="presParOf" srcId="{D6109843-2694-4FF4-9DEF-B28742D6B6E2}" destId="{DB2C521B-B4AD-49A4-95B0-59C30254A849}" srcOrd="0" destOrd="0" presId="urn:microsoft.com/office/officeart/2005/8/layout/chevron2"/>
    <dgm:cxn modelId="{50EB42F8-EFE7-4635-88BA-8F6E651688CF}" type="presParOf" srcId="{D6109843-2694-4FF4-9DEF-B28742D6B6E2}" destId="{83D8AEC7-5D44-4601-A4F1-E61B2ADC5949}" srcOrd="1" destOrd="0" presId="urn:microsoft.com/office/officeart/2005/8/layout/chevron2"/>
    <dgm:cxn modelId="{F1C4ED0B-DA16-4D24-B67B-88D9AD6FB596}" type="presParOf" srcId="{954D1E3B-42E1-4B89-862B-F3339A8AE5CB}" destId="{D96B2B22-47AE-4D35-B1C2-2787E611096F}" srcOrd="5" destOrd="0" presId="urn:microsoft.com/office/officeart/2005/8/layout/chevron2"/>
    <dgm:cxn modelId="{7CC098DF-E124-4664-8579-556ADC54FC90}" type="presParOf" srcId="{954D1E3B-42E1-4B89-862B-F3339A8AE5CB}" destId="{BB550D05-197C-4D13-A778-F608EE9E2FCB}" srcOrd="6" destOrd="0" presId="urn:microsoft.com/office/officeart/2005/8/layout/chevron2"/>
    <dgm:cxn modelId="{271A36B4-9486-4A03-B733-F183D50063D2}" type="presParOf" srcId="{BB550D05-197C-4D13-A778-F608EE9E2FCB}" destId="{377B77EC-F8DB-4748-9A0B-DEFF46CCA127}" srcOrd="0" destOrd="0" presId="urn:microsoft.com/office/officeart/2005/8/layout/chevron2"/>
    <dgm:cxn modelId="{553A24E4-C21C-464E-A738-8D047BE48A44}" type="presParOf" srcId="{BB550D05-197C-4D13-A778-F608EE9E2FCB}" destId="{5426C944-A92D-4C8E-A25A-BF504F994E7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F57064-CB9B-4441-9BE3-AF1ED61AE0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B789E68-41BD-4F7F-9F03-07B92205B186}">
      <dgm:prSet phldrT="[Texto]" custT="1"/>
      <dgm:spPr/>
      <dgm:t>
        <a:bodyPr/>
        <a:lstStyle/>
        <a:p>
          <a:r>
            <a:rPr lang="es-MX" sz="2800" dirty="0" smtClean="0"/>
            <a:t>Existencia de una teoría completamente desarrollada</a:t>
          </a:r>
          <a:endParaRPr lang="es-MX" sz="2800" dirty="0"/>
        </a:p>
      </dgm:t>
    </dgm:pt>
    <dgm:pt modelId="{8CD0C1BB-E0B1-417E-B682-310EB9FADC16}" type="parTrans" cxnId="{6637A296-C0C9-4B8B-9EE5-AA5D2BE1B38D}">
      <dgm:prSet/>
      <dgm:spPr/>
      <dgm:t>
        <a:bodyPr/>
        <a:lstStyle/>
        <a:p>
          <a:endParaRPr lang="es-MX"/>
        </a:p>
      </dgm:t>
    </dgm:pt>
    <dgm:pt modelId="{DE32A8CA-C2C1-4EF5-BB78-B1766E1DC44D}" type="sibTrans" cxnId="{6637A296-C0C9-4B8B-9EE5-AA5D2BE1B38D}">
      <dgm:prSet/>
      <dgm:spPr/>
      <dgm:t>
        <a:bodyPr/>
        <a:lstStyle/>
        <a:p>
          <a:endParaRPr lang="es-MX"/>
        </a:p>
      </dgm:t>
    </dgm:pt>
    <dgm:pt modelId="{0381DA68-817A-414C-976D-D2276A560405}">
      <dgm:prSet phldrT="[Texto]" custT="1"/>
      <dgm:spPr/>
      <dgm:t>
        <a:bodyPr/>
        <a:lstStyle/>
        <a:p>
          <a:pPr algn="just"/>
          <a:r>
            <a:rPr lang="es-MX" sz="1800" dirty="0" smtClean="0"/>
            <a:t>Cuando hay una teoría capaz de describir, explicar y predecir el fenómeno, situación o suceso de manera lógica, completa, profunda y coherente, y cuando reúne los demás criterios de evaluación antes mencionados, la mejor estrategia para construir el marco teórico es tomar esa teoría como la estructura misma del marco teórico.</a:t>
          </a:r>
          <a:endParaRPr lang="es-MX" sz="1800" dirty="0"/>
        </a:p>
      </dgm:t>
    </dgm:pt>
    <dgm:pt modelId="{6B39F8E6-0450-4EED-A9C9-878297C5A6AA}" type="parTrans" cxnId="{32C2863F-6CEA-4F4C-BCF3-89FE5F374321}">
      <dgm:prSet/>
      <dgm:spPr/>
      <dgm:t>
        <a:bodyPr/>
        <a:lstStyle/>
        <a:p>
          <a:endParaRPr lang="es-MX"/>
        </a:p>
      </dgm:t>
    </dgm:pt>
    <dgm:pt modelId="{FBB7BECA-3254-4C83-9EFA-1D08DEE2C46E}" type="sibTrans" cxnId="{32C2863F-6CEA-4F4C-BCF3-89FE5F374321}">
      <dgm:prSet/>
      <dgm:spPr/>
      <dgm:t>
        <a:bodyPr/>
        <a:lstStyle/>
        <a:p>
          <a:endParaRPr lang="es-MX"/>
        </a:p>
      </dgm:t>
    </dgm:pt>
    <dgm:pt modelId="{37DC948B-51FB-49DA-AF7D-5D97F11FBF23}">
      <dgm:prSet phldrT="[Texto]" custT="1"/>
      <dgm:spPr/>
      <dgm:t>
        <a:bodyPr/>
        <a:lstStyle/>
        <a:p>
          <a:r>
            <a:rPr lang="es-MX" sz="3200" dirty="0" smtClean="0"/>
            <a:t>Existencia de varias teorías aplicables a nuestro problema de investigación</a:t>
          </a:r>
          <a:endParaRPr lang="es-MX" sz="3200" dirty="0"/>
        </a:p>
      </dgm:t>
    </dgm:pt>
    <dgm:pt modelId="{FB622B8D-8450-4C51-934C-ADC26E69311B}" type="parTrans" cxnId="{5DC7FE93-9A04-43F0-9E31-C103E60A70C0}">
      <dgm:prSet/>
      <dgm:spPr/>
      <dgm:t>
        <a:bodyPr/>
        <a:lstStyle/>
        <a:p>
          <a:endParaRPr lang="es-MX"/>
        </a:p>
      </dgm:t>
    </dgm:pt>
    <dgm:pt modelId="{808463BD-CEE5-4AEA-BA7C-EFD2FF855941}" type="sibTrans" cxnId="{5DC7FE93-9A04-43F0-9E31-C103E60A70C0}">
      <dgm:prSet/>
      <dgm:spPr/>
      <dgm:t>
        <a:bodyPr/>
        <a:lstStyle/>
        <a:p>
          <a:endParaRPr lang="es-MX"/>
        </a:p>
      </dgm:t>
    </dgm:pt>
    <dgm:pt modelId="{D233507F-54B0-43E2-AD3F-94E453931E87}">
      <dgm:prSet phldrT="[Texto]" custT="1"/>
      <dgm:spPr/>
      <dgm:t>
        <a:bodyPr/>
        <a:lstStyle/>
        <a:p>
          <a:r>
            <a:rPr lang="es-MX" sz="2000" dirty="0" smtClean="0"/>
            <a:t>Cuando al revisar la literatura se descubren varias teorías y/o modelos aplicables al problema de investigación, podemos elegir una(o) y basarnos en ésta(e) para construir el marco teórico; o bien, tomar partes de algunas o todas las teorías.</a:t>
          </a:r>
          <a:endParaRPr lang="es-MX" sz="2000" dirty="0"/>
        </a:p>
      </dgm:t>
    </dgm:pt>
    <dgm:pt modelId="{C1560F19-82D3-441E-8139-81010CB8B9F1}" type="parTrans" cxnId="{1824F4F6-2099-4EE6-A3DA-B46168E5C6E7}">
      <dgm:prSet/>
      <dgm:spPr/>
      <dgm:t>
        <a:bodyPr/>
        <a:lstStyle/>
        <a:p>
          <a:endParaRPr lang="es-MX"/>
        </a:p>
      </dgm:t>
    </dgm:pt>
    <dgm:pt modelId="{631D1EDE-8E4D-4C08-B784-2CDC97D6772B}" type="sibTrans" cxnId="{1824F4F6-2099-4EE6-A3DA-B46168E5C6E7}">
      <dgm:prSet/>
      <dgm:spPr/>
      <dgm:t>
        <a:bodyPr/>
        <a:lstStyle/>
        <a:p>
          <a:endParaRPr lang="es-MX"/>
        </a:p>
      </dgm:t>
    </dgm:pt>
    <dgm:pt modelId="{6B5C6D27-894E-4717-92DB-39605DD9F5AA}" type="pres">
      <dgm:prSet presAssocID="{7BF57064-CB9B-4441-9BE3-AF1ED61AE0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17E298-7F7B-454E-B7FB-F11A85BA6394}" type="pres">
      <dgm:prSet presAssocID="{4B789E68-41BD-4F7F-9F03-07B92205B186}" presName="parentText" presStyleLbl="node1" presStyleIdx="0" presStyleCnt="2" custScaleY="57920" custLinFactNeighborY="-3653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C7A161-D541-4933-BF5B-9D8E8AC9BB2B}" type="pres">
      <dgm:prSet presAssocID="{4B789E68-41BD-4F7F-9F03-07B92205B186}" presName="childText" presStyleLbl="revTx" presStyleIdx="0" presStyleCnt="2" custLinFactNeighborY="-251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B3C5C4-C9AA-470C-99EB-7E39BBE66AE1}" type="pres">
      <dgm:prSet presAssocID="{37DC948B-51FB-49DA-AF7D-5D97F11FBF23}" presName="parentText" presStyleLbl="node1" presStyleIdx="1" presStyleCnt="2" custScaleY="67434" custLinFactNeighborY="-1943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E36106-9413-458A-862E-3A7C90047B39}" type="pres">
      <dgm:prSet presAssocID="{37DC948B-51FB-49DA-AF7D-5D97F11FBF23}" presName="childText" presStyleLbl="revTx" presStyleIdx="1" presStyleCnt="2" custLinFactNeighborY="-20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9E55F76-6FA4-4286-B79E-38416CED364A}" type="presOf" srcId="{D233507F-54B0-43E2-AD3F-94E453931E87}" destId="{82E36106-9413-458A-862E-3A7C90047B39}" srcOrd="0" destOrd="0" presId="urn:microsoft.com/office/officeart/2005/8/layout/vList2"/>
    <dgm:cxn modelId="{1B752431-3560-456B-B7AF-154FDAA50A0D}" type="presOf" srcId="{4B789E68-41BD-4F7F-9F03-07B92205B186}" destId="{A817E298-7F7B-454E-B7FB-F11A85BA6394}" srcOrd="0" destOrd="0" presId="urn:microsoft.com/office/officeart/2005/8/layout/vList2"/>
    <dgm:cxn modelId="{335DDE8F-A8C2-4CBA-AD2E-D64B6BEC9513}" type="presOf" srcId="{37DC948B-51FB-49DA-AF7D-5D97F11FBF23}" destId="{74B3C5C4-C9AA-470C-99EB-7E39BBE66AE1}" srcOrd="0" destOrd="0" presId="urn:microsoft.com/office/officeart/2005/8/layout/vList2"/>
    <dgm:cxn modelId="{5DC7FE93-9A04-43F0-9E31-C103E60A70C0}" srcId="{7BF57064-CB9B-4441-9BE3-AF1ED61AE0F4}" destId="{37DC948B-51FB-49DA-AF7D-5D97F11FBF23}" srcOrd="1" destOrd="0" parTransId="{FB622B8D-8450-4C51-934C-ADC26E69311B}" sibTransId="{808463BD-CEE5-4AEA-BA7C-EFD2FF855941}"/>
    <dgm:cxn modelId="{7EFF6EDC-9E2C-43CB-AE99-A9BC03BD5C69}" type="presOf" srcId="{7BF57064-CB9B-4441-9BE3-AF1ED61AE0F4}" destId="{6B5C6D27-894E-4717-92DB-39605DD9F5AA}" srcOrd="0" destOrd="0" presId="urn:microsoft.com/office/officeart/2005/8/layout/vList2"/>
    <dgm:cxn modelId="{F860534A-97C8-4778-88E7-5DEBBA263835}" type="presOf" srcId="{0381DA68-817A-414C-976D-D2276A560405}" destId="{D2C7A161-D541-4933-BF5B-9D8E8AC9BB2B}" srcOrd="0" destOrd="0" presId="urn:microsoft.com/office/officeart/2005/8/layout/vList2"/>
    <dgm:cxn modelId="{1824F4F6-2099-4EE6-A3DA-B46168E5C6E7}" srcId="{37DC948B-51FB-49DA-AF7D-5D97F11FBF23}" destId="{D233507F-54B0-43E2-AD3F-94E453931E87}" srcOrd="0" destOrd="0" parTransId="{C1560F19-82D3-441E-8139-81010CB8B9F1}" sibTransId="{631D1EDE-8E4D-4C08-B784-2CDC97D6772B}"/>
    <dgm:cxn modelId="{32C2863F-6CEA-4F4C-BCF3-89FE5F374321}" srcId="{4B789E68-41BD-4F7F-9F03-07B92205B186}" destId="{0381DA68-817A-414C-976D-D2276A560405}" srcOrd="0" destOrd="0" parTransId="{6B39F8E6-0450-4EED-A9C9-878297C5A6AA}" sibTransId="{FBB7BECA-3254-4C83-9EFA-1D08DEE2C46E}"/>
    <dgm:cxn modelId="{6637A296-C0C9-4B8B-9EE5-AA5D2BE1B38D}" srcId="{7BF57064-CB9B-4441-9BE3-AF1ED61AE0F4}" destId="{4B789E68-41BD-4F7F-9F03-07B92205B186}" srcOrd="0" destOrd="0" parTransId="{8CD0C1BB-E0B1-417E-B682-310EB9FADC16}" sibTransId="{DE32A8CA-C2C1-4EF5-BB78-B1766E1DC44D}"/>
    <dgm:cxn modelId="{7521C6EF-EAC7-4C11-837C-8A12B27920A6}" type="presParOf" srcId="{6B5C6D27-894E-4717-92DB-39605DD9F5AA}" destId="{A817E298-7F7B-454E-B7FB-F11A85BA6394}" srcOrd="0" destOrd="0" presId="urn:microsoft.com/office/officeart/2005/8/layout/vList2"/>
    <dgm:cxn modelId="{8E496313-6E51-4476-BD83-4B412DFC69C5}" type="presParOf" srcId="{6B5C6D27-894E-4717-92DB-39605DD9F5AA}" destId="{D2C7A161-D541-4933-BF5B-9D8E8AC9BB2B}" srcOrd="1" destOrd="0" presId="urn:microsoft.com/office/officeart/2005/8/layout/vList2"/>
    <dgm:cxn modelId="{6EA6936D-7D4A-4263-8580-703F2B768156}" type="presParOf" srcId="{6B5C6D27-894E-4717-92DB-39605DD9F5AA}" destId="{74B3C5C4-C9AA-470C-99EB-7E39BBE66AE1}" srcOrd="2" destOrd="0" presId="urn:microsoft.com/office/officeart/2005/8/layout/vList2"/>
    <dgm:cxn modelId="{78D84BDA-27A6-4A52-8117-BFAF242D85EB}" type="presParOf" srcId="{6B5C6D27-894E-4717-92DB-39605DD9F5AA}" destId="{82E36106-9413-458A-862E-3A7C90047B3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D86E96-0832-49E0-9E36-F7F097272975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A951D08C-0E6A-4DA9-8B9B-991FEC029BA5}">
      <dgm:prSet phldrT="[Texto]"/>
      <dgm:spPr/>
      <dgm:t>
        <a:bodyPr/>
        <a:lstStyle/>
        <a:p>
          <a:r>
            <a:rPr lang="es-MX" dirty="0" smtClean="0"/>
            <a:t>Exploratorio</a:t>
          </a:r>
          <a:endParaRPr lang="es-MX" dirty="0"/>
        </a:p>
      </dgm:t>
    </dgm:pt>
    <dgm:pt modelId="{45EF4774-088F-44E0-A729-8BC615DCD1C9}" type="parTrans" cxnId="{86B40526-25F5-4176-861C-8C724A52F8F1}">
      <dgm:prSet/>
      <dgm:spPr/>
      <dgm:t>
        <a:bodyPr/>
        <a:lstStyle/>
        <a:p>
          <a:endParaRPr lang="es-MX"/>
        </a:p>
      </dgm:t>
    </dgm:pt>
    <dgm:pt modelId="{71180A52-D4F7-4FDC-BC46-41BD5A14C22D}" type="sibTrans" cxnId="{86B40526-25F5-4176-861C-8C724A52F8F1}">
      <dgm:prSet/>
      <dgm:spPr/>
      <dgm:t>
        <a:bodyPr/>
        <a:lstStyle/>
        <a:p>
          <a:endParaRPr lang="es-MX"/>
        </a:p>
      </dgm:t>
    </dgm:pt>
    <dgm:pt modelId="{842E72D1-DB5D-4149-9B35-6FE02E2C1D7E}">
      <dgm:prSet phldrT="[Texto]"/>
      <dgm:spPr/>
      <dgm:t>
        <a:bodyPr/>
        <a:lstStyle/>
        <a:p>
          <a:pPr algn="just"/>
          <a:r>
            <a:rPr lang="es-MX" dirty="0" smtClean="0"/>
            <a:t>Se realizan cuando el objetivo es examinar un tema o problema de investigación poco estudiado, del cual se tienen muchas dudas o no se ha abordado antes.</a:t>
          </a:r>
          <a:endParaRPr lang="es-MX" dirty="0"/>
        </a:p>
      </dgm:t>
    </dgm:pt>
    <dgm:pt modelId="{0E717CF8-EC9A-4AF2-90FB-DA3583DD76E1}" type="parTrans" cxnId="{701E1B21-F88C-489E-A691-0CF019150037}">
      <dgm:prSet/>
      <dgm:spPr/>
      <dgm:t>
        <a:bodyPr/>
        <a:lstStyle/>
        <a:p>
          <a:endParaRPr lang="es-MX"/>
        </a:p>
      </dgm:t>
    </dgm:pt>
    <dgm:pt modelId="{DA14D9CB-8387-4902-84B3-C543D1EEB3BA}" type="sibTrans" cxnId="{701E1B21-F88C-489E-A691-0CF019150037}">
      <dgm:prSet/>
      <dgm:spPr/>
      <dgm:t>
        <a:bodyPr/>
        <a:lstStyle/>
        <a:p>
          <a:endParaRPr lang="es-MX"/>
        </a:p>
      </dgm:t>
    </dgm:pt>
    <dgm:pt modelId="{46A99A3D-3D79-47E6-B6DA-24B08EB9E1B0}">
      <dgm:prSet phldrT="[Texto]"/>
      <dgm:spPr/>
      <dgm:t>
        <a:bodyPr/>
        <a:lstStyle/>
        <a:p>
          <a:r>
            <a:rPr lang="es-MX" dirty="0" smtClean="0"/>
            <a:t>Descriptivos</a:t>
          </a:r>
          <a:endParaRPr lang="es-MX" dirty="0"/>
        </a:p>
      </dgm:t>
    </dgm:pt>
    <dgm:pt modelId="{8BD82869-BF85-459B-BDFB-3F4CA46D0D66}" type="parTrans" cxnId="{8FAF0CFE-30F0-479F-ADB2-9B5E9542B923}">
      <dgm:prSet/>
      <dgm:spPr/>
      <dgm:t>
        <a:bodyPr/>
        <a:lstStyle/>
        <a:p>
          <a:endParaRPr lang="es-MX"/>
        </a:p>
      </dgm:t>
    </dgm:pt>
    <dgm:pt modelId="{45C840B2-8F5E-4A7C-BBD1-9D6DB0D50183}" type="sibTrans" cxnId="{8FAF0CFE-30F0-479F-ADB2-9B5E9542B923}">
      <dgm:prSet/>
      <dgm:spPr/>
      <dgm:t>
        <a:bodyPr/>
        <a:lstStyle/>
        <a:p>
          <a:endParaRPr lang="es-MX"/>
        </a:p>
      </dgm:t>
    </dgm:pt>
    <dgm:pt modelId="{5D255321-3FE6-4663-BD64-899FA9280F59}">
      <dgm:prSet phldrT="[Texto]"/>
      <dgm:spPr/>
      <dgm:t>
        <a:bodyPr/>
        <a:lstStyle/>
        <a:p>
          <a:pPr algn="just"/>
          <a:r>
            <a:rPr lang="es-MX" dirty="0" smtClean="0"/>
            <a:t>Buscan especificar las propiedades, las características y los perfiles de personas, grupos, comunidades, procesos, objetos o cualquier otro fenómeno que se someta a un análisis. Este tipo de estudios miden conceptos o recolectan información sobre éstos.</a:t>
          </a:r>
          <a:endParaRPr lang="es-MX" dirty="0"/>
        </a:p>
      </dgm:t>
    </dgm:pt>
    <dgm:pt modelId="{CF326E82-B875-4767-9CF7-E9D0F81D93B0}" type="parTrans" cxnId="{F4D9AFE5-F211-4451-83DD-B3DF86F7840A}">
      <dgm:prSet/>
      <dgm:spPr/>
      <dgm:t>
        <a:bodyPr/>
        <a:lstStyle/>
        <a:p>
          <a:endParaRPr lang="es-MX"/>
        </a:p>
      </dgm:t>
    </dgm:pt>
    <dgm:pt modelId="{599E98CD-072A-426C-A266-ECFCDC0C5271}" type="sibTrans" cxnId="{F4D9AFE5-F211-4451-83DD-B3DF86F7840A}">
      <dgm:prSet/>
      <dgm:spPr/>
      <dgm:t>
        <a:bodyPr/>
        <a:lstStyle/>
        <a:p>
          <a:endParaRPr lang="es-MX"/>
        </a:p>
      </dgm:t>
    </dgm:pt>
    <dgm:pt modelId="{DD4F75AF-8CCC-4653-8CA4-8545E3909BD0}" type="pres">
      <dgm:prSet presAssocID="{9BD86E96-0832-49E0-9E36-F7F0972729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92271A-E705-400B-A2A9-334B6E310DB0}" type="pres">
      <dgm:prSet presAssocID="{A951D08C-0E6A-4DA9-8B9B-991FEC029BA5}" presName="linNode" presStyleCnt="0"/>
      <dgm:spPr/>
    </dgm:pt>
    <dgm:pt modelId="{215871D4-56F0-4104-8B31-1165CE9C943B}" type="pres">
      <dgm:prSet presAssocID="{A951D08C-0E6A-4DA9-8B9B-991FEC029BA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B0D1D-3C54-4C20-A794-222F810EBE75}" type="pres">
      <dgm:prSet presAssocID="{A951D08C-0E6A-4DA9-8B9B-991FEC029BA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5B10BD-A1C0-4491-BD3C-E12AD49EC0CF}" type="pres">
      <dgm:prSet presAssocID="{71180A52-D4F7-4FDC-BC46-41BD5A14C22D}" presName="sp" presStyleCnt="0"/>
      <dgm:spPr/>
    </dgm:pt>
    <dgm:pt modelId="{EEC454DA-783B-4EE2-A0EE-A2FA6496F740}" type="pres">
      <dgm:prSet presAssocID="{46A99A3D-3D79-47E6-B6DA-24B08EB9E1B0}" presName="linNode" presStyleCnt="0"/>
      <dgm:spPr/>
    </dgm:pt>
    <dgm:pt modelId="{1FC02F00-F957-425F-98CB-5579DD9BDE07}" type="pres">
      <dgm:prSet presAssocID="{46A99A3D-3D79-47E6-B6DA-24B08EB9E1B0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0FC8EB-9604-4A9A-90F3-D0415B23177B}" type="pres">
      <dgm:prSet presAssocID="{46A99A3D-3D79-47E6-B6DA-24B08EB9E1B0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DE041A6-62A4-40A7-8FC6-A85FBE4AF428}" type="presOf" srcId="{46A99A3D-3D79-47E6-B6DA-24B08EB9E1B0}" destId="{1FC02F00-F957-425F-98CB-5579DD9BDE07}" srcOrd="0" destOrd="0" presId="urn:microsoft.com/office/officeart/2005/8/layout/vList5"/>
    <dgm:cxn modelId="{86B40526-25F5-4176-861C-8C724A52F8F1}" srcId="{9BD86E96-0832-49E0-9E36-F7F097272975}" destId="{A951D08C-0E6A-4DA9-8B9B-991FEC029BA5}" srcOrd="0" destOrd="0" parTransId="{45EF4774-088F-44E0-A729-8BC615DCD1C9}" sibTransId="{71180A52-D4F7-4FDC-BC46-41BD5A14C22D}"/>
    <dgm:cxn modelId="{C1983F40-579D-467A-A169-470305EFACFF}" type="presOf" srcId="{842E72D1-DB5D-4149-9B35-6FE02E2C1D7E}" destId="{D0BB0D1D-3C54-4C20-A794-222F810EBE75}" srcOrd="0" destOrd="0" presId="urn:microsoft.com/office/officeart/2005/8/layout/vList5"/>
    <dgm:cxn modelId="{B14C8D05-182D-46D5-B33E-1FE5C6A59199}" type="presOf" srcId="{A951D08C-0E6A-4DA9-8B9B-991FEC029BA5}" destId="{215871D4-56F0-4104-8B31-1165CE9C943B}" srcOrd="0" destOrd="0" presId="urn:microsoft.com/office/officeart/2005/8/layout/vList5"/>
    <dgm:cxn modelId="{F4D9AFE5-F211-4451-83DD-B3DF86F7840A}" srcId="{46A99A3D-3D79-47E6-B6DA-24B08EB9E1B0}" destId="{5D255321-3FE6-4663-BD64-899FA9280F59}" srcOrd="0" destOrd="0" parTransId="{CF326E82-B875-4767-9CF7-E9D0F81D93B0}" sibTransId="{599E98CD-072A-426C-A266-ECFCDC0C5271}"/>
    <dgm:cxn modelId="{701E1B21-F88C-489E-A691-0CF019150037}" srcId="{A951D08C-0E6A-4DA9-8B9B-991FEC029BA5}" destId="{842E72D1-DB5D-4149-9B35-6FE02E2C1D7E}" srcOrd="0" destOrd="0" parTransId="{0E717CF8-EC9A-4AF2-90FB-DA3583DD76E1}" sibTransId="{DA14D9CB-8387-4902-84B3-C543D1EEB3BA}"/>
    <dgm:cxn modelId="{A0A10DB3-C07E-4412-8885-8DA870653058}" type="presOf" srcId="{9BD86E96-0832-49E0-9E36-F7F097272975}" destId="{DD4F75AF-8CCC-4653-8CA4-8545E3909BD0}" srcOrd="0" destOrd="0" presId="urn:microsoft.com/office/officeart/2005/8/layout/vList5"/>
    <dgm:cxn modelId="{1664C841-F9B7-4435-857B-A26620D8F483}" type="presOf" srcId="{5D255321-3FE6-4663-BD64-899FA9280F59}" destId="{820FC8EB-9604-4A9A-90F3-D0415B23177B}" srcOrd="0" destOrd="0" presId="urn:microsoft.com/office/officeart/2005/8/layout/vList5"/>
    <dgm:cxn modelId="{8FAF0CFE-30F0-479F-ADB2-9B5E9542B923}" srcId="{9BD86E96-0832-49E0-9E36-F7F097272975}" destId="{46A99A3D-3D79-47E6-B6DA-24B08EB9E1B0}" srcOrd="1" destOrd="0" parTransId="{8BD82869-BF85-459B-BDFB-3F4CA46D0D66}" sibTransId="{45C840B2-8F5E-4A7C-BBD1-9D6DB0D50183}"/>
    <dgm:cxn modelId="{98EEB355-2AAD-4104-B6A3-911AEF961ECE}" type="presParOf" srcId="{DD4F75AF-8CCC-4653-8CA4-8545E3909BD0}" destId="{6492271A-E705-400B-A2A9-334B6E310DB0}" srcOrd="0" destOrd="0" presId="urn:microsoft.com/office/officeart/2005/8/layout/vList5"/>
    <dgm:cxn modelId="{AD37330A-9C53-405C-A0C4-A21ACF289980}" type="presParOf" srcId="{6492271A-E705-400B-A2A9-334B6E310DB0}" destId="{215871D4-56F0-4104-8B31-1165CE9C943B}" srcOrd="0" destOrd="0" presId="urn:microsoft.com/office/officeart/2005/8/layout/vList5"/>
    <dgm:cxn modelId="{62AE7574-54C4-48E2-9139-49106751C09F}" type="presParOf" srcId="{6492271A-E705-400B-A2A9-334B6E310DB0}" destId="{D0BB0D1D-3C54-4C20-A794-222F810EBE75}" srcOrd="1" destOrd="0" presId="urn:microsoft.com/office/officeart/2005/8/layout/vList5"/>
    <dgm:cxn modelId="{8BCC7F17-C79D-4FE6-B0C9-C07F4D685268}" type="presParOf" srcId="{DD4F75AF-8CCC-4653-8CA4-8545E3909BD0}" destId="{5A5B10BD-A1C0-4491-BD3C-E12AD49EC0CF}" srcOrd="1" destOrd="0" presId="urn:microsoft.com/office/officeart/2005/8/layout/vList5"/>
    <dgm:cxn modelId="{D97B4CB4-0414-4731-92F9-4AFC2760991E}" type="presParOf" srcId="{DD4F75AF-8CCC-4653-8CA4-8545E3909BD0}" destId="{EEC454DA-783B-4EE2-A0EE-A2FA6496F740}" srcOrd="2" destOrd="0" presId="urn:microsoft.com/office/officeart/2005/8/layout/vList5"/>
    <dgm:cxn modelId="{748E03D7-9298-4CB5-AE1F-AEEE09F234DB}" type="presParOf" srcId="{EEC454DA-783B-4EE2-A0EE-A2FA6496F740}" destId="{1FC02F00-F957-425F-98CB-5579DD9BDE07}" srcOrd="0" destOrd="0" presId="urn:microsoft.com/office/officeart/2005/8/layout/vList5"/>
    <dgm:cxn modelId="{3FC0885A-3690-466B-A386-F46338808C10}" type="presParOf" srcId="{EEC454DA-783B-4EE2-A0EE-A2FA6496F740}" destId="{820FC8EB-9604-4A9A-90F3-D0415B2317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27E84F-041F-4730-A48D-8C95777819C2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8760D28-A1F1-454B-8A68-207761C5F19F}">
      <dgm:prSet phldrT="[Texto]"/>
      <dgm:spPr>
        <a:xfrm rot="5400000">
          <a:off x="-167710" y="170284"/>
          <a:ext cx="1118069" cy="782648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4E6939D-E900-4818-807A-B43C2ADBE917}" type="parTrans" cxnId="{B303AFDB-4994-47DD-ADEF-170855138AB6}">
      <dgm:prSet/>
      <dgm:spPr/>
      <dgm:t>
        <a:bodyPr/>
        <a:lstStyle/>
        <a:p>
          <a:endParaRPr lang="es-MX"/>
        </a:p>
      </dgm:t>
    </dgm:pt>
    <dgm:pt modelId="{83DF790F-FC41-4137-9F3C-CFAE4156F44F}" type="sibTrans" cxnId="{B303AFDB-4994-47DD-ADEF-170855138AB6}">
      <dgm:prSet/>
      <dgm:spPr/>
      <dgm:t>
        <a:bodyPr/>
        <a:lstStyle/>
        <a:p>
          <a:endParaRPr lang="es-MX"/>
        </a:p>
      </dgm:t>
    </dgm:pt>
    <dgm:pt modelId="{98A447E1-9547-40B1-BB70-074C3C356C14}">
      <dgm:prSet phldrT="[Texto]"/>
      <dgm:spPr>
        <a:xfrm rot="5400000">
          <a:off x="4204415" y="-3419192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Debe referirse a una situación real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222FE0F-9844-4755-920A-EAA1CC7045F7}" type="parTrans" cxnId="{FD708D1F-937F-4A13-95B9-C6A4EDCEC1A1}">
      <dgm:prSet/>
      <dgm:spPr/>
      <dgm:t>
        <a:bodyPr/>
        <a:lstStyle/>
        <a:p>
          <a:endParaRPr lang="es-MX"/>
        </a:p>
      </dgm:t>
    </dgm:pt>
    <dgm:pt modelId="{95678AD8-4E02-45C2-9813-E48197D5A458}" type="sibTrans" cxnId="{FD708D1F-937F-4A13-95B9-C6A4EDCEC1A1}">
      <dgm:prSet/>
      <dgm:spPr/>
      <dgm:t>
        <a:bodyPr/>
        <a:lstStyle/>
        <a:p>
          <a:endParaRPr lang="es-MX"/>
        </a:p>
      </dgm:t>
    </dgm:pt>
    <dgm:pt modelId="{38DDE1F8-A1DA-482A-AE17-F7F740F7CD63}">
      <dgm:prSet phldrT="[Texto]"/>
      <dgm:spPr>
        <a:xfrm rot="5400000">
          <a:off x="-167710" y="1171566"/>
          <a:ext cx="1118069" cy="782648"/>
        </a:xfrm>
        <a:prstGeom prst="chevron">
          <a:avLst/>
        </a:prstGeom>
        <a:solidFill>
          <a:srgbClr val="9BBB59">
            <a:hueOff val="2812566"/>
            <a:satOff val="-4220"/>
            <a:lumOff val="-686"/>
            <a:alphaOff val="0"/>
          </a:srgbClr>
        </a:solidFill>
        <a:ln w="25400" cap="flat" cmpd="sng" algn="ctr">
          <a:solidFill>
            <a:srgbClr val="9BBB59">
              <a:hueOff val="2812566"/>
              <a:satOff val="-4220"/>
              <a:lumOff val="-686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b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es-MX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5B5A954-21BD-4B19-9BC4-0CDC9E7AB9CB}" type="parTrans" cxnId="{30D5CC22-4440-4E61-A9F0-252785F9620A}">
      <dgm:prSet/>
      <dgm:spPr/>
      <dgm:t>
        <a:bodyPr/>
        <a:lstStyle/>
        <a:p>
          <a:endParaRPr lang="es-MX"/>
        </a:p>
      </dgm:t>
    </dgm:pt>
    <dgm:pt modelId="{2AD7409C-A6E8-4D04-A08E-415272B441FD}" type="sibTrans" cxnId="{30D5CC22-4440-4E61-A9F0-252785F9620A}">
      <dgm:prSet/>
      <dgm:spPr/>
      <dgm:t>
        <a:bodyPr/>
        <a:lstStyle/>
        <a:p>
          <a:endParaRPr lang="es-MX"/>
        </a:p>
      </dgm:t>
    </dgm:pt>
    <dgm:pt modelId="{34407B3B-0C74-4190-A27B-1D1EFA63178F}">
      <dgm:prSet phldrT="[Texto]"/>
      <dgm:spPr>
        <a:xfrm rot="5400000">
          <a:off x="4204415" y="-2417911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2812566"/>
              <a:satOff val="-4220"/>
              <a:lumOff val="-686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Las variables o términos de la hipótesis deben ser comprensibles, precisos y lo más concretos posible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DBCC49A-81F6-46D4-B3EE-44F3E9923072}" type="parTrans" cxnId="{B7E61600-44EA-445C-BB83-38D0164ADA97}">
      <dgm:prSet/>
      <dgm:spPr/>
      <dgm:t>
        <a:bodyPr/>
        <a:lstStyle/>
        <a:p>
          <a:endParaRPr lang="es-MX"/>
        </a:p>
      </dgm:t>
    </dgm:pt>
    <dgm:pt modelId="{6C9A977A-8BE0-4C9F-A80F-2FC8E62BB2D0}" type="sibTrans" cxnId="{B7E61600-44EA-445C-BB83-38D0164ADA97}">
      <dgm:prSet/>
      <dgm:spPr/>
      <dgm:t>
        <a:bodyPr/>
        <a:lstStyle/>
        <a:p>
          <a:endParaRPr lang="es-MX"/>
        </a:p>
      </dgm:t>
    </dgm:pt>
    <dgm:pt modelId="{BCAAC9E8-BE01-4F4B-8309-442038D00C61}">
      <dgm:prSet phldrT="[Texto]"/>
      <dgm:spPr>
        <a:xfrm rot="5400000">
          <a:off x="-167710" y="2172847"/>
          <a:ext cx="1118069" cy="782648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F262418-2BAC-47CE-BBBF-A578F4B2E3D1}" type="parTrans" cxnId="{E7D19EA9-E86E-4E6F-BB8F-B65D4FA8C136}">
      <dgm:prSet/>
      <dgm:spPr/>
      <dgm:t>
        <a:bodyPr/>
        <a:lstStyle/>
        <a:p>
          <a:endParaRPr lang="es-MX"/>
        </a:p>
      </dgm:t>
    </dgm:pt>
    <dgm:pt modelId="{E1C8178E-6725-490C-9D71-E86F9FF5E220}" type="sibTrans" cxnId="{E7D19EA9-E86E-4E6F-BB8F-B65D4FA8C136}">
      <dgm:prSet/>
      <dgm:spPr/>
      <dgm:t>
        <a:bodyPr/>
        <a:lstStyle/>
        <a:p>
          <a:endParaRPr lang="es-MX"/>
        </a:p>
      </dgm:t>
    </dgm:pt>
    <dgm:pt modelId="{6BE08121-30AB-4336-B33E-A5374B4D89F8}">
      <dgm:prSet phldrT="[Texto]"/>
      <dgm:spPr>
        <a:xfrm rot="5400000">
          <a:off x="-167710" y="3174129"/>
          <a:ext cx="1118069" cy="782648"/>
        </a:xfrm>
        <a:prstGeom prst="chevron">
          <a:avLst/>
        </a:prstGeom>
        <a:solidFill>
          <a:srgbClr val="9BBB59">
            <a:hueOff val="8437698"/>
            <a:satOff val="-12660"/>
            <a:lumOff val="-2059"/>
            <a:alphaOff val="0"/>
          </a:srgbClr>
        </a:solidFill>
        <a:ln w="25400" cap="flat" cmpd="sng" algn="ctr">
          <a:solidFill>
            <a:srgbClr val="9BBB59">
              <a:hueOff val="8437698"/>
              <a:satOff val="-12660"/>
              <a:lumOff val="-2059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789C254-FC4D-498B-9380-95617D2FCD28}" type="parTrans" cxnId="{7EC75EA3-3755-4C72-AA95-64C10D484485}">
      <dgm:prSet/>
      <dgm:spPr/>
      <dgm:t>
        <a:bodyPr/>
        <a:lstStyle/>
        <a:p>
          <a:endParaRPr lang="es-MX"/>
        </a:p>
      </dgm:t>
    </dgm:pt>
    <dgm:pt modelId="{1D315540-AD2A-4FED-B163-86F617BE1B31}" type="sibTrans" cxnId="{7EC75EA3-3755-4C72-AA95-64C10D484485}">
      <dgm:prSet/>
      <dgm:spPr/>
      <dgm:t>
        <a:bodyPr/>
        <a:lstStyle/>
        <a:p>
          <a:endParaRPr lang="es-MX"/>
        </a:p>
      </dgm:t>
    </dgm:pt>
    <dgm:pt modelId="{58474520-A820-4FDF-9436-E882C85055CD}">
      <dgm:prSet phldrT="[Texto]"/>
      <dgm:spPr>
        <a:xfrm rot="5400000">
          <a:off x="4204415" y="-415348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8437698"/>
              <a:satOff val="-12660"/>
              <a:lumOff val="-2059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Los términos o variables de la hipótesis deben ser observables y medibles, así como la relación planteada entre ellos, o sea, tener referentes en la realidad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FE36558-89EA-4B6E-A9E9-C96F00F872BF}" type="parTrans" cxnId="{2F917FD6-189B-4232-9578-C75B9E57D29E}">
      <dgm:prSet/>
      <dgm:spPr/>
      <dgm:t>
        <a:bodyPr/>
        <a:lstStyle/>
        <a:p>
          <a:endParaRPr lang="es-MX"/>
        </a:p>
      </dgm:t>
    </dgm:pt>
    <dgm:pt modelId="{485DC34B-BFCA-419C-A17A-3A17F59463BB}" type="sibTrans" cxnId="{2F917FD6-189B-4232-9578-C75B9E57D29E}">
      <dgm:prSet/>
      <dgm:spPr/>
      <dgm:t>
        <a:bodyPr/>
        <a:lstStyle/>
        <a:p>
          <a:endParaRPr lang="es-MX"/>
        </a:p>
      </dgm:t>
    </dgm:pt>
    <dgm:pt modelId="{AC2A915D-9BF9-40C2-BAD3-B7C95DFE11AD}">
      <dgm:prSet phldrT="[Texto]"/>
      <dgm:spPr>
        <a:xfrm rot="5400000">
          <a:off x="-167710" y="4175410"/>
          <a:ext cx="1118069" cy="782648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  <a:endParaRPr lang="es-MX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6B17F8B-D88E-468B-ABAA-EB0BB3CFE665}" type="parTrans" cxnId="{F2449820-72CE-495C-9373-B2BE77953DC7}">
      <dgm:prSet/>
      <dgm:spPr/>
      <dgm:t>
        <a:bodyPr/>
        <a:lstStyle/>
        <a:p>
          <a:endParaRPr lang="es-MX"/>
        </a:p>
      </dgm:t>
    </dgm:pt>
    <dgm:pt modelId="{05EFC960-32F8-4649-950D-93DF0E7E1098}" type="sibTrans" cxnId="{F2449820-72CE-495C-9373-B2BE77953DC7}">
      <dgm:prSet/>
      <dgm:spPr/>
      <dgm:t>
        <a:bodyPr/>
        <a:lstStyle/>
        <a:p>
          <a:endParaRPr lang="es-MX"/>
        </a:p>
      </dgm:t>
    </dgm:pt>
    <dgm:pt modelId="{B32FE58A-3962-44B1-9AF8-3FE5F8DE17D2}">
      <dgm:prSet phldrT="[Texto]"/>
      <dgm:spPr>
        <a:xfrm rot="5400000">
          <a:off x="4204415" y="-1416629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La relación entre variables propuesta por una hipótesis debe ser clara y verosímil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8686F0B-381B-404E-881E-9EA26DB01ABC}" type="parTrans" cxnId="{C00661D6-A53E-416B-9685-425F0586A212}">
      <dgm:prSet/>
      <dgm:spPr/>
      <dgm:t>
        <a:bodyPr/>
        <a:lstStyle/>
        <a:p>
          <a:endParaRPr lang="es-MX"/>
        </a:p>
      </dgm:t>
    </dgm:pt>
    <dgm:pt modelId="{B5A6E341-7FD5-4AD9-9A8F-0534B1C59C18}" type="sibTrans" cxnId="{C00661D6-A53E-416B-9685-425F0586A212}">
      <dgm:prSet/>
      <dgm:spPr/>
      <dgm:t>
        <a:bodyPr/>
        <a:lstStyle/>
        <a:p>
          <a:endParaRPr lang="es-MX"/>
        </a:p>
      </dgm:t>
    </dgm:pt>
    <dgm:pt modelId="{3DC76C15-D76F-4888-8039-21A94D1DC12E}">
      <dgm:prSet phldrT="[Texto]"/>
      <dgm:spPr>
        <a:xfrm rot="5400000">
          <a:off x="4204415" y="585933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Debe estar relacionada con técnicas disponibles para probarlas</a:t>
          </a:r>
          <a:endParaRPr lang="es-MX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29C15C6-719A-488B-8DC0-1FB2B69DBEE7}" type="parTrans" cxnId="{54C45B53-1E23-4936-8981-1668D6F49570}">
      <dgm:prSet/>
      <dgm:spPr/>
      <dgm:t>
        <a:bodyPr/>
        <a:lstStyle/>
        <a:p>
          <a:endParaRPr lang="es-MX"/>
        </a:p>
      </dgm:t>
    </dgm:pt>
    <dgm:pt modelId="{29377AF4-2C13-4291-9F82-31F6F4471FB2}" type="sibTrans" cxnId="{54C45B53-1E23-4936-8981-1668D6F49570}">
      <dgm:prSet/>
      <dgm:spPr/>
      <dgm:t>
        <a:bodyPr/>
        <a:lstStyle/>
        <a:p>
          <a:endParaRPr lang="es-MX"/>
        </a:p>
      </dgm:t>
    </dgm:pt>
    <dgm:pt modelId="{893C0C91-04D7-4A63-B1ED-71837F569499}" type="pres">
      <dgm:prSet presAssocID="{C027E84F-041F-4730-A48D-8C95777819C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C840C08-48BC-46DF-9001-BD30A81381B4}" type="pres">
      <dgm:prSet presAssocID="{C8760D28-A1F1-454B-8A68-207761C5F19F}" presName="composite" presStyleCnt="0"/>
      <dgm:spPr/>
    </dgm:pt>
    <dgm:pt modelId="{335E40F6-0818-44D2-8BED-D97130BD515A}" type="pres">
      <dgm:prSet presAssocID="{C8760D28-A1F1-454B-8A68-207761C5F19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08027A-2C81-4A73-8E7D-60DBC765721A}" type="pres">
      <dgm:prSet presAssocID="{C8760D28-A1F1-454B-8A68-207761C5F19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D204E2-F261-46CD-84B1-F2E11BB975B7}" type="pres">
      <dgm:prSet presAssocID="{83DF790F-FC41-4137-9F3C-CFAE4156F44F}" presName="sp" presStyleCnt="0"/>
      <dgm:spPr/>
    </dgm:pt>
    <dgm:pt modelId="{2D295DEC-1E2C-4249-A361-93B8598AC16A}" type="pres">
      <dgm:prSet presAssocID="{38DDE1F8-A1DA-482A-AE17-F7F740F7CD63}" presName="composite" presStyleCnt="0"/>
      <dgm:spPr/>
    </dgm:pt>
    <dgm:pt modelId="{42388578-AF0A-4A34-A65F-4DFC28E2603D}" type="pres">
      <dgm:prSet presAssocID="{38DDE1F8-A1DA-482A-AE17-F7F740F7CD6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2E1127-3F88-4DE5-9CA3-A4C3231CC59A}" type="pres">
      <dgm:prSet presAssocID="{38DDE1F8-A1DA-482A-AE17-F7F740F7CD6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522650-7489-47D8-99E1-4F40D57CA1EC}" type="pres">
      <dgm:prSet presAssocID="{2AD7409C-A6E8-4D04-A08E-415272B441FD}" presName="sp" presStyleCnt="0"/>
      <dgm:spPr/>
    </dgm:pt>
    <dgm:pt modelId="{288C959D-207F-4F76-B3FB-8B2B8C9A5385}" type="pres">
      <dgm:prSet presAssocID="{BCAAC9E8-BE01-4F4B-8309-442038D00C61}" presName="composite" presStyleCnt="0"/>
      <dgm:spPr/>
    </dgm:pt>
    <dgm:pt modelId="{15CDF69D-6BF7-449F-B1DD-198D108CF15D}" type="pres">
      <dgm:prSet presAssocID="{BCAAC9E8-BE01-4F4B-8309-442038D00C61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E2FEAB-C726-42DB-BCC9-11F664AE759D}" type="pres">
      <dgm:prSet presAssocID="{BCAAC9E8-BE01-4F4B-8309-442038D00C61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9237EC-BC39-4A24-B1C3-62E0A7E4BEA3}" type="pres">
      <dgm:prSet presAssocID="{E1C8178E-6725-490C-9D71-E86F9FF5E220}" presName="sp" presStyleCnt="0"/>
      <dgm:spPr/>
    </dgm:pt>
    <dgm:pt modelId="{3E510B73-5F18-4447-85C6-1528C7F6F702}" type="pres">
      <dgm:prSet presAssocID="{6BE08121-30AB-4336-B33E-A5374B4D89F8}" presName="composite" presStyleCnt="0"/>
      <dgm:spPr/>
    </dgm:pt>
    <dgm:pt modelId="{97938CDC-D513-4E4B-8AB7-7D97D147B5F3}" type="pres">
      <dgm:prSet presAssocID="{6BE08121-30AB-4336-B33E-A5374B4D89F8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4144E-A43C-454A-84EE-BA4C2ADBF790}" type="pres">
      <dgm:prSet presAssocID="{6BE08121-30AB-4336-B33E-A5374B4D89F8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3BE37A-122E-465C-8C49-1DC7195C5A8B}" type="pres">
      <dgm:prSet presAssocID="{1D315540-AD2A-4FED-B163-86F617BE1B31}" presName="sp" presStyleCnt="0"/>
      <dgm:spPr/>
    </dgm:pt>
    <dgm:pt modelId="{DAF29E09-3E69-4745-80AE-669A6EA6EB05}" type="pres">
      <dgm:prSet presAssocID="{AC2A915D-9BF9-40C2-BAD3-B7C95DFE11AD}" presName="composite" presStyleCnt="0"/>
      <dgm:spPr/>
    </dgm:pt>
    <dgm:pt modelId="{E66ED064-EEC5-466D-AB0E-2A93D9B65FCA}" type="pres">
      <dgm:prSet presAssocID="{AC2A915D-9BF9-40C2-BAD3-B7C95DFE11AD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FD0F94-31C4-44F9-8DEF-AF1C62EB1772}" type="pres">
      <dgm:prSet presAssocID="{AC2A915D-9BF9-40C2-BAD3-B7C95DFE11AD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99FD73-5AC2-4DE1-AA71-17986DFA7875}" type="presOf" srcId="{C8760D28-A1F1-454B-8A68-207761C5F19F}" destId="{335E40F6-0818-44D2-8BED-D97130BD515A}" srcOrd="0" destOrd="0" presId="urn:microsoft.com/office/officeart/2005/8/layout/chevron2"/>
    <dgm:cxn modelId="{BCEEBC84-21F3-4037-A39E-D750B5055ABE}" type="presOf" srcId="{AC2A915D-9BF9-40C2-BAD3-B7C95DFE11AD}" destId="{E66ED064-EEC5-466D-AB0E-2A93D9B65FCA}" srcOrd="0" destOrd="0" presId="urn:microsoft.com/office/officeart/2005/8/layout/chevron2"/>
    <dgm:cxn modelId="{EB73710A-FC1D-4880-831D-9603334FB126}" type="presOf" srcId="{34407B3B-0C74-4190-A27B-1D1EFA63178F}" destId="{A82E1127-3F88-4DE5-9CA3-A4C3231CC59A}" srcOrd="0" destOrd="0" presId="urn:microsoft.com/office/officeart/2005/8/layout/chevron2"/>
    <dgm:cxn modelId="{70E2C597-ECED-4D8F-8ECD-740E64AD8357}" type="presOf" srcId="{C027E84F-041F-4730-A48D-8C95777819C2}" destId="{893C0C91-04D7-4A63-B1ED-71837F569499}" srcOrd="0" destOrd="0" presId="urn:microsoft.com/office/officeart/2005/8/layout/chevron2"/>
    <dgm:cxn modelId="{E7D19EA9-E86E-4E6F-BB8F-B65D4FA8C136}" srcId="{C027E84F-041F-4730-A48D-8C95777819C2}" destId="{BCAAC9E8-BE01-4F4B-8309-442038D00C61}" srcOrd="2" destOrd="0" parTransId="{5F262418-2BAC-47CE-BBBF-A578F4B2E3D1}" sibTransId="{E1C8178E-6725-490C-9D71-E86F9FF5E220}"/>
    <dgm:cxn modelId="{FD708D1F-937F-4A13-95B9-C6A4EDCEC1A1}" srcId="{C8760D28-A1F1-454B-8A68-207761C5F19F}" destId="{98A447E1-9547-40B1-BB70-074C3C356C14}" srcOrd="0" destOrd="0" parTransId="{7222FE0F-9844-4755-920A-EAA1CC7045F7}" sibTransId="{95678AD8-4E02-45C2-9813-E48197D5A458}"/>
    <dgm:cxn modelId="{30D5CC22-4440-4E61-A9F0-252785F9620A}" srcId="{C027E84F-041F-4730-A48D-8C95777819C2}" destId="{38DDE1F8-A1DA-482A-AE17-F7F740F7CD63}" srcOrd="1" destOrd="0" parTransId="{F5B5A954-21BD-4B19-9BC4-0CDC9E7AB9CB}" sibTransId="{2AD7409C-A6E8-4D04-A08E-415272B441FD}"/>
    <dgm:cxn modelId="{C00661D6-A53E-416B-9685-425F0586A212}" srcId="{BCAAC9E8-BE01-4F4B-8309-442038D00C61}" destId="{B32FE58A-3962-44B1-9AF8-3FE5F8DE17D2}" srcOrd="0" destOrd="0" parTransId="{F8686F0B-381B-404E-881E-9EA26DB01ABC}" sibTransId="{B5A6E341-7FD5-4AD9-9A8F-0534B1C59C18}"/>
    <dgm:cxn modelId="{2F917FD6-189B-4232-9578-C75B9E57D29E}" srcId="{6BE08121-30AB-4336-B33E-A5374B4D89F8}" destId="{58474520-A820-4FDF-9436-E882C85055CD}" srcOrd="0" destOrd="0" parTransId="{8FE36558-89EA-4B6E-A9E9-C96F00F872BF}" sibTransId="{485DC34B-BFCA-419C-A17A-3A17F59463BB}"/>
    <dgm:cxn modelId="{64144744-EA1B-4B85-8310-1257FF083BE6}" type="presOf" srcId="{58474520-A820-4FDF-9436-E882C85055CD}" destId="{DB84144E-A43C-454A-84EE-BA4C2ADBF790}" srcOrd="0" destOrd="0" presId="urn:microsoft.com/office/officeart/2005/8/layout/chevron2"/>
    <dgm:cxn modelId="{64A48D53-DFFF-4757-93C7-E438B0FC6C8A}" type="presOf" srcId="{3DC76C15-D76F-4888-8039-21A94D1DC12E}" destId="{49FD0F94-31C4-44F9-8DEF-AF1C62EB1772}" srcOrd="0" destOrd="0" presId="urn:microsoft.com/office/officeart/2005/8/layout/chevron2"/>
    <dgm:cxn modelId="{7EC75EA3-3755-4C72-AA95-64C10D484485}" srcId="{C027E84F-041F-4730-A48D-8C95777819C2}" destId="{6BE08121-30AB-4336-B33E-A5374B4D89F8}" srcOrd="3" destOrd="0" parTransId="{D789C254-FC4D-498B-9380-95617D2FCD28}" sibTransId="{1D315540-AD2A-4FED-B163-86F617BE1B31}"/>
    <dgm:cxn modelId="{872B351E-3EB6-4941-BBCE-C00A392B12BF}" type="presOf" srcId="{98A447E1-9547-40B1-BB70-074C3C356C14}" destId="{9E08027A-2C81-4A73-8E7D-60DBC765721A}" srcOrd="0" destOrd="0" presId="urn:microsoft.com/office/officeart/2005/8/layout/chevron2"/>
    <dgm:cxn modelId="{54C45B53-1E23-4936-8981-1668D6F49570}" srcId="{AC2A915D-9BF9-40C2-BAD3-B7C95DFE11AD}" destId="{3DC76C15-D76F-4888-8039-21A94D1DC12E}" srcOrd="0" destOrd="0" parTransId="{429C15C6-719A-488B-8DC0-1FB2B69DBEE7}" sibTransId="{29377AF4-2C13-4291-9F82-31F6F4471FB2}"/>
    <dgm:cxn modelId="{801C25CC-641D-4D47-856F-39E743BCEB25}" type="presOf" srcId="{6BE08121-30AB-4336-B33E-A5374B4D89F8}" destId="{97938CDC-D513-4E4B-8AB7-7D97D147B5F3}" srcOrd="0" destOrd="0" presId="urn:microsoft.com/office/officeart/2005/8/layout/chevron2"/>
    <dgm:cxn modelId="{8C7CC6B9-D250-425C-BB07-BE91FCAB6B7F}" type="presOf" srcId="{BCAAC9E8-BE01-4F4B-8309-442038D00C61}" destId="{15CDF69D-6BF7-449F-B1DD-198D108CF15D}" srcOrd="0" destOrd="0" presId="urn:microsoft.com/office/officeart/2005/8/layout/chevron2"/>
    <dgm:cxn modelId="{F2449820-72CE-495C-9373-B2BE77953DC7}" srcId="{C027E84F-041F-4730-A48D-8C95777819C2}" destId="{AC2A915D-9BF9-40C2-BAD3-B7C95DFE11AD}" srcOrd="4" destOrd="0" parTransId="{06B17F8B-D88E-468B-ABAA-EB0BB3CFE665}" sibTransId="{05EFC960-32F8-4649-950D-93DF0E7E1098}"/>
    <dgm:cxn modelId="{B303AFDB-4994-47DD-ADEF-170855138AB6}" srcId="{C027E84F-041F-4730-A48D-8C95777819C2}" destId="{C8760D28-A1F1-454B-8A68-207761C5F19F}" srcOrd="0" destOrd="0" parTransId="{24E6939D-E900-4818-807A-B43C2ADBE917}" sibTransId="{83DF790F-FC41-4137-9F3C-CFAE4156F44F}"/>
    <dgm:cxn modelId="{B7E61600-44EA-445C-BB83-38D0164ADA97}" srcId="{38DDE1F8-A1DA-482A-AE17-F7F740F7CD63}" destId="{34407B3B-0C74-4190-A27B-1D1EFA63178F}" srcOrd="0" destOrd="0" parTransId="{7DBCC49A-81F6-46D4-B3EE-44F3E9923072}" sibTransId="{6C9A977A-8BE0-4C9F-A80F-2FC8E62BB2D0}"/>
    <dgm:cxn modelId="{F44F9AA5-1B81-419F-84AC-0F0B5C423FE7}" type="presOf" srcId="{38DDE1F8-A1DA-482A-AE17-F7F740F7CD63}" destId="{42388578-AF0A-4A34-A65F-4DFC28E2603D}" srcOrd="0" destOrd="0" presId="urn:microsoft.com/office/officeart/2005/8/layout/chevron2"/>
    <dgm:cxn modelId="{59D9C498-C312-4527-895D-4CBECD1314C1}" type="presOf" srcId="{B32FE58A-3962-44B1-9AF8-3FE5F8DE17D2}" destId="{A7E2FEAB-C726-42DB-BCC9-11F664AE759D}" srcOrd="0" destOrd="0" presId="urn:microsoft.com/office/officeart/2005/8/layout/chevron2"/>
    <dgm:cxn modelId="{6CA19372-AEE5-44D3-B90B-CA553DEBE7C6}" type="presParOf" srcId="{893C0C91-04D7-4A63-B1ED-71837F569499}" destId="{BC840C08-48BC-46DF-9001-BD30A81381B4}" srcOrd="0" destOrd="0" presId="urn:microsoft.com/office/officeart/2005/8/layout/chevron2"/>
    <dgm:cxn modelId="{674B1384-9666-4098-923E-BD124C22A5E2}" type="presParOf" srcId="{BC840C08-48BC-46DF-9001-BD30A81381B4}" destId="{335E40F6-0818-44D2-8BED-D97130BD515A}" srcOrd="0" destOrd="0" presId="urn:microsoft.com/office/officeart/2005/8/layout/chevron2"/>
    <dgm:cxn modelId="{A08BE24A-ADE5-4FD2-9B5A-AFD8E5EC7E3B}" type="presParOf" srcId="{BC840C08-48BC-46DF-9001-BD30A81381B4}" destId="{9E08027A-2C81-4A73-8E7D-60DBC765721A}" srcOrd="1" destOrd="0" presId="urn:microsoft.com/office/officeart/2005/8/layout/chevron2"/>
    <dgm:cxn modelId="{BC424C52-D365-485F-A639-3DCDF2888DD8}" type="presParOf" srcId="{893C0C91-04D7-4A63-B1ED-71837F569499}" destId="{67D204E2-F261-46CD-84B1-F2E11BB975B7}" srcOrd="1" destOrd="0" presId="urn:microsoft.com/office/officeart/2005/8/layout/chevron2"/>
    <dgm:cxn modelId="{8E20295A-4A18-4A22-9E27-39B08F1D2AE7}" type="presParOf" srcId="{893C0C91-04D7-4A63-B1ED-71837F569499}" destId="{2D295DEC-1E2C-4249-A361-93B8598AC16A}" srcOrd="2" destOrd="0" presId="urn:microsoft.com/office/officeart/2005/8/layout/chevron2"/>
    <dgm:cxn modelId="{905E6A9F-98EC-4F9A-B6DB-77152A92F7D6}" type="presParOf" srcId="{2D295DEC-1E2C-4249-A361-93B8598AC16A}" destId="{42388578-AF0A-4A34-A65F-4DFC28E2603D}" srcOrd="0" destOrd="0" presId="urn:microsoft.com/office/officeart/2005/8/layout/chevron2"/>
    <dgm:cxn modelId="{345BF32A-E123-437E-AD53-653D44F15888}" type="presParOf" srcId="{2D295DEC-1E2C-4249-A361-93B8598AC16A}" destId="{A82E1127-3F88-4DE5-9CA3-A4C3231CC59A}" srcOrd="1" destOrd="0" presId="urn:microsoft.com/office/officeart/2005/8/layout/chevron2"/>
    <dgm:cxn modelId="{7438D140-AE05-4A62-9BE2-A6E756BA680C}" type="presParOf" srcId="{893C0C91-04D7-4A63-B1ED-71837F569499}" destId="{7F522650-7489-47D8-99E1-4F40D57CA1EC}" srcOrd="3" destOrd="0" presId="urn:microsoft.com/office/officeart/2005/8/layout/chevron2"/>
    <dgm:cxn modelId="{8CD82058-9F1C-4E12-81B3-FE31FA27D23C}" type="presParOf" srcId="{893C0C91-04D7-4A63-B1ED-71837F569499}" destId="{288C959D-207F-4F76-B3FB-8B2B8C9A5385}" srcOrd="4" destOrd="0" presId="urn:microsoft.com/office/officeart/2005/8/layout/chevron2"/>
    <dgm:cxn modelId="{B4B3AEB8-D4AC-42F9-A526-771C39904624}" type="presParOf" srcId="{288C959D-207F-4F76-B3FB-8B2B8C9A5385}" destId="{15CDF69D-6BF7-449F-B1DD-198D108CF15D}" srcOrd="0" destOrd="0" presId="urn:microsoft.com/office/officeart/2005/8/layout/chevron2"/>
    <dgm:cxn modelId="{5D42A81B-6660-422E-ABAE-A95FEBCBAC68}" type="presParOf" srcId="{288C959D-207F-4F76-B3FB-8B2B8C9A5385}" destId="{A7E2FEAB-C726-42DB-BCC9-11F664AE759D}" srcOrd="1" destOrd="0" presId="urn:microsoft.com/office/officeart/2005/8/layout/chevron2"/>
    <dgm:cxn modelId="{F1929652-CD1E-4AB9-87D3-2E0F9D607977}" type="presParOf" srcId="{893C0C91-04D7-4A63-B1ED-71837F569499}" destId="{7E9237EC-BC39-4A24-B1C3-62E0A7E4BEA3}" srcOrd="5" destOrd="0" presId="urn:microsoft.com/office/officeart/2005/8/layout/chevron2"/>
    <dgm:cxn modelId="{708B2453-A263-4158-8D41-82B87DFC5CE3}" type="presParOf" srcId="{893C0C91-04D7-4A63-B1ED-71837F569499}" destId="{3E510B73-5F18-4447-85C6-1528C7F6F702}" srcOrd="6" destOrd="0" presId="urn:microsoft.com/office/officeart/2005/8/layout/chevron2"/>
    <dgm:cxn modelId="{F5A2EFAE-3EA1-4BCF-85B9-5AEC3BC4033F}" type="presParOf" srcId="{3E510B73-5F18-4447-85C6-1528C7F6F702}" destId="{97938CDC-D513-4E4B-8AB7-7D97D147B5F3}" srcOrd="0" destOrd="0" presId="urn:microsoft.com/office/officeart/2005/8/layout/chevron2"/>
    <dgm:cxn modelId="{CB3035D9-4E7E-4CD6-B11D-B514B96CC16D}" type="presParOf" srcId="{3E510B73-5F18-4447-85C6-1528C7F6F702}" destId="{DB84144E-A43C-454A-84EE-BA4C2ADBF790}" srcOrd="1" destOrd="0" presId="urn:microsoft.com/office/officeart/2005/8/layout/chevron2"/>
    <dgm:cxn modelId="{CD0996D3-77D5-4DCC-8D0E-2E4B06031D7E}" type="presParOf" srcId="{893C0C91-04D7-4A63-B1ED-71837F569499}" destId="{B73BE37A-122E-465C-8C49-1DC7195C5A8B}" srcOrd="7" destOrd="0" presId="urn:microsoft.com/office/officeart/2005/8/layout/chevron2"/>
    <dgm:cxn modelId="{872BB745-B533-4ADE-ADC8-FE1C19C123E9}" type="presParOf" srcId="{893C0C91-04D7-4A63-B1ED-71837F569499}" destId="{DAF29E09-3E69-4745-80AE-669A6EA6EB05}" srcOrd="8" destOrd="0" presId="urn:microsoft.com/office/officeart/2005/8/layout/chevron2"/>
    <dgm:cxn modelId="{30B7A461-D806-4EF5-B904-3C271F367A90}" type="presParOf" srcId="{DAF29E09-3E69-4745-80AE-669A6EA6EB05}" destId="{E66ED064-EEC5-466D-AB0E-2A93D9B65FCA}" srcOrd="0" destOrd="0" presId="urn:microsoft.com/office/officeart/2005/8/layout/chevron2"/>
    <dgm:cxn modelId="{30B80142-6863-4C18-A24F-A7045DA1E63E}" type="presParOf" srcId="{DAF29E09-3E69-4745-80AE-669A6EA6EB05}" destId="{49FD0F94-31C4-44F9-8DEF-AF1C62EB177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F00703-2BED-4326-B901-E2478162AD5B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182BC42D-1D93-479F-86DD-52370068917A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s-MX" sz="2400" b="1" i="1" dirty="0" smtClean="0"/>
            <a:t>Hipótesis nulas</a:t>
          </a:r>
          <a:endParaRPr lang="es-MX" sz="2400" b="1" i="1" dirty="0"/>
        </a:p>
      </dgm:t>
    </dgm:pt>
    <dgm:pt modelId="{23F7D36A-BA2C-4F55-8DD8-941042779321}" type="parTrans" cxnId="{8B8FEFFA-82B7-4FB0-A753-CD70964479B8}">
      <dgm:prSet/>
      <dgm:spPr/>
      <dgm:t>
        <a:bodyPr/>
        <a:lstStyle/>
        <a:p>
          <a:endParaRPr lang="es-MX"/>
        </a:p>
      </dgm:t>
    </dgm:pt>
    <dgm:pt modelId="{2E8D6F5B-B085-4ADB-A5E3-FBEDCB13AAEF}" type="sibTrans" cxnId="{8B8FEFFA-82B7-4FB0-A753-CD70964479B8}">
      <dgm:prSet/>
      <dgm:spPr/>
      <dgm:t>
        <a:bodyPr/>
        <a:lstStyle/>
        <a:p>
          <a:endParaRPr lang="es-MX"/>
        </a:p>
      </dgm:t>
    </dgm:pt>
    <dgm:pt modelId="{BC76A367-010D-49DC-BBFE-E1940976F5F2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s-MX" sz="2400" b="1" i="1" dirty="0" smtClean="0"/>
            <a:t>Hipótesis alternativas</a:t>
          </a:r>
          <a:endParaRPr lang="es-MX" sz="2400" b="1" i="1" dirty="0"/>
        </a:p>
      </dgm:t>
    </dgm:pt>
    <dgm:pt modelId="{8DA8F1E8-D9D3-4284-BAE3-7C51FDEED210}" type="parTrans" cxnId="{51AAA4FA-0605-460E-B514-16D70755F36A}">
      <dgm:prSet/>
      <dgm:spPr/>
      <dgm:t>
        <a:bodyPr/>
        <a:lstStyle/>
        <a:p>
          <a:endParaRPr lang="es-MX"/>
        </a:p>
      </dgm:t>
    </dgm:pt>
    <dgm:pt modelId="{28148DFB-056B-4627-9E1D-A749E04492DF}" type="sibTrans" cxnId="{51AAA4FA-0605-460E-B514-16D70755F36A}">
      <dgm:prSet/>
      <dgm:spPr/>
      <dgm:t>
        <a:bodyPr/>
        <a:lstStyle/>
        <a:p>
          <a:endParaRPr lang="es-MX"/>
        </a:p>
      </dgm:t>
    </dgm:pt>
    <dgm:pt modelId="{80F33DC2-C6EB-41DE-838F-8FDBBB9C4CEC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s-MX" sz="2400" b="1" i="1" dirty="0" smtClean="0"/>
            <a:t>Hipótesis estadísticas</a:t>
          </a:r>
          <a:endParaRPr lang="es-MX" sz="2400" b="1" i="1" dirty="0"/>
        </a:p>
      </dgm:t>
    </dgm:pt>
    <dgm:pt modelId="{0F339ED8-A50C-4708-8FA5-6462EA594FFE}" type="parTrans" cxnId="{905EB71D-E51D-485C-AD92-15DF8829C72F}">
      <dgm:prSet/>
      <dgm:spPr/>
      <dgm:t>
        <a:bodyPr/>
        <a:lstStyle/>
        <a:p>
          <a:endParaRPr lang="es-MX"/>
        </a:p>
      </dgm:t>
    </dgm:pt>
    <dgm:pt modelId="{0C32CE71-9D06-4268-B45F-20976D45982C}" type="sibTrans" cxnId="{905EB71D-E51D-485C-AD92-15DF8829C72F}">
      <dgm:prSet/>
      <dgm:spPr/>
      <dgm:t>
        <a:bodyPr/>
        <a:lstStyle/>
        <a:p>
          <a:endParaRPr lang="es-MX"/>
        </a:p>
      </dgm:t>
    </dgm:pt>
    <dgm:pt modelId="{C9C2F385-ED49-40BF-ADAC-A20F8B0B24BE}">
      <dgm:prSet phldrT="[Texto]"/>
      <dgm:spPr>
        <a:solidFill>
          <a:schemeClr val="bg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just"/>
          <a:r>
            <a:rPr lang="es-MX" dirty="0" smtClean="0"/>
            <a:t>Son en cierto modo, el reverso de las hipótesis de investigación. También constituyen proposiciones acerca de la relación entre variables, sólo que sirven para refutar o negar lo que afirma la hipótesis de investigación.</a:t>
          </a:r>
          <a:endParaRPr lang="es-MX" dirty="0"/>
        </a:p>
      </dgm:t>
    </dgm:pt>
    <dgm:pt modelId="{DA658F1E-DAE9-443D-B5D0-0280FD76CF79}" type="parTrans" cxnId="{1503FB1F-C31B-4773-AFEC-A9E30D5E2D7A}">
      <dgm:prSet/>
      <dgm:spPr/>
      <dgm:t>
        <a:bodyPr/>
        <a:lstStyle/>
        <a:p>
          <a:endParaRPr lang="es-MX"/>
        </a:p>
      </dgm:t>
    </dgm:pt>
    <dgm:pt modelId="{724BD76A-EA1A-4D17-8BCB-80E3CF4C23CF}" type="sibTrans" cxnId="{1503FB1F-C31B-4773-AFEC-A9E30D5E2D7A}">
      <dgm:prSet/>
      <dgm:spPr/>
      <dgm:t>
        <a:bodyPr/>
        <a:lstStyle/>
        <a:p>
          <a:endParaRPr lang="es-MX"/>
        </a:p>
      </dgm:t>
    </dgm:pt>
    <dgm:pt modelId="{143DB791-548D-4DFD-B3BC-7E190100EDF8}">
      <dgm:prSet phldrT="[Texto]"/>
      <dgm:spPr>
        <a:solidFill>
          <a:schemeClr val="bg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just"/>
          <a:r>
            <a:rPr lang="es-MX" dirty="0" smtClean="0"/>
            <a:t>Son posibilidades alternas ante las hipótesis de investigación y nula: ofrecen otra descripción o explicación distintas de las que proporcionan estos tipos de hipótesis</a:t>
          </a:r>
          <a:endParaRPr lang="es-MX" dirty="0"/>
        </a:p>
      </dgm:t>
    </dgm:pt>
    <dgm:pt modelId="{4BBD84CD-3382-41C6-A45F-89BE112C0A6A}" type="parTrans" cxnId="{F07D2DE2-C308-4482-8B80-ACD429747BE8}">
      <dgm:prSet/>
      <dgm:spPr/>
      <dgm:t>
        <a:bodyPr/>
        <a:lstStyle/>
        <a:p>
          <a:endParaRPr lang="es-MX"/>
        </a:p>
      </dgm:t>
    </dgm:pt>
    <dgm:pt modelId="{1C7DF5CF-B1A0-47F7-B9EF-B2849C168E2C}" type="sibTrans" cxnId="{F07D2DE2-C308-4482-8B80-ACD429747BE8}">
      <dgm:prSet/>
      <dgm:spPr/>
      <dgm:t>
        <a:bodyPr/>
        <a:lstStyle/>
        <a:p>
          <a:endParaRPr lang="es-MX"/>
        </a:p>
      </dgm:t>
    </dgm:pt>
    <dgm:pt modelId="{C398CDAD-7A43-4019-8838-00F8190B509A}">
      <dgm:prSet phldrT="[Texto]"/>
      <dgm:spPr>
        <a:solidFill>
          <a:schemeClr val="bg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just"/>
          <a:r>
            <a:rPr lang="es-MX" dirty="0" smtClean="0"/>
            <a:t>Son exclusivas del enfoque cuantitativo y representan la transformación de la hipótesis, nulas y alternativas en símbolos estadísticos. Básicamente hay tres tipos de hipótesis estadísticas: de estimación, de correlación y de diferencia de medias.</a:t>
          </a:r>
          <a:endParaRPr lang="es-MX" dirty="0"/>
        </a:p>
      </dgm:t>
    </dgm:pt>
    <dgm:pt modelId="{282C2C96-4636-475B-BDA9-93C378636113}" type="parTrans" cxnId="{A4FB6CF4-AE36-4DDB-BF0A-7E7875B4FCE6}">
      <dgm:prSet/>
      <dgm:spPr/>
      <dgm:t>
        <a:bodyPr/>
        <a:lstStyle/>
        <a:p>
          <a:endParaRPr lang="es-MX"/>
        </a:p>
      </dgm:t>
    </dgm:pt>
    <dgm:pt modelId="{881992DC-C259-4C56-975B-97309F9E1D04}" type="sibTrans" cxnId="{A4FB6CF4-AE36-4DDB-BF0A-7E7875B4FCE6}">
      <dgm:prSet/>
      <dgm:spPr/>
      <dgm:t>
        <a:bodyPr/>
        <a:lstStyle/>
        <a:p>
          <a:endParaRPr lang="es-MX"/>
        </a:p>
      </dgm:t>
    </dgm:pt>
    <dgm:pt modelId="{34C7245B-0364-46EF-A395-49318102971B}" type="pres">
      <dgm:prSet presAssocID="{8CF00703-2BED-4326-B901-E2478162AD5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BD33DE-22BA-49F1-8AFD-4B6BCE64797B}" type="pres">
      <dgm:prSet presAssocID="{182BC42D-1D93-479F-86DD-52370068917A}" presName="parentLin" presStyleCnt="0"/>
      <dgm:spPr/>
    </dgm:pt>
    <dgm:pt modelId="{6B66A156-B843-45B3-862C-35938D480A28}" type="pres">
      <dgm:prSet presAssocID="{182BC42D-1D93-479F-86DD-52370068917A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4F490F49-30D2-4AE9-8FD7-21677B2FD0D0}" type="pres">
      <dgm:prSet presAssocID="{182BC42D-1D93-479F-86DD-52370068917A}" presName="parentText" presStyleLbl="node1" presStyleIdx="0" presStyleCnt="3" custScaleY="5201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B2F597-4EDE-4B48-9330-2D924F362B23}" type="pres">
      <dgm:prSet presAssocID="{182BC42D-1D93-479F-86DD-52370068917A}" presName="negativeSpace" presStyleCnt="0"/>
      <dgm:spPr/>
    </dgm:pt>
    <dgm:pt modelId="{8A2465CD-77FC-4419-B07B-F72C72E54C3B}" type="pres">
      <dgm:prSet presAssocID="{182BC42D-1D93-479F-86DD-52370068917A}" presName="childText" presStyleLbl="conFgAcc1" presStyleIdx="0" presStyleCnt="3" custScaleX="93388" custScaleY="52193" custLinFactY="2927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403275-5939-42B1-9C43-4FC0D13CEAAD}" type="pres">
      <dgm:prSet presAssocID="{2E8D6F5B-B085-4ADB-A5E3-FBEDCB13AAEF}" presName="spaceBetweenRectangles" presStyleCnt="0"/>
      <dgm:spPr/>
    </dgm:pt>
    <dgm:pt modelId="{557E0007-921A-4538-9AAD-A061C6445DA0}" type="pres">
      <dgm:prSet presAssocID="{BC76A367-010D-49DC-BBFE-E1940976F5F2}" presName="parentLin" presStyleCnt="0"/>
      <dgm:spPr/>
    </dgm:pt>
    <dgm:pt modelId="{55C5F113-1835-44B4-BE4E-78F084117FFF}" type="pres">
      <dgm:prSet presAssocID="{BC76A367-010D-49DC-BBFE-E1940976F5F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ABC24D5-3B97-4D8F-A412-D68491D07BB1}" type="pres">
      <dgm:prSet presAssocID="{BC76A367-010D-49DC-BBFE-E1940976F5F2}" presName="parentText" presStyleLbl="node1" presStyleIdx="1" presStyleCnt="3" custScaleY="45826" custLinFactNeighborX="-826" custLinFactNeighborY="-176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49B57-F079-4893-B2FF-7B493BB72450}" type="pres">
      <dgm:prSet presAssocID="{BC76A367-010D-49DC-BBFE-E1940976F5F2}" presName="negativeSpace" presStyleCnt="0"/>
      <dgm:spPr/>
    </dgm:pt>
    <dgm:pt modelId="{77CACF37-7742-47FF-8388-A91A5E13A7CB}" type="pres">
      <dgm:prSet presAssocID="{BC76A367-010D-49DC-BBFE-E1940976F5F2}" presName="childText" presStyleLbl="conFgAcc1" presStyleIdx="1" presStyleCnt="3" custScaleX="96694" custScaleY="58921" custLinFactNeighborY="-732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BDBC40-DAD7-49D1-925F-8AA1CAE2852A}" type="pres">
      <dgm:prSet presAssocID="{28148DFB-056B-4627-9E1D-A749E04492DF}" presName="spaceBetweenRectangles" presStyleCnt="0"/>
      <dgm:spPr/>
    </dgm:pt>
    <dgm:pt modelId="{BFCC6206-7BD2-40EF-B3D3-93945BE4B149}" type="pres">
      <dgm:prSet presAssocID="{80F33DC2-C6EB-41DE-838F-8FDBBB9C4CEC}" presName="parentLin" presStyleCnt="0"/>
      <dgm:spPr/>
    </dgm:pt>
    <dgm:pt modelId="{2787005F-53DB-4C38-BB4C-FA9F9AE6092C}" type="pres">
      <dgm:prSet presAssocID="{80F33DC2-C6EB-41DE-838F-8FDBBB9C4CEC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2C00BF57-08DC-4723-9610-1FBBCF319D2A}" type="pres">
      <dgm:prSet presAssocID="{80F33DC2-C6EB-41DE-838F-8FDBBB9C4CEC}" presName="parentText" presStyleLbl="node1" presStyleIdx="2" presStyleCnt="3" custScaleY="62619" custLinFactNeighborX="-27521" custLinFactNeighborY="-7076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DB19CC-26EC-4A85-9F2C-22810C4D68D2}" type="pres">
      <dgm:prSet presAssocID="{80F33DC2-C6EB-41DE-838F-8FDBBB9C4CEC}" presName="negativeSpace" presStyleCnt="0"/>
      <dgm:spPr/>
    </dgm:pt>
    <dgm:pt modelId="{7213579B-9720-42DA-A047-B6B8301A7DD7}" type="pres">
      <dgm:prSet presAssocID="{80F33DC2-C6EB-41DE-838F-8FDBBB9C4CEC}" presName="childText" presStyleLbl="conFgAcc1" presStyleIdx="2" presStyleCnt="3" custScaleX="96694" custScaleY="54271" custLinFactY="-2233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E2518D-BAB8-43FB-9DF1-512CC8160841}" type="presOf" srcId="{C9C2F385-ED49-40BF-ADAC-A20F8B0B24BE}" destId="{8A2465CD-77FC-4419-B07B-F72C72E54C3B}" srcOrd="0" destOrd="0" presId="urn:microsoft.com/office/officeart/2005/8/layout/list1"/>
    <dgm:cxn modelId="{D251F122-D51E-4ED8-8365-61DD45A82FCD}" type="presOf" srcId="{80F33DC2-C6EB-41DE-838F-8FDBBB9C4CEC}" destId="{2787005F-53DB-4C38-BB4C-FA9F9AE6092C}" srcOrd="0" destOrd="0" presId="urn:microsoft.com/office/officeart/2005/8/layout/list1"/>
    <dgm:cxn modelId="{89DBB5F3-9982-4863-A425-3180F0D391AE}" type="presOf" srcId="{BC76A367-010D-49DC-BBFE-E1940976F5F2}" destId="{6ABC24D5-3B97-4D8F-A412-D68491D07BB1}" srcOrd="1" destOrd="0" presId="urn:microsoft.com/office/officeart/2005/8/layout/list1"/>
    <dgm:cxn modelId="{905EB71D-E51D-485C-AD92-15DF8829C72F}" srcId="{8CF00703-2BED-4326-B901-E2478162AD5B}" destId="{80F33DC2-C6EB-41DE-838F-8FDBBB9C4CEC}" srcOrd="2" destOrd="0" parTransId="{0F339ED8-A50C-4708-8FA5-6462EA594FFE}" sibTransId="{0C32CE71-9D06-4268-B45F-20976D45982C}"/>
    <dgm:cxn modelId="{F07D2DE2-C308-4482-8B80-ACD429747BE8}" srcId="{BC76A367-010D-49DC-BBFE-E1940976F5F2}" destId="{143DB791-548D-4DFD-B3BC-7E190100EDF8}" srcOrd="0" destOrd="0" parTransId="{4BBD84CD-3382-41C6-A45F-89BE112C0A6A}" sibTransId="{1C7DF5CF-B1A0-47F7-B9EF-B2849C168E2C}"/>
    <dgm:cxn modelId="{8B8FEFFA-82B7-4FB0-A753-CD70964479B8}" srcId="{8CF00703-2BED-4326-B901-E2478162AD5B}" destId="{182BC42D-1D93-479F-86DD-52370068917A}" srcOrd="0" destOrd="0" parTransId="{23F7D36A-BA2C-4F55-8DD8-941042779321}" sibTransId="{2E8D6F5B-B085-4ADB-A5E3-FBEDCB13AAEF}"/>
    <dgm:cxn modelId="{E3B10E9B-97E2-45E0-A370-D474B34F6A89}" type="presOf" srcId="{182BC42D-1D93-479F-86DD-52370068917A}" destId="{6B66A156-B843-45B3-862C-35938D480A28}" srcOrd="0" destOrd="0" presId="urn:microsoft.com/office/officeart/2005/8/layout/list1"/>
    <dgm:cxn modelId="{D508F292-3663-416F-ABDF-709466841190}" type="presOf" srcId="{182BC42D-1D93-479F-86DD-52370068917A}" destId="{4F490F49-30D2-4AE9-8FD7-21677B2FD0D0}" srcOrd="1" destOrd="0" presId="urn:microsoft.com/office/officeart/2005/8/layout/list1"/>
    <dgm:cxn modelId="{D9818CE0-48D6-4B3B-BC84-F98888BE03EF}" type="presOf" srcId="{BC76A367-010D-49DC-BBFE-E1940976F5F2}" destId="{55C5F113-1835-44B4-BE4E-78F084117FFF}" srcOrd="0" destOrd="0" presId="urn:microsoft.com/office/officeart/2005/8/layout/list1"/>
    <dgm:cxn modelId="{F480315D-E8F3-4F55-B2F9-B8EDDC27FC8E}" type="presOf" srcId="{C398CDAD-7A43-4019-8838-00F8190B509A}" destId="{7213579B-9720-42DA-A047-B6B8301A7DD7}" srcOrd="0" destOrd="0" presId="urn:microsoft.com/office/officeart/2005/8/layout/list1"/>
    <dgm:cxn modelId="{1503FB1F-C31B-4773-AFEC-A9E30D5E2D7A}" srcId="{182BC42D-1D93-479F-86DD-52370068917A}" destId="{C9C2F385-ED49-40BF-ADAC-A20F8B0B24BE}" srcOrd="0" destOrd="0" parTransId="{DA658F1E-DAE9-443D-B5D0-0280FD76CF79}" sibTransId="{724BD76A-EA1A-4D17-8BCB-80E3CF4C23CF}"/>
    <dgm:cxn modelId="{A4FB6CF4-AE36-4DDB-BF0A-7E7875B4FCE6}" srcId="{80F33DC2-C6EB-41DE-838F-8FDBBB9C4CEC}" destId="{C398CDAD-7A43-4019-8838-00F8190B509A}" srcOrd="0" destOrd="0" parTransId="{282C2C96-4636-475B-BDA9-93C378636113}" sibTransId="{881992DC-C259-4C56-975B-97309F9E1D04}"/>
    <dgm:cxn modelId="{6FC9FC33-EFA5-4AB5-B752-7622AEC1F820}" type="presOf" srcId="{8CF00703-2BED-4326-B901-E2478162AD5B}" destId="{34C7245B-0364-46EF-A395-49318102971B}" srcOrd="0" destOrd="0" presId="urn:microsoft.com/office/officeart/2005/8/layout/list1"/>
    <dgm:cxn modelId="{179CE080-8442-49DC-93B8-7AFA815AAF64}" type="presOf" srcId="{143DB791-548D-4DFD-B3BC-7E190100EDF8}" destId="{77CACF37-7742-47FF-8388-A91A5E13A7CB}" srcOrd="0" destOrd="0" presId="urn:microsoft.com/office/officeart/2005/8/layout/list1"/>
    <dgm:cxn modelId="{5359A4CB-654B-4D69-8D7B-5B49CCBAFC98}" type="presOf" srcId="{80F33DC2-C6EB-41DE-838F-8FDBBB9C4CEC}" destId="{2C00BF57-08DC-4723-9610-1FBBCF319D2A}" srcOrd="1" destOrd="0" presId="urn:microsoft.com/office/officeart/2005/8/layout/list1"/>
    <dgm:cxn modelId="{51AAA4FA-0605-460E-B514-16D70755F36A}" srcId="{8CF00703-2BED-4326-B901-E2478162AD5B}" destId="{BC76A367-010D-49DC-BBFE-E1940976F5F2}" srcOrd="1" destOrd="0" parTransId="{8DA8F1E8-D9D3-4284-BAE3-7C51FDEED210}" sibTransId="{28148DFB-056B-4627-9E1D-A749E04492DF}"/>
    <dgm:cxn modelId="{900E9DAD-DFB1-42D0-84B7-0677B21ABD03}" type="presParOf" srcId="{34C7245B-0364-46EF-A395-49318102971B}" destId="{42BD33DE-22BA-49F1-8AFD-4B6BCE64797B}" srcOrd="0" destOrd="0" presId="urn:microsoft.com/office/officeart/2005/8/layout/list1"/>
    <dgm:cxn modelId="{F8A8023B-5FA2-4548-828A-8F14DCE9A905}" type="presParOf" srcId="{42BD33DE-22BA-49F1-8AFD-4B6BCE64797B}" destId="{6B66A156-B843-45B3-862C-35938D480A28}" srcOrd="0" destOrd="0" presId="urn:microsoft.com/office/officeart/2005/8/layout/list1"/>
    <dgm:cxn modelId="{8874EFED-FFF2-43D2-9093-C11C62996851}" type="presParOf" srcId="{42BD33DE-22BA-49F1-8AFD-4B6BCE64797B}" destId="{4F490F49-30D2-4AE9-8FD7-21677B2FD0D0}" srcOrd="1" destOrd="0" presId="urn:microsoft.com/office/officeart/2005/8/layout/list1"/>
    <dgm:cxn modelId="{F5B09B64-44B9-4D20-87D1-C74FEB63E1F8}" type="presParOf" srcId="{34C7245B-0364-46EF-A395-49318102971B}" destId="{59B2F597-4EDE-4B48-9330-2D924F362B23}" srcOrd="1" destOrd="0" presId="urn:microsoft.com/office/officeart/2005/8/layout/list1"/>
    <dgm:cxn modelId="{48F3BFF8-B555-4604-B59B-205DEACFF86A}" type="presParOf" srcId="{34C7245B-0364-46EF-A395-49318102971B}" destId="{8A2465CD-77FC-4419-B07B-F72C72E54C3B}" srcOrd="2" destOrd="0" presId="urn:microsoft.com/office/officeart/2005/8/layout/list1"/>
    <dgm:cxn modelId="{BB592097-4FA1-48F2-878D-2482F458C9C7}" type="presParOf" srcId="{34C7245B-0364-46EF-A395-49318102971B}" destId="{D5403275-5939-42B1-9C43-4FC0D13CEAAD}" srcOrd="3" destOrd="0" presId="urn:microsoft.com/office/officeart/2005/8/layout/list1"/>
    <dgm:cxn modelId="{AFA4070B-C62E-4053-85A5-31E395A405DE}" type="presParOf" srcId="{34C7245B-0364-46EF-A395-49318102971B}" destId="{557E0007-921A-4538-9AAD-A061C6445DA0}" srcOrd="4" destOrd="0" presId="urn:microsoft.com/office/officeart/2005/8/layout/list1"/>
    <dgm:cxn modelId="{671C71B6-1A23-4915-8539-D444CBEF895F}" type="presParOf" srcId="{557E0007-921A-4538-9AAD-A061C6445DA0}" destId="{55C5F113-1835-44B4-BE4E-78F084117FFF}" srcOrd="0" destOrd="0" presId="urn:microsoft.com/office/officeart/2005/8/layout/list1"/>
    <dgm:cxn modelId="{5172DB62-DFEA-4D60-91FF-DC07D03C6774}" type="presParOf" srcId="{557E0007-921A-4538-9AAD-A061C6445DA0}" destId="{6ABC24D5-3B97-4D8F-A412-D68491D07BB1}" srcOrd="1" destOrd="0" presId="urn:microsoft.com/office/officeart/2005/8/layout/list1"/>
    <dgm:cxn modelId="{FF3B69ED-DB95-4A68-8800-B0B1A8D3B073}" type="presParOf" srcId="{34C7245B-0364-46EF-A395-49318102971B}" destId="{0F449B57-F079-4893-B2FF-7B493BB72450}" srcOrd="5" destOrd="0" presId="urn:microsoft.com/office/officeart/2005/8/layout/list1"/>
    <dgm:cxn modelId="{9B80F401-061A-41B2-B498-5DCB047EB27A}" type="presParOf" srcId="{34C7245B-0364-46EF-A395-49318102971B}" destId="{77CACF37-7742-47FF-8388-A91A5E13A7CB}" srcOrd="6" destOrd="0" presId="urn:microsoft.com/office/officeart/2005/8/layout/list1"/>
    <dgm:cxn modelId="{ECE33D86-9104-4B23-A7AD-3A68C45A20AC}" type="presParOf" srcId="{34C7245B-0364-46EF-A395-49318102971B}" destId="{BEBDBC40-DAD7-49D1-925F-8AA1CAE2852A}" srcOrd="7" destOrd="0" presId="urn:microsoft.com/office/officeart/2005/8/layout/list1"/>
    <dgm:cxn modelId="{407238D8-BB17-4739-A6DA-4D6A04C7CFB9}" type="presParOf" srcId="{34C7245B-0364-46EF-A395-49318102971B}" destId="{BFCC6206-7BD2-40EF-B3D3-93945BE4B149}" srcOrd="8" destOrd="0" presId="urn:microsoft.com/office/officeart/2005/8/layout/list1"/>
    <dgm:cxn modelId="{3ACAB56C-B881-4621-97FA-A10D8C884066}" type="presParOf" srcId="{BFCC6206-7BD2-40EF-B3D3-93945BE4B149}" destId="{2787005F-53DB-4C38-BB4C-FA9F9AE6092C}" srcOrd="0" destOrd="0" presId="urn:microsoft.com/office/officeart/2005/8/layout/list1"/>
    <dgm:cxn modelId="{9B4C81B9-AC40-47B1-B7EE-020864114E3E}" type="presParOf" srcId="{BFCC6206-7BD2-40EF-B3D3-93945BE4B149}" destId="{2C00BF57-08DC-4723-9610-1FBBCF319D2A}" srcOrd="1" destOrd="0" presId="urn:microsoft.com/office/officeart/2005/8/layout/list1"/>
    <dgm:cxn modelId="{5249BCE6-3EDA-488B-A08C-6B1B76A3D570}" type="presParOf" srcId="{34C7245B-0364-46EF-A395-49318102971B}" destId="{8FDB19CC-26EC-4A85-9F2C-22810C4D68D2}" srcOrd="9" destOrd="0" presId="urn:microsoft.com/office/officeart/2005/8/layout/list1"/>
    <dgm:cxn modelId="{262329D1-6BB1-40DC-80CC-98245D46006B}" type="presParOf" srcId="{34C7245B-0364-46EF-A395-49318102971B}" destId="{7213579B-9720-42DA-A047-B6B8301A7DD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4AD5A6F-9399-42A6-92EF-6E0F1B5D141A}" type="doc">
      <dgm:prSet loTypeId="urn:microsoft.com/office/officeart/2005/8/layout/hierarchy3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EE95AC9-3FC1-45BB-B100-31EC40132A75}">
      <dgm:prSet phldrT="[Texto]"/>
      <dgm:spPr/>
      <dgm:t>
        <a:bodyPr/>
        <a:lstStyle/>
        <a:p>
          <a:r>
            <a:rPr lang="es-MX" dirty="0" smtClean="0"/>
            <a:t>Experimental </a:t>
          </a:r>
          <a:endParaRPr lang="es-MX" dirty="0"/>
        </a:p>
      </dgm:t>
    </dgm:pt>
    <dgm:pt modelId="{13051C86-E578-4FA8-9FCA-FBAB71B721D4}" type="parTrans" cxnId="{A4CB7918-F213-4FE1-82C2-C7EFD9429D8F}">
      <dgm:prSet/>
      <dgm:spPr/>
      <dgm:t>
        <a:bodyPr/>
        <a:lstStyle/>
        <a:p>
          <a:endParaRPr lang="es-MX"/>
        </a:p>
      </dgm:t>
    </dgm:pt>
    <dgm:pt modelId="{BE133EB2-0410-437A-A8A5-2FB3D3BD6F02}" type="sibTrans" cxnId="{A4CB7918-F213-4FE1-82C2-C7EFD9429D8F}">
      <dgm:prSet/>
      <dgm:spPr/>
      <dgm:t>
        <a:bodyPr/>
        <a:lstStyle/>
        <a:p>
          <a:endParaRPr lang="es-MX"/>
        </a:p>
      </dgm:t>
    </dgm:pt>
    <dgm:pt modelId="{A9BAB99C-3899-4FB2-AFB1-D287666D27CE}">
      <dgm:prSet phldrT="[Texto]"/>
      <dgm:spPr/>
      <dgm:t>
        <a:bodyPr/>
        <a:lstStyle/>
        <a:p>
          <a:pPr algn="l"/>
          <a:r>
            <a:rPr lang="es-MX" dirty="0" err="1" smtClean="0"/>
            <a:t>Preexperimentos</a:t>
          </a:r>
          <a:endParaRPr lang="es-MX" dirty="0"/>
        </a:p>
      </dgm:t>
    </dgm:pt>
    <dgm:pt modelId="{39EE012C-14D5-4E17-A980-B398B7D258B6}" type="parTrans" cxnId="{FAA0138F-8B70-4FF0-BB69-9510FB2E454C}">
      <dgm:prSet/>
      <dgm:spPr/>
      <dgm:t>
        <a:bodyPr/>
        <a:lstStyle/>
        <a:p>
          <a:endParaRPr lang="es-MX"/>
        </a:p>
      </dgm:t>
    </dgm:pt>
    <dgm:pt modelId="{AC61448B-D36A-425F-8D7D-D3A014DF49F6}" type="sibTrans" cxnId="{FAA0138F-8B70-4FF0-BB69-9510FB2E454C}">
      <dgm:prSet/>
      <dgm:spPr/>
      <dgm:t>
        <a:bodyPr/>
        <a:lstStyle/>
        <a:p>
          <a:endParaRPr lang="es-MX"/>
        </a:p>
      </dgm:t>
    </dgm:pt>
    <dgm:pt modelId="{DF7D5618-875E-4B76-B142-15088E93CB3C}">
      <dgm:prSet phldrT="[Texto]"/>
      <dgm:spPr/>
      <dgm:t>
        <a:bodyPr/>
        <a:lstStyle/>
        <a:p>
          <a:pPr algn="l"/>
          <a:r>
            <a:rPr lang="es-MX" dirty="0" smtClean="0"/>
            <a:t>Experimentos puros</a:t>
          </a:r>
        </a:p>
      </dgm:t>
    </dgm:pt>
    <dgm:pt modelId="{D934D91D-68C5-44DE-B7FA-8DB21C01FD4F}" type="parTrans" cxnId="{D19D53E6-F103-46CF-A090-22AD38FDF86A}">
      <dgm:prSet/>
      <dgm:spPr/>
      <dgm:t>
        <a:bodyPr/>
        <a:lstStyle/>
        <a:p>
          <a:endParaRPr lang="es-MX"/>
        </a:p>
      </dgm:t>
    </dgm:pt>
    <dgm:pt modelId="{4A9DCFD5-2A20-4B8A-BD05-4B1863E89184}" type="sibTrans" cxnId="{D19D53E6-F103-46CF-A090-22AD38FDF86A}">
      <dgm:prSet/>
      <dgm:spPr/>
      <dgm:t>
        <a:bodyPr/>
        <a:lstStyle/>
        <a:p>
          <a:endParaRPr lang="es-MX"/>
        </a:p>
      </dgm:t>
    </dgm:pt>
    <dgm:pt modelId="{42E5FF6C-15BA-46EC-A8AD-19D29B2E802A}">
      <dgm:prSet phldrT="[Texto]"/>
      <dgm:spPr/>
      <dgm:t>
        <a:bodyPr/>
        <a:lstStyle/>
        <a:p>
          <a:r>
            <a:rPr lang="es-MX" dirty="0" smtClean="0"/>
            <a:t>No experimental</a:t>
          </a:r>
          <a:endParaRPr lang="es-MX" dirty="0"/>
        </a:p>
      </dgm:t>
    </dgm:pt>
    <dgm:pt modelId="{6805E495-D955-4B37-A3F6-26C00465001C}" type="parTrans" cxnId="{80D09890-E0A7-4ED7-9165-41382E191E01}">
      <dgm:prSet/>
      <dgm:spPr/>
      <dgm:t>
        <a:bodyPr/>
        <a:lstStyle/>
        <a:p>
          <a:endParaRPr lang="es-MX"/>
        </a:p>
      </dgm:t>
    </dgm:pt>
    <dgm:pt modelId="{159CD32B-D5CC-4BAC-A24E-C36032BB7A15}" type="sibTrans" cxnId="{80D09890-E0A7-4ED7-9165-41382E191E01}">
      <dgm:prSet/>
      <dgm:spPr/>
      <dgm:t>
        <a:bodyPr/>
        <a:lstStyle/>
        <a:p>
          <a:endParaRPr lang="es-MX"/>
        </a:p>
      </dgm:t>
    </dgm:pt>
    <dgm:pt modelId="{3208ABB7-12B5-4955-B0FB-99DC6E48C199}">
      <dgm:prSet phldrT="[Texto]"/>
      <dgm:spPr/>
      <dgm:t>
        <a:bodyPr/>
        <a:lstStyle/>
        <a:p>
          <a:pPr algn="l"/>
          <a:r>
            <a:rPr lang="es-MX" dirty="0" smtClean="0"/>
            <a:t>Diseños transversales</a:t>
          </a:r>
          <a:endParaRPr lang="es-MX" dirty="0"/>
        </a:p>
      </dgm:t>
    </dgm:pt>
    <dgm:pt modelId="{64730458-3847-488F-9C41-6AFA0B314C9C}" type="parTrans" cxnId="{13C7FFFE-9AD8-4DB1-9CB3-A9BCE74D5ADF}">
      <dgm:prSet/>
      <dgm:spPr/>
      <dgm:t>
        <a:bodyPr/>
        <a:lstStyle/>
        <a:p>
          <a:endParaRPr lang="es-MX"/>
        </a:p>
      </dgm:t>
    </dgm:pt>
    <dgm:pt modelId="{0E214F00-BF55-4B43-B832-EFF90AA00BE6}" type="sibTrans" cxnId="{13C7FFFE-9AD8-4DB1-9CB3-A9BCE74D5ADF}">
      <dgm:prSet/>
      <dgm:spPr/>
      <dgm:t>
        <a:bodyPr/>
        <a:lstStyle/>
        <a:p>
          <a:endParaRPr lang="es-MX"/>
        </a:p>
      </dgm:t>
    </dgm:pt>
    <dgm:pt modelId="{5E73591B-D5B1-4CE7-8BB9-DD6CD2139B75}">
      <dgm:prSet phldrT="[Texto]"/>
      <dgm:spPr/>
      <dgm:t>
        <a:bodyPr/>
        <a:lstStyle/>
        <a:p>
          <a:pPr algn="l"/>
          <a:r>
            <a:rPr lang="es-MX" dirty="0" smtClean="0"/>
            <a:t>Diseños longitudinales</a:t>
          </a:r>
          <a:endParaRPr lang="es-MX" dirty="0"/>
        </a:p>
      </dgm:t>
    </dgm:pt>
    <dgm:pt modelId="{5F3B70FB-BBD9-4E33-BBC2-F53F04428789}" type="parTrans" cxnId="{E7D9E2FD-2B42-4D14-BC4C-0B6E698B5846}">
      <dgm:prSet/>
      <dgm:spPr/>
      <dgm:t>
        <a:bodyPr/>
        <a:lstStyle/>
        <a:p>
          <a:endParaRPr lang="es-MX"/>
        </a:p>
      </dgm:t>
    </dgm:pt>
    <dgm:pt modelId="{95DFE6C4-53B7-4569-B235-CDC0D69AA81A}" type="sibTrans" cxnId="{E7D9E2FD-2B42-4D14-BC4C-0B6E698B5846}">
      <dgm:prSet/>
      <dgm:spPr/>
      <dgm:t>
        <a:bodyPr/>
        <a:lstStyle/>
        <a:p>
          <a:endParaRPr lang="es-MX"/>
        </a:p>
      </dgm:t>
    </dgm:pt>
    <dgm:pt modelId="{283C6FC0-1A97-4EB5-B1D5-C853F0231D00}">
      <dgm:prSet phldrT="[Texto]"/>
      <dgm:spPr/>
      <dgm:t>
        <a:bodyPr/>
        <a:lstStyle/>
        <a:p>
          <a:pPr algn="l"/>
          <a:r>
            <a:rPr lang="es-MX" dirty="0" err="1" smtClean="0"/>
            <a:t>Cuasiexperimentos</a:t>
          </a:r>
          <a:endParaRPr lang="es-MX" dirty="0" smtClean="0"/>
        </a:p>
      </dgm:t>
    </dgm:pt>
    <dgm:pt modelId="{EFD76084-A63D-49CD-A6B9-1F2454E07679}" type="parTrans" cxnId="{6C141779-9B9A-412C-8FE6-386EA1CCD812}">
      <dgm:prSet/>
      <dgm:spPr/>
      <dgm:t>
        <a:bodyPr/>
        <a:lstStyle/>
        <a:p>
          <a:endParaRPr lang="es-MX"/>
        </a:p>
      </dgm:t>
    </dgm:pt>
    <dgm:pt modelId="{0C0DFCB2-8D0D-46EF-BED1-06B75D7C2ACB}" type="sibTrans" cxnId="{6C141779-9B9A-412C-8FE6-386EA1CCD812}">
      <dgm:prSet/>
      <dgm:spPr/>
      <dgm:t>
        <a:bodyPr/>
        <a:lstStyle/>
        <a:p>
          <a:endParaRPr lang="es-MX"/>
        </a:p>
      </dgm:t>
    </dgm:pt>
    <dgm:pt modelId="{40ED433F-C91A-4927-8F5B-C8F77A7B122E}">
      <dgm:prSet phldrT="[Texto]"/>
      <dgm:spPr/>
      <dgm:t>
        <a:bodyPr/>
        <a:lstStyle/>
        <a:p>
          <a:pPr algn="just"/>
          <a:r>
            <a:rPr lang="es-MX" dirty="0" smtClean="0"/>
            <a:t>Diseño de un solo grupo grado de control es mínimo.</a:t>
          </a:r>
          <a:endParaRPr lang="es-MX" dirty="0"/>
        </a:p>
      </dgm:t>
    </dgm:pt>
    <dgm:pt modelId="{4D34EC4B-B801-4C8A-8A49-7348C750D990}" type="parTrans" cxnId="{677C39B2-D59A-4B08-8430-FE4FFEE8B77B}">
      <dgm:prSet/>
      <dgm:spPr/>
      <dgm:t>
        <a:bodyPr/>
        <a:lstStyle/>
        <a:p>
          <a:endParaRPr lang="es-MX"/>
        </a:p>
      </dgm:t>
    </dgm:pt>
    <dgm:pt modelId="{0D6643EE-C874-44FB-9CE0-C279A7819F8C}" type="sibTrans" cxnId="{677C39B2-D59A-4B08-8430-FE4FFEE8B77B}">
      <dgm:prSet/>
      <dgm:spPr/>
      <dgm:t>
        <a:bodyPr/>
        <a:lstStyle/>
        <a:p>
          <a:endParaRPr lang="es-MX"/>
        </a:p>
      </dgm:t>
    </dgm:pt>
    <dgm:pt modelId="{9AAAA066-B436-43DD-8581-499847FE08CC}">
      <dgm:prSet phldrT="[Texto]"/>
      <dgm:spPr/>
      <dgm:t>
        <a:bodyPr/>
        <a:lstStyle/>
        <a:p>
          <a:pPr algn="just"/>
          <a:r>
            <a:rPr lang="es-MX" dirty="0" smtClean="0"/>
            <a:t>Son aquellos que logran el control y validez interna al reunir grupos de comparación y equivalencia de los grupos.</a:t>
          </a:r>
        </a:p>
      </dgm:t>
    </dgm:pt>
    <dgm:pt modelId="{F5000F7F-AC55-464A-8268-FBC997417717}" type="parTrans" cxnId="{41DA66BF-AD46-4D3D-8A91-0A1A2C2448C9}">
      <dgm:prSet/>
      <dgm:spPr/>
      <dgm:t>
        <a:bodyPr/>
        <a:lstStyle/>
        <a:p>
          <a:endParaRPr lang="es-MX"/>
        </a:p>
      </dgm:t>
    </dgm:pt>
    <dgm:pt modelId="{1EF6A411-0D6A-4FCD-8330-E96C6BCB8466}" type="sibTrans" cxnId="{41DA66BF-AD46-4D3D-8A91-0A1A2C2448C9}">
      <dgm:prSet/>
      <dgm:spPr/>
      <dgm:t>
        <a:bodyPr/>
        <a:lstStyle/>
        <a:p>
          <a:endParaRPr lang="es-MX"/>
        </a:p>
      </dgm:t>
    </dgm:pt>
    <dgm:pt modelId="{4A2CCD42-71F2-4E16-B46D-3E32D5E82250}">
      <dgm:prSet phldrT="[Texto]"/>
      <dgm:spPr/>
      <dgm:t>
        <a:bodyPr/>
        <a:lstStyle/>
        <a:p>
          <a:pPr algn="just"/>
          <a:r>
            <a:rPr lang="es-MX" dirty="0" smtClean="0"/>
            <a:t>No se tiene garantizada la equivalencia inicial  porque no hay asignación aleatoria ni emparejamiento, los grupos están formados antes del experimento.</a:t>
          </a:r>
        </a:p>
      </dgm:t>
    </dgm:pt>
    <dgm:pt modelId="{AA3D46B0-8AA4-4595-8AE6-3F2E55789BE4}" type="parTrans" cxnId="{F125DE75-D30A-466F-BE4D-78DFB1D12319}">
      <dgm:prSet/>
      <dgm:spPr/>
      <dgm:t>
        <a:bodyPr/>
        <a:lstStyle/>
        <a:p>
          <a:endParaRPr lang="es-MX"/>
        </a:p>
      </dgm:t>
    </dgm:pt>
    <dgm:pt modelId="{49784808-CC68-44B4-9049-FC23E4218676}" type="sibTrans" cxnId="{F125DE75-D30A-466F-BE4D-78DFB1D12319}">
      <dgm:prSet/>
      <dgm:spPr/>
      <dgm:t>
        <a:bodyPr/>
        <a:lstStyle/>
        <a:p>
          <a:endParaRPr lang="es-MX"/>
        </a:p>
      </dgm:t>
    </dgm:pt>
    <dgm:pt modelId="{5A34EBA8-3B7F-459B-B8F9-0F2229A4F281}">
      <dgm:prSet phldrT="[Texto]"/>
      <dgm:spPr/>
      <dgm:t>
        <a:bodyPr/>
        <a:lstStyle/>
        <a:p>
          <a:pPr algn="just"/>
          <a:r>
            <a:rPr lang="es-MX" dirty="0" smtClean="0"/>
            <a:t>Investigaciones que recopilan datos en un momento único.</a:t>
          </a:r>
          <a:endParaRPr lang="es-MX" dirty="0"/>
        </a:p>
      </dgm:t>
    </dgm:pt>
    <dgm:pt modelId="{C70025E7-D665-44C9-BC86-3CB87BE0A3ED}" type="parTrans" cxnId="{496E7BD7-CB5A-49CB-BA94-D9342F02D340}">
      <dgm:prSet/>
      <dgm:spPr/>
      <dgm:t>
        <a:bodyPr/>
        <a:lstStyle/>
        <a:p>
          <a:endParaRPr lang="es-MX"/>
        </a:p>
      </dgm:t>
    </dgm:pt>
    <dgm:pt modelId="{34FF914C-AF12-48AD-AC29-6BB29DBBE33C}" type="sibTrans" cxnId="{496E7BD7-CB5A-49CB-BA94-D9342F02D340}">
      <dgm:prSet/>
      <dgm:spPr/>
      <dgm:t>
        <a:bodyPr/>
        <a:lstStyle/>
        <a:p>
          <a:endParaRPr lang="es-MX"/>
        </a:p>
      </dgm:t>
    </dgm:pt>
    <dgm:pt modelId="{D5E47DE1-4458-4079-BEDD-B9B25792962B}">
      <dgm:prSet phldrT="[Texto]"/>
      <dgm:spPr/>
      <dgm:t>
        <a:bodyPr/>
        <a:lstStyle/>
        <a:p>
          <a:pPr algn="just"/>
          <a:r>
            <a:rPr lang="es-MX" dirty="0" smtClean="0"/>
            <a:t>Indagan la incidencia de las modalidades o niveles de una o más variables en una población, estudios puramente descriptivos</a:t>
          </a:r>
          <a:endParaRPr lang="es-MX" dirty="0"/>
        </a:p>
      </dgm:t>
    </dgm:pt>
    <dgm:pt modelId="{77831B17-DB78-4A42-A798-FE73C19AF9E3}" type="parTrans" cxnId="{9DFC6B1E-7907-486E-8F84-2B67FEFA10A8}">
      <dgm:prSet/>
      <dgm:spPr/>
      <dgm:t>
        <a:bodyPr/>
        <a:lstStyle/>
        <a:p>
          <a:endParaRPr lang="es-MX"/>
        </a:p>
      </dgm:t>
    </dgm:pt>
    <dgm:pt modelId="{85F6B7F8-9E53-4E09-9956-4A0A62C1C323}" type="sibTrans" cxnId="{9DFC6B1E-7907-486E-8F84-2B67FEFA10A8}">
      <dgm:prSet/>
      <dgm:spPr/>
      <dgm:t>
        <a:bodyPr/>
        <a:lstStyle/>
        <a:p>
          <a:endParaRPr lang="es-MX"/>
        </a:p>
      </dgm:t>
    </dgm:pt>
    <dgm:pt modelId="{AC6CEF12-5794-4C7E-A705-A1F4FF5F945A}" type="pres">
      <dgm:prSet presAssocID="{E4AD5A6F-9399-42A6-92EF-6E0F1B5D14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3D194DE-1565-4C97-9388-F9CB2827EB27}" type="pres">
      <dgm:prSet presAssocID="{7EE95AC9-3FC1-45BB-B100-31EC40132A75}" presName="root" presStyleCnt="0"/>
      <dgm:spPr/>
    </dgm:pt>
    <dgm:pt modelId="{A2B83E0F-5AB4-410F-ABD2-BBC2B657C6DA}" type="pres">
      <dgm:prSet presAssocID="{7EE95AC9-3FC1-45BB-B100-31EC40132A75}" presName="rootComposite" presStyleCnt="0"/>
      <dgm:spPr/>
    </dgm:pt>
    <dgm:pt modelId="{90762FD9-B0AB-4517-B55A-D9447FADEA5C}" type="pres">
      <dgm:prSet presAssocID="{7EE95AC9-3FC1-45BB-B100-31EC40132A75}" presName="rootText" presStyleLbl="node1" presStyleIdx="0" presStyleCnt="2" custScaleX="72216" custLinFactNeighborX="1891"/>
      <dgm:spPr/>
      <dgm:t>
        <a:bodyPr/>
        <a:lstStyle/>
        <a:p>
          <a:endParaRPr lang="es-MX"/>
        </a:p>
      </dgm:t>
    </dgm:pt>
    <dgm:pt modelId="{850857B9-84AC-40EC-ADC2-0E63D5662B76}" type="pres">
      <dgm:prSet presAssocID="{7EE95AC9-3FC1-45BB-B100-31EC40132A75}" presName="rootConnector" presStyleLbl="node1" presStyleIdx="0" presStyleCnt="2"/>
      <dgm:spPr/>
      <dgm:t>
        <a:bodyPr/>
        <a:lstStyle/>
        <a:p>
          <a:endParaRPr lang="es-MX"/>
        </a:p>
      </dgm:t>
    </dgm:pt>
    <dgm:pt modelId="{DFCBBED4-226E-4F1D-8FDE-22E140345078}" type="pres">
      <dgm:prSet presAssocID="{7EE95AC9-3FC1-45BB-B100-31EC40132A75}" presName="childShape" presStyleCnt="0"/>
      <dgm:spPr/>
    </dgm:pt>
    <dgm:pt modelId="{435A667C-6335-41F9-9F21-28503D98B28F}" type="pres">
      <dgm:prSet presAssocID="{39EE012C-14D5-4E17-A980-B398B7D258B6}" presName="Name13" presStyleLbl="parChTrans1D2" presStyleIdx="0" presStyleCnt="5"/>
      <dgm:spPr/>
      <dgm:t>
        <a:bodyPr/>
        <a:lstStyle/>
        <a:p>
          <a:endParaRPr lang="es-MX"/>
        </a:p>
      </dgm:t>
    </dgm:pt>
    <dgm:pt modelId="{A15E3780-266D-4A6C-9B19-6EE304330442}" type="pres">
      <dgm:prSet presAssocID="{A9BAB99C-3899-4FB2-AFB1-D287666D27CE}" presName="childText" presStyleLbl="bgAcc1" presStyleIdx="0" presStyleCnt="5" custScaleX="173352" custScaleY="655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AC4F21-5852-426A-B4C1-410C587214D0}" type="pres">
      <dgm:prSet presAssocID="{D934D91D-68C5-44DE-B7FA-8DB21C01FD4F}" presName="Name13" presStyleLbl="parChTrans1D2" presStyleIdx="1" presStyleCnt="5"/>
      <dgm:spPr/>
      <dgm:t>
        <a:bodyPr/>
        <a:lstStyle/>
        <a:p>
          <a:endParaRPr lang="es-MX"/>
        </a:p>
      </dgm:t>
    </dgm:pt>
    <dgm:pt modelId="{5CD0B4A4-C70C-4B83-B85E-84C66A2CF960}" type="pres">
      <dgm:prSet presAssocID="{DF7D5618-875E-4B76-B142-15088E93CB3C}" presName="childText" presStyleLbl="bgAcc1" presStyleIdx="1" presStyleCnt="5" custScaleX="174656" custScaleY="74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B3F909-6C90-43B5-BF57-FB0F491C1C8A}" type="pres">
      <dgm:prSet presAssocID="{EFD76084-A63D-49CD-A6B9-1F2454E07679}" presName="Name13" presStyleLbl="parChTrans1D2" presStyleIdx="2" presStyleCnt="5"/>
      <dgm:spPr/>
      <dgm:t>
        <a:bodyPr/>
        <a:lstStyle/>
        <a:p>
          <a:endParaRPr lang="es-MX"/>
        </a:p>
      </dgm:t>
    </dgm:pt>
    <dgm:pt modelId="{3322C1BB-5353-4810-AEB6-3BE0EBC6414B}" type="pres">
      <dgm:prSet presAssocID="{283C6FC0-1A97-4EB5-B1D5-C853F0231D00}" presName="childText" presStyleLbl="bgAcc1" presStyleIdx="2" presStyleCnt="5" custScaleX="179132" custScaleY="797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548B9F-0B33-4C97-A298-30A09CBFBAD0}" type="pres">
      <dgm:prSet presAssocID="{42E5FF6C-15BA-46EC-A8AD-19D29B2E802A}" presName="root" presStyleCnt="0"/>
      <dgm:spPr/>
    </dgm:pt>
    <dgm:pt modelId="{533DCC95-AAAD-40A4-95E1-FC8F80F65EE7}" type="pres">
      <dgm:prSet presAssocID="{42E5FF6C-15BA-46EC-A8AD-19D29B2E802A}" presName="rootComposite" presStyleCnt="0"/>
      <dgm:spPr/>
    </dgm:pt>
    <dgm:pt modelId="{CDFADDAE-A1E1-4E83-A9FE-3E0CDFB182E6}" type="pres">
      <dgm:prSet presAssocID="{42E5FF6C-15BA-46EC-A8AD-19D29B2E802A}" presName="rootText" presStyleLbl="node1" presStyleIdx="1" presStyleCnt="2" custScaleX="75285" custLinFactNeighborX="-2200"/>
      <dgm:spPr/>
      <dgm:t>
        <a:bodyPr/>
        <a:lstStyle/>
        <a:p>
          <a:endParaRPr lang="es-MX"/>
        </a:p>
      </dgm:t>
    </dgm:pt>
    <dgm:pt modelId="{A012FA48-DB81-45E1-B46F-EDD5E303A0E0}" type="pres">
      <dgm:prSet presAssocID="{42E5FF6C-15BA-46EC-A8AD-19D29B2E802A}" presName="rootConnector" presStyleLbl="node1" presStyleIdx="1" presStyleCnt="2"/>
      <dgm:spPr/>
      <dgm:t>
        <a:bodyPr/>
        <a:lstStyle/>
        <a:p>
          <a:endParaRPr lang="es-MX"/>
        </a:p>
      </dgm:t>
    </dgm:pt>
    <dgm:pt modelId="{F1437016-BB15-4C5B-9B49-7ADE1ECB5A41}" type="pres">
      <dgm:prSet presAssocID="{42E5FF6C-15BA-46EC-A8AD-19D29B2E802A}" presName="childShape" presStyleCnt="0"/>
      <dgm:spPr/>
    </dgm:pt>
    <dgm:pt modelId="{E33DF1BF-93B4-4FF1-A872-EA13B5A9E4C4}" type="pres">
      <dgm:prSet presAssocID="{64730458-3847-488F-9C41-6AFA0B314C9C}" presName="Name13" presStyleLbl="parChTrans1D2" presStyleIdx="3" presStyleCnt="5"/>
      <dgm:spPr/>
      <dgm:t>
        <a:bodyPr/>
        <a:lstStyle/>
        <a:p>
          <a:endParaRPr lang="es-MX"/>
        </a:p>
      </dgm:t>
    </dgm:pt>
    <dgm:pt modelId="{1775138F-08B2-4D3F-8471-9C4F357E4702}" type="pres">
      <dgm:prSet presAssocID="{3208ABB7-12B5-4955-B0FB-99DC6E48C199}" presName="childText" presStyleLbl="bgAcc1" presStyleIdx="3" presStyleCnt="5" custScaleX="151788" custScaleY="65217" custLinFactNeighborX="32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C6E762-C043-4C84-BCF0-12883D23CA04}" type="pres">
      <dgm:prSet presAssocID="{5F3B70FB-BBD9-4E33-BBC2-F53F04428789}" presName="Name13" presStyleLbl="parChTrans1D2" presStyleIdx="4" presStyleCnt="5"/>
      <dgm:spPr/>
      <dgm:t>
        <a:bodyPr/>
        <a:lstStyle/>
        <a:p>
          <a:endParaRPr lang="es-MX"/>
        </a:p>
      </dgm:t>
    </dgm:pt>
    <dgm:pt modelId="{9CEC56BE-0CA7-42CD-85C1-5B9F7EB01226}" type="pres">
      <dgm:prSet presAssocID="{5E73591B-D5B1-4CE7-8BB9-DD6CD2139B75}" presName="childText" presStyleLbl="bgAcc1" presStyleIdx="4" presStyleCnt="5" custScaleX="158991" custScaleY="71680" custLinFactNeighborX="4831" custLinFactNeighborY="37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850ECE-6AFD-43DF-80A3-6100578B50B2}" type="presOf" srcId="{D5E47DE1-4458-4079-BEDD-B9B25792962B}" destId="{9CEC56BE-0CA7-42CD-85C1-5B9F7EB01226}" srcOrd="0" destOrd="1" presId="urn:microsoft.com/office/officeart/2005/8/layout/hierarchy3"/>
    <dgm:cxn modelId="{307837B4-4EB2-4253-B6CA-FA6C1D5C5C90}" type="presOf" srcId="{5A34EBA8-3B7F-459B-B8F9-0F2229A4F281}" destId="{1775138F-08B2-4D3F-8471-9C4F357E4702}" srcOrd="0" destOrd="1" presId="urn:microsoft.com/office/officeart/2005/8/layout/hierarchy3"/>
    <dgm:cxn modelId="{9DFC6B1E-7907-486E-8F84-2B67FEFA10A8}" srcId="{5E73591B-D5B1-4CE7-8BB9-DD6CD2139B75}" destId="{D5E47DE1-4458-4079-BEDD-B9B25792962B}" srcOrd="0" destOrd="0" parTransId="{77831B17-DB78-4A42-A798-FE73C19AF9E3}" sibTransId="{85F6B7F8-9E53-4E09-9956-4A0A62C1C323}"/>
    <dgm:cxn modelId="{A4CB7918-F213-4FE1-82C2-C7EFD9429D8F}" srcId="{E4AD5A6F-9399-42A6-92EF-6E0F1B5D141A}" destId="{7EE95AC9-3FC1-45BB-B100-31EC40132A75}" srcOrd="0" destOrd="0" parTransId="{13051C86-E578-4FA8-9FCA-FBAB71B721D4}" sibTransId="{BE133EB2-0410-437A-A8A5-2FB3D3BD6F02}"/>
    <dgm:cxn modelId="{341A3CA1-A8CC-416D-998E-B1E065E7F9B2}" type="presOf" srcId="{39EE012C-14D5-4E17-A980-B398B7D258B6}" destId="{435A667C-6335-41F9-9F21-28503D98B28F}" srcOrd="0" destOrd="0" presId="urn:microsoft.com/office/officeart/2005/8/layout/hierarchy3"/>
    <dgm:cxn modelId="{450D647E-B8FE-4EA2-AC9E-D88A11416841}" type="presOf" srcId="{5E73591B-D5B1-4CE7-8BB9-DD6CD2139B75}" destId="{9CEC56BE-0CA7-42CD-85C1-5B9F7EB01226}" srcOrd="0" destOrd="0" presId="urn:microsoft.com/office/officeart/2005/8/layout/hierarchy3"/>
    <dgm:cxn modelId="{4B492CA1-FEE5-4481-BC47-41E95FB2CD57}" type="presOf" srcId="{283C6FC0-1A97-4EB5-B1D5-C853F0231D00}" destId="{3322C1BB-5353-4810-AEB6-3BE0EBC6414B}" srcOrd="0" destOrd="0" presId="urn:microsoft.com/office/officeart/2005/8/layout/hierarchy3"/>
    <dgm:cxn modelId="{ACF69C40-00E6-42E5-9C6B-CDBFE4081505}" type="presOf" srcId="{3208ABB7-12B5-4955-B0FB-99DC6E48C199}" destId="{1775138F-08B2-4D3F-8471-9C4F357E4702}" srcOrd="0" destOrd="0" presId="urn:microsoft.com/office/officeart/2005/8/layout/hierarchy3"/>
    <dgm:cxn modelId="{938F2A7A-DEBF-477F-A03F-E6AD3281E708}" type="presOf" srcId="{E4AD5A6F-9399-42A6-92EF-6E0F1B5D141A}" destId="{AC6CEF12-5794-4C7E-A705-A1F4FF5F945A}" srcOrd="0" destOrd="0" presId="urn:microsoft.com/office/officeart/2005/8/layout/hierarchy3"/>
    <dgm:cxn modelId="{584AEAFD-1263-4340-BC71-533A4ABBA33D}" type="presOf" srcId="{EFD76084-A63D-49CD-A6B9-1F2454E07679}" destId="{25B3F909-6C90-43B5-BF57-FB0F491C1C8A}" srcOrd="0" destOrd="0" presId="urn:microsoft.com/office/officeart/2005/8/layout/hierarchy3"/>
    <dgm:cxn modelId="{E7D9E2FD-2B42-4D14-BC4C-0B6E698B5846}" srcId="{42E5FF6C-15BA-46EC-A8AD-19D29B2E802A}" destId="{5E73591B-D5B1-4CE7-8BB9-DD6CD2139B75}" srcOrd="1" destOrd="0" parTransId="{5F3B70FB-BBD9-4E33-BBC2-F53F04428789}" sibTransId="{95DFE6C4-53B7-4569-B235-CDC0D69AA81A}"/>
    <dgm:cxn modelId="{9F8C16E5-3672-4263-B718-E3496AC6E989}" type="presOf" srcId="{42E5FF6C-15BA-46EC-A8AD-19D29B2E802A}" destId="{A012FA48-DB81-45E1-B46F-EDD5E303A0E0}" srcOrd="1" destOrd="0" presId="urn:microsoft.com/office/officeart/2005/8/layout/hierarchy3"/>
    <dgm:cxn modelId="{D757ACCC-36C3-4F5E-8AED-88C882133FDA}" type="presOf" srcId="{4A2CCD42-71F2-4E16-B46D-3E32D5E82250}" destId="{3322C1BB-5353-4810-AEB6-3BE0EBC6414B}" srcOrd="0" destOrd="1" presId="urn:microsoft.com/office/officeart/2005/8/layout/hierarchy3"/>
    <dgm:cxn modelId="{677C39B2-D59A-4B08-8430-FE4FFEE8B77B}" srcId="{A9BAB99C-3899-4FB2-AFB1-D287666D27CE}" destId="{40ED433F-C91A-4927-8F5B-C8F77A7B122E}" srcOrd="0" destOrd="0" parTransId="{4D34EC4B-B801-4C8A-8A49-7348C750D990}" sibTransId="{0D6643EE-C874-44FB-9CE0-C279A7819F8C}"/>
    <dgm:cxn modelId="{62FA937F-0641-4F5F-9DED-704013DA7B89}" type="presOf" srcId="{7EE95AC9-3FC1-45BB-B100-31EC40132A75}" destId="{90762FD9-B0AB-4517-B55A-D9447FADEA5C}" srcOrd="0" destOrd="0" presId="urn:microsoft.com/office/officeart/2005/8/layout/hierarchy3"/>
    <dgm:cxn modelId="{80D09890-E0A7-4ED7-9165-41382E191E01}" srcId="{E4AD5A6F-9399-42A6-92EF-6E0F1B5D141A}" destId="{42E5FF6C-15BA-46EC-A8AD-19D29B2E802A}" srcOrd="1" destOrd="0" parTransId="{6805E495-D955-4B37-A3F6-26C00465001C}" sibTransId="{159CD32B-D5CC-4BAC-A24E-C36032BB7A15}"/>
    <dgm:cxn modelId="{FAA0138F-8B70-4FF0-BB69-9510FB2E454C}" srcId="{7EE95AC9-3FC1-45BB-B100-31EC40132A75}" destId="{A9BAB99C-3899-4FB2-AFB1-D287666D27CE}" srcOrd="0" destOrd="0" parTransId="{39EE012C-14D5-4E17-A980-B398B7D258B6}" sibTransId="{AC61448B-D36A-425F-8D7D-D3A014DF49F6}"/>
    <dgm:cxn modelId="{9C0F7AB5-6A07-4954-A024-86B1B013A176}" type="presOf" srcId="{9AAAA066-B436-43DD-8581-499847FE08CC}" destId="{5CD0B4A4-C70C-4B83-B85E-84C66A2CF960}" srcOrd="0" destOrd="1" presId="urn:microsoft.com/office/officeart/2005/8/layout/hierarchy3"/>
    <dgm:cxn modelId="{F125DE75-D30A-466F-BE4D-78DFB1D12319}" srcId="{283C6FC0-1A97-4EB5-B1D5-C853F0231D00}" destId="{4A2CCD42-71F2-4E16-B46D-3E32D5E82250}" srcOrd="0" destOrd="0" parTransId="{AA3D46B0-8AA4-4595-8AE6-3F2E55789BE4}" sibTransId="{49784808-CC68-44B4-9049-FC23E4218676}"/>
    <dgm:cxn modelId="{723E46B3-278F-4091-B904-4E6C86B22A98}" type="presOf" srcId="{40ED433F-C91A-4927-8F5B-C8F77A7B122E}" destId="{A15E3780-266D-4A6C-9B19-6EE304330442}" srcOrd="0" destOrd="1" presId="urn:microsoft.com/office/officeart/2005/8/layout/hierarchy3"/>
    <dgm:cxn modelId="{6C141779-9B9A-412C-8FE6-386EA1CCD812}" srcId="{7EE95AC9-3FC1-45BB-B100-31EC40132A75}" destId="{283C6FC0-1A97-4EB5-B1D5-C853F0231D00}" srcOrd="2" destOrd="0" parTransId="{EFD76084-A63D-49CD-A6B9-1F2454E07679}" sibTransId="{0C0DFCB2-8D0D-46EF-BED1-06B75D7C2ACB}"/>
    <dgm:cxn modelId="{D3DB1680-503A-4216-AC09-9673EB416484}" type="presOf" srcId="{A9BAB99C-3899-4FB2-AFB1-D287666D27CE}" destId="{A15E3780-266D-4A6C-9B19-6EE304330442}" srcOrd="0" destOrd="0" presId="urn:microsoft.com/office/officeart/2005/8/layout/hierarchy3"/>
    <dgm:cxn modelId="{41DA66BF-AD46-4D3D-8A91-0A1A2C2448C9}" srcId="{DF7D5618-875E-4B76-B142-15088E93CB3C}" destId="{9AAAA066-B436-43DD-8581-499847FE08CC}" srcOrd="0" destOrd="0" parTransId="{F5000F7F-AC55-464A-8268-FBC997417717}" sibTransId="{1EF6A411-0D6A-4FCD-8330-E96C6BCB8466}"/>
    <dgm:cxn modelId="{496E7BD7-CB5A-49CB-BA94-D9342F02D340}" srcId="{3208ABB7-12B5-4955-B0FB-99DC6E48C199}" destId="{5A34EBA8-3B7F-459B-B8F9-0F2229A4F281}" srcOrd="0" destOrd="0" parTransId="{C70025E7-D665-44C9-BC86-3CB87BE0A3ED}" sibTransId="{34FF914C-AF12-48AD-AC29-6BB29DBBE33C}"/>
    <dgm:cxn modelId="{3B802B9A-8EE3-4C57-B137-E8ECDD4394EA}" type="presOf" srcId="{7EE95AC9-3FC1-45BB-B100-31EC40132A75}" destId="{850857B9-84AC-40EC-ADC2-0E63D5662B76}" srcOrd="1" destOrd="0" presId="urn:microsoft.com/office/officeart/2005/8/layout/hierarchy3"/>
    <dgm:cxn modelId="{7B50B4D4-9E8B-4579-9E4E-851811936647}" type="presOf" srcId="{DF7D5618-875E-4B76-B142-15088E93CB3C}" destId="{5CD0B4A4-C70C-4B83-B85E-84C66A2CF960}" srcOrd="0" destOrd="0" presId="urn:microsoft.com/office/officeart/2005/8/layout/hierarchy3"/>
    <dgm:cxn modelId="{D19D53E6-F103-46CF-A090-22AD38FDF86A}" srcId="{7EE95AC9-3FC1-45BB-B100-31EC40132A75}" destId="{DF7D5618-875E-4B76-B142-15088E93CB3C}" srcOrd="1" destOrd="0" parTransId="{D934D91D-68C5-44DE-B7FA-8DB21C01FD4F}" sibTransId="{4A9DCFD5-2A20-4B8A-BD05-4B1863E89184}"/>
    <dgm:cxn modelId="{848975AA-CF67-427C-A663-ED8C59D1EEEB}" type="presOf" srcId="{64730458-3847-488F-9C41-6AFA0B314C9C}" destId="{E33DF1BF-93B4-4FF1-A872-EA13B5A9E4C4}" srcOrd="0" destOrd="0" presId="urn:microsoft.com/office/officeart/2005/8/layout/hierarchy3"/>
    <dgm:cxn modelId="{1CC270D3-3E83-4691-86F4-66CCAB755F0A}" type="presOf" srcId="{5F3B70FB-BBD9-4E33-BBC2-F53F04428789}" destId="{72C6E762-C043-4C84-BCF0-12883D23CA04}" srcOrd="0" destOrd="0" presId="urn:microsoft.com/office/officeart/2005/8/layout/hierarchy3"/>
    <dgm:cxn modelId="{18991009-A498-49A0-B188-B94DCBDAC6EA}" type="presOf" srcId="{D934D91D-68C5-44DE-B7FA-8DB21C01FD4F}" destId="{96AC4F21-5852-426A-B4C1-410C587214D0}" srcOrd="0" destOrd="0" presId="urn:microsoft.com/office/officeart/2005/8/layout/hierarchy3"/>
    <dgm:cxn modelId="{90899C90-B357-4810-80BD-FF073902F4C3}" type="presOf" srcId="{42E5FF6C-15BA-46EC-A8AD-19D29B2E802A}" destId="{CDFADDAE-A1E1-4E83-A9FE-3E0CDFB182E6}" srcOrd="0" destOrd="0" presId="urn:microsoft.com/office/officeart/2005/8/layout/hierarchy3"/>
    <dgm:cxn modelId="{13C7FFFE-9AD8-4DB1-9CB3-A9BCE74D5ADF}" srcId="{42E5FF6C-15BA-46EC-A8AD-19D29B2E802A}" destId="{3208ABB7-12B5-4955-B0FB-99DC6E48C199}" srcOrd="0" destOrd="0" parTransId="{64730458-3847-488F-9C41-6AFA0B314C9C}" sibTransId="{0E214F00-BF55-4B43-B832-EFF90AA00BE6}"/>
    <dgm:cxn modelId="{24965095-027B-4E3D-B089-49670ACB39D2}" type="presParOf" srcId="{AC6CEF12-5794-4C7E-A705-A1F4FF5F945A}" destId="{63D194DE-1565-4C97-9388-F9CB2827EB27}" srcOrd="0" destOrd="0" presId="urn:microsoft.com/office/officeart/2005/8/layout/hierarchy3"/>
    <dgm:cxn modelId="{A163E653-90E9-4ECE-994B-A6EE03BC25CB}" type="presParOf" srcId="{63D194DE-1565-4C97-9388-F9CB2827EB27}" destId="{A2B83E0F-5AB4-410F-ABD2-BBC2B657C6DA}" srcOrd="0" destOrd="0" presId="urn:microsoft.com/office/officeart/2005/8/layout/hierarchy3"/>
    <dgm:cxn modelId="{AE15EEB5-F644-4FAA-8F08-F1D1C276C7E2}" type="presParOf" srcId="{A2B83E0F-5AB4-410F-ABD2-BBC2B657C6DA}" destId="{90762FD9-B0AB-4517-B55A-D9447FADEA5C}" srcOrd="0" destOrd="0" presId="urn:microsoft.com/office/officeart/2005/8/layout/hierarchy3"/>
    <dgm:cxn modelId="{2DBE6538-F2CF-45D5-AE05-C5DD2FAA6688}" type="presParOf" srcId="{A2B83E0F-5AB4-410F-ABD2-BBC2B657C6DA}" destId="{850857B9-84AC-40EC-ADC2-0E63D5662B76}" srcOrd="1" destOrd="0" presId="urn:microsoft.com/office/officeart/2005/8/layout/hierarchy3"/>
    <dgm:cxn modelId="{AEC87C2B-6920-49B6-B833-A91335DB6AA5}" type="presParOf" srcId="{63D194DE-1565-4C97-9388-F9CB2827EB27}" destId="{DFCBBED4-226E-4F1D-8FDE-22E140345078}" srcOrd="1" destOrd="0" presId="urn:microsoft.com/office/officeart/2005/8/layout/hierarchy3"/>
    <dgm:cxn modelId="{A76B29E3-B4E8-467F-B99D-6B10080B8F69}" type="presParOf" srcId="{DFCBBED4-226E-4F1D-8FDE-22E140345078}" destId="{435A667C-6335-41F9-9F21-28503D98B28F}" srcOrd="0" destOrd="0" presId="urn:microsoft.com/office/officeart/2005/8/layout/hierarchy3"/>
    <dgm:cxn modelId="{FD6D80FE-5C5E-45AF-AAC1-FC342577B2BD}" type="presParOf" srcId="{DFCBBED4-226E-4F1D-8FDE-22E140345078}" destId="{A15E3780-266D-4A6C-9B19-6EE304330442}" srcOrd="1" destOrd="0" presId="urn:microsoft.com/office/officeart/2005/8/layout/hierarchy3"/>
    <dgm:cxn modelId="{8CC517E3-C6D5-46E1-9343-E845994E48C4}" type="presParOf" srcId="{DFCBBED4-226E-4F1D-8FDE-22E140345078}" destId="{96AC4F21-5852-426A-B4C1-410C587214D0}" srcOrd="2" destOrd="0" presId="urn:microsoft.com/office/officeart/2005/8/layout/hierarchy3"/>
    <dgm:cxn modelId="{84C489CC-267D-4C1F-88F1-AAD627CC9940}" type="presParOf" srcId="{DFCBBED4-226E-4F1D-8FDE-22E140345078}" destId="{5CD0B4A4-C70C-4B83-B85E-84C66A2CF960}" srcOrd="3" destOrd="0" presId="urn:microsoft.com/office/officeart/2005/8/layout/hierarchy3"/>
    <dgm:cxn modelId="{1C236EEF-C3D1-4A07-9712-1AA7C00C6794}" type="presParOf" srcId="{DFCBBED4-226E-4F1D-8FDE-22E140345078}" destId="{25B3F909-6C90-43B5-BF57-FB0F491C1C8A}" srcOrd="4" destOrd="0" presId="urn:microsoft.com/office/officeart/2005/8/layout/hierarchy3"/>
    <dgm:cxn modelId="{2A84D032-CCC4-4BA1-8700-3A4E782B3334}" type="presParOf" srcId="{DFCBBED4-226E-4F1D-8FDE-22E140345078}" destId="{3322C1BB-5353-4810-AEB6-3BE0EBC6414B}" srcOrd="5" destOrd="0" presId="urn:microsoft.com/office/officeart/2005/8/layout/hierarchy3"/>
    <dgm:cxn modelId="{F5E9597A-4983-4773-B8A5-F4F34C1B72C7}" type="presParOf" srcId="{AC6CEF12-5794-4C7E-A705-A1F4FF5F945A}" destId="{5A548B9F-0B33-4C97-A298-30A09CBFBAD0}" srcOrd="1" destOrd="0" presId="urn:microsoft.com/office/officeart/2005/8/layout/hierarchy3"/>
    <dgm:cxn modelId="{33A1171B-8A36-4574-B300-94D3CD6A33ED}" type="presParOf" srcId="{5A548B9F-0B33-4C97-A298-30A09CBFBAD0}" destId="{533DCC95-AAAD-40A4-95E1-FC8F80F65EE7}" srcOrd="0" destOrd="0" presId="urn:microsoft.com/office/officeart/2005/8/layout/hierarchy3"/>
    <dgm:cxn modelId="{CCDEE26D-6EF4-4C1B-9169-07A92FCA37D1}" type="presParOf" srcId="{533DCC95-AAAD-40A4-95E1-FC8F80F65EE7}" destId="{CDFADDAE-A1E1-4E83-A9FE-3E0CDFB182E6}" srcOrd="0" destOrd="0" presId="urn:microsoft.com/office/officeart/2005/8/layout/hierarchy3"/>
    <dgm:cxn modelId="{7CB0192C-52CB-4EEC-B23D-F9ACB2C99BB2}" type="presParOf" srcId="{533DCC95-AAAD-40A4-95E1-FC8F80F65EE7}" destId="{A012FA48-DB81-45E1-B46F-EDD5E303A0E0}" srcOrd="1" destOrd="0" presId="urn:microsoft.com/office/officeart/2005/8/layout/hierarchy3"/>
    <dgm:cxn modelId="{5FDDE6FD-A5AD-4E4F-8D1A-ADE3A1BF003B}" type="presParOf" srcId="{5A548B9F-0B33-4C97-A298-30A09CBFBAD0}" destId="{F1437016-BB15-4C5B-9B49-7ADE1ECB5A41}" srcOrd="1" destOrd="0" presId="urn:microsoft.com/office/officeart/2005/8/layout/hierarchy3"/>
    <dgm:cxn modelId="{E75BD268-EC0E-4A6E-8C71-657A158441EB}" type="presParOf" srcId="{F1437016-BB15-4C5B-9B49-7ADE1ECB5A41}" destId="{E33DF1BF-93B4-4FF1-A872-EA13B5A9E4C4}" srcOrd="0" destOrd="0" presId="urn:microsoft.com/office/officeart/2005/8/layout/hierarchy3"/>
    <dgm:cxn modelId="{9907DFD6-1226-4FB4-8AA8-834B6BA1EF3E}" type="presParOf" srcId="{F1437016-BB15-4C5B-9B49-7ADE1ECB5A41}" destId="{1775138F-08B2-4D3F-8471-9C4F357E4702}" srcOrd="1" destOrd="0" presId="urn:microsoft.com/office/officeart/2005/8/layout/hierarchy3"/>
    <dgm:cxn modelId="{B85AA6F3-5B3A-40DE-BFA7-9795B580ED91}" type="presParOf" srcId="{F1437016-BB15-4C5B-9B49-7ADE1ECB5A41}" destId="{72C6E762-C043-4C84-BCF0-12883D23CA04}" srcOrd="2" destOrd="0" presId="urn:microsoft.com/office/officeart/2005/8/layout/hierarchy3"/>
    <dgm:cxn modelId="{3C81161B-E0BF-40C5-A532-FB38FEFE890B}" type="presParOf" srcId="{F1437016-BB15-4C5B-9B49-7ADE1ECB5A41}" destId="{9CEC56BE-0CA7-42CD-85C1-5B9F7EB0122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6839B3E-F802-4412-A51F-BBE7EA9001D3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C429C706-3EC7-4F1C-9B6E-86B04BDB89C2}">
      <dgm:prSet/>
      <dgm:spPr/>
      <dgm:t>
        <a:bodyPr/>
        <a:lstStyle/>
        <a:p>
          <a:pPr rtl="0"/>
          <a:r>
            <a:rPr lang="es-MX" dirty="0" smtClean="0"/>
            <a:t>Subgrupo de población, de la cual se recolectan los datos y debe ser representativo de dicha población</a:t>
          </a:r>
          <a:endParaRPr lang="es-MX" dirty="0"/>
        </a:p>
      </dgm:t>
    </dgm:pt>
    <dgm:pt modelId="{64B4AB8B-CFF8-4897-BEB1-830F9BB9BAE5}" type="parTrans" cxnId="{3C8B5A49-C0E7-4FD4-9947-F1C797729312}">
      <dgm:prSet/>
      <dgm:spPr/>
      <dgm:t>
        <a:bodyPr/>
        <a:lstStyle/>
        <a:p>
          <a:endParaRPr lang="es-MX"/>
        </a:p>
      </dgm:t>
    </dgm:pt>
    <dgm:pt modelId="{5D80649D-AB74-4BF2-863A-C2BA78DDB690}" type="sibTrans" cxnId="{3C8B5A49-C0E7-4FD4-9947-F1C797729312}">
      <dgm:prSet/>
      <dgm:spPr/>
      <dgm:t>
        <a:bodyPr/>
        <a:lstStyle/>
        <a:p>
          <a:endParaRPr lang="es-MX"/>
        </a:p>
      </dgm:t>
    </dgm:pt>
    <dgm:pt modelId="{23FC8FD4-274C-4053-A1C8-763CC81E8457}" type="pres">
      <dgm:prSet presAssocID="{86839B3E-F802-4412-A51F-BBE7EA9001D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451B953-B5EA-4983-B5A2-DA12B3921D83}" type="pres">
      <dgm:prSet presAssocID="{C429C706-3EC7-4F1C-9B6E-86B04BDB89C2}" presName="composite" presStyleCnt="0">
        <dgm:presLayoutVars>
          <dgm:chMax/>
          <dgm:chPref/>
        </dgm:presLayoutVars>
      </dgm:prSet>
      <dgm:spPr/>
    </dgm:pt>
    <dgm:pt modelId="{D78815E3-F682-48ED-9401-17837E79247F}" type="pres">
      <dgm:prSet presAssocID="{C429C706-3EC7-4F1C-9B6E-86B04BDB89C2}" presName="Image" presStyleLbl="b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A80ED36-45A3-4B75-A16B-0C7878AE5947}" type="pres">
      <dgm:prSet presAssocID="{C429C706-3EC7-4F1C-9B6E-86B04BDB89C2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21278-63DB-46CA-BB31-BAB41E6357A2}" type="pres">
      <dgm:prSet presAssocID="{C429C706-3EC7-4F1C-9B6E-86B04BDB89C2}" presName="tlFrame" presStyleLbl="node1" presStyleIdx="0" presStyleCnt="4"/>
      <dgm:spPr/>
    </dgm:pt>
    <dgm:pt modelId="{2A95EC6F-D194-4632-817A-99B118EEB019}" type="pres">
      <dgm:prSet presAssocID="{C429C706-3EC7-4F1C-9B6E-86B04BDB89C2}" presName="trFrame" presStyleLbl="node1" presStyleIdx="1" presStyleCnt="4"/>
      <dgm:spPr/>
    </dgm:pt>
    <dgm:pt modelId="{A65C2B3E-952E-4C32-9E9B-3C94C8B11A5B}" type="pres">
      <dgm:prSet presAssocID="{C429C706-3EC7-4F1C-9B6E-86B04BDB89C2}" presName="blFrame" presStyleLbl="node1" presStyleIdx="2" presStyleCnt="4"/>
      <dgm:spPr/>
    </dgm:pt>
    <dgm:pt modelId="{983D31B6-A105-4030-81D6-1F5ACBE109F8}" type="pres">
      <dgm:prSet presAssocID="{C429C706-3EC7-4F1C-9B6E-86B04BDB89C2}" presName="brFrame" presStyleLbl="node1" presStyleIdx="3" presStyleCnt="4"/>
      <dgm:spPr/>
    </dgm:pt>
  </dgm:ptLst>
  <dgm:cxnLst>
    <dgm:cxn modelId="{3C8B5A49-C0E7-4FD4-9947-F1C797729312}" srcId="{86839B3E-F802-4412-A51F-BBE7EA9001D3}" destId="{C429C706-3EC7-4F1C-9B6E-86B04BDB89C2}" srcOrd="0" destOrd="0" parTransId="{64B4AB8B-CFF8-4897-BEB1-830F9BB9BAE5}" sibTransId="{5D80649D-AB74-4BF2-863A-C2BA78DDB690}"/>
    <dgm:cxn modelId="{2BF23402-3410-4CD7-BEC7-022A74F55106}" type="presOf" srcId="{86839B3E-F802-4412-A51F-BBE7EA9001D3}" destId="{23FC8FD4-274C-4053-A1C8-763CC81E8457}" srcOrd="0" destOrd="0" presId="urn:microsoft.com/office/officeart/2009/3/layout/FramedTextPicture"/>
    <dgm:cxn modelId="{05AA5A36-5CD5-4F49-A71D-E91EB4A6D23A}" type="presOf" srcId="{C429C706-3EC7-4F1C-9B6E-86B04BDB89C2}" destId="{3A80ED36-45A3-4B75-A16B-0C7878AE5947}" srcOrd="0" destOrd="0" presId="urn:microsoft.com/office/officeart/2009/3/layout/FramedTextPicture"/>
    <dgm:cxn modelId="{CDE127CA-1B6A-48AD-8A0D-3297135C2246}" type="presParOf" srcId="{23FC8FD4-274C-4053-A1C8-763CC81E8457}" destId="{A451B953-B5EA-4983-B5A2-DA12B3921D83}" srcOrd="0" destOrd="0" presId="urn:microsoft.com/office/officeart/2009/3/layout/FramedTextPicture"/>
    <dgm:cxn modelId="{22D90BF7-4732-4991-A636-F4075BFC7316}" type="presParOf" srcId="{A451B953-B5EA-4983-B5A2-DA12B3921D83}" destId="{D78815E3-F682-48ED-9401-17837E79247F}" srcOrd="0" destOrd="0" presId="urn:microsoft.com/office/officeart/2009/3/layout/FramedTextPicture"/>
    <dgm:cxn modelId="{C3784A7E-5B2A-40FA-993A-72E3439E3894}" type="presParOf" srcId="{A451B953-B5EA-4983-B5A2-DA12B3921D83}" destId="{3A80ED36-45A3-4B75-A16B-0C7878AE5947}" srcOrd="1" destOrd="0" presId="urn:microsoft.com/office/officeart/2009/3/layout/FramedTextPicture"/>
    <dgm:cxn modelId="{2DFB52A8-15F8-49AA-8023-C2424CA63552}" type="presParOf" srcId="{A451B953-B5EA-4983-B5A2-DA12B3921D83}" destId="{B5B21278-63DB-46CA-BB31-BAB41E6357A2}" srcOrd="2" destOrd="0" presId="urn:microsoft.com/office/officeart/2009/3/layout/FramedTextPicture"/>
    <dgm:cxn modelId="{88584D2F-F4AD-4668-B87E-569E84332926}" type="presParOf" srcId="{A451B953-B5EA-4983-B5A2-DA12B3921D83}" destId="{2A95EC6F-D194-4632-817A-99B118EEB019}" srcOrd="3" destOrd="0" presId="urn:microsoft.com/office/officeart/2009/3/layout/FramedTextPicture"/>
    <dgm:cxn modelId="{AA4DC5EA-C407-445F-B62F-413C33AAB38D}" type="presParOf" srcId="{A451B953-B5EA-4983-B5A2-DA12B3921D83}" destId="{A65C2B3E-952E-4C32-9E9B-3C94C8B11A5B}" srcOrd="4" destOrd="0" presId="urn:microsoft.com/office/officeart/2009/3/layout/FramedTextPicture"/>
    <dgm:cxn modelId="{4BE8444B-2DA9-4ED8-B0FE-8CDEAFEDC497}" type="presParOf" srcId="{A451B953-B5EA-4983-B5A2-DA12B3921D83}" destId="{983D31B6-A105-4030-81D6-1F5ACBE109F8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815E3-F682-48ED-9401-17837E79247F}">
      <dsp:nvSpPr>
        <dsp:cNvPr id="0" name=""/>
        <dsp:cNvSpPr/>
      </dsp:nvSpPr>
      <dsp:spPr>
        <a:xfrm>
          <a:off x="0" y="0"/>
          <a:ext cx="2544130" cy="174409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0ED36-45A3-4B75-A16B-0C7878AE5947}">
      <dsp:nvSpPr>
        <dsp:cNvPr id="0" name=""/>
        <dsp:cNvSpPr/>
      </dsp:nvSpPr>
      <dsp:spPr>
        <a:xfrm>
          <a:off x="2878404" y="2006032"/>
          <a:ext cx="4012472" cy="2478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Consiste en detectar, consultar y obtener la bibliografía y otros materiales útiles para los propósitos del estudio, de los cuales se extrae y recopila información relevante y necesaria para el problema de investigación.</a:t>
          </a:r>
          <a:endParaRPr lang="es-MX" sz="2100" kern="1200" dirty="0"/>
        </a:p>
      </dsp:txBody>
      <dsp:txXfrm>
        <a:off x="2878404" y="2006032"/>
        <a:ext cx="4012472" cy="2478433"/>
      </dsp:txXfrm>
    </dsp:sp>
    <dsp:sp modelId="{B5B21278-63DB-46CA-BB31-BAB41E6357A2}">
      <dsp:nvSpPr>
        <dsp:cNvPr id="0" name=""/>
        <dsp:cNvSpPr/>
      </dsp:nvSpPr>
      <dsp:spPr>
        <a:xfrm>
          <a:off x="2524384" y="1652315"/>
          <a:ext cx="963639" cy="963889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5EC6F-D194-4632-817A-99B118EEB019}">
      <dsp:nvSpPr>
        <dsp:cNvPr id="0" name=""/>
        <dsp:cNvSpPr/>
      </dsp:nvSpPr>
      <dsp:spPr>
        <a:xfrm rot="5400000">
          <a:off x="6309043" y="1652440"/>
          <a:ext cx="963889" cy="963639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202138"/>
            <a:satOff val="-940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C2B3E-952E-4C32-9E9B-3C94C8B11A5B}">
      <dsp:nvSpPr>
        <dsp:cNvPr id="0" name=""/>
        <dsp:cNvSpPr/>
      </dsp:nvSpPr>
      <dsp:spPr>
        <a:xfrm rot="16200000">
          <a:off x="2524260" y="3874901"/>
          <a:ext cx="963889" cy="963639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404275"/>
            <a:satOff val="-1879"/>
            <a:lumOff val="444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D31B6-A105-4030-81D6-1F5ACBE109F8}">
      <dsp:nvSpPr>
        <dsp:cNvPr id="0" name=""/>
        <dsp:cNvSpPr/>
      </dsp:nvSpPr>
      <dsp:spPr>
        <a:xfrm rot="10800000">
          <a:off x="6309168" y="3874776"/>
          <a:ext cx="963639" cy="963889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202138"/>
            <a:satOff val="-940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0CB28-5D3D-4B3A-9928-3D4C3217FCAE}">
      <dsp:nvSpPr>
        <dsp:cNvPr id="0" name=""/>
        <dsp:cNvSpPr/>
      </dsp:nvSpPr>
      <dsp:spPr>
        <a:xfrm>
          <a:off x="2749" y="870778"/>
          <a:ext cx="1406407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u="sng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Confiabilidad</a:t>
          </a:r>
          <a:endParaRPr lang="es-MX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749" y="870778"/>
        <a:ext cx="1406407" cy="336600"/>
      </dsp:txXfrm>
    </dsp:sp>
    <dsp:sp modelId="{21E5F724-03B6-4C9A-9671-BA3C8EC98765}">
      <dsp:nvSpPr>
        <dsp:cNvPr id="0" name=""/>
        <dsp:cNvSpPr/>
      </dsp:nvSpPr>
      <dsp:spPr>
        <a:xfrm>
          <a:off x="1409156" y="618328"/>
          <a:ext cx="281281" cy="841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09C908-62CD-47FB-967D-30D87B6436A7}">
      <dsp:nvSpPr>
        <dsp:cNvPr id="0" name=""/>
        <dsp:cNvSpPr/>
      </dsp:nvSpPr>
      <dsp:spPr>
        <a:xfrm>
          <a:off x="1802950" y="618328"/>
          <a:ext cx="3825427" cy="8415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un instrumento produce resultados consistentes y coherentes</a:t>
          </a:r>
          <a:endParaRPr lang="es-MX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802950" y="618328"/>
        <a:ext cx="3825427" cy="841500"/>
      </dsp:txXfrm>
    </dsp:sp>
    <dsp:sp modelId="{BBBDA02F-E2F2-4972-A1E7-2F394DAEE2F7}">
      <dsp:nvSpPr>
        <dsp:cNvPr id="0" name=""/>
        <dsp:cNvSpPr/>
      </dsp:nvSpPr>
      <dsp:spPr>
        <a:xfrm>
          <a:off x="2749" y="1773478"/>
          <a:ext cx="1406407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u="sng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Validez</a:t>
          </a:r>
          <a:endParaRPr lang="es-MX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749" y="1773478"/>
        <a:ext cx="1406407" cy="336600"/>
      </dsp:txXfrm>
    </dsp:sp>
    <dsp:sp modelId="{8AD1030A-653D-4C34-9682-53FDE797CF24}">
      <dsp:nvSpPr>
        <dsp:cNvPr id="0" name=""/>
        <dsp:cNvSpPr/>
      </dsp:nvSpPr>
      <dsp:spPr>
        <a:xfrm>
          <a:off x="1409156" y="1521028"/>
          <a:ext cx="281281" cy="841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D7297-7076-44F7-B76C-12F79544C5FF}">
      <dsp:nvSpPr>
        <dsp:cNvPr id="0" name=""/>
        <dsp:cNvSpPr/>
      </dsp:nvSpPr>
      <dsp:spPr>
        <a:xfrm>
          <a:off x="1802950" y="1521028"/>
          <a:ext cx="3825427" cy="8415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un instrumento en verdad mide la variable que se busca medir</a:t>
          </a:r>
          <a:endParaRPr lang="es-MX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802950" y="1521028"/>
        <a:ext cx="3825427" cy="841500"/>
      </dsp:txXfrm>
    </dsp:sp>
    <dsp:sp modelId="{4ACCFAFE-7CDC-4F36-9E9A-02E6C4BECFF6}">
      <dsp:nvSpPr>
        <dsp:cNvPr id="0" name=""/>
        <dsp:cNvSpPr/>
      </dsp:nvSpPr>
      <dsp:spPr>
        <a:xfrm>
          <a:off x="2749" y="2802404"/>
          <a:ext cx="1406407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u="sng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uFill>
                <a:solidFill>
                  <a:srgbClr val="00B050"/>
                </a:solidFill>
              </a:uFill>
              <a:latin typeface="Calibri"/>
              <a:ea typeface="+mn-ea"/>
              <a:cs typeface="+mn-cs"/>
            </a:rPr>
            <a:t>Objetividad</a:t>
          </a:r>
          <a:endParaRPr lang="es-MX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749" y="2802404"/>
        <a:ext cx="1406407" cy="336600"/>
      </dsp:txXfrm>
    </dsp:sp>
    <dsp:sp modelId="{A5750830-706C-4479-A13B-B347046BD68D}">
      <dsp:nvSpPr>
        <dsp:cNvPr id="0" name=""/>
        <dsp:cNvSpPr/>
      </dsp:nvSpPr>
      <dsp:spPr>
        <a:xfrm>
          <a:off x="1409156" y="2423728"/>
          <a:ext cx="281281" cy="10939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8477A-2712-48E5-920E-CF1753078E41}">
      <dsp:nvSpPr>
        <dsp:cNvPr id="0" name=""/>
        <dsp:cNvSpPr/>
      </dsp:nvSpPr>
      <dsp:spPr>
        <a:xfrm>
          <a:off x="1802950" y="2423728"/>
          <a:ext cx="3825427" cy="109395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Grado en el que el instrumento es permeable a la influencia de los sesgos y tendencias de los investigadores que lo administran, califican e interpretan.</a:t>
          </a:r>
          <a:endParaRPr lang="es-MX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802950" y="2423728"/>
        <a:ext cx="3825427" cy="109395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75B87-4137-4539-BFB6-8248E68036AD}">
      <dsp:nvSpPr>
        <dsp:cNvPr id="0" name=""/>
        <dsp:cNvSpPr/>
      </dsp:nvSpPr>
      <dsp:spPr>
        <a:xfrm rot="5400000">
          <a:off x="1325660" y="972040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3ECCE-2E8C-49F0-A19A-58230721EE25}">
      <dsp:nvSpPr>
        <dsp:cNvPr id="0" name=""/>
        <dsp:cNvSpPr/>
      </dsp:nvSpPr>
      <dsp:spPr>
        <a:xfrm>
          <a:off x="1675135" y="1655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Redefiniciones fundamentales sobre propósitos, definiciones operacionales y participantes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1710910" y="37430"/>
        <a:ext cx="1964223" cy="1149913"/>
      </dsp:txXfrm>
    </dsp:sp>
    <dsp:sp modelId="{B3933C52-1829-4F90-A68F-CE5FF050E8A8}">
      <dsp:nvSpPr>
        <dsp:cNvPr id="0" name=""/>
        <dsp:cNvSpPr/>
      </dsp:nvSpPr>
      <dsp:spPr>
        <a:xfrm rot="5400000">
          <a:off x="1325660" y="2498869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3E80B8-ECC2-4A34-91B5-164355DDD381}">
      <dsp:nvSpPr>
        <dsp:cNvPr id="0" name=""/>
        <dsp:cNvSpPr/>
      </dsp:nvSpPr>
      <dsp:spPr>
        <a:xfrm>
          <a:off x="1675135" y="1528485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Revisar la literatura enfocándose en los instrumentos utilizados para medir las variables de interés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1710910" y="1564260"/>
        <a:ext cx="1964223" cy="1149913"/>
      </dsp:txXfrm>
    </dsp:sp>
    <dsp:sp modelId="{28B26E1C-CCDD-4B66-9261-351F1C6DD1B3}">
      <dsp:nvSpPr>
        <dsp:cNvPr id="0" name=""/>
        <dsp:cNvSpPr/>
      </dsp:nvSpPr>
      <dsp:spPr>
        <a:xfrm rot="5400000">
          <a:off x="1325660" y="4025699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128AE-465E-438C-A917-EEBABEF9E51D}">
      <dsp:nvSpPr>
        <dsp:cNvPr id="0" name=""/>
        <dsp:cNvSpPr/>
      </dsp:nvSpPr>
      <dsp:spPr>
        <a:xfrm>
          <a:off x="1675135" y="3055314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Identificar el conjunto o dominio de conceptos o variables a medir. Identificar los indicadores de cada variables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1710910" y="3091089"/>
        <a:ext cx="1964223" cy="1149913"/>
      </dsp:txXfrm>
    </dsp:sp>
    <dsp:sp modelId="{B0D232A7-C16F-47A0-8AC3-04A96145DEA1}">
      <dsp:nvSpPr>
        <dsp:cNvPr id="0" name=""/>
        <dsp:cNvSpPr/>
      </dsp:nvSpPr>
      <dsp:spPr>
        <a:xfrm>
          <a:off x="2089075" y="4789114"/>
          <a:ext cx="2700792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8DF87-D935-4CD8-90F3-0D0BE1CE7655}">
      <dsp:nvSpPr>
        <dsp:cNvPr id="0" name=""/>
        <dsp:cNvSpPr/>
      </dsp:nvSpPr>
      <dsp:spPr>
        <a:xfrm>
          <a:off x="1675135" y="4582144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Decisiones:</a:t>
          </a:r>
          <a:endParaRPr lang="es-MX" sz="160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Tipo y formato</a:t>
          </a:r>
          <a:endParaRPr lang="es-MX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Utilizar uno existente, adaptarlo o construir uno nuevo</a:t>
          </a:r>
          <a:endParaRPr lang="es-MX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Contexto de administración</a:t>
          </a:r>
          <a:endParaRPr lang="es-MX" sz="1050" kern="1200" dirty="0">
            <a:solidFill>
              <a:schemeClr val="tx1"/>
            </a:solidFill>
          </a:endParaRPr>
        </a:p>
      </dsp:txBody>
      <dsp:txXfrm>
        <a:off x="1710910" y="4617919"/>
        <a:ext cx="1964223" cy="1149913"/>
      </dsp:txXfrm>
    </dsp:sp>
    <dsp:sp modelId="{742BC791-AB57-4C39-9280-F091AB643B6E}">
      <dsp:nvSpPr>
        <dsp:cNvPr id="0" name=""/>
        <dsp:cNvSpPr/>
      </dsp:nvSpPr>
      <dsp:spPr>
        <a:xfrm rot="16200000">
          <a:off x="4033238" y="4025699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A73D0-2422-4671-BF45-B4B3F32B294C}">
      <dsp:nvSpPr>
        <dsp:cNvPr id="0" name=""/>
        <dsp:cNvSpPr/>
      </dsp:nvSpPr>
      <dsp:spPr>
        <a:xfrm>
          <a:off x="4382713" y="4582144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Construcción del instrumento, en función de las decisiones tomadas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418488" y="4617919"/>
        <a:ext cx="1964223" cy="1149913"/>
      </dsp:txXfrm>
    </dsp:sp>
    <dsp:sp modelId="{C4E8B329-5AF9-4620-AEF8-B0953EB51BA0}">
      <dsp:nvSpPr>
        <dsp:cNvPr id="0" name=""/>
        <dsp:cNvSpPr/>
      </dsp:nvSpPr>
      <dsp:spPr>
        <a:xfrm rot="16200000">
          <a:off x="4033238" y="2498869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55148-618F-4B39-A1A7-ED9534CB92BB}">
      <dsp:nvSpPr>
        <dsp:cNvPr id="0" name=""/>
        <dsp:cNvSpPr/>
      </dsp:nvSpPr>
      <dsp:spPr>
        <a:xfrm>
          <a:off x="4382713" y="3055314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Prueba piloto:</a:t>
          </a:r>
          <a:endParaRPr lang="es-MX" sz="140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Confiabilidad inicial</a:t>
          </a:r>
          <a:endParaRPr lang="es-MX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Validez inicial</a:t>
          </a:r>
          <a:endParaRPr lang="es-MX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Entrevista a los participantes para evaluar</a:t>
          </a:r>
          <a:endParaRPr lang="es-MX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>
              <a:solidFill>
                <a:schemeClr val="tx1"/>
              </a:solidFill>
            </a:rPr>
            <a:t>Ensayo </a:t>
          </a:r>
          <a:endParaRPr lang="es-MX" sz="1050" kern="1200" dirty="0">
            <a:solidFill>
              <a:schemeClr val="tx1"/>
            </a:solidFill>
          </a:endParaRPr>
        </a:p>
      </dsp:txBody>
      <dsp:txXfrm>
        <a:off x="4418488" y="3091089"/>
        <a:ext cx="1964223" cy="1149913"/>
      </dsp:txXfrm>
    </dsp:sp>
    <dsp:sp modelId="{6D0E7ADD-CF4F-4B55-AD1A-422BAD7E2F41}">
      <dsp:nvSpPr>
        <dsp:cNvPr id="0" name=""/>
        <dsp:cNvSpPr/>
      </dsp:nvSpPr>
      <dsp:spPr>
        <a:xfrm rot="16200000">
          <a:off x="4033238" y="972040"/>
          <a:ext cx="152004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9E98B-4E13-45A4-B06F-18CCA8E53CB1}">
      <dsp:nvSpPr>
        <dsp:cNvPr id="0" name=""/>
        <dsp:cNvSpPr/>
      </dsp:nvSpPr>
      <dsp:spPr>
        <a:xfrm>
          <a:off x="4382713" y="1528485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Versión final</a:t>
          </a:r>
          <a:endParaRPr lang="es-MX" sz="16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>
              <a:solidFill>
                <a:schemeClr val="tx1"/>
              </a:solidFill>
            </a:rPr>
            <a:t>Revisión del instrumento y hacer cambios</a:t>
          </a:r>
          <a:endParaRPr lang="es-MX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>
              <a:solidFill>
                <a:schemeClr val="tx1"/>
              </a:solidFill>
            </a:rPr>
            <a:t>Construir la versión definitiva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4418488" y="1564260"/>
        <a:ext cx="1964223" cy="1149913"/>
      </dsp:txXfrm>
    </dsp:sp>
    <dsp:sp modelId="{302A9D4C-27D9-4C28-86FD-E179FA99864D}">
      <dsp:nvSpPr>
        <dsp:cNvPr id="0" name=""/>
        <dsp:cNvSpPr/>
      </dsp:nvSpPr>
      <dsp:spPr>
        <a:xfrm rot="21597875">
          <a:off x="4796652" y="207800"/>
          <a:ext cx="2667284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562FF-D74E-43A3-8877-D800B09CE7B0}">
      <dsp:nvSpPr>
        <dsp:cNvPr id="0" name=""/>
        <dsp:cNvSpPr/>
      </dsp:nvSpPr>
      <dsp:spPr>
        <a:xfrm>
          <a:off x="4382713" y="1655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Entrenamiento del personal que va a administrarlo y calificarlo</a:t>
          </a:r>
          <a:endParaRPr lang="es-MX" sz="14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solidFill>
                <a:schemeClr val="tx1"/>
              </a:solidFill>
            </a:rPr>
            <a:t>Capacitación</a:t>
          </a:r>
          <a:endParaRPr lang="es-MX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solidFill>
                <a:schemeClr val="tx1"/>
              </a:solidFill>
            </a:rPr>
            <a:t>Ensayos 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4418488" y="37430"/>
        <a:ext cx="1964223" cy="1149913"/>
      </dsp:txXfrm>
    </dsp:sp>
    <dsp:sp modelId="{379A08CF-421F-4C2E-BA82-6DD0488ECBA3}">
      <dsp:nvSpPr>
        <dsp:cNvPr id="0" name=""/>
        <dsp:cNvSpPr/>
      </dsp:nvSpPr>
      <dsp:spPr>
        <a:xfrm rot="5332123">
          <a:off x="6719696" y="972911"/>
          <a:ext cx="1525383" cy="18321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706A6-0245-4932-95AB-83D30250D5D6}">
      <dsp:nvSpPr>
        <dsp:cNvPr id="0" name=""/>
        <dsp:cNvSpPr/>
      </dsp:nvSpPr>
      <dsp:spPr>
        <a:xfrm>
          <a:off x="7056782" y="6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Obtener autorizaciones para aplicar el instrumento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7092557" y="35781"/>
        <a:ext cx="1964223" cy="1149913"/>
      </dsp:txXfrm>
    </dsp:sp>
    <dsp:sp modelId="{AC9952AF-02A6-44DE-8C27-D49511D0E878}">
      <dsp:nvSpPr>
        <dsp:cNvPr id="0" name=""/>
        <dsp:cNvSpPr/>
      </dsp:nvSpPr>
      <dsp:spPr>
        <a:xfrm>
          <a:off x="7090291" y="1528485"/>
          <a:ext cx="2035773" cy="1221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Administración del instrumento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7126066" y="1564260"/>
        <a:ext cx="1964223" cy="114991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70A48-2769-4F45-ABCE-3274D4740BC2}">
      <dsp:nvSpPr>
        <dsp:cNvPr id="0" name=""/>
        <dsp:cNvSpPr/>
      </dsp:nvSpPr>
      <dsp:spPr>
        <a:xfrm>
          <a:off x="0" y="88228"/>
          <a:ext cx="8208912" cy="1322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</a:rPr>
            <a:t>Las variables, conceptos o atributos a medir (contenidas en el planteamiento e hipótesis o directrices del estudio</a:t>
          </a:r>
          <a:r>
            <a:rPr lang="es-MX" sz="1900" b="1" kern="1200" dirty="0" smtClean="0">
              <a:solidFill>
                <a:schemeClr val="tx1"/>
              </a:solidFill>
            </a:rPr>
            <a:t>).</a:t>
          </a:r>
          <a:endParaRPr lang="es-MX" sz="1900" b="1" kern="1200" dirty="0">
            <a:solidFill>
              <a:schemeClr val="tx1"/>
            </a:solidFill>
          </a:endParaRPr>
        </a:p>
      </dsp:txBody>
      <dsp:txXfrm>
        <a:off x="64568" y="152796"/>
        <a:ext cx="8079776" cy="1193549"/>
      </dsp:txXfrm>
    </dsp:sp>
    <dsp:sp modelId="{4926B98C-F74D-4DD5-90C4-65755386B29B}">
      <dsp:nvSpPr>
        <dsp:cNvPr id="0" name=""/>
        <dsp:cNvSpPr/>
      </dsp:nvSpPr>
      <dsp:spPr>
        <a:xfrm>
          <a:off x="0" y="1465633"/>
          <a:ext cx="8208912" cy="1322685"/>
        </a:xfrm>
        <a:prstGeom prst="roundRect">
          <a:avLst/>
        </a:prstGeom>
        <a:solidFill>
          <a:schemeClr val="accent2">
            <a:hueOff val="279592"/>
            <a:satOff val="-2641"/>
            <a:lumOff val="-27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</a:rPr>
            <a:t>Las definiciones operacionales. La manera como hemos operacionalizado las variables es crucial para determinar el método para medirlas, lo cual a su vez, resulta fundamental para realizar las inferencias de los </a:t>
          </a:r>
          <a:r>
            <a:rPr lang="es-MX" sz="1900" b="1" kern="1200" dirty="0" smtClean="0">
              <a:solidFill>
                <a:schemeClr val="tx1"/>
              </a:solidFill>
            </a:rPr>
            <a:t>datos.</a:t>
          </a:r>
          <a:endParaRPr lang="es-MX" sz="1900" b="1" kern="1200" dirty="0">
            <a:solidFill>
              <a:schemeClr val="tx1"/>
            </a:solidFill>
          </a:endParaRPr>
        </a:p>
      </dsp:txBody>
      <dsp:txXfrm>
        <a:off x="64568" y="1530201"/>
        <a:ext cx="8079776" cy="1193549"/>
      </dsp:txXfrm>
    </dsp:sp>
    <dsp:sp modelId="{AB62329D-135E-4558-AB3D-0746B965A928}">
      <dsp:nvSpPr>
        <dsp:cNvPr id="0" name=""/>
        <dsp:cNvSpPr/>
      </dsp:nvSpPr>
      <dsp:spPr>
        <a:xfrm>
          <a:off x="0" y="2843038"/>
          <a:ext cx="8208912" cy="1322685"/>
        </a:xfrm>
        <a:prstGeom prst="roundRect">
          <a:avLst/>
        </a:prstGeom>
        <a:solidFill>
          <a:schemeClr val="accent2">
            <a:hueOff val="559183"/>
            <a:satOff val="-5282"/>
            <a:lumOff val="-5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</a:rPr>
            <a:t>La muestra</a:t>
          </a:r>
          <a:endParaRPr lang="es-MX" sz="1900" b="1" kern="1200" dirty="0">
            <a:solidFill>
              <a:schemeClr val="tx1"/>
            </a:solidFill>
          </a:endParaRPr>
        </a:p>
      </dsp:txBody>
      <dsp:txXfrm>
        <a:off x="64568" y="2907606"/>
        <a:ext cx="8079776" cy="1193549"/>
      </dsp:txXfrm>
    </dsp:sp>
    <dsp:sp modelId="{D09CD8BF-D2EC-45AB-B644-B85D8130C81A}">
      <dsp:nvSpPr>
        <dsp:cNvPr id="0" name=""/>
        <dsp:cNvSpPr/>
      </dsp:nvSpPr>
      <dsp:spPr>
        <a:xfrm>
          <a:off x="0" y="4220443"/>
          <a:ext cx="8208912" cy="1322685"/>
        </a:xfrm>
        <a:prstGeom prst="roundRect">
          <a:avLst/>
        </a:prstGeom>
        <a:solidFill>
          <a:schemeClr val="accent2">
            <a:hueOff val="838775"/>
            <a:satOff val="-7923"/>
            <a:lumOff val="-82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</a:rPr>
            <a:t>Los recursos disponibles (de tiempo, apoyo institucional, económicos, etcétera</a:t>
          </a:r>
          <a:r>
            <a:rPr lang="es-MX" sz="1900" b="1" kern="1200" dirty="0" smtClean="0">
              <a:solidFill>
                <a:schemeClr val="tx1"/>
              </a:solidFill>
            </a:rPr>
            <a:t>).</a:t>
          </a:r>
          <a:endParaRPr lang="es-MX" sz="1900" b="1" kern="1200" dirty="0">
            <a:solidFill>
              <a:schemeClr val="tx1"/>
            </a:solidFill>
          </a:endParaRPr>
        </a:p>
      </dsp:txBody>
      <dsp:txXfrm>
        <a:off x="64568" y="4285011"/>
        <a:ext cx="8079776" cy="119354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A675B-053F-4F4C-9835-0BFE9E5541AB}">
      <dsp:nvSpPr>
        <dsp:cNvPr id="0" name=""/>
        <dsp:cNvSpPr/>
      </dsp:nvSpPr>
      <dsp:spPr>
        <a:xfrm>
          <a:off x="658873" y="0"/>
          <a:ext cx="7467229" cy="5272360"/>
        </a:xfrm>
        <a:prstGeom prst="rightArrow">
          <a:avLst/>
        </a:prstGeom>
        <a:solidFill>
          <a:srgbClr val="9BBB59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171BE-2E16-4954-957B-238BD32A37B7}">
      <dsp:nvSpPr>
        <dsp:cNvPr id="0" name=""/>
        <dsp:cNvSpPr/>
      </dsp:nvSpPr>
      <dsp:spPr>
        <a:xfrm>
          <a:off x="750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Seleccionar un programa estadístico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9486" y="1640444"/>
        <a:ext cx="1085743" cy="1991472"/>
      </dsp:txXfrm>
    </dsp:sp>
    <dsp:sp modelId="{69B99EDF-127B-4A7A-9FCC-34C7642F36F8}">
      <dsp:nvSpPr>
        <dsp:cNvPr id="0" name=""/>
        <dsp:cNvSpPr/>
      </dsp:nvSpPr>
      <dsp:spPr>
        <a:xfrm>
          <a:off x="1264127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Ejecutar el programa (SPSS, </a:t>
          </a:r>
          <a:r>
            <a:rPr lang="es-MX" sz="13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Minitab</a:t>
          </a: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</a:t>
          </a:r>
          <a:r>
            <a:rPr lang="es-MX" sz="13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Stats</a:t>
          </a: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SAS)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322863" y="1640444"/>
        <a:ext cx="1085743" cy="1991472"/>
      </dsp:txXfrm>
    </dsp:sp>
    <dsp:sp modelId="{F97BAE89-1126-470A-81E7-EF6E8CA5165F}">
      <dsp:nvSpPr>
        <dsp:cNvPr id="0" name=""/>
        <dsp:cNvSpPr/>
      </dsp:nvSpPr>
      <dsp:spPr>
        <a:xfrm>
          <a:off x="252750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Explorar los datos: 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a) Analizar descriptivamente los datos por variable.</a:t>
          </a:r>
          <a:endParaRPr lang="es-MX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b) Visualizar los datos por variable</a:t>
          </a:r>
          <a:endParaRPr lang="es-MX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86239" y="1640444"/>
        <a:ext cx="1085743" cy="1991472"/>
      </dsp:txXfrm>
    </dsp:sp>
    <dsp:sp modelId="{1A691DDE-3B96-4C92-BE6D-541432408A93}">
      <dsp:nvSpPr>
        <dsp:cNvPr id="0" name=""/>
        <dsp:cNvSpPr/>
      </dsp:nvSpPr>
      <dsp:spPr>
        <a:xfrm>
          <a:off x="3790880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Evaluar la confiabilidad y validez logradas por el instrumento de medición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849616" y="1640444"/>
        <a:ext cx="1085743" cy="1991472"/>
      </dsp:txXfrm>
    </dsp:sp>
    <dsp:sp modelId="{93332B3D-B0BB-4ECF-90E5-71D43DD50E39}">
      <dsp:nvSpPr>
        <dsp:cNvPr id="0" name=""/>
        <dsp:cNvSpPr/>
      </dsp:nvSpPr>
      <dsp:spPr>
        <a:xfrm>
          <a:off x="5054256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Analizar mediante pruebas estadísticas las hipótesis planteadas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112992" y="1640444"/>
        <a:ext cx="1085743" cy="1991472"/>
      </dsp:txXfrm>
    </dsp:sp>
    <dsp:sp modelId="{79C2DC79-D68E-4C55-B0D4-C77001975758}">
      <dsp:nvSpPr>
        <dsp:cNvPr id="0" name=""/>
        <dsp:cNvSpPr/>
      </dsp:nvSpPr>
      <dsp:spPr>
        <a:xfrm>
          <a:off x="6317633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Realizar análisis adicionales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376369" y="1640444"/>
        <a:ext cx="1085743" cy="1991472"/>
      </dsp:txXfrm>
    </dsp:sp>
    <dsp:sp modelId="{8E2BFA25-5873-4FEC-885F-F4C78858C756}">
      <dsp:nvSpPr>
        <dsp:cNvPr id="0" name=""/>
        <dsp:cNvSpPr/>
      </dsp:nvSpPr>
      <dsp:spPr>
        <a:xfrm>
          <a:off x="7581009" y="1581708"/>
          <a:ext cx="1203215" cy="2108944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Preparar los resultados para presentarlos (tablas, gráficas, cuadros)</a:t>
          </a:r>
          <a:endParaRPr lang="es-MX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639745" y="1640444"/>
        <a:ext cx="1085743" cy="19914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2F78A-D11F-4CC8-9804-1688B0D4F009}">
      <dsp:nvSpPr>
        <dsp:cNvPr id="0" name=""/>
        <dsp:cNvSpPr/>
      </dsp:nvSpPr>
      <dsp:spPr>
        <a:xfrm>
          <a:off x="162180" y="0"/>
          <a:ext cx="1069318" cy="2808312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6B622-A736-48F1-92A4-EE6F4500AD46}">
      <dsp:nvSpPr>
        <dsp:cNvPr id="0" name=""/>
        <dsp:cNvSpPr/>
      </dsp:nvSpPr>
      <dsp:spPr>
        <a:xfrm>
          <a:off x="1263578" y="0"/>
          <a:ext cx="1814601" cy="2808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Las distribuciones de frecuencia  pueden presentarse en forma </a:t>
          </a:r>
          <a:r>
            <a:rPr lang="es-MX" sz="1800" kern="1200" dirty="0" smtClean="0"/>
            <a:t>gráfica.</a:t>
          </a:r>
          <a:endParaRPr lang="es-MX" sz="1800" kern="1200" dirty="0"/>
        </a:p>
      </dsp:txBody>
      <dsp:txXfrm>
        <a:off x="1263578" y="0"/>
        <a:ext cx="1814601" cy="28083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C20B5-BDF9-4938-8C6E-4E278BC873C6}">
      <dsp:nvSpPr>
        <dsp:cNvPr id="0" name=""/>
        <dsp:cNvSpPr/>
      </dsp:nvSpPr>
      <dsp:spPr>
        <a:xfrm>
          <a:off x="805515" y="1275"/>
          <a:ext cx="826337" cy="82633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650EDF8-98F4-4BE0-B20E-F03F381ED4F3}">
      <dsp:nvSpPr>
        <dsp:cNvPr id="0" name=""/>
        <dsp:cNvSpPr/>
      </dsp:nvSpPr>
      <dsp:spPr>
        <a:xfrm>
          <a:off x="1218684" y="1275"/>
          <a:ext cx="4408814" cy="826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4290" rIns="0" bIns="3429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Portada</a:t>
          </a:r>
          <a:endParaRPr lang="es-MX" sz="2700" kern="1200" dirty="0"/>
        </a:p>
      </dsp:txBody>
      <dsp:txXfrm>
        <a:off x="1218684" y="1275"/>
        <a:ext cx="4408814" cy="826337"/>
      </dsp:txXfrm>
    </dsp:sp>
    <dsp:sp modelId="{91CD5192-4045-4FEC-B823-C467FBA234BD}">
      <dsp:nvSpPr>
        <dsp:cNvPr id="0" name=""/>
        <dsp:cNvSpPr/>
      </dsp:nvSpPr>
      <dsp:spPr>
        <a:xfrm>
          <a:off x="805515" y="827613"/>
          <a:ext cx="826337" cy="826337"/>
        </a:xfrm>
        <a:prstGeom prst="ellipse">
          <a:avLst/>
        </a:prstGeom>
        <a:solidFill>
          <a:schemeClr val="accent4">
            <a:alpha val="50000"/>
            <a:hueOff val="-2288641"/>
            <a:satOff val="-3925"/>
            <a:lumOff val="-2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1E5A7E9-4F23-423E-B66D-3CFE8ACBDBE8}">
      <dsp:nvSpPr>
        <dsp:cNvPr id="0" name=""/>
        <dsp:cNvSpPr/>
      </dsp:nvSpPr>
      <dsp:spPr>
        <a:xfrm>
          <a:off x="1218684" y="827613"/>
          <a:ext cx="4408814" cy="826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4290" rIns="0" bIns="3429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Índice del reporte o tabla de contenidos</a:t>
          </a:r>
          <a:endParaRPr lang="es-MX" sz="2700" kern="1200" dirty="0"/>
        </a:p>
      </dsp:txBody>
      <dsp:txXfrm>
        <a:off x="1218684" y="827613"/>
        <a:ext cx="4408814" cy="826337"/>
      </dsp:txXfrm>
    </dsp:sp>
    <dsp:sp modelId="{642CFC9C-6DF7-43CA-BF2F-72EE13682E16}">
      <dsp:nvSpPr>
        <dsp:cNvPr id="0" name=""/>
        <dsp:cNvSpPr/>
      </dsp:nvSpPr>
      <dsp:spPr>
        <a:xfrm>
          <a:off x="805515" y="1653950"/>
          <a:ext cx="826337" cy="826337"/>
        </a:xfrm>
        <a:prstGeom prst="ellipse">
          <a:avLst/>
        </a:prstGeom>
        <a:solidFill>
          <a:schemeClr val="accent4">
            <a:alpha val="50000"/>
            <a:hueOff val="-4577281"/>
            <a:satOff val="-7851"/>
            <a:lumOff val="-5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490821D-622B-4499-8064-35D8243BD760}">
      <dsp:nvSpPr>
        <dsp:cNvPr id="0" name=""/>
        <dsp:cNvSpPr/>
      </dsp:nvSpPr>
      <dsp:spPr>
        <a:xfrm>
          <a:off x="1218684" y="1653950"/>
          <a:ext cx="4408814" cy="826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4290" rIns="0" bIns="3429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Resumen</a:t>
          </a:r>
          <a:endParaRPr lang="es-MX" sz="2700" kern="1200" dirty="0"/>
        </a:p>
      </dsp:txBody>
      <dsp:txXfrm>
        <a:off x="1218684" y="1653950"/>
        <a:ext cx="4408814" cy="82633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B128F-C741-4FFE-9083-CA56F418177E}">
      <dsp:nvSpPr>
        <dsp:cNvPr id="0" name=""/>
        <dsp:cNvSpPr/>
      </dsp:nvSpPr>
      <dsp:spPr>
        <a:xfrm>
          <a:off x="0" y="332334"/>
          <a:ext cx="7728520" cy="1502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9819" tIns="374904" rIns="599819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Incluye el título de la investigación; el nombre del autor o los autores y su afiliación institucional, o el nombre de la organización que patrocina el estudio, así como la fecha y el lugar en que se presenta el reporte</a:t>
          </a:r>
          <a:endParaRPr lang="es-MX" sz="1800" kern="1200" dirty="0"/>
        </a:p>
      </dsp:txBody>
      <dsp:txXfrm>
        <a:off x="0" y="332334"/>
        <a:ext cx="7728520" cy="1502550"/>
      </dsp:txXfrm>
    </dsp:sp>
    <dsp:sp modelId="{0D0BC24A-872F-4D74-A65D-0C54D1387A62}">
      <dsp:nvSpPr>
        <dsp:cNvPr id="0" name=""/>
        <dsp:cNvSpPr/>
      </dsp:nvSpPr>
      <dsp:spPr>
        <a:xfrm>
          <a:off x="386426" y="66654"/>
          <a:ext cx="5409964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484" tIns="0" rIns="20448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Portada</a:t>
          </a:r>
          <a:endParaRPr lang="es-MX" sz="1800" kern="1200" dirty="0"/>
        </a:p>
      </dsp:txBody>
      <dsp:txXfrm>
        <a:off x="412365" y="92593"/>
        <a:ext cx="5358086" cy="479482"/>
      </dsp:txXfrm>
    </dsp:sp>
    <dsp:sp modelId="{5DC45AE5-3014-482C-B923-CB7406DB379B}">
      <dsp:nvSpPr>
        <dsp:cNvPr id="0" name=""/>
        <dsp:cNvSpPr/>
      </dsp:nvSpPr>
      <dsp:spPr>
        <a:xfrm>
          <a:off x="0" y="2197764"/>
          <a:ext cx="7728520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9819" tIns="374904" rIns="599819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Incluye capítulos, apartados y </a:t>
          </a:r>
          <a:r>
            <a:rPr lang="es-MX" sz="1800" kern="1200" dirty="0" err="1" smtClean="0"/>
            <a:t>subapartados</a:t>
          </a:r>
          <a:r>
            <a:rPr lang="es-MX" sz="1800" kern="1200" dirty="0" smtClean="0"/>
            <a:t>. Frecuentemente se agregan índices de tablas y/o figuras, cuadros y diagramas</a:t>
          </a:r>
          <a:endParaRPr lang="es-MX" sz="1800" kern="1200" dirty="0"/>
        </a:p>
      </dsp:txBody>
      <dsp:txXfrm>
        <a:off x="0" y="2197764"/>
        <a:ext cx="7728520" cy="1247400"/>
      </dsp:txXfrm>
    </dsp:sp>
    <dsp:sp modelId="{64C80528-D6E4-448E-A69B-8DE9F8A3038D}">
      <dsp:nvSpPr>
        <dsp:cNvPr id="0" name=""/>
        <dsp:cNvSpPr/>
      </dsp:nvSpPr>
      <dsp:spPr>
        <a:xfrm>
          <a:off x="386426" y="1932084"/>
          <a:ext cx="5409964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484" tIns="0" rIns="20448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Índice de reporte o tabla de contenidos</a:t>
          </a:r>
          <a:endParaRPr lang="es-MX" sz="1800" kern="1200" dirty="0"/>
        </a:p>
      </dsp:txBody>
      <dsp:txXfrm>
        <a:off x="412365" y="1958023"/>
        <a:ext cx="5358086" cy="479482"/>
      </dsp:txXfrm>
    </dsp:sp>
    <dsp:sp modelId="{CDD98492-3A7C-4DE4-94C5-DF08D2589B4D}">
      <dsp:nvSpPr>
        <dsp:cNvPr id="0" name=""/>
        <dsp:cNvSpPr/>
      </dsp:nvSpPr>
      <dsp:spPr>
        <a:xfrm>
          <a:off x="0" y="3808045"/>
          <a:ext cx="7728520" cy="1757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9819" tIns="374904" rIns="59981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Que constituye brevemente el contenido esencial del reporte de investigación y usualmente incluye el planteamiento del problema, el método, los resultados más importantes y las principales conclusiones. Debe ser comprensible, sencillo, informativo, preciso, completo, conciso y específico.</a:t>
          </a:r>
          <a:endParaRPr lang="es-MX" sz="1800" kern="1200" dirty="0"/>
        </a:p>
      </dsp:txBody>
      <dsp:txXfrm>
        <a:off x="0" y="3808045"/>
        <a:ext cx="7728520" cy="1757700"/>
      </dsp:txXfrm>
    </dsp:sp>
    <dsp:sp modelId="{6C0EBB1D-0B29-470F-820C-9A3887EB904C}">
      <dsp:nvSpPr>
        <dsp:cNvPr id="0" name=""/>
        <dsp:cNvSpPr/>
      </dsp:nvSpPr>
      <dsp:spPr>
        <a:xfrm>
          <a:off x="386426" y="3542365"/>
          <a:ext cx="5409964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484" tIns="0" rIns="20448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Resumen</a:t>
          </a:r>
          <a:endParaRPr lang="es-MX" sz="1800" kern="1200" dirty="0"/>
        </a:p>
      </dsp:txBody>
      <dsp:txXfrm>
        <a:off x="412365" y="3568304"/>
        <a:ext cx="5358086" cy="47948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33F22-0131-47C2-BDA0-6ED60F2170CB}">
      <dsp:nvSpPr>
        <dsp:cNvPr id="0" name=""/>
        <dsp:cNvSpPr/>
      </dsp:nvSpPr>
      <dsp:spPr>
        <a:xfrm>
          <a:off x="0" y="52730"/>
          <a:ext cx="8191533" cy="527670"/>
        </a:xfrm>
        <a:prstGeom prst="roundRect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Portada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78489"/>
        <a:ext cx="8140015" cy="476152"/>
      </dsp:txXfrm>
    </dsp:sp>
    <dsp:sp modelId="{5C2526DB-70EA-41F8-8CEF-C2991E57CA7C}">
      <dsp:nvSpPr>
        <dsp:cNvPr id="0" name=""/>
        <dsp:cNvSpPr/>
      </dsp:nvSpPr>
      <dsp:spPr>
        <a:xfrm>
          <a:off x="0" y="643760"/>
          <a:ext cx="8191533" cy="527670"/>
        </a:xfrm>
        <a:prstGeom prst="roundRect">
          <a:avLst/>
        </a:prstGeom>
        <a:solidFill>
          <a:srgbClr val="9BBB59">
            <a:hueOff val="1875044"/>
            <a:satOff val="-2813"/>
            <a:lumOff val="-45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Índice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669519"/>
        <a:ext cx="8140015" cy="476152"/>
      </dsp:txXfrm>
    </dsp:sp>
    <dsp:sp modelId="{60BAFE21-DBC9-4A8F-88FC-D7051A77EA70}">
      <dsp:nvSpPr>
        <dsp:cNvPr id="0" name=""/>
        <dsp:cNvSpPr/>
      </dsp:nvSpPr>
      <dsp:spPr>
        <a:xfrm>
          <a:off x="0" y="1234790"/>
          <a:ext cx="8191533" cy="527670"/>
        </a:xfrm>
        <a:prstGeom prst="roundRect">
          <a:avLst/>
        </a:prstGeom>
        <a:solidFill>
          <a:srgbClr val="9BBB59">
            <a:hueOff val="3750088"/>
            <a:satOff val="-5627"/>
            <a:lumOff val="-91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Resumen </a:t>
          </a: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ejecutivo 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1260549"/>
        <a:ext cx="8140015" cy="476152"/>
      </dsp:txXfrm>
    </dsp:sp>
    <dsp:sp modelId="{220413C0-4F2A-4E5C-AC66-5B6916559DB0}">
      <dsp:nvSpPr>
        <dsp:cNvPr id="0" name=""/>
        <dsp:cNvSpPr/>
      </dsp:nvSpPr>
      <dsp:spPr>
        <a:xfrm>
          <a:off x="0" y="1762461"/>
          <a:ext cx="8191533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081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Resultados más relevantes y casi todos presentados de manera gráfica</a:t>
          </a:r>
          <a:endParaRPr lang="es-MX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0" y="1762461"/>
        <a:ext cx="8191533" cy="364320"/>
      </dsp:txXfrm>
    </dsp:sp>
    <dsp:sp modelId="{0F405CC5-9E85-4172-AA8E-C0FF5854080C}">
      <dsp:nvSpPr>
        <dsp:cNvPr id="0" name=""/>
        <dsp:cNvSpPr/>
      </dsp:nvSpPr>
      <dsp:spPr>
        <a:xfrm>
          <a:off x="0" y="2126781"/>
          <a:ext cx="8191533" cy="527670"/>
        </a:xfrm>
        <a:prstGeom prst="roundRect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Método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2152540"/>
        <a:ext cx="8140015" cy="476152"/>
      </dsp:txXfrm>
    </dsp:sp>
    <dsp:sp modelId="{DCF18974-261E-4DB3-9770-856BCB9BF549}">
      <dsp:nvSpPr>
        <dsp:cNvPr id="0" name=""/>
        <dsp:cNvSpPr/>
      </dsp:nvSpPr>
      <dsp:spPr>
        <a:xfrm>
          <a:off x="0" y="2717811"/>
          <a:ext cx="8191533" cy="527670"/>
        </a:xfrm>
        <a:prstGeom prst="roundRect">
          <a:avLst/>
        </a:prstGeom>
        <a:solidFill>
          <a:srgbClr val="9BBB59">
            <a:hueOff val="7500176"/>
            <a:satOff val="-11253"/>
            <a:lumOff val="-18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Resultados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2743570"/>
        <a:ext cx="8140015" cy="476152"/>
      </dsp:txXfrm>
    </dsp:sp>
    <dsp:sp modelId="{D80E6B96-75DC-440E-8756-B811A0E97250}">
      <dsp:nvSpPr>
        <dsp:cNvPr id="0" name=""/>
        <dsp:cNvSpPr/>
      </dsp:nvSpPr>
      <dsp:spPr>
        <a:xfrm>
          <a:off x="0" y="3308841"/>
          <a:ext cx="8191533" cy="527670"/>
        </a:xfrm>
        <a:prstGeom prst="roundRect">
          <a:avLst/>
        </a:prstGeom>
        <a:solidFill>
          <a:srgbClr val="9BBB59">
            <a:hueOff val="9375220"/>
            <a:satOff val="-14067"/>
            <a:lumOff val="-228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Conclusiones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3334600"/>
        <a:ext cx="8140015" cy="476152"/>
      </dsp:txXfrm>
    </dsp:sp>
    <dsp:sp modelId="{52E64541-17A0-4ABE-BC90-7FA3A21CAD59}">
      <dsp:nvSpPr>
        <dsp:cNvPr id="0" name=""/>
        <dsp:cNvSpPr/>
      </dsp:nvSpPr>
      <dsp:spPr>
        <a:xfrm>
          <a:off x="0" y="3899871"/>
          <a:ext cx="8191533" cy="527670"/>
        </a:xfrm>
        <a:prstGeom prst="roundRect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Apéndices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59" y="3925630"/>
        <a:ext cx="8140015" cy="476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9FEFC-CE39-4423-88DD-7D15E139E856}">
      <dsp:nvSpPr>
        <dsp:cNvPr id="0" name=""/>
        <dsp:cNvSpPr/>
      </dsp:nvSpPr>
      <dsp:spPr>
        <a:xfrm>
          <a:off x="4458" y="759212"/>
          <a:ext cx="2280646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Primarias (directas)</a:t>
          </a:r>
          <a:endParaRPr lang="es-MX" sz="1700" kern="1200" dirty="0"/>
        </a:p>
      </dsp:txBody>
      <dsp:txXfrm>
        <a:off x="4458" y="759212"/>
        <a:ext cx="2280646" cy="336600"/>
      </dsp:txXfrm>
    </dsp:sp>
    <dsp:sp modelId="{4DAE0E7A-B7A1-48BC-8F6A-D974F9C6DB1D}">
      <dsp:nvSpPr>
        <dsp:cNvPr id="0" name=""/>
        <dsp:cNvSpPr/>
      </dsp:nvSpPr>
      <dsp:spPr>
        <a:xfrm>
          <a:off x="2285105" y="43937"/>
          <a:ext cx="456129" cy="17671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3334F-9D7E-4262-826B-248C97A8D3B2}">
      <dsp:nvSpPr>
        <dsp:cNvPr id="0" name=""/>
        <dsp:cNvSpPr/>
      </dsp:nvSpPr>
      <dsp:spPr>
        <a:xfrm>
          <a:off x="2923686" y="43937"/>
          <a:ext cx="6203358" cy="1767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trata de documentos que contiene los resultados de los estudios correspondientes  al tema. Ejemplos: libros, antologías, artículos de publicaciones periódicas, monografías, tesis y disertaciones, documentos oficiales, reportes de asociaciones, trabajos presentados en conferencias o seminarios, artículos periodísticos, testimonio de expertos, páginas de internet, etcétera.</a:t>
          </a:r>
          <a:endParaRPr lang="es-MX" sz="1700" kern="1200" dirty="0"/>
        </a:p>
      </dsp:txBody>
      <dsp:txXfrm>
        <a:off x="2923686" y="43937"/>
        <a:ext cx="6203358" cy="1767150"/>
      </dsp:txXfrm>
    </dsp:sp>
    <dsp:sp modelId="{CEF9522D-3366-4C99-A92B-C5FFDC37CC42}">
      <dsp:nvSpPr>
        <dsp:cNvPr id="0" name=""/>
        <dsp:cNvSpPr/>
      </dsp:nvSpPr>
      <dsp:spPr>
        <a:xfrm>
          <a:off x="0" y="2124737"/>
          <a:ext cx="2280646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Secundarias</a:t>
          </a:r>
          <a:endParaRPr lang="es-MX" sz="1700" kern="1200" dirty="0"/>
        </a:p>
      </dsp:txBody>
      <dsp:txXfrm>
        <a:off x="0" y="2124737"/>
        <a:ext cx="2280646" cy="336600"/>
      </dsp:txXfrm>
    </dsp:sp>
    <dsp:sp modelId="{07B6D2FF-02F1-4F34-A2C8-3486B82203E0}">
      <dsp:nvSpPr>
        <dsp:cNvPr id="0" name=""/>
        <dsp:cNvSpPr/>
      </dsp:nvSpPr>
      <dsp:spPr>
        <a:xfrm>
          <a:off x="2285105" y="1872287"/>
          <a:ext cx="456129" cy="841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9B437-A7AE-42E3-A4A8-B8614F51488C}">
      <dsp:nvSpPr>
        <dsp:cNvPr id="0" name=""/>
        <dsp:cNvSpPr/>
      </dsp:nvSpPr>
      <dsp:spPr>
        <a:xfrm>
          <a:off x="2923686" y="1872287"/>
          <a:ext cx="6203358" cy="841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Son listas, compilaciones y resúmenes de referencias o fuentes primarias publicadas en un área de conocimiento en particular.</a:t>
          </a:r>
          <a:endParaRPr lang="es-MX" sz="1700" kern="1200" dirty="0"/>
        </a:p>
      </dsp:txBody>
      <dsp:txXfrm>
        <a:off x="2923686" y="1872287"/>
        <a:ext cx="6203358" cy="841500"/>
      </dsp:txXfrm>
    </dsp:sp>
    <dsp:sp modelId="{4B91D8E1-B7FC-41C9-8588-4997CB5F2365}">
      <dsp:nvSpPr>
        <dsp:cNvPr id="0" name=""/>
        <dsp:cNvSpPr/>
      </dsp:nvSpPr>
      <dsp:spPr>
        <a:xfrm>
          <a:off x="4458" y="3262794"/>
          <a:ext cx="2280646" cy="557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Terciarias (generales)</a:t>
          </a:r>
          <a:endParaRPr lang="es-MX" sz="1700" kern="1200" dirty="0"/>
        </a:p>
      </dsp:txBody>
      <dsp:txXfrm>
        <a:off x="4458" y="3262794"/>
        <a:ext cx="2280646" cy="557493"/>
      </dsp:txXfrm>
    </dsp:sp>
    <dsp:sp modelId="{90602B9D-8000-4A15-A607-DC34675357CA}">
      <dsp:nvSpPr>
        <dsp:cNvPr id="0" name=""/>
        <dsp:cNvSpPr/>
      </dsp:nvSpPr>
      <dsp:spPr>
        <a:xfrm>
          <a:off x="2285105" y="2774987"/>
          <a:ext cx="456129" cy="153310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9306D-ED0C-489B-BDD5-3AB0D1749A5C}">
      <dsp:nvSpPr>
        <dsp:cNvPr id="0" name=""/>
        <dsp:cNvSpPr/>
      </dsp:nvSpPr>
      <dsp:spPr>
        <a:xfrm>
          <a:off x="2923686" y="2774987"/>
          <a:ext cx="6203358" cy="1533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trata de documentos donde se encuentran registradas las referencias a otros documentos de características diversas y que compendian nombres y títulos de revistas y otras publicaciones periódicas, así como nombres de boletines, conferencias y simposios, sitios web, asociaciones industriales, etcétera.</a:t>
          </a:r>
          <a:endParaRPr lang="es-MX" sz="1700" kern="1200" dirty="0"/>
        </a:p>
      </dsp:txBody>
      <dsp:txXfrm>
        <a:off x="2923686" y="2774987"/>
        <a:ext cx="6203358" cy="15331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4A105-7783-4DAA-A7CD-02CC03017395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1</a:t>
          </a:r>
          <a:endParaRPr lang="es-MX" sz="2400" kern="1200" dirty="0"/>
        </a:p>
      </dsp:txBody>
      <dsp:txXfrm rot="-5400000">
        <a:off x="1" y="437452"/>
        <a:ext cx="867844" cy="371933"/>
      </dsp:txXfrm>
    </dsp:sp>
    <dsp:sp modelId="{00175DDF-01BE-4645-9AAB-DD8D1895D084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Acudir directamente a las fuentes primarias u originales (cuando se es experto o se domina el área de conocimiento en cuestión).</a:t>
          </a:r>
          <a:endParaRPr lang="es-MX" sz="1600" kern="1200" dirty="0"/>
        </a:p>
      </dsp:txBody>
      <dsp:txXfrm rot="-5400000">
        <a:off x="867845" y="42869"/>
        <a:ext cx="7322416" cy="727177"/>
      </dsp:txXfrm>
    </dsp:sp>
    <dsp:sp modelId="{343E45D5-B1E0-4648-AD03-BFB9F8ECACA9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2</a:t>
          </a:r>
          <a:endParaRPr lang="es-MX" sz="2400" kern="1200" dirty="0"/>
        </a:p>
      </dsp:txBody>
      <dsp:txXfrm rot="-5400000">
        <a:off x="1" y="1530493"/>
        <a:ext cx="867844" cy="371933"/>
      </dsp:txXfrm>
    </dsp:sp>
    <dsp:sp modelId="{B36CE72C-86E9-4BF6-B34A-8CD4FD859017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Consultar a expertos en el área que orienten la detección de la literatura pertinente yd e fuentes secundarias, para localizar las fuentes primarias, que es la estrategias de detección de referencias más común.</a:t>
          </a:r>
          <a:endParaRPr lang="es-MX" sz="1600" kern="1200" dirty="0"/>
        </a:p>
      </dsp:txBody>
      <dsp:txXfrm rot="-5400000">
        <a:off x="867845" y="1135910"/>
        <a:ext cx="7322416" cy="727177"/>
      </dsp:txXfrm>
    </dsp:sp>
    <dsp:sp modelId="{DB2C521B-B4AD-49A4-95B0-59C30254A849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3</a:t>
          </a:r>
          <a:endParaRPr lang="es-MX" sz="2400" kern="1200" dirty="0"/>
        </a:p>
      </dsp:txBody>
      <dsp:txXfrm rot="-5400000">
        <a:off x="1" y="2623534"/>
        <a:ext cx="867844" cy="371933"/>
      </dsp:txXfrm>
    </dsp:sp>
    <dsp:sp modelId="{83D8AEC7-5D44-4601-A4F1-E61B2ADC5949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Revisar fuentes terciarias para localizar fuentes secundarias y lugares donde puede obtenerse información, para detectar a través de ellas las fuentes primarias de interés.</a:t>
          </a:r>
          <a:endParaRPr lang="es-MX" sz="1600" kern="1200" dirty="0"/>
        </a:p>
      </dsp:txBody>
      <dsp:txXfrm rot="-5400000">
        <a:off x="867845" y="2228952"/>
        <a:ext cx="7322416" cy="727177"/>
      </dsp:txXfrm>
    </dsp:sp>
    <dsp:sp modelId="{377B77EC-F8DB-4748-9A0B-DEFF46CCA127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4</a:t>
          </a:r>
          <a:endParaRPr lang="es-MX" sz="2400" kern="1200" dirty="0"/>
        </a:p>
      </dsp:txBody>
      <dsp:txXfrm rot="-5400000">
        <a:off x="1" y="3716576"/>
        <a:ext cx="867844" cy="371933"/>
      </dsp:txXfrm>
    </dsp:sp>
    <dsp:sp modelId="{5426C944-A92D-4C8E-A25A-BF504F994E71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Utilizar motores de búsqueda en Internet, directorios, bases de datos de la llamada web invisible y páginas de expertos en nuestro tema (pro ejemplo en las páginas de las universidades).</a:t>
          </a:r>
          <a:endParaRPr lang="es-MX" sz="1600" kern="1200" dirty="0"/>
        </a:p>
      </dsp:txBody>
      <dsp:txXfrm rot="-5400000">
        <a:off x="867845" y="3321993"/>
        <a:ext cx="7322416" cy="7271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7E298-7F7B-454E-B7FB-F11A85BA6394}">
      <dsp:nvSpPr>
        <dsp:cNvPr id="0" name=""/>
        <dsp:cNvSpPr/>
      </dsp:nvSpPr>
      <dsp:spPr>
        <a:xfrm>
          <a:off x="0" y="72004"/>
          <a:ext cx="8548883" cy="6939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Existencia de una teoría completamente desarrollada</a:t>
          </a:r>
          <a:endParaRPr lang="es-MX" sz="2800" kern="1200" dirty="0"/>
        </a:p>
      </dsp:txBody>
      <dsp:txXfrm>
        <a:off x="33875" y="105879"/>
        <a:ext cx="8481133" cy="626177"/>
      </dsp:txXfrm>
    </dsp:sp>
    <dsp:sp modelId="{D2C7A161-D541-4933-BF5B-9D8E8AC9BB2B}">
      <dsp:nvSpPr>
        <dsp:cNvPr id="0" name=""/>
        <dsp:cNvSpPr/>
      </dsp:nvSpPr>
      <dsp:spPr>
        <a:xfrm>
          <a:off x="0" y="936098"/>
          <a:ext cx="8548883" cy="129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427" tIns="22860" rIns="128016" bIns="2286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Cuando hay una teoría capaz de describir, explicar y predecir el fenómeno, situación o suceso de manera lógica, completa, profunda y coherente, y cuando reúne los demás criterios de evaluación antes mencionados, la mejor estrategia para construir el marco teórico es tomar esa teoría como la estructura misma del marco teórico.</a:t>
          </a:r>
          <a:endParaRPr lang="es-MX" sz="1800" kern="1200" dirty="0"/>
        </a:p>
      </dsp:txBody>
      <dsp:txXfrm>
        <a:off x="0" y="936098"/>
        <a:ext cx="8548883" cy="1291680"/>
      </dsp:txXfrm>
    </dsp:sp>
    <dsp:sp modelId="{74B3C5C4-C9AA-470C-99EB-7E39BBE66AE1}">
      <dsp:nvSpPr>
        <dsp:cNvPr id="0" name=""/>
        <dsp:cNvSpPr/>
      </dsp:nvSpPr>
      <dsp:spPr>
        <a:xfrm>
          <a:off x="0" y="2304259"/>
          <a:ext cx="8548883" cy="807913"/>
        </a:xfrm>
        <a:prstGeom prst="roundRect">
          <a:avLst/>
        </a:prstGeom>
        <a:solidFill>
          <a:schemeClr val="accent2">
            <a:hueOff val="838775"/>
            <a:satOff val="-7923"/>
            <a:lumOff val="-82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Existencia de varias teorías aplicables a nuestro problema de investigación</a:t>
          </a:r>
          <a:endParaRPr lang="es-MX" sz="3200" kern="1200" dirty="0"/>
        </a:p>
      </dsp:txBody>
      <dsp:txXfrm>
        <a:off x="39439" y="2343698"/>
        <a:ext cx="8470005" cy="729035"/>
      </dsp:txXfrm>
    </dsp:sp>
    <dsp:sp modelId="{82E36106-9413-458A-862E-3A7C90047B39}">
      <dsp:nvSpPr>
        <dsp:cNvPr id="0" name=""/>
        <dsp:cNvSpPr/>
      </dsp:nvSpPr>
      <dsp:spPr>
        <a:xfrm>
          <a:off x="0" y="3312364"/>
          <a:ext cx="8548883" cy="115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42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Cuando al revisar la literatura se descubren varias teorías y/o modelos aplicables al problema de investigación, podemos elegir una(o) y basarnos en ésta(e) para construir el marco teórico; o bien, tomar partes de algunas o todas las teorías.</a:t>
          </a:r>
          <a:endParaRPr lang="es-MX" sz="2000" kern="1200" dirty="0"/>
        </a:p>
      </dsp:txBody>
      <dsp:txXfrm>
        <a:off x="0" y="3312364"/>
        <a:ext cx="8548883" cy="11592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B0D1D-3C54-4C20-A794-222F810EBE75}">
      <dsp:nvSpPr>
        <dsp:cNvPr id="0" name=""/>
        <dsp:cNvSpPr/>
      </dsp:nvSpPr>
      <dsp:spPr>
        <a:xfrm rot="5400000">
          <a:off x="4730987" y="-1372121"/>
          <a:ext cx="2191799" cy="5484129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Se realizan cuando el objetivo es examinar un tema o problema de investigación poco estudiado, del cual se tienen muchas dudas o no se ha abordado antes.</a:t>
          </a:r>
          <a:endParaRPr lang="es-MX" sz="1900" kern="1200" dirty="0"/>
        </a:p>
      </dsp:txBody>
      <dsp:txXfrm rot="-5400000">
        <a:off x="3084823" y="381038"/>
        <a:ext cx="5377134" cy="1977809"/>
      </dsp:txXfrm>
    </dsp:sp>
    <dsp:sp modelId="{215871D4-56F0-4104-8B31-1165CE9C943B}">
      <dsp:nvSpPr>
        <dsp:cNvPr id="0" name=""/>
        <dsp:cNvSpPr/>
      </dsp:nvSpPr>
      <dsp:spPr>
        <a:xfrm>
          <a:off x="0" y="68"/>
          <a:ext cx="3084822" cy="27397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Exploratorio</a:t>
          </a:r>
          <a:endParaRPr lang="es-MX" sz="3400" kern="1200" dirty="0"/>
        </a:p>
      </dsp:txBody>
      <dsp:txXfrm>
        <a:off x="133744" y="133812"/>
        <a:ext cx="2817334" cy="2472261"/>
      </dsp:txXfrm>
    </dsp:sp>
    <dsp:sp modelId="{820FC8EB-9604-4A9A-90F3-D0415B23177B}">
      <dsp:nvSpPr>
        <dsp:cNvPr id="0" name=""/>
        <dsp:cNvSpPr/>
      </dsp:nvSpPr>
      <dsp:spPr>
        <a:xfrm rot="5400000">
          <a:off x="4730987" y="1504615"/>
          <a:ext cx="2191799" cy="5484129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Buscan especificar las propiedades, las características y los perfiles de personas, grupos, comunidades, procesos, objetos o cualquier otro fenómeno que se someta a un análisis. Este tipo de estudios miden conceptos o recolectan información sobre éstos.</a:t>
          </a:r>
          <a:endParaRPr lang="es-MX" sz="1900" kern="1200" dirty="0"/>
        </a:p>
      </dsp:txBody>
      <dsp:txXfrm rot="-5400000">
        <a:off x="3084823" y="3257775"/>
        <a:ext cx="5377134" cy="1977809"/>
      </dsp:txXfrm>
    </dsp:sp>
    <dsp:sp modelId="{1FC02F00-F957-425F-98CB-5579DD9BDE07}">
      <dsp:nvSpPr>
        <dsp:cNvPr id="0" name=""/>
        <dsp:cNvSpPr/>
      </dsp:nvSpPr>
      <dsp:spPr>
        <a:xfrm>
          <a:off x="0" y="2876805"/>
          <a:ext cx="3084822" cy="27397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Descriptivos</a:t>
          </a:r>
          <a:endParaRPr lang="es-MX" sz="3400" kern="1200" dirty="0"/>
        </a:p>
      </dsp:txBody>
      <dsp:txXfrm>
        <a:off x="133744" y="3010549"/>
        <a:ext cx="2817334" cy="24722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E40F6-0818-44D2-8BED-D97130BD515A}">
      <dsp:nvSpPr>
        <dsp:cNvPr id="0" name=""/>
        <dsp:cNvSpPr/>
      </dsp:nvSpPr>
      <dsp:spPr>
        <a:xfrm rot="5400000">
          <a:off x="-167710" y="170284"/>
          <a:ext cx="1118069" cy="782648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393897"/>
        <a:ext cx="782648" cy="335421"/>
      </dsp:txXfrm>
    </dsp:sp>
    <dsp:sp modelId="{9E08027A-2C81-4A73-8E7D-60DBC765721A}">
      <dsp:nvSpPr>
        <dsp:cNvPr id="0" name=""/>
        <dsp:cNvSpPr/>
      </dsp:nvSpPr>
      <dsp:spPr>
        <a:xfrm rot="5400000">
          <a:off x="4204415" y="-3419192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Debe referirse a una situación real</a:t>
          </a:r>
          <a:endParaRPr lang="es-MX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782648" y="38052"/>
        <a:ext cx="7534802" cy="655790"/>
      </dsp:txXfrm>
    </dsp:sp>
    <dsp:sp modelId="{42388578-AF0A-4A34-A65F-4DFC28E2603D}">
      <dsp:nvSpPr>
        <dsp:cNvPr id="0" name=""/>
        <dsp:cNvSpPr/>
      </dsp:nvSpPr>
      <dsp:spPr>
        <a:xfrm rot="5400000">
          <a:off x="-167710" y="1171566"/>
          <a:ext cx="1118069" cy="782648"/>
        </a:xfrm>
        <a:prstGeom prst="chevron">
          <a:avLst/>
        </a:prstGeom>
        <a:solidFill>
          <a:srgbClr val="9BBB59">
            <a:hueOff val="2812566"/>
            <a:satOff val="-4220"/>
            <a:lumOff val="-686"/>
            <a:alphaOff val="0"/>
          </a:srgbClr>
        </a:solidFill>
        <a:ln w="25400" cap="flat" cmpd="sng" algn="ctr">
          <a:solidFill>
            <a:srgbClr val="9BBB59">
              <a:hueOff val="2812566"/>
              <a:satOff val="-4220"/>
              <a:lumOff val="-686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  <a:endParaRPr lang="es-MX" sz="22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1395179"/>
        <a:ext cx="782648" cy="335421"/>
      </dsp:txXfrm>
    </dsp:sp>
    <dsp:sp modelId="{A82E1127-3F88-4DE5-9CA3-A4C3231CC59A}">
      <dsp:nvSpPr>
        <dsp:cNvPr id="0" name=""/>
        <dsp:cNvSpPr/>
      </dsp:nvSpPr>
      <dsp:spPr>
        <a:xfrm rot="5400000">
          <a:off x="4204415" y="-2417911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2812566"/>
              <a:satOff val="-4220"/>
              <a:lumOff val="-686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Las variables o términos de la hipótesis deben ser comprensibles, precisos y lo más concretos posible</a:t>
          </a:r>
          <a:endParaRPr lang="es-MX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782648" y="1039333"/>
        <a:ext cx="7534802" cy="655790"/>
      </dsp:txXfrm>
    </dsp:sp>
    <dsp:sp modelId="{15CDF69D-6BF7-449F-B1DD-198D108CF15D}">
      <dsp:nvSpPr>
        <dsp:cNvPr id="0" name=""/>
        <dsp:cNvSpPr/>
      </dsp:nvSpPr>
      <dsp:spPr>
        <a:xfrm rot="5400000">
          <a:off x="-167710" y="2172847"/>
          <a:ext cx="1118069" cy="782648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2396460"/>
        <a:ext cx="782648" cy="335421"/>
      </dsp:txXfrm>
    </dsp:sp>
    <dsp:sp modelId="{A7E2FEAB-C726-42DB-BCC9-11F664AE759D}">
      <dsp:nvSpPr>
        <dsp:cNvPr id="0" name=""/>
        <dsp:cNvSpPr/>
      </dsp:nvSpPr>
      <dsp:spPr>
        <a:xfrm rot="5400000">
          <a:off x="4204415" y="-1416629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La relación entre variables propuesta por una hipótesis debe ser clara y verosímil</a:t>
          </a:r>
          <a:endParaRPr lang="es-MX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782648" y="2040615"/>
        <a:ext cx="7534802" cy="655790"/>
      </dsp:txXfrm>
    </dsp:sp>
    <dsp:sp modelId="{97938CDC-D513-4E4B-8AB7-7D97D147B5F3}">
      <dsp:nvSpPr>
        <dsp:cNvPr id="0" name=""/>
        <dsp:cNvSpPr/>
      </dsp:nvSpPr>
      <dsp:spPr>
        <a:xfrm rot="5400000">
          <a:off x="-167710" y="3174129"/>
          <a:ext cx="1118069" cy="782648"/>
        </a:xfrm>
        <a:prstGeom prst="chevron">
          <a:avLst/>
        </a:prstGeom>
        <a:solidFill>
          <a:srgbClr val="9BBB59">
            <a:hueOff val="8437698"/>
            <a:satOff val="-12660"/>
            <a:lumOff val="-2059"/>
            <a:alphaOff val="0"/>
          </a:srgbClr>
        </a:solidFill>
        <a:ln w="25400" cap="flat" cmpd="sng" algn="ctr">
          <a:solidFill>
            <a:srgbClr val="9BBB59">
              <a:hueOff val="8437698"/>
              <a:satOff val="-12660"/>
              <a:lumOff val="-2059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3397742"/>
        <a:ext cx="782648" cy="335421"/>
      </dsp:txXfrm>
    </dsp:sp>
    <dsp:sp modelId="{DB84144E-A43C-454A-84EE-BA4C2ADBF790}">
      <dsp:nvSpPr>
        <dsp:cNvPr id="0" name=""/>
        <dsp:cNvSpPr/>
      </dsp:nvSpPr>
      <dsp:spPr>
        <a:xfrm rot="5400000">
          <a:off x="4204415" y="-415348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8437698"/>
              <a:satOff val="-12660"/>
              <a:lumOff val="-2059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Los términos o variables de la hipótesis deben ser observables y medibles, así como la relación planteada entre ellos, o sea, tener referentes en la realidad</a:t>
          </a:r>
          <a:endParaRPr lang="es-MX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782648" y="3041896"/>
        <a:ext cx="7534802" cy="655790"/>
      </dsp:txXfrm>
    </dsp:sp>
    <dsp:sp modelId="{E66ED064-EEC5-466D-AB0E-2A93D9B65FCA}">
      <dsp:nvSpPr>
        <dsp:cNvPr id="0" name=""/>
        <dsp:cNvSpPr/>
      </dsp:nvSpPr>
      <dsp:spPr>
        <a:xfrm rot="5400000">
          <a:off x="-167710" y="4175410"/>
          <a:ext cx="1118069" cy="782648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  <a:endParaRPr lang="es-MX" sz="2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4399023"/>
        <a:ext cx="782648" cy="335421"/>
      </dsp:txXfrm>
    </dsp:sp>
    <dsp:sp modelId="{49FD0F94-31C4-44F9-8DEF-AF1C62EB1772}">
      <dsp:nvSpPr>
        <dsp:cNvPr id="0" name=""/>
        <dsp:cNvSpPr/>
      </dsp:nvSpPr>
      <dsp:spPr>
        <a:xfrm rot="5400000">
          <a:off x="4204415" y="585933"/>
          <a:ext cx="726744" cy="757027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Debe estar relacionada con técnicas disponibles para probarlas</a:t>
          </a:r>
          <a:endParaRPr lang="es-MX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782648" y="4043178"/>
        <a:ext cx="7534802" cy="6557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465CD-77FC-4419-B07B-F72C72E54C3B}">
      <dsp:nvSpPr>
        <dsp:cNvPr id="0" name=""/>
        <dsp:cNvSpPr/>
      </dsp:nvSpPr>
      <dsp:spPr>
        <a:xfrm>
          <a:off x="0" y="316452"/>
          <a:ext cx="8136866" cy="1775605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223" tIns="395732" rIns="676223" bIns="135128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Son en cierto modo, el reverso de las hipótesis de investigación. También constituyen proposiciones acerca de la relación entre variables, sólo que sirven para refutar o negar lo que afirma la hipótesis de investigación.</a:t>
          </a:r>
          <a:endParaRPr lang="es-MX" sz="1900" kern="1200" dirty="0"/>
        </a:p>
      </dsp:txBody>
      <dsp:txXfrm>
        <a:off x="0" y="316452"/>
        <a:ext cx="8136866" cy="1775605"/>
      </dsp:txXfrm>
    </dsp:sp>
    <dsp:sp modelId="{4F490F49-30D2-4AE9-8FD7-21677B2FD0D0}">
      <dsp:nvSpPr>
        <dsp:cNvPr id="0" name=""/>
        <dsp:cNvSpPr/>
      </dsp:nvSpPr>
      <dsp:spPr>
        <a:xfrm>
          <a:off x="435648" y="37004"/>
          <a:ext cx="6099077" cy="460671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Hipótesis nulas</a:t>
          </a:r>
          <a:endParaRPr lang="es-MX" sz="2400" b="1" i="1" kern="1200" dirty="0"/>
        </a:p>
      </dsp:txBody>
      <dsp:txXfrm>
        <a:off x="458136" y="59492"/>
        <a:ext cx="6054101" cy="415695"/>
      </dsp:txXfrm>
    </dsp:sp>
    <dsp:sp modelId="{77CACF37-7742-47FF-8388-A91A5E13A7CB}">
      <dsp:nvSpPr>
        <dsp:cNvPr id="0" name=""/>
        <dsp:cNvSpPr/>
      </dsp:nvSpPr>
      <dsp:spPr>
        <a:xfrm>
          <a:off x="0" y="1836894"/>
          <a:ext cx="8424917" cy="172609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223" tIns="395732" rIns="676223" bIns="135128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Son posibilidades alternas ante las hipótesis de investigación y nula: ofrecen otra descripción o explicación distintas de las que proporcionan estos tipos de hipótesis</a:t>
          </a:r>
          <a:endParaRPr lang="es-MX" sz="1900" kern="1200" dirty="0"/>
        </a:p>
      </dsp:txBody>
      <dsp:txXfrm>
        <a:off x="0" y="1836894"/>
        <a:ext cx="8424917" cy="1726090"/>
      </dsp:txXfrm>
    </dsp:sp>
    <dsp:sp modelId="{6ABC24D5-3B97-4D8F-A412-D68491D07BB1}">
      <dsp:nvSpPr>
        <dsp:cNvPr id="0" name=""/>
        <dsp:cNvSpPr/>
      </dsp:nvSpPr>
      <dsp:spPr>
        <a:xfrm>
          <a:off x="432049" y="1836607"/>
          <a:ext cx="6099077" cy="40583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Hipótesis alternativas</a:t>
          </a:r>
          <a:endParaRPr lang="es-MX" sz="2400" b="1" i="1" kern="1200" dirty="0"/>
        </a:p>
      </dsp:txBody>
      <dsp:txXfrm>
        <a:off x="451860" y="1856418"/>
        <a:ext cx="6059455" cy="366213"/>
      </dsp:txXfrm>
    </dsp:sp>
    <dsp:sp modelId="{7213579B-9720-42DA-A047-B6B8301A7DD7}">
      <dsp:nvSpPr>
        <dsp:cNvPr id="0" name=""/>
        <dsp:cNvSpPr/>
      </dsp:nvSpPr>
      <dsp:spPr>
        <a:xfrm>
          <a:off x="0" y="3428154"/>
          <a:ext cx="8424917" cy="2051443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223" tIns="395732" rIns="676223" bIns="135128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Son exclusivas del enfoque cuantitativo y representan la transformación de la hipótesis, nulas y alternativas en símbolos estadísticos. Básicamente hay tres tipos de hipótesis estadísticas: de estimación, de correlación y de diferencia de medias.</a:t>
          </a:r>
          <a:endParaRPr lang="es-MX" sz="1900" kern="1200" dirty="0"/>
        </a:p>
      </dsp:txBody>
      <dsp:txXfrm>
        <a:off x="0" y="3428154"/>
        <a:ext cx="8424917" cy="2051443"/>
      </dsp:txXfrm>
    </dsp:sp>
    <dsp:sp modelId="{2C00BF57-08DC-4723-9610-1FBBCF319D2A}">
      <dsp:nvSpPr>
        <dsp:cNvPr id="0" name=""/>
        <dsp:cNvSpPr/>
      </dsp:nvSpPr>
      <dsp:spPr>
        <a:xfrm>
          <a:off x="315753" y="3216903"/>
          <a:ext cx="6099077" cy="55455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kern="1200" dirty="0" smtClean="0"/>
            <a:t>Hipótesis estadísticas</a:t>
          </a:r>
          <a:endParaRPr lang="es-MX" sz="2400" b="1" i="1" kern="1200" dirty="0"/>
        </a:p>
      </dsp:txBody>
      <dsp:txXfrm>
        <a:off x="342824" y="3243974"/>
        <a:ext cx="6044935" cy="5004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762FD9-B0AB-4517-B55A-D9447FADEA5C}">
      <dsp:nvSpPr>
        <dsp:cNvPr id="0" name=""/>
        <dsp:cNvSpPr/>
      </dsp:nvSpPr>
      <dsp:spPr>
        <a:xfrm>
          <a:off x="631875" y="3065"/>
          <a:ext cx="2104427" cy="1457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Experimental </a:t>
          </a:r>
          <a:endParaRPr lang="es-MX" sz="2300" kern="1200" dirty="0"/>
        </a:p>
      </dsp:txBody>
      <dsp:txXfrm>
        <a:off x="674550" y="45740"/>
        <a:ext cx="2019077" cy="1371686"/>
      </dsp:txXfrm>
    </dsp:sp>
    <dsp:sp modelId="{435A667C-6335-41F9-9F21-28503D98B28F}">
      <dsp:nvSpPr>
        <dsp:cNvPr id="0" name=""/>
        <dsp:cNvSpPr/>
      </dsp:nvSpPr>
      <dsp:spPr>
        <a:xfrm>
          <a:off x="842318" y="1460102"/>
          <a:ext cx="155337" cy="841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1824"/>
              </a:lnTo>
              <a:lnTo>
                <a:pt x="155337" y="84182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E3780-266D-4A6C-9B19-6EE304330442}">
      <dsp:nvSpPr>
        <dsp:cNvPr id="0" name=""/>
        <dsp:cNvSpPr/>
      </dsp:nvSpPr>
      <dsp:spPr>
        <a:xfrm>
          <a:off x="997655" y="1824361"/>
          <a:ext cx="4041284" cy="9551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Preexperimentos</a:t>
          </a:r>
          <a:endParaRPr lang="es-MX" sz="1700" kern="1200" dirty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Diseño de un solo grupo grado de control es mínimo.</a:t>
          </a:r>
          <a:endParaRPr lang="es-MX" sz="1300" kern="1200" dirty="0"/>
        </a:p>
      </dsp:txBody>
      <dsp:txXfrm>
        <a:off x="1025630" y="1852336"/>
        <a:ext cx="3985334" cy="899181"/>
      </dsp:txXfrm>
    </dsp:sp>
    <dsp:sp modelId="{96AC4F21-5852-426A-B4C1-410C587214D0}">
      <dsp:nvSpPr>
        <dsp:cNvPr id="0" name=""/>
        <dsp:cNvSpPr/>
      </dsp:nvSpPr>
      <dsp:spPr>
        <a:xfrm>
          <a:off x="842318" y="1460102"/>
          <a:ext cx="155337" cy="2227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7590"/>
              </a:lnTo>
              <a:lnTo>
                <a:pt x="155337" y="22275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D0B4A4-C70C-4B83-B85E-84C66A2CF960}">
      <dsp:nvSpPr>
        <dsp:cNvPr id="0" name=""/>
        <dsp:cNvSpPr/>
      </dsp:nvSpPr>
      <dsp:spPr>
        <a:xfrm>
          <a:off x="997655" y="3143752"/>
          <a:ext cx="4071683" cy="1087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Experimentos puros</a:t>
          </a: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Son aquellos que logran el control y validez interna al reunir grupos de comparación y equivalencia de los grupos.</a:t>
          </a:r>
        </a:p>
      </dsp:txBody>
      <dsp:txXfrm>
        <a:off x="1029518" y="3175615"/>
        <a:ext cx="4007957" cy="1024156"/>
      </dsp:txXfrm>
    </dsp:sp>
    <dsp:sp modelId="{25B3F909-6C90-43B5-BF57-FB0F491C1C8A}">
      <dsp:nvSpPr>
        <dsp:cNvPr id="0" name=""/>
        <dsp:cNvSpPr/>
      </dsp:nvSpPr>
      <dsp:spPr>
        <a:xfrm>
          <a:off x="842318" y="1460102"/>
          <a:ext cx="155337" cy="3716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6631"/>
              </a:lnTo>
              <a:lnTo>
                <a:pt x="155337" y="371663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22C1BB-5353-4810-AEB6-3BE0EBC6414B}">
      <dsp:nvSpPr>
        <dsp:cNvPr id="0" name=""/>
        <dsp:cNvSpPr/>
      </dsp:nvSpPr>
      <dsp:spPr>
        <a:xfrm>
          <a:off x="997655" y="4595893"/>
          <a:ext cx="4176030" cy="1161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Cuasiexperimentos</a:t>
          </a:r>
          <a:endParaRPr lang="es-MX" sz="1700" kern="1200" dirty="0" smtClean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No se tiene garantizada la equivalencia inicial  porque no hay asignación aleatoria ni emparejamiento, los grupos están formados antes del experimento.</a:t>
          </a:r>
        </a:p>
      </dsp:txBody>
      <dsp:txXfrm>
        <a:off x="1031679" y="4629917"/>
        <a:ext cx="4107982" cy="1093632"/>
      </dsp:txXfrm>
    </dsp:sp>
    <dsp:sp modelId="{CDFADDAE-A1E1-4E83-A9FE-3E0CDFB182E6}">
      <dsp:nvSpPr>
        <dsp:cNvPr id="0" name=""/>
        <dsp:cNvSpPr/>
      </dsp:nvSpPr>
      <dsp:spPr>
        <a:xfrm>
          <a:off x="5294976" y="3065"/>
          <a:ext cx="2193860" cy="1457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No experimental</a:t>
          </a:r>
          <a:endParaRPr lang="es-MX" sz="2300" kern="1200" dirty="0"/>
        </a:p>
      </dsp:txBody>
      <dsp:txXfrm>
        <a:off x="5337651" y="45740"/>
        <a:ext cx="2108510" cy="1371686"/>
      </dsp:txXfrm>
    </dsp:sp>
    <dsp:sp modelId="{E33DF1BF-93B4-4FF1-A872-EA13B5A9E4C4}">
      <dsp:nvSpPr>
        <dsp:cNvPr id="0" name=""/>
        <dsp:cNvSpPr/>
      </dsp:nvSpPr>
      <dsp:spPr>
        <a:xfrm>
          <a:off x="5514362" y="1460102"/>
          <a:ext cx="359075" cy="839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377"/>
              </a:lnTo>
              <a:lnTo>
                <a:pt x="359075" y="83937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5138F-08B2-4D3F-8471-9C4F357E4702}">
      <dsp:nvSpPr>
        <dsp:cNvPr id="0" name=""/>
        <dsp:cNvSpPr/>
      </dsp:nvSpPr>
      <dsp:spPr>
        <a:xfrm>
          <a:off x="5873437" y="1824361"/>
          <a:ext cx="3538571" cy="9502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Diseños transversales</a:t>
          </a:r>
          <a:endParaRPr lang="es-MX" sz="1700" kern="1200" dirty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Investigaciones que recopilan datos en un momento único.</a:t>
          </a:r>
          <a:endParaRPr lang="es-MX" sz="1300" kern="1200" dirty="0"/>
        </a:p>
      </dsp:txBody>
      <dsp:txXfrm>
        <a:off x="5901268" y="1852192"/>
        <a:ext cx="3482909" cy="894573"/>
      </dsp:txXfrm>
    </dsp:sp>
    <dsp:sp modelId="{72C6E762-C043-4C84-BCF0-12883D23CA04}">
      <dsp:nvSpPr>
        <dsp:cNvPr id="0" name=""/>
        <dsp:cNvSpPr/>
      </dsp:nvSpPr>
      <dsp:spPr>
        <a:xfrm>
          <a:off x="5514362" y="1460102"/>
          <a:ext cx="396118" cy="2255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5988"/>
              </a:lnTo>
              <a:lnTo>
                <a:pt x="396118" y="22559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C56BE-0CA7-42CD-85C1-5B9F7EB01226}">
      <dsp:nvSpPr>
        <dsp:cNvPr id="0" name=""/>
        <dsp:cNvSpPr/>
      </dsp:nvSpPr>
      <dsp:spPr>
        <a:xfrm>
          <a:off x="5910480" y="3193888"/>
          <a:ext cx="3706491" cy="10444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Diseños longitudinales</a:t>
          </a:r>
          <a:endParaRPr lang="es-MX" sz="1700" kern="1200" dirty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Indagan la incidencia de las modalidades o niveles de una o más variables en una población, estudios puramente descriptivos</a:t>
          </a:r>
          <a:endParaRPr lang="es-MX" sz="1300" kern="1200" dirty="0"/>
        </a:p>
      </dsp:txBody>
      <dsp:txXfrm>
        <a:off x="5941070" y="3224478"/>
        <a:ext cx="3645311" cy="9832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815E3-F682-48ED-9401-17837E79247F}">
      <dsp:nvSpPr>
        <dsp:cNvPr id="0" name=""/>
        <dsp:cNvSpPr/>
      </dsp:nvSpPr>
      <dsp:spPr>
        <a:xfrm>
          <a:off x="125283" y="0"/>
          <a:ext cx="2402347" cy="160155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0ED36-45A3-4B75-A16B-0C7878AE5947}">
      <dsp:nvSpPr>
        <dsp:cNvPr id="0" name=""/>
        <dsp:cNvSpPr/>
      </dsp:nvSpPr>
      <dsp:spPr>
        <a:xfrm>
          <a:off x="2627935" y="1701707"/>
          <a:ext cx="3403533" cy="2102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Subgrupo de población, de la cual se recolectan los datos y debe ser representativo de dicha población</a:t>
          </a:r>
          <a:endParaRPr lang="es-MX" sz="2300" kern="1200" dirty="0"/>
        </a:p>
      </dsp:txBody>
      <dsp:txXfrm>
        <a:off x="2627935" y="1701707"/>
        <a:ext cx="3403533" cy="2102302"/>
      </dsp:txXfrm>
    </dsp:sp>
    <dsp:sp modelId="{B5B21278-63DB-46CA-BB31-BAB41E6357A2}">
      <dsp:nvSpPr>
        <dsp:cNvPr id="0" name=""/>
        <dsp:cNvSpPr/>
      </dsp:nvSpPr>
      <dsp:spPr>
        <a:xfrm>
          <a:off x="2327642" y="1401671"/>
          <a:ext cx="817396" cy="817607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5EC6F-D194-4632-817A-99B118EEB019}">
      <dsp:nvSpPr>
        <dsp:cNvPr id="0" name=""/>
        <dsp:cNvSpPr/>
      </dsp:nvSpPr>
      <dsp:spPr>
        <a:xfrm rot="5400000">
          <a:off x="5537934" y="1401777"/>
          <a:ext cx="817607" cy="817396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202138"/>
            <a:satOff val="-940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C2B3E-952E-4C32-9E9B-3C94C8B11A5B}">
      <dsp:nvSpPr>
        <dsp:cNvPr id="0" name=""/>
        <dsp:cNvSpPr/>
      </dsp:nvSpPr>
      <dsp:spPr>
        <a:xfrm rot="16200000">
          <a:off x="2327536" y="3286954"/>
          <a:ext cx="817607" cy="817396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404275"/>
            <a:satOff val="-1879"/>
            <a:lumOff val="444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D31B6-A105-4030-81D6-1F5ACBE109F8}">
      <dsp:nvSpPr>
        <dsp:cNvPr id="0" name=""/>
        <dsp:cNvSpPr/>
      </dsp:nvSpPr>
      <dsp:spPr>
        <a:xfrm rot="10800000">
          <a:off x="5538040" y="3286848"/>
          <a:ext cx="817396" cy="817607"/>
        </a:xfrm>
        <a:prstGeom prst="halfFrame">
          <a:avLst>
            <a:gd name="adj1" fmla="val 25770"/>
            <a:gd name="adj2" fmla="val 25770"/>
          </a:avLst>
        </a:prstGeom>
        <a:solidFill>
          <a:schemeClr val="accent3">
            <a:shade val="50000"/>
            <a:hueOff val="-202138"/>
            <a:satOff val="-940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FB308B7-7BE6-4326-9237-1FCD48F9B07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9B98FF2F-24E7-48A8-A6A8-40FFCA1278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3779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4AC386F-964B-4838-A715-172ADB33E87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598F4D3-CA0F-4568-9990-40513E86E6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02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encabezado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C62825-8530-4BA4-8D5C-21649FE95A9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F0E4EB-D344-45DB-A1A1-703C407B64E6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search.creativecommons.org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91680" y="2420888"/>
            <a:ext cx="6910536" cy="80885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cap="all" dirty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Facultad de Contaduría y Administración</a:t>
            </a:r>
            <a:br>
              <a:rPr lang="es-ES" sz="3200" cap="all" dirty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11760" y="3140968"/>
            <a:ext cx="6172200" cy="3312368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pPr algn="ctr"/>
            <a:r>
              <a:rPr lang="es-ES" dirty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Investigación  para la elaboración del proyecto de tesis</a:t>
            </a:r>
          </a:p>
          <a:p>
            <a:pPr algn="ctr"/>
            <a:r>
              <a:rPr lang="es-ES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Segunda parte</a:t>
            </a:r>
            <a:endParaRPr lang="es-ES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s-ES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s-ES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b="0" dirty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Licenciatura en Administración</a:t>
            </a:r>
          </a:p>
          <a:p>
            <a:pPr algn="ctr"/>
            <a:r>
              <a:rPr lang="es-ES" b="0" dirty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Elaborado por: María del Rocío Gómez Díaz</a:t>
            </a:r>
          </a:p>
          <a:p>
            <a:pPr algn="r"/>
            <a:endParaRPr lang="es-MX" dirty="0"/>
          </a:p>
          <a:p>
            <a:pPr algn="r"/>
            <a:r>
              <a:rPr lang="es-MX" dirty="0"/>
              <a:t>Octubre 2016</a:t>
            </a:r>
          </a:p>
          <a:p>
            <a:pPr algn="ctr"/>
            <a:endParaRPr lang="es-ES" dirty="0" smtClean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Resultado de imagen para uaem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82"/>
            <a:ext cx="914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6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1484784"/>
            <a:ext cx="7272808" cy="44644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/>
                </a:solidFill>
              </a:rPr>
              <a:t>El marco teórico se entenderá aquí como la fundamentación teórica dentro de la cuál se enmarcará la investigación que va a realizarse, es una presentación de las principales escuelas, enfoques o teorías existente sobre el tema objeto de estudio, aunque se muestre el nivel del conocimiento en ese campo, los principales debates, resultados, instrumentos utilizados, y demás aspectos pertinentes y relevantes sobre el tema de interés.(Bernal,2010)</a:t>
            </a:r>
          </a:p>
          <a:p>
            <a:pPr algn="just"/>
            <a:endParaRPr lang="es-MX" sz="20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/>
                </a:solidFill>
              </a:rPr>
              <a:t>Parte </a:t>
            </a:r>
            <a:r>
              <a:rPr lang="es-MX" sz="2000" dirty="0">
                <a:solidFill>
                  <a:schemeClr val="tx1"/>
                </a:solidFill>
              </a:rPr>
              <a:t>de la tesis de grado donde el alumno de a conocer todas aquellas teorías, conocimientos, conceptos y aportaciones documentadas que tienen validez científica para fundamentar su investigación</a:t>
            </a:r>
            <a:r>
              <a:rPr lang="es-MX" sz="2000" dirty="0" smtClean="0">
                <a:solidFill>
                  <a:schemeClr val="tx1"/>
                </a:solidFill>
              </a:rPr>
              <a:t>. (</a:t>
            </a:r>
            <a:r>
              <a:rPr lang="es-MX" sz="2000" dirty="0">
                <a:solidFill>
                  <a:schemeClr val="tx1"/>
                </a:solidFill>
              </a:rPr>
              <a:t>Muñoz, 2015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6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00133" y="2060848"/>
            <a:ext cx="7128792" cy="39370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Ayuda </a:t>
            </a: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 prevenir errores que se han cometido en otros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estudios.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Orienta sobre cómo habrá de realizarse el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estudio.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Amplía el horizonte del estudio o guía al investigador para que se centre en su problema para evitar desviaciones del planteamiento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original.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Documenta la necesidad de realizar el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estudio.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Conduce al establecimiento de hipótesis o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afirmaciones.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Inspira nuevas líneas y áreas de </a:t>
            </a:r>
            <a:r>
              <a:rPr lang="es-MX" b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investigación.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Provee de un marco de referencia para interpretar los resultados del estudio</a:t>
            </a:r>
          </a:p>
          <a:p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lvl="0"/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lvl="0"/>
            <a:endPara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lvl="0"/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lvl="0"/>
            <a:endParaRPr lang="es-MX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  <a:p>
            <a:pPr lvl="0"/>
            <a:endParaRPr lang="es-MX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899592" y="567223"/>
            <a:ext cx="7416824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Siete funciones principales del marco teórico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98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99592" y="279610"/>
            <a:ext cx="7416824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¿Cómo se construye el marco teórico?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3528" y="90872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Debemos tomar en consideración estos hallazgos  para definir si se adopta una teoría o se desarrolla una perspectiva teórica, según lo siguiente:</a:t>
            </a:r>
          </a:p>
          <a:p>
            <a:pPr algn="just"/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24749244"/>
              </p:ext>
            </p:extLst>
          </p:nvPr>
        </p:nvGraphicFramePr>
        <p:xfrm>
          <a:off x="117538" y="1628800"/>
          <a:ext cx="8548883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32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20138" y="960514"/>
            <a:ext cx="8557809" cy="701561"/>
            <a:chOff x="-43173" y="2858693"/>
            <a:chExt cx="8557809" cy="701561"/>
          </a:xfrm>
        </p:grpSpPr>
        <p:sp>
          <p:nvSpPr>
            <p:cNvPr id="3" name="2 Rectángulo redondeado"/>
            <p:cNvSpPr/>
            <p:nvPr/>
          </p:nvSpPr>
          <p:spPr>
            <a:xfrm>
              <a:off x="-43173" y="2858693"/>
              <a:ext cx="8548883" cy="70156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559183"/>
                <a:satOff val="-5282"/>
                <a:lumOff val="-5491"/>
                <a:alphaOff val="0"/>
              </a:schemeClr>
            </a:fillRef>
            <a:effectRef idx="0">
              <a:schemeClr val="accent2">
                <a:hueOff val="559183"/>
                <a:satOff val="-5282"/>
                <a:lumOff val="-549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3 Rectángulo"/>
            <p:cNvSpPr/>
            <p:nvPr/>
          </p:nvSpPr>
          <p:spPr>
            <a:xfrm>
              <a:off x="34247" y="2913154"/>
              <a:ext cx="8480389" cy="6330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Existencia de “piezas y trozos” de teorías (generalizaciones empíricas)</a:t>
              </a:r>
              <a:endParaRPr lang="es-MX" sz="2400" kern="1200" dirty="0"/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220139" y="2060848"/>
            <a:ext cx="8548883" cy="720080"/>
            <a:chOff x="0" y="3580468"/>
            <a:chExt cx="8548883" cy="720080"/>
          </a:xfrm>
        </p:grpSpPr>
        <p:sp>
          <p:nvSpPr>
            <p:cNvPr id="6" name="5 Rectángulo"/>
            <p:cNvSpPr/>
            <p:nvPr/>
          </p:nvSpPr>
          <p:spPr>
            <a:xfrm>
              <a:off x="0" y="3580468"/>
              <a:ext cx="8548883" cy="29808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0" y="3580468"/>
              <a:ext cx="8548883" cy="720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1427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s-MX" sz="2400" kern="1200" dirty="0" smtClean="0"/>
                <a:t>Lo que se hace en este caso en construir una perspectiva </a:t>
              </a:r>
              <a:r>
                <a:rPr lang="es-MX" sz="2400" kern="1200" dirty="0" smtClean="0"/>
                <a:t>teórica.</a:t>
              </a:r>
              <a:endParaRPr lang="es-MX" sz="2400" kern="1200" dirty="0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297558" y="3078220"/>
            <a:ext cx="8548883" cy="701561"/>
            <a:chOff x="0" y="3878548"/>
            <a:chExt cx="8548883" cy="701561"/>
          </a:xfrm>
        </p:grpSpPr>
        <p:sp>
          <p:nvSpPr>
            <p:cNvPr id="9" name="8 Rectángulo redondeado"/>
            <p:cNvSpPr/>
            <p:nvPr/>
          </p:nvSpPr>
          <p:spPr>
            <a:xfrm>
              <a:off x="0" y="3878548"/>
              <a:ext cx="8548883" cy="70156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838775"/>
                <a:satOff val="-7923"/>
                <a:lumOff val="-8237"/>
                <a:alphaOff val="0"/>
              </a:schemeClr>
            </a:fillRef>
            <a:effectRef idx="0">
              <a:schemeClr val="accent2">
                <a:hueOff val="838775"/>
                <a:satOff val="-7923"/>
                <a:lumOff val="-823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34247" y="3912795"/>
              <a:ext cx="8480389" cy="6330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Existencia de guías aún no investigadas e ideas vagamente relacionadas con el problema de investigación</a:t>
              </a: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272912" y="4365104"/>
            <a:ext cx="8548883" cy="1296144"/>
            <a:chOff x="0" y="4580110"/>
            <a:chExt cx="8548883" cy="437805"/>
          </a:xfrm>
        </p:grpSpPr>
        <p:sp>
          <p:nvSpPr>
            <p:cNvPr id="12" name="11 Rectángulo"/>
            <p:cNvSpPr/>
            <p:nvPr/>
          </p:nvSpPr>
          <p:spPr>
            <a:xfrm>
              <a:off x="0" y="4580110"/>
              <a:ext cx="8548883" cy="43780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0" y="4580110"/>
              <a:ext cx="8548883" cy="4378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1427" tIns="22860" rIns="128016" bIns="2286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s-MX" sz="2000" kern="1200" dirty="0" smtClean="0"/>
                <a:t>En estos casos el investigador tiene que buscar literatura que, aunque no se refiera al problema específico de investigación, lo ayude a orientarse dentro de él.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7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404664"/>
            <a:ext cx="7416824" cy="792088"/>
          </a:xfrm>
          <a:prstGeom prst="rect">
            <a:avLst/>
          </a:prstGeom>
          <a:ln w="38100">
            <a:solidFill>
              <a:schemeClr val="accent1"/>
            </a:solidFill>
            <a:prstDash val="dash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¿Qué método debemos seguir para construir el marco teórico?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827584" y="1556792"/>
            <a:ext cx="6480720" cy="449098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000" dirty="0" smtClean="0"/>
              <a:t>Los métodos más utilizados para  la construcción del marco teórico son</a:t>
            </a:r>
          </a:p>
          <a:p>
            <a:pPr algn="just"/>
            <a:r>
              <a:rPr lang="es-MX" sz="2000" dirty="0" smtClean="0"/>
              <a:t>Mapeo de </a:t>
            </a:r>
            <a:r>
              <a:rPr lang="es-MX" sz="2000" dirty="0"/>
              <a:t>Creswell(2005) </a:t>
            </a:r>
            <a:endParaRPr lang="es-MX" sz="2000" dirty="0" smtClean="0"/>
          </a:p>
          <a:p>
            <a:pPr algn="just"/>
            <a:r>
              <a:rPr lang="es-MX" sz="2000" dirty="0" smtClean="0"/>
              <a:t>Por índices </a:t>
            </a:r>
            <a:r>
              <a:rPr lang="es-MX" sz="2000" dirty="0"/>
              <a:t>(Hernández </a:t>
            </a:r>
            <a:r>
              <a:rPr lang="es-MX" sz="2000" dirty="0" smtClean="0"/>
              <a:t>2015)</a:t>
            </a:r>
            <a:endParaRPr lang="es-MX" sz="2000" dirty="0"/>
          </a:p>
          <a:p>
            <a:pPr marL="0" indent="0" algn="just">
              <a:buNone/>
            </a:pPr>
            <a:r>
              <a:rPr lang="es-MX" sz="2000" b="1" dirty="0" smtClean="0"/>
              <a:t>Mapeo: </a:t>
            </a:r>
            <a:r>
              <a:rPr lang="es-MX" sz="2000" dirty="0" smtClean="0"/>
              <a:t> implica </a:t>
            </a:r>
            <a:r>
              <a:rPr lang="es-MX" sz="2000" dirty="0"/>
              <a:t>elaborar un </a:t>
            </a:r>
            <a:r>
              <a:rPr lang="es-MX" sz="2000" dirty="0" smtClean="0"/>
              <a:t>mapa derivado de los conceptos vinculados al tema de investigación  con </a:t>
            </a:r>
            <a:r>
              <a:rPr lang="es-MX" sz="2000" dirty="0"/>
              <a:t>base </a:t>
            </a:r>
            <a:r>
              <a:rPr lang="es-MX" sz="2000" dirty="0" smtClean="0"/>
              <a:t>en  una profunda revisión </a:t>
            </a:r>
            <a:r>
              <a:rPr lang="es-MX" sz="2000" dirty="0"/>
              <a:t>de </a:t>
            </a:r>
            <a:r>
              <a:rPr lang="es-MX" sz="2000" dirty="0" smtClean="0"/>
              <a:t>literatura.</a:t>
            </a:r>
          </a:p>
          <a:p>
            <a:pPr marL="0" indent="0" algn="just">
              <a:buNone/>
            </a:pPr>
            <a:r>
              <a:rPr lang="es-MX" sz="2000" b="1" dirty="0" smtClean="0"/>
              <a:t>Por índices: </a:t>
            </a:r>
            <a:r>
              <a:rPr lang="es-MX" sz="2000" dirty="0" smtClean="0"/>
              <a:t>(vertebrado </a:t>
            </a:r>
            <a:r>
              <a:rPr lang="es-MX" sz="2000" dirty="0"/>
              <a:t>a partir de un índice general): Consiste en desarrollar un índice tentativo del marco teórico, global o general, e irlo afinando hasta que sea sumamente específico, para posteriormente colocar las referencias en el lugar que corresponda</a:t>
            </a:r>
            <a:r>
              <a:rPr lang="es-MX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246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332656"/>
            <a:ext cx="6347048" cy="99412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92D050"/>
                  </a:solidFill>
                </a:uFill>
              </a:rPr>
              <a:t>Alcance del estudio</a:t>
            </a:r>
            <a:endParaRPr lang="es-MX" sz="4000" dirty="0">
              <a:solidFill>
                <a:schemeClr val="accent1">
                  <a:lumMod val="50000"/>
                </a:schemeClr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268760"/>
            <a:ext cx="8229600" cy="2620888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es-MX" smtClean="0"/>
              <a:t>Del alcance del estudio depende la estrategia de investigación. Así el diseño, los procedimientos y otros componentes del proceso distintos en estudios con alcance exploratorio, descriptivo, correlacional o explicativo.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3531780"/>
            <a:ext cx="52925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/>
              <a:t>Alcances que puede tener un estudio: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971600" y="4869160"/>
            <a:ext cx="192621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Exploratorio</a:t>
            </a:r>
            <a:endParaRPr lang="es-MX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779912" y="4869160"/>
            <a:ext cx="216024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Correlacional</a:t>
            </a:r>
            <a:endParaRPr lang="es-MX" sz="2000" b="1" dirty="0"/>
          </a:p>
        </p:txBody>
      </p:sp>
      <p:sp>
        <p:nvSpPr>
          <p:cNvPr id="7" name="6 Flecha derecha"/>
          <p:cNvSpPr/>
          <p:nvPr/>
        </p:nvSpPr>
        <p:spPr>
          <a:xfrm>
            <a:off x="827584" y="5413286"/>
            <a:ext cx="6984776" cy="2479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2195736" y="5805264"/>
            <a:ext cx="18002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Descriptivo</a:t>
            </a:r>
            <a:endParaRPr lang="es-MX" sz="20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580112" y="5805264"/>
            <a:ext cx="18002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Explicativo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93042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260648"/>
            <a:ext cx="7776864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¿En qué consisten los tipos de estudios?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236480863"/>
              </p:ext>
            </p:extLst>
          </p:nvPr>
        </p:nvGraphicFramePr>
        <p:xfrm>
          <a:off x="323528" y="1052736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3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24247" y="1061547"/>
            <a:ext cx="3084822" cy="1352048"/>
            <a:chOff x="0" y="2842113"/>
            <a:chExt cx="3084822" cy="1352048"/>
          </a:xfrm>
        </p:grpSpPr>
        <p:sp>
          <p:nvSpPr>
            <p:cNvPr id="3" name="2 Rectángulo redondeado"/>
            <p:cNvSpPr/>
            <p:nvPr/>
          </p:nvSpPr>
          <p:spPr>
            <a:xfrm>
              <a:off x="0" y="2842113"/>
              <a:ext cx="3084822" cy="13520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3 Rectángulo"/>
            <p:cNvSpPr/>
            <p:nvPr/>
          </p:nvSpPr>
          <p:spPr>
            <a:xfrm>
              <a:off x="66002" y="2908115"/>
              <a:ext cx="2952818" cy="1220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10668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 smtClean="0"/>
                <a:t>Correlacionales</a:t>
              </a:r>
              <a:endParaRPr lang="es-MX" sz="2800" kern="1200" dirty="0"/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3325577" y="1196752"/>
            <a:ext cx="5484129" cy="1656184"/>
            <a:chOff x="3084821" y="2977318"/>
            <a:chExt cx="5484129" cy="1081638"/>
          </a:xfrm>
        </p:grpSpPr>
        <p:sp>
          <p:nvSpPr>
            <p:cNvPr id="6" name="5 Redondear rectángulo de esquina del mismo lado"/>
            <p:cNvSpPr/>
            <p:nvPr/>
          </p:nvSpPr>
          <p:spPr>
            <a:xfrm rot="5400000">
              <a:off x="5286067" y="776072"/>
              <a:ext cx="1081638" cy="5484129"/>
            </a:xfrm>
            <a:prstGeom prst="round2SameRect">
              <a:avLst/>
            </a:prstGeom>
          </p:spPr>
          <p:style>
            <a:lnRef idx="2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dondear rectángulo de esquina del mismo lado 4"/>
            <p:cNvSpPr/>
            <p:nvPr/>
          </p:nvSpPr>
          <p:spPr>
            <a:xfrm>
              <a:off x="3084822" y="3030119"/>
              <a:ext cx="5431328" cy="976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2400" kern="1200" dirty="0" smtClean="0"/>
                <a:t>Tiene como propósito conocer la relación que exista entre dos o más conceptos, categorías o variables en un contexto en particular</a:t>
              </a:r>
              <a:r>
                <a:rPr lang="es-MX" sz="1300" kern="1200" dirty="0" smtClean="0"/>
                <a:t>.</a:t>
              </a:r>
              <a:endParaRPr lang="es-MX" sz="1300" kern="1200" dirty="0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-89739" y="4051185"/>
            <a:ext cx="3248101" cy="1368191"/>
            <a:chOff x="-3057742" y="5943522"/>
            <a:chExt cx="3248101" cy="1368191"/>
          </a:xfrm>
        </p:grpSpPr>
        <p:sp>
          <p:nvSpPr>
            <p:cNvPr id="9" name="8 Rectángulo redondeado"/>
            <p:cNvSpPr/>
            <p:nvPr/>
          </p:nvSpPr>
          <p:spPr>
            <a:xfrm>
              <a:off x="-2894463" y="5943522"/>
              <a:ext cx="3084822" cy="13520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-3057742" y="6091669"/>
              <a:ext cx="2952818" cy="1220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10668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kern="1200" dirty="0" smtClean="0"/>
                <a:t>Explicativos</a:t>
              </a:r>
              <a:endParaRPr lang="es-MX" sz="2800" kern="1200" dirty="0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3335788" y="3726996"/>
            <a:ext cx="5198051" cy="1972168"/>
            <a:chOff x="0" y="4261764"/>
            <a:chExt cx="3084822" cy="1352048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2" name="11 Rectángulo redondeado"/>
            <p:cNvSpPr/>
            <p:nvPr/>
          </p:nvSpPr>
          <p:spPr>
            <a:xfrm>
              <a:off x="0" y="4261764"/>
              <a:ext cx="3084822" cy="1352048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66002" y="4327766"/>
              <a:ext cx="2952818" cy="12200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22860" rIns="45720" bIns="22860" numCol="1" spcCol="1270" anchor="ctr" anchorCtr="0">
              <a:noAutofit/>
            </a:bodyPr>
            <a:lstStyle/>
            <a:p>
              <a:pPr marL="342900" lvl="0" indent="-34290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2000" kern="1200" dirty="0" smtClean="0">
                  <a:solidFill>
                    <a:schemeClr val="tx1"/>
                  </a:solidFill>
                </a:rPr>
                <a:t>Estos estudios están dirigidos a responder por las causas los eventos y fenómenos físicos o sociales. Su interés se centra en explicar por qué ocurre un fenómeno y en qué condiciones se manifiesta, o por qué se relacionan dos o más variables.</a:t>
              </a:r>
              <a:endParaRPr lang="es-MX" sz="20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1728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332656"/>
            <a:ext cx="6347048" cy="99412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92D050"/>
                  </a:solidFill>
                </a:uFill>
              </a:rPr>
              <a:t>Formulación de la hipótesis y definición de variables</a:t>
            </a:r>
            <a:endParaRPr lang="es-MX" sz="2800" dirty="0">
              <a:solidFill>
                <a:schemeClr val="accent1">
                  <a:lumMod val="50000"/>
                </a:schemeClr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67544" y="1436485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Primero debemos conocer </a:t>
            </a:r>
            <a:r>
              <a:rPr lang="es-MX" b="1" dirty="0" smtClean="0">
                <a:solidFill>
                  <a:srgbClr val="00B050"/>
                </a:solidFill>
              </a:rPr>
              <a:t>¿Qué son las hipótesis?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u="dotDashHeavy" dirty="0" smtClean="0">
                <a:uFill>
                  <a:solidFill>
                    <a:srgbClr val="00B0F0"/>
                  </a:solidFill>
                </a:uFill>
              </a:rPr>
              <a:t>Son las guías para una investigación o estudio. Las hipótesis indican lo que tratamos de probar y se definen como explicaciones tentativas del fenómeno investigado, deben ser formuladas a manera de proposiciones.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u="dotDashHeavy" dirty="0" smtClean="0">
                <a:uFill>
                  <a:solidFill>
                    <a:srgbClr val="00B0F0"/>
                  </a:solidFill>
                </a:uFill>
              </a:rPr>
              <a:t>Es una afirmación en forma de conjetura de las relaciones entre dos o más variables. (</a:t>
            </a:r>
            <a:r>
              <a:rPr lang="es-MX" u="dotDashHeavy" dirty="0" err="1" smtClean="0">
                <a:uFill>
                  <a:solidFill>
                    <a:srgbClr val="00B0F0"/>
                  </a:solidFill>
                </a:uFill>
              </a:rPr>
              <a:t>Kerlinger</a:t>
            </a:r>
            <a:r>
              <a:rPr lang="es-MX" u="dotDashHeavy" dirty="0" smtClean="0">
                <a:uFill>
                  <a:solidFill>
                    <a:srgbClr val="00B0F0"/>
                  </a:solidFill>
                </a:uFill>
              </a:rPr>
              <a:t>, 1988)</a:t>
            </a:r>
            <a:endParaRPr lang="es-MX" u="dotDashHeavy" dirty="0">
              <a:uFill>
                <a:solidFill>
                  <a:srgbClr val="00B0F0"/>
                </a:solidFill>
              </a:u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80578" y="3429000"/>
            <a:ext cx="7848872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Formulación de hipótesis según el alcance del estudio</a:t>
            </a:r>
            <a:endParaRPr lang="es-MX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0495"/>
              </p:ext>
            </p:extLst>
          </p:nvPr>
        </p:nvGraphicFramePr>
        <p:xfrm>
          <a:off x="192546" y="4149080"/>
          <a:ext cx="8424936" cy="217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675"/>
                <a:gridCol w="5019261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Alcance del estudio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Formulación de  la hipótesis</a:t>
                      </a:r>
                      <a:endParaRPr lang="es-MX" dirty="0"/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es-MX" dirty="0" smtClean="0"/>
                        <a:t>Exploratorio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No se formulan hipótesis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Descriptivo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Solo se formulan hipótesis cuando se pronostica un hecho o dato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Correlacional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Se formulan hipótesis correlacionales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Explicativo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Se formulan hipótesis causales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38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95267" y="188640"/>
            <a:ext cx="4148741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</a:rPr>
              <a:t>Ejemplos de hipótesis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21196" y="1340768"/>
            <a:ext cx="8229600" cy="280831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 smtClean="0">
                <a:solidFill>
                  <a:srgbClr val="0070C0"/>
                </a:solidFill>
              </a:rPr>
              <a:t>A </a:t>
            </a:r>
            <a:r>
              <a:rPr lang="es-MX" sz="2000" dirty="0" smtClean="0">
                <a:solidFill>
                  <a:srgbClr val="0070C0"/>
                </a:solidFill>
              </a:rPr>
              <a:t>mayor variedad en el trabajo, habrá mayor motivación intrínseca hacia él.</a:t>
            </a:r>
          </a:p>
          <a:p>
            <a:pPr algn="just"/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Los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mexicanos no poseen cultura fiscal.</a:t>
            </a:r>
          </a:p>
          <a:p>
            <a:pPr algn="just"/>
            <a:r>
              <a:rPr lang="es-MX" sz="2000" dirty="0" smtClean="0">
                <a:solidFill>
                  <a:srgbClr val="0070C0"/>
                </a:solidFill>
              </a:rPr>
              <a:t>Las acciones de las compañías aéreas disminuirán su demanda y, en consecuencia, su valor, si se incrementa el número de accidentes.</a:t>
            </a:r>
            <a:endParaRPr lang="es-MX" sz="2000" dirty="0">
              <a:solidFill>
                <a:srgbClr val="0070C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75556" y="4149080"/>
            <a:ext cx="8136904" cy="923330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Como se puede observar, las hipótesis pueden ser más o menos generales o precisas, e involucrar a dos o mas variables, pero en cualquier caso son sólo proposiciones sujetas a comprobación empírica y a verificación en la realidad.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3968" y="5158004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 para el uso del material 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/>
              <a:t>El presente material ha sido elaborado para apoyar el curso de la unidad de Taller de Titulación que se imparte en la Facultad de Contaduría y Administración </a:t>
            </a:r>
            <a:r>
              <a:rPr lang="es-MX" sz="2000" dirty="0" smtClean="0"/>
              <a:t>a </a:t>
            </a:r>
            <a:r>
              <a:rPr lang="es-MX" sz="2000" dirty="0" smtClean="0"/>
              <a:t>los estudiantes de Licenciatura en Administración, las diapositivas que aquí se presentan corresponden a la unidad de competencia III: Elaborar el proyecto de </a:t>
            </a:r>
            <a:r>
              <a:rPr lang="es-MX" sz="2000" dirty="0" smtClean="0"/>
              <a:t>Tesis. Presentan entre otros temas: revisión de literatura (concepto y actividades);  marco teórico (desarrollo y funciones); alcance del estudio; hipótesis y variables; diseño de investigación; muestra; instrumentos; recolección de datos y resultados.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Nota: La colección aquí presentada corresponde a la segunda parte  del material para el curso completo. Se recomienda consultar la primera parte.</a:t>
            </a:r>
            <a:endParaRPr lang="es-MX" sz="2000" dirty="0" smtClean="0"/>
          </a:p>
          <a:p>
            <a:pPr algn="just"/>
            <a:endParaRPr lang="es-MX" sz="2000" dirty="0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6"/>
          </p:nvPr>
        </p:nvSpPr>
        <p:spPr>
          <a:xfrm>
            <a:off x="5943600" y="6309320"/>
            <a:ext cx="3200400" cy="365760"/>
          </a:xfrm>
        </p:spPr>
        <p:txBody>
          <a:bodyPr/>
          <a:lstStyle/>
          <a:p>
            <a:r>
              <a:rPr lang="es-MX" dirty="0" smtClean="0"/>
              <a:t>María del Rocío Gómez Díaz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459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620688"/>
            <a:ext cx="8136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Ahora bien en las hipótesis se menciona el concepto de variables por tanto debemos preguntarnos ¿qué son las </a:t>
            </a:r>
            <a:r>
              <a:rPr lang="es-MX" sz="2400" b="1" dirty="0" smtClean="0">
                <a:solidFill>
                  <a:srgbClr val="00B050"/>
                </a:solidFill>
              </a:rPr>
              <a:t>variables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3" name="2 Esquina doblada"/>
          <p:cNvSpPr/>
          <p:nvPr/>
        </p:nvSpPr>
        <p:spPr>
          <a:xfrm>
            <a:off x="1812944" y="1916832"/>
            <a:ext cx="5184576" cy="2520280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>
                <a:solidFill>
                  <a:srgbClr val="0070C0"/>
                </a:solidFill>
              </a:rPr>
              <a:t>Una variable es una propiedad que puede fluctuar y cuya variación es susceptible de medirse u observarse. Por ejemplo el género, la motivación intrínseca hacia el trabajo, el atractivo físico, el aprendizaje de conceptos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5805264"/>
            <a:ext cx="324036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50" dirty="0" smtClean="0">
                <a:solidFill>
                  <a:schemeClr val="tx1"/>
                </a:solidFill>
              </a:rPr>
              <a:t>Imagen tomada de: https://www.google.com.mx/search?q=objetivos+de+investigacion&amp;espv=2&amp;biw=1366&amp;bih=638&amp;site=webhp&amp;source=lnms&amp;tbm=isch&amp;sa=X&amp;sqi=2&amp;ved=0ahUKEwjIl_CP3cbPAhWE54MKHa4GBJEQ_AUIBigB#tbm=isch&amp;q=hipotesis</a:t>
            </a:r>
            <a:endParaRPr lang="es-MX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5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334209" y="980728"/>
            <a:ext cx="6264696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92D050"/>
                </a:solidFill>
              </a:rPr>
              <a:t>¿De dónde surgen las hipótesis?</a:t>
            </a:r>
            <a:endParaRPr lang="es-MX" sz="2400" b="1" dirty="0">
              <a:solidFill>
                <a:srgbClr val="92D05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707904" y="2351624"/>
            <a:ext cx="4752528" cy="2554545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Es natural que las hipótesis surjan del planteamiento del problema, mismo que se vuelve a evaluar y si es necesario se replantea después de revisar la literatura. Es decir proviene de </a:t>
            </a:r>
            <a:r>
              <a:rPr lang="es-MX" sz="1600" dirty="0"/>
              <a:t>l</a:t>
            </a:r>
            <a:r>
              <a:rPr lang="es-MX" sz="1600" dirty="0" smtClean="0"/>
              <a:t>a revisión misma de la literatura. La hipótesis puede surgir del postulado de una teoría, del análisis de ésta, de generalizaciones empíricas pertinentes a nuestro problema de investigación y de estudios revisados o antecedentes consultados.</a:t>
            </a:r>
            <a:endParaRPr lang="es-MX" sz="1600" dirty="0"/>
          </a:p>
        </p:txBody>
      </p:sp>
      <p:pic>
        <p:nvPicPr>
          <p:cNvPr id="12290" name="Picture 2" descr="Resultado de imagen para hipote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13" y="2351624"/>
            <a:ext cx="3246291" cy="215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67544" y="5805264"/>
            <a:ext cx="324036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50" dirty="0" smtClean="0">
                <a:solidFill>
                  <a:schemeClr val="tx1"/>
                </a:solidFill>
              </a:rPr>
              <a:t>Imagen tomada de: https://www.google.com.mx/search?q=objetivos+de+investigacion&amp;espv=2&amp;biw=1366&amp;bih=638&amp;site=webhp&amp;source=lnms&amp;tbm=isch&amp;sa=X&amp;sqi=2&amp;ved=0ahUKEwjIl_CP3cbPAhWE54MKHa4GBJEQ_AUIBigB#tbm=isch&amp;q=hipotesis</a:t>
            </a:r>
            <a:endParaRPr lang="es-MX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4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438237"/>
            <a:ext cx="8136904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¿Qué características debe tener una hipótesis?</a:t>
            </a:r>
            <a:endParaRPr lang="es-MX" sz="2400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627033470"/>
              </p:ext>
            </p:extLst>
          </p:nvPr>
        </p:nvGraphicFramePr>
        <p:xfrm>
          <a:off x="244962" y="1052736"/>
          <a:ext cx="8352928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4427984" y="5805264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074031" y="980728"/>
            <a:ext cx="6984776" cy="5040560"/>
          </a:xfrm>
          <a:prstGeom prst="rect">
            <a:avLst/>
          </a:prstGeom>
          <a:ln w="76200">
            <a:solidFill>
              <a:schemeClr val="accent1"/>
            </a:solidFill>
            <a:prstDash val="dash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sz="2400" b="1" dirty="0"/>
          </a:p>
          <a:p>
            <a:pPr algn="l"/>
            <a:endParaRPr lang="es-MX" sz="2400" b="1" dirty="0"/>
          </a:p>
          <a:p>
            <a:pPr algn="l"/>
            <a:endParaRPr lang="es-MX" sz="2400" b="1" dirty="0" smtClean="0"/>
          </a:p>
          <a:p>
            <a:pPr lvl="0" algn="just"/>
            <a:r>
              <a:rPr lang="es-MX" sz="2400" dirty="0"/>
              <a:t>Se definen como proposiciones tentativas acerca de las posibles relaciones entre dos o mas variables, a su vez, las hipótesis de investigación pueden ser:</a:t>
            </a:r>
          </a:p>
          <a:p>
            <a:pPr lvl="0" algn="just"/>
            <a:endParaRPr lang="es-MX" sz="2400" dirty="0"/>
          </a:p>
          <a:p>
            <a:pPr marL="457200" lvl="0" indent="-457200" algn="just">
              <a:buFont typeface="+mj-lt"/>
              <a:buAutoNum type="arabicPeriod"/>
            </a:pPr>
            <a:r>
              <a:rPr lang="es-MX" sz="2400" dirty="0"/>
              <a:t>Descriptivas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s-MX" sz="2400" dirty="0"/>
              <a:t>Correlacionales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s-MX" sz="2400" dirty="0"/>
              <a:t>De la diferencia entre grupos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s-MX" sz="2400" dirty="0"/>
              <a:t>Causales</a:t>
            </a:r>
          </a:p>
          <a:p>
            <a:pPr algn="l"/>
            <a:endParaRPr lang="es-MX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2411760" y="1412776"/>
            <a:ext cx="5647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800" b="1" i="1" dirty="0"/>
              <a:t>Hipótesis de investigación</a:t>
            </a:r>
            <a:endParaRPr lang="es-MX" sz="28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2123728" y="188640"/>
            <a:ext cx="43924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chemeClr val="tx1"/>
                </a:solidFill>
              </a:rPr>
              <a:t>TIPOS DE HIPÓTESIS</a:t>
            </a:r>
          </a:p>
        </p:txBody>
      </p:sp>
    </p:spTree>
    <p:extLst>
      <p:ext uri="{BB962C8B-B14F-4D97-AF65-F5344CB8AC3E}">
        <p14:creationId xmlns:p14="http://schemas.microsoft.com/office/powerpoint/2010/main" val="38511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210249"/>
              </p:ext>
            </p:extLst>
          </p:nvPr>
        </p:nvGraphicFramePr>
        <p:xfrm>
          <a:off x="467543" y="1052736"/>
          <a:ext cx="7776864" cy="5472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160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1. Descriptivas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 </a:t>
                      </a:r>
                      <a:endParaRPr lang="es-MX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</a:rPr>
                        <a:t>Se utilizan a veces en estudios descriptivos, para intentar predecir un dato o valor en una o más variables que se van a  medir u observar.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 </a:t>
                      </a:r>
                      <a:endParaRPr lang="es-MX" sz="16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2.Correlacionales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 </a:t>
                      </a:r>
                      <a:endParaRPr lang="es-MX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</a:rPr>
                        <a:t>Especifican la relación entre dos o más variables y corresponden a los estudios correlacionales.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 </a:t>
                      </a:r>
                      <a:endParaRPr lang="es-MX" sz="16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2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3.De la diferencia entre grupos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Se formulan en investigaciones cuya finalidad es comparar grupos.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 </a:t>
                      </a:r>
                      <a:endParaRPr lang="es-MX" sz="16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2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4.Causales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Este tipo de hipótesis no solamente afirma la o las relaciones entre dos o más variables y la manera en que se manifiestan, sino que además propone un “sentido de entendimiento” de las relaciones.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i="1" dirty="0">
                          <a:effectLst/>
                        </a:rPr>
                        <a:t> </a:t>
                      </a:r>
                      <a:endParaRPr lang="es-MX" sz="16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1403648" y="404664"/>
            <a:ext cx="540060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TIPOS DE HIPÓTESIS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547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162708" y="29614"/>
            <a:ext cx="4220749" cy="5089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TIPOS DE HIPÓTESIS</a:t>
            </a:r>
            <a:endParaRPr lang="es-MX" sz="24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080827772"/>
              </p:ext>
            </p:extLst>
          </p:nvPr>
        </p:nvGraphicFramePr>
        <p:xfrm>
          <a:off x="179512" y="697558"/>
          <a:ext cx="8712968" cy="6043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4273083" y="5733256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2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332656"/>
            <a:ext cx="6347048" cy="99412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Diseño de investigación</a:t>
            </a:r>
            <a:endParaRPr lang="es-MX" sz="4000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4744" y="1196752"/>
            <a:ext cx="7416824" cy="34470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El término diseño  se refiere al plan o estrategia concebida para obtener la información que se desea.</a:t>
            </a:r>
          </a:p>
          <a:p>
            <a:pPr algn="ctr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sz="2800" dirty="0" smtClean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l investigador utiliza su o sus diseños para analizar la certeza de las hipótesis formuladas en un contexto en particular o para aportar evidencia respecto de los lineamientos de la investigación.</a:t>
            </a:r>
          </a:p>
          <a:p>
            <a:pPr algn="just"/>
            <a:r>
              <a:rPr lang="es-MX" sz="2800" dirty="0" smtClean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n la investigación  </a:t>
            </a:r>
            <a:r>
              <a:rPr lang="es-MX" b="1" dirty="0" smtClean="0">
                <a:solidFill>
                  <a:schemeClr val="tx1"/>
                </a:solidFill>
              </a:rPr>
              <a:t>disponemos de distintas clases de diseños preconcebidos </a:t>
            </a:r>
            <a:r>
              <a:rPr lang="es-MX" dirty="0" smtClean="0">
                <a:solidFill>
                  <a:schemeClr val="tx1"/>
                </a:solidFill>
              </a:rPr>
              <a:t>y debemos </a:t>
            </a:r>
            <a:r>
              <a:rPr lang="es-MX" b="1" dirty="0" smtClean="0">
                <a:solidFill>
                  <a:schemeClr val="tx1"/>
                </a:solidFill>
              </a:rPr>
              <a:t>elegir</a:t>
            </a:r>
            <a:r>
              <a:rPr lang="es-MX" dirty="0" smtClean="0">
                <a:solidFill>
                  <a:schemeClr val="tx1"/>
                </a:solidFill>
              </a:rPr>
              <a:t> uno o varios entre las alternativas existentes, o </a:t>
            </a:r>
            <a:r>
              <a:rPr lang="es-MX" b="1" dirty="0" smtClean="0">
                <a:solidFill>
                  <a:schemeClr val="tx1"/>
                </a:solidFill>
              </a:rPr>
              <a:t>desarrollar </a:t>
            </a:r>
            <a:r>
              <a:rPr lang="es-MX" dirty="0" smtClean="0">
                <a:solidFill>
                  <a:schemeClr val="tx1"/>
                </a:solidFill>
              </a:rPr>
              <a:t>nuestra propia estrategia.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115616" y="5373216"/>
            <a:ext cx="208823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Diseño concebido cuidadosamente</a:t>
            </a:r>
            <a:endParaRPr lang="es-MX" dirty="0"/>
          </a:p>
        </p:txBody>
      </p:sp>
      <p:sp>
        <p:nvSpPr>
          <p:cNvPr id="5" name="4 Igual que"/>
          <p:cNvSpPr/>
          <p:nvPr/>
        </p:nvSpPr>
        <p:spPr>
          <a:xfrm>
            <a:off x="3563888" y="5534798"/>
            <a:ext cx="1440160" cy="323166"/>
          </a:xfrm>
          <a:prstGeom prst="mathEqua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552389" y="5096216"/>
            <a:ext cx="2088232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Mayores posibilidades de éxito para generar conocimiento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9751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389410188"/>
              </p:ext>
            </p:extLst>
          </p:nvPr>
        </p:nvGraphicFramePr>
        <p:xfrm>
          <a:off x="-468560" y="620688"/>
          <a:ext cx="1008112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5364088" y="5373216"/>
            <a:ext cx="295232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Clasificación de diseños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88681"/>
              </p:ext>
            </p:extLst>
          </p:nvPr>
        </p:nvGraphicFramePr>
        <p:xfrm>
          <a:off x="395536" y="0"/>
          <a:ext cx="8064895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591"/>
                <a:gridCol w="2735052"/>
                <a:gridCol w="3927252"/>
              </a:tblGrid>
              <a:tr h="572719"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Correspondencia entre tipo de estudio,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hipótesis y diseño de investigación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27268">
                <a:tc>
                  <a:txBody>
                    <a:bodyPr/>
                    <a:lstStyle/>
                    <a:p>
                      <a:r>
                        <a:rPr lang="es-MX" dirty="0" smtClean="0"/>
                        <a:t>Estudio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Hipótesis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Diseño</a:t>
                      </a:r>
                      <a:endParaRPr lang="es-MX" dirty="0"/>
                    </a:p>
                  </a:txBody>
                  <a:tcPr/>
                </a:tc>
              </a:tr>
              <a:tr h="441824">
                <a:tc rowSpan="2">
                  <a:txBody>
                    <a:bodyPr/>
                    <a:lstStyle/>
                    <a:p>
                      <a:r>
                        <a:rPr lang="es-MX" dirty="0" smtClean="0"/>
                        <a:t>Exploratorio</a:t>
                      </a:r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No se establece, lo que se puede formular son conjeturas iniciales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Transeccional</a:t>
                      </a:r>
                      <a:r>
                        <a:rPr lang="es-MX" dirty="0" smtClean="0"/>
                        <a:t> descriptivo</a:t>
                      </a:r>
                      <a:endParaRPr lang="es-MX" dirty="0"/>
                    </a:p>
                  </a:txBody>
                  <a:tcPr/>
                </a:tc>
              </a:tr>
              <a:tr h="44182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Preexperimental</a:t>
                      </a:r>
                      <a:endParaRPr lang="es-MX" dirty="0"/>
                    </a:p>
                  </a:txBody>
                  <a:tcPr/>
                </a:tc>
              </a:tr>
              <a:tr h="572719">
                <a:tc rowSpan="2">
                  <a:txBody>
                    <a:bodyPr/>
                    <a:lstStyle/>
                    <a:p>
                      <a:r>
                        <a:rPr lang="es-MX" dirty="0" smtClean="0"/>
                        <a:t>Descriptivo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Descriptiva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Preexperimental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</a:tr>
              <a:tr h="5727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Transeccional</a:t>
                      </a:r>
                      <a:r>
                        <a:rPr lang="es-MX" dirty="0" smtClean="0"/>
                        <a:t> descriptivo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339864">
                <a:tc rowSpan="6">
                  <a:txBody>
                    <a:bodyPr/>
                    <a:lstStyle/>
                    <a:p>
                      <a:r>
                        <a:rPr lang="es-MX" dirty="0" smtClean="0"/>
                        <a:t>Correlacional </a:t>
                      </a:r>
                      <a:endParaRPr lang="es-MX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Diferencia de grupos sin atribuir causalidad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Cuasiexperimental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Transeccional</a:t>
                      </a:r>
                      <a:r>
                        <a:rPr lang="es-MX" baseline="0" dirty="0" smtClean="0"/>
                        <a:t> correlacional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Longitudinal</a:t>
                      </a:r>
                      <a:r>
                        <a:rPr lang="es-MX" baseline="0" dirty="0" smtClean="0"/>
                        <a:t> (no experimental)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Correlacional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Cuasiexperimental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Transeccional</a:t>
                      </a:r>
                      <a:r>
                        <a:rPr lang="es-MX" baseline="0" dirty="0" smtClean="0"/>
                        <a:t> correlacional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Longitudinal</a:t>
                      </a:r>
                      <a:r>
                        <a:rPr lang="es-MX" baseline="0" dirty="0" smtClean="0"/>
                        <a:t> (no experimental)</a:t>
                      </a:r>
                      <a:endParaRPr lang="es-MX" dirty="0"/>
                    </a:p>
                  </a:txBody>
                  <a:tcPr/>
                </a:tc>
              </a:tr>
              <a:tr h="327268">
                <a:tc rowSpan="2">
                  <a:txBody>
                    <a:bodyPr/>
                    <a:lstStyle/>
                    <a:p>
                      <a:r>
                        <a:rPr lang="es-MX" dirty="0" smtClean="0"/>
                        <a:t>Explicativo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Diferencia de</a:t>
                      </a:r>
                      <a:r>
                        <a:rPr lang="es-MX" baseline="0" dirty="0" smtClean="0"/>
                        <a:t> grupos atribuyendo causalidad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Experimental</a:t>
                      </a:r>
                      <a:endParaRPr lang="es-MX" dirty="0"/>
                    </a:p>
                  </a:txBody>
                  <a:tcPr/>
                </a:tc>
              </a:tr>
              <a:tr h="5727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Cuasiexperimental</a:t>
                      </a:r>
                      <a:r>
                        <a:rPr lang="es-MX" dirty="0" smtClean="0"/>
                        <a:t>,</a:t>
                      </a:r>
                      <a:r>
                        <a:rPr lang="es-MX" baseline="0" dirty="0" smtClean="0"/>
                        <a:t> longitudinal y </a:t>
                      </a:r>
                      <a:r>
                        <a:rPr lang="es-MX" baseline="0" dirty="0" err="1" smtClean="0"/>
                        <a:t>transeccional</a:t>
                      </a:r>
                      <a:r>
                        <a:rPr lang="es-MX" baseline="0" dirty="0" smtClean="0"/>
                        <a:t> causal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95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187624" y="130622"/>
            <a:ext cx="7056784" cy="99412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Definición y selección de la muestra</a:t>
            </a:r>
            <a:endParaRPr lang="es-MX" sz="4000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Flecha derecha"/>
          <p:cNvSpPr/>
          <p:nvPr/>
        </p:nvSpPr>
        <p:spPr>
          <a:xfrm>
            <a:off x="971600" y="3356992"/>
            <a:ext cx="2903798" cy="151216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Muestra. </a:t>
            </a:r>
            <a:endParaRPr lang="es-MX" sz="2000" u="sng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1096306"/>
              </p:ext>
            </p:extLst>
          </p:nvPr>
        </p:nvGraphicFramePr>
        <p:xfrm>
          <a:off x="1763688" y="1268760"/>
          <a:ext cx="648072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dondear rectángulo de esquina diagonal"/>
          <p:cNvSpPr/>
          <p:nvPr/>
        </p:nvSpPr>
        <p:spPr>
          <a:xfrm>
            <a:off x="755964" y="5567163"/>
            <a:ext cx="7812479" cy="50405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Población o universo </a:t>
            </a:r>
            <a:r>
              <a:rPr lang="es-MX" dirty="0" smtClean="0"/>
              <a:t>son el conjunto de todos los casos que concuerdan con determinadas especificaciones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4211960" y="1412776"/>
            <a:ext cx="302433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Imagen tomada de: https://www.google.com.mx/search?q=objetivos+de+investigacion&amp;espv=2&amp;biw=1366&amp;bih=638&amp;site=webhp&amp;source=lnms&amp;tbm=isch&amp;sa=X&amp;sqi=2&amp;ved=0ahUKEwjIl_CP3cbPAhWE54MKHa4GBJEQ_AUIBigB#tbm=isch&amp;q=muestra&amp;imgrc=UL1BN6OniIY7qM%3A</a:t>
            </a:r>
            <a:endParaRPr lang="es-MX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4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116632"/>
            <a:ext cx="6347048" cy="99412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92D050"/>
                  </a:solidFill>
                </a:uFill>
              </a:rPr>
              <a:t>Revisión de Literatura</a:t>
            </a:r>
            <a:endParaRPr lang="es-MX" sz="4000" dirty="0">
              <a:solidFill>
                <a:schemeClr val="accent1">
                  <a:lumMod val="50000"/>
                </a:schemeClr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Flecha derecha"/>
          <p:cNvSpPr/>
          <p:nvPr/>
        </p:nvSpPr>
        <p:spPr>
          <a:xfrm>
            <a:off x="179512" y="3212976"/>
            <a:ext cx="3240360" cy="1800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La revisión debe ser </a:t>
            </a:r>
            <a:r>
              <a:rPr lang="es-MX" sz="2000" u="sng" dirty="0" smtClean="0"/>
              <a:t>selectiva</a:t>
            </a:r>
            <a:r>
              <a:rPr lang="es-MX" sz="2000" dirty="0"/>
              <a:t>.</a:t>
            </a:r>
            <a:r>
              <a:rPr lang="es-MX" sz="2000" dirty="0" smtClean="0"/>
              <a:t> </a:t>
            </a:r>
            <a:endParaRPr lang="es-MX" sz="2000" u="sng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899018616"/>
              </p:ext>
            </p:extLst>
          </p:nvPr>
        </p:nvGraphicFramePr>
        <p:xfrm>
          <a:off x="1475656" y="1110754"/>
          <a:ext cx="7344816" cy="4910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4433156" y="1412776"/>
            <a:ext cx="295232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accent1">
                    <a:lumMod val="50000"/>
                  </a:schemeClr>
                </a:solidFill>
              </a:rPr>
              <a:t>Imagen  tomada de: https://www.google.com.mx/search?q=objetivos+de+investigacion&amp;espv=2&amp;biw=1366&amp;bih=638&amp;site=webhp&amp;source=lnms&amp;tbm=isch&amp;sa=X&amp;sqi=2&amp;ved=0ahUKEwjIl_CP3cbPAhWE54MKHa4GBJEQ_AUIBigB#tbm=isch&amp;q=revision+de+literatua</a:t>
            </a:r>
            <a:endParaRPr lang="es-MX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2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131840" y="443099"/>
            <a:ext cx="3024336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Tipos de muestra</a:t>
            </a:r>
            <a:endParaRPr lang="es-MX" sz="2400" b="1" dirty="0"/>
          </a:p>
        </p:txBody>
      </p:sp>
      <p:cxnSp>
        <p:nvCxnSpPr>
          <p:cNvPr id="3" name="2 Conector recto de flecha"/>
          <p:cNvCxnSpPr/>
          <p:nvPr/>
        </p:nvCxnSpPr>
        <p:spPr>
          <a:xfrm flipH="1">
            <a:off x="3563888" y="952017"/>
            <a:ext cx="1044116" cy="6767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 de flecha"/>
          <p:cNvCxnSpPr/>
          <p:nvPr/>
        </p:nvCxnSpPr>
        <p:spPr>
          <a:xfrm>
            <a:off x="4624486" y="952017"/>
            <a:ext cx="955626" cy="6767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Elipse"/>
          <p:cNvSpPr/>
          <p:nvPr/>
        </p:nvSpPr>
        <p:spPr>
          <a:xfrm>
            <a:off x="1475656" y="1628800"/>
            <a:ext cx="2952328" cy="165618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Muestra probabilística</a:t>
            </a:r>
            <a:endParaRPr lang="es-MX" sz="2000" b="1" dirty="0"/>
          </a:p>
        </p:txBody>
      </p:sp>
      <p:sp>
        <p:nvSpPr>
          <p:cNvPr id="6" name="5 Elipse"/>
          <p:cNvSpPr/>
          <p:nvPr/>
        </p:nvSpPr>
        <p:spPr>
          <a:xfrm>
            <a:off x="4986046" y="1556792"/>
            <a:ext cx="3042338" cy="16561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00" b="1" dirty="0" smtClean="0"/>
              <a:t>Muestra no probabilística o dirigida</a:t>
            </a:r>
            <a:endParaRPr lang="es-MX" sz="2100" b="1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395536" y="3140968"/>
            <a:ext cx="3168352" cy="1512168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Subgrupo de la población en el que todos los elementos de ésta tienen la misma posibilidad de ser elegidos</a:t>
            </a:r>
            <a:endParaRPr lang="es-MX" dirty="0"/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5004048" y="3140968"/>
            <a:ext cx="3312368" cy="1512168"/>
          </a:xfrm>
          <a:prstGeom prst="round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Subgrupo de la población que la elección de los elementos no depende de la probabilidad sino de las características de la investigación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95536" y="5373216"/>
            <a:ext cx="369041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b="1" dirty="0" smtClean="0"/>
              <a:t>Muestra probabilística estratificada. </a:t>
            </a:r>
            <a:r>
              <a:rPr lang="es-MX" sz="1600" dirty="0" smtClean="0"/>
              <a:t>Subgrupo en que la población se divide en segmentos y se selecciona una muestra para cada segmento.</a:t>
            </a:r>
            <a:endParaRPr lang="es-MX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4522093" y="5367236"/>
            <a:ext cx="369041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b="1" dirty="0" smtClean="0"/>
              <a:t>Muestra probabilística por racismo.</a:t>
            </a:r>
          </a:p>
          <a:p>
            <a:pPr algn="just"/>
            <a:r>
              <a:rPr lang="es-MX" sz="1600" dirty="0" smtClean="0"/>
              <a:t>Subgrupo en el que las unidades de análisis se encuentran encapsuladas en determinados lugares físicos.</a:t>
            </a:r>
            <a:endParaRPr lang="es-MX" sz="1600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2483768" y="5013176"/>
            <a:ext cx="3883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367298" y="5013176"/>
            <a:ext cx="0" cy="354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2483768" y="465313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1979712" y="4653136"/>
            <a:ext cx="0" cy="714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4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0" y="149237"/>
            <a:ext cx="7056784" cy="99412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Instrumentos</a:t>
            </a:r>
            <a:endParaRPr lang="es-MX" sz="4000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412776"/>
            <a:ext cx="4176464" cy="12618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Todo  instrumento de recolección de datos debe reunir tres requisitos esenciales: </a:t>
            </a:r>
            <a:r>
              <a:rPr lang="es-MX" sz="2000" u="sng" dirty="0" smtClean="0">
                <a:uFill>
                  <a:solidFill>
                    <a:srgbClr val="00B050"/>
                  </a:solidFill>
                </a:uFill>
              </a:rPr>
              <a:t>confiabilidad, validez y objetividad.</a:t>
            </a:r>
            <a:endParaRPr lang="es-MX" sz="2000" u="sng" dirty="0">
              <a:uFill>
                <a:solidFill>
                  <a:srgbClr val="00B050"/>
                </a:solidFill>
              </a:uFill>
            </a:endParaRPr>
          </a:p>
        </p:txBody>
      </p:sp>
      <p:sp>
        <p:nvSpPr>
          <p:cNvPr id="4" name="3 Esquina doblada"/>
          <p:cNvSpPr/>
          <p:nvPr/>
        </p:nvSpPr>
        <p:spPr>
          <a:xfrm rot="20409227">
            <a:off x="5513730" y="443608"/>
            <a:ext cx="3086108" cy="2702507"/>
          </a:xfrm>
          <a:prstGeom prst="foldedCorner">
            <a:avLst/>
          </a:prstGeom>
          <a:solidFill>
            <a:srgbClr val="FFE285"/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200" dirty="0" smtClean="0"/>
          </a:p>
          <a:p>
            <a:pPr algn="just"/>
            <a:r>
              <a:rPr lang="es-MX" sz="2200" dirty="0" smtClean="0">
                <a:solidFill>
                  <a:srgbClr val="0070C0"/>
                </a:solidFill>
              </a:rPr>
              <a:t>El </a:t>
            </a:r>
            <a:r>
              <a:rPr lang="es-MX" sz="2200" b="1" dirty="0" smtClean="0">
                <a:solidFill>
                  <a:srgbClr val="0070C0"/>
                </a:solidFill>
              </a:rPr>
              <a:t>instrumento de medición </a:t>
            </a:r>
            <a:r>
              <a:rPr lang="es-MX" sz="2200" dirty="0" smtClean="0">
                <a:solidFill>
                  <a:srgbClr val="0070C0"/>
                </a:solidFill>
              </a:rPr>
              <a:t>es un recurso que utiliza el investigador para registrar información o datos sobre las variables que tiene en mente</a:t>
            </a:r>
            <a:endParaRPr lang="es-MX" sz="2200" dirty="0">
              <a:solidFill>
                <a:srgbClr val="0070C0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448862345"/>
              </p:ext>
            </p:extLst>
          </p:nvPr>
        </p:nvGraphicFramePr>
        <p:xfrm>
          <a:off x="-108520" y="2821384"/>
          <a:ext cx="5631128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5624316" y="3589723"/>
            <a:ext cx="3347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Validez de contenido: </a:t>
            </a:r>
            <a:r>
              <a:rPr lang="es-MX" dirty="0" smtClean="0"/>
              <a:t>grado en que un instrumento  refleja un dominio específico de contenido de lo que se mide.</a:t>
            </a:r>
          </a:p>
          <a:p>
            <a:pPr algn="just"/>
            <a:r>
              <a:rPr lang="es-MX" b="1" dirty="0" smtClean="0"/>
              <a:t>Validez de criterio: </a:t>
            </a:r>
            <a:r>
              <a:rPr lang="es-MX" dirty="0" smtClean="0"/>
              <a:t>Se establece al validar un instrumento de medición al compararlo con algún criterio externo que pretende medir lo mismo.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0819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6" y="332656"/>
            <a:ext cx="7848872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/>
              <a:t>Proceso para construir un instrumento de medición</a:t>
            </a:r>
            <a:endParaRPr lang="es-MX" sz="24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17725307"/>
              </p:ext>
            </p:extLst>
          </p:nvPr>
        </p:nvGraphicFramePr>
        <p:xfrm>
          <a:off x="-684584" y="1052736"/>
          <a:ext cx="108012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6576281" y="6237464"/>
            <a:ext cx="16176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dirty="0" smtClean="0"/>
              <a:t>(Hernández</a:t>
            </a:r>
            <a:r>
              <a:rPr lang="es-MX" sz="1400" dirty="0"/>
              <a:t>,  2006) </a:t>
            </a:r>
          </a:p>
        </p:txBody>
      </p:sp>
    </p:spTree>
    <p:extLst>
      <p:ext uri="{BB962C8B-B14F-4D97-AF65-F5344CB8AC3E}">
        <p14:creationId xmlns:p14="http://schemas.microsoft.com/office/powerpoint/2010/main" val="2989489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1052736"/>
            <a:ext cx="5411811" cy="12926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Tal vez sea el </a:t>
            </a:r>
            <a:r>
              <a:rPr lang="es-MX" sz="2400" b="1" dirty="0" smtClean="0"/>
              <a:t>cuestionario </a:t>
            </a:r>
            <a:r>
              <a:rPr lang="es-MX" dirty="0" smtClean="0"/>
              <a:t>el instrumento más utilizado para recolectar los datos, y consiste en un conjunto de preguntas respecto de una o mas variables a medir</a:t>
            </a:r>
            <a:endParaRPr lang="es-MX" dirty="0"/>
          </a:p>
        </p:txBody>
      </p:sp>
      <p:sp>
        <p:nvSpPr>
          <p:cNvPr id="3" name="2 Flecha abajo"/>
          <p:cNvSpPr/>
          <p:nvPr/>
        </p:nvSpPr>
        <p:spPr>
          <a:xfrm>
            <a:off x="3425477" y="2534092"/>
            <a:ext cx="504056" cy="576064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323528" y="3269745"/>
            <a:ext cx="66967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Los cuestionarios se aplican de dos maneras fundamentales: </a:t>
            </a:r>
            <a:r>
              <a:rPr lang="es-MX" dirty="0" err="1" smtClean="0"/>
              <a:t>autoadministrado</a:t>
            </a:r>
            <a:r>
              <a:rPr lang="es-MX" dirty="0" smtClean="0"/>
              <a:t> y por entrevista (personal o telefónica)</a:t>
            </a:r>
            <a:endParaRPr lang="es-MX" dirty="0"/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2555776" y="3916076"/>
            <a:ext cx="1116124" cy="1049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671900" y="3916076"/>
            <a:ext cx="972108" cy="1049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314" name="Picture 2" descr="Resultado de imagen para entrevista personal y telefo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57192"/>
            <a:ext cx="2552434" cy="125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Resultado de imagen para entrevista personal y telefon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 descr="Resultado de imagen para entrevista personal y telefonic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8" descr="Resultado de imagen para entrevista personal y telefonic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10" descr="Resultado de imagen para entrevista personal y telefonic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59" y="5008301"/>
            <a:ext cx="2238452" cy="155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6660232" y="5157191"/>
            <a:ext cx="2304256" cy="12522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 smtClean="0">
                <a:solidFill>
                  <a:schemeClr val="tx1"/>
                </a:solidFill>
              </a:rPr>
              <a:t>Imágenes tomadas de: https://www.google.com.mx/search?q=objetivos+de+investigacion&amp;espv=2&amp;biw=1366&amp;bih=638&amp;site=webhp&amp;source=lnms&amp;tbm=isch&amp;sa=X&amp;sqi=2&amp;ved=0ahUKEwjIl_CP3cbPAhWE54MKHa4GBJEQ_AUIBigB#tbm=isch&amp;q=entrevista+personal+y+telefonica</a:t>
            </a:r>
            <a:endParaRPr lang="es-MX" sz="900" dirty="0">
              <a:solidFill>
                <a:schemeClr val="tx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5652120" y="3970419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7163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99592" y="260648"/>
            <a:ext cx="6552728" cy="7569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92D050"/>
                  </a:solidFill>
                </a:uFill>
                <a:latin typeface="Calibri"/>
                <a:ea typeface="+mj-ea"/>
                <a:cs typeface="+mj-cs"/>
              </a:rPr>
              <a:t>Recolección de datos</a:t>
            </a:r>
            <a:endParaRPr kumimoji="0" lang="es-MX" sz="4000" b="0" i="0" strike="noStrike" kern="120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92D050"/>
                </a:solidFill>
              </a:uFill>
              <a:latin typeface="Calibri"/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83568" y="101760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>
                <a:solidFill>
                  <a:prstClr val="black"/>
                </a:solidFill>
                <a:latin typeface="Calibri"/>
              </a:rPr>
              <a:t>Recolectar datos implica elaborar un plan detallado de procedimientos que nos conduzcan a reunir datos con un propósito específico. Este plan incluye: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38555" y="1905819"/>
            <a:ext cx="7938240" cy="1796925"/>
            <a:chOff x="166868" y="-633408"/>
            <a:chExt cx="7938240" cy="1796925"/>
          </a:xfrm>
        </p:grpSpPr>
        <p:sp>
          <p:nvSpPr>
            <p:cNvPr id="5" name="4 Rectángulo"/>
            <p:cNvSpPr/>
            <p:nvPr/>
          </p:nvSpPr>
          <p:spPr>
            <a:xfrm>
              <a:off x="198630" y="444747"/>
              <a:ext cx="7906478" cy="7187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166868" y="-633408"/>
              <a:ext cx="7906478" cy="71877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b" anchorCtr="0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a) </a:t>
              </a:r>
              <a:r>
                <a:rPr lang="es-MX" sz="16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¿Cuáles son las fuentes de donde vamos a obtener los datos? Es decir, que los datos van a ser proporcionados por personas, se producirán de observaciones o se encuentran en documentos, archivos, bases de datos, etcétera.</a:t>
              </a:r>
              <a:endParaRPr lang="es-MX" sz="16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267950" y="3013952"/>
            <a:ext cx="7906478" cy="1986846"/>
            <a:chOff x="439248" y="-328569"/>
            <a:chExt cx="7906478" cy="1986846"/>
          </a:xfrm>
        </p:grpSpPr>
        <p:sp>
          <p:nvSpPr>
            <p:cNvPr id="8" name="7 Rectángulo"/>
            <p:cNvSpPr/>
            <p:nvPr/>
          </p:nvSpPr>
          <p:spPr>
            <a:xfrm>
              <a:off x="439248" y="939507"/>
              <a:ext cx="7906478" cy="7187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509853" y="-328569"/>
              <a:ext cx="7770289" cy="718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b" anchorCtr="0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b) </a:t>
              </a:r>
              <a:r>
                <a:rPr lang="es-MX" sz="16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¿En dónde se localizan tales fuentes? Regularmente en la muestra seleccionada, pero es indispensable definir con precisión.</a:t>
              </a:r>
              <a:endParaRPr lang="es-MX" sz="16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409599" y="3222015"/>
            <a:ext cx="8268040" cy="1437540"/>
            <a:chOff x="77686" y="1434267"/>
            <a:chExt cx="8268040" cy="1437540"/>
          </a:xfrm>
        </p:grpSpPr>
        <p:sp>
          <p:nvSpPr>
            <p:cNvPr id="11" name="10 Rectángulo"/>
            <p:cNvSpPr/>
            <p:nvPr/>
          </p:nvSpPr>
          <p:spPr>
            <a:xfrm>
              <a:off x="439248" y="1434267"/>
              <a:ext cx="7906478" cy="7187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77686" y="2153037"/>
              <a:ext cx="7906478" cy="71877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b" anchorCtr="0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c) </a:t>
              </a:r>
              <a:r>
                <a:rPr lang="es-MX" sz="16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¿A Través de qué medio o método vamos a recolectar los datos? Esta fase implica elegir uno o varios medios y definir los procedimientos que utilizaremos en la recolección de los datos. El método o métodos deben ser confiables, válidos y objetivos.</a:t>
              </a:r>
              <a:endParaRPr lang="es-MX" sz="16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370316" y="4752151"/>
            <a:ext cx="7906478" cy="1234549"/>
            <a:chOff x="439248" y="1413249"/>
            <a:chExt cx="7906478" cy="1234549"/>
          </a:xfrm>
        </p:grpSpPr>
        <p:sp>
          <p:nvSpPr>
            <p:cNvPr id="15" name="14 Rectángulo"/>
            <p:cNvSpPr/>
            <p:nvPr/>
          </p:nvSpPr>
          <p:spPr>
            <a:xfrm>
              <a:off x="439248" y="1929028"/>
              <a:ext cx="7906478" cy="7187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15 Rectángulo"/>
            <p:cNvSpPr/>
            <p:nvPr/>
          </p:nvSpPr>
          <p:spPr>
            <a:xfrm>
              <a:off x="439248" y="1413249"/>
              <a:ext cx="7906478" cy="71877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b" anchorCtr="0">
              <a:noAutofit/>
            </a:bodyPr>
            <a:lstStyle/>
            <a:p>
              <a:pPr lvl="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d) </a:t>
              </a:r>
              <a:r>
                <a:rPr lang="es-MX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Una </a:t>
              </a:r>
              <a:r>
                <a:rPr lang="es-MX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vez recolectados, ¿de qué forma vamos a prepararlos para que puedan analizarse y respondamos al planteamiento del problema?</a:t>
              </a:r>
              <a:endParaRPr lang="es-MX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7" name="16 Rectángulo"/>
          <p:cNvSpPr/>
          <p:nvPr/>
        </p:nvSpPr>
        <p:spPr>
          <a:xfrm>
            <a:off x="4283968" y="5661248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7080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3528" y="45264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prstClr val="black"/>
                </a:solidFill>
                <a:latin typeface="Calibri"/>
              </a:rPr>
              <a:t>El plan se nutre de diversos elementos: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197034807"/>
              </p:ext>
            </p:extLst>
          </p:nvPr>
        </p:nvGraphicFramePr>
        <p:xfrm>
          <a:off x="323528" y="821980"/>
          <a:ext cx="8208912" cy="563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4499992" y="5733256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89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899592" y="-27384"/>
            <a:ext cx="705678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92D050"/>
                  </a:solidFill>
                </a:uFill>
                <a:latin typeface="Calibri"/>
                <a:ea typeface="+mj-ea"/>
                <a:cs typeface="+mj-cs"/>
              </a:rPr>
              <a:t>Análisis de datos</a:t>
            </a:r>
            <a:endParaRPr kumimoji="0" lang="es-MX" sz="4000" b="0" i="0" strike="noStrike" kern="120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92D050"/>
                </a:solidFill>
              </a:uFill>
              <a:latin typeface="Calibri"/>
              <a:ea typeface="+mj-ea"/>
              <a:cs typeface="+mj-cs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67544" y="915892"/>
            <a:ext cx="61206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00B0F0"/>
                </a:solidFill>
                <a:latin typeface="Calibri"/>
              </a:rPr>
              <a:t>Proceso para efectuar análisis estadístico</a:t>
            </a:r>
            <a:endParaRPr lang="es-MX" sz="2400" b="1" dirty="0">
              <a:solidFill>
                <a:srgbClr val="00B0F0"/>
              </a:solidFill>
              <a:latin typeface="Calibri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199934953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4283968" y="5661248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539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620688"/>
            <a:ext cx="7704856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Los principales análisis estadísticos  que pueden hacerse son: Estadística descriptiva para cada variables (distribución de frecuencias, medidas de tendencia central y medidas de la variabilidad), la transformación a puntuaciones z, razones y tasas, cálculos de estadística inferencial, pruebas paramétricas, pruebas no paramétricas y análisis multivariados.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2443251"/>
            <a:ext cx="777686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Las distribuciones de frecuencias contienen las categorías, los códigos, las frecuencias absolutas (números de casos), los porcentajes válidos y los porcentajes acumulados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7974518"/>
              </p:ext>
            </p:extLst>
          </p:nvPr>
        </p:nvGraphicFramePr>
        <p:xfrm>
          <a:off x="2483768" y="3645024"/>
          <a:ext cx="324036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4716016" y="5663818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207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899592" y="-27384"/>
            <a:ext cx="705678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92D050"/>
                  </a:solidFill>
                </a:uFill>
                <a:latin typeface="Calibri"/>
                <a:ea typeface="+mj-ea"/>
                <a:cs typeface="+mj-cs"/>
              </a:rPr>
              <a:t>Resultados</a:t>
            </a:r>
            <a:endParaRPr kumimoji="0" lang="es-MX" sz="4000" b="0" i="0" strike="noStrike" kern="120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92D050"/>
                </a:solidFill>
              </a:uFill>
              <a:latin typeface="Calibri"/>
              <a:ea typeface="+mj-ea"/>
              <a:cs typeface="+mj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908720"/>
            <a:ext cx="7344816" cy="2554545"/>
          </a:xfrm>
          <a:prstGeom prst="rect">
            <a:avLst/>
          </a:prstGeom>
          <a:ln w="57150">
            <a:prstDash val="lgDashDot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chemeClr val="tx1"/>
                </a:solidFill>
              </a:rPr>
              <a:t>E</a:t>
            </a:r>
            <a:r>
              <a:rPr lang="es-MX" sz="2000" dirty="0" smtClean="0">
                <a:solidFill>
                  <a:schemeClr val="tx1"/>
                </a:solidFill>
              </a:rPr>
              <a:t>n este último paso, es necesario comunicar los resultados mediante un </a:t>
            </a:r>
            <a:r>
              <a:rPr lang="es-MX" sz="2800" b="1" dirty="0" smtClean="0">
                <a:solidFill>
                  <a:schemeClr val="tx1"/>
                </a:solidFill>
              </a:rPr>
              <a:t>reporte</a:t>
            </a:r>
            <a:r>
              <a:rPr lang="es-MX" sz="2000" dirty="0" smtClean="0">
                <a:solidFill>
                  <a:schemeClr val="tx1"/>
                </a:solidFill>
              </a:rPr>
              <a:t>, el cual puede adquirir diferentes formatos: un libro, un artículo para revista científica o para un diario de divulgación general, una presentación en computadora, un documento teórico, una tesis, un DVD, etcétera. En cualquier caso se debe describir la investigación.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43608" y="3501008"/>
            <a:ext cx="72008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En un contexto académico los elementos que debe contener el reporte son:</a:t>
            </a:r>
            <a:endParaRPr lang="es-MX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39414785"/>
              </p:ext>
            </p:extLst>
          </p:nvPr>
        </p:nvGraphicFramePr>
        <p:xfrm>
          <a:off x="1524000" y="4259804"/>
          <a:ext cx="6216352" cy="248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4746645" y="6018214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970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885428153"/>
              </p:ext>
            </p:extLst>
          </p:nvPr>
        </p:nvGraphicFramePr>
        <p:xfrm>
          <a:off x="611560" y="548680"/>
          <a:ext cx="7728520" cy="56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4716016" y="6044718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93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575944" y="517756"/>
            <a:ext cx="8100512" cy="75100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Actividades que se realizan al revisar literatura: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72556" y="1988840"/>
            <a:ext cx="8507288" cy="3312367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Detección de la literatura y otros documentos.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Inicio de la revisión de la literatura.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Consulta de la literatura.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Extracción y recopilación de la información de interés en la literatura.</a:t>
            </a:r>
          </a:p>
        </p:txBody>
      </p:sp>
    </p:spTree>
    <p:extLst>
      <p:ext uri="{BB962C8B-B14F-4D97-AF65-F5344CB8AC3E}">
        <p14:creationId xmlns:p14="http://schemas.microsoft.com/office/powerpoint/2010/main" val="16093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84923" y="415939"/>
            <a:ext cx="8424936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/>
              <a:t>En un contexto no académico los elementos que componen el reporte son:</a:t>
            </a:r>
            <a:endParaRPr lang="es-MX" sz="2400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46823238"/>
              </p:ext>
            </p:extLst>
          </p:nvPr>
        </p:nvGraphicFramePr>
        <p:xfrm>
          <a:off x="484923" y="1397000"/>
          <a:ext cx="8191533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995936" y="6021288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261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79512" y="1340769"/>
            <a:ext cx="8784976" cy="396043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900" dirty="0" smtClean="0"/>
              <a:t>Bernal, C.A. (2010) Metodología de la Investigación. Editorial Pearson educación, Colombia</a:t>
            </a:r>
            <a:r>
              <a:rPr lang="es-ES" sz="1900" dirty="0" smtClean="0"/>
              <a:t>.</a:t>
            </a:r>
          </a:p>
          <a:p>
            <a:pPr algn="just"/>
            <a:r>
              <a:rPr lang="es-MX" sz="2000" dirty="0"/>
              <a:t>Creswell(2005</a:t>
            </a:r>
            <a:r>
              <a:rPr lang="es-MX" sz="2000" dirty="0" smtClean="0"/>
              <a:t>) copar referencia </a:t>
            </a:r>
            <a:r>
              <a:rPr lang="es-MX" sz="2000" dirty="0" err="1" smtClean="0"/>
              <a:t>pág</a:t>
            </a:r>
            <a:r>
              <a:rPr lang="es-MX" sz="2000" dirty="0" smtClean="0"/>
              <a:t> 814 </a:t>
            </a:r>
            <a:r>
              <a:rPr lang="es-MX" sz="2000" dirty="0" err="1" smtClean="0"/>
              <a:t>Hernandez</a:t>
            </a:r>
            <a:r>
              <a:rPr lang="es-MX" sz="2000" dirty="0" smtClean="0"/>
              <a:t> 2006</a:t>
            </a:r>
            <a:r>
              <a:rPr lang="es-ES" sz="1900" dirty="0" smtClean="0"/>
              <a:t> </a:t>
            </a:r>
            <a:endParaRPr lang="es-ES" sz="1900" dirty="0" smtClean="0"/>
          </a:p>
          <a:p>
            <a:pPr algn="just"/>
            <a:r>
              <a:rPr lang="es-ES" sz="1900" dirty="0" smtClean="0"/>
              <a:t>Hernández </a:t>
            </a:r>
            <a:r>
              <a:rPr lang="es-ES" sz="1900" dirty="0" err="1"/>
              <a:t>Sampieri</a:t>
            </a:r>
            <a:r>
              <a:rPr lang="es-ES" sz="1900" dirty="0"/>
              <a:t>, Roberto y Col. (</a:t>
            </a:r>
            <a:r>
              <a:rPr lang="es-ES" sz="1900" dirty="0" smtClean="0"/>
              <a:t>2015) </a:t>
            </a:r>
            <a:r>
              <a:rPr lang="es-ES" sz="1900" dirty="0"/>
              <a:t>Metodología de la Investigación. Editorial McGraw-Hill. México- D. F</a:t>
            </a:r>
            <a:r>
              <a:rPr lang="es-ES" sz="1800" dirty="0" smtClean="0"/>
              <a:t>.</a:t>
            </a:r>
            <a:endParaRPr lang="es-ES" sz="1900" dirty="0" smtClean="0"/>
          </a:p>
          <a:p>
            <a:pPr algn="just"/>
            <a:r>
              <a:rPr lang="es-ES" sz="1900" dirty="0" smtClean="0"/>
              <a:t>Hernández </a:t>
            </a:r>
            <a:r>
              <a:rPr lang="es-ES" sz="1900" dirty="0" err="1" smtClean="0"/>
              <a:t>Sampieri</a:t>
            </a:r>
            <a:r>
              <a:rPr lang="es-ES" sz="1900" dirty="0" smtClean="0"/>
              <a:t>, Roberto y Col. (2006) Metodología de la Investigación. Editorial McGraw-Hill. México- D. F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err="1" smtClean="0"/>
              <a:t>Kerlinger</a:t>
            </a:r>
            <a:r>
              <a:rPr lang="es-ES" sz="1800" dirty="0" smtClean="0"/>
              <a:t>, Fred. (1988) Investigación del comportamiento. Editorial McGraw-Hill. México. </a:t>
            </a:r>
          </a:p>
          <a:p>
            <a:pPr algn="just"/>
            <a:r>
              <a:rPr lang="es-ES" sz="1800" dirty="0" smtClean="0"/>
              <a:t>Muñoz, C. (2015). Cómo elaborar y asesorar una investigación de tesis. Editorial </a:t>
            </a:r>
            <a:r>
              <a:rPr lang="es-ES" sz="1800" dirty="0"/>
              <a:t>P</a:t>
            </a:r>
            <a:r>
              <a:rPr lang="es-ES" sz="1800" dirty="0" smtClean="0"/>
              <a:t>earson educación, México.</a:t>
            </a:r>
          </a:p>
          <a:p>
            <a:pPr algn="just"/>
            <a:endParaRPr lang="es-ES" sz="1800" dirty="0"/>
          </a:p>
          <a:p>
            <a:pPr algn="just"/>
            <a:r>
              <a:rPr lang="es-ES" sz="1800" dirty="0"/>
              <a:t>Nota: las imágenes no referenciadas fueron tomadas de:</a:t>
            </a:r>
          </a:p>
          <a:p>
            <a:pPr algn="just"/>
            <a:r>
              <a:rPr lang="es-ES" sz="1800" dirty="0"/>
              <a:t> </a:t>
            </a:r>
            <a:r>
              <a:rPr lang="es-ES" sz="1800" dirty="0">
                <a:hlinkClick r:id="rId2"/>
              </a:rPr>
              <a:t>https://search.creativecommons.org/</a:t>
            </a:r>
            <a:r>
              <a:rPr lang="es-ES" sz="1800" dirty="0"/>
              <a:t>  (libre de derechos de autor</a:t>
            </a:r>
            <a:endParaRPr lang="es-ES" sz="1800" dirty="0" smtClean="0"/>
          </a:p>
          <a:p>
            <a:pPr marL="0" indent="0" algn="just">
              <a:buFont typeface="Wingdings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21549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260648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2400" dirty="0">
                <a:solidFill>
                  <a:schemeClr val="accent1">
                    <a:lumMod val="50000"/>
                  </a:schemeClr>
                </a:solidFill>
              </a:rPr>
              <a:t>Detección de la literatura y otros documentos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11560" y="1052736"/>
            <a:ext cx="777686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</a:rPr>
              <a:t>Tipos básico de fuentes de información para llevara  cabo la revisión de literatura:</a:t>
            </a:r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02043456"/>
              </p:ext>
            </p:extLst>
          </p:nvPr>
        </p:nvGraphicFramePr>
        <p:xfrm>
          <a:off x="-108520" y="1885280"/>
          <a:ext cx="9131504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4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567040"/>
            <a:ext cx="5067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MX" sz="2400" dirty="0">
                <a:solidFill>
                  <a:srgbClr val="002060"/>
                </a:solidFill>
              </a:rPr>
              <a:t>Inicio de la revisión de la literatura.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02910" y="1080770"/>
            <a:ext cx="777686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Para identificar la literatura de interés podemos: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296651"/>
              </p:ext>
            </p:extLst>
          </p:nvPr>
        </p:nvGraphicFramePr>
        <p:xfrm>
          <a:off x="518864" y="185536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4487962" y="5949280"/>
            <a:ext cx="3672408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(Hernández, Fernández y Baptista, 2015)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94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620688"/>
            <a:ext cx="49247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MX" sz="2800" dirty="0">
                <a:solidFill>
                  <a:schemeClr val="accent1">
                    <a:lumMod val="50000"/>
                  </a:schemeClr>
                </a:solidFill>
              </a:rPr>
              <a:t>Consulta de la literatura.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77967" y="1342509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uFill>
                  <a:solidFill>
                    <a:srgbClr val="92D050"/>
                  </a:solidFill>
                </a:uFill>
              </a:rPr>
              <a:t>Ya que se cuenta físicamente con las fuentes primarias (la literatura) de interés, se procede a consultarlas.</a:t>
            </a:r>
            <a:endParaRPr lang="es-MX" dirty="0"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02948" y="2924944"/>
            <a:ext cx="4451483" cy="1261884"/>
          </a:xfrm>
          <a:prstGeom prst="rect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 primer paso consiste en </a:t>
            </a:r>
            <a:r>
              <a:rPr lang="es-MX" sz="2000" dirty="0" smtClean="0">
                <a:solidFill>
                  <a:srgbClr val="00B050"/>
                </a:solidFill>
              </a:rPr>
              <a:t>seleccionar</a:t>
            </a:r>
            <a:r>
              <a:rPr lang="es-MX" dirty="0" smtClean="0"/>
              <a:t> las que serán de utilidad para nuestro marco teórico específico y </a:t>
            </a:r>
            <a:r>
              <a:rPr lang="es-MX" sz="2000" dirty="0" smtClean="0">
                <a:solidFill>
                  <a:srgbClr val="00B050"/>
                </a:solidFill>
              </a:rPr>
              <a:t>desechar</a:t>
            </a:r>
            <a:r>
              <a:rPr lang="es-MX" dirty="0" smtClean="0"/>
              <a:t> las que no nos sirvan.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202948" y="5229200"/>
            <a:ext cx="4801100" cy="5847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*Es recomendable anotar los datos completos de identificación de la referencia bibliográfica.</a:t>
            </a:r>
            <a:endParaRPr lang="es-MX" sz="1600" dirty="0"/>
          </a:p>
        </p:txBody>
      </p:sp>
      <p:sp>
        <p:nvSpPr>
          <p:cNvPr id="6" name="5 Esquina doblada"/>
          <p:cNvSpPr/>
          <p:nvPr/>
        </p:nvSpPr>
        <p:spPr>
          <a:xfrm rot="20409227">
            <a:off x="5408082" y="2835574"/>
            <a:ext cx="3086108" cy="2702507"/>
          </a:xfrm>
          <a:prstGeom prst="foldedCorner">
            <a:avLst/>
          </a:prstGeom>
          <a:solidFill>
            <a:srgbClr val="FFE285"/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000" dirty="0" smtClean="0"/>
          </a:p>
          <a:p>
            <a:pPr algn="just"/>
            <a:r>
              <a:rPr lang="es-MX" sz="2000" dirty="0" smtClean="0">
                <a:solidFill>
                  <a:srgbClr val="0070C0"/>
                </a:solidFill>
              </a:rPr>
              <a:t>Las fuentes primarias más utilizadas para elaborar marcos teóricos son libros, artículos de revistas científicas y ponencias o trabajos presentados en congresos</a:t>
            </a:r>
            <a:r>
              <a:rPr lang="es-MX" sz="2000" dirty="0">
                <a:solidFill>
                  <a:srgbClr val="0070C0"/>
                </a:solidFill>
              </a:rPr>
              <a:t> </a:t>
            </a:r>
            <a:r>
              <a:rPr lang="es-MX" sz="2000" dirty="0" smtClean="0">
                <a:solidFill>
                  <a:srgbClr val="0070C0"/>
                </a:solidFill>
              </a:rPr>
              <a:t>y simposios</a:t>
            </a:r>
            <a:endParaRPr lang="es-MX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9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3326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MX" sz="2400" dirty="0">
                <a:solidFill>
                  <a:schemeClr val="accent1">
                    <a:lumMod val="50000"/>
                  </a:schemeClr>
                </a:solidFill>
              </a:rPr>
              <a:t>Extracción y recopilación de la información de interés en la literatura.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268761"/>
            <a:ext cx="8229600" cy="172819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smtClean="0"/>
              <a:t>Existen diversas formas de recopilar la información extraída de las referencias, pero lo importante que se extraigan los datos y las ideas necesarias para la elaboración del marco teórico. Se puede extraer una idea, un tema, un comentario o una cifra o hasta obtienen varias ideas, se resume la referencia o se reproducen textualmente partes del documento. En cualquier caso se debe anotar la referencia completa de donde se extrajo la información.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616" y="321297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Para citar las decenas de tipos de materiales, publicaciones o los datos necesarios para referir a éstos(as) se recomienda la consulta  de: </a:t>
            </a:r>
            <a:endParaRPr lang="es-MX" dirty="0"/>
          </a:p>
        </p:txBody>
      </p:sp>
      <p:grpSp>
        <p:nvGrpSpPr>
          <p:cNvPr id="5" name="4 Grupo"/>
          <p:cNvGrpSpPr/>
          <p:nvPr/>
        </p:nvGrpSpPr>
        <p:grpSpPr>
          <a:xfrm>
            <a:off x="3203848" y="5013176"/>
            <a:ext cx="3525511" cy="1101722"/>
            <a:chOff x="146896" y="464811"/>
            <a:chExt cx="3525511" cy="1101722"/>
          </a:xfrm>
        </p:grpSpPr>
        <p:sp>
          <p:nvSpPr>
            <p:cNvPr id="6" name="5 Rectángulo"/>
            <p:cNvSpPr/>
            <p:nvPr/>
          </p:nvSpPr>
          <p:spPr>
            <a:xfrm>
              <a:off x="146896" y="464811"/>
              <a:ext cx="3525511" cy="1101722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146896" y="464811"/>
              <a:ext cx="3525511" cy="11017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233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/>
                <a:t>Manual de estilo de publicaciones de la American </a:t>
              </a:r>
              <a:r>
                <a:rPr lang="es-MX" sz="1800" kern="1200" dirty="0" err="1" smtClean="0"/>
                <a:t>Psychological</a:t>
              </a:r>
              <a:r>
                <a:rPr lang="es-MX" sz="1800" kern="1200" dirty="0" smtClean="0"/>
                <a:t> </a:t>
              </a:r>
              <a:r>
                <a:rPr lang="es-MX" sz="1800" kern="1200" dirty="0" err="1" smtClean="0"/>
                <a:t>Associattion</a:t>
              </a:r>
              <a:r>
                <a:rPr lang="es-MX" sz="1800" kern="1200" dirty="0" smtClean="0"/>
                <a:t> </a:t>
              </a:r>
              <a:endParaRPr lang="es-MX" sz="1800" kern="1200" dirty="0"/>
            </a:p>
          </p:txBody>
        </p:sp>
      </p:grpSp>
      <p:sp>
        <p:nvSpPr>
          <p:cNvPr id="8" name="AutoShape 2" descr="Resultado de imagen para Manual de estilo de publicaciones de la American Psychological Associ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4" descr="Resultado de imagen para Manual de estilo de publicaciones de la American Psychological Associat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2" descr="Resultado de imagen para apa manua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5514"/>
            <a:ext cx="17049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19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59632" y="116632"/>
            <a:ext cx="6347048" cy="99412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92D050"/>
                  </a:solidFill>
                </a:uFill>
              </a:rPr>
              <a:t>Desarrollo del Marco Teórico</a:t>
            </a:r>
            <a:endParaRPr lang="es-MX" sz="4000" dirty="0">
              <a:solidFill>
                <a:schemeClr val="accent1">
                  <a:lumMod val="50000"/>
                </a:schemeClr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1179598"/>
            <a:ext cx="7776864" cy="11387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</a:rPr>
              <a:t>Una vez extraída la información que nos interesa de las referencias pertinentes para nuestro problema de investigación, podremos empezar a elaborar el marco teórico, el cual se basará en la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integración de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 información recopilada</a:t>
            </a: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23728" y="2556193"/>
            <a:ext cx="45941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¿Qué es el marco teórico?</a:t>
            </a:r>
            <a:endParaRPr lang="es-E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7544" y="3284984"/>
            <a:ext cx="7992896" cy="2000548"/>
          </a:xfrm>
          <a:prstGeom prst="rect">
            <a:avLst/>
          </a:prstGeom>
          <a:ln>
            <a:solidFill>
              <a:schemeClr val="accent1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El </a:t>
            </a:r>
            <a:r>
              <a:rPr lang="es-MX" sz="2000" dirty="0" smtClean="0"/>
              <a:t>marco teórico es un compendio escrito de artículos, libros y otros documentos que describen el estado pasado y actual del conocimiento sobre el problema de estudio. Nos ayuda a </a:t>
            </a:r>
            <a:r>
              <a:rPr lang="es-MX" sz="2400" u="sng" dirty="0" smtClean="0"/>
              <a:t>documentar</a:t>
            </a:r>
            <a:r>
              <a:rPr lang="es-MX" sz="2000" dirty="0" smtClean="0"/>
              <a:t> cómo nuestra investigación agrega valor a la literatura existente</a:t>
            </a:r>
            <a:r>
              <a:rPr lang="es-MX" sz="2000" dirty="0" smtClean="0"/>
              <a:t>.</a:t>
            </a:r>
            <a:r>
              <a:rPr lang="es-MX" sz="2000" dirty="0">
                <a:solidFill>
                  <a:schemeClr val="tx1"/>
                </a:solidFill>
              </a:rPr>
              <a:t> (Hernández, Fernández, Baptista, </a:t>
            </a:r>
            <a:r>
              <a:rPr lang="es-MX" sz="2000" dirty="0" smtClean="0">
                <a:solidFill>
                  <a:schemeClr val="tx1"/>
                </a:solidFill>
              </a:rPr>
              <a:t>2015)</a:t>
            </a: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136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667</TotalTime>
  <Words>3912</Words>
  <Application>Microsoft Office PowerPoint</Application>
  <PresentationFormat>Presentación en pantalla (4:3)</PresentationFormat>
  <Paragraphs>350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Mirador</vt:lpstr>
      <vt:lpstr>Facultad de Contaduría y Administración </vt:lpstr>
      <vt:lpstr>Guión explicativo para el uso del material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fca</dc:creator>
  <cp:lastModifiedBy>fca</cp:lastModifiedBy>
  <cp:revision>61</cp:revision>
  <dcterms:created xsi:type="dcterms:W3CDTF">2016-10-06T13:54:40Z</dcterms:created>
  <dcterms:modified xsi:type="dcterms:W3CDTF">2016-10-12T19:01:42Z</dcterms:modified>
</cp:coreProperties>
</file>