
<file path=[Content_Types].xml><?xml version="1.0" encoding="utf-8"?>
<Types xmlns="http://schemas.openxmlformats.org/package/2006/content-types">
  <Default Extension="xml" ContentType="application/xml"/>
  <Default Extension="png" ContentType="image/png"/>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oleObject"/>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2" r:id="rId2"/>
    <p:sldId id="293" r:id="rId3"/>
    <p:sldId id="294" r:id="rId4"/>
    <p:sldId id="295" r:id="rId5"/>
    <p:sldId id="256" r:id="rId6"/>
    <p:sldId id="263" r:id="rId7"/>
    <p:sldId id="296" r:id="rId8"/>
    <p:sldId id="299" r:id="rId9"/>
    <p:sldId id="300" r:id="rId10"/>
    <p:sldId id="297" r:id="rId11"/>
    <p:sldId id="298" r:id="rId12"/>
    <p:sldId id="301" r:id="rId13"/>
    <p:sldId id="302" r:id="rId14"/>
    <p:sldId id="303" r:id="rId15"/>
    <p:sldId id="304" r:id="rId16"/>
    <p:sldId id="305" r:id="rId17"/>
    <p:sldId id="307" r:id="rId18"/>
    <p:sldId id="308" r:id="rId19"/>
    <p:sldId id="309" r:id="rId20"/>
    <p:sldId id="310" r:id="rId21"/>
    <p:sldId id="324" r:id="rId22"/>
    <p:sldId id="325" r:id="rId23"/>
    <p:sldId id="314" r:id="rId24"/>
    <p:sldId id="311" r:id="rId25"/>
    <p:sldId id="312" r:id="rId26"/>
    <p:sldId id="315" r:id="rId27"/>
    <p:sldId id="313" r:id="rId28"/>
    <p:sldId id="316" r:id="rId29"/>
    <p:sldId id="318" r:id="rId30"/>
    <p:sldId id="326" r:id="rId31"/>
    <p:sldId id="327" r:id="rId32"/>
    <p:sldId id="319" r:id="rId33"/>
    <p:sldId id="328" r:id="rId34"/>
    <p:sldId id="320" r:id="rId35"/>
    <p:sldId id="321" r:id="rId36"/>
    <p:sldId id="322" r:id="rId37"/>
    <p:sldId id="323"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FA1F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2" autoAdjust="0"/>
    <p:restoredTop sz="94628" autoAdjust="0"/>
  </p:normalViewPr>
  <p:slideViewPr>
    <p:cSldViewPr>
      <p:cViewPr varScale="1">
        <p:scale>
          <a:sx n="183" d="100"/>
          <a:sy n="183" d="100"/>
        </p:scale>
        <p:origin x="216"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62A41D-837E-462C-A18D-000E1A0DA492}" type="doc">
      <dgm:prSet loTypeId="urn:microsoft.com/office/officeart/2005/8/layout/vList2" loCatId="list" qsTypeId="urn:microsoft.com/office/officeart/2005/8/quickstyle/simple5" qsCatId="simple" csTypeId="urn:microsoft.com/office/officeart/2005/8/colors/accent5_4" csCatId="accent5"/>
      <dgm:spPr/>
      <dgm:t>
        <a:bodyPr/>
        <a:lstStyle/>
        <a:p>
          <a:endParaRPr lang="es-MX"/>
        </a:p>
      </dgm:t>
    </dgm:pt>
    <dgm:pt modelId="{A2A55DA9-D001-4ADC-8436-6C527E2B0D8C}">
      <dgm:prSet custT="1"/>
      <dgm:spPr/>
      <dgm:t>
        <a:bodyPr/>
        <a:lstStyle/>
        <a:p>
          <a:pPr rtl="0"/>
          <a:r>
            <a:rPr lang="es-ES" sz="2400" dirty="0" smtClean="0"/>
            <a:t>Diagrama de una planta potabilizadora de tipo convencional</a:t>
          </a:r>
          <a:endParaRPr lang="es-MX" sz="2400" dirty="0"/>
        </a:p>
      </dgm:t>
    </dgm:pt>
    <dgm:pt modelId="{674396C9-48B7-4F65-BDEE-5E5D0D934132}" type="parTrans" cxnId="{F63CF634-5E02-4F07-A282-8A4C5C11F4BB}">
      <dgm:prSet/>
      <dgm:spPr/>
      <dgm:t>
        <a:bodyPr/>
        <a:lstStyle/>
        <a:p>
          <a:endParaRPr lang="es-MX"/>
        </a:p>
      </dgm:t>
    </dgm:pt>
    <dgm:pt modelId="{BC469F99-F073-482A-B493-67E424C72880}" type="sibTrans" cxnId="{F63CF634-5E02-4F07-A282-8A4C5C11F4BB}">
      <dgm:prSet/>
      <dgm:spPr/>
      <dgm:t>
        <a:bodyPr/>
        <a:lstStyle/>
        <a:p>
          <a:endParaRPr lang="es-MX"/>
        </a:p>
      </dgm:t>
    </dgm:pt>
    <dgm:pt modelId="{08178660-1698-481E-A094-FFECE3938567}" type="pres">
      <dgm:prSet presAssocID="{6D62A41D-837E-462C-A18D-000E1A0DA492}" presName="linear" presStyleCnt="0">
        <dgm:presLayoutVars>
          <dgm:animLvl val="lvl"/>
          <dgm:resizeHandles val="exact"/>
        </dgm:presLayoutVars>
      </dgm:prSet>
      <dgm:spPr/>
      <dgm:t>
        <a:bodyPr/>
        <a:lstStyle/>
        <a:p>
          <a:endParaRPr lang="es-MX"/>
        </a:p>
      </dgm:t>
    </dgm:pt>
    <dgm:pt modelId="{083A44DC-A090-4F39-9EBA-ADBC0A1AC7A9}" type="pres">
      <dgm:prSet presAssocID="{A2A55DA9-D001-4ADC-8436-6C527E2B0D8C}" presName="parentText" presStyleLbl="node1" presStyleIdx="0" presStyleCnt="1">
        <dgm:presLayoutVars>
          <dgm:chMax val="0"/>
          <dgm:bulletEnabled val="1"/>
        </dgm:presLayoutVars>
      </dgm:prSet>
      <dgm:spPr/>
      <dgm:t>
        <a:bodyPr/>
        <a:lstStyle/>
        <a:p>
          <a:endParaRPr lang="es-MX"/>
        </a:p>
      </dgm:t>
    </dgm:pt>
  </dgm:ptLst>
  <dgm:cxnLst>
    <dgm:cxn modelId="{F63CF634-5E02-4F07-A282-8A4C5C11F4BB}" srcId="{6D62A41D-837E-462C-A18D-000E1A0DA492}" destId="{A2A55DA9-D001-4ADC-8436-6C527E2B0D8C}" srcOrd="0" destOrd="0" parTransId="{674396C9-48B7-4F65-BDEE-5E5D0D934132}" sibTransId="{BC469F99-F073-482A-B493-67E424C72880}"/>
    <dgm:cxn modelId="{9BC842DE-F672-44D6-B663-297FA51F33E4}" type="presOf" srcId="{A2A55DA9-D001-4ADC-8436-6C527E2B0D8C}" destId="{083A44DC-A090-4F39-9EBA-ADBC0A1AC7A9}" srcOrd="0" destOrd="0" presId="urn:microsoft.com/office/officeart/2005/8/layout/vList2"/>
    <dgm:cxn modelId="{40E335B9-049E-4CBA-9AAB-3D20FAD2F366}" type="presOf" srcId="{6D62A41D-837E-462C-A18D-000E1A0DA492}" destId="{08178660-1698-481E-A094-FFECE3938567}" srcOrd="0" destOrd="0" presId="urn:microsoft.com/office/officeart/2005/8/layout/vList2"/>
    <dgm:cxn modelId="{8A8160DA-FDF3-46A0-BE02-572A3ED808DB}" type="presParOf" srcId="{08178660-1698-481E-A094-FFECE3938567}" destId="{083A44DC-A090-4F39-9EBA-ADBC0A1AC7A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BF270A4-A3CE-4196-9BFC-5CE3E6BA01EA}"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75E64289-23B8-454F-9968-7D829FD1D07C}">
      <dgm:prSet/>
      <dgm:spPr/>
      <dgm:t>
        <a:bodyPr/>
        <a:lstStyle/>
        <a:p>
          <a:pPr algn="l" rtl="0"/>
          <a:r>
            <a:rPr lang="es-ES_tradnl" b="1" dirty="0" smtClean="0"/>
            <a:t>Este mecanismo se lleva a cabo en aguas con alta concentración de coloides y  se requiere de dosis bajas de coagulantes</a:t>
          </a:r>
        </a:p>
        <a:p>
          <a:pPr algn="ctr" rtl="0"/>
          <a:r>
            <a:rPr lang="es-ES_tradnl" b="1" dirty="0" smtClean="0"/>
            <a:t/>
          </a:r>
          <a:br>
            <a:rPr lang="es-ES_tradnl" b="1" dirty="0" smtClean="0"/>
          </a:br>
          <a:r>
            <a:rPr lang="es-ES_tradnl" b="1" dirty="0" smtClean="0"/>
            <a:t>Produce pequeños </a:t>
          </a:r>
          <a:r>
            <a:rPr lang="es-ES_tradnl" b="1" dirty="0" err="1" smtClean="0"/>
            <a:t>flocs</a:t>
          </a:r>
          <a:r>
            <a:rPr lang="es-ES_tradnl" b="1" dirty="0" smtClean="0"/>
            <a:t> desestabilizados</a:t>
          </a:r>
          <a:endParaRPr lang="es-MX" dirty="0"/>
        </a:p>
      </dgm:t>
    </dgm:pt>
    <dgm:pt modelId="{B930E6A9-06CE-4072-8307-662ED8C1C02E}" type="parTrans" cxnId="{658E5037-F4C6-4DED-8B3E-615EC8D3D987}">
      <dgm:prSet/>
      <dgm:spPr/>
      <dgm:t>
        <a:bodyPr/>
        <a:lstStyle/>
        <a:p>
          <a:endParaRPr lang="es-MX"/>
        </a:p>
      </dgm:t>
    </dgm:pt>
    <dgm:pt modelId="{0DE8AA11-5FB6-446A-9962-4AB9A91272A6}" type="sibTrans" cxnId="{658E5037-F4C6-4DED-8B3E-615EC8D3D987}">
      <dgm:prSet/>
      <dgm:spPr/>
      <dgm:t>
        <a:bodyPr/>
        <a:lstStyle/>
        <a:p>
          <a:endParaRPr lang="es-MX"/>
        </a:p>
      </dgm:t>
    </dgm:pt>
    <dgm:pt modelId="{E8F1EA32-5E38-465C-AAAE-342F23B6AB0A}" type="pres">
      <dgm:prSet presAssocID="{FBF270A4-A3CE-4196-9BFC-5CE3E6BA01EA}" presName="linear" presStyleCnt="0">
        <dgm:presLayoutVars>
          <dgm:animLvl val="lvl"/>
          <dgm:resizeHandles val="exact"/>
        </dgm:presLayoutVars>
      </dgm:prSet>
      <dgm:spPr/>
      <dgm:t>
        <a:bodyPr/>
        <a:lstStyle/>
        <a:p>
          <a:endParaRPr lang="es-MX"/>
        </a:p>
      </dgm:t>
    </dgm:pt>
    <dgm:pt modelId="{012CAB7A-E155-4E72-A57D-4DC5E24A7B26}" type="pres">
      <dgm:prSet presAssocID="{75E64289-23B8-454F-9968-7D829FD1D07C}" presName="parentText" presStyleLbl="node1" presStyleIdx="0" presStyleCnt="1" custScaleY="105728">
        <dgm:presLayoutVars>
          <dgm:chMax val="0"/>
          <dgm:bulletEnabled val="1"/>
        </dgm:presLayoutVars>
      </dgm:prSet>
      <dgm:spPr/>
      <dgm:t>
        <a:bodyPr/>
        <a:lstStyle/>
        <a:p>
          <a:endParaRPr lang="es-MX"/>
        </a:p>
      </dgm:t>
    </dgm:pt>
  </dgm:ptLst>
  <dgm:cxnLst>
    <dgm:cxn modelId="{6E5C4F4C-E808-42C6-B12D-B6F3E46C5BD0}" type="presOf" srcId="{FBF270A4-A3CE-4196-9BFC-5CE3E6BA01EA}" destId="{E8F1EA32-5E38-465C-AAAE-342F23B6AB0A}" srcOrd="0" destOrd="0" presId="urn:microsoft.com/office/officeart/2005/8/layout/vList2"/>
    <dgm:cxn modelId="{658E5037-F4C6-4DED-8B3E-615EC8D3D987}" srcId="{FBF270A4-A3CE-4196-9BFC-5CE3E6BA01EA}" destId="{75E64289-23B8-454F-9968-7D829FD1D07C}" srcOrd="0" destOrd="0" parTransId="{B930E6A9-06CE-4072-8307-662ED8C1C02E}" sibTransId="{0DE8AA11-5FB6-446A-9962-4AB9A91272A6}"/>
    <dgm:cxn modelId="{6EE8B0B8-484B-4EEA-87B5-778F6665ED23}" type="presOf" srcId="{75E64289-23B8-454F-9968-7D829FD1D07C}" destId="{012CAB7A-E155-4E72-A57D-4DC5E24A7B26}" srcOrd="0" destOrd="0" presId="urn:microsoft.com/office/officeart/2005/8/layout/vList2"/>
    <dgm:cxn modelId="{914EB7EC-DFF8-496A-B978-BAB1F7DE03CE}" type="presParOf" srcId="{E8F1EA32-5E38-465C-AAAE-342F23B6AB0A}" destId="{012CAB7A-E155-4E72-A57D-4DC5E24A7B26}"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BF270A4-A3CE-4196-9BFC-5CE3E6BA01EA}"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75E64289-23B8-454F-9968-7D829FD1D07C}">
      <dgm:prSet/>
      <dgm:spPr/>
      <dgm:t>
        <a:bodyPr/>
        <a:lstStyle/>
        <a:p>
          <a:pPr algn="l" rtl="0"/>
          <a:r>
            <a:rPr lang="es-ES_tradnl" altLang="es-MX" dirty="0" smtClean="0"/>
            <a:t>Ocurre en aguas con turbiedad baja &lt; 30 UTN, requiere alta dosis de coagulante</a:t>
          </a:r>
        </a:p>
        <a:p>
          <a:pPr algn="l"/>
          <a:r>
            <a:rPr lang="es-ES_tradnl" altLang="es-MX" dirty="0" smtClean="0"/>
            <a:t>Se forman voluminosos precipitados que barren con las partículas suspendidas</a:t>
          </a:r>
          <a:endParaRPr lang="es-MX" dirty="0"/>
        </a:p>
      </dgm:t>
    </dgm:pt>
    <dgm:pt modelId="{B930E6A9-06CE-4072-8307-662ED8C1C02E}" type="parTrans" cxnId="{658E5037-F4C6-4DED-8B3E-615EC8D3D987}">
      <dgm:prSet/>
      <dgm:spPr/>
      <dgm:t>
        <a:bodyPr/>
        <a:lstStyle/>
        <a:p>
          <a:endParaRPr lang="es-MX"/>
        </a:p>
      </dgm:t>
    </dgm:pt>
    <dgm:pt modelId="{0DE8AA11-5FB6-446A-9962-4AB9A91272A6}" type="sibTrans" cxnId="{658E5037-F4C6-4DED-8B3E-615EC8D3D987}">
      <dgm:prSet/>
      <dgm:spPr/>
      <dgm:t>
        <a:bodyPr/>
        <a:lstStyle/>
        <a:p>
          <a:endParaRPr lang="es-MX"/>
        </a:p>
      </dgm:t>
    </dgm:pt>
    <dgm:pt modelId="{E8F1EA32-5E38-465C-AAAE-342F23B6AB0A}" type="pres">
      <dgm:prSet presAssocID="{FBF270A4-A3CE-4196-9BFC-5CE3E6BA01EA}" presName="linear" presStyleCnt="0">
        <dgm:presLayoutVars>
          <dgm:animLvl val="lvl"/>
          <dgm:resizeHandles val="exact"/>
        </dgm:presLayoutVars>
      </dgm:prSet>
      <dgm:spPr/>
      <dgm:t>
        <a:bodyPr/>
        <a:lstStyle/>
        <a:p>
          <a:endParaRPr lang="es-MX"/>
        </a:p>
      </dgm:t>
    </dgm:pt>
    <dgm:pt modelId="{012CAB7A-E155-4E72-A57D-4DC5E24A7B26}" type="pres">
      <dgm:prSet presAssocID="{75E64289-23B8-454F-9968-7D829FD1D07C}" presName="parentText" presStyleLbl="node1" presStyleIdx="0" presStyleCnt="1" custScaleY="105728">
        <dgm:presLayoutVars>
          <dgm:chMax val="0"/>
          <dgm:bulletEnabled val="1"/>
        </dgm:presLayoutVars>
      </dgm:prSet>
      <dgm:spPr/>
      <dgm:t>
        <a:bodyPr/>
        <a:lstStyle/>
        <a:p>
          <a:endParaRPr lang="es-MX"/>
        </a:p>
      </dgm:t>
    </dgm:pt>
  </dgm:ptLst>
  <dgm:cxnLst>
    <dgm:cxn modelId="{AA198584-D6E5-4EB9-9D88-3C932E264D80}" type="presOf" srcId="{75E64289-23B8-454F-9968-7D829FD1D07C}" destId="{012CAB7A-E155-4E72-A57D-4DC5E24A7B26}" srcOrd="0" destOrd="0" presId="urn:microsoft.com/office/officeart/2005/8/layout/vList2"/>
    <dgm:cxn modelId="{658E5037-F4C6-4DED-8B3E-615EC8D3D987}" srcId="{FBF270A4-A3CE-4196-9BFC-5CE3E6BA01EA}" destId="{75E64289-23B8-454F-9968-7D829FD1D07C}" srcOrd="0" destOrd="0" parTransId="{B930E6A9-06CE-4072-8307-662ED8C1C02E}" sibTransId="{0DE8AA11-5FB6-446A-9962-4AB9A91272A6}"/>
    <dgm:cxn modelId="{4986CE7A-89BF-4087-9AEF-C84C409C4882}" type="presOf" srcId="{FBF270A4-A3CE-4196-9BFC-5CE3E6BA01EA}" destId="{E8F1EA32-5E38-465C-AAAE-342F23B6AB0A}" srcOrd="0" destOrd="0" presId="urn:microsoft.com/office/officeart/2005/8/layout/vList2"/>
    <dgm:cxn modelId="{13811FDD-613F-4947-94AC-41AB6DEA06AB}" type="presParOf" srcId="{E8F1EA32-5E38-465C-AAAE-342F23B6AB0A}" destId="{012CAB7A-E155-4E72-A57D-4DC5E24A7B26}"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82A75DA-D845-4B87-B909-AD2FA3D827B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580C17FD-7E03-4985-BD5B-8E38AB88FB82}">
      <dgm:prSet custT="1"/>
      <dgm:spPr/>
      <dgm:t>
        <a:bodyPr/>
        <a:lstStyle/>
        <a:p>
          <a:pPr rtl="0"/>
          <a:r>
            <a:rPr lang="es-ES_tradnl" sz="2800" dirty="0" smtClean="0"/>
            <a:t>Alcalinidad</a:t>
          </a:r>
          <a:endParaRPr lang="es-MX" sz="2800" dirty="0"/>
        </a:p>
      </dgm:t>
    </dgm:pt>
    <dgm:pt modelId="{EBB5DB15-38C4-41FA-BF67-C72536DD8412}" type="parTrans" cxnId="{AAEC9B17-130D-4742-AE02-778BF202B711}">
      <dgm:prSet/>
      <dgm:spPr/>
      <dgm:t>
        <a:bodyPr/>
        <a:lstStyle/>
        <a:p>
          <a:endParaRPr lang="es-MX"/>
        </a:p>
      </dgm:t>
    </dgm:pt>
    <dgm:pt modelId="{08A67BF2-8154-46D6-AAFF-4003DE675CC8}" type="sibTrans" cxnId="{AAEC9B17-130D-4742-AE02-778BF202B711}">
      <dgm:prSet/>
      <dgm:spPr/>
      <dgm:t>
        <a:bodyPr/>
        <a:lstStyle/>
        <a:p>
          <a:endParaRPr lang="es-MX"/>
        </a:p>
      </dgm:t>
    </dgm:pt>
    <dgm:pt modelId="{69BE8E65-8B1E-4370-B51F-DA7DCFFABF0D}">
      <dgm:prSet custT="1"/>
      <dgm:spPr/>
      <dgm:t>
        <a:bodyPr/>
        <a:lstStyle/>
        <a:p>
          <a:pPr rtl="0"/>
          <a:r>
            <a:rPr lang="es-ES_tradnl" sz="2000" dirty="0" smtClean="0"/>
            <a:t>Si es baja se aumenta con cal , sosa o carbonato de sodio</a:t>
          </a:r>
          <a:endParaRPr lang="es-MX" sz="2000" dirty="0"/>
        </a:p>
      </dgm:t>
    </dgm:pt>
    <dgm:pt modelId="{CF07E4CF-E96C-423E-BEA1-5B32246BBA50}" type="parTrans" cxnId="{D83DB8F8-E4A5-49B8-A834-F41E0597996E}">
      <dgm:prSet/>
      <dgm:spPr/>
      <dgm:t>
        <a:bodyPr/>
        <a:lstStyle/>
        <a:p>
          <a:endParaRPr lang="es-MX"/>
        </a:p>
      </dgm:t>
    </dgm:pt>
    <dgm:pt modelId="{3B24F353-621A-4A27-AFC2-CE6419C862C7}" type="sibTrans" cxnId="{D83DB8F8-E4A5-49B8-A834-F41E0597996E}">
      <dgm:prSet/>
      <dgm:spPr/>
      <dgm:t>
        <a:bodyPr/>
        <a:lstStyle/>
        <a:p>
          <a:endParaRPr lang="es-MX"/>
        </a:p>
      </dgm:t>
    </dgm:pt>
    <dgm:pt modelId="{5EA114B6-93A6-4C2D-B1B2-CA8C52BF1BF5}">
      <dgm:prSet custT="1"/>
      <dgm:spPr/>
      <dgm:t>
        <a:bodyPr/>
        <a:lstStyle/>
        <a:p>
          <a:pPr rtl="0"/>
          <a:r>
            <a:rPr lang="es-ES_tradnl" sz="2800" dirty="0" smtClean="0"/>
            <a:t>pH</a:t>
          </a:r>
          <a:endParaRPr lang="es-MX" sz="2800" dirty="0"/>
        </a:p>
      </dgm:t>
    </dgm:pt>
    <dgm:pt modelId="{F3E10557-07E0-476B-AA47-D4DF75CD89D8}" type="parTrans" cxnId="{18D1830B-6570-4586-8C2F-3467CFCCD0BE}">
      <dgm:prSet/>
      <dgm:spPr/>
      <dgm:t>
        <a:bodyPr/>
        <a:lstStyle/>
        <a:p>
          <a:endParaRPr lang="es-MX"/>
        </a:p>
      </dgm:t>
    </dgm:pt>
    <dgm:pt modelId="{8320CB44-2EAE-446E-8BFD-5859333DFC88}" type="sibTrans" cxnId="{18D1830B-6570-4586-8C2F-3467CFCCD0BE}">
      <dgm:prSet/>
      <dgm:spPr/>
      <dgm:t>
        <a:bodyPr/>
        <a:lstStyle/>
        <a:p>
          <a:endParaRPr lang="es-MX"/>
        </a:p>
      </dgm:t>
    </dgm:pt>
    <dgm:pt modelId="{C9693F04-BE20-4E6F-97CE-536F154AD86C}">
      <dgm:prSet custT="1"/>
      <dgm:spPr/>
      <dgm:t>
        <a:bodyPr/>
        <a:lstStyle/>
        <a:p>
          <a:pPr rtl="0"/>
          <a:r>
            <a:rPr lang="es-ES_tradnl" sz="2000" dirty="0" smtClean="0"/>
            <a:t>Bajos favorece especies cargadas positivamente y atrae coloides negativos</a:t>
          </a:r>
          <a:endParaRPr lang="es-MX" sz="2000" dirty="0"/>
        </a:p>
      </dgm:t>
    </dgm:pt>
    <dgm:pt modelId="{50C2D145-22DC-42B9-96E7-5108CC3FB27C}" type="parTrans" cxnId="{DD2AFC1B-B990-43AB-AE9C-3F6A97E0E3CA}">
      <dgm:prSet/>
      <dgm:spPr/>
      <dgm:t>
        <a:bodyPr/>
        <a:lstStyle/>
        <a:p>
          <a:endParaRPr lang="es-MX"/>
        </a:p>
      </dgm:t>
    </dgm:pt>
    <dgm:pt modelId="{F69E645F-66C8-44E1-A609-A4B03BCE766F}" type="sibTrans" cxnId="{DD2AFC1B-B990-43AB-AE9C-3F6A97E0E3CA}">
      <dgm:prSet/>
      <dgm:spPr/>
      <dgm:t>
        <a:bodyPr/>
        <a:lstStyle/>
        <a:p>
          <a:endParaRPr lang="es-MX"/>
        </a:p>
      </dgm:t>
    </dgm:pt>
    <dgm:pt modelId="{5B144E31-8D83-45B0-8B98-D9D9FDCAE6A0}">
      <dgm:prSet custT="1"/>
      <dgm:spPr/>
      <dgm:t>
        <a:bodyPr/>
        <a:lstStyle/>
        <a:p>
          <a:pPr rtl="0"/>
          <a:r>
            <a:rPr lang="es-ES_tradnl" sz="2000" dirty="0" smtClean="0"/>
            <a:t>Altos favorece especies negativas y atrae coloides positivos</a:t>
          </a:r>
          <a:endParaRPr lang="es-MX" sz="2000" dirty="0"/>
        </a:p>
      </dgm:t>
    </dgm:pt>
    <dgm:pt modelId="{588AEF21-4849-480B-906E-EED10A67D76E}" type="parTrans" cxnId="{A6BFDB15-C1BD-45AE-9C89-C3D1C1EA0A59}">
      <dgm:prSet/>
      <dgm:spPr/>
      <dgm:t>
        <a:bodyPr/>
        <a:lstStyle/>
        <a:p>
          <a:endParaRPr lang="es-MX"/>
        </a:p>
      </dgm:t>
    </dgm:pt>
    <dgm:pt modelId="{0FC6A5F5-1AE9-4A96-B7F1-2F2532F28A24}" type="sibTrans" cxnId="{A6BFDB15-C1BD-45AE-9C89-C3D1C1EA0A59}">
      <dgm:prSet/>
      <dgm:spPr/>
      <dgm:t>
        <a:bodyPr/>
        <a:lstStyle/>
        <a:p>
          <a:endParaRPr lang="es-MX"/>
        </a:p>
      </dgm:t>
    </dgm:pt>
    <dgm:pt modelId="{00050B6E-B2C8-49C1-8607-E0B011D42B42}">
      <dgm:prSet custT="1"/>
      <dgm:spPr/>
      <dgm:t>
        <a:bodyPr/>
        <a:lstStyle/>
        <a:p>
          <a:pPr rtl="0"/>
          <a:r>
            <a:rPr lang="es-ES_tradnl" sz="2000" dirty="0" smtClean="0"/>
            <a:t>pH de 5 a 8.5 uso de sales de hierro</a:t>
          </a:r>
          <a:endParaRPr lang="es-MX" sz="2000" dirty="0"/>
        </a:p>
      </dgm:t>
    </dgm:pt>
    <dgm:pt modelId="{72B2EF93-3AF4-406D-9C04-78F0AD9D2BA3}" type="parTrans" cxnId="{2E96018D-246A-4A43-A696-7B3D45732FC3}">
      <dgm:prSet/>
      <dgm:spPr/>
      <dgm:t>
        <a:bodyPr/>
        <a:lstStyle/>
        <a:p>
          <a:endParaRPr lang="es-MX"/>
        </a:p>
      </dgm:t>
    </dgm:pt>
    <dgm:pt modelId="{254450CE-399E-437B-AB7C-5A6299F0D39E}" type="sibTrans" cxnId="{2E96018D-246A-4A43-A696-7B3D45732FC3}">
      <dgm:prSet/>
      <dgm:spPr/>
      <dgm:t>
        <a:bodyPr/>
        <a:lstStyle/>
        <a:p>
          <a:endParaRPr lang="es-MX"/>
        </a:p>
      </dgm:t>
    </dgm:pt>
    <dgm:pt modelId="{70F1D436-6B04-4C3C-9ED7-BB5B4FCD6BAD}">
      <dgm:prSet custT="1"/>
      <dgm:spPr/>
      <dgm:t>
        <a:bodyPr/>
        <a:lstStyle/>
        <a:p>
          <a:pPr rtl="0"/>
          <a:r>
            <a:rPr lang="es-ES_tradnl" sz="2000" dirty="0" smtClean="0"/>
            <a:t>pH de 5.5 a 7.5 uso de sales de aluminio</a:t>
          </a:r>
          <a:endParaRPr lang="es-MX" sz="2000" dirty="0"/>
        </a:p>
      </dgm:t>
    </dgm:pt>
    <dgm:pt modelId="{626A9225-10B9-4F9B-B378-D994E2039368}" type="parTrans" cxnId="{66A0A335-E2B9-4B02-9959-575117C20BA2}">
      <dgm:prSet/>
      <dgm:spPr/>
      <dgm:t>
        <a:bodyPr/>
        <a:lstStyle/>
        <a:p>
          <a:endParaRPr lang="es-MX"/>
        </a:p>
      </dgm:t>
    </dgm:pt>
    <dgm:pt modelId="{9FFD44BF-5A42-4B63-8F6E-5D6494E95226}" type="sibTrans" cxnId="{66A0A335-E2B9-4B02-9959-575117C20BA2}">
      <dgm:prSet/>
      <dgm:spPr/>
      <dgm:t>
        <a:bodyPr/>
        <a:lstStyle/>
        <a:p>
          <a:endParaRPr lang="es-MX"/>
        </a:p>
      </dgm:t>
    </dgm:pt>
    <dgm:pt modelId="{2F6A2842-FB4A-43EA-9C05-BD8867FD8E15}" type="pres">
      <dgm:prSet presAssocID="{082A75DA-D845-4B87-B909-AD2FA3D827BA}" presName="Name0" presStyleCnt="0">
        <dgm:presLayoutVars>
          <dgm:dir/>
          <dgm:animLvl val="lvl"/>
          <dgm:resizeHandles val="exact"/>
        </dgm:presLayoutVars>
      </dgm:prSet>
      <dgm:spPr/>
      <dgm:t>
        <a:bodyPr/>
        <a:lstStyle/>
        <a:p>
          <a:endParaRPr lang="es-MX"/>
        </a:p>
      </dgm:t>
    </dgm:pt>
    <dgm:pt modelId="{A00B7159-7B14-452C-A648-673F5B464F5B}" type="pres">
      <dgm:prSet presAssocID="{580C17FD-7E03-4985-BD5B-8E38AB88FB82}" presName="linNode" presStyleCnt="0"/>
      <dgm:spPr/>
    </dgm:pt>
    <dgm:pt modelId="{B0193F5C-F801-4DFE-B0D8-077A3DD2AA72}" type="pres">
      <dgm:prSet presAssocID="{580C17FD-7E03-4985-BD5B-8E38AB88FB82}" presName="parentText" presStyleLbl="node1" presStyleIdx="0" presStyleCnt="2" custScaleX="83388">
        <dgm:presLayoutVars>
          <dgm:chMax val="1"/>
          <dgm:bulletEnabled val="1"/>
        </dgm:presLayoutVars>
      </dgm:prSet>
      <dgm:spPr/>
      <dgm:t>
        <a:bodyPr/>
        <a:lstStyle/>
        <a:p>
          <a:endParaRPr lang="es-MX"/>
        </a:p>
      </dgm:t>
    </dgm:pt>
    <dgm:pt modelId="{8FA8EDA2-FDD4-4453-949B-171E96C77552}" type="pres">
      <dgm:prSet presAssocID="{580C17FD-7E03-4985-BD5B-8E38AB88FB82}" presName="descendantText" presStyleLbl="alignAccFollowNode1" presStyleIdx="0" presStyleCnt="2">
        <dgm:presLayoutVars>
          <dgm:bulletEnabled val="1"/>
        </dgm:presLayoutVars>
      </dgm:prSet>
      <dgm:spPr/>
      <dgm:t>
        <a:bodyPr/>
        <a:lstStyle/>
        <a:p>
          <a:endParaRPr lang="es-MX"/>
        </a:p>
      </dgm:t>
    </dgm:pt>
    <dgm:pt modelId="{20016AE9-3E95-4DA2-B1BC-FD52411E7C70}" type="pres">
      <dgm:prSet presAssocID="{08A67BF2-8154-46D6-AAFF-4003DE675CC8}" presName="sp" presStyleCnt="0"/>
      <dgm:spPr/>
    </dgm:pt>
    <dgm:pt modelId="{83EB8F94-85C4-4A10-BE10-4908E044C17F}" type="pres">
      <dgm:prSet presAssocID="{5EA114B6-93A6-4C2D-B1B2-CA8C52BF1BF5}" presName="linNode" presStyleCnt="0"/>
      <dgm:spPr/>
    </dgm:pt>
    <dgm:pt modelId="{F9A27150-4884-4934-BF09-FC8F7591B4CC}" type="pres">
      <dgm:prSet presAssocID="{5EA114B6-93A6-4C2D-B1B2-CA8C52BF1BF5}" presName="parentText" presStyleLbl="node1" presStyleIdx="1" presStyleCnt="2" custScaleX="82957">
        <dgm:presLayoutVars>
          <dgm:chMax val="1"/>
          <dgm:bulletEnabled val="1"/>
        </dgm:presLayoutVars>
      </dgm:prSet>
      <dgm:spPr/>
      <dgm:t>
        <a:bodyPr/>
        <a:lstStyle/>
        <a:p>
          <a:endParaRPr lang="es-MX"/>
        </a:p>
      </dgm:t>
    </dgm:pt>
    <dgm:pt modelId="{4403EC40-D6AB-4766-8FC7-82BE99F2928E}" type="pres">
      <dgm:prSet presAssocID="{5EA114B6-93A6-4C2D-B1B2-CA8C52BF1BF5}" presName="descendantText" presStyleLbl="alignAccFollowNode1" presStyleIdx="1" presStyleCnt="2" custScaleY="122054">
        <dgm:presLayoutVars>
          <dgm:bulletEnabled val="1"/>
        </dgm:presLayoutVars>
      </dgm:prSet>
      <dgm:spPr/>
      <dgm:t>
        <a:bodyPr/>
        <a:lstStyle/>
        <a:p>
          <a:endParaRPr lang="es-MX"/>
        </a:p>
      </dgm:t>
    </dgm:pt>
  </dgm:ptLst>
  <dgm:cxnLst>
    <dgm:cxn modelId="{66A0A335-E2B9-4B02-9959-575117C20BA2}" srcId="{5EA114B6-93A6-4C2D-B1B2-CA8C52BF1BF5}" destId="{70F1D436-6B04-4C3C-9ED7-BB5B4FCD6BAD}" srcOrd="3" destOrd="0" parTransId="{626A9225-10B9-4F9B-B378-D994E2039368}" sibTransId="{9FFD44BF-5A42-4B63-8F6E-5D6494E95226}"/>
    <dgm:cxn modelId="{4104F51E-CCF5-4031-91DD-637F091CC298}" type="presOf" srcId="{69BE8E65-8B1E-4370-B51F-DA7DCFFABF0D}" destId="{8FA8EDA2-FDD4-4453-949B-171E96C77552}" srcOrd="0" destOrd="0" presId="urn:microsoft.com/office/officeart/2005/8/layout/vList5"/>
    <dgm:cxn modelId="{44F55756-4B23-4150-ADEC-65A64465B47F}" type="presOf" srcId="{5EA114B6-93A6-4C2D-B1B2-CA8C52BF1BF5}" destId="{F9A27150-4884-4934-BF09-FC8F7591B4CC}" srcOrd="0" destOrd="0" presId="urn:microsoft.com/office/officeart/2005/8/layout/vList5"/>
    <dgm:cxn modelId="{DD2AFC1B-B990-43AB-AE9C-3F6A97E0E3CA}" srcId="{5EA114B6-93A6-4C2D-B1B2-CA8C52BF1BF5}" destId="{C9693F04-BE20-4E6F-97CE-536F154AD86C}" srcOrd="0" destOrd="0" parTransId="{50C2D145-22DC-42B9-96E7-5108CC3FB27C}" sibTransId="{F69E645F-66C8-44E1-A609-A4B03BCE766F}"/>
    <dgm:cxn modelId="{A6BFDB15-C1BD-45AE-9C89-C3D1C1EA0A59}" srcId="{5EA114B6-93A6-4C2D-B1B2-CA8C52BF1BF5}" destId="{5B144E31-8D83-45B0-8B98-D9D9FDCAE6A0}" srcOrd="1" destOrd="0" parTransId="{588AEF21-4849-480B-906E-EED10A67D76E}" sibTransId="{0FC6A5F5-1AE9-4A96-B7F1-2F2532F28A24}"/>
    <dgm:cxn modelId="{46C7F4D7-A770-4CC9-91CF-14B755E7B380}" type="presOf" srcId="{580C17FD-7E03-4985-BD5B-8E38AB88FB82}" destId="{B0193F5C-F801-4DFE-B0D8-077A3DD2AA72}" srcOrd="0" destOrd="0" presId="urn:microsoft.com/office/officeart/2005/8/layout/vList5"/>
    <dgm:cxn modelId="{7E010010-1578-4CAC-A91D-4A59ACAFA392}" type="presOf" srcId="{00050B6E-B2C8-49C1-8607-E0B011D42B42}" destId="{4403EC40-D6AB-4766-8FC7-82BE99F2928E}" srcOrd="0" destOrd="2" presId="urn:microsoft.com/office/officeart/2005/8/layout/vList5"/>
    <dgm:cxn modelId="{3782A226-852C-41FE-BE21-34E047003A04}" type="presOf" srcId="{082A75DA-D845-4B87-B909-AD2FA3D827BA}" destId="{2F6A2842-FB4A-43EA-9C05-BD8867FD8E15}" srcOrd="0" destOrd="0" presId="urn:microsoft.com/office/officeart/2005/8/layout/vList5"/>
    <dgm:cxn modelId="{D83DB8F8-E4A5-49B8-A834-F41E0597996E}" srcId="{580C17FD-7E03-4985-BD5B-8E38AB88FB82}" destId="{69BE8E65-8B1E-4370-B51F-DA7DCFFABF0D}" srcOrd="0" destOrd="0" parTransId="{CF07E4CF-E96C-423E-BEA1-5B32246BBA50}" sibTransId="{3B24F353-621A-4A27-AFC2-CE6419C862C7}"/>
    <dgm:cxn modelId="{18D1830B-6570-4586-8C2F-3467CFCCD0BE}" srcId="{082A75DA-D845-4B87-B909-AD2FA3D827BA}" destId="{5EA114B6-93A6-4C2D-B1B2-CA8C52BF1BF5}" srcOrd="1" destOrd="0" parTransId="{F3E10557-07E0-476B-AA47-D4DF75CD89D8}" sibTransId="{8320CB44-2EAE-446E-8BFD-5859333DFC88}"/>
    <dgm:cxn modelId="{5583C79E-2CDC-4365-AF51-5DAF0D32CAE2}" type="presOf" srcId="{C9693F04-BE20-4E6F-97CE-536F154AD86C}" destId="{4403EC40-D6AB-4766-8FC7-82BE99F2928E}" srcOrd="0" destOrd="0" presId="urn:microsoft.com/office/officeart/2005/8/layout/vList5"/>
    <dgm:cxn modelId="{2E96018D-246A-4A43-A696-7B3D45732FC3}" srcId="{5EA114B6-93A6-4C2D-B1B2-CA8C52BF1BF5}" destId="{00050B6E-B2C8-49C1-8607-E0B011D42B42}" srcOrd="2" destOrd="0" parTransId="{72B2EF93-3AF4-406D-9C04-78F0AD9D2BA3}" sibTransId="{254450CE-399E-437B-AB7C-5A6299F0D39E}"/>
    <dgm:cxn modelId="{AAEC9B17-130D-4742-AE02-778BF202B711}" srcId="{082A75DA-D845-4B87-B909-AD2FA3D827BA}" destId="{580C17FD-7E03-4985-BD5B-8E38AB88FB82}" srcOrd="0" destOrd="0" parTransId="{EBB5DB15-38C4-41FA-BF67-C72536DD8412}" sibTransId="{08A67BF2-8154-46D6-AAFF-4003DE675CC8}"/>
    <dgm:cxn modelId="{76E5D636-2CB6-43B8-8CFE-D7A31A1D25D1}" type="presOf" srcId="{5B144E31-8D83-45B0-8B98-D9D9FDCAE6A0}" destId="{4403EC40-D6AB-4766-8FC7-82BE99F2928E}" srcOrd="0" destOrd="1" presId="urn:microsoft.com/office/officeart/2005/8/layout/vList5"/>
    <dgm:cxn modelId="{C3C30D2F-F232-4362-A9B1-8CAD3FFA965D}" type="presOf" srcId="{70F1D436-6B04-4C3C-9ED7-BB5B4FCD6BAD}" destId="{4403EC40-D6AB-4766-8FC7-82BE99F2928E}" srcOrd="0" destOrd="3" presId="urn:microsoft.com/office/officeart/2005/8/layout/vList5"/>
    <dgm:cxn modelId="{6206E7B5-9B4C-4B8E-9331-23CCD89E8475}" type="presParOf" srcId="{2F6A2842-FB4A-43EA-9C05-BD8867FD8E15}" destId="{A00B7159-7B14-452C-A648-673F5B464F5B}" srcOrd="0" destOrd="0" presId="urn:microsoft.com/office/officeart/2005/8/layout/vList5"/>
    <dgm:cxn modelId="{A8143900-1C52-45BD-A677-0B91971A09C1}" type="presParOf" srcId="{A00B7159-7B14-452C-A648-673F5B464F5B}" destId="{B0193F5C-F801-4DFE-B0D8-077A3DD2AA72}" srcOrd="0" destOrd="0" presId="urn:microsoft.com/office/officeart/2005/8/layout/vList5"/>
    <dgm:cxn modelId="{CB0D90AB-3A55-4289-B0ED-393A765234EC}" type="presParOf" srcId="{A00B7159-7B14-452C-A648-673F5B464F5B}" destId="{8FA8EDA2-FDD4-4453-949B-171E96C77552}" srcOrd="1" destOrd="0" presId="urn:microsoft.com/office/officeart/2005/8/layout/vList5"/>
    <dgm:cxn modelId="{6E30526E-6798-4936-934A-DF30C6F7B114}" type="presParOf" srcId="{2F6A2842-FB4A-43EA-9C05-BD8867FD8E15}" destId="{20016AE9-3E95-4DA2-B1BC-FD52411E7C70}" srcOrd="1" destOrd="0" presId="urn:microsoft.com/office/officeart/2005/8/layout/vList5"/>
    <dgm:cxn modelId="{2CE23F57-403C-496F-9295-C77CC9D5613F}" type="presParOf" srcId="{2F6A2842-FB4A-43EA-9C05-BD8867FD8E15}" destId="{83EB8F94-85C4-4A10-BE10-4908E044C17F}" srcOrd="2" destOrd="0" presId="urn:microsoft.com/office/officeart/2005/8/layout/vList5"/>
    <dgm:cxn modelId="{6C883BA8-4841-45BD-81FF-ED3B0FA96003}" type="presParOf" srcId="{83EB8F94-85C4-4A10-BE10-4908E044C17F}" destId="{F9A27150-4884-4934-BF09-FC8F7591B4CC}" srcOrd="0" destOrd="0" presId="urn:microsoft.com/office/officeart/2005/8/layout/vList5"/>
    <dgm:cxn modelId="{D9821495-A5A3-4DD5-AB0C-9846D49E8E2C}" type="presParOf" srcId="{83EB8F94-85C4-4A10-BE10-4908E044C17F}" destId="{4403EC40-D6AB-4766-8FC7-82BE99F2928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82A75DA-D845-4B87-B909-AD2FA3D827B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580C17FD-7E03-4985-BD5B-8E38AB88FB82}">
      <dgm:prSet custT="1"/>
      <dgm:spPr/>
      <dgm:t>
        <a:bodyPr/>
        <a:lstStyle/>
        <a:p>
          <a:pPr rtl="0"/>
          <a:r>
            <a:rPr lang="es-ES_tradnl" altLang="es-MX" sz="2800" dirty="0" smtClean="0"/>
            <a:t>Agitación</a:t>
          </a:r>
          <a:endParaRPr lang="es-MX" sz="2800" dirty="0"/>
        </a:p>
      </dgm:t>
    </dgm:pt>
    <dgm:pt modelId="{EBB5DB15-38C4-41FA-BF67-C72536DD8412}" type="parTrans" cxnId="{AAEC9B17-130D-4742-AE02-778BF202B711}">
      <dgm:prSet/>
      <dgm:spPr/>
      <dgm:t>
        <a:bodyPr/>
        <a:lstStyle/>
        <a:p>
          <a:endParaRPr lang="es-MX"/>
        </a:p>
      </dgm:t>
    </dgm:pt>
    <dgm:pt modelId="{08A67BF2-8154-46D6-AAFF-4003DE675CC8}" type="sibTrans" cxnId="{AAEC9B17-130D-4742-AE02-778BF202B711}">
      <dgm:prSet/>
      <dgm:spPr/>
      <dgm:t>
        <a:bodyPr/>
        <a:lstStyle/>
        <a:p>
          <a:endParaRPr lang="es-MX"/>
        </a:p>
      </dgm:t>
    </dgm:pt>
    <dgm:pt modelId="{69BE8E65-8B1E-4370-B51F-DA7DCFFABF0D}">
      <dgm:prSet custT="1"/>
      <dgm:spPr/>
      <dgm:t>
        <a:bodyPr/>
        <a:lstStyle/>
        <a:p>
          <a:pPr rtl="0"/>
          <a:r>
            <a:rPr lang="es-ES_tradnl" altLang="es-MX" sz="2000" dirty="0" smtClean="0"/>
            <a:t>La  coagulación se da en segundos</a:t>
          </a:r>
          <a:endParaRPr lang="es-MX" sz="2000" dirty="0"/>
        </a:p>
      </dgm:t>
    </dgm:pt>
    <dgm:pt modelId="{CF07E4CF-E96C-423E-BEA1-5B32246BBA50}" type="parTrans" cxnId="{D83DB8F8-E4A5-49B8-A834-F41E0597996E}">
      <dgm:prSet/>
      <dgm:spPr/>
      <dgm:t>
        <a:bodyPr/>
        <a:lstStyle/>
        <a:p>
          <a:endParaRPr lang="es-MX"/>
        </a:p>
      </dgm:t>
    </dgm:pt>
    <dgm:pt modelId="{3B24F353-621A-4A27-AFC2-CE6419C862C7}" type="sibTrans" cxnId="{D83DB8F8-E4A5-49B8-A834-F41E0597996E}">
      <dgm:prSet/>
      <dgm:spPr/>
      <dgm:t>
        <a:bodyPr/>
        <a:lstStyle/>
        <a:p>
          <a:endParaRPr lang="es-MX"/>
        </a:p>
      </dgm:t>
    </dgm:pt>
    <dgm:pt modelId="{5EA114B6-93A6-4C2D-B1B2-CA8C52BF1BF5}">
      <dgm:prSet custT="1"/>
      <dgm:spPr/>
      <dgm:t>
        <a:bodyPr/>
        <a:lstStyle/>
        <a:p>
          <a:pPr rtl="0"/>
          <a:r>
            <a:rPr lang="es-ES_tradnl" altLang="es-MX" sz="2800" dirty="0" smtClean="0"/>
            <a:t>Temperatura</a:t>
          </a:r>
          <a:endParaRPr lang="es-MX" sz="2800" dirty="0"/>
        </a:p>
      </dgm:t>
    </dgm:pt>
    <dgm:pt modelId="{F3E10557-07E0-476B-AA47-D4DF75CD89D8}" type="parTrans" cxnId="{18D1830B-6570-4586-8C2F-3467CFCCD0BE}">
      <dgm:prSet/>
      <dgm:spPr/>
      <dgm:t>
        <a:bodyPr/>
        <a:lstStyle/>
        <a:p>
          <a:endParaRPr lang="es-MX"/>
        </a:p>
      </dgm:t>
    </dgm:pt>
    <dgm:pt modelId="{8320CB44-2EAE-446E-8BFD-5859333DFC88}" type="sibTrans" cxnId="{18D1830B-6570-4586-8C2F-3467CFCCD0BE}">
      <dgm:prSet/>
      <dgm:spPr/>
      <dgm:t>
        <a:bodyPr/>
        <a:lstStyle/>
        <a:p>
          <a:endParaRPr lang="es-MX"/>
        </a:p>
      </dgm:t>
    </dgm:pt>
    <dgm:pt modelId="{C9693F04-BE20-4E6F-97CE-536F154AD86C}">
      <dgm:prSet custT="1"/>
      <dgm:spPr/>
      <dgm:t>
        <a:bodyPr/>
        <a:lstStyle/>
        <a:p>
          <a:pPr rtl="0"/>
          <a:r>
            <a:rPr lang="es-ES_tradnl" altLang="es-MX" sz="2000" dirty="0" smtClean="0"/>
            <a:t>La eficiencia disminuye a temperaturas bajas</a:t>
          </a:r>
          <a:endParaRPr lang="es-MX" sz="2000" dirty="0"/>
        </a:p>
      </dgm:t>
    </dgm:pt>
    <dgm:pt modelId="{50C2D145-22DC-42B9-96E7-5108CC3FB27C}" type="parTrans" cxnId="{DD2AFC1B-B990-43AB-AE9C-3F6A97E0E3CA}">
      <dgm:prSet/>
      <dgm:spPr/>
      <dgm:t>
        <a:bodyPr/>
        <a:lstStyle/>
        <a:p>
          <a:endParaRPr lang="es-MX"/>
        </a:p>
      </dgm:t>
    </dgm:pt>
    <dgm:pt modelId="{F69E645F-66C8-44E1-A609-A4B03BCE766F}" type="sibTrans" cxnId="{DD2AFC1B-B990-43AB-AE9C-3F6A97E0E3CA}">
      <dgm:prSet/>
      <dgm:spPr/>
      <dgm:t>
        <a:bodyPr/>
        <a:lstStyle/>
        <a:p>
          <a:endParaRPr lang="es-MX"/>
        </a:p>
      </dgm:t>
    </dgm:pt>
    <dgm:pt modelId="{BDB78038-EF68-4606-AFD0-059DD96756D7}">
      <dgm:prSet custT="1"/>
      <dgm:spPr/>
      <dgm:t>
        <a:bodyPr/>
        <a:lstStyle/>
        <a:p>
          <a:r>
            <a:rPr lang="es-ES_tradnl" altLang="es-MX" sz="2000" dirty="0" smtClean="0"/>
            <a:t>La mezcla rápida excesiva pueden dañar los </a:t>
          </a:r>
          <a:r>
            <a:rPr lang="es-ES_tradnl" altLang="es-MX" sz="2000" dirty="0" err="1" smtClean="0"/>
            <a:t>flóculos</a:t>
          </a:r>
          <a:endParaRPr lang="es-ES_tradnl" altLang="es-MX" sz="2000" dirty="0"/>
        </a:p>
      </dgm:t>
    </dgm:pt>
    <dgm:pt modelId="{BF5B95B6-9F52-4214-A003-139F42421424}" type="parTrans" cxnId="{21396F5D-6D6E-4A50-A6C0-9C809C917191}">
      <dgm:prSet/>
      <dgm:spPr/>
      <dgm:t>
        <a:bodyPr/>
        <a:lstStyle/>
        <a:p>
          <a:endParaRPr lang="es-MX"/>
        </a:p>
      </dgm:t>
    </dgm:pt>
    <dgm:pt modelId="{A01B5151-8E52-47FD-8080-75E849B7DE80}" type="sibTrans" cxnId="{21396F5D-6D6E-4A50-A6C0-9C809C917191}">
      <dgm:prSet/>
      <dgm:spPr/>
      <dgm:t>
        <a:bodyPr/>
        <a:lstStyle/>
        <a:p>
          <a:endParaRPr lang="es-MX"/>
        </a:p>
      </dgm:t>
    </dgm:pt>
    <dgm:pt modelId="{B57562BE-42BF-4654-9D0B-CCD96CC04FBC}">
      <dgm:prSet custT="1"/>
      <dgm:spPr/>
      <dgm:t>
        <a:bodyPr/>
        <a:lstStyle/>
        <a:p>
          <a:r>
            <a:rPr lang="es-ES_tradnl" altLang="es-MX" sz="2000" dirty="0" smtClean="0"/>
            <a:t>La mezcla lenta favorece la colisión entre partículas formando los </a:t>
          </a:r>
          <a:r>
            <a:rPr lang="es-ES_tradnl" altLang="es-MX" sz="2000" dirty="0" err="1" smtClean="0"/>
            <a:t>flóculos</a:t>
          </a:r>
          <a:endParaRPr lang="es-ES_tradnl" altLang="es-MX" sz="2000" dirty="0"/>
        </a:p>
      </dgm:t>
    </dgm:pt>
    <dgm:pt modelId="{C97F05A2-008D-4C54-BB66-0BFCE85473C6}" type="parTrans" cxnId="{93537D2D-8BA2-46E7-84ED-9E7F6E6E35CF}">
      <dgm:prSet/>
      <dgm:spPr/>
      <dgm:t>
        <a:bodyPr/>
        <a:lstStyle/>
        <a:p>
          <a:endParaRPr lang="es-MX"/>
        </a:p>
      </dgm:t>
    </dgm:pt>
    <dgm:pt modelId="{AF450B85-CE27-4D96-B22E-4191E20B1004}" type="sibTrans" cxnId="{93537D2D-8BA2-46E7-84ED-9E7F6E6E35CF}">
      <dgm:prSet/>
      <dgm:spPr/>
      <dgm:t>
        <a:bodyPr/>
        <a:lstStyle/>
        <a:p>
          <a:endParaRPr lang="es-MX"/>
        </a:p>
      </dgm:t>
    </dgm:pt>
    <dgm:pt modelId="{FCF46593-DD36-4970-A20A-7733126493B1}">
      <dgm:prSet custT="1"/>
      <dgm:spPr/>
      <dgm:t>
        <a:bodyPr/>
        <a:lstStyle/>
        <a:p>
          <a:r>
            <a:rPr lang="es-ES_tradnl" altLang="es-MX" sz="2000" dirty="0" smtClean="0"/>
            <a:t>Disminuye el tamaño de </a:t>
          </a:r>
          <a:r>
            <a:rPr lang="es-ES_tradnl" altLang="es-MX" sz="2000" dirty="0" err="1" smtClean="0"/>
            <a:t>floc</a:t>
          </a:r>
          <a:r>
            <a:rPr lang="es-ES_tradnl" altLang="es-MX" sz="2000" dirty="0" smtClean="0"/>
            <a:t> </a:t>
          </a:r>
          <a:endParaRPr lang="es-ES_tradnl" altLang="es-MX" sz="2000" dirty="0"/>
        </a:p>
      </dgm:t>
    </dgm:pt>
    <dgm:pt modelId="{B38A7868-12AD-4F6A-A385-A13E668793FF}" type="parTrans" cxnId="{B2BFD70D-55CE-405D-87AC-1959AFE603B1}">
      <dgm:prSet/>
      <dgm:spPr/>
      <dgm:t>
        <a:bodyPr/>
        <a:lstStyle/>
        <a:p>
          <a:endParaRPr lang="es-MX"/>
        </a:p>
      </dgm:t>
    </dgm:pt>
    <dgm:pt modelId="{3920940A-1E4A-4753-98C8-6C43FE0FDAFE}" type="sibTrans" cxnId="{B2BFD70D-55CE-405D-87AC-1959AFE603B1}">
      <dgm:prSet/>
      <dgm:spPr/>
      <dgm:t>
        <a:bodyPr/>
        <a:lstStyle/>
        <a:p>
          <a:endParaRPr lang="es-MX"/>
        </a:p>
      </dgm:t>
    </dgm:pt>
    <dgm:pt modelId="{AA3D9C3A-4E28-454D-AA39-E2E67A4159AD}">
      <dgm:prSet custT="1"/>
      <dgm:spPr/>
      <dgm:t>
        <a:bodyPr/>
        <a:lstStyle/>
        <a:p>
          <a:r>
            <a:rPr lang="es-ES_tradnl" altLang="es-MX" sz="2000" dirty="0" smtClean="0"/>
            <a:t>Aumenta la velocidad de reacción con el sulfato de aluminio sí aumenta la temperatura</a:t>
          </a:r>
          <a:endParaRPr lang="es-ES_tradnl" altLang="es-MX" sz="2000" dirty="0"/>
        </a:p>
      </dgm:t>
    </dgm:pt>
    <dgm:pt modelId="{6E371BE7-2EAA-405F-AA20-CF860451E055}" type="parTrans" cxnId="{6486475A-7511-4729-A58A-A7EFC01B98E3}">
      <dgm:prSet/>
      <dgm:spPr/>
      <dgm:t>
        <a:bodyPr/>
        <a:lstStyle/>
        <a:p>
          <a:endParaRPr lang="es-MX"/>
        </a:p>
      </dgm:t>
    </dgm:pt>
    <dgm:pt modelId="{773612CE-9259-4529-B791-4F1CC09BA797}" type="sibTrans" cxnId="{6486475A-7511-4729-A58A-A7EFC01B98E3}">
      <dgm:prSet/>
      <dgm:spPr/>
      <dgm:t>
        <a:bodyPr/>
        <a:lstStyle/>
        <a:p>
          <a:endParaRPr lang="es-MX"/>
        </a:p>
      </dgm:t>
    </dgm:pt>
    <dgm:pt modelId="{2F6A2842-FB4A-43EA-9C05-BD8867FD8E15}" type="pres">
      <dgm:prSet presAssocID="{082A75DA-D845-4B87-B909-AD2FA3D827BA}" presName="Name0" presStyleCnt="0">
        <dgm:presLayoutVars>
          <dgm:dir/>
          <dgm:animLvl val="lvl"/>
          <dgm:resizeHandles val="exact"/>
        </dgm:presLayoutVars>
      </dgm:prSet>
      <dgm:spPr/>
      <dgm:t>
        <a:bodyPr/>
        <a:lstStyle/>
        <a:p>
          <a:endParaRPr lang="es-MX"/>
        </a:p>
      </dgm:t>
    </dgm:pt>
    <dgm:pt modelId="{A00B7159-7B14-452C-A648-673F5B464F5B}" type="pres">
      <dgm:prSet presAssocID="{580C17FD-7E03-4985-BD5B-8E38AB88FB82}" presName="linNode" presStyleCnt="0"/>
      <dgm:spPr/>
    </dgm:pt>
    <dgm:pt modelId="{B0193F5C-F801-4DFE-B0D8-077A3DD2AA72}" type="pres">
      <dgm:prSet presAssocID="{580C17FD-7E03-4985-BD5B-8E38AB88FB82}" presName="parentText" presStyleLbl="node1" presStyleIdx="0" presStyleCnt="2" custScaleX="83388">
        <dgm:presLayoutVars>
          <dgm:chMax val="1"/>
          <dgm:bulletEnabled val="1"/>
        </dgm:presLayoutVars>
      </dgm:prSet>
      <dgm:spPr/>
      <dgm:t>
        <a:bodyPr/>
        <a:lstStyle/>
        <a:p>
          <a:endParaRPr lang="es-MX"/>
        </a:p>
      </dgm:t>
    </dgm:pt>
    <dgm:pt modelId="{8FA8EDA2-FDD4-4453-949B-171E96C77552}" type="pres">
      <dgm:prSet presAssocID="{580C17FD-7E03-4985-BD5B-8E38AB88FB82}" presName="descendantText" presStyleLbl="alignAccFollowNode1" presStyleIdx="0" presStyleCnt="2">
        <dgm:presLayoutVars>
          <dgm:bulletEnabled val="1"/>
        </dgm:presLayoutVars>
      </dgm:prSet>
      <dgm:spPr/>
      <dgm:t>
        <a:bodyPr/>
        <a:lstStyle/>
        <a:p>
          <a:endParaRPr lang="es-MX"/>
        </a:p>
      </dgm:t>
    </dgm:pt>
    <dgm:pt modelId="{20016AE9-3E95-4DA2-B1BC-FD52411E7C70}" type="pres">
      <dgm:prSet presAssocID="{08A67BF2-8154-46D6-AAFF-4003DE675CC8}" presName="sp" presStyleCnt="0"/>
      <dgm:spPr/>
    </dgm:pt>
    <dgm:pt modelId="{83EB8F94-85C4-4A10-BE10-4908E044C17F}" type="pres">
      <dgm:prSet presAssocID="{5EA114B6-93A6-4C2D-B1B2-CA8C52BF1BF5}" presName="linNode" presStyleCnt="0"/>
      <dgm:spPr/>
    </dgm:pt>
    <dgm:pt modelId="{F9A27150-4884-4934-BF09-FC8F7591B4CC}" type="pres">
      <dgm:prSet presAssocID="{5EA114B6-93A6-4C2D-B1B2-CA8C52BF1BF5}" presName="parentText" presStyleLbl="node1" presStyleIdx="1" presStyleCnt="2" custScaleX="82957">
        <dgm:presLayoutVars>
          <dgm:chMax val="1"/>
          <dgm:bulletEnabled val="1"/>
        </dgm:presLayoutVars>
      </dgm:prSet>
      <dgm:spPr/>
      <dgm:t>
        <a:bodyPr/>
        <a:lstStyle/>
        <a:p>
          <a:endParaRPr lang="es-MX"/>
        </a:p>
      </dgm:t>
    </dgm:pt>
    <dgm:pt modelId="{4403EC40-D6AB-4766-8FC7-82BE99F2928E}" type="pres">
      <dgm:prSet presAssocID="{5EA114B6-93A6-4C2D-B1B2-CA8C52BF1BF5}" presName="descendantText" presStyleLbl="alignAccFollowNode1" presStyleIdx="1" presStyleCnt="2" custScaleY="122054">
        <dgm:presLayoutVars>
          <dgm:bulletEnabled val="1"/>
        </dgm:presLayoutVars>
      </dgm:prSet>
      <dgm:spPr/>
      <dgm:t>
        <a:bodyPr/>
        <a:lstStyle/>
        <a:p>
          <a:endParaRPr lang="es-MX"/>
        </a:p>
      </dgm:t>
    </dgm:pt>
  </dgm:ptLst>
  <dgm:cxnLst>
    <dgm:cxn modelId="{97FD05F9-E039-4068-9845-AD8610C7530D}" type="presOf" srcId="{B57562BE-42BF-4654-9D0B-CCD96CC04FBC}" destId="{8FA8EDA2-FDD4-4453-949B-171E96C77552}" srcOrd="0" destOrd="2" presId="urn:microsoft.com/office/officeart/2005/8/layout/vList5"/>
    <dgm:cxn modelId="{F264F4AF-08B2-4555-A377-4766D63C27B5}" type="presOf" srcId="{5EA114B6-93A6-4C2D-B1B2-CA8C52BF1BF5}" destId="{F9A27150-4884-4934-BF09-FC8F7591B4CC}" srcOrd="0" destOrd="0" presId="urn:microsoft.com/office/officeart/2005/8/layout/vList5"/>
    <dgm:cxn modelId="{2BB1C41F-4142-4F1A-9DE4-27300FFED821}" type="presOf" srcId="{69BE8E65-8B1E-4370-B51F-DA7DCFFABF0D}" destId="{8FA8EDA2-FDD4-4453-949B-171E96C77552}" srcOrd="0" destOrd="0" presId="urn:microsoft.com/office/officeart/2005/8/layout/vList5"/>
    <dgm:cxn modelId="{18D1830B-6570-4586-8C2F-3467CFCCD0BE}" srcId="{082A75DA-D845-4B87-B909-AD2FA3D827BA}" destId="{5EA114B6-93A6-4C2D-B1B2-CA8C52BF1BF5}" srcOrd="1" destOrd="0" parTransId="{F3E10557-07E0-476B-AA47-D4DF75CD89D8}" sibTransId="{8320CB44-2EAE-446E-8BFD-5859333DFC88}"/>
    <dgm:cxn modelId="{21396F5D-6D6E-4A50-A6C0-9C809C917191}" srcId="{580C17FD-7E03-4985-BD5B-8E38AB88FB82}" destId="{BDB78038-EF68-4606-AFD0-059DD96756D7}" srcOrd="1" destOrd="0" parTransId="{BF5B95B6-9F52-4214-A003-139F42421424}" sibTransId="{A01B5151-8E52-47FD-8080-75E849B7DE80}"/>
    <dgm:cxn modelId="{AA949CE5-788A-4AE0-AB0D-FEE8EF5D7C41}" type="presOf" srcId="{BDB78038-EF68-4606-AFD0-059DD96756D7}" destId="{8FA8EDA2-FDD4-4453-949B-171E96C77552}" srcOrd="0" destOrd="1" presId="urn:microsoft.com/office/officeart/2005/8/layout/vList5"/>
    <dgm:cxn modelId="{79DB9713-7A27-4AC2-AE0E-06F76EA41945}" type="presOf" srcId="{082A75DA-D845-4B87-B909-AD2FA3D827BA}" destId="{2F6A2842-FB4A-43EA-9C05-BD8867FD8E15}" srcOrd="0" destOrd="0" presId="urn:microsoft.com/office/officeart/2005/8/layout/vList5"/>
    <dgm:cxn modelId="{27495BDB-B71E-4D26-9DF0-01E25FB9E895}" type="presOf" srcId="{C9693F04-BE20-4E6F-97CE-536F154AD86C}" destId="{4403EC40-D6AB-4766-8FC7-82BE99F2928E}" srcOrd="0" destOrd="0" presId="urn:microsoft.com/office/officeart/2005/8/layout/vList5"/>
    <dgm:cxn modelId="{13533B57-36BF-4E2C-8596-3458548E4FD3}" type="presOf" srcId="{FCF46593-DD36-4970-A20A-7733126493B1}" destId="{4403EC40-D6AB-4766-8FC7-82BE99F2928E}" srcOrd="0" destOrd="1" presId="urn:microsoft.com/office/officeart/2005/8/layout/vList5"/>
    <dgm:cxn modelId="{93537D2D-8BA2-46E7-84ED-9E7F6E6E35CF}" srcId="{580C17FD-7E03-4985-BD5B-8E38AB88FB82}" destId="{B57562BE-42BF-4654-9D0B-CCD96CC04FBC}" srcOrd="2" destOrd="0" parTransId="{C97F05A2-008D-4C54-BB66-0BFCE85473C6}" sibTransId="{AF450B85-CE27-4D96-B22E-4191E20B1004}"/>
    <dgm:cxn modelId="{6486475A-7511-4729-A58A-A7EFC01B98E3}" srcId="{5EA114B6-93A6-4C2D-B1B2-CA8C52BF1BF5}" destId="{AA3D9C3A-4E28-454D-AA39-E2E67A4159AD}" srcOrd="2" destOrd="0" parTransId="{6E371BE7-2EAA-405F-AA20-CF860451E055}" sibTransId="{773612CE-9259-4529-B791-4F1CC09BA797}"/>
    <dgm:cxn modelId="{AAEC9B17-130D-4742-AE02-778BF202B711}" srcId="{082A75DA-D845-4B87-B909-AD2FA3D827BA}" destId="{580C17FD-7E03-4985-BD5B-8E38AB88FB82}" srcOrd="0" destOrd="0" parTransId="{EBB5DB15-38C4-41FA-BF67-C72536DD8412}" sibTransId="{08A67BF2-8154-46D6-AAFF-4003DE675CC8}"/>
    <dgm:cxn modelId="{DD2AFC1B-B990-43AB-AE9C-3F6A97E0E3CA}" srcId="{5EA114B6-93A6-4C2D-B1B2-CA8C52BF1BF5}" destId="{C9693F04-BE20-4E6F-97CE-536F154AD86C}" srcOrd="0" destOrd="0" parTransId="{50C2D145-22DC-42B9-96E7-5108CC3FB27C}" sibTransId="{F69E645F-66C8-44E1-A609-A4B03BCE766F}"/>
    <dgm:cxn modelId="{D83DB8F8-E4A5-49B8-A834-F41E0597996E}" srcId="{580C17FD-7E03-4985-BD5B-8E38AB88FB82}" destId="{69BE8E65-8B1E-4370-B51F-DA7DCFFABF0D}" srcOrd="0" destOrd="0" parTransId="{CF07E4CF-E96C-423E-BEA1-5B32246BBA50}" sibTransId="{3B24F353-621A-4A27-AFC2-CE6419C862C7}"/>
    <dgm:cxn modelId="{0B75455A-809F-434E-B5B2-E507635C8C80}" type="presOf" srcId="{AA3D9C3A-4E28-454D-AA39-E2E67A4159AD}" destId="{4403EC40-D6AB-4766-8FC7-82BE99F2928E}" srcOrd="0" destOrd="2" presId="urn:microsoft.com/office/officeart/2005/8/layout/vList5"/>
    <dgm:cxn modelId="{83ED7F87-5AAE-4699-8F36-E09C3C4C4AE2}" type="presOf" srcId="{580C17FD-7E03-4985-BD5B-8E38AB88FB82}" destId="{B0193F5C-F801-4DFE-B0D8-077A3DD2AA72}" srcOrd="0" destOrd="0" presId="urn:microsoft.com/office/officeart/2005/8/layout/vList5"/>
    <dgm:cxn modelId="{B2BFD70D-55CE-405D-87AC-1959AFE603B1}" srcId="{5EA114B6-93A6-4C2D-B1B2-CA8C52BF1BF5}" destId="{FCF46593-DD36-4970-A20A-7733126493B1}" srcOrd="1" destOrd="0" parTransId="{B38A7868-12AD-4F6A-A385-A13E668793FF}" sibTransId="{3920940A-1E4A-4753-98C8-6C43FE0FDAFE}"/>
    <dgm:cxn modelId="{4DA469C7-0837-456A-8066-1620DD5B04E2}" type="presParOf" srcId="{2F6A2842-FB4A-43EA-9C05-BD8867FD8E15}" destId="{A00B7159-7B14-452C-A648-673F5B464F5B}" srcOrd="0" destOrd="0" presId="urn:microsoft.com/office/officeart/2005/8/layout/vList5"/>
    <dgm:cxn modelId="{3AAAA5C8-A55F-4C7E-A0EB-08308FE5E6C1}" type="presParOf" srcId="{A00B7159-7B14-452C-A648-673F5B464F5B}" destId="{B0193F5C-F801-4DFE-B0D8-077A3DD2AA72}" srcOrd="0" destOrd="0" presId="urn:microsoft.com/office/officeart/2005/8/layout/vList5"/>
    <dgm:cxn modelId="{E152D360-60D9-457C-AA7D-05C64BBE4788}" type="presParOf" srcId="{A00B7159-7B14-452C-A648-673F5B464F5B}" destId="{8FA8EDA2-FDD4-4453-949B-171E96C77552}" srcOrd="1" destOrd="0" presId="urn:microsoft.com/office/officeart/2005/8/layout/vList5"/>
    <dgm:cxn modelId="{E83356FD-75AD-4B47-8C3F-F0A14A3F9DC2}" type="presParOf" srcId="{2F6A2842-FB4A-43EA-9C05-BD8867FD8E15}" destId="{20016AE9-3E95-4DA2-B1BC-FD52411E7C70}" srcOrd="1" destOrd="0" presId="urn:microsoft.com/office/officeart/2005/8/layout/vList5"/>
    <dgm:cxn modelId="{273B458A-731E-425C-9EDC-5FD332E02AB1}" type="presParOf" srcId="{2F6A2842-FB4A-43EA-9C05-BD8867FD8E15}" destId="{83EB8F94-85C4-4A10-BE10-4908E044C17F}" srcOrd="2" destOrd="0" presId="urn:microsoft.com/office/officeart/2005/8/layout/vList5"/>
    <dgm:cxn modelId="{D9072C9F-F9BB-4DD4-BA4A-54E8C9787F55}" type="presParOf" srcId="{83EB8F94-85C4-4A10-BE10-4908E044C17F}" destId="{F9A27150-4884-4934-BF09-FC8F7591B4CC}" srcOrd="0" destOrd="0" presId="urn:microsoft.com/office/officeart/2005/8/layout/vList5"/>
    <dgm:cxn modelId="{9B09CA0A-67AF-4028-A319-634442CEE9B9}" type="presParOf" srcId="{83EB8F94-85C4-4A10-BE10-4908E044C17F}" destId="{4403EC40-D6AB-4766-8FC7-82BE99F2928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24EEBC2-0675-4D4A-9803-5C2167426484}"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MX"/>
        </a:p>
      </dgm:t>
    </dgm:pt>
    <dgm:pt modelId="{F9480D19-98BF-4B8F-8A54-38A167EF41BC}">
      <dgm:prSet/>
      <dgm:spPr/>
      <dgm:t>
        <a:bodyPr/>
        <a:lstStyle/>
        <a:p>
          <a:pPr rtl="0"/>
          <a:r>
            <a:rPr lang="es-ES_tradnl" smtClean="0"/>
            <a:t>Coagulantes primarios</a:t>
          </a:r>
          <a:endParaRPr lang="es-MX"/>
        </a:p>
      </dgm:t>
    </dgm:pt>
    <dgm:pt modelId="{74B82415-6DCA-4E04-B88E-A1B218DA713D}" type="parTrans" cxnId="{555037D1-F974-49E1-B7A7-23D9889BFF04}">
      <dgm:prSet/>
      <dgm:spPr/>
      <dgm:t>
        <a:bodyPr/>
        <a:lstStyle/>
        <a:p>
          <a:endParaRPr lang="es-MX"/>
        </a:p>
      </dgm:t>
    </dgm:pt>
    <dgm:pt modelId="{8EF6F5B7-8A5B-4540-A732-76938A291C22}" type="sibTrans" cxnId="{555037D1-F974-49E1-B7A7-23D9889BFF04}">
      <dgm:prSet/>
      <dgm:spPr/>
      <dgm:t>
        <a:bodyPr/>
        <a:lstStyle/>
        <a:p>
          <a:endParaRPr lang="es-MX"/>
        </a:p>
      </dgm:t>
    </dgm:pt>
    <dgm:pt modelId="{B496B496-6673-442B-A789-57F2532B6A2D}">
      <dgm:prSet/>
      <dgm:spPr/>
      <dgm:t>
        <a:bodyPr/>
        <a:lstStyle/>
        <a:p>
          <a:pPr rtl="0"/>
          <a:r>
            <a:rPr lang="es-ES_tradnl" dirty="0" smtClean="0"/>
            <a:t>Se utilizan para causar la desestabilización  de las partículas e iniciar la conglomeración</a:t>
          </a:r>
          <a:endParaRPr lang="es-MX" dirty="0"/>
        </a:p>
      </dgm:t>
    </dgm:pt>
    <dgm:pt modelId="{CA9528C2-487D-4766-9455-F87029E52585}" type="parTrans" cxnId="{83D28378-552B-4548-8058-DD2CE8C53033}">
      <dgm:prSet/>
      <dgm:spPr/>
      <dgm:t>
        <a:bodyPr/>
        <a:lstStyle/>
        <a:p>
          <a:endParaRPr lang="es-MX"/>
        </a:p>
      </dgm:t>
    </dgm:pt>
    <dgm:pt modelId="{228FC12B-D7E4-4191-A773-95432FB88E00}" type="sibTrans" cxnId="{83D28378-552B-4548-8058-DD2CE8C53033}">
      <dgm:prSet/>
      <dgm:spPr/>
      <dgm:t>
        <a:bodyPr/>
        <a:lstStyle/>
        <a:p>
          <a:endParaRPr lang="es-MX"/>
        </a:p>
      </dgm:t>
    </dgm:pt>
    <dgm:pt modelId="{12919B20-0B13-4F2F-A773-7A8EBD68F39F}">
      <dgm:prSet/>
      <dgm:spPr/>
      <dgm:t>
        <a:bodyPr/>
        <a:lstStyle/>
        <a:p>
          <a:pPr rtl="0"/>
          <a:r>
            <a:rPr lang="es-ES_tradnl" dirty="0" smtClean="0"/>
            <a:t>Ayudantes de coagulación o floculantes </a:t>
          </a:r>
          <a:endParaRPr lang="es-MX" dirty="0"/>
        </a:p>
      </dgm:t>
    </dgm:pt>
    <dgm:pt modelId="{A4567F38-F573-4A21-B2CA-7ECE9CB04D9C}" type="parTrans" cxnId="{1B71DEE8-9ADA-49D0-B6CB-29A9C397F50E}">
      <dgm:prSet/>
      <dgm:spPr/>
      <dgm:t>
        <a:bodyPr/>
        <a:lstStyle/>
        <a:p>
          <a:endParaRPr lang="es-MX"/>
        </a:p>
      </dgm:t>
    </dgm:pt>
    <dgm:pt modelId="{5486AD5B-E135-4506-A19C-78065D11A1DA}" type="sibTrans" cxnId="{1B71DEE8-9ADA-49D0-B6CB-29A9C397F50E}">
      <dgm:prSet/>
      <dgm:spPr/>
      <dgm:t>
        <a:bodyPr/>
        <a:lstStyle/>
        <a:p>
          <a:endParaRPr lang="es-MX"/>
        </a:p>
      </dgm:t>
    </dgm:pt>
    <dgm:pt modelId="{58CD54B9-6D47-4CB5-9729-D701F586A979}">
      <dgm:prSet/>
      <dgm:spPr/>
      <dgm:t>
        <a:bodyPr/>
        <a:lstStyle/>
        <a:p>
          <a:pPr rtl="0"/>
          <a:r>
            <a:rPr lang="es-ES_tradnl" smtClean="0"/>
            <a:t>Aumentan la densidad de los flóculos </a:t>
          </a:r>
          <a:endParaRPr lang="es-MX"/>
        </a:p>
      </dgm:t>
    </dgm:pt>
    <dgm:pt modelId="{3E8922AE-1BC5-4AEF-9C6B-A9CDEF5AF6DD}" type="parTrans" cxnId="{00C7C361-8135-44B0-A0E0-EB8B12679399}">
      <dgm:prSet/>
      <dgm:spPr/>
      <dgm:t>
        <a:bodyPr/>
        <a:lstStyle/>
        <a:p>
          <a:endParaRPr lang="es-MX"/>
        </a:p>
      </dgm:t>
    </dgm:pt>
    <dgm:pt modelId="{55656A3F-C0A9-4BE6-ABC0-048A188F9EEA}" type="sibTrans" cxnId="{00C7C361-8135-44B0-A0E0-EB8B12679399}">
      <dgm:prSet/>
      <dgm:spPr/>
      <dgm:t>
        <a:bodyPr/>
        <a:lstStyle/>
        <a:p>
          <a:endParaRPr lang="es-MX"/>
        </a:p>
      </dgm:t>
    </dgm:pt>
    <dgm:pt modelId="{0EF5DCF0-A38D-44B6-A1C9-0649F2F1291C}">
      <dgm:prSet/>
      <dgm:spPr/>
      <dgm:t>
        <a:bodyPr/>
        <a:lstStyle/>
        <a:p>
          <a:pPr rtl="0"/>
          <a:r>
            <a:rPr lang="es-ES_tradnl" smtClean="0"/>
            <a:t>Incrementan su resistencia para que no se rompan en otras operaciones</a:t>
          </a:r>
          <a:endParaRPr lang="es-MX"/>
        </a:p>
      </dgm:t>
    </dgm:pt>
    <dgm:pt modelId="{0F2227D1-A82F-41CC-B837-04979EE51C3E}" type="parTrans" cxnId="{0E4351FF-FD87-4FC2-A68A-B492F863F888}">
      <dgm:prSet/>
      <dgm:spPr/>
      <dgm:t>
        <a:bodyPr/>
        <a:lstStyle/>
        <a:p>
          <a:endParaRPr lang="es-MX"/>
        </a:p>
      </dgm:t>
    </dgm:pt>
    <dgm:pt modelId="{69206947-6361-4DDB-9EEA-5038DB544DF1}" type="sibTrans" cxnId="{0E4351FF-FD87-4FC2-A68A-B492F863F888}">
      <dgm:prSet/>
      <dgm:spPr/>
      <dgm:t>
        <a:bodyPr/>
        <a:lstStyle/>
        <a:p>
          <a:endParaRPr lang="es-MX"/>
        </a:p>
      </dgm:t>
    </dgm:pt>
    <dgm:pt modelId="{04E9C08D-2998-4537-ABB5-C615E1BB7BCF}" type="pres">
      <dgm:prSet presAssocID="{224EEBC2-0675-4D4A-9803-5C2167426484}" presName="linear" presStyleCnt="0">
        <dgm:presLayoutVars>
          <dgm:dir/>
          <dgm:animLvl val="lvl"/>
          <dgm:resizeHandles val="exact"/>
        </dgm:presLayoutVars>
      </dgm:prSet>
      <dgm:spPr/>
      <dgm:t>
        <a:bodyPr/>
        <a:lstStyle/>
        <a:p>
          <a:endParaRPr lang="es-MX"/>
        </a:p>
      </dgm:t>
    </dgm:pt>
    <dgm:pt modelId="{DD8D5B40-292E-4345-A4C9-D61573F9B5BB}" type="pres">
      <dgm:prSet presAssocID="{F9480D19-98BF-4B8F-8A54-38A167EF41BC}" presName="parentLin" presStyleCnt="0"/>
      <dgm:spPr/>
    </dgm:pt>
    <dgm:pt modelId="{19BB2E01-D9F1-4B96-869C-01675B3325CE}" type="pres">
      <dgm:prSet presAssocID="{F9480D19-98BF-4B8F-8A54-38A167EF41BC}" presName="parentLeftMargin" presStyleLbl="node1" presStyleIdx="0" presStyleCnt="2"/>
      <dgm:spPr/>
      <dgm:t>
        <a:bodyPr/>
        <a:lstStyle/>
        <a:p>
          <a:endParaRPr lang="es-MX"/>
        </a:p>
      </dgm:t>
    </dgm:pt>
    <dgm:pt modelId="{02BB147F-8C6E-4B14-8CB6-CA4EE3277E00}" type="pres">
      <dgm:prSet presAssocID="{F9480D19-98BF-4B8F-8A54-38A167EF41BC}" presName="parentText" presStyleLbl="node1" presStyleIdx="0" presStyleCnt="2">
        <dgm:presLayoutVars>
          <dgm:chMax val="0"/>
          <dgm:bulletEnabled val="1"/>
        </dgm:presLayoutVars>
      </dgm:prSet>
      <dgm:spPr/>
      <dgm:t>
        <a:bodyPr/>
        <a:lstStyle/>
        <a:p>
          <a:endParaRPr lang="es-MX"/>
        </a:p>
      </dgm:t>
    </dgm:pt>
    <dgm:pt modelId="{445BA799-D436-40FA-AFD6-80F93B01B1CB}" type="pres">
      <dgm:prSet presAssocID="{F9480D19-98BF-4B8F-8A54-38A167EF41BC}" presName="negativeSpace" presStyleCnt="0"/>
      <dgm:spPr/>
    </dgm:pt>
    <dgm:pt modelId="{16DA8044-90EF-458C-B38F-823DF34181AE}" type="pres">
      <dgm:prSet presAssocID="{F9480D19-98BF-4B8F-8A54-38A167EF41BC}" presName="childText" presStyleLbl="conFgAcc1" presStyleIdx="0" presStyleCnt="2">
        <dgm:presLayoutVars>
          <dgm:bulletEnabled val="1"/>
        </dgm:presLayoutVars>
      </dgm:prSet>
      <dgm:spPr/>
      <dgm:t>
        <a:bodyPr/>
        <a:lstStyle/>
        <a:p>
          <a:endParaRPr lang="es-MX"/>
        </a:p>
      </dgm:t>
    </dgm:pt>
    <dgm:pt modelId="{E3979737-80B1-43AE-BDD6-0E57C9B3FF6A}" type="pres">
      <dgm:prSet presAssocID="{8EF6F5B7-8A5B-4540-A732-76938A291C22}" presName="spaceBetweenRectangles" presStyleCnt="0"/>
      <dgm:spPr/>
    </dgm:pt>
    <dgm:pt modelId="{81E568EE-BB9A-44AC-BB96-14BF47BC8245}" type="pres">
      <dgm:prSet presAssocID="{12919B20-0B13-4F2F-A773-7A8EBD68F39F}" presName="parentLin" presStyleCnt="0"/>
      <dgm:spPr/>
    </dgm:pt>
    <dgm:pt modelId="{E0726BBC-E4B9-4CD2-8CCB-6436A604E976}" type="pres">
      <dgm:prSet presAssocID="{12919B20-0B13-4F2F-A773-7A8EBD68F39F}" presName="parentLeftMargin" presStyleLbl="node1" presStyleIdx="0" presStyleCnt="2"/>
      <dgm:spPr/>
      <dgm:t>
        <a:bodyPr/>
        <a:lstStyle/>
        <a:p>
          <a:endParaRPr lang="es-MX"/>
        </a:p>
      </dgm:t>
    </dgm:pt>
    <dgm:pt modelId="{A9B741D7-8894-4E0A-91D2-A60124B631C4}" type="pres">
      <dgm:prSet presAssocID="{12919B20-0B13-4F2F-A773-7A8EBD68F39F}" presName="parentText" presStyleLbl="node1" presStyleIdx="1" presStyleCnt="2">
        <dgm:presLayoutVars>
          <dgm:chMax val="0"/>
          <dgm:bulletEnabled val="1"/>
        </dgm:presLayoutVars>
      </dgm:prSet>
      <dgm:spPr/>
      <dgm:t>
        <a:bodyPr/>
        <a:lstStyle/>
        <a:p>
          <a:endParaRPr lang="es-MX"/>
        </a:p>
      </dgm:t>
    </dgm:pt>
    <dgm:pt modelId="{3892181A-E9F0-4636-A209-A7E3DB8715F7}" type="pres">
      <dgm:prSet presAssocID="{12919B20-0B13-4F2F-A773-7A8EBD68F39F}" presName="negativeSpace" presStyleCnt="0"/>
      <dgm:spPr/>
    </dgm:pt>
    <dgm:pt modelId="{81374415-68C8-49A0-9E60-6B9EBE95EB7D}" type="pres">
      <dgm:prSet presAssocID="{12919B20-0B13-4F2F-A773-7A8EBD68F39F}" presName="childText" presStyleLbl="conFgAcc1" presStyleIdx="1" presStyleCnt="2">
        <dgm:presLayoutVars>
          <dgm:bulletEnabled val="1"/>
        </dgm:presLayoutVars>
      </dgm:prSet>
      <dgm:spPr/>
      <dgm:t>
        <a:bodyPr/>
        <a:lstStyle/>
        <a:p>
          <a:endParaRPr lang="es-MX"/>
        </a:p>
      </dgm:t>
    </dgm:pt>
  </dgm:ptLst>
  <dgm:cxnLst>
    <dgm:cxn modelId="{C5CFC6F5-4262-4359-8D76-7358E121CDD6}" type="presOf" srcId="{0EF5DCF0-A38D-44B6-A1C9-0649F2F1291C}" destId="{81374415-68C8-49A0-9E60-6B9EBE95EB7D}" srcOrd="0" destOrd="1" presId="urn:microsoft.com/office/officeart/2005/8/layout/list1"/>
    <dgm:cxn modelId="{7183D902-E237-4F0B-8D79-D6D03E6C2AC7}" type="presOf" srcId="{58CD54B9-6D47-4CB5-9729-D701F586A979}" destId="{81374415-68C8-49A0-9E60-6B9EBE95EB7D}" srcOrd="0" destOrd="0" presId="urn:microsoft.com/office/officeart/2005/8/layout/list1"/>
    <dgm:cxn modelId="{D877F54D-2602-4C7B-B3E7-3F53705066F3}" type="presOf" srcId="{12919B20-0B13-4F2F-A773-7A8EBD68F39F}" destId="{E0726BBC-E4B9-4CD2-8CCB-6436A604E976}" srcOrd="0" destOrd="0" presId="urn:microsoft.com/office/officeart/2005/8/layout/list1"/>
    <dgm:cxn modelId="{1B71DEE8-9ADA-49D0-B6CB-29A9C397F50E}" srcId="{224EEBC2-0675-4D4A-9803-5C2167426484}" destId="{12919B20-0B13-4F2F-A773-7A8EBD68F39F}" srcOrd="1" destOrd="0" parTransId="{A4567F38-F573-4A21-B2CA-7ECE9CB04D9C}" sibTransId="{5486AD5B-E135-4506-A19C-78065D11A1DA}"/>
    <dgm:cxn modelId="{C09DC9D9-6E40-448C-9AC8-D54F2BF2D7DC}" type="presOf" srcId="{B496B496-6673-442B-A789-57F2532B6A2D}" destId="{16DA8044-90EF-458C-B38F-823DF34181AE}" srcOrd="0" destOrd="0" presId="urn:microsoft.com/office/officeart/2005/8/layout/list1"/>
    <dgm:cxn modelId="{04976558-99BA-461D-81F2-B083AD646FD0}" type="presOf" srcId="{224EEBC2-0675-4D4A-9803-5C2167426484}" destId="{04E9C08D-2998-4537-ABB5-C615E1BB7BCF}" srcOrd="0" destOrd="0" presId="urn:microsoft.com/office/officeart/2005/8/layout/list1"/>
    <dgm:cxn modelId="{00C7C361-8135-44B0-A0E0-EB8B12679399}" srcId="{12919B20-0B13-4F2F-A773-7A8EBD68F39F}" destId="{58CD54B9-6D47-4CB5-9729-D701F586A979}" srcOrd="0" destOrd="0" parTransId="{3E8922AE-1BC5-4AEF-9C6B-A9CDEF5AF6DD}" sibTransId="{55656A3F-C0A9-4BE6-ABC0-048A188F9EEA}"/>
    <dgm:cxn modelId="{A0FF43FC-DD71-458E-86DA-AD34C758AB13}" type="presOf" srcId="{12919B20-0B13-4F2F-A773-7A8EBD68F39F}" destId="{A9B741D7-8894-4E0A-91D2-A60124B631C4}" srcOrd="1" destOrd="0" presId="urn:microsoft.com/office/officeart/2005/8/layout/list1"/>
    <dgm:cxn modelId="{297296A1-A3A9-4BDC-80AC-D7677342E241}" type="presOf" srcId="{F9480D19-98BF-4B8F-8A54-38A167EF41BC}" destId="{02BB147F-8C6E-4B14-8CB6-CA4EE3277E00}" srcOrd="1" destOrd="0" presId="urn:microsoft.com/office/officeart/2005/8/layout/list1"/>
    <dgm:cxn modelId="{5CDB7075-365D-4C93-9FE3-6EDA6C9E5B79}" type="presOf" srcId="{F9480D19-98BF-4B8F-8A54-38A167EF41BC}" destId="{19BB2E01-D9F1-4B96-869C-01675B3325CE}" srcOrd="0" destOrd="0" presId="urn:microsoft.com/office/officeart/2005/8/layout/list1"/>
    <dgm:cxn modelId="{0E4351FF-FD87-4FC2-A68A-B492F863F888}" srcId="{12919B20-0B13-4F2F-A773-7A8EBD68F39F}" destId="{0EF5DCF0-A38D-44B6-A1C9-0649F2F1291C}" srcOrd="1" destOrd="0" parTransId="{0F2227D1-A82F-41CC-B837-04979EE51C3E}" sibTransId="{69206947-6361-4DDB-9EEA-5038DB544DF1}"/>
    <dgm:cxn modelId="{83D28378-552B-4548-8058-DD2CE8C53033}" srcId="{F9480D19-98BF-4B8F-8A54-38A167EF41BC}" destId="{B496B496-6673-442B-A789-57F2532B6A2D}" srcOrd="0" destOrd="0" parTransId="{CA9528C2-487D-4766-9455-F87029E52585}" sibTransId="{228FC12B-D7E4-4191-A773-95432FB88E00}"/>
    <dgm:cxn modelId="{555037D1-F974-49E1-B7A7-23D9889BFF04}" srcId="{224EEBC2-0675-4D4A-9803-5C2167426484}" destId="{F9480D19-98BF-4B8F-8A54-38A167EF41BC}" srcOrd="0" destOrd="0" parTransId="{74B82415-6DCA-4E04-B88E-A1B218DA713D}" sibTransId="{8EF6F5B7-8A5B-4540-A732-76938A291C22}"/>
    <dgm:cxn modelId="{B4200328-6E01-4472-8608-243B22825478}" type="presParOf" srcId="{04E9C08D-2998-4537-ABB5-C615E1BB7BCF}" destId="{DD8D5B40-292E-4345-A4C9-D61573F9B5BB}" srcOrd="0" destOrd="0" presId="urn:microsoft.com/office/officeart/2005/8/layout/list1"/>
    <dgm:cxn modelId="{7AB2A7D7-D340-45EB-97B6-8EF1EE7ED966}" type="presParOf" srcId="{DD8D5B40-292E-4345-A4C9-D61573F9B5BB}" destId="{19BB2E01-D9F1-4B96-869C-01675B3325CE}" srcOrd="0" destOrd="0" presId="urn:microsoft.com/office/officeart/2005/8/layout/list1"/>
    <dgm:cxn modelId="{19BCB0B3-8BBE-49A2-A5F4-4ECFAD7F8D63}" type="presParOf" srcId="{DD8D5B40-292E-4345-A4C9-D61573F9B5BB}" destId="{02BB147F-8C6E-4B14-8CB6-CA4EE3277E00}" srcOrd="1" destOrd="0" presId="urn:microsoft.com/office/officeart/2005/8/layout/list1"/>
    <dgm:cxn modelId="{15A866E2-2E9E-48BD-9CCF-658073270632}" type="presParOf" srcId="{04E9C08D-2998-4537-ABB5-C615E1BB7BCF}" destId="{445BA799-D436-40FA-AFD6-80F93B01B1CB}" srcOrd="1" destOrd="0" presId="urn:microsoft.com/office/officeart/2005/8/layout/list1"/>
    <dgm:cxn modelId="{B5910AB2-89DE-488E-A4F4-D49160172811}" type="presParOf" srcId="{04E9C08D-2998-4537-ABB5-C615E1BB7BCF}" destId="{16DA8044-90EF-458C-B38F-823DF34181AE}" srcOrd="2" destOrd="0" presId="urn:microsoft.com/office/officeart/2005/8/layout/list1"/>
    <dgm:cxn modelId="{C617597D-71C4-430D-824A-A7ED061425CA}" type="presParOf" srcId="{04E9C08D-2998-4537-ABB5-C615E1BB7BCF}" destId="{E3979737-80B1-43AE-BDD6-0E57C9B3FF6A}" srcOrd="3" destOrd="0" presId="urn:microsoft.com/office/officeart/2005/8/layout/list1"/>
    <dgm:cxn modelId="{A494F1B4-C52B-4FA9-B7D0-E45311C92921}" type="presParOf" srcId="{04E9C08D-2998-4537-ABB5-C615E1BB7BCF}" destId="{81E568EE-BB9A-44AC-BB96-14BF47BC8245}" srcOrd="4" destOrd="0" presId="urn:microsoft.com/office/officeart/2005/8/layout/list1"/>
    <dgm:cxn modelId="{DA93A229-05E3-4167-B258-599BFFD36506}" type="presParOf" srcId="{81E568EE-BB9A-44AC-BB96-14BF47BC8245}" destId="{E0726BBC-E4B9-4CD2-8CCB-6436A604E976}" srcOrd="0" destOrd="0" presId="urn:microsoft.com/office/officeart/2005/8/layout/list1"/>
    <dgm:cxn modelId="{6E7CA2FE-57AD-4885-A996-326C916F34CC}" type="presParOf" srcId="{81E568EE-BB9A-44AC-BB96-14BF47BC8245}" destId="{A9B741D7-8894-4E0A-91D2-A60124B631C4}" srcOrd="1" destOrd="0" presId="urn:microsoft.com/office/officeart/2005/8/layout/list1"/>
    <dgm:cxn modelId="{B17423AF-1EED-43BA-89CE-C914D1D8DC15}" type="presParOf" srcId="{04E9C08D-2998-4537-ABB5-C615E1BB7BCF}" destId="{3892181A-E9F0-4636-A209-A7E3DB8715F7}" srcOrd="5" destOrd="0" presId="urn:microsoft.com/office/officeart/2005/8/layout/list1"/>
    <dgm:cxn modelId="{599834B1-DFCF-4F56-9016-1379D75F3DDF}" type="presParOf" srcId="{04E9C08D-2998-4537-ABB5-C615E1BB7BCF}" destId="{81374415-68C8-49A0-9E60-6B9EBE95EB7D}"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571CD06-C5ED-4EED-BFC5-C870D074AAE9}"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MX"/>
        </a:p>
      </dgm:t>
    </dgm:pt>
    <dgm:pt modelId="{952F9C22-8DF0-4945-8690-294566B44B2A}">
      <dgm:prSet/>
      <dgm:spPr/>
      <dgm:t>
        <a:bodyPr/>
        <a:lstStyle/>
        <a:p>
          <a:pPr rtl="0"/>
          <a:r>
            <a:rPr lang="es-ES_tradnl" smtClean="0"/>
            <a:t>Sales de aluminio</a:t>
          </a:r>
          <a:endParaRPr lang="es-MX"/>
        </a:p>
      </dgm:t>
    </dgm:pt>
    <dgm:pt modelId="{BDB92F99-B88E-458E-857A-31236F585828}" type="parTrans" cxnId="{50973EB0-6FC3-403A-A52A-C3669E5DDE41}">
      <dgm:prSet/>
      <dgm:spPr/>
      <dgm:t>
        <a:bodyPr/>
        <a:lstStyle/>
        <a:p>
          <a:endParaRPr lang="es-MX"/>
        </a:p>
      </dgm:t>
    </dgm:pt>
    <dgm:pt modelId="{604AFFA2-92BB-43E9-8E54-7E09D887E5F4}" type="sibTrans" cxnId="{50973EB0-6FC3-403A-A52A-C3669E5DDE41}">
      <dgm:prSet/>
      <dgm:spPr/>
      <dgm:t>
        <a:bodyPr/>
        <a:lstStyle/>
        <a:p>
          <a:endParaRPr lang="es-MX"/>
        </a:p>
      </dgm:t>
    </dgm:pt>
    <dgm:pt modelId="{CB427440-5783-4F33-96B5-4572E30D0799}">
      <dgm:prSet/>
      <dgm:spPr/>
      <dgm:t>
        <a:bodyPr/>
        <a:lstStyle/>
        <a:p>
          <a:pPr rtl="0"/>
          <a:r>
            <a:rPr lang="es-ES_tradnl" smtClean="0"/>
            <a:t>Sulfato de aluminio (alumbre)</a:t>
          </a:r>
          <a:endParaRPr lang="es-MX"/>
        </a:p>
      </dgm:t>
    </dgm:pt>
    <dgm:pt modelId="{1643F486-EAB8-42C0-B60E-2D89F070A6FF}" type="parTrans" cxnId="{9E1E77E7-5C7B-4CE4-B217-421A8967F016}">
      <dgm:prSet/>
      <dgm:spPr/>
      <dgm:t>
        <a:bodyPr/>
        <a:lstStyle/>
        <a:p>
          <a:endParaRPr lang="es-MX"/>
        </a:p>
      </dgm:t>
    </dgm:pt>
    <dgm:pt modelId="{261AD323-1EF9-4F1D-A2BE-DB4A2E2365DB}" type="sibTrans" cxnId="{9E1E77E7-5C7B-4CE4-B217-421A8967F016}">
      <dgm:prSet/>
      <dgm:spPr/>
      <dgm:t>
        <a:bodyPr/>
        <a:lstStyle/>
        <a:p>
          <a:endParaRPr lang="es-MX"/>
        </a:p>
      </dgm:t>
    </dgm:pt>
    <dgm:pt modelId="{1EF6AEA9-9999-4BCD-A976-D7B53FBF6E23}">
      <dgm:prSet/>
      <dgm:spPr/>
      <dgm:t>
        <a:bodyPr/>
        <a:lstStyle/>
        <a:p>
          <a:pPr rtl="0"/>
          <a:r>
            <a:rPr lang="es-ES_tradnl" smtClean="0"/>
            <a:t>Sulfato de aluminio Amoniacal</a:t>
          </a:r>
          <a:endParaRPr lang="es-MX"/>
        </a:p>
      </dgm:t>
    </dgm:pt>
    <dgm:pt modelId="{C8688393-2B03-4C39-BB55-2958AF69C936}" type="parTrans" cxnId="{C397DCD0-5E17-4D3A-A7D1-A0853649457E}">
      <dgm:prSet/>
      <dgm:spPr/>
      <dgm:t>
        <a:bodyPr/>
        <a:lstStyle/>
        <a:p>
          <a:endParaRPr lang="es-MX"/>
        </a:p>
      </dgm:t>
    </dgm:pt>
    <dgm:pt modelId="{09FE1572-2586-4754-9F96-978960AFAD6C}" type="sibTrans" cxnId="{C397DCD0-5E17-4D3A-A7D1-A0853649457E}">
      <dgm:prSet/>
      <dgm:spPr/>
      <dgm:t>
        <a:bodyPr/>
        <a:lstStyle/>
        <a:p>
          <a:endParaRPr lang="es-MX"/>
        </a:p>
      </dgm:t>
    </dgm:pt>
    <dgm:pt modelId="{F9EAB7FE-82FB-4CDB-8667-767C4D57E795}">
      <dgm:prSet/>
      <dgm:spPr/>
      <dgm:t>
        <a:bodyPr/>
        <a:lstStyle/>
        <a:p>
          <a:pPr rtl="0"/>
          <a:r>
            <a:rPr lang="es-ES_tradnl" smtClean="0"/>
            <a:t>Cloruro de Aluminio</a:t>
          </a:r>
          <a:endParaRPr lang="es-MX"/>
        </a:p>
      </dgm:t>
    </dgm:pt>
    <dgm:pt modelId="{31D8FFE0-2676-4704-BF16-BAB4AAC72858}" type="parTrans" cxnId="{209F05C2-1760-4EBA-9883-C8D57008B374}">
      <dgm:prSet/>
      <dgm:spPr/>
      <dgm:t>
        <a:bodyPr/>
        <a:lstStyle/>
        <a:p>
          <a:endParaRPr lang="es-MX"/>
        </a:p>
      </dgm:t>
    </dgm:pt>
    <dgm:pt modelId="{5D59CE1F-DDE0-4A72-BEC4-04AC676E3C04}" type="sibTrans" cxnId="{209F05C2-1760-4EBA-9883-C8D57008B374}">
      <dgm:prSet/>
      <dgm:spPr/>
      <dgm:t>
        <a:bodyPr/>
        <a:lstStyle/>
        <a:p>
          <a:endParaRPr lang="es-MX"/>
        </a:p>
      </dgm:t>
    </dgm:pt>
    <dgm:pt modelId="{7B0E6421-1495-439E-BA53-FB20385EC4F1}">
      <dgm:prSet/>
      <dgm:spPr/>
      <dgm:t>
        <a:bodyPr/>
        <a:lstStyle/>
        <a:p>
          <a:pPr rtl="0"/>
          <a:r>
            <a:rPr lang="es-ES_tradnl" smtClean="0"/>
            <a:t>Aluminato de Sodio</a:t>
          </a:r>
          <a:endParaRPr lang="es-MX"/>
        </a:p>
      </dgm:t>
    </dgm:pt>
    <dgm:pt modelId="{6488647D-4E6A-4395-9BAF-DB86A90AA3F9}" type="parTrans" cxnId="{F50EAB39-D3CC-450C-B42D-E82E0CDC9041}">
      <dgm:prSet/>
      <dgm:spPr/>
      <dgm:t>
        <a:bodyPr/>
        <a:lstStyle/>
        <a:p>
          <a:endParaRPr lang="es-MX"/>
        </a:p>
      </dgm:t>
    </dgm:pt>
    <dgm:pt modelId="{A2C78904-6D16-4901-B548-D9FC5029ACF5}" type="sibTrans" cxnId="{F50EAB39-D3CC-450C-B42D-E82E0CDC9041}">
      <dgm:prSet/>
      <dgm:spPr/>
      <dgm:t>
        <a:bodyPr/>
        <a:lstStyle/>
        <a:p>
          <a:endParaRPr lang="es-MX"/>
        </a:p>
      </dgm:t>
    </dgm:pt>
    <dgm:pt modelId="{FC6491E6-8DEC-46E0-96EE-AC4BFA77DD11}">
      <dgm:prSet/>
      <dgm:spPr/>
      <dgm:t>
        <a:bodyPr/>
        <a:lstStyle/>
        <a:p>
          <a:pPr rtl="0"/>
          <a:r>
            <a:rPr lang="es-ES_tradnl" smtClean="0"/>
            <a:t>Sales de Hierro</a:t>
          </a:r>
          <a:endParaRPr lang="es-MX"/>
        </a:p>
      </dgm:t>
    </dgm:pt>
    <dgm:pt modelId="{6B39F868-CF87-471C-AF9B-3E7CEAA6A69F}" type="parTrans" cxnId="{EEADA8C4-E263-4FE9-BCBD-C09A42A4FD65}">
      <dgm:prSet/>
      <dgm:spPr/>
      <dgm:t>
        <a:bodyPr/>
        <a:lstStyle/>
        <a:p>
          <a:endParaRPr lang="es-MX"/>
        </a:p>
      </dgm:t>
    </dgm:pt>
    <dgm:pt modelId="{857F33C8-D209-45DA-92E5-3016CEBDCC90}" type="sibTrans" cxnId="{EEADA8C4-E263-4FE9-BCBD-C09A42A4FD65}">
      <dgm:prSet/>
      <dgm:spPr/>
      <dgm:t>
        <a:bodyPr/>
        <a:lstStyle/>
        <a:p>
          <a:endParaRPr lang="es-MX"/>
        </a:p>
      </dgm:t>
    </dgm:pt>
    <dgm:pt modelId="{59DCA176-ABA8-424F-B951-41C8A96AC163}">
      <dgm:prSet/>
      <dgm:spPr/>
      <dgm:t>
        <a:bodyPr/>
        <a:lstStyle/>
        <a:p>
          <a:pPr rtl="0"/>
          <a:r>
            <a:rPr lang="es-ES_tradnl" smtClean="0"/>
            <a:t>Cloruro Férrico</a:t>
          </a:r>
          <a:endParaRPr lang="es-MX"/>
        </a:p>
      </dgm:t>
    </dgm:pt>
    <dgm:pt modelId="{394E8CB8-795E-4DBB-A7EF-45F03327FCC9}" type="parTrans" cxnId="{B866FC9B-3F73-4CA2-A733-FD72A521FCB6}">
      <dgm:prSet/>
      <dgm:spPr/>
      <dgm:t>
        <a:bodyPr/>
        <a:lstStyle/>
        <a:p>
          <a:endParaRPr lang="es-MX"/>
        </a:p>
      </dgm:t>
    </dgm:pt>
    <dgm:pt modelId="{0FAD0E29-79C5-48BA-9A0A-2C0AFA5F3530}" type="sibTrans" cxnId="{B866FC9B-3F73-4CA2-A733-FD72A521FCB6}">
      <dgm:prSet/>
      <dgm:spPr/>
      <dgm:t>
        <a:bodyPr/>
        <a:lstStyle/>
        <a:p>
          <a:endParaRPr lang="es-MX"/>
        </a:p>
      </dgm:t>
    </dgm:pt>
    <dgm:pt modelId="{1A5AA386-7E58-4668-BB31-F58960D3A6FC}">
      <dgm:prSet/>
      <dgm:spPr/>
      <dgm:t>
        <a:bodyPr/>
        <a:lstStyle/>
        <a:p>
          <a:pPr rtl="0"/>
          <a:r>
            <a:rPr lang="es-ES_tradnl" smtClean="0"/>
            <a:t>Sulfato férrico</a:t>
          </a:r>
          <a:endParaRPr lang="es-MX"/>
        </a:p>
      </dgm:t>
    </dgm:pt>
    <dgm:pt modelId="{F4304D11-2353-4898-9CB1-83D98039C26D}" type="parTrans" cxnId="{F3C728BD-5E07-4AA1-8CE2-47A0616A1230}">
      <dgm:prSet/>
      <dgm:spPr/>
      <dgm:t>
        <a:bodyPr/>
        <a:lstStyle/>
        <a:p>
          <a:endParaRPr lang="es-MX"/>
        </a:p>
      </dgm:t>
    </dgm:pt>
    <dgm:pt modelId="{64380578-B579-4016-B925-E6061D8B2B97}" type="sibTrans" cxnId="{F3C728BD-5E07-4AA1-8CE2-47A0616A1230}">
      <dgm:prSet/>
      <dgm:spPr/>
      <dgm:t>
        <a:bodyPr/>
        <a:lstStyle/>
        <a:p>
          <a:endParaRPr lang="es-MX"/>
        </a:p>
      </dgm:t>
    </dgm:pt>
    <dgm:pt modelId="{46625EC0-3490-47F5-9AAF-6909D25E9898}">
      <dgm:prSet/>
      <dgm:spPr/>
      <dgm:t>
        <a:bodyPr/>
        <a:lstStyle/>
        <a:p>
          <a:pPr rtl="0"/>
          <a:r>
            <a:rPr lang="es-ES_tradnl" smtClean="0"/>
            <a:t>Sulfato ferroso</a:t>
          </a:r>
          <a:endParaRPr lang="es-MX"/>
        </a:p>
      </dgm:t>
    </dgm:pt>
    <dgm:pt modelId="{6D834E43-4BA7-46CB-AD7E-854CDFE35661}" type="parTrans" cxnId="{6C763384-66A5-41BD-B90B-6D9FCFE87BA8}">
      <dgm:prSet/>
      <dgm:spPr/>
      <dgm:t>
        <a:bodyPr/>
        <a:lstStyle/>
        <a:p>
          <a:endParaRPr lang="es-MX"/>
        </a:p>
      </dgm:t>
    </dgm:pt>
    <dgm:pt modelId="{81C60425-1956-4BB5-A72D-77215EF9781A}" type="sibTrans" cxnId="{6C763384-66A5-41BD-B90B-6D9FCFE87BA8}">
      <dgm:prSet/>
      <dgm:spPr/>
      <dgm:t>
        <a:bodyPr/>
        <a:lstStyle/>
        <a:p>
          <a:endParaRPr lang="es-MX"/>
        </a:p>
      </dgm:t>
    </dgm:pt>
    <dgm:pt modelId="{11C07D6F-F8E9-42DE-A0CC-BDD8E1D11BF1}">
      <dgm:prSet/>
      <dgm:spPr/>
      <dgm:t>
        <a:bodyPr/>
        <a:lstStyle/>
        <a:p>
          <a:pPr rtl="0"/>
          <a:r>
            <a:rPr lang="es-ES_tradnl" smtClean="0"/>
            <a:t>Otros</a:t>
          </a:r>
          <a:endParaRPr lang="es-MX"/>
        </a:p>
      </dgm:t>
    </dgm:pt>
    <dgm:pt modelId="{E098BE12-8625-4B11-B23E-9F86CC460FB5}" type="parTrans" cxnId="{66D073A2-74C5-442E-B203-199C6ED60C29}">
      <dgm:prSet/>
      <dgm:spPr/>
      <dgm:t>
        <a:bodyPr/>
        <a:lstStyle/>
        <a:p>
          <a:endParaRPr lang="es-MX"/>
        </a:p>
      </dgm:t>
    </dgm:pt>
    <dgm:pt modelId="{2F1C9195-BC16-42FD-9C9B-901C4A858ECF}" type="sibTrans" cxnId="{66D073A2-74C5-442E-B203-199C6ED60C29}">
      <dgm:prSet/>
      <dgm:spPr/>
      <dgm:t>
        <a:bodyPr/>
        <a:lstStyle/>
        <a:p>
          <a:endParaRPr lang="es-MX"/>
        </a:p>
      </dgm:t>
    </dgm:pt>
    <dgm:pt modelId="{4EA28EF0-D5DD-4CA0-B3CD-A39B3646B668}">
      <dgm:prSet/>
      <dgm:spPr/>
      <dgm:t>
        <a:bodyPr/>
        <a:lstStyle/>
        <a:p>
          <a:pPr rtl="0"/>
          <a:r>
            <a:rPr lang="es-ES_tradnl" smtClean="0"/>
            <a:t>Hidróxido de calcio, sulfato de cobre</a:t>
          </a:r>
          <a:endParaRPr lang="es-MX"/>
        </a:p>
      </dgm:t>
    </dgm:pt>
    <dgm:pt modelId="{353C1425-A1B6-4BA0-974B-A90BFA355EE5}" type="parTrans" cxnId="{692F9FC8-5B2C-4B71-B1EA-61A5C0CF35C3}">
      <dgm:prSet/>
      <dgm:spPr/>
      <dgm:t>
        <a:bodyPr/>
        <a:lstStyle/>
        <a:p>
          <a:endParaRPr lang="es-MX"/>
        </a:p>
      </dgm:t>
    </dgm:pt>
    <dgm:pt modelId="{24587349-44C2-4AA9-9C5A-289AF430D409}" type="sibTrans" cxnId="{692F9FC8-5B2C-4B71-B1EA-61A5C0CF35C3}">
      <dgm:prSet/>
      <dgm:spPr/>
      <dgm:t>
        <a:bodyPr/>
        <a:lstStyle/>
        <a:p>
          <a:endParaRPr lang="es-MX"/>
        </a:p>
      </dgm:t>
    </dgm:pt>
    <dgm:pt modelId="{104F5F90-18FC-47C1-9069-47C7513C5D54}">
      <dgm:prSet/>
      <dgm:spPr/>
      <dgm:t>
        <a:bodyPr/>
        <a:lstStyle/>
        <a:p>
          <a:pPr rtl="0"/>
          <a:r>
            <a:rPr lang="es-ES_tradnl" smtClean="0"/>
            <a:t>Polímeros</a:t>
          </a:r>
          <a:endParaRPr lang="es-MX"/>
        </a:p>
      </dgm:t>
    </dgm:pt>
    <dgm:pt modelId="{E813E86A-557C-4C9D-8ADB-507FCBD719B1}" type="parTrans" cxnId="{295B4736-D211-412E-A821-BAD5346A3D7A}">
      <dgm:prSet/>
      <dgm:spPr/>
      <dgm:t>
        <a:bodyPr/>
        <a:lstStyle/>
        <a:p>
          <a:endParaRPr lang="es-MX"/>
        </a:p>
      </dgm:t>
    </dgm:pt>
    <dgm:pt modelId="{CA94548E-9140-41EF-8989-31D82A6038A6}" type="sibTrans" cxnId="{295B4736-D211-412E-A821-BAD5346A3D7A}">
      <dgm:prSet/>
      <dgm:spPr/>
      <dgm:t>
        <a:bodyPr/>
        <a:lstStyle/>
        <a:p>
          <a:endParaRPr lang="es-MX"/>
        </a:p>
      </dgm:t>
    </dgm:pt>
    <dgm:pt modelId="{E493E97A-78F6-44C7-A908-1402A25E0337}" type="pres">
      <dgm:prSet presAssocID="{E571CD06-C5ED-4EED-BFC5-C870D074AAE9}" presName="linear" presStyleCnt="0">
        <dgm:presLayoutVars>
          <dgm:dir/>
          <dgm:animLvl val="lvl"/>
          <dgm:resizeHandles val="exact"/>
        </dgm:presLayoutVars>
      </dgm:prSet>
      <dgm:spPr/>
      <dgm:t>
        <a:bodyPr/>
        <a:lstStyle/>
        <a:p>
          <a:endParaRPr lang="es-MX"/>
        </a:p>
      </dgm:t>
    </dgm:pt>
    <dgm:pt modelId="{1BBB6BBD-7ECE-4736-9CAB-4C7056990B09}" type="pres">
      <dgm:prSet presAssocID="{952F9C22-8DF0-4945-8690-294566B44B2A}" presName="parentLin" presStyleCnt="0"/>
      <dgm:spPr/>
    </dgm:pt>
    <dgm:pt modelId="{75EA480D-5D98-4760-BBFF-1F8C6C2CB44C}" type="pres">
      <dgm:prSet presAssocID="{952F9C22-8DF0-4945-8690-294566B44B2A}" presName="parentLeftMargin" presStyleLbl="node1" presStyleIdx="0" presStyleCnt="3"/>
      <dgm:spPr/>
      <dgm:t>
        <a:bodyPr/>
        <a:lstStyle/>
        <a:p>
          <a:endParaRPr lang="es-MX"/>
        </a:p>
      </dgm:t>
    </dgm:pt>
    <dgm:pt modelId="{606A15BF-8986-4966-96B5-FD904C78AEE8}" type="pres">
      <dgm:prSet presAssocID="{952F9C22-8DF0-4945-8690-294566B44B2A}" presName="parentText" presStyleLbl="node1" presStyleIdx="0" presStyleCnt="3">
        <dgm:presLayoutVars>
          <dgm:chMax val="0"/>
          <dgm:bulletEnabled val="1"/>
        </dgm:presLayoutVars>
      </dgm:prSet>
      <dgm:spPr/>
      <dgm:t>
        <a:bodyPr/>
        <a:lstStyle/>
        <a:p>
          <a:endParaRPr lang="es-MX"/>
        </a:p>
      </dgm:t>
    </dgm:pt>
    <dgm:pt modelId="{E895A1D2-FE0D-4D7F-96D5-23C8B1752DEB}" type="pres">
      <dgm:prSet presAssocID="{952F9C22-8DF0-4945-8690-294566B44B2A}" presName="negativeSpace" presStyleCnt="0"/>
      <dgm:spPr/>
    </dgm:pt>
    <dgm:pt modelId="{841CB844-37FE-4743-B7C7-7B0314A3FC86}" type="pres">
      <dgm:prSet presAssocID="{952F9C22-8DF0-4945-8690-294566B44B2A}" presName="childText" presStyleLbl="conFgAcc1" presStyleIdx="0" presStyleCnt="3">
        <dgm:presLayoutVars>
          <dgm:bulletEnabled val="1"/>
        </dgm:presLayoutVars>
      </dgm:prSet>
      <dgm:spPr/>
      <dgm:t>
        <a:bodyPr/>
        <a:lstStyle/>
        <a:p>
          <a:endParaRPr lang="es-MX"/>
        </a:p>
      </dgm:t>
    </dgm:pt>
    <dgm:pt modelId="{BD9A1EC6-DA56-4821-B3CB-3A1D65144DB8}" type="pres">
      <dgm:prSet presAssocID="{604AFFA2-92BB-43E9-8E54-7E09D887E5F4}" presName="spaceBetweenRectangles" presStyleCnt="0"/>
      <dgm:spPr/>
    </dgm:pt>
    <dgm:pt modelId="{79663E56-020A-48DC-A7B3-7A606C1A7E13}" type="pres">
      <dgm:prSet presAssocID="{FC6491E6-8DEC-46E0-96EE-AC4BFA77DD11}" presName="parentLin" presStyleCnt="0"/>
      <dgm:spPr/>
    </dgm:pt>
    <dgm:pt modelId="{382031A4-A1F3-4A59-B558-CD16F7FE4838}" type="pres">
      <dgm:prSet presAssocID="{FC6491E6-8DEC-46E0-96EE-AC4BFA77DD11}" presName="parentLeftMargin" presStyleLbl="node1" presStyleIdx="0" presStyleCnt="3"/>
      <dgm:spPr/>
      <dgm:t>
        <a:bodyPr/>
        <a:lstStyle/>
        <a:p>
          <a:endParaRPr lang="es-MX"/>
        </a:p>
      </dgm:t>
    </dgm:pt>
    <dgm:pt modelId="{7DCE9B4E-DFEE-4BBC-9EA7-A69D29605D4D}" type="pres">
      <dgm:prSet presAssocID="{FC6491E6-8DEC-46E0-96EE-AC4BFA77DD11}" presName="parentText" presStyleLbl="node1" presStyleIdx="1" presStyleCnt="3">
        <dgm:presLayoutVars>
          <dgm:chMax val="0"/>
          <dgm:bulletEnabled val="1"/>
        </dgm:presLayoutVars>
      </dgm:prSet>
      <dgm:spPr/>
      <dgm:t>
        <a:bodyPr/>
        <a:lstStyle/>
        <a:p>
          <a:endParaRPr lang="es-MX"/>
        </a:p>
      </dgm:t>
    </dgm:pt>
    <dgm:pt modelId="{13E13977-CA04-4BA6-8119-A0613709189E}" type="pres">
      <dgm:prSet presAssocID="{FC6491E6-8DEC-46E0-96EE-AC4BFA77DD11}" presName="negativeSpace" presStyleCnt="0"/>
      <dgm:spPr/>
    </dgm:pt>
    <dgm:pt modelId="{B612181B-777F-4BEA-8F02-D3B0EEE58455}" type="pres">
      <dgm:prSet presAssocID="{FC6491E6-8DEC-46E0-96EE-AC4BFA77DD11}" presName="childText" presStyleLbl="conFgAcc1" presStyleIdx="1" presStyleCnt="3">
        <dgm:presLayoutVars>
          <dgm:bulletEnabled val="1"/>
        </dgm:presLayoutVars>
      </dgm:prSet>
      <dgm:spPr/>
      <dgm:t>
        <a:bodyPr/>
        <a:lstStyle/>
        <a:p>
          <a:endParaRPr lang="es-MX"/>
        </a:p>
      </dgm:t>
    </dgm:pt>
    <dgm:pt modelId="{46FE0AF3-5EB6-4901-B9DD-B8EA73A01213}" type="pres">
      <dgm:prSet presAssocID="{857F33C8-D209-45DA-92E5-3016CEBDCC90}" presName="spaceBetweenRectangles" presStyleCnt="0"/>
      <dgm:spPr/>
    </dgm:pt>
    <dgm:pt modelId="{077B9C6C-2333-4B60-9B99-A74929837F0E}" type="pres">
      <dgm:prSet presAssocID="{11C07D6F-F8E9-42DE-A0CC-BDD8E1D11BF1}" presName="parentLin" presStyleCnt="0"/>
      <dgm:spPr/>
    </dgm:pt>
    <dgm:pt modelId="{0D7EC6C5-DEEE-451E-A856-8F88EDC8D2ED}" type="pres">
      <dgm:prSet presAssocID="{11C07D6F-F8E9-42DE-A0CC-BDD8E1D11BF1}" presName="parentLeftMargin" presStyleLbl="node1" presStyleIdx="1" presStyleCnt="3"/>
      <dgm:spPr/>
      <dgm:t>
        <a:bodyPr/>
        <a:lstStyle/>
        <a:p>
          <a:endParaRPr lang="es-MX"/>
        </a:p>
      </dgm:t>
    </dgm:pt>
    <dgm:pt modelId="{8897325D-6500-4319-AB7D-BD1C49472B89}" type="pres">
      <dgm:prSet presAssocID="{11C07D6F-F8E9-42DE-A0CC-BDD8E1D11BF1}" presName="parentText" presStyleLbl="node1" presStyleIdx="2" presStyleCnt="3">
        <dgm:presLayoutVars>
          <dgm:chMax val="0"/>
          <dgm:bulletEnabled val="1"/>
        </dgm:presLayoutVars>
      </dgm:prSet>
      <dgm:spPr/>
      <dgm:t>
        <a:bodyPr/>
        <a:lstStyle/>
        <a:p>
          <a:endParaRPr lang="es-MX"/>
        </a:p>
      </dgm:t>
    </dgm:pt>
    <dgm:pt modelId="{C066F9C9-7868-47F4-9792-8E7F61FBA0F7}" type="pres">
      <dgm:prSet presAssocID="{11C07D6F-F8E9-42DE-A0CC-BDD8E1D11BF1}" presName="negativeSpace" presStyleCnt="0"/>
      <dgm:spPr/>
    </dgm:pt>
    <dgm:pt modelId="{627B34DD-8086-43B1-AFC9-F5EE62D97A6C}" type="pres">
      <dgm:prSet presAssocID="{11C07D6F-F8E9-42DE-A0CC-BDD8E1D11BF1}" presName="childText" presStyleLbl="conFgAcc1" presStyleIdx="2" presStyleCnt="3" custLinFactNeighborX="1020" custLinFactNeighborY="28907">
        <dgm:presLayoutVars>
          <dgm:bulletEnabled val="1"/>
        </dgm:presLayoutVars>
      </dgm:prSet>
      <dgm:spPr/>
      <dgm:t>
        <a:bodyPr/>
        <a:lstStyle/>
        <a:p>
          <a:endParaRPr lang="es-MX"/>
        </a:p>
      </dgm:t>
    </dgm:pt>
  </dgm:ptLst>
  <dgm:cxnLst>
    <dgm:cxn modelId="{66D073A2-74C5-442E-B203-199C6ED60C29}" srcId="{E571CD06-C5ED-4EED-BFC5-C870D074AAE9}" destId="{11C07D6F-F8E9-42DE-A0CC-BDD8E1D11BF1}" srcOrd="2" destOrd="0" parTransId="{E098BE12-8625-4B11-B23E-9F86CC460FB5}" sibTransId="{2F1C9195-BC16-42FD-9C9B-901C4A858ECF}"/>
    <dgm:cxn modelId="{E2F46B5D-F49B-42E2-B33B-AD5BADCD7C86}" type="presOf" srcId="{1A5AA386-7E58-4668-BB31-F58960D3A6FC}" destId="{B612181B-777F-4BEA-8F02-D3B0EEE58455}" srcOrd="0" destOrd="1" presId="urn:microsoft.com/office/officeart/2005/8/layout/list1"/>
    <dgm:cxn modelId="{F14CA04E-7535-42CB-A013-8221CCCF7305}" type="presOf" srcId="{46625EC0-3490-47F5-9AAF-6909D25E9898}" destId="{B612181B-777F-4BEA-8F02-D3B0EEE58455}" srcOrd="0" destOrd="2" presId="urn:microsoft.com/office/officeart/2005/8/layout/list1"/>
    <dgm:cxn modelId="{680B18DE-E6B1-4989-92DE-BB9D9873A05C}" type="presOf" srcId="{11C07D6F-F8E9-42DE-A0CC-BDD8E1D11BF1}" destId="{0D7EC6C5-DEEE-451E-A856-8F88EDC8D2ED}" srcOrd="0" destOrd="0" presId="urn:microsoft.com/office/officeart/2005/8/layout/list1"/>
    <dgm:cxn modelId="{F50EAB39-D3CC-450C-B42D-E82E0CDC9041}" srcId="{952F9C22-8DF0-4945-8690-294566B44B2A}" destId="{7B0E6421-1495-439E-BA53-FB20385EC4F1}" srcOrd="3" destOrd="0" parTransId="{6488647D-4E6A-4395-9BAF-DB86A90AA3F9}" sibTransId="{A2C78904-6D16-4901-B548-D9FC5029ACF5}"/>
    <dgm:cxn modelId="{295B4736-D211-412E-A821-BAD5346A3D7A}" srcId="{11C07D6F-F8E9-42DE-A0CC-BDD8E1D11BF1}" destId="{104F5F90-18FC-47C1-9069-47C7513C5D54}" srcOrd="1" destOrd="0" parTransId="{E813E86A-557C-4C9D-8ADB-507FCBD719B1}" sibTransId="{CA94548E-9140-41EF-8989-31D82A6038A6}"/>
    <dgm:cxn modelId="{CE7E1157-D383-425A-93B7-C24DD57D7FDF}" type="presOf" srcId="{4EA28EF0-D5DD-4CA0-B3CD-A39B3646B668}" destId="{627B34DD-8086-43B1-AFC9-F5EE62D97A6C}" srcOrd="0" destOrd="0" presId="urn:microsoft.com/office/officeart/2005/8/layout/list1"/>
    <dgm:cxn modelId="{C7C23D23-95DE-48CC-B0B3-925E04E9EF26}" type="presOf" srcId="{104F5F90-18FC-47C1-9069-47C7513C5D54}" destId="{627B34DD-8086-43B1-AFC9-F5EE62D97A6C}" srcOrd="0" destOrd="1" presId="urn:microsoft.com/office/officeart/2005/8/layout/list1"/>
    <dgm:cxn modelId="{EEADA8C4-E263-4FE9-BCBD-C09A42A4FD65}" srcId="{E571CD06-C5ED-4EED-BFC5-C870D074AAE9}" destId="{FC6491E6-8DEC-46E0-96EE-AC4BFA77DD11}" srcOrd="1" destOrd="0" parTransId="{6B39F868-CF87-471C-AF9B-3E7CEAA6A69F}" sibTransId="{857F33C8-D209-45DA-92E5-3016CEBDCC90}"/>
    <dgm:cxn modelId="{610C2DA1-9F47-44C9-A060-4BE612B45AA0}" type="presOf" srcId="{952F9C22-8DF0-4945-8690-294566B44B2A}" destId="{75EA480D-5D98-4760-BBFF-1F8C6C2CB44C}" srcOrd="0" destOrd="0" presId="urn:microsoft.com/office/officeart/2005/8/layout/list1"/>
    <dgm:cxn modelId="{B9A98F1F-9DCC-4F7F-91FA-436B9D9BC15C}" type="presOf" srcId="{952F9C22-8DF0-4945-8690-294566B44B2A}" destId="{606A15BF-8986-4966-96B5-FD904C78AEE8}" srcOrd="1" destOrd="0" presId="urn:microsoft.com/office/officeart/2005/8/layout/list1"/>
    <dgm:cxn modelId="{B866FC9B-3F73-4CA2-A733-FD72A521FCB6}" srcId="{FC6491E6-8DEC-46E0-96EE-AC4BFA77DD11}" destId="{59DCA176-ABA8-424F-B951-41C8A96AC163}" srcOrd="0" destOrd="0" parTransId="{394E8CB8-795E-4DBB-A7EF-45F03327FCC9}" sibTransId="{0FAD0E29-79C5-48BA-9A0A-2C0AFA5F3530}"/>
    <dgm:cxn modelId="{DD7EB6EF-9A9B-4887-A7D7-0665C4EC6598}" type="presOf" srcId="{E571CD06-C5ED-4EED-BFC5-C870D074AAE9}" destId="{E493E97A-78F6-44C7-A908-1402A25E0337}" srcOrd="0" destOrd="0" presId="urn:microsoft.com/office/officeart/2005/8/layout/list1"/>
    <dgm:cxn modelId="{9044A3E9-082F-4B93-9A9C-1C59A1F6FC3B}" type="presOf" srcId="{59DCA176-ABA8-424F-B951-41C8A96AC163}" destId="{B612181B-777F-4BEA-8F02-D3B0EEE58455}" srcOrd="0" destOrd="0" presId="urn:microsoft.com/office/officeart/2005/8/layout/list1"/>
    <dgm:cxn modelId="{4B141A2F-9819-4DD2-8784-34387C77CD98}" type="presOf" srcId="{11C07D6F-F8E9-42DE-A0CC-BDD8E1D11BF1}" destId="{8897325D-6500-4319-AB7D-BD1C49472B89}" srcOrd="1" destOrd="0" presId="urn:microsoft.com/office/officeart/2005/8/layout/list1"/>
    <dgm:cxn modelId="{243FF477-B064-4CE8-BF58-8F950E5803E5}" type="presOf" srcId="{FC6491E6-8DEC-46E0-96EE-AC4BFA77DD11}" destId="{7DCE9B4E-DFEE-4BBC-9EA7-A69D29605D4D}" srcOrd="1" destOrd="0" presId="urn:microsoft.com/office/officeart/2005/8/layout/list1"/>
    <dgm:cxn modelId="{77806AC1-22C0-42D1-B475-BADE907402E7}" type="presOf" srcId="{FC6491E6-8DEC-46E0-96EE-AC4BFA77DD11}" destId="{382031A4-A1F3-4A59-B558-CD16F7FE4838}" srcOrd="0" destOrd="0" presId="urn:microsoft.com/office/officeart/2005/8/layout/list1"/>
    <dgm:cxn modelId="{209F05C2-1760-4EBA-9883-C8D57008B374}" srcId="{952F9C22-8DF0-4945-8690-294566B44B2A}" destId="{F9EAB7FE-82FB-4CDB-8667-767C4D57E795}" srcOrd="2" destOrd="0" parTransId="{31D8FFE0-2676-4704-BF16-BAB4AAC72858}" sibTransId="{5D59CE1F-DDE0-4A72-BEC4-04AC676E3C04}"/>
    <dgm:cxn modelId="{9E1E77E7-5C7B-4CE4-B217-421A8967F016}" srcId="{952F9C22-8DF0-4945-8690-294566B44B2A}" destId="{CB427440-5783-4F33-96B5-4572E30D0799}" srcOrd="0" destOrd="0" parTransId="{1643F486-EAB8-42C0-B60E-2D89F070A6FF}" sibTransId="{261AD323-1EF9-4F1D-A2BE-DB4A2E2365DB}"/>
    <dgm:cxn modelId="{3952E0D8-C1F6-41B0-AD77-091E6C99A8D2}" type="presOf" srcId="{CB427440-5783-4F33-96B5-4572E30D0799}" destId="{841CB844-37FE-4743-B7C7-7B0314A3FC86}" srcOrd="0" destOrd="0" presId="urn:microsoft.com/office/officeart/2005/8/layout/list1"/>
    <dgm:cxn modelId="{50973EB0-6FC3-403A-A52A-C3669E5DDE41}" srcId="{E571CD06-C5ED-4EED-BFC5-C870D074AAE9}" destId="{952F9C22-8DF0-4945-8690-294566B44B2A}" srcOrd="0" destOrd="0" parTransId="{BDB92F99-B88E-458E-857A-31236F585828}" sibTransId="{604AFFA2-92BB-43E9-8E54-7E09D887E5F4}"/>
    <dgm:cxn modelId="{2C4D325C-FA4F-473E-9BB6-024361245B3F}" type="presOf" srcId="{1EF6AEA9-9999-4BCD-A976-D7B53FBF6E23}" destId="{841CB844-37FE-4743-B7C7-7B0314A3FC86}" srcOrd="0" destOrd="1" presId="urn:microsoft.com/office/officeart/2005/8/layout/list1"/>
    <dgm:cxn modelId="{F3C728BD-5E07-4AA1-8CE2-47A0616A1230}" srcId="{FC6491E6-8DEC-46E0-96EE-AC4BFA77DD11}" destId="{1A5AA386-7E58-4668-BB31-F58960D3A6FC}" srcOrd="1" destOrd="0" parTransId="{F4304D11-2353-4898-9CB1-83D98039C26D}" sibTransId="{64380578-B579-4016-B925-E6061D8B2B97}"/>
    <dgm:cxn modelId="{C397DCD0-5E17-4D3A-A7D1-A0853649457E}" srcId="{952F9C22-8DF0-4945-8690-294566B44B2A}" destId="{1EF6AEA9-9999-4BCD-A976-D7B53FBF6E23}" srcOrd="1" destOrd="0" parTransId="{C8688393-2B03-4C39-BB55-2958AF69C936}" sibTransId="{09FE1572-2586-4754-9F96-978960AFAD6C}"/>
    <dgm:cxn modelId="{692F9FC8-5B2C-4B71-B1EA-61A5C0CF35C3}" srcId="{11C07D6F-F8E9-42DE-A0CC-BDD8E1D11BF1}" destId="{4EA28EF0-D5DD-4CA0-B3CD-A39B3646B668}" srcOrd="0" destOrd="0" parTransId="{353C1425-A1B6-4BA0-974B-A90BFA355EE5}" sibTransId="{24587349-44C2-4AA9-9C5A-289AF430D409}"/>
    <dgm:cxn modelId="{F370920F-9022-4E9A-9F01-7293EFD6FC65}" type="presOf" srcId="{F9EAB7FE-82FB-4CDB-8667-767C4D57E795}" destId="{841CB844-37FE-4743-B7C7-7B0314A3FC86}" srcOrd="0" destOrd="2" presId="urn:microsoft.com/office/officeart/2005/8/layout/list1"/>
    <dgm:cxn modelId="{3C6635F9-4EAB-44C3-BAE5-DD352779D011}" type="presOf" srcId="{7B0E6421-1495-439E-BA53-FB20385EC4F1}" destId="{841CB844-37FE-4743-B7C7-7B0314A3FC86}" srcOrd="0" destOrd="3" presId="urn:microsoft.com/office/officeart/2005/8/layout/list1"/>
    <dgm:cxn modelId="{6C763384-66A5-41BD-B90B-6D9FCFE87BA8}" srcId="{FC6491E6-8DEC-46E0-96EE-AC4BFA77DD11}" destId="{46625EC0-3490-47F5-9AAF-6909D25E9898}" srcOrd="2" destOrd="0" parTransId="{6D834E43-4BA7-46CB-AD7E-854CDFE35661}" sibTransId="{81C60425-1956-4BB5-A72D-77215EF9781A}"/>
    <dgm:cxn modelId="{19DD08DD-12C2-4099-BC63-76588D5AECB7}" type="presParOf" srcId="{E493E97A-78F6-44C7-A908-1402A25E0337}" destId="{1BBB6BBD-7ECE-4736-9CAB-4C7056990B09}" srcOrd="0" destOrd="0" presId="urn:microsoft.com/office/officeart/2005/8/layout/list1"/>
    <dgm:cxn modelId="{1509ABF0-6F14-48E6-ABFB-52269C4AFA33}" type="presParOf" srcId="{1BBB6BBD-7ECE-4736-9CAB-4C7056990B09}" destId="{75EA480D-5D98-4760-BBFF-1F8C6C2CB44C}" srcOrd="0" destOrd="0" presId="urn:microsoft.com/office/officeart/2005/8/layout/list1"/>
    <dgm:cxn modelId="{A3F655CB-E7CA-471F-B9B1-B0A021A914C5}" type="presParOf" srcId="{1BBB6BBD-7ECE-4736-9CAB-4C7056990B09}" destId="{606A15BF-8986-4966-96B5-FD904C78AEE8}" srcOrd="1" destOrd="0" presId="urn:microsoft.com/office/officeart/2005/8/layout/list1"/>
    <dgm:cxn modelId="{786A4080-C4C1-459E-8D0B-20FFB4A72227}" type="presParOf" srcId="{E493E97A-78F6-44C7-A908-1402A25E0337}" destId="{E895A1D2-FE0D-4D7F-96D5-23C8B1752DEB}" srcOrd="1" destOrd="0" presId="urn:microsoft.com/office/officeart/2005/8/layout/list1"/>
    <dgm:cxn modelId="{5E439288-28CE-46FE-9F47-50E1B7ADFB79}" type="presParOf" srcId="{E493E97A-78F6-44C7-A908-1402A25E0337}" destId="{841CB844-37FE-4743-B7C7-7B0314A3FC86}" srcOrd="2" destOrd="0" presId="urn:microsoft.com/office/officeart/2005/8/layout/list1"/>
    <dgm:cxn modelId="{4E6BFB86-C562-49DD-857C-A2CB93F6135A}" type="presParOf" srcId="{E493E97A-78F6-44C7-A908-1402A25E0337}" destId="{BD9A1EC6-DA56-4821-B3CB-3A1D65144DB8}" srcOrd="3" destOrd="0" presId="urn:microsoft.com/office/officeart/2005/8/layout/list1"/>
    <dgm:cxn modelId="{6AA0145F-E394-4CF0-B2BB-77ADA515F55F}" type="presParOf" srcId="{E493E97A-78F6-44C7-A908-1402A25E0337}" destId="{79663E56-020A-48DC-A7B3-7A606C1A7E13}" srcOrd="4" destOrd="0" presId="urn:microsoft.com/office/officeart/2005/8/layout/list1"/>
    <dgm:cxn modelId="{20E9CE9E-C3FB-47DA-BF9F-F901902F9A66}" type="presParOf" srcId="{79663E56-020A-48DC-A7B3-7A606C1A7E13}" destId="{382031A4-A1F3-4A59-B558-CD16F7FE4838}" srcOrd="0" destOrd="0" presId="urn:microsoft.com/office/officeart/2005/8/layout/list1"/>
    <dgm:cxn modelId="{6901C13A-430B-48AF-B20F-6B1A76D7C5EC}" type="presParOf" srcId="{79663E56-020A-48DC-A7B3-7A606C1A7E13}" destId="{7DCE9B4E-DFEE-4BBC-9EA7-A69D29605D4D}" srcOrd="1" destOrd="0" presId="urn:microsoft.com/office/officeart/2005/8/layout/list1"/>
    <dgm:cxn modelId="{2CA9E460-4AF8-41F5-BF07-43957214B912}" type="presParOf" srcId="{E493E97A-78F6-44C7-A908-1402A25E0337}" destId="{13E13977-CA04-4BA6-8119-A0613709189E}" srcOrd="5" destOrd="0" presId="urn:microsoft.com/office/officeart/2005/8/layout/list1"/>
    <dgm:cxn modelId="{57C1953B-D7C6-4E8D-A8A2-88CC5BA76349}" type="presParOf" srcId="{E493E97A-78F6-44C7-A908-1402A25E0337}" destId="{B612181B-777F-4BEA-8F02-D3B0EEE58455}" srcOrd="6" destOrd="0" presId="urn:microsoft.com/office/officeart/2005/8/layout/list1"/>
    <dgm:cxn modelId="{33B7FF1E-29AA-45D5-A002-0EFA0DE5FB80}" type="presParOf" srcId="{E493E97A-78F6-44C7-A908-1402A25E0337}" destId="{46FE0AF3-5EB6-4901-B9DD-B8EA73A01213}" srcOrd="7" destOrd="0" presId="urn:microsoft.com/office/officeart/2005/8/layout/list1"/>
    <dgm:cxn modelId="{57A60A78-AC3D-4710-ACDC-E82D46F33732}" type="presParOf" srcId="{E493E97A-78F6-44C7-A908-1402A25E0337}" destId="{077B9C6C-2333-4B60-9B99-A74929837F0E}" srcOrd="8" destOrd="0" presId="urn:microsoft.com/office/officeart/2005/8/layout/list1"/>
    <dgm:cxn modelId="{24332EAE-6D6B-4A63-A8B1-4704838C5AE8}" type="presParOf" srcId="{077B9C6C-2333-4B60-9B99-A74929837F0E}" destId="{0D7EC6C5-DEEE-451E-A856-8F88EDC8D2ED}" srcOrd="0" destOrd="0" presId="urn:microsoft.com/office/officeart/2005/8/layout/list1"/>
    <dgm:cxn modelId="{999F078B-7A7F-46F8-B60B-8AA345F8D791}" type="presParOf" srcId="{077B9C6C-2333-4B60-9B99-A74929837F0E}" destId="{8897325D-6500-4319-AB7D-BD1C49472B89}" srcOrd="1" destOrd="0" presId="urn:microsoft.com/office/officeart/2005/8/layout/list1"/>
    <dgm:cxn modelId="{05DFA787-BDC7-4C44-A0D3-71262443626A}" type="presParOf" srcId="{E493E97A-78F6-44C7-A908-1402A25E0337}" destId="{C066F9C9-7868-47F4-9792-8E7F61FBA0F7}" srcOrd="9" destOrd="0" presId="urn:microsoft.com/office/officeart/2005/8/layout/list1"/>
    <dgm:cxn modelId="{98DBE5F5-C0E9-404C-A8C2-A2684D2DC069}" type="presParOf" srcId="{E493E97A-78F6-44C7-A908-1402A25E0337}" destId="{627B34DD-8086-43B1-AFC9-F5EE62D97A6C}"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BE586B5-F7ED-4B11-BE55-97614EF4746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MX"/>
        </a:p>
      </dgm:t>
    </dgm:pt>
    <dgm:pt modelId="{E1DFD6CA-1EC5-4310-B065-3615D2A38F19}">
      <dgm:prSet/>
      <dgm:spPr/>
      <dgm:t>
        <a:bodyPr/>
        <a:lstStyle/>
        <a:p>
          <a:pPr rtl="0"/>
          <a:r>
            <a:rPr lang="es-ES_tradnl" dirty="0" smtClean="0"/>
            <a:t>El concepto de mezcla rápida se da en la coagulación</a:t>
          </a:r>
          <a:endParaRPr lang="es-MX" dirty="0"/>
        </a:p>
      </dgm:t>
    </dgm:pt>
    <dgm:pt modelId="{159216FE-4D36-4C52-AB92-AF4B90CC4702}" type="parTrans" cxnId="{F8C50C15-2D15-4665-A77D-BF9B355B4021}">
      <dgm:prSet/>
      <dgm:spPr/>
      <dgm:t>
        <a:bodyPr/>
        <a:lstStyle/>
        <a:p>
          <a:endParaRPr lang="es-MX"/>
        </a:p>
      </dgm:t>
    </dgm:pt>
    <dgm:pt modelId="{6C39F4DF-0216-4C48-9D35-B7D02A0D9960}" type="sibTrans" cxnId="{F8C50C15-2D15-4665-A77D-BF9B355B4021}">
      <dgm:prSet/>
      <dgm:spPr/>
      <dgm:t>
        <a:bodyPr/>
        <a:lstStyle/>
        <a:p>
          <a:endParaRPr lang="es-MX"/>
        </a:p>
      </dgm:t>
    </dgm:pt>
    <dgm:pt modelId="{51F58641-FE09-4955-9F2F-F8806C62148E}">
      <dgm:prSet custT="1"/>
      <dgm:spPr/>
      <dgm:t>
        <a:bodyPr/>
        <a:lstStyle/>
        <a:p>
          <a:pPr rtl="0"/>
          <a:r>
            <a:rPr lang="es-ES_tradnl" sz="1600" b="1" dirty="0" smtClean="0"/>
            <a:t>Es el mezclado de los coagulantes en el agua cruda</a:t>
          </a:r>
          <a:endParaRPr lang="es-MX" sz="1600" b="1" dirty="0"/>
        </a:p>
      </dgm:t>
    </dgm:pt>
    <dgm:pt modelId="{4692AB4C-5FD1-4AD0-8E5C-85D135C4AB1B}" type="parTrans" cxnId="{E24911C0-61FC-4E1B-BC46-9211F4266B55}">
      <dgm:prSet/>
      <dgm:spPr/>
      <dgm:t>
        <a:bodyPr/>
        <a:lstStyle/>
        <a:p>
          <a:endParaRPr lang="es-MX"/>
        </a:p>
      </dgm:t>
    </dgm:pt>
    <dgm:pt modelId="{CF80BBF7-E0DC-4C93-9494-E1C57B343BA3}" type="sibTrans" cxnId="{E24911C0-61FC-4E1B-BC46-9211F4266B55}">
      <dgm:prSet/>
      <dgm:spPr/>
      <dgm:t>
        <a:bodyPr/>
        <a:lstStyle/>
        <a:p>
          <a:endParaRPr lang="es-MX"/>
        </a:p>
      </dgm:t>
    </dgm:pt>
    <dgm:pt modelId="{C1B7CCAA-98EE-4057-8B04-5032FACAAB6C}">
      <dgm:prSet custT="1"/>
      <dgm:spPr/>
      <dgm:t>
        <a:bodyPr/>
        <a:lstStyle/>
        <a:p>
          <a:pPr rtl="0"/>
          <a:r>
            <a:rPr lang="es-ES_tradnl" sz="1600" b="1" dirty="0" smtClean="0"/>
            <a:t>El propósito es mezclar instantáneamente y distribuir uniformemente los reactivos</a:t>
          </a:r>
          <a:endParaRPr lang="es-MX" sz="1600" b="1" dirty="0"/>
        </a:p>
      </dgm:t>
    </dgm:pt>
    <dgm:pt modelId="{6E0D0C73-B59C-41A8-AEFF-A99A1E9855E2}" type="parTrans" cxnId="{28DDAB15-DF59-49CA-8788-C9CC554A8072}">
      <dgm:prSet/>
      <dgm:spPr/>
      <dgm:t>
        <a:bodyPr/>
        <a:lstStyle/>
        <a:p>
          <a:endParaRPr lang="es-MX"/>
        </a:p>
      </dgm:t>
    </dgm:pt>
    <dgm:pt modelId="{910FF3E0-03BF-45DA-A352-F9CB6D276425}" type="sibTrans" cxnId="{28DDAB15-DF59-49CA-8788-C9CC554A8072}">
      <dgm:prSet/>
      <dgm:spPr/>
      <dgm:t>
        <a:bodyPr/>
        <a:lstStyle/>
        <a:p>
          <a:endParaRPr lang="es-MX"/>
        </a:p>
      </dgm:t>
    </dgm:pt>
    <dgm:pt modelId="{5920C662-A2DE-40C5-88A9-11105E06F389}">
      <dgm:prSet custT="1"/>
      <dgm:spPr/>
      <dgm:t>
        <a:bodyPr/>
        <a:lstStyle/>
        <a:p>
          <a:pPr rtl="0"/>
          <a:r>
            <a:rPr lang="es-ES_tradnl" sz="1600" b="1" dirty="0" smtClean="0"/>
            <a:t>El proceso ocurre en segundos</a:t>
          </a:r>
          <a:endParaRPr lang="es-MX" sz="1600" b="1" dirty="0"/>
        </a:p>
      </dgm:t>
    </dgm:pt>
    <dgm:pt modelId="{79A6AF45-7ACB-4C83-82CD-F1BCF72D5DC9}" type="parTrans" cxnId="{5935C59B-2058-4386-84F3-77BDA16DA3FB}">
      <dgm:prSet/>
      <dgm:spPr/>
      <dgm:t>
        <a:bodyPr/>
        <a:lstStyle/>
        <a:p>
          <a:endParaRPr lang="es-MX"/>
        </a:p>
      </dgm:t>
    </dgm:pt>
    <dgm:pt modelId="{162626BF-406D-435E-8256-5F2F81B76C26}" type="sibTrans" cxnId="{5935C59B-2058-4386-84F3-77BDA16DA3FB}">
      <dgm:prSet/>
      <dgm:spPr/>
      <dgm:t>
        <a:bodyPr/>
        <a:lstStyle/>
        <a:p>
          <a:endParaRPr lang="es-MX"/>
        </a:p>
      </dgm:t>
    </dgm:pt>
    <dgm:pt modelId="{8AF97F42-6743-4B99-91D0-CF94B7C28C49}">
      <dgm:prSet custT="1"/>
      <dgm:spPr/>
      <dgm:t>
        <a:bodyPr/>
        <a:lstStyle/>
        <a:p>
          <a:pPr rtl="0"/>
          <a:r>
            <a:rPr lang="es-ES_tradnl" sz="1600" b="1" dirty="0" smtClean="0"/>
            <a:t>Formación de pequeños conglomerados</a:t>
          </a:r>
          <a:endParaRPr lang="es-MX" sz="1600" b="1" dirty="0"/>
        </a:p>
      </dgm:t>
    </dgm:pt>
    <dgm:pt modelId="{A74DE752-F987-497F-B2D3-68CBDCD106B9}" type="parTrans" cxnId="{FEA57B37-52A4-40B8-B4D6-5010602234B0}">
      <dgm:prSet/>
      <dgm:spPr/>
      <dgm:t>
        <a:bodyPr/>
        <a:lstStyle/>
        <a:p>
          <a:endParaRPr lang="es-MX"/>
        </a:p>
      </dgm:t>
    </dgm:pt>
    <dgm:pt modelId="{B2470FE8-BC8B-4FFC-A1B6-89AA8EF6BB9D}" type="sibTrans" cxnId="{FEA57B37-52A4-40B8-B4D6-5010602234B0}">
      <dgm:prSet/>
      <dgm:spPr/>
      <dgm:t>
        <a:bodyPr/>
        <a:lstStyle/>
        <a:p>
          <a:endParaRPr lang="es-MX"/>
        </a:p>
      </dgm:t>
    </dgm:pt>
    <dgm:pt modelId="{B119BBBB-CC2D-4A92-99C6-8310D84BDF27}">
      <dgm:prSet custT="1"/>
      <dgm:spPr/>
      <dgm:t>
        <a:bodyPr/>
        <a:lstStyle/>
        <a:p>
          <a:pPr rtl="0"/>
          <a:r>
            <a:rPr lang="es-ES_tradnl" sz="1600" b="1" dirty="0" smtClean="0"/>
            <a:t>Se da en segundos</a:t>
          </a:r>
          <a:endParaRPr lang="es-MX" sz="1600" b="1" dirty="0"/>
        </a:p>
      </dgm:t>
    </dgm:pt>
    <dgm:pt modelId="{A9590793-6EA5-42E3-B272-BB4FAA0CFB53}" type="parTrans" cxnId="{D2A5DBB6-E985-4AE1-9EA6-14B08CE2D840}">
      <dgm:prSet/>
      <dgm:spPr/>
      <dgm:t>
        <a:bodyPr/>
        <a:lstStyle/>
        <a:p>
          <a:endParaRPr lang="es-MX"/>
        </a:p>
      </dgm:t>
    </dgm:pt>
    <dgm:pt modelId="{1244213D-3D63-4C9A-9C74-B5C010E398CF}" type="sibTrans" cxnId="{D2A5DBB6-E985-4AE1-9EA6-14B08CE2D840}">
      <dgm:prSet/>
      <dgm:spPr/>
      <dgm:t>
        <a:bodyPr/>
        <a:lstStyle/>
        <a:p>
          <a:endParaRPr lang="es-MX"/>
        </a:p>
      </dgm:t>
    </dgm:pt>
    <dgm:pt modelId="{B273C1E3-54DF-429E-AB76-33E2580AC9D7}" type="pres">
      <dgm:prSet presAssocID="{8BE586B5-F7ED-4B11-BE55-97614EF4746B}" presName="linearFlow" presStyleCnt="0">
        <dgm:presLayoutVars>
          <dgm:dir/>
          <dgm:animLvl val="lvl"/>
          <dgm:resizeHandles val="exact"/>
        </dgm:presLayoutVars>
      </dgm:prSet>
      <dgm:spPr/>
      <dgm:t>
        <a:bodyPr/>
        <a:lstStyle/>
        <a:p>
          <a:endParaRPr lang="es-MX"/>
        </a:p>
      </dgm:t>
    </dgm:pt>
    <dgm:pt modelId="{8A0249F6-AD55-4BBF-AA2A-3BF7717EFC35}" type="pres">
      <dgm:prSet presAssocID="{E1DFD6CA-1EC5-4310-B065-3615D2A38F19}" presName="composite" presStyleCnt="0"/>
      <dgm:spPr/>
    </dgm:pt>
    <dgm:pt modelId="{24DA75C5-FAD3-4CD4-91BE-13ADB4844213}" type="pres">
      <dgm:prSet presAssocID="{E1DFD6CA-1EC5-4310-B065-3615D2A38F19}" presName="parentText" presStyleLbl="alignNode1" presStyleIdx="0" presStyleCnt="1" custLinFactNeighborX="2533" custLinFactNeighborY="-5974">
        <dgm:presLayoutVars>
          <dgm:chMax val="1"/>
          <dgm:bulletEnabled val="1"/>
        </dgm:presLayoutVars>
      </dgm:prSet>
      <dgm:spPr/>
      <dgm:t>
        <a:bodyPr/>
        <a:lstStyle/>
        <a:p>
          <a:endParaRPr lang="es-MX"/>
        </a:p>
      </dgm:t>
    </dgm:pt>
    <dgm:pt modelId="{0CB12CFE-7116-493F-8317-B6464E2CD298}" type="pres">
      <dgm:prSet presAssocID="{E1DFD6CA-1EC5-4310-B065-3615D2A38F19}" presName="descendantText" presStyleLbl="alignAcc1" presStyleIdx="0" presStyleCnt="1" custScaleX="85879" custScaleY="130009" custLinFactNeighborX="-4718" custLinFactNeighborY="5158">
        <dgm:presLayoutVars>
          <dgm:bulletEnabled val="1"/>
        </dgm:presLayoutVars>
      </dgm:prSet>
      <dgm:spPr/>
      <dgm:t>
        <a:bodyPr/>
        <a:lstStyle/>
        <a:p>
          <a:endParaRPr lang="es-MX"/>
        </a:p>
      </dgm:t>
    </dgm:pt>
  </dgm:ptLst>
  <dgm:cxnLst>
    <dgm:cxn modelId="{FEA57B37-52A4-40B8-B4D6-5010602234B0}" srcId="{E1DFD6CA-1EC5-4310-B065-3615D2A38F19}" destId="{8AF97F42-6743-4B99-91D0-CF94B7C28C49}" srcOrd="3" destOrd="0" parTransId="{A74DE752-F987-497F-B2D3-68CBDCD106B9}" sibTransId="{B2470FE8-BC8B-4FFC-A1B6-89AA8EF6BB9D}"/>
    <dgm:cxn modelId="{2837E190-8286-4ADD-BAD7-4BD8F848C388}" type="presOf" srcId="{B119BBBB-CC2D-4A92-99C6-8310D84BDF27}" destId="{0CB12CFE-7116-493F-8317-B6464E2CD298}" srcOrd="0" destOrd="4" presId="urn:microsoft.com/office/officeart/2005/8/layout/chevron2"/>
    <dgm:cxn modelId="{1B5C920D-97C1-47BC-8195-6BF26A6BD0A8}" type="presOf" srcId="{51F58641-FE09-4955-9F2F-F8806C62148E}" destId="{0CB12CFE-7116-493F-8317-B6464E2CD298}" srcOrd="0" destOrd="0" presId="urn:microsoft.com/office/officeart/2005/8/layout/chevron2"/>
    <dgm:cxn modelId="{022E17EE-FA10-44A5-A64F-D7BBBFE288B0}" type="presOf" srcId="{8BE586B5-F7ED-4B11-BE55-97614EF4746B}" destId="{B273C1E3-54DF-429E-AB76-33E2580AC9D7}" srcOrd="0" destOrd="0" presId="urn:microsoft.com/office/officeart/2005/8/layout/chevron2"/>
    <dgm:cxn modelId="{28DDAB15-DF59-49CA-8788-C9CC554A8072}" srcId="{E1DFD6CA-1EC5-4310-B065-3615D2A38F19}" destId="{C1B7CCAA-98EE-4057-8B04-5032FACAAB6C}" srcOrd="1" destOrd="0" parTransId="{6E0D0C73-B59C-41A8-AEFF-A99A1E9855E2}" sibTransId="{910FF3E0-03BF-45DA-A352-F9CB6D276425}"/>
    <dgm:cxn modelId="{5935C59B-2058-4386-84F3-77BDA16DA3FB}" srcId="{E1DFD6CA-1EC5-4310-B065-3615D2A38F19}" destId="{5920C662-A2DE-40C5-88A9-11105E06F389}" srcOrd="2" destOrd="0" parTransId="{79A6AF45-7ACB-4C83-82CD-F1BCF72D5DC9}" sibTransId="{162626BF-406D-435E-8256-5F2F81B76C26}"/>
    <dgm:cxn modelId="{E24911C0-61FC-4E1B-BC46-9211F4266B55}" srcId="{E1DFD6CA-1EC5-4310-B065-3615D2A38F19}" destId="{51F58641-FE09-4955-9F2F-F8806C62148E}" srcOrd="0" destOrd="0" parTransId="{4692AB4C-5FD1-4AD0-8E5C-85D135C4AB1B}" sibTransId="{CF80BBF7-E0DC-4C93-9494-E1C57B343BA3}"/>
    <dgm:cxn modelId="{F8C50C15-2D15-4665-A77D-BF9B355B4021}" srcId="{8BE586B5-F7ED-4B11-BE55-97614EF4746B}" destId="{E1DFD6CA-1EC5-4310-B065-3615D2A38F19}" srcOrd="0" destOrd="0" parTransId="{159216FE-4D36-4C52-AB92-AF4B90CC4702}" sibTransId="{6C39F4DF-0216-4C48-9D35-B7D02A0D9960}"/>
    <dgm:cxn modelId="{D2A5DBB6-E985-4AE1-9EA6-14B08CE2D840}" srcId="{E1DFD6CA-1EC5-4310-B065-3615D2A38F19}" destId="{B119BBBB-CC2D-4A92-99C6-8310D84BDF27}" srcOrd="4" destOrd="0" parTransId="{A9590793-6EA5-42E3-B272-BB4FAA0CFB53}" sibTransId="{1244213D-3D63-4C9A-9C74-B5C010E398CF}"/>
    <dgm:cxn modelId="{BFDC02DD-61E1-43FF-8999-7741724AE814}" type="presOf" srcId="{5920C662-A2DE-40C5-88A9-11105E06F389}" destId="{0CB12CFE-7116-493F-8317-B6464E2CD298}" srcOrd="0" destOrd="2" presId="urn:microsoft.com/office/officeart/2005/8/layout/chevron2"/>
    <dgm:cxn modelId="{1BC7CF41-7469-4D56-8A86-F790B87093CB}" type="presOf" srcId="{8AF97F42-6743-4B99-91D0-CF94B7C28C49}" destId="{0CB12CFE-7116-493F-8317-B6464E2CD298}" srcOrd="0" destOrd="3" presId="urn:microsoft.com/office/officeart/2005/8/layout/chevron2"/>
    <dgm:cxn modelId="{FA1284FE-43BD-4D7E-BBF5-251F83F89EEF}" type="presOf" srcId="{E1DFD6CA-1EC5-4310-B065-3615D2A38F19}" destId="{24DA75C5-FAD3-4CD4-91BE-13ADB4844213}" srcOrd="0" destOrd="0" presId="urn:microsoft.com/office/officeart/2005/8/layout/chevron2"/>
    <dgm:cxn modelId="{54BEC0B7-7209-4BF7-84E7-E0615BF8E416}" type="presOf" srcId="{C1B7CCAA-98EE-4057-8B04-5032FACAAB6C}" destId="{0CB12CFE-7116-493F-8317-B6464E2CD298}" srcOrd="0" destOrd="1" presId="urn:microsoft.com/office/officeart/2005/8/layout/chevron2"/>
    <dgm:cxn modelId="{C74933DA-B685-45A0-A2C6-23C1E18157B7}" type="presParOf" srcId="{B273C1E3-54DF-429E-AB76-33E2580AC9D7}" destId="{8A0249F6-AD55-4BBF-AA2A-3BF7717EFC35}" srcOrd="0" destOrd="0" presId="urn:microsoft.com/office/officeart/2005/8/layout/chevron2"/>
    <dgm:cxn modelId="{2C071103-91D6-42E0-BCD6-6A912251FB1D}" type="presParOf" srcId="{8A0249F6-AD55-4BBF-AA2A-3BF7717EFC35}" destId="{24DA75C5-FAD3-4CD4-91BE-13ADB4844213}" srcOrd="0" destOrd="0" presId="urn:microsoft.com/office/officeart/2005/8/layout/chevron2"/>
    <dgm:cxn modelId="{4E5B5A64-1CD2-4562-B12E-C59E2489323A}" type="presParOf" srcId="{8A0249F6-AD55-4BBF-AA2A-3BF7717EFC35}" destId="{0CB12CFE-7116-493F-8317-B6464E2CD29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5063ABC-D6C7-4C57-985B-EA2782D0219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3B90A9B1-3AE2-4AB1-BE48-56FF9498AB2B}">
      <dgm:prSet/>
      <dgm:spPr/>
      <dgm:t>
        <a:bodyPr/>
        <a:lstStyle/>
        <a:p>
          <a:pPr rtl="0"/>
          <a:r>
            <a:rPr lang="es-ES_tradnl" dirty="0" smtClean="0"/>
            <a:t>Tipos de mezcladores</a:t>
          </a:r>
          <a:endParaRPr lang="es-MX" dirty="0"/>
        </a:p>
      </dgm:t>
    </dgm:pt>
    <dgm:pt modelId="{56FAD935-9E4A-4768-8059-AE671DAAE598}" type="parTrans" cxnId="{B1504166-BFEE-4CB3-BD63-0F3EDEE50C20}">
      <dgm:prSet/>
      <dgm:spPr/>
      <dgm:t>
        <a:bodyPr/>
        <a:lstStyle/>
        <a:p>
          <a:endParaRPr lang="es-MX"/>
        </a:p>
      </dgm:t>
    </dgm:pt>
    <dgm:pt modelId="{66A5C946-A03E-4810-A4A2-A4E4AB5D458A}" type="sibTrans" cxnId="{B1504166-BFEE-4CB3-BD63-0F3EDEE50C20}">
      <dgm:prSet/>
      <dgm:spPr/>
      <dgm:t>
        <a:bodyPr/>
        <a:lstStyle/>
        <a:p>
          <a:endParaRPr lang="es-MX"/>
        </a:p>
      </dgm:t>
    </dgm:pt>
    <dgm:pt modelId="{54743019-6B56-4CEC-8EE3-0249E5C43B5B}">
      <dgm:prSet/>
      <dgm:spPr/>
      <dgm:t>
        <a:bodyPr/>
        <a:lstStyle/>
        <a:p>
          <a:pPr rtl="0"/>
          <a:r>
            <a:rPr lang="es-ES_tradnl" smtClean="0"/>
            <a:t>Sistemas mecánicos</a:t>
          </a:r>
          <a:endParaRPr lang="es-MX"/>
        </a:p>
      </dgm:t>
    </dgm:pt>
    <dgm:pt modelId="{3BA3F4E3-F5D3-454B-BBE1-E28569A8BE04}" type="parTrans" cxnId="{AD4A6AAB-A043-4E30-A633-B20E0330B93D}">
      <dgm:prSet/>
      <dgm:spPr/>
      <dgm:t>
        <a:bodyPr/>
        <a:lstStyle/>
        <a:p>
          <a:endParaRPr lang="es-MX"/>
        </a:p>
      </dgm:t>
    </dgm:pt>
    <dgm:pt modelId="{EB255247-87ED-4F41-821A-94A6CC808E5E}" type="sibTrans" cxnId="{AD4A6AAB-A043-4E30-A633-B20E0330B93D}">
      <dgm:prSet/>
      <dgm:spPr/>
      <dgm:t>
        <a:bodyPr/>
        <a:lstStyle/>
        <a:p>
          <a:endParaRPr lang="es-MX"/>
        </a:p>
      </dgm:t>
    </dgm:pt>
    <dgm:pt modelId="{BE53D0EF-201A-4B78-92C1-B4113A41EF00}">
      <dgm:prSet/>
      <dgm:spPr/>
      <dgm:t>
        <a:bodyPr/>
        <a:lstStyle/>
        <a:p>
          <a:pPr rtl="0"/>
          <a:r>
            <a:rPr lang="es-ES_tradnl" dirty="0" smtClean="0"/>
            <a:t>Hidráulicos</a:t>
          </a:r>
          <a:endParaRPr lang="es-MX" dirty="0"/>
        </a:p>
      </dgm:t>
    </dgm:pt>
    <dgm:pt modelId="{AA408A39-2DD3-4890-9253-00794A945AC7}" type="parTrans" cxnId="{484F58E5-5251-4E27-A2CC-6D29EC4BC7E9}">
      <dgm:prSet/>
      <dgm:spPr/>
      <dgm:t>
        <a:bodyPr/>
        <a:lstStyle/>
        <a:p>
          <a:endParaRPr lang="es-MX"/>
        </a:p>
      </dgm:t>
    </dgm:pt>
    <dgm:pt modelId="{F99EF409-6499-43BE-B1F7-AD881A5839D2}" type="sibTrans" cxnId="{484F58E5-5251-4E27-A2CC-6D29EC4BC7E9}">
      <dgm:prSet/>
      <dgm:spPr/>
      <dgm:t>
        <a:bodyPr/>
        <a:lstStyle/>
        <a:p>
          <a:endParaRPr lang="es-MX"/>
        </a:p>
      </dgm:t>
    </dgm:pt>
    <dgm:pt modelId="{7FE037A5-8463-4DDE-A4C5-7CE81D8DA8F7}">
      <dgm:prSet/>
      <dgm:spPr/>
      <dgm:t>
        <a:bodyPr/>
        <a:lstStyle/>
        <a:p>
          <a:pPr rtl="0"/>
          <a:r>
            <a:rPr lang="es-ES_tradnl" smtClean="0"/>
            <a:t>Difusión por bombeo</a:t>
          </a:r>
          <a:endParaRPr lang="es-MX"/>
        </a:p>
      </dgm:t>
    </dgm:pt>
    <dgm:pt modelId="{2DDEF472-7582-4BF1-AE1B-891792930ECF}" type="parTrans" cxnId="{92F80BBF-3A69-416D-9E6B-D1AB76BAD93A}">
      <dgm:prSet/>
      <dgm:spPr/>
      <dgm:t>
        <a:bodyPr/>
        <a:lstStyle/>
        <a:p>
          <a:endParaRPr lang="es-MX"/>
        </a:p>
      </dgm:t>
    </dgm:pt>
    <dgm:pt modelId="{0252631D-E529-4CBA-81D1-E82C02CDC2EA}" type="sibTrans" cxnId="{92F80BBF-3A69-416D-9E6B-D1AB76BAD93A}">
      <dgm:prSet/>
      <dgm:spPr/>
      <dgm:t>
        <a:bodyPr/>
        <a:lstStyle/>
        <a:p>
          <a:endParaRPr lang="es-MX"/>
        </a:p>
      </dgm:t>
    </dgm:pt>
    <dgm:pt modelId="{EFDC23E1-8DED-4281-961E-BA0F520B0232}" type="pres">
      <dgm:prSet presAssocID="{05063ABC-D6C7-4C57-985B-EA2782D0219C}" presName="linear" presStyleCnt="0">
        <dgm:presLayoutVars>
          <dgm:dir/>
          <dgm:animLvl val="lvl"/>
          <dgm:resizeHandles val="exact"/>
        </dgm:presLayoutVars>
      </dgm:prSet>
      <dgm:spPr/>
      <dgm:t>
        <a:bodyPr/>
        <a:lstStyle/>
        <a:p>
          <a:endParaRPr lang="es-MX"/>
        </a:p>
      </dgm:t>
    </dgm:pt>
    <dgm:pt modelId="{A7299F4E-1D3F-48D7-9F43-BE63E6AAC035}" type="pres">
      <dgm:prSet presAssocID="{3B90A9B1-3AE2-4AB1-BE48-56FF9498AB2B}" presName="parentLin" presStyleCnt="0"/>
      <dgm:spPr/>
    </dgm:pt>
    <dgm:pt modelId="{09C4BDAB-E2AF-4EA3-9B5E-878C95D02F97}" type="pres">
      <dgm:prSet presAssocID="{3B90A9B1-3AE2-4AB1-BE48-56FF9498AB2B}" presName="parentLeftMargin" presStyleLbl="node1" presStyleIdx="0" presStyleCnt="1"/>
      <dgm:spPr/>
      <dgm:t>
        <a:bodyPr/>
        <a:lstStyle/>
        <a:p>
          <a:endParaRPr lang="es-MX"/>
        </a:p>
      </dgm:t>
    </dgm:pt>
    <dgm:pt modelId="{B5CEDF70-88CB-4306-8622-9474D503AF61}" type="pres">
      <dgm:prSet presAssocID="{3B90A9B1-3AE2-4AB1-BE48-56FF9498AB2B}" presName="parentText" presStyleLbl="node1" presStyleIdx="0" presStyleCnt="1">
        <dgm:presLayoutVars>
          <dgm:chMax val="0"/>
          <dgm:bulletEnabled val="1"/>
        </dgm:presLayoutVars>
      </dgm:prSet>
      <dgm:spPr/>
      <dgm:t>
        <a:bodyPr/>
        <a:lstStyle/>
        <a:p>
          <a:endParaRPr lang="es-MX"/>
        </a:p>
      </dgm:t>
    </dgm:pt>
    <dgm:pt modelId="{43E6F8D4-5142-4757-A25A-33ABF861D4E6}" type="pres">
      <dgm:prSet presAssocID="{3B90A9B1-3AE2-4AB1-BE48-56FF9498AB2B}" presName="negativeSpace" presStyleCnt="0"/>
      <dgm:spPr/>
    </dgm:pt>
    <dgm:pt modelId="{DB13A70D-5769-4A2E-B196-49C27338B378}" type="pres">
      <dgm:prSet presAssocID="{3B90A9B1-3AE2-4AB1-BE48-56FF9498AB2B}" presName="childText" presStyleLbl="conFgAcc1" presStyleIdx="0" presStyleCnt="1">
        <dgm:presLayoutVars>
          <dgm:bulletEnabled val="1"/>
        </dgm:presLayoutVars>
      </dgm:prSet>
      <dgm:spPr/>
      <dgm:t>
        <a:bodyPr/>
        <a:lstStyle/>
        <a:p>
          <a:endParaRPr lang="es-MX"/>
        </a:p>
      </dgm:t>
    </dgm:pt>
  </dgm:ptLst>
  <dgm:cxnLst>
    <dgm:cxn modelId="{742877CC-A632-4F48-AA1A-D59FE3D1D7FF}" type="presOf" srcId="{3B90A9B1-3AE2-4AB1-BE48-56FF9498AB2B}" destId="{09C4BDAB-E2AF-4EA3-9B5E-878C95D02F97}" srcOrd="0" destOrd="0" presId="urn:microsoft.com/office/officeart/2005/8/layout/list1"/>
    <dgm:cxn modelId="{92F80BBF-3A69-416D-9E6B-D1AB76BAD93A}" srcId="{3B90A9B1-3AE2-4AB1-BE48-56FF9498AB2B}" destId="{7FE037A5-8463-4DDE-A4C5-7CE81D8DA8F7}" srcOrd="2" destOrd="0" parTransId="{2DDEF472-7582-4BF1-AE1B-891792930ECF}" sibTransId="{0252631D-E529-4CBA-81D1-E82C02CDC2EA}"/>
    <dgm:cxn modelId="{FF98E572-4A7E-4BA2-AE7B-E651A5EEDC4D}" type="presOf" srcId="{05063ABC-D6C7-4C57-985B-EA2782D0219C}" destId="{EFDC23E1-8DED-4281-961E-BA0F520B0232}" srcOrd="0" destOrd="0" presId="urn:microsoft.com/office/officeart/2005/8/layout/list1"/>
    <dgm:cxn modelId="{B1504166-BFEE-4CB3-BD63-0F3EDEE50C20}" srcId="{05063ABC-D6C7-4C57-985B-EA2782D0219C}" destId="{3B90A9B1-3AE2-4AB1-BE48-56FF9498AB2B}" srcOrd="0" destOrd="0" parTransId="{56FAD935-9E4A-4768-8059-AE671DAAE598}" sibTransId="{66A5C946-A03E-4810-A4A2-A4E4AB5D458A}"/>
    <dgm:cxn modelId="{516FA5B7-4A08-481D-8B2F-D4B19CE99B8A}" type="presOf" srcId="{BE53D0EF-201A-4B78-92C1-B4113A41EF00}" destId="{DB13A70D-5769-4A2E-B196-49C27338B378}" srcOrd="0" destOrd="1" presId="urn:microsoft.com/office/officeart/2005/8/layout/list1"/>
    <dgm:cxn modelId="{E32E6D3B-2077-41F2-8409-841331E136B7}" type="presOf" srcId="{54743019-6B56-4CEC-8EE3-0249E5C43B5B}" destId="{DB13A70D-5769-4A2E-B196-49C27338B378}" srcOrd="0" destOrd="0" presId="urn:microsoft.com/office/officeart/2005/8/layout/list1"/>
    <dgm:cxn modelId="{484F58E5-5251-4E27-A2CC-6D29EC4BC7E9}" srcId="{3B90A9B1-3AE2-4AB1-BE48-56FF9498AB2B}" destId="{BE53D0EF-201A-4B78-92C1-B4113A41EF00}" srcOrd="1" destOrd="0" parTransId="{AA408A39-2DD3-4890-9253-00794A945AC7}" sibTransId="{F99EF409-6499-43BE-B1F7-AD881A5839D2}"/>
    <dgm:cxn modelId="{A1C692AF-AF96-4248-98B5-C5C74086E8BA}" type="presOf" srcId="{3B90A9B1-3AE2-4AB1-BE48-56FF9498AB2B}" destId="{B5CEDF70-88CB-4306-8622-9474D503AF61}" srcOrd="1" destOrd="0" presId="urn:microsoft.com/office/officeart/2005/8/layout/list1"/>
    <dgm:cxn modelId="{AD4A6AAB-A043-4E30-A633-B20E0330B93D}" srcId="{3B90A9B1-3AE2-4AB1-BE48-56FF9498AB2B}" destId="{54743019-6B56-4CEC-8EE3-0249E5C43B5B}" srcOrd="0" destOrd="0" parTransId="{3BA3F4E3-F5D3-454B-BBE1-E28569A8BE04}" sibTransId="{EB255247-87ED-4F41-821A-94A6CC808E5E}"/>
    <dgm:cxn modelId="{BA397AD8-3B58-4CE6-BF4B-47B0EF30E058}" type="presOf" srcId="{7FE037A5-8463-4DDE-A4C5-7CE81D8DA8F7}" destId="{DB13A70D-5769-4A2E-B196-49C27338B378}" srcOrd="0" destOrd="2" presId="urn:microsoft.com/office/officeart/2005/8/layout/list1"/>
    <dgm:cxn modelId="{21ADDE31-1033-4AAD-9CE8-6A8860661254}" type="presParOf" srcId="{EFDC23E1-8DED-4281-961E-BA0F520B0232}" destId="{A7299F4E-1D3F-48D7-9F43-BE63E6AAC035}" srcOrd="0" destOrd="0" presId="urn:microsoft.com/office/officeart/2005/8/layout/list1"/>
    <dgm:cxn modelId="{703C1B0B-4D4A-4370-9E6C-C0A23A6DD3D8}" type="presParOf" srcId="{A7299F4E-1D3F-48D7-9F43-BE63E6AAC035}" destId="{09C4BDAB-E2AF-4EA3-9B5E-878C95D02F97}" srcOrd="0" destOrd="0" presId="urn:microsoft.com/office/officeart/2005/8/layout/list1"/>
    <dgm:cxn modelId="{4C024B8D-64B0-4392-A066-B6B7533D9E60}" type="presParOf" srcId="{A7299F4E-1D3F-48D7-9F43-BE63E6AAC035}" destId="{B5CEDF70-88CB-4306-8622-9474D503AF61}" srcOrd="1" destOrd="0" presId="urn:microsoft.com/office/officeart/2005/8/layout/list1"/>
    <dgm:cxn modelId="{B6955C0A-FC7F-4F9D-9258-0FCDDC14B122}" type="presParOf" srcId="{EFDC23E1-8DED-4281-961E-BA0F520B0232}" destId="{43E6F8D4-5142-4757-A25A-33ABF861D4E6}" srcOrd="1" destOrd="0" presId="urn:microsoft.com/office/officeart/2005/8/layout/list1"/>
    <dgm:cxn modelId="{47B64CA7-8429-46F2-863F-554C2F221C8B}" type="presParOf" srcId="{EFDC23E1-8DED-4281-961E-BA0F520B0232}" destId="{DB13A70D-5769-4A2E-B196-49C27338B378}"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4B82066-B033-4D18-88A1-2BF6BB640D26}" type="doc">
      <dgm:prSet loTypeId="urn:microsoft.com/office/officeart/2005/8/layout/process1" loCatId="process" qsTypeId="urn:microsoft.com/office/officeart/2005/8/quickstyle/simple5" qsCatId="simple" csTypeId="urn:microsoft.com/office/officeart/2005/8/colors/accent1_2" csCatId="accent1" phldr="1"/>
      <dgm:spPr/>
      <dgm:t>
        <a:bodyPr/>
        <a:lstStyle/>
        <a:p>
          <a:endParaRPr lang="es-MX"/>
        </a:p>
      </dgm:t>
    </dgm:pt>
    <dgm:pt modelId="{38564391-FD78-4DD4-81C5-5107FEB44B8B}">
      <dgm:prSet custT="1"/>
      <dgm:spPr/>
      <dgm:t>
        <a:bodyPr/>
        <a:lstStyle/>
        <a:p>
          <a:pPr rtl="0"/>
          <a:r>
            <a:rPr lang="es-ES_tradnl" sz="3200" b="1" dirty="0" smtClean="0"/>
            <a:t>Mecánicos</a:t>
          </a:r>
          <a:endParaRPr lang="es-MX" sz="3200" b="1" dirty="0"/>
        </a:p>
      </dgm:t>
    </dgm:pt>
    <dgm:pt modelId="{A18C338F-9A8B-473B-9724-41DADBD4CE42}" type="parTrans" cxnId="{DBF2A6FF-CD20-47A5-80F3-21F32125BAC7}">
      <dgm:prSet/>
      <dgm:spPr/>
      <dgm:t>
        <a:bodyPr/>
        <a:lstStyle/>
        <a:p>
          <a:endParaRPr lang="es-MX"/>
        </a:p>
      </dgm:t>
    </dgm:pt>
    <dgm:pt modelId="{E28A793F-2096-4351-B57B-B868D9C42E65}" type="sibTrans" cxnId="{DBF2A6FF-CD20-47A5-80F3-21F32125BAC7}">
      <dgm:prSet/>
      <dgm:spPr/>
      <dgm:t>
        <a:bodyPr/>
        <a:lstStyle/>
        <a:p>
          <a:endParaRPr lang="es-MX"/>
        </a:p>
      </dgm:t>
    </dgm:pt>
    <dgm:pt modelId="{161CCC24-8467-452C-9573-06E609DB4D3D}">
      <dgm:prSet custT="1"/>
      <dgm:spPr/>
      <dgm:t>
        <a:bodyPr/>
        <a:lstStyle/>
        <a:p>
          <a:pPr rtl="0"/>
          <a:r>
            <a:rPr lang="es-ES_tradnl" sz="2000" dirty="0" smtClean="0"/>
            <a:t>Consisten en un tanque o canal con uno o mas sistemas de agitación</a:t>
          </a:r>
          <a:endParaRPr lang="es-MX" sz="2000" dirty="0"/>
        </a:p>
      </dgm:t>
    </dgm:pt>
    <dgm:pt modelId="{DA59E83C-7BB0-43B1-91D6-309E944BDB57}" type="parTrans" cxnId="{FE2D9E31-8273-4059-A0D6-C2606BABE4A6}">
      <dgm:prSet/>
      <dgm:spPr/>
      <dgm:t>
        <a:bodyPr/>
        <a:lstStyle/>
        <a:p>
          <a:endParaRPr lang="es-MX"/>
        </a:p>
      </dgm:t>
    </dgm:pt>
    <dgm:pt modelId="{70B844BC-CA6E-4762-81A0-6816A7CC74DC}" type="sibTrans" cxnId="{FE2D9E31-8273-4059-A0D6-C2606BABE4A6}">
      <dgm:prSet/>
      <dgm:spPr/>
      <dgm:t>
        <a:bodyPr/>
        <a:lstStyle/>
        <a:p>
          <a:endParaRPr lang="es-MX"/>
        </a:p>
      </dgm:t>
    </dgm:pt>
    <dgm:pt modelId="{C61E60BB-9865-488E-85EC-F19880695363}">
      <dgm:prSet custT="1"/>
      <dgm:spPr/>
      <dgm:t>
        <a:bodyPr/>
        <a:lstStyle/>
        <a:p>
          <a:pPr rtl="0"/>
          <a:r>
            <a:rPr lang="es-ES_tradnl" sz="2000" dirty="0" smtClean="0"/>
            <a:t>Llamados </a:t>
          </a:r>
          <a:r>
            <a:rPr lang="es-ES_tradnl" sz="2000" dirty="0" err="1" smtClean="0"/>
            <a:t>retromezcladores</a:t>
          </a:r>
          <a:endParaRPr lang="es-MX" sz="2000" dirty="0"/>
        </a:p>
      </dgm:t>
    </dgm:pt>
    <dgm:pt modelId="{136974DF-87E4-4676-A587-3552ED3B19BB}" type="parTrans" cxnId="{A0CB7C71-6B82-48F7-9DEC-5BBC421675E3}">
      <dgm:prSet/>
      <dgm:spPr/>
      <dgm:t>
        <a:bodyPr/>
        <a:lstStyle/>
        <a:p>
          <a:endParaRPr lang="es-MX"/>
        </a:p>
      </dgm:t>
    </dgm:pt>
    <dgm:pt modelId="{5D3FD3F0-E829-430B-91F9-8588BA525383}" type="sibTrans" cxnId="{A0CB7C71-6B82-48F7-9DEC-5BBC421675E3}">
      <dgm:prSet/>
      <dgm:spPr/>
      <dgm:t>
        <a:bodyPr/>
        <a:lstStyle/>
        <a:p>
          <a:endParaRPr lang="es-MX"/>
        </a:p>
      </dgm:t>
    </dgm:pt>
    <dgm:pt modelId="{EE9D032F-8C84-4B74-9072-2282030A44F4}">
      <dgm:prSet custT="1"/>
      <dgm:spPr/>
      <dgm:t>
        <a:bodyPr/>
        <a:lstStyle/>
        <a:p>
          <a:pPr rtl="0"/>
          <a:r>
            <a:rPr lang="es-ES_tradnl" sz="2000" dirty="0" smtClean="0"/>
            <a:t>Usan </a:t>
          </a:r>
          <a:r>
            <a:rPr lang="es-ES_tradnl" sz="2000" dirty="0" err="1" smtClean="0"/>
            <a:t>propelas</a:t>
          </a:r>
          <a:r>
            <a:rPr lang="es-ES_tradnl" sz="2000" dirty="0" smtClean="0"/>
            <a:t> o turbinas</a:t>
          </a:r>
          <a:endParaRPr lang="es-MX" sz="2000" dirty="0"/>
        </a:p>
      </dgm:t>
    </dgm:pt>
    <dgm:pt modelId="{926431C6-84CF-4245-AAC2-6F67AF4C5766}" type="parTrans" cxnId="{BED13577-1C2B-48C6-A9F0-8732948A5163}">
      <dgm:prSet/>
      <dgm:spPr/>
      <dgm:t>
        <a:bodyPr/>
        <a:lstStyle/>
        <a:p>
          <a:endParaRPr lang="es-MX"/>
        </a:p>
      </dgm:t>
    </dgm:pt>
    <dgm:pt modelId="{783CF7F4-C172-44C5-9125-8FA481DB7EE6}" type="sibTrans" cxnId="{BED13577-1C2B-48C6-A9F0-8732948A5163}">
      <dgm:prSet/>
      <dgm:spPr/>
      <dgm:t>
        <a:bodyPr/>
        <a:lstStyle/>
        <a:p>
          <a:endParaRPr lang="es-MX"/>
        </a:p>
      </dgm:t>
    </dgm:pt>
    <dgm:pt modelId="{3E408E94-BBB6-4268-9158-13C8F0F3EB05}" type="pres">
      <dgm:prSet presAssocID="{54B82066-B033-4D18-88A1-2BF6BB640D26}" presName="Name0" presStyleCnt="0">
        <dgm:presLayoutVars>
          <dgm:dir/>
          <dgm:resizeHandles val="exact"/>
        </dgm:presLayoutVars>
      </dgm:prSet>
      <dgm:spPr/>
      <dgm:t>
        <a:bodyPr/>
        <a:lstStyle/>
        <a:p>
          <a:endParaRPr lang="es-MX"/>
        </a:p>
      </dgm:t>
    </dgm:pt>
    <dgm:pt modelId="{09B7E528-1C8E-4343-99B9-CB7047593F2C}" type="pres">
      <dgm:prSet presAssocID="{38564391-FD78-4DD4-81C5-5107FEB44B8B}" presName="node" presStyleLbl="node1" presStyleIdx="0" presStyleCnt="1" custLinFactNeighborX="85" custLinFactNeighborY="-5663">
        <dgm:presLayoutVars>
          <dgm:bulletEnabled val="1"/>
        </dgm:presLayoutVars>
      </dgm:prSet>
      <dgm:spPr/>
      <dgm:t>
        <a:bodyPr/>
        <a:lstStyle/>
        <a:p>
          <a:endParaRPr lang="es-MX"/>
        </a:p>
      </dgm:t>
    </dgm:pt>
  </dgm:ptLst>
  <dgm:cxnLst>
    <dgm:cxn modelId="{D15D8CCF-A922-4E57-999D-D2AF1E8D18E9}" type="presOf" srcId="{EE9D032F-8C84-4B74-9072-2282030A44F4}" destId="{09B7E528-1C8E-4343-99B9-CB7047593F2C}" srcOrd="0" destOrd="3" presId="urn:microsoft.com/office/officeart/2005/8/layout/process1"/>
    <dgm:cxn modelId="{CE7CFB7C-DD14-4B8E-98E2-179C3E2EAE4C}" type="presOf" srcId="{54B82066-B033-4D18-88A1-2BF6BB640D26}" destId="{3E408E94-BBB6-4268-9158-13C8F0F3EB05}" srcOrd="0" destOrd="0" presId="urn:microsoft.com/office/officeart/2005/8/layout/process1"/>
    <dgm:cxn modelId="{BED13577-1C2B-48C6-A9F0-8732948A5163}" srcId="{161CCC24-8467-452C-9573-06E609DB4D3D}" destId="{EE9D032F-8C84-4B74-9072-2282030A44F4}" srcOrd="1" destOrd="0" parTransId="{926431C6-84CF-4245-AAC2-6F67AF4C5766}" sibTransId="{783CF7F4-C172-44C5-9125-8FA481DB7EE6}"/>
    <dgm:cxn modelId="{EE3F1A87-29AB-486E-B08B-F725EE780177}" type="presOf" srcId="{161CCC24-8467-452C-9573-06E609DB4D3D}" destId="{09B7E528-1C8E-4343-99B9-CB7047593F2C}" srcOrd="0" destOrd="1" presId="urn:microsoft.com/office/officeart/2005/8/layout/process1"/>
    <dgm:cxn modelId="{FE2D9E31-8273-4059-A0D6-C2606BABE4A6}" srcId="{38564391-FD78-4DD4-81C5-5107FEB44B8B}" destId="{161CCC24-8467-452C-9573-06E609DB4D3D}" srcOrd="0" destOrd="0" parTransId="{DA59E83C-7BB0-43B1-91D6-309E944BDB57}" sibTransId="{70B844BC-CA6E-4762-81A0-6816A7CC74DC}"/>
    <dgm:cxn modelId="{DBF2A6FF-CD20-47A5-80F3-21F32125BAC7}" srcId="{54B82066-B033-4D18-88A1-2BF6BB640D26}" destId="{38564391-FD78-4DD4-81C5-5107FEB44B8B}" srcOrd="0" destOrd="0" parTransId="{A18C338F-9A8B-473B-9724-41DADBD4CE42}" sibTransId="{E28A793F-2096-4351-B57B-B868D9C42E65}"/>
    <dgm:cxn modelId="{D850A3ED-7389-4087-BD7C-D2DC662DB260}" type="presOf" srcId="{C61E60BB-9865-488E-85EC-F19880695363}" destId="{09B7E528-1C8E-4343-99B9-CB7047593F2C}" srcOrd="0" destOrd="2" presId="urn:microsoft.com/office/officeart/2005/8/layout/process1"/>
    <dgm:cxn modelId="{A0CB7C71-6B82-48F7-9DEC-5BBC421675E3}" srcId="{161CCC24-8467-452C-9573-06E609DB4D3D}" destId="{C61E60BB-9865-488E-85EC-F19880695363}" srcOrd="0" destOrd="0" parTransId="{136974DF-87E4-4676-A587-3552ED3B19BB}" sibTransId="{5D3FD3F0-E829-430B-91F9-8588BA525383}"/>
    <dgm:cxn modelId="{212E8D50-EFF1-472E-A4C2-BFCD00760F45}" type="presOf" srcId="{38564391-FD78-4DD4-81C5-5107FEB44B8B}" destId="{09B7E528-1C8E-4343-99B9-CB7047593F2C}" srcOrd="0" destOrd="0" presId="urn:microsoft.com/office/officeart/2005/8/layout/process1"/>
    <dgm:cxn modelId="{38CF23DA-9927-4FB5-913F-C70F8B4278BE}" type="presParOf" srcId="{3E408E94-BBB6-4268-9158-13C8F0F3EB05}" destId="{09B7E528-1C8E-4343-99B9-CB7047593F2C}"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08F035E-9168-4D2F-9C74-AD1E56373360}"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es-MX"/>
        </a:p>
      </dgm:t>
    </dgm:pt>
    <dgm:pt modelId="{AAFB849D-1ACE-4BAA-9BB8-9C8771B0227F}">
      <dgm:prSet/>
      <dgm:spPr/>
      <dgm:t>
        <a:bodyPr/>
        <a:lstStyle/>
        <a:p>
          <a:pPr rtl="0"/>
          <a:r>
            <a:rPr lang="es-MX" b="1" smtClean="0"/>
            <a:t>Cálculo del gradiente para mezcladores mecánicos </a:t>
          </a:r>
          <a:endParaRPr lang="es-MX"/>
        </a:p>
      </dgm:t>
    </dgm:pt>
    <dgm:pt modelId="{C2A1A3FB-1592-4B79-8BB4-BD8098D7ABD9}" type="parTrans" cxnId="{A3A9D459-A9BF-4902-BEC3-9AF85DC34636}">
      <dgm:prSet/>
      <dgm:spPr/>
      <dgm:t>
        <a:bodyPr/>
        <a:lstStyle/>
        <a:p>
          <a:endParaRPr lang="es-MX"/>
        </a:p>
      </dgm:t>
    </dgm:pt>
    <dgm:pt modelId="{32ED33E7-11FB-4E6E-BDCB-5A4797686E2D}" type="sibTrans" cxnId="{A3A9D459-A9BF-4902-BEC3-9AF85DC34636}">
      <dgm:prSet/>
      <dgm:spPr/>
      <dgm:t>
        <a:bodyPr/>
        <a:lstStyle/>
        <a:p>
          <a:endParaRPr lang="es-MX"/>
        </a:p>
      </dgm:t>
    </dgm:pt>
    <dgm:pt modelId="{73C01892-7619-45DC-922C-9BEBEC3D5C55}" type="pres">
      <dgm:prSet presAssocID="{308F035E-9168-4D2F-9C74-AD1E56373360}" presName="linear" presStyleCnt="0">
        <dgm:presLayoutVars>
          <dgm:animLvl val="lvl"/>
          <dgm:resizeHandles val="exact"/>
        </dgm:presLayoutVars>
      </dgm:prSet>
      <dgm:spPr/>
      <dgm:t>
        <a:bodyPr/>
        <a:lstStyle/>
        <a:p>
          <a:endParaRPr lang="es-MX"/>
        </a:p>
      </dgm:t>
    </dgm:pt>
    <dgm:pt modelId="{C55C1A5E-CA75-48A7-8571-D83399CBF9FC}" type="pres">
      <dgm:prSet presAssocID="{AAFB849D-1ACE-4BAA-9BB8-9C8771B0227F}" presName="parentText" presStyleLbl="node1" presStyleIdx="0" presStyleCnt="1">
        <dgm:presLayoutVars>
          <dgm:chMax val="0"/>
          <dgm:bulletEnabled val="1"/>
        </dgm:presLayoutVars>
      </dgm:prSet>
      <dgm:spPr/>
      <dgm:t>
        <a:bodyPr/>
        <a:lstStyle/>
        <a:p>
          <a:endParaRPr lang="es-MX"/>
        </a:p>
      </dgm:t>
    </dgm:pt>
  </dgm:ptLst>
  <dgm:cxnLst>
    <dgm:cxn modelId="{A3A9D459-A9BF-4902-BEC3-9AF85DC34636}" srcId="{308F035E-9168-4D2F-9C74-AD1E56373360}" destId="{AAFB849D-1ACE-4BAA-9BB8-9C8771B0227F}" srcOrd="0" destOrd="0" parTransId="{C2A1A3FB-1592-4B79-8BB4-BD8098D7ABD9}" sibTransId="{32ED33E7-11FB-4E6E-BDCB-5A4797686E2D}"/>
    <dgm:cxn modelId="{58E3BE53-E250-4866-8B5F-A06202C30732}" type="presOf" srcId="{AAFB849D-1ACE-4BAA-9BB8-9C8771B0227F}" destId="{C55C1A5E-CA75-48A7-8571-D83399CBF9FC}" srcOrd="0" destOrd="0" presId="urn:microsoft.com/office/officeart/2005/8/layout/vList2"/>
    <dgm:cxn modelId="{56E4532A-EBD6-4C6B-B185-9CB07E67EA2B}" type="presOf" srcId="{308F035E-9168-4D2F-9C74-AD1E56373360}" destId="{73C01892-7619-45DC-922C-9BEBEC3D5C55}" srcOrd="0" destOrd="0" presId="urn:microsoft.com/office/officeart/2005/8/layout/vList2"/>
    <dgm:cxn modelId="{D62DD8D1-5F6D-44BB-A522-CAD25FB0CDC0}" type="presParOf" srcId="{73C01892-7619-45DC-922C-9BEBEC3D5C55}" destId="{C55C1A5E-CA75-48A7-8571-D83399CBF9FC}"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755D59-A18A-4797-8808-7142D44E0A28}"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C1905B4-0E34-432A-9B17-FF395BE46041}">
      <dgm:prSet/>
      <dgm:spPr/>
      <dgm:t>
        <a:bodyPr/>
        <a:lstStyle/>
        <a:p>
          <a:pPr rtl="0"/>
          <a:r>
            <a:rPr lang="es-ES_tradnl" dirty="0" smtClean="0"/>
            <a:t>Impurezas del agua que pueden ser removidas con el proceso de coagulación</a:t>
          </a:r>
          <a:endParaRPr lang="es-MX" dirty="0"/>
        </a:p>
      </dgm:t>
    </dgm:pt>
    <dgm:pt modelId="{0ED5C358-1C76-4758-8DD6-91194B3E2057}" type="parTrans" cxnId="{83AA2ED2-0225-40CA-BA35-804A3B2907C6}">
      <dgm:prSet/>
      <dgm:spPr/>
      <dgm:t>
        <a:bodyPr/>
        <a:lstStyle/>
        <a:p>
          <a:endParaRPr lang="es-MX"/>
        </a:p>
      </dgm:t>
    </dgm:pt>
    <dgm:pt modelId="{F3BF242C-E6CE-457D-878F-D3833E1CBEFF}" type="sibTrans" cxnId="{83AA2ED2-0225-40CA-BA35-804A3B2907C6}">
      <dgm:prSet/>
      <dgm:spPr/>
      <dgm:t>
        <a:bodyPr/>
        <a:lstStyle/>
        <a:p>
          <a:endParaRPr lang="es-MX"/>
        </a:p>
      </dgm:t>
    </dgm:pt>
    <dgm:pt modelId="{FEF74258-1071-41F7-8F29-FB76BD0F8D10}" type="pres">
      <dgm:prSet presAssocID="{9C755D59-A18A-4797-8808-7142D44E0A28}" presName="linear" presStyleCnt="0">
        <dgm:presLayoutVars>
          <dgm:animLvl val="lvl"/>
          <dgm:resizeHandles val="exact"/>
        </dgm:presLayoutVars>
      </dgm:prSet>
      <dgm:spPr/>
      <dgm:t>
        <a:bodyPr/>
        <a:lstStyle/>
        <a:p>
          <a:endParaRPr lang="es-MX"/>
        </a:p>
      </dgm:t>
    </dgm:pt>
    <dgm:pt modelId="{AE7CCCDE-E456-4A46-8CB8-C6FF87E83F04}" type="pres">
      <dgm:prSet presAssocID="{6C1905B4-0E34-432A-9B17-FF395BE46041}" presName="parentText" presStyleLbl="node1" presStyleIdx="0" presStyleCnt="1" custScaleY="101587">
        <dgm:presLayoutVars>
          <dgm:chMax val="0"/>
          <dgm:bulletEnabled val="1"/>
        </dgm:presLayoutVars>
      </dgm:prSet>
      <dgm:spPr/>
      <dgm:t>
        <a:bodyPr/>
        <a:lstStyle/>
        <a:p>
          <a:endParaRPr lang="es-MX"/>
        </a:p>
      </dgm:t>
    </dgm:pt>
  </dgm:ptLst>
  <dgm:cxnLst>
    <dgm:cxn modelId="{704C4A96-D096-4EA6-AB88-99EFFDA03985}" type="presOf" srcId="{9C755D59-A18A-4797-8808-7142D44E0A28}" destId="{FEF74258-1071-41F7-8F29-FB76BD0F8D10}" srcOrd="0" destOrd="0" presId="urn:microsoft.com/office/officeart/2005/8/layout/vList2"/>
    <dgm:cxn modelId="{A3DF7233-6D17-4BA2-8569-34EB828E36A0}" type="presOf" srcId="{6C1905B4-0E34-432A-9B17-FF395BE46041}" destId="{AE7CCCDE-E456-4A46-8CB8-C6FF87E83F04}" srcOrd="0" destOrd="0" presId="urn:microsoft.com/office/officeart/2005/8/layout/vList2"/>
    <dgm:cxn modelId="{83AA2ED2-0225-40CA-BA35-804A3B2907C6}" srcId="{9C755D59-A18A-4797-8808-7142D44E0A28}" destId="{6C1905B4-0E34-432A-9B17-FF395BE46041}" srcOrd="0" destOrd="0" parTransId="{0ED5C358-1C76-4758-8DD6-91194B3E2057}" sibTransId="{F3BF242C-E6CE-457D-878F-D3833E1CBEFF}"/>
    <dgm:cxn modelId="{228E81C6-9EAE-49FD-A00D-A36DB9555898}" type="presParOf" srcId="{FEF74258-1071-41F7-8F29-FB76BD0F8D10}" destId="{AE7CCCDE-E456-4A46-8CB8-C6FF87E83F0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08F035E-9168-4D2F-9C74-AD1E56373360}"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AAFB849D-1ACE-4BAA-9BB8-9C8771B0227F}">
      <dgm:prSet custT="1"/>
      <dgm:spPr>
        <a:solidFill>
          <a:schemeClr val="bg1"/>
        </a:solidFill>
      </dgm:spPr>
      <dgm:t>
        <a:bodyPr/>
        <a:lstStyle/>
        <a:p>
          <a:pPr rtl="0"/>
          <a:r>
            <a:rPr kumimoji="0" lang="es-ES_tradnl" altLang="es-MX" sz="18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El valor de K estará en función del número de Reynolds que se tenga en el dispositivo de mezcla y del tipo de turbina.</a:t>
          </a:r>
          <a:endParaRPr kumimoji="0" lang="es-MX" sz="18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dgm:t>
    </dgm:pt>
    <dgm:pt modelId="{C2A1A3FB-1592-4B79-8BB4-BD8098D7ABD9}" type="parTrans" cxnId="{A3A9D459-A9BF-4902-BEC3-9AF85DC34636}">
      <dgm:prSet/>
      <dgm:spPr/>
      <dgm:t>
        <a:bodyPr/>
        <a:lstStyle/>
        <a:p>
          <a:endParaRPr lang="es-MX"/>
        </a:p>
      </dgm:t>
    </dgm:pt>
    <dgm:pt modelId="{32ED33E7-11FB-4E6E-BDCB-5A4797686E2D}" type="sibTrans" cxnId="{A3A9D459-A9BF-4902-BEC3-9AF85DC34636}">
      <dgm:prSet/>
      <dgm:spPr/>
      <dgm:t>
        <a:bodyPr/>
        <a:lstStyle/>
        <a:p>
          <a:endParaRPr lang="es-MX"/>
        </a:p>
      </dgm:t>
    </dgm:pt>
    <dgm:pt modelId="{6AF7DFDE-5CB1-4944-9F0A-3E338729CA0B}">
      <dgm:prSet custT="1"/>
      <dgm:spPr>
        <a:solidFill>
          <a:schemeClr val="bg1"/>
        </a:solidFill>
      </dgm:spPr>
      <dgm:t>
        <a:bodyPr/>
        <a:lstStyle/>
        <a:p>
          <a:pPr rtl="0"/>
          <a:r>
            <a:rPr kumimoji="0" lang="es-ES_tradnl" altLang="es-MX" sz="2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s-ES_tradnl" altLang="es-MX" sz="18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El número de Reynolds se calcula de la siguiente manera</a:t>
          </a:r>
          <a:endParaRPr lang="es-MX" sz="1800" b="1" dirty="0">
            <a:solidFill>
              <a:schemeClr val="tx1"/>
            </a:solidFill>
          </a:endParaRPr>
        </a:p>
      </dgm:t>
    </dgm:pt>
    <dgm:pt modelId="{20A91DFB-26F5-4100-A39F-795D66BDF856}" type="parTrans" cxnId="{0268BC0F-CFF2-4281-8408-6F7DAA1E5D37}">
      <dgm:prSet/>
      <dgm:spPr/>
      <dgm:t>
        <a:bodyPr/>
        <a:lstStyle/>
        <a:p>
          <a:endParaRPr lang="es-MX"/>
        </a:p>
      </dgm:t>
    </dgm:pt>
    <dgm:pt modelId="{03E1DA51-DB2E-44CF-A1EA-B8DD10ABC8AA}" type="sibTrans" cxnId="{0268BC0F-CFF2-4281-8408-6F7DAA1E5D37}">
      <dgm:prSet/>
      <dgm:spPr/>
      <dgm:t>
        <a:bodyPr/>
        <a:lstStyle/>
        <a:p>
          <a:endParaRPr lang="es-MX"/>
        </a:p>
      </dgm:t>
    </dgm:pt>
    <dgm:pt modelId="{73C01892-7619-45DC-922C-9BEBEC3D5C55}" type="pres">
      <dgm:prSet presAssocID="{308F035E-9168-4D2F-9C74-AD1E56373360}" presName="linear" presStyleCnt="0">
        <dgm:presLayoutVars>
          <dgm:animLvl val="lvl"/>
          <dgm:resizeHandles val="exact"/>
        </dgm:presLayoutVars>
      </dgm:prSet>
      <dgm:spPr/>
      <dgm:t>
        <a:bodyPr/>
        <a:lstStyle/>
        <a:p>
          <a:endParaRPr lang="es-MX"/>
        </a:p>
      </dgm:t>
    </dgm:pt>
    <dgm:pt modelId="{C55C1A5E-CA75-48A7-8571-D83399CBF9FC}" type="pres">
      <dgm:prSet presAssocID="{AAFB849D-1ACE-4BAA-9BB8-9C8771B0227F}" presName="parentText" presStyleLbl="node1" presStyleIdx="0" presStyleCnt="2">
        <dgm:presLayoutVars>
          <dgm:chMax val="0"/>
          <dgm:bulletEnabled val="1"/>
        </dgm:presLayoutVars>
      </dgm:prSet>
      <dgm:spPr/>
      <dgm:t>
        <a:bodyPr/>
        <a:lstStyle/>
        <a:p>
          <a:endParaRPr lang="es-MX"/>
        </a:p>
      </dgm:t>
    </dgm:pt>
    <dgm:pt modelId="{CF9B9ED5-037A-438E-87EA-A9EB86CE4D23}" type="pres">
      <dgm:prSet presAssocID="{32ED33E7-11FB-4E6E-BDCB-5A4797686E2D}" presName="spacer" presStyleCnt="0"/>
      <dgm:spPr/>
    </dgm:pt>
    <dgm:pt modelId="{7952ED56-509C-490F-B037-E5D3F6670B9D}" type="pres">
      <dgm:prSet presAssocID="{6AF7DFDE-5CB1-4944-9F0A-3E338729CA0B}" presName="parentText" presStyleLbl="node1" presStyleIdx="1" presStyleCnt="2">
        <dgm:presLayoutVars>
          <dgm:chMax val="0"/>
          <dgm:bulletEnabled val="1"/>
        </dgm:presLayoutVars>
      </dgm:prSet>
      <dgm:spPr/>
      <dgm:t>
        <a:bodyPr/>
        <a:lstStyle/>
        <a:p>
          <a:endParaRPr lang="es-MX"/>
        </a:p>
      </dgm:t>
    </dgm:pt>
  </dgm:ptLst>
  <dgm:cxnLst>
    <dgm:cxn modelId="{0AC03469-37AC-4E39-8FDF-605BA8957491}" type="presOf" srcId="{AAFB849D-1ACE-4BAA-9BB8-9C8771B0227F}" destId="{C55C1A5E-CA75-48A7-8571-D83399CBF9FC}" srcOrd="0" destOrd="0" presId="urn:microsoft.com/office/officeart/2005/8/layout/vList2"/>
    <dgm:cxn modelId="{A3A9D459-A9BF-4902-BEC3-9AF85DC34636}" srcId="{308F035E-9168-4D2F-9C74-AD1E56373360}" destId="{AAFB849D-1ACE-4BAA-9BB8-9C8771B0227F}" srcOrd="0" destOrd="0" parTransId="{C2A1A3FB-1592-4B79-8BB4-BD8098D7ABD9}" sibTransId="{32ED33E7-11FB-4E6E-BDCB-5A4797686E2D}"/>
    <dgm:cxn modelId="{0268BC0F-CFF2-4281-8408-6F7DAA1E5D37}" srcId="{308F035E-9168-4D2F-9C74-AD1E56373360}" destId="{6AF7DFDE-5CB1-4944-9F0A-3E338729CA0B}" srcOrd="1" destOrd="0" parTransId="{20A91DFB-26F5-4100-A39F-795D66BDF856}" sibTransId="{03E1DA51-DB2E-44CF-A1EA-B8DD10ABC8AA}"/>
    <dgm:cxn modelId="{10146507-913D-4AB3-BE27-52C2DC52F9DD}" type="presOf" srcId="{308F035E-9168-4D2F-9C74-AD1E56373360}" destId="{73C01892-7619-45DC-922C-9BEBEC3D5C55}" srcOrd="0" destOrd="0" presId="urn:microsoft.com/office/officeart/2005/8/layout/vList2"/>
    <dgm:cxn modelId="{8F39857F-449E-4E8A-A8B9-BAA8C00C13F1}" type="presOf" srcId="{6AF7DFDE-5CB1-4944-9F0A-3E338729CA0B}" destId="{7952ED56-509C-490F-B037-E5D3F6670B9D}" srcOrd="0" destOrd="0" presId="urn:microsoft.com/office/officeart/2005/8/layout/vList2"/>
    <dgm:cxn modelId="{012E137C-117B-4E3B-833F-2B7CD829923C}" type="presParOf" srcId="{73C01892-7619-45DC-922C-9BEBEC3D5C55}" destId="{C55C1A5E-CA75-48A7-8571-D83399CBF9FC}" srcOrd="0" destOrd="0" presId="urn:microsoft.com/office/officeart/2005/8/layout/vList2"/>
    <dgm:cxn modelId="{6147C0CB-7AA4-49BB-AC33-79E913AD38AF}" type="presParOf" srcId="{73C01892-7619-45DC-922C-9BEBEC3D5C55}" destId="{CF9B9ED5-037A-438E-87EA-A9EB86CE4D23}" srcOrd="1" destOrd="0" presId="urn:microsoft.com/office/officeart/2005/8/layout/vList2"/>
    <dgm:cxn modelId="{9D18323D-ADE1-431F-86B9-D1450A225DAF}" type="presParOf" srcId="{73C01892-7619-45DC-922C-9BEBEC3D5C55}" destId="{7952ED56-509C-490F-B037-E5D3F6670B9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8FF73C6-D7D1-47DE-A399-2218660F9E0A}"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51BA4166-A0FA-4201-AB06-65009812B98F}">
      <dgm:prSet/>
      <dgm:spPr>
        <a:solidFill>
          <a:srgbClr val="0070C0"/>
        </a:solidFill>
      </dgm:spPr>
      <dgm:t>
        <a:bodyPr/>
        <a:lstStyle/>
        <a:p>
          <a:pPr rtl="0"/>
          <a:r>
            <a:rPr lang="es-MX" b="1" dirty="0" smtClean="0">
              <a:solidFill>
                <a:schemeClr val="bg1"/>
              </a:solidFill>
            </a:rPr>
            <a:t>Una vez conocido el número de Reynolds y determinado el tipo de turbina,  con ayuda del siguiente gráfico se puede obtener el valor de K</a:t>
          </a:r>
          <a:endParaRPr lang="es-MX" b="1" dirty="0">
            <a:solidFill>
              <a:schemeClr val="bg1"/>
            </a:solidFill>
          </a:endParaRPr>
        </a:p>
      </dgm:t>
    </dgm:pt>
    <dgm:pt modelId="{9A33C9DE-05CB-47D4-9F74-EBC37BCB8EAD}" type="parTrans" cxnId="{35087DAC-1BB8-47D4-828F-A10D33DB8665}">
      <dgm:prSet/>
      <dgm:spPr/>
      <dgm:t>
        <a:bodyPr/>
        <a:lstStyle/>
        <a:p>
          <a:endParaRPr lang="es-MX"/>
        </a:p>
      </dgm:t>
    </dgm:pt>
    <dgm:pt modelId="{C7802EF3-D224-4817-B6F9-EBF44763EDD5}" type="sibTrans" cxnId="{35087DAC-1BB8-47D4-828F-A10D33DB8665}">
      <dgm:prSet/>
      <dgm:spPr/>
      <dgm:t>
        <a:bodyPr/>
        <a:lstStyle/>
        <a:p>
          <a:endParaRPr lang="es-MX"/>
        </a:p>
      </dgm:t>
    </dgm:pt>
    <dgm:pt modelId="{C53E4758-7CE6-4FFA-BE32-7004D50FFCD9}" type="pres">
      <dgm:prSet presAssocID="{18FF73C6-D7D1-47DE-A399-2218660F9E0A}" presName="linear" presStyleCnt="0">
        <dgm:presLayoutVars>
          <dgm:animLvl val="lvl"/>
          <dgm:resizeHandles val="exact"/>
        </dgm:presLayoutVars>
      </dgm:prSet>
      <dgm:spPr/>
      <dgm:t>
        <a:bodyPr/>
        <a:lstStyle/>
        <a:p>
          <a:endParaRPr lang="es-ES_tradnl"/>
        </a:p>
      </dgm:t>
    </dgm:pt>
    <dgm:pt modelId="{CABE192B-081B-4EDC-89B0-806AB92919DE}" type="pres">
      <dgm:prSet presAssocID="{51BA4166-A0FA-4201-AB06-65009812B98F}" presName="parentText" presStyleLbl="node1" presStyleIdx="0" presStyleCnt="1" custLinFactNeighborX="1020" custLinFactNeighborY="-68743">
        <dgm:presLayoutVars>
          <dgm:chMax val="0"/>
          <dgm:bulletEnabled val="1"/>
        </dgm:presLayoutVars>
      </dgm:prSet>
      <dgm:spPr/>
      <dgm:t>
        <a:bodyPr/>
        <a:lstStyle/>
        <a:p>
          <a:endParaRPr lang="es-ES_tradnl"/>
        </a:p>
      </dgm:t>
    </dgm:pt>
  </dgm:ptLst>
  <dgm:cxnLst>
    <dgm:cxn modelId="{BB693EA9-3554-46D8-BE4E-8971213DFBDF}" type="presOf" srcId="{51BA4166-A0FA-4201-AB06-65009812B98F}" destId="{CABE192B-081B-4EDC-89B0-806AB92919DE}" srcOrd="0" destOrd="0" presId="urn:microsoft.com/office/officeart/2005/8/layout/vList2"/>
    <dgm:cxn modelId="{85AD9FBF-D160-4E81-82C9-7E7B6294BB3E}" type="presOf" srcId="{18FF73C6-D7D1-47DE-A399-2218660F9E0A}" destId="{C53E4758-7CE6-4FFA-BE32-7004D50FFCD9}" srcOrd="0" destOrd="0" presId="urn:microsoft.com/office/officeart/2005/8/layout/vList2"/>
    <dgm:cxn modelId="{35087DAC-1BB8-47D4-828F-A10D33DB8665}" srcId="{18FF73C6-D7D1-47DE-A399-2218660F9E0A}" destId="{51BA4166-A0FA-4201-AB06-65009812B98F}" srcOrd="0" destOrd="0" parTransId="{9A33C9DE-05CB-47D4-9F74-EBC37BCB8EAD}" sibTransId="{C7802EF3-D224-4817-B6F9-EBF44763EDD5}"/>
    <dgm:cxn modelId="{F59C6BF4-18CA-457B-8671-A60ACB8C3FBC}" type="presParOf" srcId="{C53E4758-7CE6-4FFA-BE32-7004D50FFCD9}" destId="{CABE192B-081B-4EDC-89B0-806AB92919D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08F035E-9168-4D2F-9C74-AD1E56373360}"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AAFB849D-1ACE-4BAA-9BB8-9C8771B0227F}">
      <dgm:prSet/>
      <dgm:spPr/>
      <dgm:t>
        <a:bodyPr/>
        <a:lstStyle/>
        <a:p>
          <a:pPr algn="ctr" rtl="0"/>
          <a:r>
            <a:rPr lang="es-MX" b="1" dirty="0" smtClean="0"/>
            <a:t>Cálculo del número de Reynolds para mezcladores mecánicos </a:t>
          </a:r>
          <a:endParaRPr lang="es-MX" dirty="0"/>
        </a:p>
      </dgm:t>
    </dgm:pt>
    <dgm:pt modelId="{C2A1A3FB-1592-4B79-8BB4-BD8098D7ABD9}" type="parTrans" cxnId="{A3A9D459-A9BF-4902-BEC3-9AF85DC34636}">
      <dgm:prSet/>
      <dgm:spPr/>
      <dgm:t>
        <a:bodyPr/>
        <a:lstStyle/>
        <a:p>
          <a:pPr algn="ctr"/>
          <a:endParaRPr lang="es-MX"/>
        </a:p>
      </dgm:t>
    </dgm:pt>
    <dgm:pt modelId="{32ED33E7-11FB-4E6E-BDCB-5A4797686E2D}" type="sibTrans" cxnId="{A3A9D459-A9BF-4902-BEC3-9AF85DC34636}">
      <dgm:prSet/>
      <dgm:spPr/>
      <dgm:t>
        <a:bodyPr/>
        <a:lstStyle/>
        <a:p>
          <a:pPr algn="ctr"/>
          <a:endParaRPr lang="es-MX"/>
        </a:p>
      </dgm:t>
    </dgm:pt>
    <dgm:pt modelId="{73C01892-7619-45DC-922C-9BEBEC3D5C55}" type="pres">
      <dgm:prSet presAssocID="{308F035E-9168-4D2F-9C74-AD1E56373360}" presName="linear" presStyleCnt="0">
        <dgm:presLayoutVars>
          <dgm:animLvl val="lvl"/>
          <dgm:resizeHandles val="exact"/>
        </dgm:presLayoutVars>
      </dgm:prSet>
      <dgm:spPr/>
      <dgm:t>
        <a:bodyPr/>
        <a:lstStyle/>
        <a:p>
          <a:endParaRPr lang="es-MX"/>
        </a:p>
      </dgm:t>
    </dgm:pt>
    <dgm:pt modelId="{C55C1A5E-CA75-48A7-8571-D83399CBF9FC}" type="pres">
      <dgm:prSet presAssocID="{AAFB849D-1ACE-4BAA-9BB8-9C8771B0227F}" presName="parentText" presStyleLbl="node1" presStyleIdx="0" presStyleCnt="1">
        <dgm:presLayoutVars>
          <dgm:chMax val="0"/>
          <dgm:bulletEnabled val="1"/>
        </dgm:presLayoutVars>
      </dgm:prSet>
      <dgm:spPr/>
      <dgm:t>
        <a:bodyPr/>
        <a:lstStyle/>
        <a:p>
          <a:endParaRPr lang="es-MX"/>
        </a:p>
      </dgm:t>
    </dgm:pt>
  </dgm:ptLst>
  <dgm:cxnLst>
    <dgm:cxn modelId="{A3A9D459-A9BF-4902-BEC3-9AF85DC34636}" srcId="{308F035E-9168-4D2F-9C74-AD1E56373360}" destId="{AAFB849D-1ACE-4BAA-9BB8-9C8771B0227F}" srcOrd="0" destOrd="0" parTransId="{C2A1A3FB-1592-4B79-8BB4-BD8098D7ABD9}" sibTransId="{32ED33E7-11FB-4E6E-BDCB-5A4797686E2D}"/>
    <dgm:cxn modelId="{C906220B-FBB1-4841-A7F2-B0C26A01D7C0}" type="presOf" srcId="{308F035E-9168-4D2F-9C74-AD1E56373360}" destId="{73C01892-7619-45DC-922C-9BEBEC3D5C55}" srcOrd="0" destOrd="0" presId="urn:microsoft.com/office/officeart/2005/8/layout/vList2"/>
    <dgm:cxn modelId="{7B9A1CD4-FDB7-4611-9BFB-72304DFB4812}" type="presOf" srcId="{AAFB849D-1ACE-4BAA-9BB8-9C8771B0227F}" destId="{C55C1A5E-CA75-48A7-8571-D83399CBF9FC}" srcOrd="0" destOrd="0" presId="urn:microsoft.com/office/officeart/2005/8/layout/vList2"/>
    <dgm:cxn modelId="{8D9CA4A7-20F9-4ACC-BD0E-659DB01FAA46}" type="presParOf" srcId="{73C01892-7619-45DC-922C-9BEBEC3D5C55}" destId="{C55C1A5E-CA75-48A7-8571-D83399CBF9F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E872CC6-8D33-470A-ACE5-A93FB7FF0F75}"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es-MX"/>
        </a:p>
      </dgm:t>
    </dgm:pt>
    <dgm:pt modelId="{063B5F86-CEB7-492A-B515-DC5DD271B36F}">
      <dgm:prSet custT="1"/>
      <dgm:spPr/>
      <dgm:t>
        <a:bodyPr/>
        <a:lstStyle/>
        <a:p>
          <a:pPr rtl="0"/>
          <a:r>
            <a:rPr lang="es-MX" sz="2400" dirty="0" smtClean="0"/>
            <a:t>Una forma de determinar la dosis de sulfato de aluminio inicial para las pruebas en jarras puede calcularse con:</a:t>
          </a:r>
          <a:endParaRPr lang="es-MX" sz="2400" dirty="0"/>
        </a:p>
      </dgm:t>
    </dgm:pt>
    <dgm:pt modelId="{8220A118-C35B-4218-8B6E-07B57D35A2AA}" type="parTrans" cxnId="{1CC498BC-C28E-4BE9-86F8-C1939F53EE7A}">
      <dgm:prSet/>
      <dgm:spPr/>
      <dgm:t>
        <a:bodyPr/>
        <a:lstStyle/>
        <a:p>
          <a:endParaRPr lang="es-MX"/>
        </a:p>
      </dgm:t>
    </dgm:pt>
    <dgm:pt modelId="{AF674E03-E3CC-44B2-BC33-868178DD88F7}" type="sibTrans" cxnId="{1CC498BC-C28E-4BE9-86F8-C1939F53EE7A}">
      <dgm:prSet/>
      <dgm:spPr/>
      <dgm:t>
        <a:bodyPr/>
        <a:lstStyle/>
        <a:p>
          <a:endParaRPr lang="es-MX"/>
        </a:p>
      </dgm:t>
    </dgm:pt>
    <dgm:pt modelId="{3CA333F8-83B5-4A8E-B226-B5478C500FF2}" type="pres">
      <dgm:prSet presAssocID="{FE872CC6-8D33-470A-ACE5-A93FB7FF0F75}" presName="linear" presStyleCnt="0">
        <dgm:presLayoutVars>
          <dgm:animLvl val="lvl"/>
          <dgm:resizeHandles val="exact"/>
        </dgm:presLayoutVars>
      </dgm:prSet>
      <dgm:spPr/>
      <dgm:t>
        <a:bodyPr/>
        <a:lstStyle/>
        <a:p>
          <a:endParaRPr lang="es-ES_tradnl"/>
        </a:p>
      </dgm:t>
    </dgm:pt>
    <dgm:pt modelId="{E7315D89-30F9-4BF7-8C92-78FF2B198748}" type="pres">
      <dgm:prSet presAssocID="{063B5F86-CEB7-492A-B515-DC5DD271B36F}" presName="parentText" presStyleLbl="node1" presStyleIdx="0" presStyleCnt="1">
        <dgm:presLayoutVars>
          <dgm:chMax val="0"/>
          <dgm:bulletEnabled val="1"/>
        </dgm:presLayoutVars>
      </dgm:prSet>
      <dgm:spPr/>
      <dgm:t>
        <a:bodyPr/>
        <a:lstStyle/>
        <a:p>
          <a:endParaRPr lang="es-ES_tradnl"/>
        </a:p>
      </dgm:t>
    </dgm:pt>
  </dgm:ptLst>
  <dgm:cxnLst>
    <dgm:cxn modelId="{5392A41B-AB77-4A65-8AA0-586DE3948B48}" type="presOf" srcId="{FE872CC6-8D33-470A-ACE5-A93FB7FF0F75}" destId="{3CA333F8-83B5-4A8E-B226-B5478C500FF2}" srcOrd="0" destOrd="0" presId="urn:microsoft.com/office/officeart/2005/8/layout/vList2"/>
    <dgm:cxn modelId="{1CC498BC-C28E-4BE9-86F8-C1939F53EE7A}" srcId="{FE872CC6-8D33-470A-ACE5-A93FB7FF0F75}" destId="{063B5F86-CEB7-492A-B515-DC5DD271B36F}" srcOrd="0" destOrd="0" parTransId="{8220A118-C35B-4218-8B6E-07B57D35A2AA}" sibTransId="{AF674E03-E3CC-44B2-BC33-868178DD88F7}"/>
    <dgm:cxn modelId="{97FDC27E-778D-4F5E-87C8-F40BDE7E2E99}" type="presOf" srcId="{063B5F86-CEB7-492A-B515-DC5DD271B36F}" destId="{E7315D89-30F9-4BF7-8C92-78FF2B198748}" srcOrd="0" destOrd="0" presId="urn:microsoft.com/office/officeart/2005/8/layout/vList2"/>
    <dgm:cxn modelId="{9DB1BD13-342A-4774-BD06-EC3E19DB004B}" type="presParOf" srcId="{3CA333F8-83B5-4A8E-B226-B5478C500FF2}" destId="{E7315D89-30F9-4BF7-8C92-78FF2B19874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4B82066-B033-4D18-88A1-2BF6BB640D26}" type="doc">
      <dgm:prSet loTypeId="urn:microsoft.com/office/officeart/2005/8/layout/process1" loCatId="process" qsTypeId="urn:microsoft.com/office/officeart/2005/8/quickstyle/simple5" qsCatId="simple" csTypeId="urn:microsoft.com/office/officeart/2005/8/colors/accent1_2" csCatId="accent1" phldr="1"/>
      <dgm:spPr/>
      <dgm:t>
        <a:bodyPr/>
        <a:lstStyle/>
        <a:p>
          <a:endParaRPr lang="es-MX"/>
        </a:p>
      </dgm:t>
    </dgm:pt>
    <dgm:pt modelId="{38564391-FD78-4DD4-81C5-5107FEB44B8B}">
      <dgm:prSet custT="1"/>
      <dgm:spPr/>
      <dgm:t>
        <a:bodyPr/>
        <a:lstStyle/>
        <a:p>
          <a:pPr rtl="0"/>
          <a:r>
            <a:rPr lang="es-ES_tradnl" altLang="es-MX" sz="3200" dirty="0" smtClean="0"/>
            <a:t>Mezcladores hidráulicos</a:t>
          </a:r>
          <a:endParaRPr lang="es-MX" sz="3200" b="1" dirty="0"/>
        </a:p>
      </dgm:t>
    </dgm:pt>
    <dgm:pt modelId="{A18C338F-9A8B-473B-9724-41DADBD4CE42}" type="parTrans" cxnId="{DBF2A6FF-CD20-47A5-80F3-21F32125BAC7}">
      <dgm:prSet/>
      <dgm:spPr/>
      <dgm:t>
        <a:bodyPr/>
        <a:lstStyle/>
        <a:p>
          <a:endParaRPr lang="es-MX"/>
        </a:p>
      </dgm:t>
    </dgm:pt>
    <dgm:pt modelId="{E28A793F-2096-4351-B57B-B868D9C42E65}" type="sibTrans" cxnId="{DBF2A6FF-CD20-47A5-80F3-21F32125BAC7}">
      <dgm:prSet/>
      <dgm:spPr/>
      <dgm:t>
        <a:bodyPr/>
        <a:lstStyle/>
        <a:p>
          <a:endParaRPr lang="es-MX"/>
        </a:p>
      </dgm:t>
    </dgm:pt>
    <dgm:pt modelId="{161CCC24-8467-452C-9573-06E609DB4D3D}">
      <dgm:prSet custT="1"/>
      <dgm:spPr/>
      <dgm:t>
        <a:bodyPr/>
        <a:lstStyle/>
        <a:p>
          <a:pPr rtl="0"/>
          <a:r>
            <a:rPr lang="es-ES_tradnl" altLang="es-MX" sz="2000" dirty="0" smtClean="0"/>
            <a:t>La potencia esta en función de la forma del mezclador y características del flujo.</a:t>
          </a:r>
          <a:endParaRPr lang="es-MX" sz="2000" dirty="0"/>
        </a:p>
      </dgm:t>
    </dgm:pt>
    <dgm:pt modelId="{DA59E83C-7BB0-43B1-91D6-309E944BDB57}" type="parTrans" cxnId="{FE2D9E31-8273-4059-A0D6-C2606BABE4A6}">
      <dgm:prSet/>
      <dgm:spPr/>
      <dgm:t>
        <a:bodyPr/>
        <a:lstStyle/>
        <a:p>
          <a:endParaRPr lang="es-MX"/>
        </a:p>
      </dgm:t>
    </dgm:pt>
    <dgm:pt modelId="{70B844BC-CA6E-4762-81A0-6816A7CC74DC}" type="sibTrans" cxnId="{FE2D9E31-8273-4059-A0D6-C2606BABE4A6}">
      <dgm:prSet/>
      <dgm:spPr/>
      <dgm:t>
        <a:bodyPr/>
        <a:lstStyle/>
        <a:p>
          <a:endParaRPr lang="es-MX"/>
        </a:p>
      </dgm:t>
    </dgm:pt>
    <dgm:pt modelId="{4FF8D060-D6D2-4068-B7FD-BA4924614550}">
      <dgm:prSet custT="1"/>
      <dgm:spPr/>
      <dgm:t>
        <a:bodyPr/>
        <a:lstStyle/>
        <a:p>
          <a:r>
            <a:rPr lang="es-ES_tradnl" altLang="es-MX" sz="2000" dirty="0" err="1" smtClean="0"/>
            <a:t>Parshall</a:t>
          </a:r>
          <a:r>
            <a:rPr lang="es-ES_tradnl" altLang="es-MX" sz="2000" dirty="0" smtClean="0"/>
            <a:t>, vertedores y medidores Venturi</a:t>
          </a:r>
          <a:r>
            <a:rPr lang="es-ES_tradnl" altLang="es-MX" sz="3600" dirty="0" smtClean="0"/>
            <a:t>.</a:t>
          </a:r>
        </a:p>
      </dgm:t>
    </dgm:pt>
    <dgm:pt modelId="{81BD33B2-80E1-46EC-ABF9-E695390C99FB}" type="parTrans" cxnId="{3B19D0D5-4C3C-40DD-A559-4AE016BB9802}">
      <dgm:prSet/>
      <dgm:spPr/>
      <dgm:t>
        <a:bodyPr/>
        <a:lstStyle/>
        <a:p>
          <a:endParaRPr lang="es-MX"/>
        </a:p>
      </dgm:t>
    </dgm:pt>
    <dgm:pt modelId="{0C390B14-99DE-4F34-94C6-3D3A19CEB4C3}" type="sibTrans" cxnId="{3B19D0D5-4C3C-40DD-A559-4AE016BB9802}">
      <dgm:prSet/>
      <dgm:spPr/>
      <dgm:t>
        <a:bodyPr/>
        <a:lstStyle/>
        <a:p>
          <a:endParaRPr lang="es-MX"/>
        </a:p>
      </dgm:t>
    </dgm:pt>
    <dgm:pt modelId="{3E408E94-BBB6-4268-9158-13C8F0F3EB05}" type="pres">
      <dgm:prSet presAssocID="{54B82066-B033-4D18-88A1-2BF6BB640D26}" presName="Name0" presStyleCnt="0">
        <dgm:presLayoutVars>
          <dgm:dir/>
          <dgm:resizeHandles val="exact"/>
        </dgm:presLayoutVars>
      </dgm:prSet>
      <dgm:spPr/>
      <dgm:t>
        <a:bodyPr/>
        <a:lstStyle/>
        <a:p>
          <a:endParaRPr lang="es-MX"/>
        </a:p>
      </dgm:t>
    </dgm:pt>
    <dgm:pt modelId="{09B7E528-1C8E-4343-99B9-CB7047593F2C}" type="pres">
      <dgm:prSet presAssocID="{38564391-FD78-4DD4-81C5-5107FEB44B8B}" presName="node" presStyleLbl="node1" presStyleIdx="0" presStyleCnt="1" custLinFactNeighborX="85" custLinFactNeighborY="-5663">
        <dgm:presLayoutVars>
          <dgm:bulletEnabled val="1"/>
        </dgm:presLayoutVars>
      </dgm:prSet>
      <dgm:spPr/>
      <dgm:t>
        <a:bodyPr/>
        <a:lstStyle/>
        <a:p>
          <a:endParaRPr lang="es-MX"/>
        </a:p>
      </dgm:t>
    </dgm:pt>
  </dgm:ptLst>
  <dgm:cxnLst>
    <dgm:cxn modelId="{54DD7E70-3B10-403F-91CC-DFCBE608EDED}" type="presOf" srcId="{4FF8D060-D6D2-4068-B7FD-BA4924614550}" destId="{09B7E528-1C8E-4343-99B9-CB7047593F2C}" srcOrd="0" destOrd="2" presId="urn:microsoft.com/office/officeart/2005/8/layout/process1"/>
    <dgm:cxn modelId="{FE2D9E31-8273-4059-A0D6-C2606BABE4A6}" srcId="{38564391-FD78-4DD4-81C5-5107FEB44B8B}" destId="{161CCC24-8467-452C-9573-06E609DB4D3D}" srcOrd="0" destOrd="0" parTransId="{DA59E83C-7BB0-43B1-91D6-309E944BDB57}" sibTransId="{70B844BC-CA6E-4762-81A0-6816A7CC74DC}"/>
    <dgm:cxn modelId="{64C92D1C-2E78-4EAF-9143-9E559B77B4CC}" type="presOf" srcId="{54B82066-B033-4D18-88A1-2BF6BB640D26}" destId="{3E408E94-BBB6-4268-9158-13C8F0F3EB05}" srcOrd="0" destOrd="0" presId="urn:microsoft.com/office/officeart/2005/8/layout/process1"/>
    <dgm:cxn modelId="{74053A25-23CD-4C07-92DC-3DD6ACB62438}" type="presOf" srcId="{38564391-FD78-4DD4-81C5-5107FEB44B8B}" destId="{09B7E528-1C8E-4343-99B9-CB7047593F2C}" srcOrd="0" destOrd="0" presId="urn:microsoft.com/office/officeart/2005/8/layout/process1"/>
    <dgm:cxn modelId="{DBF2A6FF-CD20-47A5-80F3-21F32125BAC7}" srcId="{54B82066-B033-4D18-88A1-2BF6BB640D26}" destId="{38564391-FD78-4DD4-81C5-5107FEB44B8B}" srcOrd="0" destOrd="0" parTransId="{A18C338F-9A8B-473B-9724-41DADBD4CE42}" sibTransId="{E28A793F-2096-4351-B57B-B868D9C42E65}"/>
    <dgm:cxn modelId="{455C5252-3EA5-4E4D-B2F8-6D170F80A8B9}" type="presOf" srcId="{161CCC24-8467-452C-9573-06E609DB4D3D}" destId="{09B7E528-1C8E-4343-99B9-CB7047593F2C}" srcOrd="0" destOrd="1" presId="urn:microsoft.com/office/officeart/2005/8/layout/process1"/>
    <dgm:cxn modelId="{3B19D0D5-4C3C-40DD-A559-4AE016BB9802}" srcId="{38564391-FD78-4DD4-81C5-5107FEB44B8B}" destId="{4FF8D060-D6D2-4068-B7FD-BA4924614550}" srcOrd="1" destOrd="0" parTransId="{81BD33B2-80E1-46EC-ABF9-E695390C99FB}" sibTransId="{0C390B14-99DE-4F34-94C6-3D3A19CEB4C3}"/>
    <dgm:cxn modelId="{D4AC034B-07DF-4BC0-A714-17BE08C6B110}" type="presParOf" srcId="{3E408E94-BBB6-4268-9158-13C8F0F3EB05}" destId="{09B7E528-1C8E-4343-99B9-CB7047593F2C}"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C453F55-0562-4F4A-A608-E4B8F45E8E7F}"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MX"/>
        </a:p>
      </dgm:t>
    </dgm:pt>
    <dgm:pt modelId="{15D2CBD5-86EC-440C-8C0E-6CBC6F9396FA}">
      <dgm:prSet/>
      <dgm:spPr/>
      <dgm:t>
        <a:bodyPr/>
        <a:lstStyle/>
        <a:p>
          <a:pPr rtl="0"/>
          <a:r>
            <a:rPr lang="es-ES_tradnl" smtClean="0"/>
            <a:t>Desventajas</a:t>
          </a:r>
          <a:endParaRPr lang="es-MX"/>
        </a:p>
      </dgm:t>
    </dgm:pt>
    <dgm:pt modelId="{810959F8-C1C1-486A-87A5-E9625C827F58}" type="parTrans" cxnId="{24FEECED-4DD7-410F-9657-D4718F700377}">
      <dgm:prSet/>
      <dgm:spPr/>
      <dgm:t>
        <a:bodyPr/>
        <a:lstStyle/>
        <a:p>
          <a:endParaRPr lang="es-MX"/>
        </a:p>
      </dgm:t>
    </dgm:pt>
    <dgm:pt modelId="{E2FA0C26-6A9B-41D7-9672-BB02D1342D4C}" type="sibTrans" cxnId="{24FEECED-4DD7-410F-9657-D4718F700377}">
      <dgm:prSet/>
      <dgm:spPr/>
      <dgm:t>
        <a:bodyPr/>
        <a:lstStyle/>
        <a:p>
          <a:endParaRPr lang="es-MX"/>
        </a:p>
      </dgm:t>
    </dgm:pt>
    <dgm:pt modelId="{99C392EC-8130-4FA0-AE48-D783B836645E}">
      <dgm:prSet/>
      <dgm:spPr/>
      <dgm:t>
        <a:bodyPr/>
        <a:lstStyle/>
        <a:p>
          <a:pPr rtl="0"/>
          <a:r>
            <a:rPr lang="es-ES_tradnl" b="1" dirty="0" smtClean="0"/>
            <a:t>Condiciones de mezclas difíciles de controlar</a:t>
          </a:r>
          <a:endParaRPr lang="es-MX" b="1" dirty="0"/>
        </a:p>
      </dgm:t>
    </dgm:pt>
    <dgm:pt modelId="{EED69EA8-95C0-45DD-A783-A46D27B73A4A}" type="parTrans" cxnId="{6E9865B1-A2B7-4EE6-8733-DE7F68702302}">
      <dgm:prSet/>
      <dgm:spPr/>
      <dgm:t>
        <a:bodyPr/>
        <a:lstStyle/>
        <a:p>
          <a:endParaRPr lang="es-MX"/>
        </a:p>
      </dgm:t>
    </dgm:pt>
    <dgm:pt modelId="{6C6B0EB2-9160-4043-BA3B-37A3E283C2CF}" type="sibTrans" cxnId="{6E9865B1-A2B7-4EE6-8733-DE7F68702302}">
      <dgm:prSet/>
      <dgm:spPr/>
      <dgm:t>
        <a:bodyPr/>
        <a:lstStyle/>
        <a:p>
          <a:endParaRPr lang="es-MX"/>
        </a:p>
      </dgm:t>
    </dgm:pt>
    <dgm:pt modelId="{4A707A64-6BF9-4E4C-AF6B-B93B3643956B}">
      <dgm:prSet/>
      <dgm:spPr/>
      <dgm:t>
        <a:bodyPr/>
        <a:lstStyle/>
        <a:p>
          <a:pPr rtl="0"/>
          <a:r>
            <a:rPr lang="es-ES_tradnl" b="1" dirty="0" smtClean="0"/>
            <a:t>El grado de turbulencia esta en función del gasto de la planta</a:t>
          </a:r>
          <a:endParaRPr lang="es-MX" b="1" dirty="0"/>
        </a:p>
      </dgm:t>
    </dgm:pt>
    <dgm:pt modelId="{4A9C872E-24B6-4F69-8540-C069D2BB51D0}" type="parTrans" cxnId="{B84B87C7-8A89-4278-9797-89BBFCD2FC69}">
      <dgm:prSet/>
      <dgm:spPr/>
      <dgm:t>
        <a:bodyPr/>
        <a:lstStyle/>
        <a:p>
          <a:endParaRPr lang="es-MX"/>
        </a:p>
      </dgm:t>
    </dgm:pt>
    <dgm:pt modelId="{CA5F18FA-2216-4932-B200-99006F5A5E04}" type="sibTrans" cxnId="{B84B87C7-8A89-4278-9797-89BBFCD2FC69}">
      <dgm:prSet/>
      <dgm:spPr/>
      <dgm:t>
        <a:bodyPr/>
        <a:lstStyle/>
        <a:p>
          <a:endParaRPr lang="es-MX"/>
        </a:p>
      </dgm:t>
    </dgm:pt>
    <dgm:pt modelId="{D7B3C4B3-777A-4D7F-88C9-F1353B1E9C26}">
      <dgm:prSet/>
      <dgm:spPr/>
      <dgm:t>
        <a:bodyPr/>
        <a:lstStyle/>
        <a:p>
          <a:pPr rtl="0"/>
          <a:r>
            <a:rPr lang="es-ES_tradnl" smtClean="0"/>
            <a:t>Ventajas</a:t>
          </a:r>
          <a:endParaRPr lang="es-MX"/>
        </a:p>
      </dgm:t>
    </dgm:pt>
    <dgm:pt modelId="{770F88AA-514C-4AB5-89F0-03DEC95DD7D1}" type="parTrans" cxnId="{ABBA1FC5-75E9-4CFE-B456-A0A2BD4BD4AB}">
      <dgm:prSet/>
      <dgm:spPr/>
      <dgm:t>
        <a:bodyPr/>
        <a:lstStyle/>
        <a:p>
          <a:endParaRPr lang="es-MX"/>
        </a:p>
      </dgm:t>
    </dgm:pt>
    <dgm:pt modelId="{08528812-A9D4-4DE3-8D83-C9D640C820A9}" type="sibTrans" cxnId="{ABBA1FC5-75E9-4CFE-B456-A0A2BD4BD4AB}">
      <dgm:prSet/>
      <dgm:spPr/>
      <dgm:t>
        <a:bodyPr/>
        <a:lstStyle/>
        <a:p>
          <a:endParaRPr lang="es-MX"/>
        </a:p>
      </dgm:t>
    </dgm:pt>
    <dgm:pt modelId="{B182022E-F50D-4AF0-9097-26DEF356133D}">
      <dgm:prSet/>
      <dgm:spPr/>
      <dgm:t>
        <a:bodyPr/>
        <a:lstStyle/>
        <a:p>
          <a:pPr rtl="0"/>
          <a:r>
            <a:rPr lang="es-ES_tradnl" b="1" dirty="0" smtClean="0"/>
            <a:t>Fácil de construir (</a:t>
          </a:r>
          <a:r>
            <a:rPr lang="es-ES_tradnl" b="1" dirty="0" err="1" smtClean="0"/>
            <a:t>Parshall</a:t>
          </a:r>
          <a:r>
            <a:rPr lang="es-ES_tradnl" b="1" dirty="0" smtClean="0"/>
            <a:t> o vertedores)</a:t>
          </a:r>
          <a:endParaRPr lang="es-MX" b="1" dirty="0"/>
        </a:p>
      </dgm:t>
    </dgm:pt>
    <dgm:pt modelId="{0789389D-93E2-479E-8A27-65FAE33FF2CA}" type="parTrans" cxnId="{DCAF92B4-BE2A-4189-AE83-B5306C7DCA96}">
      <dgm:prSet/>
      <dgm:spPr/>
      <dgm:t>
        <a:bodyPr/>
        <a:lstStyle/>
        <a:p>
          <a:endParaRPr lang="es-MX"/>
        </a:p>
      </dgm:t>
    </dgm:pt>
    <dgm:pt modelId="{ABFB4CB9-41F9-43D6-8328-481629A355F5}" type="sibTrans" cxnId="{DCAF92B4-BE2A-4189-AE83-B5306C7DCA96}">
      <dgm:prSet/>
      <dgm:spPr/>
      <dgm:t>
        <a:bodyPr/>
        <a:lstStyle/>
        <a:p>
          <a:endParaRPr lang="es-MX"/>
        </a:p>
      </dgm:t>
    </dgm:pt>
    <dgm:pt modelId="{47A08AE7-520C-4EAD-A99A-0990BC50A3D0}">
      <dgm:prSet/>
      <dgm:spPr/>
      <dgm:t>
        <a:bodyPr/>
        <a:lstStyle/>
        <a:p>
          <a:pPr rtl="0"/>
          <a:r>
            <a:rPr lang="es-ES_tradnl" b="1" dirty="0" smtClean="0"/>
            <a:t>Valores altos de G y TRH cortos</a:t>
          </a:r>
          <a:endParaRPr lang="es-MX" b="1" dirty="0"/>
        </a:p>
      </dgm:t>
    </dgm:pt>
    <dgm:pt modelId="{93764D59-59A0-43B9-A9D3-8733203D2AE1}" type="parTrans" cxnId="{201D6003-CFA1-4B18-BB3B-3ACFC8645ECC}">
      <dgm:prSet/>
      <dgm:spPr/>
      <dgm:t>
        <a:bodyPr/>
        <a:lstStyle/>
        <a:p>
          <a:endParaRPr lang="es-MX"/>
        </a:p>
      </dgm:t>
    </dgm:pt>
    <dgm:pt modelId="{37E1F120-C0BB-4DB3-9811-062BAF8A479A}" type="sibTrans" cxnId="{201D6003-CFA1-4B18-BB3B-3ACFC8645ECC}">
      <dgm:prSet/>
      <dgm:spPr/>
      <dgm:t>
        <a:bodyPr/>
        <a:lstStyle/>
        <a:p>
          <a:endParaRPr lang="es-MX"/>
        </a:p>
      </dgm:t>
    </dgm:pt>
    <dgm:pt modelId="{0C5C9E06-1836-4E6B-BC2F-74160A85551B}" type="pres">
      <dgm:prSet presAssocID="{2C453F55-0562-4F4A-A608-E4B8F45E8E7F}" presName="linear" presStyleCnt="0">
        <dgm:presLayoutVars>
          <dgm:dir/>
          <dgm:animLvl val="lvl"/>
          <dgm:resizeHandles val="exact"/>
        </dgm:presLayoutVars>
      </dgm:prSet>
      <dgm:spPr/>
      <dgm:t>
        <a:bodyPr/>
        <a:lstStyle/>
        <a:p>
          <a:endParaRPr lang="es-ES_tradnl"/>
        </a:p>
      </dgm:t>
    </dgm:pt>
    <dgm:pt modelId="{CEFA20C8-9A76-4BC5-B99A-A91C39F30DF8}" type="pres">
      <dgm:prSet presAssocID="{15D2CBD5-86EC-440C-8C0E-6CBC6F9396FA}" presName="parentLin" presStyleCnt="0"/>
      <dgm:spPr/>
    </dgm:pt>
    <dgm:pt modelId="{9F216812-F9DC-4E37-85F9-580AFFE1920C}" type="pres">
      <dgm:prSet presAssocID="{15D2CBD5-86EC-440C-8C0E-6CBC6F9396FA}" presName="parentLeftMargin" presStyleLbl="node1" presStyleIdx="0" presStyleCnt="2"/>
      <dgm:spPr/>
      <dgm:t>
        <a:bodyPr/>
        <a:lstStyle/>
        <a:p>
          <a:endParaRPr lang="es-ES_tradnl"/>
        </a:p>
      </dgm:t>
    </dgm:pt>
    <dgm:pt modelId="{A4BF49F2-CC43-49A7-BC84-1E269057B137}" type="pres">
      <dgm:prSet presAssocID="{15D2CBD5-86EC-440C-8C0E-6CBC6F9396FA}" presName="parentText" presStyleLbl="node1" presStyleIdx="0" presStyleCnt="2">
        <dgm:presLayoutVars>
          <dgm:chMax val="0"/>
          <dgm:bulletEnabled val="1"/>
        </dgm:presLayoutVars>
      </dgm:prSet>
      <dgm:spPr/>
      <dgm:t>
        <a:bodyPr/>
        <a:lstStyle/>
        <a:p>
          <a:endParaRPr lang="es-ES_tradnl"/>
        </a:p>
      </dgm:t>
    </dgm:pt>
    <dgm:pt modelId="{16F85239-15B3-40F0-8618-B9D9917EFDD1}" type="pres">
      <dgm:prSet presAssocID="{15D2CBD5-86EC-440C-8C0E-6CBC6F9396FA}" presName="negativeSpace" presStyleCnt="0"/>
      <dgm:spPr/>
    </dgm:pt>
    <dgm:pt modelId="{1791534A-1984-4E3E-8DB9-514688E7C55C}" type="pres">
      <dgm:prSet presAssocID="{15D2CBD5-86EC-440C-8C0E-6CBC6F9396FA}" presName="childText" presStyleLbl="conFgAcc1" presStyleIdx="0" presStyleCnt="2">
        <dgm:presLayoutVars>
          <dgm:bulletEnabled val="1"/>
        </dgm:presLayoutVars>
      </dgm:prSet>
      <dgm:spPr/>
      <dgm:t>
        <a:bodyPr/>
        <a:lstStyle/>
        <a:p>
          <a:endParaRPr lang="es-ES_tradnl"/>
        </a:p>
      </dgm:t>
    </dgm:pt>
    <dgm:pt modelId="{1353B36E-6310-41F0-8495-AD3C9FEDF309}" type="pres">
      <dgm:prSet presAssocID="{E2FA0C26-6A9B-41D7-9672-BB02D1342D4C}" presName="spaceBetweenRectangles" presStyleCnt="0"/>
      <dgm:spPr/>
    </dgm:pt>
    <dgm:pt modelId="{8212EC69-22BD-4F7E-88EE-9B2B2E03D4F0}" type="pres">
      <dgm:prSet presAssocID="{D7B3C4B3-777A-4D7F-88C9-F1353B1E9C26}" presName="parentLin" presStyleCnt="0"/>
      <dgm:spPr/>
    </dgm:pt>
    <dgm:pt modelId="{A21CF05D-923B-4BCE-87D9-1044163CE751}" type="pres">
      <dgm:prSet presAssocID="{D7B3C4B3-777A-4D7F-88C9-F1353B1E9C26}" presName="parentLeftMargin" presStyleLbl="node1" presStyleIdx="0" presStyleCnt="2"/>
      <dgm:spPr/>
      <dgm:t>
        <a:bodyPr/>
        <a:lstStyle/>
        <a:p>
          <a:endParaRPr lang="es-ES_tradnl"/>
        </a:p>
      </dgm:t>
    </dgm:pt>
    <dgm:pt modelId="{DAEEE75F-767A-409E-85E9-6C8030A0E8B0}" type="pres">
      <dgm:prSet presAssocID="{D7B3C4B3-777A-4D7F-88C9-F1353B1E9C26}" presName="parentText" presStyleLbl="node1" presStyleIdx="1" presStyleCnt="2">
        <dgm:presLayoutVars>
          <dgm:chMax val="0"/>
          <dgm:bulletEnabled val="1"/>
        </dgm:presLayoutVars>
      </dgm:prSet>
      <dgm:spPr/>
      <dgm:t>
        <a:bodyPr/>
        <a:lstStyle/>
        <a:p>
          <a:endParaRPr lang="es-ES_tradnl"/>
        </a:p>
      </dgm:t>
    </dgm:pt>
    <dgm:pt modelId="{8235E6A3-FCB5-4FC1-AAF6-2B65EF976481}" type="pres">
      <dgm:prSet presAssocID="{D7B3C4B3-777A-4D7F-88C9-F1353B1E9C26}" presName="negativeSpace" presStyleCnt="0"/>
      <dgm:spPr/>
    </dgm:pt>
    <dgm:pt modelId="{925A8803-7450-4023-B384-9F41C88303FC}" type="pres">
      <dgm:prSet presAssocID="{D7B3C4B3-777A-4D7F-88C9-F1353B1E9C26}" presName="childText" presStyleLbl="conFgAcc1" presStyleIdx="1" presStyleCnt="2">
        <dgm:presLayoutVars>
          <dgm:bulletEnabled val="1"/>
        </dgm:presLayoutVars>
      </dgm:prSet>
      <dgm:spPr/>
      <dgm:t>
        <a:bodyPr/>
        <a:lstStyle/>
        <a:p>
          <a:endParaRPr lang="es-ES_tradnl"/>
        </a:p>
      </dgm:t>
    </dgm:pt>
  </dgm:ptLst>
  <dgm:cxnLst>
    <dgm:cxn modelId="{B84B87C7-8A89-4278-9797-89BBFCD2FC69}" srcId="{15D2CBD5-86EC-440C-8C0E-6CBC6F9396FA}" destId="{4A707A64-6BF9-4E4C-AF6B-B93B3643956B}" srcOrd="1" destOrd="0" parTransId="{4A9C872E-24B6-4F69-8540-C069D2BB51D0}" sibTransId="{CA5F18FA-2216-4932-B200-99006F5A5E04}"/>
    <dgm:cxn modelId="{6E9865B1-A2B7-4EE6-8733-DE7F68702302}" srcId="{15D2CBD5-86EC-440C-8C0E-6CBC6F9396FA}" destId="{99C392EC-8130-4FA0-AE48-D783B836645E}" srcOrd="0" destOrd="0" parTransId="{EED69EA8-95C0-45DD-A783-A46D27B73A4A}" sibTransId="{6C6B0EB2-9160-4043-BA3B-37A3E283C2CF}"/>
    <dgm:cxn modelId="{C7393B1B-F14F-4FE6-AF36-5F5964EF41E2}" type="presOf" srcId="{15D2CBD5-86EC-440C-8C0E-6CBC6F9396FA}" destId="{9F216812-F9DC-4E37-85F9-580AFFE1920C}" srcOrd="0" destOrd="0" presId="urn:microsoft.com/office/officeart/2005/8/layout/list1"/>
    <dgm:cxn modelId="{D7947EB8-6944-4A61-B61B-4B665AE16AA4}" type="presOf" srcId="{B182022E-F50D-4AF0-9097-26DEF356133D}" destId="{925A8803-7450-4023-B384-9F41C88303FC}" srcOrd="0" destOrd="0" presId="urn:microsoft.com/office/officeart/2005/8/layout/list1"/>
    <dgm:cxn modelId="{82EE4B23-448D-4CFB-8FF9-CFA4764CBF63}" type="presOf" srcId="{D7B3C4B3-777A-4D7F-88C9-F1353B1E9C26}" destId="{DAEEE75F-767A-409E-85E9-6C8030A0E8B0}" srcOrd="1" destOrd="0" presId="urn:microsoft.com/office/officeart/2005/8/layout/list1"/>
    <dgm:cxn modelId="{201D6003-CFA1-4B18-BB3B-3ACFC8645ECC}" srcId="{D7B3C4B3-777A-4D7F-88C9-F1353B1E9C26}" destId="{47A08AE7-520C-4EAD-A99A-0990BC50A3D0}" srcOrd="1" destOrd="0" parTransId="{93764D59-59A0-43B9-A9D3-8733203D2AE1}" sibTransId="{37E1F120-C0BB-4DB3-9811-062BAF8A479A}"/>
    <dgm:cxn modelId="{994D9878-3544-4B3A-B370-7F15C3AF571E}" type="presOf" srcId="{D7B3C4B3-777A-4D7F-88C9-F1353B1E9C26}" destId="{A21CF05D-923B-4BCE-87D9-1044163CE751}" srcOrd="0" destOrd="0" presId="urn:microsoft.com/office/officeart/2005/8/layout/list1"/>
    <dgm:cxn modelId="{24FEECED-4DD7-410F-9657-D4718F700377}" srcId="{2C453F55-0562-4F4A-A608-E4B8F45E8E7F}" destId="{15D2CBD5-86EC-440C-8C0E-6CBC6F9396FA}" srcOrd="0" destOrd="0" parTransId="{810959F8-C1C1-486A-87A5-E9625C827F58}" sibTransId="{E2FA0C26-6A9B-41D7-9672-BB02D1342D4C}"/>
    <dgm:cxn modelId="{ABBA1FC5-75E9-4CFE-B456-A0A2BD4BD4AB}" srcId="{2C453F55-0562-4F4A-A608-E4B8F45E8E7F}" destId="{D7B3C4B3-777A-4D7F-88C9-F1353B1E9C26}" srcOrd="1" destOrd="0" parTransId="{770F88AA-514C-4AB5-89F0-03DEC95DD7D1}" sibTransId="{08528812-A9D4-4DE3-8D83-C9D640C820A9}"/>
    <dgm:cxn modelId="{5CC7B26F-6E6D-4A1C-9EDD-A7987A9E3BA1}" type="presOf" srcId="{47A08AE7-520C-4EAD-A99A-0990BC50A3D0}" destId="{925A8803-7450-4023-B384-9F41C88303FC}" srcOrd="0" destOrd="1" presId="urn:microsoft.com/office/officeart/2005/8/layout/list1"/>
    <dgm:cxn modelId="{DCAF92B4-BE2A-4189-AE83-B5306C7DCA96}" srcId="{D7B3C4B3-777A-4D7F-88C9-F1353B1E9C26}" destId="{B182022E-F50D-4AF0-9097-26DEF356133D}" srcOrd="0" destOrd="0" parTransId="{0789389D-93E2-479E-8A27-65FAE33FF2CA}" sibTransId="{ABFB4CB9-41F9-43D6-8328-481629A355F5}"/>
    <dgm:cxn modelId="{4603AF71-4490-4DEF-BB22-A64FD4A63EF5}" type="presOf" srcId="{99C392EC-8130-4FA0-AE48-D783B836645E}" destId="{1791534A-1984-4E3E-8DB9-514688E7C55C}" srcOrd="0" destOrd="0" presId="urn:microsoft.com/office/officeart/2005/8/layout/list1"/>
    <dgm:cxn modelId="{772F434C-4BCA-4FAE-98F8-B470D794B512}" type="presOf" srcId="{15D2CBD5-86EC-440C-8C0E-6CBC6F9396FA}" destId="{A4BF49F2-CC43-49A7-BC84-1E269057B137}" srcOrd="1" destOrd="0" presId="urn:microsoft.com/office/officeart/2005/8/layout/list1"/>
    <dgm:cxn modelId="{54A1E6E1-51C4-4EF4-84C2-0DD3A6A0291B}" type="presOf" srcId="{4A707A64-6BF9-4E4C-AF6B-B93B3643956B}" destId="{1791534A-1984-4E3E-8DB9-514688E7C55C}" srcOrd="0" destOrd="1" presId="urn:microsoft.com/office/officeart/2005/8/layout/list1"/>
    <dgm:cxn modelId="{4BC8B26D-0CBC-439F-AF30-721CEA8D4202}" type="presOf" srcId="{2C453F55-0562-4F4A-A608-E4B8F45E8E7F}" destId="{0C5C9E06-1836-4E6B-BC2F-74160A85551B}" srcOrd="0" destOrd="0" presId="urn:microsoft.com/office/officeart/2005/8/layout/list1"/>
    <dgm:cxn modelId="{6F93B371-38F1-46B8-B519-715B5AB1E815}" type="presParOf" srcId="{0C5C9E06-1836-4E6B-BC2F-74160A85551B}" destId="{CEFA20C8-9A76-4BC5-B99A-A91C39F30DF8}" srcOrd="0" destOrd="0" presId="urn:microsoft.com/office/officeart/2005/8/layout/list1"/>
    <dgm:cxn modelId="{5F7F7803-7487-4513-874E-88A855928571}" type="presParOf" srcId="{CEFA20C8-9A76-4BC5-B99A-A91C39F30DF8}" destId="{9F216812-F9DC-4E37-85F9-580AFFE1920C}" srcOrd="0" destOrd="0" presId="urn:microsoft.com/office/officeart/2005/8/layout/list1"/>
    <dgm:cxn modelId="{D61B25B0-DA1E-49D2-9ED1-813D7366E5A6}" type="presParOf" srcId="{CEFA20C8-9A76-4BC5-B99A-A91C39F30DF8}" destId="{A4BF49F2-CC43-49A7-BC84-1E269057B137}" srcOrd="1" destOrd="0" presId="urn:microsoft.com/office/officeart/2005/8/layout/list1"/>
    <dgm:cxn modelId="{BB9401C8-D4D4-477D-990C-766E06DEA8E9}" type="presParOf" srcId="{0C5C9E06-1836-4E6B-BC2F-74160A85551B}" destId="{16F85239-15B3-40F0-8618-B9D9917EFDD1}" srcOrd="1" destOrd="0" presId="urn:microsoft.com/office/officeart/2005/8/layout/list1"/>
    <dgm:cxn modelId="{B6F8A6B6-2A27-4DD9-8FD8-531168750DEC}" type="presParOf" srcId="{0C5C9E06-1836-4E6B-BC2F-74160A85551B}" destId="{1791534A-1984-4E3E-8DB9-514688E7C55C}" srcOrd="2" destOrd="0" presId="urn:microsoft.com/office/officeart/2005/8/layout/list1"/>
    <dgm:cxn modelId="{F1B02A14-4CC9-49EE-90D2-B036E4C411E4}" type="presParOf" srcId="{0C5C9E06-1836-4E6B-BC2F-74160A85551B}" destId="{1353B36E-6310-41F0-8495-AD3C9FEDF309}" srcOrd="3" destOrd="0" presId="urn:microsoft.com/office/officeart/2005/8/layout/list1"/>
    <dgm:cxn modelId="{134ACE6A-C8DC-4B95-AF15-E0089C128D69}" type="presParOf" srcId="{0C5C9E06-1836-4E6B-BC2F-74160A85551B}" destId="{8212EC69-22BD-4F7E-88EE-9B2B2E03D4F0}" srcOrd="4" destOrd="0" presId="urn:microsoft.com/office/officeart/2005/8/layout/list1"/>
    <dgm:cxn modelId="{151231BD-DDB2-45E0-9B1B-736D22DEC2F4}" type="presParOf" srcId="{8212EC69-22BD-4F7E-88EE-9B2B2E03D4F0}" destId="{A21CF05D-923B-4BCE-87D9-1044163CE751}" srcOrd="0" destOrd="0" presId="urn:microsoft.com/office/officeart/2005/8/layout/list1"/>
    <dgm:cxn modelId="{78977DA0-29E7-455B-B18E-F9C7419A5615}" type="presParOf" srcId="{8212EC69-22BD-4F7E-88EE-9B2B2E03D4F0}" destId="{DAEEE75F-767A-409E-85E9-6C8030A0E8B0}" srcOrd="1" destOrd="0" presId="urn:microsoft.com/office/officeart/2005/8/layout/list1"/>
    <dgm:cxn modelId="{90B514BE-83D4-45DF-91C4-E661F274DF30}" type="presParOf" srcId="{0C5C9E06-1836-4E6B-BC2F-74160A85551B}" destId="{8235E6A3-FCB5-4FC1-AAF6-2B65EF976481}" srcOrd="5" destOrd="0" presId="urn:microsoft.com/office/officeart/2005/8/layout/list1"/>
    <dgm:cxn modelId="{81FDEFA8-D5A3-4C38-9E23-539287A6E7CF}" type="presParOf" srcId="{0C5C9E06-1836-4E6B-BC2F-74160A85551B}" destId="{925A8803-7450-4023-B384-9F41C88303F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5A56968-A23C-447C-8477-1AF90496D835}"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52036E2-71F1-4CA9-BAAD-E0F4036E7C25}">
      <dgm:prSet custT="1"/>
      <dgm:spPr/>
      <dgm:t>
        <a:bodyPr/>
        <a:lstStyle/>
        <a:p>
          <a:pPr rtl="0"/>
          <a:r>
            <a:rPr lang="es-MX" sz="2400" dirty="0" smtClean="0"/>
            <a:t>Recomendaciones de diseño para mezcladores hidráulicos</a:t>
          </a:r>
          <a:endParaRPr lang="es-MX" sz="2400" dirty="0"/>
        </a:p>
      </dgm:t>
    </dgm:pt>
    <dgm:pt modelId="{C9395C7A-346D-4095-96FC-67734FB967A7}" type="parTrans" cxnId="{604A11A4-0D93-4EFB-85DD-D6B068DA961B}">
      <dgm:prSet/>
      <dgm:spPr/>
      <dgm:t>
        <a:bodyPr/>
        <a:lstStyle/>
        <a:p>
          <a:endParaRPr lang="es-MX"/>
        </a:p>
      </dgm:t>
    </dgm:pt>
    <dgm:pt modelId="{947F7F9D-497F-459E-8203-F96CC14181AA}" type="sibTrans" cxnId="{604A11A4-0D93-4EFB-85DD-D6B068DA961B}">
      <dgm:prSet/>
      <dgm:spPr/>
      <dgm:t>
        <a:bodyPr/>
        <a:lstStyle/>
        <a:p>
          <a:endParaRPr lang="es-MX"/>
        </a:p>
      </dgm:t>
    </dgm:pt>
    <dgm:pt modelId="{022250C3-5DEA-4ED7-A916-320B39FE7B12}" type="pres">
      <dgm:prSet presAssocID="{A5A56968-A23C-447C-8477-1AF90496D835}" presName="linear" presStyleCnt="0">
        <dgm:presLayoutVars>
          <dgm:animLvl val="lvl"/>
          <dgm:resizeHandles val="exact"/>
        </dgm:presLayoutVars>
      </dgm:prSet>
      <dgm:spPr/>
      <dgm:t>
        <a:bodyPr/>
        <a:lstStyle/>
        <a:p>
          <a:endParaRPr lang="es-ES_tradnl"/>
        </a:p>
      </dgm:t>
    </dgm:pt>
    <dgm:pt modelId="{F5FF998C-40C6-4786-B924-AE01B4476BB6}" type="pres">
      <dgm:prSet presAssocID="{652036E2-71F1-4CA9-BAAD-E0F4036E7C25}" presName="parentText" presStyleLbl="node1" presStyleIdx="0" presStyleCnt="1">
        <dgm:presLayoutVars>
          <dgm:chMax val="0"/>
          <dgm:bulletEnabled val="1"/>
        </dgm:presLayoutVars>
      </dgm:prSet>
      <dgm:spPr/>
      <dgm:t>
        <a:bodyPr/>
        <a:lstStyle/>
        <a:p>
          <a:endParaRPr lang="es-ES_tradnl"/>
        </a:p>
      </dgm:t>
    </dgm:pt>
  </dgm:ptLst>
  <dgm:cxnLst>
    <dgm:cxn modelId="{604A11A4-0D93-4EFB-85DD-D6B068DA961B}" srcId="{A5A56968-A23C-447C-8477-1AF90496D835}" destId="{652036E2-71F1-4CA9-BAAD-E0F4036E7C25}" srcOrd="0" destOrd="0" parTransId="{C9395C7A-346D-4095-96FC-67734FB967A7}" sibTransId="{947F7F9D-497F-459E-8203-F96CC14181AA}"/>
    <dgm:cxn modelId="{E361418C-6470-44FF-B516-52A2B9151C2D}" type="presOf" srcId="{652036E2-71F1-4CA9-BAAD-E0F4036E7C25}" destId="{F5FF998C-40C6-4786-B924-AE01B4476BB6}" srcOrd="0" destOrd="0" presId="urn:microsoft.com/office/officeart/2005/8/layout/vList2"/>
    <dgm:cxn modelId="{58A61FE8-DD19-42E3-AB1B-ECFB9051FB83}" type="presOf" srcId="{A5A56968-A23C-447C-8477-1AF90496D835}" destId="{022250C3-5DEA-4ED7-A916-320B39FE7B12}" srcOrd="0" destOrd="0" presId="urn:microsoft.com/office/officeart/2005/8/layout/vList2"/>
    <dgm:cxn modelId="{65927A85-C946-4418-97F1-DE63890D072B}" type="presParOf" srcId="{022250C3-5DEA-4ED7-A916-320B39FE7B12}" destId="{F5FF998C-40C6-4786-B924-AE01B4476BB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A5A56968-A23C-447C-8477-1AF90496D835}"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52036E2-71F1-4CA9-BAAD-E0F4036E7C25}">
      <dgm:prSet custT="1"/>
      <dgm:spPr/>
      <dgm:t>
        <a:bodyPr/>
        <a:lstStyle/>
        <a:p>
          <a:pPr algn="ctr" rtl="0"/>
          <a:r>
            <a:rPr lang="es-MX" sz="2400" b="1" dirty="0" smtClean="0"/>
            <a:t>Calculo del gradiente hidráulico para dispositivos hidráulicos </a:t>
          </a:r>
          <a:endParaRPr lang="es-MX" sz="2400" dirty="0"/>
        </a:p>
      </dgm:t>
    </dgm:pt>
    <dgm:pt modelId="{C9395C7A-346D-4095-96FC-67734FB967A7}" type="parTrans" cxnId="{604A11A4-0D93-4EFB-85DD-D6B068DA961B}">
      <dgm:prSet/>
      <dgm:spPr/>
      <dgm:t>
        <a:bodyPr/>
        <a:lstStyle/>
        <a:p>
          <a:endParaRPr lang="es-MX"/>
        </a:p>
      </dgm:t>
    </dgm:pt>
    <dgm:pt modelId="{947F7F9D-497F-459E-8203-F96CC14181AA}" type="sibTrans" cxnId="{604A11A4-0D93-4EFB-85DD-D6B068DA961B}">
      <dgm:prSet/>
      <dgm:spPr/>
      <dgm:t>
        <a:bodyPr/>
        <a:lstStyle/>
        <a:p>
          <a:endParaRPr lang="es-MX"/>
        </a:p>
      </dgm:t>
    </dgm:pt>
    <dgm:pt modelId="{022250C3-5DEA-4ED7-A916-320B39FE7B12}" type="pres">
      <dgm:prSet presAssocID="{A5A56968-A23C-447C-8477-1AF90496D835}" presName="linear" presStyleCnt="0">
        <dgm:presLayoutVars>
          <dgm:animLvl val="lvl"/>
          <dgm:resizeHandles val="exact"/>
        </dgm:presLayoutVars>
      </dgm:prSet>
      <dgm:spPr/>
      <dgm:t>
        <a:bodyPr/>
        <a:lstStyle/>
        <a:p>
          <a:endParaRPr lang="es-ES_tradnl"/>
        </a:p>
      </dgm:t>
    </dgm:pt>
    <dgm:pt modelId="{F5FF998C-40C6-4786-B924-AE01B4476BB6}" type="pres">
      <dgm:prSet presAssocID="{652036E2-71F1-4CA9-BAAD-E0F4036E7C25}" presName="parentText" presStyleLbl="node1" presStyleIdx="0" presStyleCnt="1" custLinFactNeighborX="-943" custLinFactNeighborY="-43842">
        <dgm:presLayoutVars>
          <dgm:chMax val="0"/>
          <dgm:bulletEnabled val="1"/>
        </dgm:presLayoutVars>
      </dgm:prSet>
      <dgm:spPr/>
      <dgm:t>
        <a:bodyPr/>
        <a:lstStyle/>
        <a:p>
          <a:endParaRPr lang="es-MX"/>
        </a:p>
      </dgm:t>
    </dgm:pt>
  </dgm:ptLst>
  <dgm:cxnLst>
    <dgm:cxn modelId="{604A11A4-0D93-4EFB-85DD-D6B068DA961B}" srcId="{A5A56968-A23C-447C-8477-1AF90496D835}" destId="{652036E2-71F1-4CA9-BAAD-E0F4036E7C25}" srcOrd="0" destOrd="0" parTransId="{C9395C7A-346D-4095-96FC-67734FB967A7}" sibTransId="{947F7F9D-497F-459E-8203-F96CC14181AA}"/>
    <dgm:cxn modelId="{AACA7748-93AF-4209-BB53-364D7736869A}" type="presOf" srcId="{652036E2-71F1-4CA9-BAAD-E0F4036E7C25}" destId="{F5FF998C-40C6-4786-B924-AE01B4476BB6}" srcOrd="0" destOrd="0" presId="urn:microsoft.com/office/officeart/2005/8/layout/vList2"/>
    <dgm:cxn modelId="{EA2D1F7D-6E1E-4E8F-888F-161EAAC8B2E8}" type="presOf" srcId="{A5A56968-A23C-447C-8477-1AF90496D835}" destId="{022250C3-5DEA-4ED7-A916-320B39FE7B12}" srcOrd="0" destOrd="0" presId="urn:microsoft.com/office/officeart/2005/8/layout/vList2"/>
    <dgm:cxn modelId="{55E9990F-BB1C-49F4-8A89-E2434304F4E3}" type="presParOf" srcId="{022250C3-5DEA-4ED7-A916-320B39FE7B12}" destId="{F5FF998C-40C6-4786-B924-AE01B4476BB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A5A56968-A23C-447C-8477-1AF90496D835}"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52036E2-71F1-4CA9-BAAD-E0F4036E7C25}">
      <dgm:prSet custT="1"/>
      <dgm:spPr/>
      <dgm:t>
        <a:bodyPr/>
        <a:lstStyle/>
        <a:p>
          <a:pPr algn="ctr" rtl="0"/>
          <a:r>
            <a:rPr lang="es-ES_tradnl" sz="2400" dirty="0" smtClean="0"/>
            <a:t>En mezcladores con resalto hidráulico</a:t>
          </a:r>
          <a:endParaRPr lang="es-MX" sz="2400" dirty="0"/>
        </a:p>
      </dgm:t>
    </dgm:pt>
    <dgm:pt modelId="{C9395C7A-346D-4095-96FC-67734FB967A7}" type="parTrans" cxnId="{604A11A4-0D93-4EFB-85DD-D6B068DA961B}">
      <dgm:prSet/>
      <dgm:spPr/>
      <dgm:t>
        <a:bodyPr/>
        <a:lstStyle/>
        <a:p>
          <a:endParaRPr lang="es-MX"/>
        </a:p>
      </dgm:t>
    </dgm:pt>
    <dgm:pt modelId="{947F7F9D-497F-459E-8203-F96CC14181AA}" type="sibTrans" cxnId="{604A11A4-0D93-4EFB-85DD-D6B068DA961B}">
      <dgm:prSet/>
      <dgm:spPr/>
      <dgm:t>
        <a:bodyPr/>
        <a:lstStyle/>
        <a:p>
          <a:endParaRPr lang="es-MX"/>
        </a:p>
      </dgm:t>
    </dgm:pt>
    <dgm:pt modelId="{022250C3-5DEA-4ED7-A916-320B39FE7B12}" type="pres">
      <dgm:prSet presAssocID="{A5A56968-A23C-447C-8477-1AF90496D835}" presName="linear" presStyleCnt="0">
        <dgm:presLayoutVars>
          <dgm:animLvl val="lvl"/>
          <dgm:resizeHandles val="exact"/>
        </dgm:presLayoutVars>
      </dgm:prSet>
      <dgm:spPr/>
      <dgm:t>
        <a:bodyPr/>
        <a:lstStyle/>
        <a:p>
          <a:endParaRPr lang="es-ES_tradnl"/>
        </a:p>
      </dgm:t>
    </dgm:pt>
    <dgm:pt modelId="{F5FF998C-40C6-4786-B924-AE01B4476BB6}" type="pres">
      <dgm:prSet presAssocID="{652036E2-71F1-4CA9-BAAD-E0F4036E7C25}" presName="parentText" presStyleLbl="node1" presStyleIdx="0" presStyleCnt="1" custLinFactNeighborX="-943" custLinFactNeighborY="-43842">
        <dgm:presLayoutVars>
          <dgm:chMax val="0"/>
          <dgm:bulletEnabled val="1"/>
        </dgm:presLayoutVars>
      </dgm:prSet>
      <dgm:spPr/>
      <dgm:t>
        <a:bodyPr/>
        <a:lstStyle/>
        <a:p>
          <a:endParaRPr lang="es-MX"/>
        </a:p>
      </dgm:t>
    </dgm:pt>
  </dgm:ptLst>
  <dgm:cxnLst>
    <dgm:cxn modelId="{604A11A4-0D93-4EFB-85DD-D6B068DA961B}" srcId="{A5A56968-A23C-447C-8477-1AF90496D835}" destId="{652036E2-71F1-4CA9-BAAD-E0F4036E7C25}" srcOrd="0" destOrd="0" parTransId="{C9395C7A-346D-4095-96FC-67734FB967A7}" sibTransId="{947F7F9D-497F-459E-8203-F96CC14181AA}"/>
    <dgm:cxn modelId="{085E01B4-1325-44B3-B028-5B60ABE2313F}" type="presOf" srcId="{A5A56968-A23C-447C-8477-1AF90496D835}" destId="{022250C3-5DEA-4ED7-A916-320B39FE7B12}" srcOrd="0" destOrd="0" presId="urn:microsoft.com/office/officeart/2005/8/layout/vList2"/>
    <dgm:cxn modelId="{EE97667D-83B3-4D4B-BB70-5B2FE8719E13}" type="presOf" srcId="{652036E2-71F1-4CA9-BAAD-E0F4036E7C25}" destId="{F5FF998C-40C6-4786-B924-AE01B4476BB6}" srcOrd="0" destOrd="0" presId="urn:microsoft.com/office/officeart/2005/8/layout/vList2"/>
    <dgm:cxn modelId="{8FE02671-908B-4CFB-9DA5-6E07D6847AAA}" type="presParOf" srcId="{022250C3-5DEA-4ED7-A916-320B39FE7B12}" destId="{F5FF998C-40C6-4786-B924-AE01B4476BB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A5A56968-A23C-447C-8477-1AF90496D835}"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52036E2-71F1-4CA9-BAAD-E0F4036E7C25}">
      <dgm:prSet custT="1"/>
      <dgm:spPr>
        <a:solidFill>
          <a:schemeClr val="bg1"/>
        </a:solidFill>
      </dgm:spPr>
      <dgm:t>
        <a:bodyPr/>
        <a:lstStyle/>
        <a:p>
          <a:pPr algn="ctr" rtl="0"/>
          <a:r>
            <a:rPr lang="es-ES_tradnl" sz="2400" dirty="0" smtClean="0">
              <a:solidFill>
                <a:schemeClr val="tx1"/>
              </a:solidFill>
            </a:rPr>
            <a:t>El tiempo de mezcla </a:t>
          </a:r>
          <a:r>
            <a:rPr lang="es-ES_tradnl" sz="2800" b="1" i="1" dirty="0" smtClean="0">
              <a:solidFill>
                <a:schemeClr val="tx1"/>
              </a:solidFill>
            </a:rPr>
            <a:t>t</a:t>
          </a:r>
          <a:r>
            <a:rPr lang="es-ES_tradnl" sz="2400" i="1" dirty="0" smtClean="0">
              <a:solidFill>
                <a:schemeClr val="tx1"/>
              </a:solidFill>
            </a:rPr>
            <a:t> </a:t>
          </a:r>
          <a:r>
            <a:rPr lang="es-ES_tradnl" sz="2400" dirty="0" smtClean="0">
              <a:solidFill>
                <a:schemeClr val="tx1"/>
              </a:solidFill>
            </a:rPr>
            <a:t>en mezcladores con resalto hidráulico puede obtenerse con:</a:t>
          </a:r>
          <a:endParaRPr lang="es-MX" sz="2400" dirty="0">
            <a:solidFill>
              <a:schemeClr val="tx1"/>
            </a:solidFill>
          </a:endParaRPr>
        </a:p>
      </dgm:t>
    </dgm:pt>
    <dgm:pt modelId="{C9395C7A-346D-4095-96FC-67734FB967A7}" type="parTrans" cxnId="{604A11A4-0D93-4EFB-85DD-D6B068DA961B}">
      <dgm:prSet/>
      <dgm:spPr/>
      <dgm:t>
        <a:bodyPr/>
        <a:lstStyle/>
        <a:p>
          <a:endParaRPr lang="es-MX"/>
        </a:p>
      </dgm:t>
    </dgm:pt>
    <dgm:pt modelId="{947F7F9D-497F-459E-8203-F96CC14181AA}" type="sibTrans" cxnId="{604A11A4-0D93-4EFB-85DD-D6B068DA961B}">
      <dgm:prSet/>
      <dgm:spPr/>
      <dgm:t>
        <a:bodyPr/>
        <a:lstStyle/>
        <a:p>
          <a:endParaRPr lang="es-MX"/>
        </a:p>
      </dgm:t>
    </dgm:pt>
    <dgm:pt modelId="{022250C3-5DEA-4ED7-A916-320B39FE7B12}" type="pres">
      <dgm:prSet presAssocID="{A5A56968-A23C-447C-8477-1AF90496D835}" presName="linear" presStyleCnt="0">
        <dgm:presLayoutVars>
          <dgm:animLvl val="lvl"/>
          <dgm:resizeHandles val="exact"/>
        </dgm:presLayoutVars>
      </dgm:prSet>
      <dgm:spPr/>
      <dgm:t>
        <a:bodyPr/>
        <a:lstStyle/>
        <a:p>
          <a:endParaRPr lang="es-ES_tradnl"/>
        </a:p>
      </dgm:t>
    </dgm:pt>
    <dgm:pt modelId="{F5FF998C-40C6-4786-B924-AE01B4476BB6}" type="pres">
      <dgm:prSet presAssocID="{652036E2-71F1-4CA9-BAAD-E0F4036E7C25}" presName="parentText" presStyleLbl="node1" presStyleIdx="0" presStyleCnt="1" custLinFactNeighborX="-943" custLinFactNeighborY="-43842">
        <dgm:presLayoutVars>
          <dgm:chMax val="0"/>
          <dgm:bulletEnabled val="1"/>
        </dgm:presLayoutVars>
      </dgm:prSet>
      <dgm:spPr/>
      <dgm:t>
        <a:bodyPr/>
        <a:lstStyle/>
        <a:p>
          <a:endParaRPr lang="es-MX"/>
        </a:p>
      </dgm:t>
    </dgm:pt>
  </dgm:ptLst>
  <dgm:cxnLst>
    <dgm:cxn modelId="{604A11A4-0D93-4EFB-85DD-D6B068DA961B}" srcId="{A5A56968-A23C-447C-8477-1AF90496D835}" destId="{652036E2-71F1-4CA9-BAAD-E0F4036E7C25}" srcOrd="0" destOrd="0" parTransId="{C9395C7A-346D-4095-96FC-67734FB967A7}" sibTransId="{947F7F9D-497F-459E-8203-F96CC14181AA}"/>
    <dgm:cxn modelId="{464824E1-4B21-400B-8212-FEE66BEC5D93}" type="presOf" srcId="{652036E2-71F1-4CA9-BAAD-E0F4036E7C25}" destId="{F5FF998C-40C6-4786-B924-AE01B4476BB6}" srcOrd="0" destOrd="0" presId="urn:microsoft.com/office/officeart/2005/8/layout/vList2"/>
    <dgm:cxn modelId="{861B3DAC-292C-43CE-823B-3445CC53CB10}" type="presOf" srcId="{A5A56968-A23C-447C-8477-1AF90496D835}" destId="{022250C3-5DEA-4ED7-A916-320B39FE7B12}" srcOrd="0" destOrd="0" presId="urn:microsoft.com/office/officeart/2005/8/layout/vList2"/>
    <dgm:cxn modelId="{EA3ECACB-E3AD-45CC-AFD9-99E7D3969B81}" type="presParOf" srcId="{022250C3-5DEA-4ED7-A916-320B39FE7B12}" destId="{F5FF998C-40C6-4786-B924-AE01B4476BB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9AFB17-014D-4002-902C-1E82F4B0437E}"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MX"/>
        </a:p>
      </dgm:t>
    </dgm:pt>
    <dgm:pt modelId="{4C8427A4-1F74-40E1-8E32-585A12705CCB}">
      <dgm:prSet/>
      <dgm:spPr>
        <a:solidFill>
          <a:schemeClr val="accent3">
            <a:lumMod val="50000"/>
          </a:schemeClr>
        </a:solidFill>
      </dgm:spPr>
      <dgm:t>
        <a:bodyPr/>
        <a:lstStyle/>
        <a:p>
          <a:pPr rtl="0"/>
          <a:r>
            <a:rPr lang="es-ES_tradnl" dirty="0" smtClean="0"/>
            <a:t>Agua potable y agua residual</a:t>
          </a:r>
          <a:endParaRPr lang="es-MX" dirty="0"/>
        </a:p>
      </dgm:t>
    </dgm:pt>
    <dgm:pt modelId="{7D219CF1-51C3-452B-8376-010DFD6EE684}" type="parTrans" cxnId="{20834C8E-14B9-4B38-A2F6-B0E688FC3A1D}">
      <dgm:prSet/>
      <dgm:spPr/>
      <dgm:t>
        <a:bodyPr/>
        <a:lstStyle/>
        <a:p>
          <a:endParaRPr lang="es-MX"/>
        </a:p>
      </dgm:t>
    </dgm:pt>
    <dgm:pt modelId="{B79A792B-5A48-486C-AA37-72DDAEC17D6D}" type="sibTrans" cxnId="{20834C8E-14B9-4B38-A2F6-B0E688FC3A1D}">
      <dgm:prSet/>
      <dgm:spPr/>
      <dgm:t>
        <a:bodyPr/>
        <a:lstStyle/>
        <a:p>
          <a:endParaRPr lang="es-MX"/>
        </a:p>
      </dgm:t>
    </dgm:pt>
    <dgm:pt modelId="{9374A8F9-B2A8-4B9D-8CD5-8DB7D4343ADF}">
      <dgm:prSet/>
      <dgm:spPr>
        <a:solidFill>
          <a:schemeClr val="accent3">
            <a:lumMod val="50000"/>
          </a:schemeClr>
        </a:solidFill>
      </dgm:spPr>
      <dgm:t>
        <a:bodyPr/>
        <a:lstStyle/>
        <a:p>
          <a:pPr rtl="0"/>
          <a:r>
            <a:rPr lang="es-ES_tradnl" dirty="0" smtClean="0"/>
            <a:t>Remoción de materiales tóxicos (Metales pesados)</a:t>
          </a:r>
          <a:endParaRPr lang="es-MX" dirty="0"/>
        </a:p>
      </dgm:t>
    </dgm:pt>
    <dgm:pt modelId="{AA5C5646-121D-49E0-81F7-E632C5D0BA32}" type="parTrans" cxnId="{40E6BC05-8B5E-413D-98EF-0362608132B4}">
      <dgm:prSet/>
      <dgm:spPr/>
      <dgm:t>
        <a:bodyPr/>
        <a:lstStyle/>
        <a:p>
          <a:endParaRPr lang="es-MX"/>
        </a:p>
      </dgm:t>
    </dgm:pt>
    <dgm:pt modelId="{9E134879-D90A-4E1E-B150-55D6D100F47C}" type="sibTrans" cxnId="{40E6BC05-8B5E-413D-98EF-0362608132B4}">
      <dgm:prSet/>
      <dgm:spPr/>
      <dgm:t>
        <a:bodyPr/>
        <a:lstStyle/>
        <a:p>
          <a:endParaRPr lang="es-MX"/>
        </a:p>
      </dgm:t>
    </dgm:pt>
    <dgm:pt modelId="{3BB0C9BF-B81F-4C9D-B268-041D00A69EAA}">
      <dgm:prSet/>
      <dgm:spPr/>
      <dgm:t>
        <a:bodyPr/>
        <a:lstStyle/>
        <a:p>
          <a:pPr rtl="0"/>
          <a:endParaRPr lang="es-MX" dirty="0"/>
        </a:p>
      </dgm:t>
    </dgm:pt>
    <dgm:pt modelId="{55CE1506-A400-4F38-AF95-052261BA24F2}" type="parTrans" cxnId="{5DEB7FDF-CF30-4CEA-96C0-15B397E1C20C}">
      <dgm:prSet/>
      <dgm:spPr/>
      <dgm:t>
        <a:bodyPr/>
        <a:lstStyle/>
        <a:p>
          <a:endParaRPr lang="es-MX"/>
        </a:p>
      </dgm:t>
    </dgm:pt>
    <dgm:pt modelId="{D0578083-5B38-41B9-B75F-E44FE757CDA6}" type="sibTrans" cxnId="{5DEB7FDF-CF30-4CEA-96C0-15B397E1C20C}">
      <dgm:prSet/>
      <dgm:spPr/>
      <dgm:t>
        <a:bodyPr/>
        <a:lstStyle/>
        <a:p>
          <a:endParaRPr lang="es-MX"/>
        </a:p>
      </dgm:t>
    </dgm:pt>
    <dgm:pt modelId="{02E9BBEC-D9B2-4887-8EC2-58923D97922B}">
      <dgm:prSet/>
      <dgm:spPr>
        <a:solidFill>
          <a:schemeClr val="accent3">
            <a:lumMod val="50000"/>
          </a:schemeClr>
        </a:solidFill>
      </dgm:spPr>
      <dgm:t>
        <a:bodyPr/>
        <a:lstStyle/>
        <a:p>
          <a:pPr rtl="0"/>
          <a:r>
            <a:rPr lang="es-ES_tradnl" dirty="0" smtClean="0"/>
            <a:t>Remoción de material coloidal</a:t>
          </a:r>
          <a:endParaRPr lang="es-MX" dirty="0"/>
        </a:p>
      </dgm:t>
    </dgm:pt>
    <dgm:pt modelId="{56E5BCD2-EDA1-48DB-9FE0-1CABD8134581}" type="parTrans" cxnId="{E3D10408-498F-415E-B78E-481504DB9D6B}">
      <dgm:prSet/>
      <dgm:spPr/>
      <dgm:t>
        <a:bodyPr/>
        <a:lstStyle/>
        <a:p>
          <a:endParaRPr lang="es-MX"/>
        </a:p>
      </dgm:t>
    </dgm:pt>
    <dgm:pt modelId="{4A3C3BF6-578D-4371-9362-8398BE4DEB65}" type="sibTrans" cxnId="{E3D10408-498F-415E-B78E-481504DB9D6B}">
      <dgm:prSet/>
      <dgm:spPr/>
      <dgm:t>
        <a:bodyPr/>
        <a:lstStyle/>
        <a:p>
          <a:endParaRPr lang="es-MX"/>
        </a:p>
      </dgm:t>
    </dgm:pt>
    <dgm:pt modelId="{230453C4-2380-4A22-A966-F66850609616}">
      <dgm:prSet/>
      <dgm:spPr>
        <a:solidFill>
          <a:schemeClr val="accent3">
            <a:lumMod val="50000"/>
          </a:schemeClr>
        </a:solidFill>
      </dgm:spPr>
      <dgm:t>
        <a:bodyPr/>
        <a:lstStyle/>
        <a:p>
          <a:pPr rtl="0"/>
          <a:r>
            <a:rPr lang="es-ES_tradnl" dirty="0" smtClean="0"/>
            <a:t>Remoción de sólidos suspendidos </a:t>
          </a:r>
          <a:endParaRPr lang="es-MX" dirty="0"/>
        </a:p>
      </dgm:t>
    </dgm:pt>
    <dgm:pt modelId="{0267AA99-1F22-4A5A-A438-9D268C6D21C5}" type="parTrans" cxnId="{3E445B65-F69E-4612-84C9-4306417C91A6}">
      <dgm:prSet/>
      <dgm:spPr/>
      <dgm:t>
        <a:bodyPr/>
        <a:lstStyle/>
        <a:p>
          <a:endParaRPr lang="es-MX"/>
        </a:p>
      </dgm:t>
    </dgm:pt>
    <dgm:pt modelId="{97B94942-1527-4DBD-91A4-8984603EA45E}" type="sibTrans" cxnId="{3E445B65-F69E-4612-84C9-4306417C91A6}">
      <dgm:prSet/>
      <dgm:spPr/>
      <dgm:t>
        <a:bodyPr/>
        <a:lstStyle/>
        <a:p>
          <a:endParaRPr lang="es-MX"/>
        </a:p>
      </dgm:t>
    </dgm:pt>
    <dgm:pt modelId="{C78146CF-604B-42C2-B140-54065B4D709A}">
      <dgm:prSet/>
      <dgm:spPr>
        <a:solidFill>
          <a:schemeClr val="accent3">
            <a:lumMod val="50000"/>
          </a:schemeClr>
        </a:solidFill>
      </dgm:spPr>
      <dgm:t>
        <a:bodyPr/>
        <a:lstStyle/>
        <a:p>
          <a:pPr rtl="0"/>
          <a:r>
            <a:rPr lang="es-ES_tradnl" dirty="0" smtClean="0"/>
            <a:t>Remoción de color, </a:t>
          </a:r>
          <a:r>
            <a:rPr lang="es-ES_tradnl" dirty="0" err="1" smtClean="0"/>
            <a:t>trihalometanos</a:t>
          </a:r>
          <a:r>
            <a:rPr lang="es-ES_tradnl" dirty="0" smtClean="0"/>
            <a:t>, bacterias</a:t>
          </a:r>
          <a:endParaRPr lang="es-MX" dirty="0"/>
        </a:p>
      </dgm:t>
    </dgm:pt>
    <dgm:pt modelId="{0F33E1F6-431F-4342-A793-AA18A7DC7435}" type="parTrans" cxnId="{73CBDB00-01DD-4A05-9D17-D3EBD3057A22}">
      <dgm:prSet/>
      <dgm:spPr/>
      <dgm:t>
        <a:bodyPr/>
        <a:lstStyle/>
        <a:p>
          <a:endParaRPr lang="es-MX"/>
        </a:p>
      </dgm:t>
    </dgm:pt>
    <dgm:pt modelId="{47BCE424-2B1D-4307-8072-9AE08A7A7C8E}" type="sibTrans" cxnId="{73CBDB00-01DD-4A05-9D17-D3EBD3057A22}">
      <dgm:prSet/>
      <dgm:spPr/>
      <dgm:t>
        <a:bodyPr/>
        <a:lstStyle/>
        <a:p>
          <a:endParaRPr lang="es-MX"/>
        </a:p>
      </dgm:t>
    </dgm:pt>
    <dgm:pt modelId="{714122B2-1424-4BD2-994F-26C55CC318E8}" type="pres">
      <dgm:prSet presAssocID="{8B9AFB17-014D-4002-902C-1E82F4B0437E}" presName="linear" presStyleCnt="0">
        <dgm:presLayoutVars>
          <dgm:dir/>
          <dgm:animLvl val="lvl"/>
          <dgm:resizeHandles val="exact"/>
        </dgm:presLayoutVars>
      </dgm:prSet>
      <dgm:spPr/>
      <dgm:t>
        <a:bodyPr/>
        <a:lstStyle/>
        <a:p>
          <a:endParaRPr lang="es-MX"/>
        </a:p>
      </dgm:t>
    </dgm:pt>
    <dgm:pt modelId="{155AD3F3-14FE-45AC-BCB6-83F3FC8097D6}" type="pres">
      <dgm:prSet presAssocID="{4C8427A4-1F74-40E1-8E32-585A12705CCB}" presName="parentLin" presStyleCnt="0"/>
      <dgm:spPr/>
    </dgm:pt>
    <dgm:pt modelId="{6CE7953E-DD68-40E9-91B9-D84CB089BF0F}" type="pres">
      <dgm:prSet presAssocID="{4C8427A4-1F74-40E1-8E32-585A12705CCB}" presName="parentLeftMargin" presStyleLbl="node1" presStyleIdx="0" presStyleCnt="5"/>
      <dgm:spPr/>
      <dgm:t>
        <a:bodyPr/>
        <a:lstStyle/>
        <a:p>
          <a:endParaRPr lang="es-MX"/>
        </a:p>
      </dgm:t>
    </dgm:pt>
    <dgm:pt modelId="{4163F35E-C597-4AAB-9F00-7C894CFDB209}" type="pres">
      <dgm:prSet presAssocID="{4C8427A4-1F74-40E1-8E32-585A12705CCB}" presName="parentText" presStyleLbl="node1" presStyleIdx="0" presStyleCnt="5">
        <dgm:presLayoutVars>
          <dgm:chMax val="0"/>
          <dgm:bulletEnabled val="1"/>
        </dgm:presLayoutVars>
      </dgm:prSet>
      <dgm:spPr/>
      <dgm:t>
        <a:bodyPr/>
        <a:lstStyle/>
        <a:p>
          <a:endParaRPr lang="es-MX"/>
        </a:p>
      </dgm:t>
    </dgm:pt>
    <dgm:pt modelId="{D07445A8-5529-4460-8DA2-B5C3BCD761BA}" type="pres">
      <dgm:prSet presAssocID="{4C8427A4-1F74-40E1-8E32-585A12705CCB}" presName="negativeSpace" presStyleCnt="0"/>
      <dgm:spPr/>
    </dgm:pt>
    <dgm:pt modelId="{9A9B011F-ECE4-4265-B63C-423C31ED268D}" type="pres">
      <dgm:prSet presAssocID="{4C8427A4-1F74-40E1-8E32-585A12705CCB}" presName="childText" presStyleLbl="conFgAcc1" presStyleIdx="0" presStyleCnt="5">
        <dgm:presLayoutVars>
          <dgm:bulletEnabled val="1"/>
        </dgm:presLayoutVars>
      </dgm:prSet>
      <dgm:spPr/>
    </dgm:pt>
    <dgm:pt modelId="{C7D6798E-548D-42D2-9D03-B623B15D5101}" type="pres">
      <dgm:prSet presAssocID="{B79A792B-5A48-486C-AA37-72DDAEC17D6D}" presName="spaceBetweenRectangles" presStyleCnt="0"/>
      <dgm:spPr/>
    </dgm:pt>
    <dgm:pt modelId="{85364CD8-B8D8-44AA-BD62-ADA251D5CD28}" type="pres">
      <dgm:prSet presAssocID="{9374A8F9-B2A8-4B9D-8CD5-8DB7D4343ADF}" presName="parentLin" presStyleCnt="0"/>
      <dgm:spPr/>
    </dgm:pt>
    <dgm:pt modelId="{F75AAE21-64A9-41F5-8F82-B318E4B0C0FA}" type="pres">
      <dgm:prSet presAssocID="{9374A8F9-B2A8-4B9D-8CD5-8DB7D4343ADF}" presName="parentLeftMargin" presStyleLbl="node1" presStyleIdx="0" presStyleCnt="5"/>
      <dgm:spPr/>
      <dgm:t>
        <a:bodyPr/>
        <a:lstStyle/>
        <a:p>
          <a:endParaRPr lang="es-MX"/>
        </a:p>
      </dgm:t>
    </dgm:pt>
    <dgm:pt modelId="{1360B1C3-5DD0-450E-9A55-9D8D572047D5}" type="pres">
      <dgm:prSet presAssocID="{9374A8F9-B2A8-4B9D-8CD5-8DB7D4343ADF}" presName="parentText" presStyleLbl="node1" presStyleIdx="1" presStyleCnt="5">
        <dgm:presLayoutVars>
          <dgm:chMax val="0"/>
          <dgm:bulletEnabled val="1"/>
        </dgm:presLayoutVars>
      </dgm:prSet>
      <dgm:spPr/>
      <dgm:t>
        <a:bodyPr/>
        <a:lstStyle/>
        <a:p>
          <a:endParaRPr lang="es-MX"/>
        </a:p>
      </dgm:t>
    </dgm:pt>
    <dgm:pt modelId="{8367405D-7154-4D8F-93B9-B3478E27748E}" type="pres">
      <dgm:prSet presAssocID="{9374A8F9-B2A8-4B9D-8CD5-8DB7D4343ADF}" presName="negativeSpace" presStyleCnt="0"/>
      <dgm:spPr/>
    </dgm:pt>
    <dgm:pt modelId="{DBB567B7-4C9A-45DC-AF23-B3ED111E494D}" type="pres">
      <dgm:prSet presAssocID="{9374A8F9-B2A8-4B9D-8CD5-8DB7D4343ADF}" presName="childText" presStyleLbl="conFgAcc1" presStyleIdx="1" presStyleCnt="5">
        <dgm:presLayoutVars>
          <dgm:bulletEnabled val="1"/>
        </dgm:presLayoutVars>
      </dgm:prSet>
      <dgm:spPr/>
      <dgm:t>
        <a:bodyPr/>
        <a:lstStyle/>
        <a:p>
          <a:endParaRPr lang="es-MX"/>
        </a:p>
      </dgm:t>
    </dgm:pt>
    <dgm:pt modelId="{FC17D071-18BB-4619-A324-A63CF4DC1B21}" type="pres">
      <dgm:prSet presAssocID="{9E134879-D90A-4E1E-B150-55D6D100F47C}" presName="spaceBetweenRectangles" presStyleCnt="0"/>
      <dgm:spPr/>
    </dgm:pt>
    <dgm:pt modelId="{4F13127C-923C-4AF3-A7E2-843F7371525F}" type="pres">
      <dgm:prSet presAssocID="{02E9BBEC-D9B2-4887-8EC2-58923D97922B}" presName="parentLin" presStyleCnt="0"/>
      <dgm:spPr/>
    </dgm:pt>
    <dgm:pt modelId="{04C7247A-80E6-4318-863B-7D846A4CEEE8}" type="pres">
      <dgm:prSet presAssocID="{02E9BBEC-D9B2-4887-8EC2-58923D97922B}" presName="parentLeftMargin" presStyleLbl="node1" presStyleIdx="1" presStyleCnt="5"/>
      <dgm:spPr/>
      <dgm:t>
        <a:bodyPr/>
        <a:lstStyle/>
        <a:p>
          <a:endParaRPr lang="es-MX"/>
        </a:p>
      </dgm:t>
    </dgm:pt>
    <dgm:pt modelId="{138706E1-8E97-4CE8-8733-7789BF37123F}" type="pres">
      <dgm:prSet presAssocID="{02E9BBEC-D9B2-4887-8EC2-58923D97922B}" presName="parentText" presStyleLbl="node1" presStyleIdx="2" presStyleCnt="5">
        <dgm:presLayoutVars>
          <dgm:chMax val="0"/>
          <dgm:bulletEnabled val="1"/>
        </dgm:presLayoutVars>
      </dgm:prSet>
      <dgm:spPr/>
      <dgm:t>
        <a:bodyPr/>
        <a:lstStyle/>
        <a:p>
          <a:endParaRPr lang="es-MX"/>
        </a:p>
      </dgm:t>
    </dgm:pt>
    <dgm:pt modelId="{F1CD0FE4-CE30-4047-BFEE-3310AFCED7C2}" type="pres">
      <dgm:prSet presAssocID="{02E9BBEC-D9B2-4887-8EC2-58923D97922B}" presName="negativeSpace" presStyleCnt="0"/>
      <dgm:spPr/>
    </dgm:pt>
    <dgm:pt modelId="{0A2F55EB-EAAF-4A3D-A144-C29C387B6515}" type="pres">
      <dgm:prSet presAssocID="{02E9BBEC-D9B2-4887-8EC2-58923D97922B}" presName="childText" presStyleLbl="conFgAcc1" presStyleIdx="2" presStyleCnt="5">
        <dgm:presLayoutVars>
          <dgm:bulletEnabled val="1"/>
        </dgm:presLayoutVars>
      </dgm:prSet>
      <dgm:spPr/>
    </dgm:pt>
    <dgm:pt modelId="{9E78B39F-4BA5-42AA-BA89-F59CE27BE718}" type="pres">
      <dgm:prSet presAssocID="{4A3C3BF6-578D-4371-9362-8398BE4DEB65}" presName="spaceBetweenRectangles" presStyleCnt="0"/>
      <dgm:spPr/>
    </dgm:pt>
    <dgm:pt modelId="{18BCEB0B-3EEE-468B-9B62-BEF864553CFE}" type="pres">
      <dgm:prSet presAssocID="{230453C4-2380-4A22-A966-F66850609616}" presName="parentLin" presStyleCnt="0"/>
      <dgm:spPr/>
    </dgm:pt>
    <dgm:pt modelId="{A7187808-AA09-4EFD-823C-A2092359925D}" type="pres">
      <dgm:prSet presAssocID="{230453C4-2380-4A22-A966-F66850609616}" presName="parentLeftMargin" presStyleLbl="node1" presStyleIdx="2" presStyleCnt="5"/>
      <dgm:spPr/>
      <dgm:t>
        <a:bodyPr/>
        <a:lstStyle/>
        <a:p>
          <a:endParaRPr lang="es-MX"/>
        </a:p>
      </dgm:t>
    </dgm:pt>
    <dgm:pt modelId="{7039AA0E-41F8-432F-AA9F-1696663AF01D}" type="pres">
      <dgm:prSet presAssocID="{230453C4-2380-4A22-A966-F66850609616}" presName="parentText" presStyleLbl="node1" presStyleIdx="3" presStyleCnt="5">
        <dgm:presLayoutVars>
          <dgm:chMax val="0"/>
          <dgm:bulletEnabled val="1"/>
        </dgm:presLayoutVars>
      </dgm:prSet>
      <dgm:spPr/>
      <dgm:t>
        <a:bodyPr/>
        <a:lstStyle/>
        <a:p>
          <a:endParaRPr lang="es-MX"/>
        </a:p>
      </dgm:t>
    </dgm:pt>
    <dgm:pt modelId="{4F441257-4D59-4B2B-8522-5A7258E4CE29}" type="pres">
      <dgm:prSet presAssocID="{230453C4-2380-4A22-A966-F66850609616}" presName="negativeSpace" presStyleCnt="0"/>
      <dgm:spPr/>
    </dgm:pt>
    <dgm:pt modelId="{18752180-1776-45F3-9C0A-44F64DA982D3}" type="pres">
      <dgm:prSet presAssocID="{230453C4-2380-4A22-A966-F66850609616}" presName="childText" presStyleLbl="conFgAcc1" presStyleIdx="3" presStyleCnt="5">
        <dgm:presLayoutVars>
          <dgm:bulletEnabled val="1"/>
        </dgm:presLayoutVars>
      </dgm:prSet>
      <dgm:spPr/>
    </dgm:pt>
    <dgm:pt modelId="{EA1EABC3-E0A5-470B-A0F0-7111DD67A048}" type="pres">
      <dgm:prSet presAssocID="{97B94942-1527-4DBD-91A4-8984603EA45E}" presName="spaceBetweenRectangles" presStyleCnt="0"/>
      <dgm:spPr/>
    </dgm:pt>
    <dgm:pt modelId="{5F36AC00-5DF1-4F6B-BB3A-A9E014E2AE19}" type="pres">
      <dgm:prSet presAssocID="{C78146CF-604B-42C2-B140-54065B4D709A}" presName="parentLin" presStyleCnt="0"/>
      <dgm:spPr/>
    </dgm:pt>
    <dgm:pt modelId="{80B2FFDC-0F57-4503-9EC3-C8AE0F8440F9}" type="pres">
      <dgm:prSet presAssocID="{C78146CF-604B-42C2-B140-54065B4D709A}" presName="parentLeftMargin" presStyleLbl="node1" presStyleIdx="3" presStyleCnt="5"/>
      <dgm:spPr/>
      <dgm:t>
        <a:bodyPr/>
        <a:lstStyle/>
        <a:p>
          <a:endParaRPr lang="es-MX"/>
        </a:p>
      </dgm:t>
    </dgm:pt>
    <dgm:pt modelId="{5E59A663-68AA-47AA-A6D7-7A09D4E521AF}" type="pres">
      <dgm:prSet presAssocID="{C78146CF-604B-42C2-B140-54065B4D709A}" presName="parentText" presStyleLbl="node1" presStyleIdx="4" presStyleCnt="5" custLinFactNeighborX="-13487" custLinFactNeighborY="-12514">
        <dgm:presLayoutVars>
          <dgm:chMax val="0"/>
          <dgm:bulletEnabled val="1"/>
        </dgm:presLayoutVars>
      </dgm:prSet>
      <dgm:spPr/>
      <dgm:t>
        <a:bodyPr/>
        <a:lstStyle/>
        <a:p>
          <a:endParaRPr lang="es-MX"/>
        </a:p>
      </dgm:t>
    </dgm:pt>
    <dgm:pt modelId="{6DBCC1AF-108B-4E94-B0B4-8DC2C24E6378}" type="pres">
      <dgm:prSet presAssocID="{C78146CF-604B-42C2-B140-54065B4D709A}" presName="negativeSpace" presStyleCnt="0"/>
      <dgm:spPr/>
    </dgm:pt>
    <dgm:pt modelId="{BF2BC391-AAF4-4B07-9B37-403A069D8764}" type="pres">
      <dgm:prSet presAssocID="{C78146CF-604B-42C2-B140-54065B4D709A}" presName="childText" presStyleLbl="conFgAcc1" presStyleIdx="4" presStyleCnt="5">
        <dgm:presLayoutVars>
          <dgm:bulletEnabled val="1"/>
        </dgm:presLayoutVars>
      </dgm:prSet>
      <dgm:spPr/>
    </dgm:pt>
  </dgm:ptLst>
  <dgm:cxnLst>
    <dgm:cxn modelId="{20834C8E-14B9-4B38-A2F6-B0E688FC3A1D}" srcId="{8B9AFB17-014D-4002-902C-1E82F4B0437E}" destId="{4C8427A4-1F74-40E1-8E32-585A12705CCB}" srcOrd="0" destOrd="0" parTransId="{7D219CF1-51C3-452B-8376-010DFD6EE684}" sibTransId="{B79A792B-5A48-486C-AA37-72DDAEC17D6D}"/>
    <dgm:cxn modelId="{25CE59D7-CD7C-4B13-A8D4-AD6B66981C30}" type="presOf" srcId="{4C8427A4-1F74-40E1-8E32-585A12705CCB}" destId="{6CE7953E-DD68-40E9-91B9-D84CB089BF0F}" srcOrd="0" destOrd="0" presId="urn:microsoft.com/office/officeart/2005/8/layout/list1"/>
    <dgm:cxn modelId="{B5967D1E-A832-4C62-977A-A3D7B63B1447}" type="presOf" srcId="{4C8427A4-1F74-40E1-8E32-585A12705CCB}" destId="{4163F35E-C597-4AAB-9F00-7C894CFDB209}" srcOrd="1" destOrd="0" presId="urn:microsoft.com/office/officeart/2005/8/layout/list1"/>
    <dgm:cxn modelId="{E3D10408-498F-415E-B78E-481504DB9D6B}" srcId="{8B9AFB17-014D-4002-902C-1E82F4B0437E}" destId="{02E9BBEC-D9B2-4887-8EC2-58923D97922B}" srcOrd="2" destOrd="0" parTransId="{56E5BCD2-EDA1-48DB-9FE0-1CABD8134581}" sibTransId="{4A3C3BF6-578D-4371-9362-8398BE4DEB65}"/>
    <dgm:cxn modelId="{73CBDB00-01DD-4A05-9D17-D3EBD3057A22}" srcId="{8B9AFB17-014D-4002-902C-1E82F4B0437E}" destId="{C78146CF-604B-42C2-B140-54065B4D709A}" srcOrd="4" destOrd="0" parTransId="{0F33E1F6-431F-4342-A793-AA18A7DC7435}" sibTransId="{47BCE424-2B1D-4307-8072-9AE08A7A7C8E}"/>
    <dgm:cxn modelId="{4BD71335-6A7B-4FB1-A081-B09D4C9CE060}" type="presOf" srcId="{02E9BBEC-D9B2-4887-8EC2-58923D97922B}" destId="{138706E1-8E97-4CE8-8733-7789BF37123F}" srcOrd="1" destOrd="0" presId="urn:microsoft.com/office/officeart/2005/8/layout/list1"/>
    <dgm:cxn modelId="{E2462C58-7DE2-45A1-8F0D-2ECD425FB610}" type="presOf" srcId="{230453C4-2380-4A22-A966-F66850609616}" destId="{A7187808-AA09-4EFD-823C-A2092359925D}" srcOrd="0" destOrd="0" presId="urn:microsoft.com/office/officeart/2005/8/layout/list1"/>
    <dgm:cxn modelId="{B867AEE1-825E-43FA-934D-194AA737E572}" type="presOf" srcId="{8B9AFB17-014D-4002-902C-1E82F4B0437E}" destId="{714122B2-1424-4BD2-994F-26C55CC318E8}" srcOrd="0" destOrd="0" presId="urn:microsoft.com/office/officeart/2005/8/layout/list1"/>
    <dgm:cxn modelId="{75DAE59E-17EB-40BC-B627-D1A3A22DABC2}" type="presOf" srcId="{9374A8F9-B2A8-4B9D-8CD5-8DB7D4343ADF}" destId="{1360B1C3-5DD0-450E-9A55-9D8D572047D5}" srcOrd="1" destOrd="0" presId="urn:microsoft.com/office/officeart/2005/8/layout/list1"/>
    <dgm:cxn modelId="{B4B75500-EDC0-4D36-A5A9-ACC6B6152944}" type="presOf" srcId="{02E9BBEC-D9B2-4887-8EC2-58923D97922B}" destId="{04C7247A-80E6-4318-863B-7D846A4CEEE8}" srcOrd="0" destOrd="0" presId="urn:microsoft.com/office/officeart/2005/8/layout/list1"/>
    <dgm:cxn modelId="{9EEB89C5-6CB7-4252-87F0-9C5C7DD5928A}" type="presOf" srcId="{3BB0C9BF-B81F-4C9D-B268-041D00A69EAA}" destId="{DBB567B7-4C9A-45DC-AF23-B3ED111E494D}" srcOrd="0" destOrd="0" presId="urn:microsoft.com/office/officeart/2005/8/layout/list1"/>
    <dgm:cxn modelId="{D9DAB436-A23E-4BCB-84BD-54BB8FA92269}" type="presOf" srcId="{C78146CF-604B-42C2-B140-54065B4D709A}" destId="{5E59A663-68AA-47AA-A6D7-7A09D4E521AF}" srcOrd="1" destOrd="0" presId="urn:microsoft.com/office/officeart/2005/8/layout/list1"/>
    <dgm:cxn modelId="{5DEB7FDF-CF30-4CEA-96C0-15B397E1C20C}" srcId="{9374A8F9-B2A8-4B9D-8CD5-8DB7D4343ADF}" destId="{3BB0C9BF-B81F-4C9D-B268-041D00A69EAA}" srcOrd="0" destOrd="0" parTransId="{55CE1506-A400-4F38-AF95-052261BA24F2}" sibTransId="{D0578083-5B38-41B9-B75F-E44FE757CDA6}"/>
    <dgm:cxn modelId="{40E6BC05-8B5E-413D-98EF-0362608132B4}" srcId="{8B9AFB17-014D-4002-902C-1E82F4B0437E}" destId="{9374A8F9-B2A8-4B9D-8CD5-8DB7D4343ADF}" srcOrd="1" destOrd="0" parTransId="{AA5C5646-121D-49E0-81F7-E632C5D0BA32}" sibTransId="{9E134879-D90A-4E1E-B150-55D6D100F47C}"/>
    <dgm:cxn modelId="{3E445B65-F69E-4612-84C9-4306417C91A6}" srcId="{8B9AFB17-014D-4002-902C-1E82F4B0437E}" destId="{230453C4-2380-4A22-A966-F66850609616}" srcOrd="3" destOrd="0" parTransId="{0267AA99-1F22-4A5A-A438-9D268C6D21C5}" sibTransId="{97B94942-1527-4DBD-91A4-8984603EA45E}"/>
    <dgm:cxn modelId="{8499A24C-9007-4CE4-8D92-13B1B3068713}" type="presOf" srcId="{9374A8F9-B2A8-4B9D-8CD5-8DB7D4343ADF}" destId="{F75AAE21-64A9-41F5-8F82-B318E4B0C0FA}" srcOrd="0" destOrd="0" presId="urn:microsoft.com/office/officeart/2005/8/layout/list1"/>
    <dgm:cxn modelId="{3BA33157-9EB6-4DAC-9841-A9EC7352ABD7}" type="presOf" srcId="{C78146CF-604B-42C2-B140-54065B4D709A}" destId="{80B2FFDC-0F57-4503-9EC3-C8AE0F8440F9}" srcOrd="0" destOrd="0" presId="urn:microsoft.com/office/officeart/2005/8/layout/list1"/>
    <dgm:cxn modelId="{49FD13D2-3931-4C7E-B16F-D65398CA2115}" type="presOf" srcId="{230453C4-2380-4A22-A966-F66850609616}" destId="{7039AA0E-41F8-432F-AA9F-1696663AF01D}" srcOrd="1" destOrd="0" presId="urn:microsoft.com/office/officeart/2005/8/layout/list1"/>
    <dgm:cxn modelId="{E183386A-9D04-418C-873A-1280EBB422ED}" type="presParOf" srcId="{714122B2-1424-4BD2-994F-26C55CC318E8}" destId="{155AD3F3-14FE-45AC-BCB6-83F3FC8097D6}" srcOrd="0" destOrd="0" presId="urn:microsoft.com/office/officeart/2005/8/layout/list1"/>
    <dgm:cxn modelId="{72A4C5A6-7FD4-4D6E-BDE3-976886377B23}" type="presParOf" srcId="{155AD3F3-14FE-45AC-BCB6-83F3FC8097D6}" destId="{6CE7953E-DD68-40E9-91B9-D84CB089BF0F}" srcOrd="0" destOrd="0" presId="urn:microsoft.com/office/officeart/2005/8/layout/list1"/>
    <dgm:cxn modelId="{A36F2852-FCA4-4A42-89F3-7B0079098600}" type="presParOf" srcId="{155AD3F3-14FE-45AC-BCB6-83F3FC8097D6}" destId="{4163F35E-C597-4AAB-9F00-7C894CFDB209}" srcOrd="1" destOrd="0" presId="urn:microsoft.com/office/officeart/2005/8/layout/list1"/>
    <dgm:cxn modelId="{7E428561-6BE0-4031-96C4-BAAE1531C115}" type="presParOf" srcId="{714122B2-1424-4BD2-994F-26C55CC318E8}" destId="{D07445A8-5529-4460-8DA2-B5C3BCD761BA}" srcOrd="1" destOrd="0" presId="urn:microsoft.com/office/officeart/2005/8/layout/list1"/>
    <dgm:cxn modelId="{CF836A16-A6E9-48B3-ACBC-80FB35969A2D}" type="presParOf" srcId="{714122B2-1424-4BD2-994F-26C55CC318E8}" destId="{9A9B011F-ECE4-4265-B63C-423C31ED268D}" srcOrd="2" destOrd="0" presId="urn:microsoft.com/office/officeart/2005/8/layout/list1"/>
    <dgm:cxn modelId="{FBBCC829-E7CD-40C9-A82B-20830274BEFF}" type="presParOf" srcId="{714122B2-1424-4BD2-994F-26C55CC318E8}" destId="{C7D6798E-548D-42D2-9D03-B623B15D5101}" srcOrd="3" destOrd="0" presId="urn:microsoft.com/office/officeart/2005/8/layout/list1"/>
    <dgm:cxn modelId="{ED8F7338-79E8-45B2-A800-38737EABB412}" type="presParOf" srcId="{714122B2-1424-4BD2-994F-26C55CC318E8}" destId="{85364CD8-B8D8-44AA-BD62-ADA251D5CD28}" srcOrd="4" destOrd="0" presId="urn:microsoft.com/office/officeart/2005/8/layout/list1"/>
    <dgm:cxn modelId="{1549944C-8DBC-4240-8097-DB3C6FBA03B3}" type="presParOf" srcId="{85364CD8-B8D8-44AA-BD62-ADA251D5CD28}" destId="{F75AAE21-64A9-41F5-8F82-B318E4B0C0FA}" srcOrd="0" destOrd="0" presId="urn:microsoft.com/office/officeart/2005/8/layout/list1"/>
    <dgm:cxn modelId="{F85D6487-1550-4888-91FE-C32AFDFEBDFC}" type="presParOf" srcId="{85364CD8-B8D8-44AA-BD62-ADA251D5CD28}" destId="{1360B1C3-5DD0-450E-9A55-9D8D572047D5}" srcOrd="1" destOrd="0" presId="urn:microsoft.com/office/officeart/2005/8/layout/list1"/>
    <dgm:cxn modelId="{085137BA-27E3-4285-A9CD-0E5131B0DCCC}" type="presParOf" srcId="{714122B2-1424-4BD2-994F-26C55CC318E8}" destId="{8367405D-7154-4D8F-93B9-B3478E27748E}" srcOrd="5" destOrd="0" presId="urn:microsoft.com/office/officeart/2005/8/layout/list1"/>
    <dgm:cxn modelId="{ED0A52E2-44B0-427E-BEA8-806004C183E0}" type="presParOf" srcId="{714122B2-1424-4BD2-994F-26C55CC318E8}" destId="{DBB567B7-4C9A-45DC-AF23-B3ED111E494D}" srcOrd="6" destOrd="0" presId="urn:microsoft.com/office/officeart/2005/8/layout/list1"/>
    <dgm:cxn modelId="{1C774627-5DCF-47FE-BB9B-0A7C6D10EB7B}" type="presParOf" srcId="{714122B2-1424-4BD2-994F-26C55CC318E8}" destId="{FC17D071-18BB-4619-A324-A63CF4DC1B21}" srcOrd="7" destOrd="0" presId="urn:microsoft.com/office/officeart/2005/8/layout/list1"/>
    <dgm:cxn modelId="{E5612A80-C72D-4E59-8F80-9FF98B24470D}" type="presParOf" srcId="{714122B2-1424-4BD2-994F-26C55CC318E8}" destId="{4F13127C-923C-4AF3-A7E2-843F7371525F}" srcOrd="8" destOrd="0" presId="urn:microsoft.com/office/officeart/2005/8/layout/list1"/>
    <dgm:cxn modelId="{422EF706-8D0F-4570-9BE6-77FB483E73B6}" type="presParOf" srcId="{4F13127C-923C-4AF3-A7E2-843F7371525F}" destId="{04C7247A-80E6-4318-863B-7D846A4CEEE8}" srcOrd="0" destOrd="0" presId="urn:microsoft.com/office/officeart/2005/8/layout/list1"/>
    <dgm:cxn modelId="{B5D16827-0F1B-4492-831D-44357C4EC2FF}" type="presParOf" srcId="{4F13127C-923C-4AF3-A7E2-843F7371525F}" destId="{138706E1-8E97-4CE8-8733-7789BF37123F}" srcOrd="1" destOrd="0" presId="urn:microsoft.com/office/officeart/2005/8/layout/list1"/>
    <dgm:cxn modelId="{F5B270D3-ACDE-480D-BDA6-030E18F0B02A}" type="presParOf" srcId="{714122B2-1424-4BD2-994F-26C55CC318E8}" destId="{F1CD0FE4-CE30-4047-BFEE-3310AFCED7C2}" srcOrd="9" destOrd="0" presId="urn:microsoft.com/office/officeart/2005/8/layout/list1"/>
    <dgm:cxn modelId="{0A8A200B-9DE7-408E-BE1A-1CC59F4D605E}" type="presParOf" srcId="{714122B2-1424-4BD2-994F-26C55CC318E8}" destId="{0A2F55EB-EAAF-4A3D-A144-C29C387B6515}" srcOrd="10" destOrd="0" presId="urn:microsoft.com/office/officeart/2005/8/layout/list1"/>
    <dgm:cxn modelId="{9609E75F-F644-4D02-88C1-C69B2F7ECD90}" type="presParOf" srcId="{714122B2-1424-4BD2-994F-26C55CC318E8}" destId="{9E78B39F-4BA5-42AA-BA89-F59CE27BE718}" srcOrd="11" destOrd="0" presId="urn:microsoft.com/office/officeart/2005/8/layout/list1"/>
    <dgm:cxn modelId="{99A4DB62-CF9F-4A49-AE85-7D4A91D10429}" type="presParOf" srcId="{714122B2-1424-4BD2-994F-26C55CC318E8}" destId="{18BCEB0B-3EEE-468B-9B62-BEF864553CFE}" srcOrd="12" destOrd="0" presId="urn:microsoft.com/office/officeart/2005/8/layout/list1"/>
    <dgm:cxn modelId="{4DB4AB60-51ED-424A-81FA-FEDFB5EAF3D5}" type="presParOf" srcId="{18BCEB0B-3EEE-468B-9B62-BEF864553CFE}" destId="{A7187808-AA09-4EFD-823C-A2092359925D}" srcOrd="0" destOrd="0" presId="urn:microsoft.com/office/officeart/2005/8/layout/list1"/>
    <dgm:cxn modelId="{735D9F8C-74B0-431E-8F25-747AB83375E2}" type="presParOf" srcId="{18BCEB0B-3EEE-468B-9B62-BEF864553CFE}" destId="{7039AA0E-41F8-432F-AA9F-1696663AF01D}" srcOrd="1" destOrd="0" presId="urn:microsoft.com/office/officeart/2005/8/layout/list1"/>
    <dgm:cxn modelId="{A643E65D-BEED-4D54-AF71-48408C547D56}" type="presParOf" srcId="{714122B2-1424-4BD2-994F-26C55CC318E8}" destId="{4F441257-4D59-4B2B-8522-5A7258E4CE29}" srcOrd="13" destOrd="0" presId="urn:microsoft.com/office/officeart/2005/8/layout/list1"/>
    <dgm:cxn modelId="{2FEB7E70-D62D-4BAC-B411-73F5093FC13E}" type="presParOf" srcId="{714122B2-1424-4BD2-994F-26C55CC318E8}" destId="{18752180-1776-45F3-9C0A-44F64DA982D3}" srcOrd="14" destOrd="0" presId="urn:microsoft.com/office/officeart/2005/8/layout/list1"/>
    <dgm:cxn modelId="{8F614E46-6F2B-4728-ABD5-78D53A89F036}" type="presParOf" srcId="{714122B2-1424-4BD2-994F-26C55CC318E8}" destId="{EA1EABC3-E0A5-470B-A0F0-7111DD67A048}" srcOrd="15" destOrd="0" presId="urn:microsoft.com/office/officeart/2005/8/layout/list1"/>
    <dgm:cxn modelId="{EA532B41-14EF-43A1-ACEA-6566954CD2B1}" type="presParOf" srcId="{714122B2-1424-4BD2-994F-26C55CC318E8}" destId="{5F36AC00-5DF1-4F6B-BB3A-A9E014E2AE19}" srcOrd="16" destOrd="0" presId="urn:microsoft.com/office/officeart/2005/8/layout/list1"/>
    <dgm:cxn modelId="{A45A471E-95CA-4243-BAA6-5366CE39D47A}" type="presParOf" srcId="{5F36AC00-5DF1-4F6B-BB3A-A9E014E2AE19}" destId="{80B2FFDC-0F57-4503-9EC3-C8AE0F8440F9}" srcOrd="0" destOrd="0" presId="urn:microsoft.com/office/officeart/2005/8/layout/list1"/>
    <dgm:cxn modelId="{19AF6E9E-77AD-4BB0-9E39-EFF984AC700A}" type="presParOf" srcId="{5F36AC00-5DF1-4F6B-BB3A-A9E014E2AE19}" destId="{5E59A663-68AA-47AA-A6D7-7A09D4E521AF}" srcOrd="1" destOrd="0" presId="urn:microsoft.com/office/officeart/2005/8/layout/list1"/>
    <dgm:cxn modelId="{D7DF5D09-B59E-4C4B-8512-F74D8AFDA886}" type="presParOf" srcId="{714122B2-1424-4BD2-994F-26C55CC318E8}" destId="{6DBCC1AF-108B-4E94-B0B4-8DC2C24E6378}" srcOrd="17" destOrd="0" presId="urn:microsoft.com/office/officeart/2005/8/layout/list1"/>
    <dgm:cxn modelId="{468650D0-6F19-430E-B2FA-A43C25CD002B}" type="presParOf" srcId="{714122B2-1424-4BD2-994F-26C55CC318E8}" destId="{BF2BC391-AAF4-4B07-9B37-403A069D8764}"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54B82066-B033-4D18-88A1-2BF6BB640D26}" type="doc">
      <dgm:prSet loTypeId="urn:microsoft.com/office/officeart/2005/8/layout/process1" loCatId="process" qsTypeId="urn:microsoft.com/office/officeart/2005/8/quickstyle/simple5" qsCatId="simple" csTypeId="urn:microsoft.com/office/officeart/2005/8/colors/accent1_2" csCatId="accent1" phldr="1"/>
      <dgm:spPr/>
      <dgm:t>
        <a:bodyPr/>
        <a:lstStyle/>
        <a:p>
          <a:endParaRPr lang="es-MX"/>
        </a:p>
      </dgm:t>
    </dgm:pt>
    <dgm:pt modelId="{38564391-FD78-4DD4-81C5-5107FEB44B8B}">
      <dgm:prSet custT="1"/>
      <dgm:spPr/>
      <dgm:t>
        <a:bodyPr/>
        <a:lstStyle/>
        <a:p>
          <a:pPr rtl="0"/>
          <a:r>
            <a:rPr lang="es-ES_tradnl" altLang="es-MX" sz="2800" dirty="0" smtClean="0"/>
            <a:t>Mezcladores en línea</a:t>
          </a:r>
          <a:endParaRPr lang="es-MX" sz="2800" b="1" dirty="0"/>
        </a:p>
      </dgm:t>
    </dgm:pt>
    <dgm:pt modelId="{A18C338F-9A8B-473B-9724-41DADBD4CE42}" type="parTrans" cxnId="{DBF2A6FF-CD20-47A5-80F3-21F32125BAC7}">
      <dgm:prSet/>
      <dgm:spPr/>
      <dgm:t>
        <a:bodyPr/>
        <a:lstStyle/>
        <a:p>
          <a:endParaRPr lang="es-MX"/>
        </a:p>
      </dgm:t>
    </dgm:pt>
    <dgm:pt modelId="{E28A793F-2096-4351-B57B-B868D9C42E65}" type="sibTrans" cxnId="{DBF2A6FF-CD20-47A5-80F3-21F32125BAC7}">
      <dgm:prSet/>
      <dgm:spPr/>
      <dgm:t>
        <a:bodyPr/>
        <a:lstStyle/>
        <a:p>
          <a:endParaRPr lang="es-MX"/>
        </a:p>
      </dgm:t>
    </dgm:pt>
    <dgm:pt modelId="{3E408E94-BBB6-4268-9158-13C8F0F3EB05}" type="pres">
      <dgm:prSet presAssocID="{54B82066-B033-4D18-88A1-2BF6BB640D26}" presName="Name0" presStyleCnt="0">
        <dgm:presLayoutVars>
          <dgm:dir/>
          <dgm:resizeHandles val="exact"/>
        </dgm:presLayoutVars>
      </dgm:prSet>
      <dgm:spPr/>
      <dgm:t>
        <a:bodyPr/>
        <a:lstStyle/>
        <a:p>
          <a:endParaRPr lang="es-MX"/>
        </a:p>
      </dgm:t>
    </dgm:pt>
    <dgm:pt modelId="{09B7E528-1C8E-4343-99B9-CB7047593F2C}" type="pres">
      <dgm:prSet presAssocID="{38564391-FD78-4DD4-81C5-5107FEB44B8B}" presName="node" presStyleLbl="node1" presStyleIdx="0" presStyleCnt="1" custScaleY="25667" custLinFactNeighborX="-780" custLinFactNeighborY="1604">
        <dgm:presLayoutVars>
          <dgm:bulletEnabled val="1"/>
        </dgm:presLayoutVars>
      </dgm:prSet>
      <dgm:spPr/>
      <dgm:t>
        <a:bodyPr/>
        <a:lstStyle/>
        <a:p>
          <a:endParaRPr lang="es-MX"/>
        </a:p>
      </dgm:t>
    </dgm:pt>
  </dgm:ptLst>
  <dgm:cxnLst>
    <dgm:cxn modelId="{ED086BF5-0774-4A47-B7DC-785DDD3A8C52}" type="presOf" srcId="{38564391-FD78-4DD4-81C5-5107FEB44B8B}" destId="{09B7E528-1C8E-4343-99B9-CB7047593F2C}" srcOrd="0" destOrd="0" presId="urn:microsoft.com/office/officeart/2005/8/layout/process1"/>
    <dgm:cxn modelId="{DBF2A6FF-CD20-47A5-80F3-21F32125BAC7}" srcId="{54B82066-B033-4D18-88A1-2BF6BB640D26}" destId="{38564391-FD78-4DD4-81C5-5107FEB44B8B}" srcOrd="0" destOrd="0" parTransId="{A18C338F-9A8B-473B-9724-41DADBD4CE42}" sibTransId="{E28A793F-2096-4351-B57B-B868D9C42E65}"/>
    <dgm:cxn modelId="{D6D6FB7B-E858-4164-A388-7B49F46C3975}" type="presOf" srcId="{54B82066-B033-4D18-88A1-2BF6BB640D26}" destId="{3E408E94-BBB6-4268-9158-13C8F0F3EB05}" srcOrd="0" destOrd="0" presId="urn:microsoft.com/office/officeart/2005/8/layout/process1"/>
    <dgm:cxn modelId="{3E30B56B-4F28-47C3-A599-5DA1B651001B}" type="presParOf" srcId="{3E408E94-BBB6-4268-9158-13C8F0F3EB05}" destId="{09B7E528-1C8E-4343-99B9-CB7047593F2C}"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381C6659-604F-4238-83CB-EBAFAF4737BA}"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7018B883-8E81-4FB3-857D-320F2B9CBCD2}">
      <dgm:prSet custT="1"/>
      <dgm:spPr/>
      <dgm:t>
        <a:bodyPr/>
        <a:lstStyle/>
        <a:p>
          <a:pPr rtl="0"/>
          <a:r>
            <a:rPr lang="es-ES_tradnl" sz="2000" dirty="0" smtClean="0"/>
            <a:t>Son unidades instaladas en la parte interna de la tubería.</a:t>
          </a:r>
        </a:p>
        <a:p>
          <a:pPr rtl="0"/>
          <a:r>
            <a:rPr lang="es-ES_tradnl" sz="2000" dirty="0" smtClean="0"/>
            <a:t> 	Barras, perfiles o láminas corrugadas</a:t>
          </a:r>
        </a:p>
        <a:p>
          <a:pPr rtl="0"/>
          <a:r>
            <a:rPr lang="es-ES_tradnl" sz="2000" dirty="0" smtClean="0"/>
            <a:t> 	Producen turbulencia en la longitud deseada</a:t>
          </a:r>
          <a:endParaRPr lang="es-MX" sz="2000" dirty="0"/>
        </a:p>
      </dgm:t>
    </dgm:pt>
    <dgm:pt modelId="{DA032901-E2EA-40A1-996B-0DD7FC8C2FFC}" type="parTrans" cxnId="{AA58F822-4EA9-4F58-AF0F-FF5306252330}">
      <dgm:prSet/>
      <dgm:spPr/>
      <dgm:t>
        <a:bodyPr/>
        <a:lstStyle/>
        <a:p>
          <a:endParaRPr lang="es-MX"/>
        </a:p>
      </dgm:t>
    </dgm:pt>
    <dgm:pt modelId="{F9462BBB-6B39-4C5C-B2C1-E0D30F3C347C}" type="sibTrans" cxnId="{AA58F822-4EA9-4F58-AF0F-FF5306252330}">
      <dgm:prSet/>
      <dgm:spPr/>
      <dgm:t>
        <a:bodyPr/>
        <a:lstStyle/>
        <a:p>
          <a:endParaRPr lang="es-MX"/>
        </a:p>
      </dgm:t>
    </dgm:pt>
    <dgm:pt modelId="{8C91B6C1-BBF6-45A6-9348-2D3DD48AC92E}" type="pres">
      <dgm:prSet presAssocID="{381C6659-604F-4238-83CB-EBAFAF4737BA}" presName="linear" presStyleCnt="0">
        <dgm:presLayoutVars>
          <dgm:animLvl val="lvl"/>
          <dgm:resizeHandles val="exact"/>
        </dgm:presLayoutVars>
      </dgm:prSet>
      <dgm:spPr/>
      <dgm:t>
        <a:bodyPr/>
        <a:lstStyle/>
        <a:p>
          <a:endParaRPr lang="es-ES_tradnl"/>
        </a:p>
      </dgm:t>
    </dgm:pt>
    <dgm:pt modelId="{3248D668-ABE1-45ED-B204-39F7492FD87B}" type="pres">
      <dgm:prSet presAssocID="{7018B883-8E81-4FB3-857D-320F2B9CBCD2}" presName="parentText" presStyleLbl="node1" presStyleIdx="0" presStyleCnt="1" custLinFactNeighborX="4082" custLinFactNeighborY="-65726">
        <dgm:presLayoutVars>
          <dgm:chMax val="0"/>
          <dgm:bulletEnabled val="1"/>
        </dgm:presLayoutVars>
      </dgm:prSet>
      <dgm:spPr/>
      <dgm:t>
        <a:bodyPr/>
        <a:lstStyle/>
        <a:p>
          <a:endParaRPr lang="es-ES_tradnl"/>
        </a:p>
      </dgm:t>
    </dgm:pt>
  </dgm:ptLst>
  <dgm:cxnLst>
    <dgm:cxn modelId="{AA58F822-4EA9-4F58-AF0F-FF5306252330}" srcId="{381C6659-604F-4238-83CB-EBAFAF4737BA}" destId="{7018B883-8E81-4FB3-857D-320F2B9CBCD2}" srcOrd="0" destOrd="0" parTransId="{DA032901-E2EA-40A1-996B-0DD7FC8C2FFC}" sibTransId="{F9462BBB-6B39-4C5C-B2C1-E0D30F3C347C}"/>
    <dgm:cxn modelId="{CB8243B5-F9DA-4657-87F9-C9CC07C6AF73}" type="presOf" srcId="{381C6659-604F-4238-83CB-EBAFAF4737BA}" destId="{8C91B6C1-BBF6-45A6-9348-2D3DD48AC92E}" srcOrd="0" destOrd="0" presId="urn:microsoft.com/office/officeart/2005/8/layout/vList2"/>
    <dgm:cxn modelId="{5EEACAD1-C8F8-4E42-8C35-B3413798DAA0}" type="presOf" srcId="{7018B883-8E81-4FB3-857D-320F2B9CBCD2}" destId="{3248D668-ABE1-45ED-B204-39F7492FD87B}" srcOrd="0" destOrd="0" presId="urn:microsoft.com/office/officeart/2005/8/layout/vList2"/>
    <dgm:cxn modelId="{7C094657-881C-40EB-A2E1-EF6F96BD0241}" type="presParOf" srcId="{8C91B6C1-BBF6-45A6-9348-2D3DD48AC92E}" destId="{3248D668-ABE1-45ED-B204-39F7492FD87B}"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54B82066-B033-4D18-88A1-2BF6BB640D26}" type="doc">
      <dgm:prSet loTypeId="urn:microsoft.com/office/officeart/2005/8/layout/process1" loCatId="process" qsTypeId="urn:microsoft.com/office/officeart/2005/8/quickstyle/simple5" qsCatId="simple" csTypeId="urn:microsoft.com/office/officeart/2005/8/colors/accent1_2" csCatId="accent1" phldr="1"/>
      <dgm:spPr/>
      <dgm:t>
        <a:bodyPr/>
        <a:lstStyle/>
        <a:p>
          <a:endParaRPr lang="es-MX"/>
        </a:p>
      </dgm:t>
    </dgm:pt>
    <dgm:pt modelId="{38564391-FD78-4DD4-81C5-5107FEB44B8B}">
      <dgm:prSet custT="1"/>
      <dgm:spPr/>
      <dgm:t>
        <a:bodyPr/>
        <a:lstStyle/>
        <a:p>
          <a:pPr rtl="0"/>
          <a:r>
            <a:rPr lang="es-ES_tradnl" altLang="es-MX" sz="2800" dirty="0" smtClean="0"/>
            <a:t>Mezcladores en línea</a:t>
          </a:r>
          <a:endParaRPr lang="es-MX" sz="2800" b="1" dirty="0"/>
        </a:p>
      </dgm:t>
    </dgm:pt>
    <dgm:pt modelId="{A18C338F-9A8B-473B-9724-41DADBD4CE42}" type="parTrans" cxnId="{DBF2A6FF-CD20-47A5-80F3-21F32125BAC7}">
      <dgm:prSet/>
      <dgm:spPr/>
      <dgm:t>
        <a:bodyPr/>
        <a:lstStyle/>
        <a:p>
          <a:endParaRPr lang="es-MX"/>
        </a:p>
      </dgm:t>
    </dgm:pt>
    <dgm:pt modelId="{E28A793F-2096-4351-B57B-B868D9C42E65}" type="sibTrans" cxnId="{DBF2A6FF-CD20-47A5-80F3-21F32125BAC7}">
      <dgm:prSet/>
      <dgm:spPr/>
      <dgm:t>
        <a:bodyPr/>
        <a:lstStyle/>
        <a:p>
          <a:endParaRPr lang="es-MX"/>
        </a:p>
      </dgm:t>
    </dgm:pt>
    <dgm:pt modelId="{3E408E94-BBB6-4268-9158-13C8F0F3EB05}" type="pres">
      <dgm:prSet presAssocID="{54B82066-B033-4D18-88A1-2BF6BB640D26}" presName="Name0" presStyleCnt="0">
        <dgm:presLayoutVars>
          <dgm:dir/>
          <dgm:resizeHandles val="exact"/>
        </dgm:presLayoutVars>
      </dgm:prSet>
      <dgm:spPr/>
      <dgm:t>
        <a:bodyPr/>
        <a:lstStyle/>
        <a:p>
          <a:endParaRPr lang="es-MX"/>
        </a:p>
      </dgm:t>
    </dgm:pt>
    <dgm:pt modelId="{09B7E528-1C8E-4343-99B9-CB7047593F2C}" type="pres">
      <dgm:prSet presAssocID="{38564391-FD78-4DD4-81C5-5107FEB44B8B}" presName="node" presStyleLbl="node1" presStyleIdx="0" presStyleCnt="1" custScaleY="25667" custLinFactNeighborX="-780" custLinFactNeighborY="1604">
        <dgm:presLayoutVars>
          <dgm:bulletEnabled val="1"/>
        </dgm:presLayoutVars>
      </dgm:prSet>
      <dgm:spPr/>
      <dgm:t>
        <a:bodyPr/>
        <a:lstStyle/>
        <a:p>
          <a:endParaRPr lang="es-MX"/>
        </a:p>
      </dgm:t>
    </dgm:pt>
  </dgm:ptLst>
  <dgm:cxnLst>
    <dgm:cxn modelId="{6744CBFF-1635-4BB5-9F4C-AD97443E1A5D}" type="presOf" srcId="{54B82066-B033-4D18-88A1-2BF6BB640D26}" destId="{3E408E94-BBB6-4268-9158-13C8F0F3EB05}" srcOrd="0" destOrd="0" presId="urn:microsoft.com/office/officeart/2005/8/layout/process1"/>
    <dgm:cxn modelId="{DBF2A6FF-CD20-47A5-80F3-21F32125BAC7}" srcId="{54B82066-B033-4D18-88A1-2BF6BB640D26}" destId="{38564391-FD78-4DD4-81C5-5107FEB44B8B}" srcOrd="0" destOrd="0" parTransId="{A18C338F-9A8B-473B-9724-41DADBD4CE42}" sibTransId="{E28A793F-2096-4351-B57B-B868D9C42E65}"/>
    <dgm:cxn modelId="{11C86891-EF0C-4415-BC74-505F557665F8}" type="presOf" srcId="{38564391-FD78-4DD4-81C5-5107FEB44B8B}" destId="{09B7E528-1C8E-4343-99B9-CB7047593F2C}" srcOrd="0" destOrd="0" presId="urn:microsoft.com/office/officeart/2005/8/layout/process1"/>
    <dgm:cxn modelId="{7BFE83D7-179C-4AE7-B2E6-F409E7A54A93}" type="presParOf" srcId="{3E408E94-BBB6-4268-9158-13C8F0F3EB05}" destId="{09B7E528-1C8E-4343-99B9-CB7047593F2C}"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381C6659-604F-4238-83CB-EBAFAF4737BA}"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7018B883-8E81-4FB3-857D-320F2B9CBCD2}">
      <dgm:prSet custT="1"/>
      <dgm:spPr>
        <a:solidFill>
          <a:schemeClr val="bg1"/>
        </a:solidFill>
      </dgm:spPr>
      <dgm:t>
        <a:bodyPr/>
        <a:lstStyle/>
        <a:p>
          <a:pPr rtl="0"/>
          <a:r>
            <a:rPr lang="es-ES_tradnl" sz="2000" dirty="0" smtClean="0">
              <a:solidFill>
                <a:schemeClr val="tx1"/>
              </a:solidFill>
            </a:rPr>
            <a:t>El cálculo del gradiente hidráulico se realiza de manera similar al del resalto hidráulico con la diferencia que la perdida de carga </a:t>
          </a:r>
          <a:r>
            <a:rPr lang="el-GR" sz="2000" dirty="0" smtClean="0">
              <a:solidFill>
                <a:schemeClr val="tx1"/>
              </a:solidFill>
              <a:latin typeface="Arial" panose="020B0604020202020204" pitchFamily="34" charset="0"/>
              <a:cs typeface="Arial" panose="020B0604020202020204" pitchFamily="34" charset="0"/>
            </a:rPr>
            <a:t>Δ</a:t>
          </a:r>
          <a:r>
            <a:rPr lang="es-MX" sz="2000" dirty="0" smtClean="0">
              <a:solidFill>
                <a:schemeClr val="tx1"/>
              </a:solidFill>
              <a:latin typeface="Arial" panose="020B0604020202020204" pitchFamily="34" charset="0"/>
              <a:cs typeface="Arial" panose="020B0604020202020204" pitchFamily="34" charset="0"/>
            </a:rPr>
            <a:t>H </a:t>
          </a:r>
          <a:r>
            <a:rPr lang="es-MX" sz="2000" dirty="0" smtClean="0">
              <a:solidFill>
                <a:schemeClr val="tx1"/>
              </a:solidFill>
            </a:rPr>
            <a:t>se calcula mediante la siguiente ecuación:</a:t>
          </a:r>
          <a:endParaRPr lang="es-MX" sz="2000" dirty="0">
            <a:solidFill>
              <a:schemeClr val="tx1"/>
            </a:solidFill>
          </a:endParaRPr>
        </a:p>
      </dgm:t>
    </dgm:pt>
    <dgm:pt modelId="{DA032901-E2EA-40A1-996B-0DD7FC8C2FFC}" type="parTrans" cxnId="{AA58F822-4EA9-4F58-AF0F-FF5306252330}">
      <dgm:prSet/>
      <dgm:spPr/>
      <dgm:t>
        <a:bodyPr/>
        <a:lstStyle/>
        <a:p>
          <a:endParaRPr lang="es-MX"/>
        </a:p>
      </dgm:t>
    </dgm:pt>
    <dgm:pt modelId="{F9462BBB-6B39-4C5C-B2C1-E0D30F3C347C}" type="sibTrans" cxnId="{AA58F822-4EA9-4F58-AF0F-FF5306252330}">
      <dgm:prSet/>
      <dgm:spPr/>
      <dgm:t>
        <a:bodyPr/>
        <a:lstStyle/>
        <a:p>
          <a:endParaRPr lang="es-MX"/>
        </a:p>
      </dgm:t>
    </dgm:pt>
    <dgm:pt modelId="{8C91B6C1-BBF6-45A6-9348-2D3DD48AC92E}" type="pres">
      <dgm:prSet presAssocID="{381C6659-604F-4238-83CB-EBAFAF4737BA}" presName="linear" presStyleCnt="0">
        <dgm:presLayoutVars>
          <dgm:animLvl val="lvl"/>
          <dgm:resizeHandles val="exact"/>
        </dgm:presLayoutVars>
      </dgm:prSet>
      <dgm:spPr/>
      <dgm:t>
        <a:bodyPr/>
        <a:lstStyle/>
        <a:p>
          <a:endParaRPr lang="es-ES_tradnl"/>
        </a:p>
      </dgm:t>
    </dgm:pt>
    <dgm:pt modelId="{3248D668-ABE1-45ED-B204-39F7492FD87B}" type="pres">
      <dgm:prSet presAssocID="{7018B883-8E81-4FB3-857D-320F2B9CBCD2}" presName="parentText" presStyleLbl="node1" presStyleIdx="0" presStyleCnt="1" custLinFactNeighborY="-9178">
        <dgm:presLayoutVars>
          <dgm:chMax val="0"/>
          <dgm:bulletEnabled val="1"/>
        </dgm:presLayoutVars>
      </dgm:prSet>
      <dgm:spPr/>
      <dgm:t>
        <a:bodyPr/>
        <a:lstStyle/>
        <a:p>
          <a:endParaRPr lang="es-MX"/>
        </a:p>
      </dgm:t>
    </dgm:pt>
  </dgm:ptLst>
  <dgm:cxnLst>
    <dgm:cxn modelId="{AA58F822-4EA9-4F58-AF0F-FF5306252330}" srcId="{381C6659-604F-4238-83CB-EBAFAF4737BA}" destId="{7018B883-8E81-4FB3-857D-320F2B9CBCD2}" srcOrd="0" destOrd="0" parTransId="{DA032901-E2EA-40A1-996B-0DD7FC8C2FFC}" sibTransId="{F9462BBB-6B39-4C5C-B2C1-E0D30F3C347C}"/>
    <dgm:cxn modelId="{D7A16615-6DE5-4619-8562-0002BCE589CB}" type="presOf" srcId="{381C6659-604F-4238-83CB-EBAFAF4737BA}" destId="{8C91B6C1-BBF6-45A6-9348-2D3DD48AC92E}" srcOrd="0" destOrd="0" presId="urn:microsoft.com/office/officeart/2005/8/layout/vList2"/>
    <dgm:cxn modelId="{7362AAFF-0502-415F-8C2D-2AE5D23650D1}" type="presOf" srcId="{7018B883-8E81-4FB3-857D-320F2B9CBCD2}" destId="{3248D668-ABE1-45ED-B204-39F7492FD87B}" srcOrd="0" destOrd="0" presId="urn:microsoft.com/office/officeart/2005/8/layout/vList2"/>
    <dgm:cxn modelId="{FB3AA91A-654B-4792-92B2-36C3A8798F74}" type="presParOf" srcId="{8C91B6C1-BBF6-45A6-9348-2D3DD48AC92E}" destId="{3248D668-ABE1-45ED-B204-39F7492FD87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2C453F55-0562-4F4A-A608-E4B8F45E8E7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15D2CBD5-86EC-440C-8C0E-6CBC6F9396FA}">
      <dgm:prSet/>
      <dgm:spPr/>
      <dgm:t>
        <a:bodyPr/>
        <a:lstStyle/>
        <a:p>
          <a:pPr rtl="0"/>
          <a:r>
            <a:rPr lang="es-ES_tradnl" smtClean="0"/>
            <a:t>Desventajas</a:t>
          </a:r>
          <a:endParaRPr lang="es-MX"/>
        </a:p>
      </dgm:t>
    </dgm:pt>
    <dgm:pt modelId="{810959F8-C1C1-486A-87A5-E9625C827F58}" type="parTrans" cxnId="{24FEECED-4DD7-410F-9657-D4718F700377}">
      <dgm:prSet/>
      <dgm:spPr/>
      <dgm:t>
        <a:bodyPr/>
        <a:lstStyle/>
        <a:p>
          <a:endParaRPr lang="es-MX"/>
        </a:p>
      </dgm:t>
    </dgm:pt>
    <dgm:pt modelId="{E2FA0C26-6A9B-41D7-9672-BB02D1342D4C}" type="sibTrans" cxnId="{24FEECED-4DD7-410F-9657-D4718F700377}">
      <dgm:prSet/>
      <dgm:spPr/>
      <dgm:t>
        <a:bodyPr/>
        <a:lstStyle/>
        <a:p>
          <a:endParaRPr lang="es-MX"/>
        </a:p>
      </dgm:t>
    </dgm:pt>
    <dgm:pt modelId="{99C392EC-8130-4FA0-AE48-D783B836645E}">
      <dgm:prSet/>
      <dgm:spPr/>
      <dgm:t>
        <a:bodyPr/>
        <a:lstStyle/>
        <a:p>
          <a:pPr rtl="0"/>
          <a:r>
            <a:rPr lang="es-ES_tradnl" altLang="es-MX" b="1" dirty="0" smtClean="0"/>
            <a:t>Costo alto</a:t>
          </a:r>
          <a:endParaRPr lang="es-MX" b="1" dirty="0"/>
        </a:p>
      </dgm:t>
    </dgm:pt>
    <dgm:pt modelId="{EED69EA8-95C0-45DD-A783-A46D27B73A4A}" type="parTrans" cxnId="{6E9865B1-A2B7-4EE6-8733-DE7F68702302}">
      <dgm:prSet/>
      <dgm:spPr/>
      <dgm:t>
        <a:bodyPr/>
        <a:lstStyle/>
        <a:p>
          <a:endParaRPr lang="es-MX"/>
        </a:p>
      </dgm:t>
    </dgm:pt>
    <dgm:pt modelId="{6C6B0EB2-9160-4043-BA3B-37A3E283C2CF}" type="sibTrans" cxnId="{6E9865B1-A2B7-4EE6-8733-DE7F68702302}">
      <dgm:prSet/>
      <dgm:spPr/>
      <dgm:t>
        <a:bodyPr/>
        <a:lstStyle/>
        <a:p>
          <a:endParaRPr lang="es-MX"/>
        </a:p>
      </dgm:t>
    </dgm:pt>
    <dgm:pt modelId="{D7B3C4B3-777A-4D7F-88C9-F1353B1E9C26}">
      <dgm:prSet/>
      <dgm:spPr/>
      <dgm:t>
        <a:bodyPr/>
        <a:lstStyle/>
        <a:p>
          <a:pPr rtl="0"/>
          <a:r>
            <a:rPr lang="es-ES_tradnl" smtClean="0"/>
            <a:t>Ventajas</a:t>
          </a:r>
          <a:endParaRPr lang="es-MX"/>
        </a:p>
      </dgm:t>
    </dgm:pt>
    <dgm:pt modelId="{770F88AA-514C-4AB5-89F0-03DEC95DD7D1}" type="parTrans" cxnId="{ABBA1FC5-75E9-4CFE-B456-A0A2BD4BD4AB}">
      <dgm:prSet/>
      <dgm:spPr/>
      <dgm:t>
        <a:bodyPr/>
        <a:lstStyle/>
        <a:p>
          <a:endParaRPr lang="es-MX"/>
        </a:p>
      </dgm:t>
    </dgm:pt>
    <dgm:pt modelId="{08528812-A9D4-4DE3-8D83-C9D640C820A9}" type="sibTrans" cxnId="{ABBA1FC5-75E9-4CFE-B456-A0A2BD4BD4AB}">
      <dgm:prSet/>
      <dgm:spPr/>
      <dgm:t>
        <a:bodyPr/>
        <a:lstStyle/>
        <a:p>
          <a:endParaRPr lang="es-MX"/>
        </a:p>
      </dgm:t>
    </dgm:pt>
    <dgm:pt modelId="{B182022E-F50D-4AF0-9097-26DEF356133D}">
      <dgm:prSet/>
      <dgm:spPr/>
      <dgm:t>
        <a:bodyPr/>
        <a:lstStyle/>
        <a:p>
          <a:pPr rtl="0"/>
          <a:r>
            <a:rPr lang="es-ES_tradnl" altLang="es-MX" b="1" dirty="0" smtClean="0"/>
            <a:t>Gran intensidad de turbulencia</a:t>
          </a:r>
          <a:endParaRPr lang="es-MX" b="1" dirty="0"/>
        </a:p>
      </dgm:t>
    </dgm:pt>
    <dgm:pt modelId="{0789389D-93E2-479E-8A27-65FAE33FF2CA}" type="parTrans" cxnId="{DCAF92B4-BE2A-4189-AE83-B5306C7DCA96}">
      <dgm:prSet/>
      <dgm:spPr/>
      <dgm:t>
        <a:bodyPr/>
        <a:lstStyle/>
        <a:p>
          <a:endParaRPr lang="es-MX"/>
        </a:p>
      </dgm:t>
    </dgm:pt>
    <dgm:pt modelId="{ABFB4CB9-41F9-43D6-8328-481629A355F5}" type="sibTrans" cxnId="{DCAF92B4-BE2A-4189-AE83-B5306C7DCA96}">
      <dgm:prSet/>
      <dgm:spPr/>
      <dgm:t>
        <a:bodyPr/>
        <a:lstStyle/>
        <a:p>
          <a:endParaRPr lang="es-MX"/>
        </a:p>
      </dgm:t>
    </dgm:pt>
    <dgm:pt modelId="{BD14C285-4434-4D85-8826-C0C4FEE908B3}">
      <dgm:prSet/>
      <dgm:spPr/>
      <dgm:t>
        <a:bodyPr/>
        <a:lstStyle/>
        <a:p>
          <a:r>
            <a:rPr lang="es-ES_tradnl" altLang="es-MX" b="1" dirty="0" smtClean="0"/>
            <a:t>Poca pérdida de energía</a:t>
          </a:r>
        </a:p>
      </dgm:t>
    </dgm:pt>
    <dgm:pt modelId="{EF6353A1-9834-44EE-9E81-61E12502D916}" type="parTrans" cxnId="{8B547E27-BD03-477C-AB0C-5FCF142EE42D}">
      <dgm:prSet/>
      <dgm:spPr/>
      <dgm:t>
        <a:bodyPr/>
        <a:lstStyle/>
        <a:p>
          <a:endParaRPr lang="es-MX"/>
        </a:p>
      </dgm:t>
    </dgm:pt>
    <dgm:pt modelId="{C4192857-211A-4ACB-BE7B-8338CB408DD9}" type="sibTrans" cxnId="{8B547E27-BD03-477C-AB0C-5FCF142EE42D}">
      <dgm:prSet/>
      <dgm:spPr/>
      <dgm:t>
        <a:bodyPr/>
        <a:lstStyle/>
        <a:p>
          <a:endParaRPr lang="es-MX"/>
        </a:p>
      </dgm:t>
    </dgm:pt>
    <dgm:pt modelId="{CF194388-BE20-41D2-BB38-35FE6C06992E}">
      <dgm:prSet/>
      <dgm:spPr/>
      <dgm:t>
        <a:bodyPr/>
        <a:lstStyle/>
        <a:p>
          <a:r>
            <a:rPr lang="es-ES_tradnl" altLang="es-MX" b="1" dirty="0" smtClean="0"/>
            <a:t>No hay partes móviles</a:t>
          </a:r>
        </a:p>
      </dgm:t>
    </dgm:pt>
    <dgm:pt modelId="{E7F8F358-FB8A-4DCD-9A68-F22432409062}" type="parTrans" cxnId="{4785D855-677E-4C78-9002-1B4645EA4AEA}">
      <dgm:prSet/>
      <dgm:spPr/>
      <dgm:t>
        <a:bodyPr/>
        <a:lstStyle/>
        <a:p>
          <a:endParaRPr lang="es-MX"/>
        </a:p>
      </dgm:t>
    </dgm:pt>
    <dgm:pt modelId="{43AF65CB-5D71-457A-B8C2-9039EED85735}" type="sibTrans" cxnId="{4785D855-677E-4C78-9002-1B4645EA4AEA}">
      <dgm:prSet/>
      <dgm:spPr/>
      <dgm:t>
        <a:bodyPr/>
        <a:lstStyle/>
        <a:p>
          <a:endParaRPr lang="es-MX"/>
        </a:p>
      </dgm:t>
    </dgm:pt>
    <dgm:pt modelId="{218B831A-AAC0-47EF-8160-D1DA01684AFB}">
      <dgm:prSet/>
      <dgm:spPr/>
      <dgm:t>
        <a:bodyPr/>
        <a:lstStyle/>
        <a:p>
          <a:r>
            <a:rPr lang="es-ES_tradnl" altLang="es-MX" b="1" dirty="0" smtClean="0"/>
            <a:t>Bajo mantenimiento</a:t>
          </a:r>
        </a:p>
      </dgm:t>
    </dgm:pt>
    <dgm:pt modelId="{28DB4DF3-6817-4D8A-B37D-334FC4C4C463}" type="parTrans" cxnId="{CC8F7C65-18C3-448E-8CB4-A7D212FA22A7}">
      <dgm:prSet/>
      <dgm:spPr/>
      <dgm:t>
        <a:bodyPr/>
        <a:lstStyle/>
        <a:p>
          <a:endParaRPr lang="es-MX"/>
        </a:p>
      </dgm:t>
    </dgm:pt>
    <dgm:pt modelId="{907D5BE7-1845-4D06-B714-7006D9DCE72E}" type="sibTrans" cxnId="{CC8F7C65-18C3-448E-8CB4-A7D212FA22A7}">
      <dgm:prSet/>
      <dgm:spPr/>
      <dgm:t>
        <a:bodyPr/>
        <a:lstStyle/>
        <a:p>
          <a:endParaRPr lang="es-MX"/>
        </a:p>
      </dgm:t>
    </dgm:pt>
    <dgm:pt modelId="{84BC878E-BE9F-4ECA-8033-76756FD965BE}">
      <dgm:prSet/>
      <dgm:spPr/>
      <dgm:t>
        <a:bodyPr/>
        <a:lstStyle/>
        <a:p>
          <a:r>
            <a:rPr lang="es-ES_tradnl" altLang="es-MX" b="1" dirty="0" smtClean="0"/>
            <a:t>El grado y tiempo de mezclado está en función del gasto de la planta</a:t>
          </a:r>
        </a:p>
      </dgm:t>
    </dgm:pt>
    <dgm:pt modelId="{DACFC2CC-8593-4633-8408-90217F87FDBB}" type="parTrans" cxnId="{855B0CB7-B3A1-4217-B467-8F5F443AE69A}">
      <dgm:prSet/>
      <dgm:spPr/>
      <dgm:t>
        <a:bodyPr/>
        <a:lstStyle/>
        <a:p>
          <a:endParaRPr lang="es-MX"/>
        </a:p>
      </dgm:t>
    </dgm:pt>
    <dgm:pt modelId="{D97A350E-1BB5-4AE4-B8FC-BA4AD5407D12}" type="sibTrans" cxnId="{855B0CB7-B3A1-4217-B467-8F5F443AE69A}">
      <dgm:prSet/>
      <dgm:spPr/>
      <dgm:t>
        <a:bodyPr/>
        <a:lstStyle/>
        <a:p>
          <a:endParaRPr lang="es-MX"/>
        </a:p>
      </dgm:t>
    </dgm:pt>
    <dgm:pt modelId="{E1B54994-BCA4-4E31-B667-06371F804949}">
      <dgm:prSet/>
      <dgm:spPr/>
      <dgm:t>
        <a:bodyPr/>
        <a:lstStyle/>
        <a:p>
          <a:r>
            <a:rPr lang="es-ES_tradnl" altLang="es-MX" b="1" dirty="0" smtClean="0"/>
            <a:t>Obstrucción por sólidos sí no existe una criba o malla que lo proteja</a:t>
          </a:r>
        </a:p>
      </dgm:t>
    </dgm:pt>
    <dgm:pt modelId="{2D8474B7-F9FA-4CEB-B6FA-C668AB479847}" type="parTrans" cxnId="{9FABCFD1-B10F-4B3C-B7F1-6F8BBEF8EC6C}">
      <dgm:prSet/>
      <dgm:spPr/>
      <dgm:t>
        <a:bodyPr/>
        <a:lstStyle/>
        <a:p>
          <a:endParaRPr lang="es-MX"/>
        </a:p>
      </dgm:t>
    </dgm:pt>
    <dgm:pt modelId="{EC28112C-5390-4A08-8EE7-A14CF0E90FEC}" type="sibTrans" cxnId="{9FABCFD1-B10F-4B3C-B7F1-6F8BBEF8EC6C}">
      <dgm:prSet/>
      <dgm:spPr/>
      <dgm:t>
        <a:bodyPr/>
        <a:lstStyle/>
        <a:p>
          <a:endParaRPr lang="es-MX"/>
        </a:p>
      </dgm:t>
    </dgm:pt>
    <dgm:pt modelId="{64AB5498-893F-44AB-A535-B2EBD0805B71}">
      <dgm:prSet/>
      <dgm:spPr/>
      <dgm:t>
        <a:bodyPr/>
        <a:lstStyle/>
        <a:p>
          <a:r>
            <a:rPr lang="es-ES_tradnl" altLang="es-MX" b="1" dirty="0" smtClean="0"/>
            <a:t>Puede romper el </a:t>
          </a:r>
          <a:r>
            <a:rPr lang="es-ES_tradnl" altLang="es-MX" b="1" dirty="0" err="1" smtClean="0"/>
            <a:t>floc</a:t>
          </a:r>
          <a:r>
            <a:rPr lang="es-ES_tradnl" altLang="es-MX" b="1" dirty="0" smtClean="0"/>
            <a:t> si no se instala en el lugar adecuado</a:t>
          </a:r>
        </a:p>
      </dgm:t>
    </dgm:pt>
    <dgm:pt modelId="{5EC7D749-B21A-4E22-8D25-532A35FFE400}" type="parTrans" cxnId="{08088207-C5B6-4554-841A-67C865D1F1FA}">
      <dgm:prSet/>
      <dgm:spPr/>
      <dgm:t>
        <a:bodyPr/>
        <a:lstStyle/>
        <a:p>
          <a:endParaRPr lang="es-MX"/>
        </a:p>
      </dgm:t>
    </dgm:pt>
    <dgm:pt modelId="{A51F8FD3-429B-4265-B7D7-48EBB7E7C19B}" type="sibTrans" cxnId="{08088207-C5B6-4554-841A-67C865D1F1FA}">
      <dgm:prSet/>
      <dgm:spPr/>
      <dgm:t>
        <a:bodyPr/>
        <a:lstStyle/>
        <a:p>
          <a:endParaRPr lang="es-MX"/>
        </a:p>
      </dgm:t>
    </dgm:pt>
    <dgm:pt modelId="{0C5C9E06-1836-4E6B-BC2F-74160A85551B}" type="pres">
      <dgm:prSet presAssocID="{2C453F55-0562-4F4A-A608-E4B8F45E8E7F}" presName="linear" presStyleCnt="0">
        <dgm:presLayoutVars>
          <dgm:dir/>
          <dgm:animLvl val="lvl"/>
          <dgm:resizeHandles val="exact"/>
        </dgm:presLayoutVars>
      </dgm:prSet>
      <dgm:spPr/>
      <dgm:t>
        <a:bodyPr/>
        <a:lstStyle/>
        <a:p>
          <a:endParaRPr lang="es-ES_tradnl"/>
        </a:p>
      </dgm:t>
    </dgm:pt>
    <dgm:pt modelId="{CEFA20C8-9A76-4BC5-B99A-A91C39F30DF8}" type="pres">
      <dgm:prSet presAssocID="{15D2CBD5-86EC-440C-8C0E-6CBC6F9396FA}" presName="parentLin" presStyleCnt="0"/>
      <dgm:spPr/>
    </dgm:pt>
    <dgm:pt modelId="{9F216812-F9DC-4E37-85F9-580AFFE1920C}" type="pres">
      <dgm:prSet presAssocID="{15D2CBD5-86EC-440C-8C0E-6CBC6F9396FA}" presName="parentLeftMargin" presStyleLbl="node1" presStyleIdx="0" presStyleCnt="2"/>
      <dgm:spPr/>
      <dgm:t>
        <a:bodyPr/>
        <a:lstStyle/>
        <a:p>
          <a:endParaRPr lang="es-ES_tradnl"/>
        </a:p>
      </dgm:t>
    </dgm:pt>
    <dgm:pt modelId="{A4BF49F2-CC43-49A7-BC84-1E269057B137}" type="pres">
      <dgm:prSet presAssocID="{15D2CBD5-86EC-440C-8C0E-6CBC6F9396FA}" presName="parentText" presStyleLbl="node1" presStyleIdx="0" presStyleCnt="2">
        <dgm:presLayoutVars>
          <dgm:chMax val="0"/>
          <dgm:bulletEnabled val="1"/>
        </dgm:presLayoutVars>
      </dgm:prSet>
      <dgm:spPr/>
      <dgm:t>
        <a:bodyPr/>
        <a:lstStyle/>
        <a:p>
          <a:endParaRPr lang="es-ES_tradnl"/>
        </a:p>
      </dgm:t>
    </dgm:pt>
    <dgm:pt modelId="{16F85239-15B3-40F0-8618-B9D9917EFDD1}" type="pres">
      <dgm:prSet presAssocID="{15D2CBD5-86EC-440C-8C0E-6CBC6F9396FA}" presName="negativeSpace" presStyleCnt="0"/>
      <dgm:spPr/>
    </dgm:pt>
    <dgm:pt modelId="{1791534A-1984-4E3E-8DB9-514688E7C55C}" type="pres">
      <dgm:prSet presAssocID="{15D2CBD5-86EC-440C-8C0E-6CBC6F9396FA}" presName="childText" presStyleLbl="conFgAcc1" presStyleIdx="0" presStyleCnt="2">
        <dgm:presLayoutVars>
          <dgm:bulletEnabled val="1"/>
        </dgm:presLayoutVars>
      </dgm:prSet>
      <dgm:spPr/>
      <dgm:t>
        <a:bodyPr/>
        <a:lstStyle/>
        <a:p>
          <a:endParaRPr lang="es-MX"/>
        </a:p>
      </dgm:t>
    </dgm:pt>
    <dgm:pt modelId="{1353B36E-6310-41F0-8495-AD3C9FEDF309}" type="pres">
      <dgm:prSet presAssocID="{E2FA0C26-6A9B-41D7-9672-BB02D1342D4C}" presName="spaceBetweenRectangles" presStyleCnt="0"/>
      <dgm:spPr/>
    </dgm:pt>
    <dgm:pt modelId="{8212EC69-22BD-4F7E-88EE-9B2B2E03D4F0}" type="pres">
      <dgm:prSet presAssocID="{D7B3C4B3-777A-4D7F-88C9-F1353B1E9C26}" presName="parentLin" presStyleCnt="0"/>
      <dgm:spPr/>
    </dgm:pt>
    <dgm:pt modelId="{A21CF05D-923B-4BCE-87D9-1044163CE751}" type="pres">
      <dgm:prSet presAssocID="{D7B3C4B3-777A-4D7F-88C9-F1353B1E9C26}" presName="parentLeftMargin" presStyleLbl="node1" presStyleIdx="0" presStyleCnt="2"/>
      <dgm:spPr/>
      <dgm:t>
        <a:bodyPr/>
        <a:lstStyle/>
        <a:p>
          <a:endParaRPr lang="es-ES_tradnl"/>
        </a:p>
      </dgm:t>
    </dgm:pt>
    <dgm:pt modelId="{DAEEE75F-767A-409E-85E9-6C8030A0E8B0}" type="pres">
      <dgm:prSet presAssocID="{D7B3C4B3-777A-4D7F-88C9-F1353B1E9C26}" presName="parentText" presStyleLbl="node1" presStyleIdx="1" presStyleCnt="2">
        <dgm:presLayoutVars>
          <dgm:chMax val="0"/>
          <dgm:bulletEnabled val="1"/>
        </dgm:presLayoutVars>
      </dgm:prSet>
      <dgm:spPr/>
      <dgm:t>
        <a:bodyPr/>
        <a:lstStyle/>
        <a:p>
          <a:endParaRPr lang="es-ES_tradnl"/>
        </a:p>
      </dgm:t>
    </dgm:pt>
    <dgm:pt modelId="{8235E6A3-FCB5-4FC1-AAF6-2B65EF976481}" type="pres">
      <dgm:prSet presAssocID="{D7B3C4B3-777A-4D7F-88C9-F1353B1E9C26}" presName="negativeSpace" presStyleCnt="0"/>
      <dgm:spPr/>
    </dgm:pt>
    <dgm:pt modelId="{925A8803-7450-4023-B384-9F41C88303FC}" type="pres">
      <dgm:prSet presAssocID="{D7B3C4B3-777A-4D7F-88C9-F1353B1E9C26}" presName="childText" presStyleLbl="conFgAcc1" presStyleIdx="1" presStyleCnt="2">
        <dgm:presLayoutVars>
          <dgm:bulletEnabled val="1"/>
        </dgm:presLayoutVars>
      </dgm:prSet>
      <dgm:spPr/>
      <dgm:t>
        <a:bodyPr/>
        <a:lstStyle/>
        <a:p>
          <a:endParaRPr lang="es-MX"/>
        </a:p>
      </dgm:t>
    </dgm:pt>
  </dgm:ptLst>
  <dgm:cxnLst>
    <dgm:cxn modelId="{8B547E27-BD03-477C-AB0C-5FCF142EE42D}" srcId="{D7B3C4B3-777A-4D7F-88C9-F1353B1E9C26}" destId="{BD14C285-4434-4D85-8826-C0C4FEE908B3}" srcOrd="1" destOrd="0" parTransId="{EF6353A1-9834-44EE-9E81-61E12502D916}" sibTransId="{C4192857-211A-4ACB-BE7B-8338CB408DD9}"/>
    <dgm:cxn modelId="{4785D855-677E-4C78-9002-1B4645EA4AEA}" srcId="{D7B3C4B3-777A-4D7F-88C9-F1353B1E9C26}" destId="{CF194388-BE20-41D2-BB38-35FE6C06992E}" srcOrd="2" destOrd="0" parTransId="{E7F8F358-FB8A-4DCD-9A68-F22432409062}" sibTransId="{43AF65CB-5D71-457A-B8C2-9039EED85735}"/>
    <dgm:cxn modelId="{D91A7744-BF37-425C-9A16-C28CE1A3A086}" type="presOf" srcId="{CF194388-BE20-41D2-BB38-35FE6C06992E}" destId="{925A8803-7450-4023-B384-9F41C88303FC}" srcOrd="0" destOrd="2" presId="urn:microsoft.com/office/officeart/2005/8/layout/list1"/>
    <dgm:cxn modelId="{6E9865B1-A2B7-4EE6-8733-DE7F68702302}" srcId="{15D2CBD5-86EC-440C-8C0E-6CBC6F9396FA}" destId="{99C392EC-8130-4FA0-AE48-D783B836645E}" srcOrd="0" destOrd="0" parTransId="{EED69EA8-95C0-45DD-A783-A46D27B73A4A}" sibTransId="{6C6B0EB2-9160-4043-BA3B-37A3E283C2CF}"/>
    <dgm:cxn modelId="{7599482F-ED13-4561-8D38-291D0EC9E1CF}" type="presOf" srcId="{D7B3C4B3-777A-4D7F-88C9-F1353B1E9C26}" destId="{A21CF05D-923B-4BCE-87D9-1044163CE751}" srcOrd="0" destOrd="0" presId="urn:microsoft.com/office/officeart/2005/8/layout/list1"/>
    <dgm:cxn modelId="{7518C453-FD5F-49DF-9779-B32721E19270}" type="presOf" srcId="{84BC878E-BE9F-4ECA-8033-76756FD965BE}" destId="{1791534A-1984-4E3E-8DB9-514688E7C55C}" srcOrd="0" destOrd="1" presId="urn:microsoft.com/office/officeart/2005/8/layout/list1"/>
    <dgm:cxn modelId="{08088207-C5B6-4554-841A-67C865D1F1FA}" srcId="{15D2CBD5-86EC-440C-8C0E-6CBC6F9396FA}" destId="{64AB5498-893F-44AB-A535-B2EBD0805B71}" srcOrd="3" destOrd="0" parTransId="{5EC7D749-B21A-4E22-8D25-532A35FFE400}" sibTransId="{A51F8FD3-429B-4265-B7D7-48EBB7E7C19B}"/>
    <dgm:cxn modelId="{855B0CB7-B3A1-4217-B467-8F5F443AE69A}" srcId="{15D2CBD5-86EC-440C-8C0E-6CBC6F9396FA}" destId="{84BC878E-BE9F-4ECA-8033-76756FD965BE}" srcOrd="1" destOrd="0" parTransId="{DACFC2CC-8593-4633-8408-90217F87FDBB}" sibTransId="{D97A350E-1BB5-4AE4-B8FC-BA4AD5407D12}"/>
    <dgm:cxn modelId="{E83F73DC-8D42-4928-860F-DDCA95CCC729}" type="presOf" srcId="{99C392EC-8130-4FA0-AE48-D783B836645E}" destId="{1791534A-1984-4E3E-8DB9-514688E7C55C}" srcOrd="0" destOrd="0" presId="urn:microsoft.com/office/officeart/2005/8/layout/list1"/>
    <dgm:cxn modelId="{86B14964-E8E3-4140-B7DE-0FA29D4B93E5}" type="presOf" srcId="{218B831A-AAC0-47EF-8160-D1DA01684AFB}" destId="{925A8803-7450-4023-B384-9F41C88303FC}" srcOrd="0" destOrd="3" presId="urn:microsoft.com/office/officeart/2005/8/layout/list1"/>
    <dgm:cxn modelId="{9D3D7365-2201-41DF-AD0C-22999ABF3BB3}" type="presOf" srcId="{15D2CBD5-86EC-440C-8C0E-6CBC6F9396FA}" destId="{A4BF49F2-CC43-49A7-BC84-1E269057B137}" srcOrd="1" destOrd="0" presId="urn:microsoft.com/office/officeart/2005/8/layout/list1"/>
    <dgm:cxn modelId="{24FEECED-4DD7-410F-9657-D4718F700377}" srcId="{2C453F55-0562-4F4A-A608-E4B8F45E8E7F}" destId="{15D2CBD5-86EC-440C-8C0E-6CBC6F9396FA}" srcOrd="0" destOrd="0" parTransId="{810959F8-C1C1-486A-87A5-E9625C827F58}" sibTransId="{E2FA0C26-6A9B-41D7-9672-BB02D1342D4C}"/>
    <dgm:cxn modelId="{9FABCFD1-B10F-4B3C-B7F1-6F8BBEF8EC6C}" srcId="{15D2CBD5-86EC-440C-8C0E-6CBC6F9396FA}" destId="{E1B54994-BCA4-4E31-B667-06371F804949}" srcOrd="2" destOrd="0" parTransId="{2D8474B7-F9FA-4CEB-B6FA-C668AB479847}" sibTransId="{EC28112C-5390-4A08-8EE7-A14CF0E90FEC}"/>
    <dgm:cxn modelId="{8E7DEA61-751B-4E53-8515-196A10F6058C}" type="presOf" srcId="{2C453F55-0562-4F4A-A608-E4B8F45E8E7F}" destId="{0C5C9E06-1836-4E6B-BC2F-74160A85551B}" srcOrd="0" destOrd="0" presId="urn:microsoft.com/office/officeart/2005/8/layout/list1"/>
    <dgm:cxn modelId="{ABBA1FC5-75E9-4CFE-B456-A0A2BD4BD4AB}" srcId="{2C453F55-0562-4F4A-A608-E4B8F45E8E7F}" destId="{D7B3C4B3-777A-4D7F-88C9-F1353B1E9C26}" srcOrd="1" destOrd="0" parTransId="{770F88AA-514C-4AB5-89F0-03DEC95DD7D1}" sibTransId="{08528812-A9D4-4DE3-8D83-C9D640C820A9}"/>
    <dgm:cxn modelId="{3CEDAFD2-18BE-4F8D-A377-A8E5FFA7CC98}" type="presOf" srcId="{E1B54994-BCA4-4E31-B667-06371F804949}" destId="{1791534A-1984-4E3E-8DB9-514688E7C55C}" srcOrd="0" destOrd="2" presId="urn:microsoft.com/office/officeart/2005/8/layout/list1"/>
    <dgm:cxn modelId="{B2583C3C-B13E-4C32-BC31-6C87BFB334DE}" type="presOf" srcId="{B182022E-F50D-4AF0-9097-26DEF356133D}" destId="{925A8803-7450-4023-B384-9F41C88303FC}" srcOrd="0" destOrd="0" presId="urn:microsoft.com/office/officeart/2005/8/layout/list1"/>
    <dgm:cxn modelId="{DCAF92B4-BE2A-4189-AE83-B5306C7DCA96}" srcId="{D7B3C4B3-777A-4D7F-88C9-F1353B1E9C26}" destId="{B182022E-F50D-4AF0-9097-26DEF356133D}" srcOrd="0" destOrd="0" parTransId="{0789389D-93E2-479E-8A27-65FAE33FF2CA}" sibTransId="{ABFB4CB9-41F9-43D6-8328-481629A355F5}"/>
    <dgm:cxn modelId="{50B4868A-FE3C-4CF3-812F-85BD393515D5}" type="presOf" srcId="{64AB5498-893F-44AB-A535-B2EBD0805B71}" destId="{1791534A-1984-4E3E-8DB9-514688E7C55C}" srcOrd="0" destOrd="3" presId="urn:microsoft.com/office/officeart/2005/8/layout/list1"/>
    <dgm:cxn modelId="{CA63F1EA-8CBA-4C95-B5CB-EF1EB6698A52}" type="presOf" srcId="{15D2CBD5-86EC-440C-8C0E-6CBC6F9396FA}" destId="{9F216812-F9DC-4E37-85F9-580AFFE1920C}" srcOrd="0" destOrd="0" presId="urn:microsoft.com/office/officeart/2005/8/layout/list1"/>
    <dgm:cxn modelId="{2A1DE7CE-7870-40AA-8A37-C3E999B7471C}" type="presOf" srcId="{BD14C285-4434-4D85-8826-C0C4FEE908B3}" destId="{925A8803-7450-4023-B384-9F41C88303FC}" srcOrd="0" destOrd="1" presId="urn:microsoft.com/office/officeart/2005/8/layout/list1"/>
    <dgm:cxn modelId="{CC8F7C65-18C3-448E-8CB4-A7D212FA22A7}" srcId="{D7B3C4B3-777A-4D7F-88C9-F1353B1E9C26}" destId="{218B831A-AAC0-47EF-8160-D1DA01684AFB}" srcOrd="3" destOrd="0" parTransId="{28DB4DF3-6817-4D8A-B37D-334FC4C4C463}" sibTransId="{907D5BE7-1845-4D06-B714-7006D9DCE72E}"/>
    <dgm:cxn modelId="{6E74A814-793E-432B-B8F6-947D5A5501A3}" type="presOf" srcId="{D7B3C4B3-777A-4D7F-88C9-F1353B1E9C26}" destId="{DAEEE75F-767A-409E-85E9-6C8030A0E8B0}" srcOrd="1" destOrd="0" presId="urn:microsoft.com/office/officeart/2005/8/layout/list1"/>
    <dgm:cxn modelId="{8B2DF8B2-2939-44D4-A6F3-B88485D42562}" type="presParOf" srcId="{0C5C9E06-1836-4E6B-BC2F-74160A85551B}" destId="{CEFA20C8-9A76-4BC5-B99A-A91C39F30DF8}" srcOrd="0" destOrd="0" presId="urn:microsoft.com/office/officeart/2005/8/layout/list1"/>
    <dgm:cxn modelId="{E18B20CE-BE29-4DF5-B69A-342ABB2E6581}" type="presParOf" srcId="{CEFA20C8-9A76-4BC5-B99A-A91C39F30DF8}" destId="{9F216812-F9DC-4E37-85F9-580AFFE1920C}" srcOrd="0" destOrd="0" presId="urn:microsoft.com/office/officeart/2005/8/layout/list1"/>
    <dgm:cxn modelId="{EC41BCAE-C1DE-4153-80C8-799B4EF3CF4F}" type="presParOf" srcId="{CEFA20C8-9A76-4BC5-B99A-A91C39F30DF8}" destId="{A4BF49F2-CC43-49A7-BC84-1E269057B137}" srcOrd="1" destOrd="0" presId="urn:microsoft.com/office/officeart/2005/8/layout/list1"/>
    <dgm:cxn modelId="{E4A2985B-78A8-4FE9-909E-3A093323C781}" type="presParOf" srcId="{0C5C9E06-1836-4E6B-BC2F-74160A85551B}" destId="{16F85239-15B3-40F0-8618-B9D9917EFDD1}" srcOrd="1" destOrd="0" presId="urn:microsoft.com/office/officeart/2005/8/layout/list1"/>
    <dgm:cxn modelId="{B5F34628-6167-4919-8F50-D883769EB6D9}" type="presParOf" srcId="{0C5C9E06-1836-4E6B-BC2F-74160A85551B}" destId="{1791534A-1984-4E3E-8DB9-514688E7C55C}" srcOrd="2" destOrd="0" presId="urn:microsoft.com/office/officeart/2005/8/layout/list1"/>
    <dgm:cxn modelId="{0298BED2-5FDA-49A2-AE0B-93ED24AEB1EE}" type="presParOf" srcId="{0C5C9E06-1836-4E6B-BC2F-74160A85551B}" destId="{1353B36E-6310-41F0-8495-AD3C9FEDF309}" srcOrd="3" destOrd="0" presId="urn:microsoft.com/office/officeart/2005/8/layout/list1"/>
    <dgm:cxn modelId="{A0D23307-965F-4240-8C11-A0261CD7DFA6}" type="presParOf" srcId="{0C5C9E06-1836-4E6B-BC2F-74160A85551B}" destId="{8212EC69-22BD-4F7E-88EE-9B2B2E03D4F0}" srcOrd="4" destOrd="0" presId="urn:microsoft.com/office/officeart/2005/8/layout/list1"/>
    <dgm:cxn modelId="{DD76D722-7516-45DD-AF68-1E9FBA072463}" type="presParOf" srcId="{8212EC69-22BD-4F7E-88EE-9B2B2E03D4F0}" destId="{A21CF05D-923B-4BCE-87D9-1044163CE751}" srcOrd="0" destOrd="0" presId="urn:microsoft.com/office/officeart/2005/8/layout/list1"/>
    <dgm:cxn modelId="{6609E1F1-4A7D-494E-A606-5D5B0C4A593B}" type="presParOf" srcId="{8212EC69-22BD-4F7E-88EE-9B2B2E03D4F0}" destId="{DAEEE75F-767A-409E-85E9-6C8030A0E8B0}" srcOrd="1" destOrd="0" presId="urn:microsoft.com/office/officeart/2005/8/layout/list1"/>
    <dgm:cxn modelId="{3C0BB038-536D-43AB-B950-B7878EE3F153}" type="presParOf" srcId="{0C5C9E06-1836-4E6B-BC2F-74160A85551B}" destId="{8235E6A3-FCB5-4FC1-AAF6-2B65EF976481}" srcOrd="5" destOrd="0" presId="urn:microsoft.com/office/officeart/2005/8/layout/list1"/>
    <dgm:cxn modelId="{ECD773E1-8B47-45CC-8B32-61BA5FED8325}" type="presParOf" srcId="{0C5C9E06-1836-4E6B-BC2F-74160A85551B}" destId="{925A8803-7450-4023-B384-9F41C88303F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1EF75513-2875-4F21-98CF-E26A10F98F85}"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MX"/>
        </a:p>
      </dgm:t>
    </dgm:pt>
    <dgm:pt modelId="{0620ABBB-0B00-4938-9AA1-EF3B6B9777C9}">
      <dgm:prSet/>
      <dgm:spPr/>
      <dgm:t>
        <a:bodyPr/>
        <a:lstStyle/>
        <a:p>
          <a:pPr rtl="0"/>
          <a:r>
            <a:rPr lang="es-ES_tradnl" smtClean="0"/>
            <a:t>Parámetros de operación</a:t>
          </a:r>
          <a:endParaRPr lang="es-MX"/>
        </a:p>
      </dgm:t>
    </dgm:pt>
    <dgm:pt modelId="{F31DA49C-F128-4110-8E01-AD10F0889D9F}" type="parTrans" cxnId="{55696031-02C1-4EBF-B25E-6A2668D34E89}">
      <dgm:prSet/>
      <dgm:spPr/>
      <dgm:t>
        <a:bodyPr/>
        <a:lstStyle/>
        <a:p>
          <a:endParaRPr lang="es-MX"/>
        </a:p>
      </dgm:t>
    </dgm:pt>
    <dgm:pt modelId="{2D3F899E-635C-454B-91DF-8D18F09B2D38}" type="sibTrans" cxnId="{55696031-02C1-4EBF-B25E-6A2668D34E89}">
      <dgm:prSet/>
      <dgm:spPr/>
      <dgm:t>
        <a:bodyPr/>
        <a:lstStyle/>
        <a:p>
          <a:endParaRPr lang="es-MX"/>
        </a:p>
      </dgm:t>
    </dgm:pt>
    <dgm:pt modelId="{A6476362-1986-4456-8AF8-792D1D193B24}">
      <dgm:prSet/>
      <dgm:spPr/>
      <dgm:t>
        <a:bodyPr/>
        <a:lstStyle/>
        <a:p>
          <a:pPr rtl="0"/>
          <a:r>
            <a:rPr lang="es-ES_tradnl" smtClean="0"/>
            <a:t>Tiempo de agitación</a:t>
          </a:r>
          <a:endParaRPr lang="es-MX"/>
        </a:p>
      </dgm:t>
    </dgm:pt>
    <dgm:pt modelId="{F8A79A1B-DC19-4043-9290-4F15E97234F6}" type="parTrans" cxnId="{180DF7ED-FAB0-47AE-825B-A126619AAD1E}">
      <dgm:prSet/>
      <dgm:spPr/>
      <dgm:t>
        <a:bodyPr/>
        <a:lstStyle/>
        <a:p>
          <a:endParaRPr lang="es-MX"/>
        </a:p>
      </dgm:t>
    </dgm:pt>
    <dgm:pt modelId="{312579F3-7ADC-43B8-8794-A66F28FE3804}" type="sibTrans" cxnId="{180DF7ED-FAB0-47AE-825B-A126619AAD1E}">
      <dgm:prSet/>
      <dgm:spPr/>
      <dgm:t>
        <a:bodyPr/>
        <a:lstStyle/>
        <a:p>
          <a:endParaRPr lang="es-MX"/>
        </a:p>
      </dgm:t>
    </dgm:pt>
    <dgm:pt modelId="{1658351F-CD7A-48FC-AED0-DCBAD0DEDB57}">
      <dgm:prSet/>
      <dgm:spPr/>
      <dgm:t>
        <a:bodyPr/>
        <a:lstStyle/>
        <a:p>
          <a:pPr rtl="0"/>
          <a:r>
            <a:rPr lang="es-ES_tradnl" smtClean="0"/>
            <a:t>Intensidad del mezclado (G)</a:t>
          </a:r>
          <a:endParaRPr lang="es-MX"/>
        </a:p>
      </dgm:t>
    </dgm:pt>
    <dgm:pt modelId="{09C4AEDC-D107-4531-B57B-352BA3AAE4BD}" type="parTrans" cxnId="{873EB144-DA40-4FFE-AA16-8EFF184F54B6}">
      <dgm:prSet/>
      <dgm:spPr/>
      <dgm:t>
        <a:bodyPr/>
        <a:lstStyle/>
        <a:p>
          <a:endParaRPr lang="es-MX"/>
        </a:p>
      </dgm:t>
    </dgm:pt>
    <dgm:pt modelId="{DA05549C-BF69-4299-9C2E-547687FB47B5}" type="sibTrans" cxnId="{873EB144-DA40-4FFE-AA16-8EFF184F54B6}">
      <dgm:prSet/>
      <dgm:spPr/>
      <dgm:t>
        <a:bodyPr/>
        <a:lstStyle/>
        <a:p>
          <a:endParaRPr lang="es-MX"/>
        </a:p>
      </dgm:t>
    </dgm:pt>
    <dgm:pt modelId="{51C7AD1B-1B40-4D6B-BFDA-2B542501BD79}">
      <dgm:prSet/>
      <dgm:spPr/>
      <dgm:t>
        <a:bodyPr/>
        <a:lstStyle/>
        <a:p>
          <a:pPr rtl="0"/>
          <a:r>
            <a:rPr lang="es-ES_tradnl" smtClean="0"/>
            <a:t>Dosificación de los reactivos</a:t>
          </a:r>
          <a:endParaRPr lang="es-MX"/>
        </a:p>
      </dgm:t>
    </dgm:pt>
    <dgm:pt modelId="{E6002DCE-AF6A-4DAA-96F8-1852B30D971B}" type="parTrans" cxnId="{531DCBAE-2ADF-41AE-9773-AB0BA83971F0}">
      <dgm:prSet/>
      <dgm:spPr/>
      <dgm:t>
        <a:bodyPr/>
        <a:lstStyle/>
        <a:p>
          <a:endParaRPr lang="es-MX"/>
        </a:p>
      </dgm:t>
    </dgm:pt>
    <dgm:pt modelId="{A268591F-1A82-47E1-B46A-6F8480832AF2}" type="sibTrans" cxnId="{531DCBAE-2ADF-41AE-9773-AB0BA83971F0}">
      <dgm:prSet/>
      <dgm:spPr/>
      <dgm:t>
        <a:bodyPr/>
        <a:lstStyle/>
        <a:p>
          <a:endParaRPr lang="es-MX"/>
        </a:p>
      </dgm:t>
    </dgm:pt>
    <dgm:pt modelId="{2F8EB934-859A-4604-9B41-487394BC9198}">
      <dgm:prSet/>
      <dgm:spPr/>
      <dgm:t>
        <a:bodyPr/>
        <a:lstStyle/>
        <a:p>
          <a:pPr rtl="0"/>
          <a:r>
            <a:rPr lang="es-ES_tradnl" dirty="0" smtClean="0"/>
            <a:t>pH</a:t>
          </a:r>
          <a:endParaRPr lang="es-MX" dirty="0"/>
        </a:p>
      </dgm:t>
    </dgm:pt>
    <dgm:pt modelId="{D631407A-3794-434D-81A2-1EA69671A97B}" type="parTrans" cxnId="{B6A20325-1CD6-4962-BE3F-3CE3D474C000}">
      <dgm:prSet/>
      <dgm:spPr/>
      <dgm:t>
        <a:bodyPr/>
        <a:lstStyle/>
        <a:p>
          <a:endParaRPr lang="es-MX"/>
        </a:p>
      </dgm:t>
    </dgm:pt>
    <dgm:pt modelId="{2005FB78-AFF5-4DAA-858A-B47D4497F0BD}" type="sibTrans" cxnId="{B6A20325-1CD6-4962-BE3F-3CE3D474C000}">
      <dgm:prSet/>
      <dgm:spPr/>
      <dgm:t>
        <a:bodyPr/>
        <a:lstStyle/>
        <a:p>
          <a:endParaRPr lang="es-MX"/>
        </a:p>
      </dgm:t>
    </dgm:pt>
    <dgm:pt modelId="{C0A580D9-87F6-4858-921D-12E253206D70}">
      <dgm:prSet/>
      <dgm:spPr/>
      <dgm:t>
        <a:bodyPr/>
        <a:lstStyle/>
        <a:p>
          <a:pPr rtl="0"/>
          <a:r>
            <a:rPr lang="es-ES_tradnl" dirty="0" smtClean="0"/>
            <a:t>Concentración del coagulante</a:t>
          </a:r>
          <a:endParaRPr lang="es-MX" dirty="0"/>
        </a:p>
      </dgm:t>
    </dgm:pt>
    <dgm:pt modelId="{9B88A096-C60F-4611-9B91-4E4EE51CD594}" type="parTrans" cxnId="{3C310179-2164-4C85-86BE-C58AC63FCDE0}">
      <dgm:prSet/>
      <dgm:spPr/>
      <dgm:t>
        <a:bodyPr/>
        <a:lstStyle/>
        <a:p>
          <a:endParaRPr lang="es-MX"/>
        </a:p>
      </dgm:t>
    </dgm:pt>
    <dgm:pt modelId="{E1045AC3-F068-4F0E-BB8C-B1D27AC5DF7E}" type="sibTrans" cxnId="{3C310179-2164-4C85-86BE-C58AC63FCDE0}">
      <dgm:prSet/>
      <dgm:spPr/>
      <dgm:t>
        <a:bodyPr/>
        <a:lstStyle/>
        <a:p>
          <a:endParaRPr lang="es-MX"/>
        </a:p>
      </dgm:t>
    </dgm:pt>
    <dgm:pt modelId="{D3859D3F-310D-4AFF-BE4E-00AB75B8C1D8}" type="pres">
      <dgm:prSet presAssocID="{1EF75513-2875-4F21-98CF-E26A10F98F85}" presName="linear" presStyleCnt="0">
        <dgm:presLayoutVars>
          <dgm:dir/>
          <dgm:animLvl val="lvl"/>
          <dgm:resizeHandles val="exact"/>
        </dgm:presLayoutVars>
      </dgm:prSet>
      <dgm:spPr/>
      <dgm:t>
        <a:bodyPr/>
        <a:lstStyle/>
        <a:p>
          <a:endParaRPr lang="es-ES_tradnl"/>
        </a:p>
      </dgm:t>
    </dgm:pt>
    <dgm:pt modelId="{7DD35877-A042-4AC8-9035-E0C59D21599A}" type="pres">
      <dgm:prSet presAssocID="{0620ABBB-0B00-4938-9AA1-EF3B6B9777C9}" presName="parentLin" presStyleCnt="0"/>
      <dgm:spPr/>
    </dgm:pt>
    <dgm:pt modelId="{EFB10F28-7C5D-4DCF-A898-CFBB75235AD0}" type="pres">
      <dgm:prSet presAssocID="{0620ABBB-0B00-4938-9AA1-EF3B6B9777C9}" presName="parentLeftMargin" presStyleLbl="node1" presStyleIdx="0" presStyleCnt="1"/>
      <dgm:spPr/>
      <dgm:t>
        <a:bodyPr/>
        <a:lstStyle/>
        <a:p>
          <a:endParaRPr lang="es-ES_tradnl"/>
        </a:p>
      </dgm:t>
    </dgm:pt>
    <dgm:pt modelId="{BCABAAEA-CE2D-4A36-A6DD-B1AD8E78301C}" type="pres">
      <dgm:prSet presAssocID="{0620ABBB-0B00-4938-9AA1-EF3B6B9777C9}" presName="parentText" presStyleLbl="node1" presStyleIdx="0" presStyleCnt="1">
        <dgm:presLayoutVars>
          <dgm:chMax val="0"/>
          <dgm:bulletEnabled val="1"/>
        </dgm:presLayoutVars>
      </dgm:prSet>
      <dgm:spPr/>
      <dgm:t>
        <a:bodyPr/>
        <a:lstStyle/>
        <a:p>
          <a:endParaRPr lang="es-ES_tradnl"/>
        </a:p>
      </dgm:t>
    </dgm:pt>
    <dgm:pt modelId="{9DCEB264-11C2-4FDE-81AA-B184F8A1C599}" type="pres">
      <dgm:prSet presAssocID="{0620ABBB-0B00-4938-9AA1-EF3B6B9777C9}" presName="negativeSpace" presStyleCnt="0"/>
      <dgm:spPr/>
    </dgm:pt>
    <dgm:pt modelId="{7FB334C4-9154-4637-BADD-A77F9166A42F}" type="pres">
      <dgm:prSet presAssocID="{0620ABBB-0B00-4938-9AA1-EF3B6B9777C9}" presName="childText" presStyleLbl="conFgAcc1" presStyleIdx="0" presStyleCnt="1">
        <dgm:presLayoutVars>
          <dgm:bulletEnabled val="1"/>
        </dgm:presLayoutVars>
      </dgm:prSet>
      <dgm:spPr/>
      <dgm:t>
        <a:bodyPr/>
        <a:lstStyle/>
        <a:p>
          <a:endParaRPr lang="es-ES_tradnl"/>
        </a:p>
      </dgm:t>
    </dgm:pt>
  </dgm:ptLst>
  <dgm:cxnLst>
    <dgm:cxn modelId="{873EB144-DA40-4FFE-AA16-8EFF184F54B6}" srcId="{0620ABBB-0B00-4938-9AA1-EF3B6B9777C9}" destId="{1658351F-CD7A-48FC-AED0-DCBAD0DEDB57}" srcOrd="1" destOrd="0" parTransId="{09C4AEDC-D107-4531-B57B-352BA3AAE4BD}" sibTransId="{DA05549C-BF69-4299-9C2E-547687FB47B5}"/>
    <dgm:cxn modelId="{3C310179-2164-4C85-86BE-C58AC63FCDE0}" srcId="{0620ABBB-0B00-4938-9AA1-EF3B6B9777C9}" destId="{C0A580D9-87F6-4858-921D-12E253206D70}" srcOrd="4" destOrd="0" parTransId="{9B88A096-C60F-4611-9B91-4E4EE51CD594}" sibTransId="{E1045AC3-F068-4F0E-BB8C-B1D27AC5DF7E}"/>
    <dgm:cxn modelId="{7347015F-1D56-449A-9DF3-878E65970D90}" type="presOf" srcId="{1658351F-CD7A-48FC-AED0-DCBAD0DEDB57}" destId="{7FB334C4-9154-4637-BADD-A77F9166A42F}" srcOrd="0" destOrd="1" presId="urn:microsoft.com/office/officeart/2005/8/layout/list1"/>
    <dgm:cxn modelId="{00182220-B2E9-4059-BAEC-A3ACE52F9E31}" type="presOf" srcId="{51C7AD1B-1B40-4D6B-BFDA-2B542501BD79}" destId="{7FB334C4-9154-4637-BADD-A77F9166A42F}" srcOrd="0" destOrd="2" presId="urn:microsoft.com/office/officeart/2005/8/layout/list1"/>
    <dgm:cxn modelId="{B461D5FC-0C30-4E50-AEA2-4275538EBF1E}" type="presOf" srcId="{2F8EB934-859A-4604-9B41-487394BC9198}" destId="{7FB334C4-9154-4637-BADD-A77F9166A42F}" srcOrd="0" destOrd="3" presId="urn:microsoft.com/office/officeart/2005/8/layout/list1"/>
    <dgm:cxn modelId="{2CF66DD1-6CFD-445D-B0B7-F7CD4C2A975A}" type="presOf" srcId="{0620ABBB-0B00-4938-9AA1-EF3B6B9777C9}" destId="{EFB10F28-7C5D-4DCF-A898-CFBB75235AD0}" srcOrd="0" destOrd="0" presId="urn:microsoft.com/office/officeart/2005/8/layout/list1"/>
    <dgm:cxn modelId="{649A46DB-7E76-48DB-A1B8-9B24BD01082A}" type="presOf" srcId="{A6476362-1986-4456-8AF8-792D1D193B24}" destId="{7FB334C4-9154-4637-BADD-A77F9166A42F}" srcOrd="0" destOrd="0" presId="urn:microsoft.com/office/officeart/2005/8/layout/list1"/>
    <dgm:cxn modelId="{55696031-02C1-4EBF-B25E-6A2668D34E89}" srcId="{1EF75513-2875-4F21-98CF-E26A10F98F85}" destId="{0620ABBB-0B00-4938-9AA1-EF3B6B9777C9}" srcOrd="0" destOrd="0" parTransId="{F31DA49C-F128-4110-8E01-AD10F0889D9F}" sibTransId="{2D3F899E-635C-454B-91DF-8D18F09B2D38}"/>
    <dgm:cxn modelId="{180DF7ED-FAB0-47AE-825B-A126619AAD1E}" srcId="{0620ABBB-0B00-4938-9AA1-EF3B6B9777C9}" destId="{A6476362-1986-4456-8AF8-792D1D193B24}" srcOrd="0" destOrd="0" parTransId="{F8A79A1B-DC19-4043-9290-4F15E97234F6}" sibTransId="{312579F3-7ADC-43B8-8794-A66F28FE3804}"/>
    <dgm:cxn modelId="{D326FDBA-9C05-4BBD-BEB4-48319389A13B}" type="presOf" srcId="{C0A580D9-87F6-4858-921D-12E253206D70}" destId="{7FB334C4-9154-4637-BADD-A77F9166A42F}" srcOrd="0" destOrd="4" presId="urn:microsoft.com/office/officeart/2005/8/layout/list1"/>
    <dgm:cxn modelId="{133F7427-F7BA-4E9B-BEDA-3104790DBC98}" type="presOf" srcId="{0620ABBB-0B00-4938-9AA1-EF3B6B9777C9}" destId="{BCABAAEA-CE2D-4A36-A6DD-B1AD8E78301C}" srcOrd="1" destOrd="0" presId="urn:microsoft.com/office/officeart/2005/8/layout/list1"/>
    <dgm:cxn modelId="{531DCBAE-2ADF-41AE-9773-AB0BA83971F0}" srcId="{0620ABBB-0B00-4938-9AA1-EF3B6B9777C9}" destId="{51C7AD1B-1B40-4D6B-BFDA-2B542501BD79}" srcOrd="2" destOrd="0" parTransId="{E6002DCE-AF6A-4DAA-96F8-1852B30D971B}" sibTransId="{A268591F-1A82-47E1-B46A-6F8480832AF2}"/>
    <dgm:cxn modelId="{B6A20325-1CD6-4962-BE3F-3CE3D474C000}" srcId="{0620ABBB-0B00-4938-9AA1-EF3B6B9777C9}" destId="{2F8EB934-859A-4604-9B41-487394BC9198}" srcOrd="3" destOrd="0" parTransId="{D631407A-3794-434D-81A2-1EA69671A97B}" sibTransId="{2005FB78-AFF5-4DAA-858A-B47D4497F0BD}"/>
    <dgm:cxn modelId="{D4972F18-35F1-4256-AD1A-2D3A3554CD71}" type="presOf" srcId="{1EF75513-2875-4F21-98CF-E26A10F98F85}" destId="{D3859D3F-310D-4AFF-BE4E-00AB75B8C1D8}" srcOrd="0" destOrd="0" presId="urn:microsoft.com/office/officeart/2005/8/layout/list1"/>
    <dgm:cxn modelId="{AC522EF3-18FB-429B-91B2-7C72C3D7E547}" type="presParOf" srcId="{D3859D3F-310D-4AFF-BE4E-00AB75B8C1D8}" destId="{7DD35877-A042-4AC8-9035-E0C59D21599A}" srcOrd="0" destOrd="0" presId="urn:microsoft.com/office/officeart/2005/8/layout/list1"/>
    <dgm:cxn modelId="{7E4AE9EF-C5DF-4242-A802-13644B38AF22}" type="presParOf" srcId="{7DD35877-A042-4AC8-9035-E0C59D21599A}" destId="{EFB10F28-7C5D-4DCF-A898-CFBB75235AD0}" srcOrd="0" destOrd="0" presId="urn:microsoft.com/office/officeart/2005/8/layout/list1"/>
    <dgm:cxn modelId="{E9A8FC13-61F9-4CD4-B2D7-B438B97E81FC}" type="presParOf" srcId="{7DD35877-A042-4AC8-9035-E0C59D21599A}" destId="{BCABAAEA-CE2D-4A36-A6DD-B1AD8E78301C}" srcOrd="1" destOrd="0" presId="urn:microsoft.com/office/officeart/2005/8/layout/list1"/>
    <dgm:cxn modelId="{CFF218BC-B111-4F6C-BB7E-BC05888B5E94}" type="presParOf" srcId="{D3859D3F-310D-4AFF-BE4E-00AB75B8C1D8}" destId="{9DCEB264-11C2-4FDE-81AA-B184F8A1C599}" srcOrd="1" destOrd="0" presId="urn:microsoft.com/office/officeart/2005/8/layout/list1"/>
    <dgm:cxn modelId="{339D78AC-2CAB-4B49-9547-B6EF910697AB}" type="presParOf" srcId="{D3859D3F-310D-4AFF-BE4E-00AB75B8C1D8}" destId="{7FB334C4-9154-4637-BADD-A77F9166A42F}"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7DF9A931-210E-4EC4-88A9-9094B96231D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D0FB51FB-699E-4E30-816A-FCEB8F811505}">
      <dgm:prSet custT="1"/>
      <dgm:spPr/>
      <dgm:t>
        <a:bodyPr/>
        <a:lstStyle/>
        <a:p>
          <a:pPr rtl="0"/>
          <a:r>
            <a:rPr lang="es-ES_tradnl" sz="2000" dirty="0" smtClean="0"/>
            <a:t>Revisión y evaluación de la unidad de mezcla rápida</a:t>
          </a:r>
          <a:endParaRPr lang="es-MX" sz="2000" dirty="0"/>
        </a:p>
      </dgm:t>
    </dgm:pt>
    <dgm:pt modelId="{461C29DA-C12E-4A96-9479-AE76AD8FFB25}" type="parTrans" cxnId="{B65D3940-CF86-4F62-8A65-A554D1DC18F9}">
      <dgm:prSet/>
      <dgm:spPr/>
      <dgm:t>
        <a:bodyPr/>
        <a:lstStyle/>
        <a:p>
          <a:endParaRPr lang="es-MX"/>
        </a:p>
      </dgm:t>
    </dgm:pt>
    <dgm:pt modelId="{B2802382-30B2-4456-8417-94F6F82CF241}" type="sibTrans" cxnId="{B65D3940-CF86-4F62-8A65-A554D1DC18F9}">
      <dgm:prSet/>
      <dgm:spPr/>
      <dgm:t>
        <a:bodyPr/>
        <a:lstStyle/>
        <a:p>
          <a:endParaRPr lang="es-MX"/>
        </a:p>
      </dgm:t>
    </dgm:pt>
    <dgm:pt modelId="{631517CA-C853-4863-AE61-80332C342A34}">
      <dgm:prSet custT="1"/>
      <dgm:spPr/>
      <dgm:t>
        <a:bodyPr/>
        <a:lstStyle/>
        <a:p>
          <a:pPr rtl="0"/>
          <a:r>
            <a:rPr lang="es-ES_tradnl" sz="2000" b="1" dirty="0" smtClean="0"/>
            <a:t>Determinación en laboratorio de la dosis, pH y concentración óptima de coagulante utilizado</a:t>
          </a:r>
          <a:endParaRPr lang="es-MX" sz="2000" b="1" dirty="0"/>
        </a:p>
      </dgm:t>
    </dgm:pt>
    <dgm:pt modelId="{49029376-4B22-43B3-876C-BE1BCC5B1B5C}" type="parTrans" cxnId="{478DFC31-D24C-4808-BC77-F33E9C224783}">
      <dgm:prSet/>
      <dgm:spPr/>
      <dgm:t>
        <a:bodyPr/>
        <a:lstStyle/>
        <a:p>
          <a:endParaRPr lang="es-MX"/>
        </a:p>
      </dgm:t>
    </dgm:pt>
    <dgm:pt modelId="{0094BF7B-55E1-4846-B36B-7DFC8880F38A}" type="sibTrans" cxnId="{478DFC31-D24C-4808-BC77-F33E9C224783}">
      <dgm:prSet/>
      <dgm:spPr/>
      <dgm:t>
        <a:bodyPr/>
        <a:lstStyle/>
        <a:p>
          <a:endParaRPr lang="es-MX"/>
        </a:p>
      </dgm:t>
    </dgm:pt>
    <dgm:pt modelId="{AF62EF5C-180B-46F7-B854-E011DDDBE622}">
      <dgm:prSet custT="1"/>
      <dgm:spPr/>
      <dgm:t>
        <a:bodyPr/>
        <a:lstStyle/>
        <a:p>
          <a:pPr rtl="0"/>
          <a:r>
            <a:rPr lang="es-ES_tradnl" sz="2000" b="1" dirty="0" smtClean="0"/>
            <a:t>Determinación en campo de la exactitud del dosificador</a:t>
          </a:r>
          <a:endParaRPr lang="es-MX" sz="2000" b="1" dirty="0"/>
        </a:p>
      </dgm:t>
    </dgm:pt>
    <dgm:pt modelId="{EC221BCA-F59C-45A1-AC6B-1D0D66862026}" type="parTrans" cxnId="{9FD2FCAE-F265-4A6D-B476-EA9B73156948}">
      <dgm:prSet/>
      <dgm:spPr/>
      <dgm:t>
        <a:bodyPr/>
        <a:lstStyle/>
        <a:p>
          <a:endParaRPr lang="es-MX"/>
        </a:p>
      </dgm:t>
    </dgm:pt>
    <dgm:pt modelId="{D9D8CE7B-D810-4E60-B010-D329BE8C2C31}" type="sibTrans" cxnId="{9FD2FCAE-F265-4A6D-B476-EA9B73156948}">
      <dgm:prSet/>
      <dgm:spPr/>
      <dgm:t>
        <a:bodyPr/>
        <a:lstStyle/>
        <a:p>
          <a:endParaRPr lang="es-MX"/>
        </a:p>
      </dgm:t>
    </dgm:pt>
    <dgm:pt modelId="{491E4C20-0A9D-43E9-A08C-19385E625CE7}">
      <dgm:prSet custT="1"/>
      <dgm:spPr/>
      <dgm:t>
        <a:bodyPr/>
        <a:lstStyle/>
        <a:p>
          <a:pPr rtl="0"/>
          <a:r>
            <a:rPr lang="es-ES_tradnl" sz="2000" b="1" dirty="0" smtClean="0"/>
            <a:t>TRH real del tanque de mezcla rápida y el de preparación de soluciones</a:t>
          </a:r>
          <a:endParaRPr lang="es-MX" sz="2000" b="1" dirty="0"/>
        </a:p>
      </dgm:t>
    </dgm:pt>
    <dgm:pt modelId="{8CF7C653-28C5-48FD-A0E8-72B360613176}" type="parTrans" cxnId="{DD970538-D951-4913-9C6C-8C764E59CC7B}">
      <dgm:prSet/>
      <dgm:spPr/>
      <dgm:t>
        <a:bodyPr/>
        <a:lstStyle/>
        <a:p>
          <a:endParaRPr lang="es-MX"/>
        </a:p>
      </dgm:t>
    </dgm:pt>
    <dgm:pt modelId="{B2E09D7C-8CF0-4E69-96EE-CD95E362AA35}" type="sibTrans" cxnId="{DD970538-D951-4913-9C6C-8C764E59CC7B}">
      <dgm:prSet/>
      <dgm:spPr/>
      <dgm:t>
        <a:bodyPr/>
        <a:lstStyle/>
        <a:p>
          <a:endParaRPr lang="es-MX"/>
        </a:p>
      </dgm:t>
    </dgm:pt>
    <dgm:pt modelId="{F4FE49C6-9A13-4738-BB08-13BC77082BCC}">
      <dgm:prSet custT="1"/>
      <dgm:spPr/>
      <dgm:t>
        <a:bodyPr/>
        <a:lstStyle/>
        <a:p>
          <a:pPr rtl="0"/>
          <a:r>
            <a:rPr lang="es-ES_tradnl" sz="2000" b="1" dirty="0" smtClean="0"/>
            <a:t>Eficiencia e intensidad de la mezcla </a:t>
          </a:r>
          <a:endParaRPr lang="es-MX" sz="2000" b="1" dirty="0"/>
        </a:p>
      </dgm:t>
    </dgm:pt>
    <dgm:pt modelId="{65AF3B77-5AF6-4C05-B51C-CC5A8874B96A}" type="parTrans" cxnId="{36CBE8BA-5907-4BA9-AE63-A6CEEEEB4716}">
      <dgm:prSet/>
      <dgm:spPr/>
      <dgm:t>
        <a:bodyPr/>
        <a:lstStyle/>
        <a:p>
          <a:endParaRPr lang="es-MX"/>
        </a:p>
      </dgm:t>
    </dgm:pt>
    <dgm:pt modelId="{083A2F72-8A9F-417B-A043-70CECA5194A2}" type="sibTrans" cxnId="{36CBE8BA-5907-4BA9-AE63-A6CEEEEB4716}">
      <dgm:prSet/>
      <dgm:spPr/>
      <dgm:t>
        <a:bodyPr/>
        <a:lstStyle/>
        <a:p>
          <a:endParaRPr lang="es-MX"/>
        </a:p>
      </dgm:t>
    </dgm:pt>
    <dgm:pt modelId="{99930892-4B9D-49D7-9167-965FF96B8E4F}">
      <dgm:prSet custT="1"/>
      <dgm:spPr/>
      <dgm:t>
        <a:bodyPr/>
        <a:lstStyle/>
        <a:p>
          <a:pPr rtl="0"/>
          <a:r>
            <a:rPr lang="es-ES_tradnl" sz="2000" b="1" dirty="0" smtClean="0"/>
            <a:t>Punto exacto donde se aplica el coagulante</a:t>
          </a:r>
          <a:endParaRPr lang="es-MX" sz="2000" b="1" dirty="0"/>
        </a:p>
      </dgm:t>
    </dgm:pt>
    <dgm:pt modelId="{F2F55ACB-A8A7-4A55-BD4D-AA567996DE8A}" type="parTrans" cxnId="{7E18B3FF-1387-4F62-A16A-2EB542EB9813}">
      <dgm:prSet/>
      <dgm:spPr/>
      <dgm:t>
        <a:bodyPr/>
        <a:lstStyle/>
        <a:p>
          <a:endParaRPr lang="es-MX"/>
        </a:p>
      </dgm:t>
    </dgm:pt>
    <dgm:pt modelId="{596EF504-6737-4A3E-B48A-9745FCBF7CBA}" type="sibTrans" cxnId="{7E18B3FF-1387-4F62-A16A-2EB542EB9813}">
      <dgm:prSet/>
      <dgm:spPr/>
      <dgm:t>
        <a:bodyPr/>
        <a:lstStyle/>
        <a:p>
          <a:endParaRPr lang="es-MX"/>
        </a:p>
      </dgm:t>
    </dgm:pt>
    <dgm:pt modelId="{622ED43F-BC99-41DA-9F28-05CD84C1C8C3}">
      <dgm:prSet custT="1"/>
      <dgm:spPr/>
      <dgm:t>
        <a:bodyPr/>
        <a:lstStyle/>
        <a:p>
          <a:pPr rtl="0"/>
          <a:endParaRPr lang="es-MX" sz="2000" b="1" dirty="0"/>
        </a:p>
      </dgm:t>
    </dgm:pt>
    <dgm:pt modelId="{F8757976-E28C-4260-ADC3-0918DC3E67F7}" type="parTrans" cxnId="{0D17D9D7-885D-492B-B77C-609EC4C8ED13}">
      <dgm:prSet/>
      <dgm:spPr/>
      <dgm:t>
        <a:bodyPr/>
        <a:lstStyle/>
        <a:p>
          <a:endParaRPr lang="es-MX"/>
        </a:p>
      </dgm:t>
    </dgm:pt>
    <dgm:pt modelId="{08C4A6B5-237D-4411-99AD-6A934A7391C6}" type="sibTrans" cxnId="{0D17D9D7-885D-492B-B77C-609EC4C8ED13}">
      <dgm:prSet/>
      <dgm:spPr/>
      <dgm:t>
        <a:bodyPr/>
        <a:lstStyle/>
        <a:p>
          <a:endParaRPr lang="es-MX"/>
        </a:p>
      </dgm:t>
    </dgm:pt>
    <dgm:pt modelId="{13496C90-2719-427A-A92C-6CFD3CDD6507}">
      <dgm:prSet custT="1"/>
      <dgm:spPr/>
      <dgm:t>
        <a:bodyPr/>
        <a:lstStyle/>
        <a:p>
          <a:pPr rtl="0"/>
          <a:endParaRPr lang="es-MX" sz="2000" b="1" dirty="0"/>
        </a:p>
      </dgm:t>
    </dgm:pt>
    <dgm:pt modelId="{599196AC-69AC-4921-8FC7-86AB37C3EEDB}" type="parTrans" cxnId="{1B2820C0-F1BD-4C0D-AC48-2A22DAA4112E}">
      <dgm:prSet/>
      <dgm:spPr/>
      <dgm:t>
        <a:bodyPr/>
        <a:lstStyle/>
        <a:p>
          <a:endParaRPr lang="es-MX"/>
        </a:p>
      </dgm:t>
    </dgm:pt>
    <dgm:pt modelId="{4D26B7E1-D0DD-49AC-BE5D-333D680D496E}" type="sibTrans" cxnId="{1B2820C0-F1BD-4C0D-AC48-2A22DAA4112E}">
      <dgm:prSet/>
      <dgm:spPr/>
      <dgm:t>
        <a:bodyPr/>
        <a:lstStyle/>
        <a:p>
          <a:endParaRPr lang="es-MX"/>
        </a:p>
      </dgm:t>
    </dgm:pt>
    <dgm:pt modelId="{FE90D7F0-FFD7-494A-8CB8-A3176A9A1B11}">
      <dgm:prSet custT="1"/>
      <dgm:spPr/>
      <dgm:t>
        <a:bodyPr/>
        <a:lstStyle/>
        <a:p>
          <a:pPr rtl="0"/>
          <a:endParaRPr lang="es-MX" sz="2000" b="1" dirty="0"/>
        </a:p>
      </dgm:t>
    </dgm:pt>
    <dgm:pt modelId="{6AE7524E-4C12-481E-815A-F2E24F18EF63}" type="parTrans" cxnId="{E099326B-BF3C-4E77-94D0-7F6EDF9CB645}">
      <dgm:prSet/>
      <dgm:spPr/>
      <dgm:t>
        <a:bodyPr/>
        <a:lstStyle/>
        <a:p>
          <a:endParaRPr lang="es-MX"/>
        </a:p>
      </dgm:t>
    </dgm:pt>
    <dgm:pt modelId="{F89D7C81-7494-473E-915D-A38D1F8F1754}" type="sibTrans" cxnId="{E099326B-BF3C-4E77-94D0-7F6EDF9CB645}">
      <dgm:prSet/>
      <dgm:spPr/>
      <dgm:t>
        <a:bodyPr/>
        <a:lstStyle/>
        <a:p>
          <a:endParaRPr lang="es-MX"/>
        </a:p>
      </dgm:t>
    </dgm:pt>
    <dgm:pt modelId="{39FCF7C3-8629-475A-B26D-50143C1D21B0}">
      <dgm:prSet custT="1"/>
      <dgm:spPr/>
      <dgm:t>
        <a:bodyPr/>
        <a:lstStyle/>
        <a:p>
          <a:pPr rtl="0"/>
          <a:endParaRPr lang="es-MX" sz="2000" b="1" dirty="0"/>
        </a:p>
      </dgm:t>
    </dgm:pt>
    <dgm:pt modelId="{CD03CA6A-55F5-48C0-9ADC-CABA3236E25B}" type="parTrans" cxnId="{5814CDD2-12C4-46C6-AD43-F78B746E1210}">
      <dgm:prSet/>
      <dgm:spPr/>
      <dgm:t>
        <a:bodyPr/>
        <a:lstStyle/>
        <a:p>
          <a:endParaRPr lang="es-MX"/>
        </a:p>
      </dgm:t>
    </dgm:pt>
    <dgm:pt modelId="{B1D5863A-37FE-4F24-B236-DB19478E0571}" type="sibTrans" cxnId="{5814CDD2-12C4-46C6-AD43-F78B746E1210}">
      <dgm:prSet/>
      <dgm:spPr/>
      <dgm:t>
        <a:bodyPr/>
        <a:lstStyle/>
        <a:p>
          <a:endParaRPr lang="es-MX"/>
        </a:p>
      </dgm:t>
    </dgm:pt>
    <dgm:pt modelId="{853879A9-9D7E-4A2C-8D2C-1E687965F303}" type="pres">
      <dgm:prSet presAssocID="{7DF9A931-210E-4EC4-88A9-9094B96231DF}" presName="linear" presStyleCnt="0">
        <dgm:presLayoutVars>
          <dgm:dir/>
          <dgm:animLvl val="lvl"/>
          <dgm:resizeHandles val="exact"/>
        </dgm:presLayoutVars>
      </dgm:prSet>
      <dgm:spPr/>
      <dgm:t>
        <a:bodyPr/>
        <a:lstStyle/>
        <a:p>
          <a:endParaRPr lang="es-ES_tradnl"/>
        </a:p>
      </dgm:t>
    </dgm:pt>
    <dgm:pt modelId="{2F05F21C-F4DB-4445-8AE7-6B51092345A5}" type="pres">
      <dgm:prSet presAssocID="{D0FB51FB-699E-4E30-816A-FCEB8F811505}" presName="parentLin" presStyleCnt="0"/>
      <dgm:spPr/>
    </dgm:pt>
    <dgm:pt modelId="{F4448FB7-6AB5-4FAC-9894-48DF694BA10C}" type="pres">
      <dgm:prSet presAssocID="{D0FB51FB-699E-4E30-816A-FCEB8F811505}" presName="parentLeftMargin" presStyleLbl="node1" presStyleIdx="0" presStyleCnt="1"/>
      <dgm:spPr/>
      <dgm:t>
        <a:bodyPr/>
        <a:lstStyle/>
        <a:p>
          <a:endParaRPr lang="es-ES_tradnl"/>
        </a:p>
      </dgm:t>
    </dgm:pt>
    <dgm:pt modelId="{05D2CD9E-18E0-4EE6-ACDB-94581BD9536C}" type="pres">
      <dgm:prSet presAssocID="{D0FB51FB-699E-4E30-816A-FCEB8F811505}" presName="parentText" presStyleLbl="node1" presStyleIdx="0" presStyleCnt="1" custScaleY="71198">
        <dgm:presLayoutVars>
          <dgm:chMax val="0"/>
          <dgm:bulletEnabled val="1"/>
        </dgm:presLayoutVars>
      </dgm:prSet>
      <dgm:spPr/>
      <dgm:t>
        <a:bodyPr/>
        <a:lstStyle/>
        <a:p>
          <a:endParaRPr lang="es-ES_tradnl"/>
        </a:p>
      </dgm:t>
    </dgm:pt>
    <dgm:pt modelId="{2B948D57-A62A-4D37-8C7B-0BC2C32FBC64}" type="pres">
      <dgm:prSet presAssocID="{D0FB51FB-699E-4E30-816A-FCEB8F811505}" presName="negativeSpace" presStyleCnt="0"/>
      <dgm:spPr/>
    </dgm:pt>
    <dgm:pt modelId="{54DC2B46-48C3-4E34-998C-6185F4795750}" type="pres">
      <dgm:prSet presAssocID="{D0FB51FB-699E-4E30-816A-FCEB8F811505}" presName="childText" presStyleLbl="conFgAcc1" presStyleIdx="0" presStyleCnt="1">
        <dgm:presLayoutVars>
          <dgm:bulletEnabled val="1"/>
        </dgm:presLayoutVars>
      </dgm:prSet>
      <dgm:spPr/>
      <dgm:t>
        <a:bodyPr/>
        <a:lstStyle/>
        <a:p>
          <a:endParaRPr lang="es-MX"/>
        </a:p>
      </dgm:t>
    </dgm:pt>
  </dgm:ptLst>
  <dgm:cxnLst>
    <dgm:cxn modelId="{DD970538-D951-4913-9C6C-8C764E59CC7B}" srcId="{D0FB51FB-699E-4E30-816A-FCEB8F811505}" destId="{491E4C20-0A9D-43E9-A08C-19385E625CE7}" srcOrd="4" destOrd="0" parTransId="{8CF7C653-28C5-48FD-A0E8-72B360613176}" sibTransId="{B2E09D7C-8CF0-4E69-96EE-CD95E362AA35}"/>
    <dgm:cxn modelId="{5F24E8B2-1263-4950-A2AE-E416C2545D0D}" type="presOf" srcId="{FE90D7F0-FFD7-494A-8CB8-A3176A9A1B11}" destId="{54DC2B46-48C3-4E34-998C-6185F4795750}" srcOrd="0" destOrd="5" presId="urn:microsoft.com/office/officeart/2005/8/layout/list1"/>
    <dgm:cxn modelId="{ED04B12C-7C77-4D97-AF76-9CB67D16D57F}" type="presOf" srcId="{631517CA-C853-4863-AE61-80332C342A34}" destId="{54DC2B46-48C3-4E34-998C-6185F4795750}" srcOrd="0" destOrd="0" presId="urn:microsoft.com/office/officeart/2005/8/layout/list1"/>
    <dgm:cxn modelId="{456A5807-6F00-434E-B720-29E181807518}" type="presOf" srcId="{7DF9A931-210E-4EC4-88A9-9094B96231DF}" destId="{853879A9-9D7E-4A2C-8D2C-1E687965F303}" srcOrd="0" destOrd="0" presId="urn:microsoft.com/office/officeart/2005/8/layout/list1"/>
    <dgm:cxn modelId="{EC28D029-0253-4E4A-B12D-1140C1ADDD67}" type="presOf" srcId="{622ED43F-BC99-41DA-9F28-05CD84C1C8C3}" destId="{54DC2B46-48C3-4E34-998C-6185F4795750}" srcOrd="0" destOrd="1" presId="urn:microsoft.com/office/officeart/2005/8/layout/list1"/>
    <dgm:cxn modelId="{CEBD8AE4-2C4E-41E2-AC90-7CF771C7BC2E}" type="presOf" srcId="{99930892-4B9D-49D7-9167-965FF96B8E4F}" destId="{54DC2B46-48C3-4E34-998C-6185F4795750}" srcOrd="0" destOrd="8" presId="urn:microsoft.com/office/officeart/2005/8/layout/list1"/>
    <dgm:cxn modelId="{163C0DB9-14AD-4B5D-BB99-DFB4446A19A4}" type="presOf" srcId="{D0FB51FB-699E-4E30-816A-FCEB8F811505}" destId="{05D2CD9E-18E0-4EE6-ACDB-94581BD9536C}" srcOrd="1" destOrd="0" presId="urn:microsoft.com/office/officeart/2005/8/layout/list1"/>
    <dgm:cxn modelId="{D624E25D-2C66-4907-AAD6-4A2438BB7F0E}" type="presOf" srcId="{39FCF7C3-8629-475A-B26D-50143C1D21B0}" destId="{54DC2B46-48C3-4E34-998C-6185F4795750}" srcOrd="0" destOrd="7" presId="urn:microsoft.com/office/officeart/2005/8/layout/list1"/>
    <dgm:cxn modelId="{CC234200-B2F9-41DA-8F8E-4F09EBAB59DB}" type="presOf" srcId="{AF62EF5C-180B-46F7-B854-E011DDDBE622}" destId="{54DC2B46-48C3-4E34-998C-6185F4795750}" srcOrd="0" destOrd="2" presId="urn:microsoft.com/office/officeart/2005/8/layout/list1"/>
    <dgm:cxn modelId="{9FD2FCAE-F265-4A6D-B476-EA9B73156948}" srcId="{D0FB51FB-699E-4E30-816A-FCEB8F811505}" destId="{AF62EF5C-180B-46F7-B854-E011DDDBE622}" srcOrd="2" destOrd="0" parTransId="{EC221BCA-F59C-45A1-AC6B-1D0D66862026}" sibTransId="{D9D8CE7B-D810-4E60-B010-D329BE8C2C31}"/>
    <dgm:cxn modelId="{478DFC31-D24C-4808-BC77-F33E9C224783}" srcId="{D0FB51FB-699E-4E30-816A-FCEB8F811505}" destId="{631517CA-C853-4863-AE61-80332C342A34}" srcOrd="0" destOrd="0" parTransId="{49029376-4B22-43B3-876C-BE1BCC5B1B5C}" sibTransId="{0094BF7B-55E1-4846-B36B-7DFC8880F38A}"/>
    <dgm:cxn modelId="{36CBE8BA-5907-4BA9-AE63-A6CEEEEB4716}" srcId="{D0FB51FB-699E-4E30-816A-FCEB8F811505}" destId="{F4FE49C6-9A13-4738-BB08-13BC77082BCC}" srcOrd="6" destOrd="0" parTransId="{65AF3B77-5AF6-4C05-B51C-CC5A8874B96A}" sibTransId="{083A2F72-8A9F-417B-A043-70CECA5194A2}"/>
    <dgm:cxn modelId="{7E18B3FF-1387-4F62-A16A-2EB542EB9813}" srcId="{D0FB51FB-699E-4E30-816A-FCEB8F811505}" destId="{99930892-4B9D-49D7-9167-965FF96B8E4F}" srcOrd="8" destOrd="0" parTransId="{F2F55ACB-A8A7-4A55-BD4D-AA567996DE8A}" sibTransId="{596EF504-6737-4A3E-B48A-9745FCBF7CBA}"/>
    <dgm:cxn modelId="{F589242D-A2BE-4592-9D7A-8B06D0E77387}" type="presOf" srcId="{491E4C20-0A9D-43E9-A08C-19385E625CE7}" destId="{54DC2B46-48C3-4E34-998C-6185F4795750}" srcOrd="0" destOrd="4" presId="urn:microsoft.com/office/officeart/2005/8/layout/list1"/>
    <dgm:cxn modelId="{B65D3940-CF86-4F62-8A65-A554D1DC18F9}" srcId="{7DF9A931-210E-4EC4-88A9-9094B96231DF}" destId="{D0FB51FB-699E-4E30-816A-FCEB8F811505}" srcOrd="0" destOrd="0" parTransId="{461C29DA-C12E-4A96-9479-AE76AD8FFB25}" sibTransId="{B2802382-30B2-4456-8417-94F6F82CF241}"/>
    <dgm:cxn modelId="{0D17D9D7-885D-492B-B77C-609EC4C8ED13}" srcId="{D0FB51FB-699E-4E30-816A-FCEB8F811505}" destId="{622ED43F-BC99-41DA-9F28-05CD84C1C8C3}" srcOrd="1" destOrd="0" parTransId="{F8757976-E28C-4260-ADC3-0918DC3E67F7}" sibTransId="{08C4A6B5-237D-4411-99AD-6A934A7391C6}"/>
    <dgm:cxn modelId="{EAFE660E-1D49-4EEE-8C43-FA7CAB7512C9}" type="presOf" srcId="{F4FE49C6-9A13-4738-BB08-13BC77082BCC}" destId="{54DC2B46-48C3-4E34-998C-6185F4795750}" srcOrd="0" destOrd="6" presId="urn:microsoft.com/office/officeart/2005/8/layout/list1"/>
    <dgm:cxn modelId="{1B2820C0-F1BD-4C0D-AC48-2A22DAA4112E}" srcId="{D0FB51FB-699E-4E30-816A-FCEB8F811505}" destId="{13496C90-2719-427A-A92C-6CFD3CDD6507}" srcOrd="3" destOrd="0" parTransId="{599196AC-69AC-4921-8FC7-86AB37C3EEDB}" sibTransId="{4D26B7E1-D0DD-49AC-BE5D-333D680D496E}"/>
    <dgm:cxn modelId="{E099326B-BF3C-4E77-94D0-7F6EDF9CB645}" srcId="{D0FB51FB-699E-4E30-816A-FCEB8F811505}" destId="{FE90D7F0-FFD7-494A-8CB8-A3176A9A1B11}" srcOrd="5" destOrd="0" parTransId="{6AE7524E-4C12-481E-815A-F2E24F18EF63}" sibTransId="{F89D7C81-7494-473E-915D-A38D1F8F1754}"/>
    <dgm:cxn modelId="{BECEFFA4-960D-4B85-88C1-0705DA69373A}" type="presOf" srcId="{13496C90-2719-427A-A92C-6CFD3CDD6507}" destId="{54DC2B46-48C3-4E34-998C-6185F4795750}" srcOrd="0" destOrd="3" presId="urn:microsoft.com/office/officeart/2005/8/layout/list1"/>
    <dgm:cxn modelId="{5814CDD2-12C4-46C6-AD43-F78B746E1210}" srcId="{D0FB51FB-699E-4E30-816A-FCEB8F811505}" destId="{39FCF7C3-8629-475A-B26D-50143C1D21B0}" srcOrd="7" destOrd="0" parTransId="{CD03CA6A-55F5-48C0-9ADC-CABA3236E25B}" sibTransId="{B1D5863A-37FE-4F24-B236-DB19478E0571}"/>
    <dgm:cxn modelId="{3FE7AE09-7ED1-4B62-82F1-6FBEB7EF1202}" type="presOf" srcId="{D0FB51FB-699E-4E30-816A-FCEB8F811505}" destId="{F4448FB7-6AB5-4FAC-9894-48DF694BA10C}" srcOrd="0" destOrd="0" presId="urn:microsoft.com/office/officeart/2005/8/layout/list1"/>
    <dgm:cxn modelId="{3A039270-B1F1-4FB4-9FB4-1CCEF4B9CB22}" type="presParOf" srcId="{853879A9-9D7E-4A2C-8D2C-1E687965F303}" destId="{2F05F21C-F4DB-4445-8AE7-6B51092345A5}" srcOrd="0" destOrd="0" presId="urn:microsoft.com/office/officeart/2005/8/layout/list1"/>
    <dgm:cxn modelId="{02A1093A-2225-4A84-9F02-D8E2C181A1B2}" type="presParOf" srcId="{2F05F21C-F4DB-4445-8AE7-6B51092345A5}" destId="{F4448FB7-6AB5-4FAC-9894-48DF694BA10C}" srcOrd="0" destOrd="0" presId="urn:microsoft.com/office/officeart/2005/8/layout/list1"/>
    <dgm:cxn modelId="{90BE500A-DB90-40A6-B771-041E0AA2A027}" type="presParOf" srcId="{2F05F21C-F4DB-4445-8AE7-6B51092345A5}" destId="{05D2CD9E-18E0-4EE6-ACDB-94581BD9536C}" srcOrd="1" destOrd="0" presId="urn:microsoft.com/office/officeart/2005/8/layout/list1"/>
    <dgm:cxn modelId="{2B0954E6-6572-4DAE-A5EA-3BDE6C0FBC69}" type="presParOf" srcId="{853879A9-9D7E-4A2C-8D2C-1E687965F303}" destId="{2B948D57-A62A-4D37-8C7B-0BC2C32FBC64}" srcOrd="1" destOrd="0" presId="urn:microsoft.com/office/officeart/2005/8/layout/list1"/>
    <dgm:cxn modelId="{41951E09-4E59-4D0F-80E8-E447F61BF9BF}" type="presParOf" srcId="{853879A9-9D7E-4A2C-8D2C-1E687965F303}" destId="{54DC2B46-48C3-4E34-998C-6185F4795750}"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7C3A0C-8CA9-4ABD-8491-4A978AE08014}"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es-MX"/>
        </a:p>
      </dgm:t>
    </dgm:pt>
    <dgm:pt modelId="{D0B20739-6FA0-442C-9CC6-9C1ACC5C66A3}">
      <dgm:prSet custT="1"/>
      <dgm:spPr/>
      <dgm:t>
        <a:bodyPr/>
        <a:lstStyle/>
        <a:p>
          <a:pPr algn="l" rtl="0"/>
          <a:r>
            <a:rPr lang="es-MX" sz="2000" dirty="0" smtClean="0"/>
            <a:t>Aplicaciones mas comunes de la utilización del proceso de coagulación</a:t>
          </a:r>
          <a:endParaRPr lang="es-MX" sz="2000" dirty="0"/>
        </a:p>
      </dgm:t>
    </dgm:pt>
    <dgm:pt modelId="{37D91127-AA01-4AD2-8E82-B67D6A3C75E2}" type="parTrans" cxnId="{06DD87B2-84F6-4E84-8067-51FEEBFD24DF}">
      <dgm:prSet/>
      <dgm:spPr/>
      <dgm:t>
        <a:bodyPr/>
        <a:lstStyle/>
        <a:p>
          <a:endParaRPr lang="es-MX"/>
        </a:p>
      </dgm:t>
    </dgm:pt>
    <dgm:pt modelId="{513E8ADB-2928-41EF-8ED3-F4204EE1A70F}" type="sibTrans" cxnId="{06DD87B2-84F6-4E84-8067-51FEEBFD24DF}">
      <dgm:prSet/>
      <dgm:spPr/>
      <dgm:t>
        <a:bodyPr/>
        <a:lstStyle/>
        <a:p>
          <a:endParaRPr lang="es-MX"/>
        </a:p>
      </dgm:t>
    </dgm:pt>
    <dgm:pt modelId="{8A3096DF-1EC9-4E7B-BD99-A81B1D8B588E}" type="pres">
      <dgm:prSet presAssocID="{707C3A0C-8CA9-4ABD-8491-4A978AE08014}" presName="linear" presStyleCnt="0">
        <dgm:presLayoutVars>
          <dgm:animLvl val="lvl"/>
          <dgm:resizeHandles val="exact"/>
        </dgm:presLayoutVars>
      </dgm:prSet>
      <dgm:spPr/>
      <dgm:t>
        <a:bodyPr/>
        <a:lstStyle/>
        <a:p>
          <a:endParaRPr lang="es-MX"/>
        </a:p>
      </dgm:t>
    </dgm:pt>
    <dgm:pt modelId="{C020C3EB-43FB-4808-A438-4681A316555F}" type="pres">
      <dgm:prSet presAssocID="{D0B20739-6FA0-442C-9CC6-9C1ACC5C66A3}" presName="parentText" presStyleLbl="node1" presStyleIdx="0" presStyleCnt="1">
        <dgm:presLayoutVars>
          <dgm:chMax val="0"/>
          <dgm:bulletEnabled val="1"/>
        </dgm:presLayoutVars>
      </dgm:prSet>
      <dgm:spPr/>
      <dgm:t>
        <a:bodyPr/>
        <a:lstStyle/>
        <a:p>
          <a:endParaRPr lang="es-MX"/>
        </a:p>
      </dgm:t>
    </dgm:pt>
  </dgm:ptLst>
  <dgm:cxnLst>
    <dgm:cxn modelId="{BAA1CB9F-94CD-4968-AE54-44B00E045AAB}" type="presOf" srcId="{707C3A0C-8CA9-4ABD-8491-4A978AE08014}" destId="{8A3096DF-1EC9-4E7B-BD99-A81B1D8B588E}" srcOrd="0" destOrd="0" presId="urn:microsoft.com/office/officeart/2005/8/layout/vList2"/>
    <dgm:cxn modelId="{06DD87B2-84F6-4E84-8067-51FEEBFD24DF}" srcId="{707C3A0C-8CA9-4ABD-8491-4A978AE08014}" destId="{D0B20739-6FA0-442C-9CC6-9C1ACC5C66A3}" srcOrd="0" destOrd="0" parTransId="{37D91127-AA01-4AD2-8E82-B67D6A3C75E2}" sibTransId="{513E8ADB-2928-41EF-8ED3-F4204EE1A70F}"/>
    <dgm:cxn modelId="{7410C435-CE69-4422-8B3D-D82D6FA93B51}" type="presOf" srcId="{D0B20739-6FA0-442C-9CC6-9C1ACC5C66A3}" destId="{C020C3EB-43FB-4808-A438-4681A316555F}" srcOrd="0" destOrd="0" presId="urn:microsoft.com/office/officeart/2005/8/layout/vList2"/>
    <dgm:cxn modelId="{17924B2C-0ABA-4D44-A091-0F9421F9FEF0}" type="presParOf" srcId="{8A3096DF-1EC9-4E7B-BD99-A81B1D8B588E}" destId="{C020C3EB-43FB-4808-A438-4681A316555F}"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A77030-928E-43F7-B33D-5AD41F6B686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12182474-3319-47A1-994C-EC626541ACBA}">
      <dgm:prSet/>
      <dgm:spPr/>
      <dgm:t>
        <a:bodyPr/>
        <a:lstStyle/>
        <a:p>
          <a:pPr rtl="0"/>
          <a:r>
            <a:rPr lang="es-ES" smtClean="0"/>
            <a:t>Remoción esperada de contaminantes en potabilización</a:t>
          </a:r>
          <a:endParaRPr lang="es-MX"/>
        </a:p>
      </dgm:t>
    </dgm:pt>
    <dgm:pt modelId="{DF2D6B92-AE57-4907-A6DA-09C14606D1CF}" type="parTrans" cxnId="{6373EF86-DC2F-476C-812B-FC3F41614A0A}">
      <dgm:prSet/>
      <dgm:spPr/>
      <dgm:t>
        <a:bodyPr/>
        <a:lstStyle/>
        <a:p>
          <a:endParaRPr lang="es-MX"/>
        </a:p>
      </dgm:t>
    </dgm:pt>
    <dgm:pt modelId="{5FA02206-2472-4B13-A95D-369EC7D0A3BD}" type="sibTrans" cxnId="{6373EF86-DC2F-476C-812B-FC3F41614A0A}">
      <dgm:prSet/>
      <dgm:spPr/>
      <dgm:t>
        <a:bodyPr/>
        <a:lstStyle/>
        <a:p>
          <a:endParaRPr lang="es-MX"/>
        </a:p>
      </dgm:t>
    </dgm:pt>
    <dgm:pt modelId="{F07EFAE3-0798-4CD2-83AA-D539EAEEC6C4}" type="pres">
      <dgm:prSet presAssocID="{F8A77030-928E-43F7-B33D-5AD41F6B6864}" presName="linear" presStyleCnt="0">
        <dgm:presLayoutVars>
          <dgm:animLvl val="lvl"/>
          <dgm:resizeHandles val="exact"/>
        </dgm:presLayoutVars>
      </dgm:prSet>
      <dgm:spPr/>
      <dgm:t>
        <a:bodyPr/>
        <a:lstStyle/>
        <a:p>
          <a:endParaRPr lang="es-MX"/>
        </a:p>
      </dgm:t>
    </dgm:pt>
    <dgm:pt modelId="{434DAC16-0559-4889-9FF8-90B59BE85CD5}" type="pres">
      <dgm:prSet presAssocID="{12182474-3319-47A1-994C-EC626541ACBA}" presName="parentText" presStyleLbl="node1" presStyleIdx="0" presStyleCnt="1">
        <dgm:presLayoutVars>
          <dgm:chMax val="0"/>
          <dgm:bulletEnabled val="1"/>
        </dgm:presLayoutVars>
      </dgm:prSet>
      <dgm:spPr/>
      <dgm:t>
        <a:bodyPr/>
        <a:lstStyle/>
        <a:p>
          <a:endParaRPr lang="es-MX"/>
        </a:p>
      </dgm:t>
    </dgm:pt>
  </dgm:ptLst>
  <dgm:cxnLst>
    <dgm:cxn modelId="{6373EF86-DC2F-476C-812B-FC3F41614A0A}" srcId="{F8A77030-928E-43F7-B33D-5AD41F6B6864}" destId="{12182474-3319-47A1-994C-EC626541ACBA}" srcOrd="0" destOrd="0" parTransId="{DF2D6B92-AE57-4907-A6DA-09C14606D1CF}" sibTransId="{5FA02206-2472-4B13-A95D-369EC7D0A3BD}"/>
    <dgm:cxn modelId="{A48F25EA-B290-4410-B8DF-4855C6F7D9F7}" type="presOf" srcId="{12182474-3319-47A1-994C-EC626541ACBA}" destId="{434DAC16-0559-4889-9FF8-90B59BE85CD5}" srcOrd="0" destOrd="0" presId="urn:microsoft.com/office/officeart/2005/8/layout/vList2"/>
    <dgm:cxn modelId="{F1CB49AD-AB60-47A0-BD03-D4A87B282545}" type="presOf" srcId="{F8A77030-928E-43F7-B33D-5AD41F6B6864}" destId="{F07EFAE3-0798-4CD2-83AA-D539EAEEC6C4}" srcOrd="0" destOrd="0" presId="urn:microsoft.com/office/officeart/2005/8/layout/vList2"/>
    <dgm:cxn modelId="{4F39C173-58D7-4D52-B1B6-1B456A594E71}" type="presParOf" srcId="{F07EFAE3-0798-4CD2-83AA-D539EAEEC6C4}" destId="{434DAC16-0559-4889-9FF8-90B59BE85CD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D2D070-7D8E-42C3-A3BF-986E3276FA78}"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s-MX"/>
        </a:p>
      </dgm:t>
    </dgm:pt>
    <dgm:pt modelId="{CC2135F4-8334-465E-B8F5-6E0B3F08033A}">
      <dgm:prSet/>
      <dgm:spPr/>
      <dgm:t>
        <a:bodyPr/>
        <a:lstStyle/>
        <a:p>
          <a:pPr rtl="0"/>
          <a:r>
            <a:rPr lang="es-ES_tradnl" smtClean="0"/>
            <a:t>Remoción del 80-90%  de SST</a:t>
          </a:r>
          <a:endParaRPr lang="es-MX"/>
        </a:p>
      </dgm:t>
    </dgm:pt>
    <dgm:pt modelId="{C5A93A4A-5A80-464C-BA20-E53BFA4B2B11}" type="parTrans" cxnId="{B41D4E17-1094-4D43-93E9-E96F4E052395}">
      <dgm:prSet/>
      <dgm:spPr/>
      <dgm:t>
        <a:bodyPr/>
        <a:lstStyle/>
        <a:p>
          <a:endParaRPr lang="es-MX"/>
        </a:p>
      </dgm:t>
    </dgm:pt>
    <dgm:pt modelId="{719091CE-FCAA-4570-98BA-CD28F08897A3}" type="sibTrans" cxnId="{B41D4E17-1094-4D43-93E9-E96F4E052395}">
      <dgm:prSet/>
      <dgm:spPr/>
      <dgm:t>
        <a:bodyPr/>
        <a:lstStyle/>
        <a:p>
          <a:endParaRPr lang="es-MX"/>
        </a:p>
      </dgm:t>
    </dgm:pt>
    <dgm:pt modelId="{02722BCE-C2ED-4686-8507-79FCE7079747}">
      <dgm:prSet/>
      <dgm:spPr/>
      <dgm:t>
        <a:bodyPr/>
        <a:lstStyle/>
        <a:p>
          <a:pPr rtl="0"/>
          <a:r>
            <a:rPr lang="es-ES_tradnl" smtClean="0"/>
            <a:t>40 al 70% de la DBO</a:t>
          </a:r>
          <a:endParaRPr lang="es-MX"/>
        </a:p>
      </dgm:t>
    </dgm:pt>
    <dgm:pt modelId="{CADF65C6-3D25-4874-9C8B-88F04572F1C7}" type="parTrans" cxnId="{53E964F5-2FF6-4A12-8240-BA041A4F80F9}">
      <dgm:prSet/>
      <dgm:spPr/>
      <dgm:t>
        <a:bodyPr/>
        <a:lstStyle/>
        <a:p>
          <a:endParaRPr lang="es-MX"/>
        </a:p>
      </dgm:t>
    </dgm:pt>
    <dgm:pt modelId="{F66AF658-B3EC-4AE7-AB51-305D5C2D843F}" type="sibTrans" cxnId="{53E964F5-2FF6-4A12-8240-BA041A4F80F9}">
      <dgm:prSet/>
      <dgm:spPr/>
      <dgm:t>
        <a:bodyPr/>
        <a:lstStyle/>
        <a:p>
          <a:endParaRPr lang="es-MX"/>
        </a:p>
      </dgm:t>
    </dgm:pt>
    <dgm:pt modelId="{D443D097-F731-4DEC-9F6E-0023DBB7BB35}">
      <dgm:prSet/>
      <dgm:spPr/>
      <dgm:t>
        <a:bodyPr/>
        <a:lstStyle/>
        <a:p>
          <a:pPr rtl="0"/>
          <a:r>
            <a:rPr lang="es-ES_tradnl" smtClean="0"/>
            <a:t>30 al 60% de la DQO</a:t>
          </a:r>
          <a:endParaRPr lang="es-MX"/>
        </a:p>
      </dgm:t>
    </dgm:pt>
    <dgm:pt modelId="{200A9A27-F138-4B3E-A4A5-E4FD9DF2492D}" type="parTrans" cxnId="{311016AC-14A7-46B2-B1D3-7B53CCA8A353}">
      <dgm:prSet/>
      <dgm:spPr/>
      <dgm:t>
        <a:bodyPr/>
        <a:lstStyle/>
        <a:p>
          <a:endParaRPr lang="es-MX"/>
        </a:p>
      </dgm:t>
    </dgm:pt>
    <dgm:pt modelId="{3EB220AE-92E2-4AB3-B8DA-61417F8904FA}" type="sibTrans" cxnId="{311016AC-14A7-46B2-B1D3-7B53CCA8A353}">
      <dgm:prSet/>
      <dgm:spPr/>
      <dgm:t>
        <a:bodyPr/>
        <a:lstStyle/>
        <a:p>
          <a:endParaRPr lang="es-MX"/>
        </a:p>
      </dgm:t>
    </dgm:pt>
    <dgm:pt modelId="{A3300C88-F829-4F8E-A21A-999AA5E40EC8}">
      <dgm:prSet/>
      <dgm:spPr/>
      <dgm:t>
        <a:bodyPr/>
        <a:lstStyle/>
        <a:p>
          <a:pPr rtl="0"/>
          <a:r>
            <a:rPr lang="es-ES_tradnl" smtClean="0"/>
            <a:t>80 al 90% bacterias</a:t>
          </a:r>
          <a:endParaRPr lang="es-MX"/>
        </a:p>
      </dgm:t>
    </dgm:pt>
    <dgm:pt modelId="{C63968F8-27E2-458B-B609-20D79269C61E}" type="parTrans" cxnId="{2781D527-DF01-4CC5-B22B-523ABC377824}">
      <dgm:prSet/>
      <dgm:spPr/>
      <dgm:t>
        <a:bodyPr/>
        <a:lstStyle/>
        <a:p>
          <a:endParaRPr lang="es-MX"/>
        </a:p>
      </dgm:t>
    </dgm:pt>
    <dgm:pt modelId="{16A3C48E-9D03-4000-8AE8-FCC0A25225D9}" type="sibTrans" cxnId="{2781D527-DF01-4CC5-B22B-523ABC377824}">
      <dgm:prSet/>
      <dgm:spPr/>
      <dgm:t>
        <a:bodyPr/>
        <a:lstStyle/>
        <a:p>
          <a:endParaRPr lang="es-MX"/>
        </a:p>
      </dgm:t>
    </dgm:pt>
    <dgm:pt modelId="{8F729B02-B55F-4EE9-B6E0-49CA930602A6}" type="pres">
      <dgm:prSet presAssocID="{B7D2D070-7D8E-42C3-A3BF-986E3276FA78}" presName="linearFlow" presStyleCnt="0">
        <dgm:presLayoutVars>
          <dgm:dir/>
          <dgm:resizeHandles val="exact"/>
        </dgm:presLayoutVars>
      </dgm:prSet>
      <dgm:spPr/>
      <dgm:t>
        <a:bodyPr/>
        <a:lstStyle/>
        <a:p>
          <a:endParaRPr lang="es-MX"/>
        </a:p>
      </dgm:t>
    </dgm:pt>
    <dgm:pt modelId="{7AA548F4-7CEB-49DB-9776-AED5F2C57FEC}" type="pres">
      <dgm:prSet presAssocID="{CC2135F4-8334-465E-B8F5-6E0B3F08033A}" presName="composite" presStyleCnt="0"/>
      <dgm:spPr/>
    </dgm:pt>
    <dgm:pt modelId="{B5E06C55-9358-4BA4-9726-08ADF31D7F22}" type="pres">
      <dgm:prSet presAssocID="{CC2135F4-8334-465E-B8F5-6E0B3F08033A}" presName="imgShp" presStyleLbl="fgImgPlace1" presStyleIdx="0" presStyleCnt="4"/>
      <dgm:spPr/>
    </dgm:pt>
    <dgm:pt modelId="{0BF76495-F53F-4460-ADFE-A7872D5C5F70}" type="pres">
      <dgm:prSet presAssocID="{CC2135F4-8334-465E-B8F5-6E0B3F08033A}" presName="txShp" presStyleLbl="node1" presStyleIdx="0" presStyleCnt="4">
        <dgm:presLayoutVars>
          <dgm:bulletEnabled val="1"/>
        </dgm:presLayoutVars>
      </dgm:prSet>
      <dgm:spPr/>
      <dgm:t>
        <a:bodyPr/>
        <a:lstStyle/>
        <a:p>
          <a:endParaRPr lang="es-MX"/>
        </a:p>
      </dgm:t>
    </dgm:pt>
    <dgm:pt modelId="{D294036A-0675-40B5-83A1-C3B6C6403555}" type="pres">
      <dgm:prSet presAssocID="{719091CE-FCAA-4570-98BA-CD28F08897A3}" presName="spacing" presStyleCnt="0"/>
      <dgm:spPr/>
    </dgm:pt>
    <dgm:pt modelId="{77ECCAC3-CDB0-4265-A199-4C41E2B0D56A}" type="pres">
      <dgm:prSet presAssocID="{02722BCE-C2ED-4686-8507-79FCE7079747}" presName="composite" presStyleCnt="0"/>
      <dgm:spPr/>
    </dgm:pt>
    <dgm:pt modelId="{E6226C12-9104-415E-AC37-3CD312831DE8}" type="pres">
      <dgm:prSet presAssocID="{02722BCE-C2ED-4686-8507-79FCE7079747}" presName="imgShp" presStyleLbl="fgImgPlace1" presStyleIdx="1" presStyleCnt="4"/>
      <dgm:spPr/>
    </dgm:pt>
    <dgm:pt modelId="{27E89CF1-7FC7-4694-BF08-0FA3B3C9C8A6}" type="pres">
      <dgm:prSet presAssocID="{02722BCE-C2ED-4686-8507-79FCE7079747}" presName="txShp" presStyleLbl="node1" presStyleIdx="1" presStyleCnt="4" custLinFactNeighborX="1146" custLinFactNeighborY="-1467">
        <dgm:presLayoutVars>
          <dgm:bulletEnabled val="1"/>
        </dgm:presLayoutVars>
      </dgm:prSet>
      <dgm:spPr/>
      <dgm:t>
        <a:bodyPr/>
        <a:lstStyle/>
        <a:p>
          <a:endParaRPr lang="es-MX"/>
        </a:p>
      </dgm:t>
    </dgm:pt>
    <dgm:pt modelId="{BB1A1496-A055-4CA5-9DFD-E673703C1FB0}" type="pres">
      <dgm:prSet presAssocID="{F66AF658-B3EC-4AE7-AB51-305D5C2D843F}" presName="spacing" presStyleCnt="0"/>
      <dgm:spPr/>
    </dgm:pt>
    <dgm:pt modelId="{D19295F2-4C70-4053-A4ED-3C6B940F89BA}" type="pres">
      <dgm:prSet presAssocID="{D443D097-F731-4DEC-9F6E-0023DBB7BB35}" presName="composite" presStyleCnt="0"/>
      <dgm:spPr/>
    </dgm:pt>
    <dgm:pt modelId="{74FC1A2F-2A1E-4219-B4C4-33DF8C9D6A03}" type="pres">
      <dgm:prSet presAssocID="{D443D097-F731-4DEC-9F6E-0023DBB7BB35}" presName="imgShp" presStyleLbl="fgImgPlace1" presStyleIdx="2" presStyleCnt="4"/>
      <dgm:spPr/>
    </dgm:pt>
    <dgm:pt modelId="{32B168F4-7554-4DCF-B260-3BB9C7B09BAC}" type="pres">
      <dgm:prSet presAssocID="{D443D097-F731-4DEC-9F6E-0023DBB7BB35}" presName="txShp" presStyleLbl="node1" presStyleIdx="2" presStyleCnt="4">
        <dgm:presLayoutVars>
          <dgm:bulletEnabled val="1"/>
        </dgm:presLayoutVars>
      </dgm:prSet>
      <dgm:spPr/>
      <dgm:t>
        <a:bodyPr/>
        <a:lstStyle/>
        <a:p>
          <a:endParaRPr lang="es-MX"/>
        </a:p>
      </dgm:t>
    </dgm:pt>
    <dgm:pt modelId="{4A5F6B71-4949-4F99-81EE-7179DFF1D019}" type="pres">
      <dgm:prSet presAssocID="{3EB220AE-92E2-4AB3-B8DA-61417F8904FA}" presName="spacing" presStyleCnt="0"/>
      <dgm:spPr/>
    </dgm:pt>
    <dgm:pt modelId="{A1BAAD7F-5401-4B3F-8FEC-61D088C8C8F2}" type="pres">
      <dgm:prSet presAssocID="{A3300C88-F829-4F8E-A21A-999AA5E40EC8}" presName="composite" presStyleCnt="0"/>
      <dgm:spPr/>
    </dgm:pt>
    <dgm:pt modelId="{CD4C7697-0A53-4D53-865D-204F6F6BA8AD}" type="pres">
      <dgm:prSet presAssocID="{A3300C88-F829-4F8E-A21A-999AA5E40EC8}" presName="imgShp" presStyleLbl="fgImgPlace1" presStyleIdx="3" presStyleCnt="4"/>
      <dgm:spPr/>
    </dgm:pt>
    <dgm:pt modelId="{47A564FB-4454-4D72-BCBF-B4A2DF41EC10}" type="pres">
      <dgm:prSet presAssocID="{A3300C88-F829-4F8E-A21A-999AA5E40EC8}" presName="txShp" presStyleLbl="node1" presStyleIdx="3" presStyleCnt="4">
        <dgm:presLayoutVars>
          <dgm:bulletEnabled val="1"/>
        </dgm:presLayoutVars>
      </dgm:prSet>
      <dgm:spPr/>
      <dgm:t>
        <a:bodyPr/>
        <a:lstStyle/>
        <a:p>
          <a:endParaRPr lang="es-MX"/>
        </a:p>
      </dgm:t>
    </dgm:pt>
  </dgm:ptLst>
  <dgm:cxnLst>
    <dgm:cxn modelId="{CFC93B9A-45F1-433E-BA32-E1705168BB28}" type="presOf" srcId="{A3300C88-F829-4F8E-A21A-999AA5E40EC8}" destId="{47A564FB-4454-4D72-BCBF-B4A2DF41EC10}" srcOrd="0" destOrd="0" presId="urn:microsoft.com/office/officeart/2005/8/layout/vList3"/>
    <dgm:cxn modelId="{B41D4E17-1094-4D43-93E9-E96F4E052395}" srcId="{B7D2D070-7D8E-42C3-A3BF-986E3276FA78}" destId="{CC2135F4-8334-465E-B8F5-6E0B3F08033A}" srcOrd="0" destOrd="0" parTransId="{C5A93A4A-5A80-464C-BA20-E53BFA4B2B11}" sibTransId="{719091CE-FCAA-4570-98BA-CD28F08897A3}"/>
    <dgm:cxn modelId="{53E964F5-2FF6-4A12-8240-BA041A4F80F9}" srcId="{B7D2D070-7D8E-42C3-A3BF-986E3276FA78}" destId="{02722BCE-C2ED-4686-8507-79FCE7079747}" srcOrd="1" destOrd="0" parTransId="{CADF65C6-3D25-4874-9C8B-88F04572F1C7}" sibTransId="{F66AF658-B3EC-4AE7-AB51-305D5C2D843F}"/>
    <dgm:cxn modelId="{311016AC-14A7-46B2-B1D3-7B53CCA8A353}" srcId="{B7D2D070-7D8E-42C3-A3BF-986E3276FA78}" destId="{D443D097-F731-4DEC-9F6E-0023DBB7BB35}" srcOrd="2" destOrd="0" parTransId="{200A9A27-F138-4B3E-A4A5-E4FD9DF2492D}" sibTransId="{3EB220AE-92E2-4AB3-B8DA-61417F8904FA}"/>
    <dgm:cxn modelId="{937B5918-4518-4D1A-8DEE-3652D0CFDBCC}" type="presOf" srcId="{02722BCE-C2ED-4686-8507-79FCE7079747}" destId="{27E89CF1-7FC7-4694-BF08-0FA3B3C9C8A6}" srcOrd="0" destOrd="0" presId="urn:microsoft.com/office/officeart/2005/8/layout/vList3"/>
    <dgm:cxn modelId="{14F83C57-6EC8-464A-A3F7-0A2560D2E323}" type="presOf" srcId="{B7D2D070-7D8E-42C3-A3BF-986E3276FA78}" destId="{8F729B02-B55F-4EE9-B6E0-49CA930602A6}" srcOrd="0" destOrd="0" presId="urn:microsoft.com/office/officeart/2005/8/layout/vList3"/>
    <dgm:cxn modelId="{2781D527-DF01-4CC5-B22B-523ABC377824}" srcId="{B7D2D070-7D8E-42C3-A3BF-986E3276FA78}" destId="{A3300C88-F829-4F8E-A21A-999AA5E40EC8}" srcOrd="3" destOrd="0" parTransId="{C63968F8-27E2-458B-B609-20D79269C61E}" sibTransId="{16A3C48E-9D03-4000-8AE8-FCC0A25225D9}"/>
    <dgm:cxn modelId="{D6C48313-922F-4BD4-9EB5-458C7C51BEE2}" type="presOf" srcId="{CC2135F4-8334-465E-B8F5-6E0B3F08033A}" destId="{0BF76495-F53F-4460-ADFE-A7872D5C5F70}" srcOrd="0" destOrd="0" presId="urn:microsoft.com/office/officeart/2005/8/layout/vList3"/>
    <dgm:cxn modelId="{7A6016A2-FF99-40B5-BC80-CB793CF76673}" type="presOf" srcId="{D443D097-F731-4DEC-9F6E-0023DBB7BB35}" destId="{32B168F4-7554-4DCF-B260-3BB9C7B09BAC}" srcOrd="0" destOrd="0" presId="urn:microsoft.com/office/officeart/2005/8/layout/vList3"/>
    <dgm:cxn modelId="{C1F5EBAC-8823-48C0-BFEA-5570021B254B}" type="presParOf" srcId="{8F729B02-B55F-4EE9-B6E0-49CA930602A6}" destId="{7AA548F4-7CEB-49DB-9776-AED5F2C57FEC}" srcOrd="0" destOrd="0" presId="urn:microsoft.com/office/officeart/2005/8/layout/vList3"/>
    <dgm:cxn modelId="{B9A177DF-D655-4A98-BF92-0D76481E1A8B}" type="presParOf" srcId="{7AA548F4-7CEB-49DB-9776-AED5F2C57FEC}" destId="{B5E06C55-9358-4BA4-9726-08ADF31D7F22}" srcOrd="0" destOrd="0" presId="urn:microsoft.com/office/officeart/2005/8/layout/vList3"/>
    <dgm:cxn modelId="{35A469F0-C0CA-4A80-A53F-1108A6FA95B9}" type="presParOf" srcId="{7AA548F4-7CEB-49DB-9776-AED5F2C57FEC}" destId="{0BF76495-F53F-4460-ADFE-A7872D5C5F70}" srcOrd="1" destOrd="0" presId="urn:microsoft.com/office/officeart/2005/8/layout/vList3"/>
    <dgm:cxn modelId="{7738DBC1-A0BE-4517-B0EE-07782091832C}" type="presParOf" srcId="{8F729B02-B55F-4EE9-B6E0-49CA930602A6}" destId="{D294036A-0675-40B5-83A1-C3B6C6403555}" srcOrd="1" destOrd="0" presId="urn:microsoft.com/office/officeart/2005/8/layout/vList3"/>
    <dgm:cxn modelId="{922F449A-C890-4160-93C3-FB36D9CC62D9}" type="presParOf" srcId="{8F729B02-B55F-4EE9-B6E0-49CA930602A6}" destId="{77ECCAC3-CDB0-4265-A199-4C41E2B0D56A}" srcOrd="2" destOrd="0" presId="urn:microsoft.com/office/officeart/2005/8/layout/vList3"/>
    <dgm:cxn modelId="{3C7E667C-CCC2-4B5A-B5D4-D9EF1E1CF91F}" type="presParOf" srcId="{77ECCAC3-CDB0-4265-A199-4C41E2B0D56A}" destId="{E6226C12-9104-415E-AC37-3CD312831DE8}" srcOrd="0" destOrd="0" presId="urn:microsoft.com/office/officeart/2005/8/layout/vList3"/>
    <dgm:cxn modelId="{5B572C40-F12F-490B-B5A5-C4A814BC7A4A}" type="presParOf" srcId="{77ECCAC3-CDB0-4265-A199-4C41E2B0D56A}" destId="{27E89CF1-7FC7-4694-BF08-0FA3B3C9C8A6}" srcOrd="1" destOrd="0" presId="urn:microsoft.com/office/officeart/2005/8/layout/vList3"/>
    <dgm:cxn modelId="{49FCB378-42ED-4E5E-A66C-81E4C12C3B72}" type="presParOf" srcId="{8F729B02-B55F-4EE9-B6E0-49CA930602A6}" destId="{BB1A1496-A055-4CA5-9DFD-E673703C1FB0}" srcOrd="3" destOrd="0" presId="urn:microsoft.com/office/officeart/2005/8/layout/vList3"/>
    <dgm:cxn modelId="{24735B91-4DC5-40CD-B206-D340C0D87F2C}" type="presParOf" srcId="{8F729B02-B55F-4EE9-B6E0-49CA930602A6}" destId="{D19295F2-4C70-4053-A4ED-3C6B940F89BA}" srcOrd="4" destOrd="0" presId="urn:microsoft.com/office/officeart/2005/8/layout/vList3"/>
    <dgm:cxn modelId="{DF829B97-35DB-4733-BB91-50511419E9D4}" type="presParOf" srcId="{D19295F2-4C70-4053-A4ED-3C6B940F89BA}" destId="{74FC1A2F-2A1E-4219-B4C4-33DF8C9D6A03}" srcOrd="0" destOrd="0" presId="urn:microsoft.com/office/officeart/2005/8/layout/vList3"/>
    <dgm:cxn modelId="{3F07DE0F-9730-4BE0-8322-FF0F4F8907EA}" type="presParOf" srcId="{D19295F2-4C70-4053-A4ED-3C6B940F89BA}" destId="{32B168F4-7554-4DCF-B260-3BB9C7B09BAC}" srcOrd="1" destOrd="0" presId="urn:microsoft.com/office/officeart/2005/8/layout/vList3"/>
    <dgm:cxn modelId="{4424076C-EC53-48DD-9240-BE263BB978D3}" type="presParOf" srcId="{8F729B02-B55F-4EE9-B6E0-49CA930602A6}" destId="{4A5F6B71-4949-4F99-81EE-7179DFF1D019}" srcOrd="5" destOrd="0" presId="urn:microsoft.com/office/officeart/2005/8/layout/vList3"/>
    <dgm:cxn modelId="{A691012A-6916-496E-893A-E02252968212}" type="presParOf" srcId="{8F729B02-B55F-4EE9-B6E0-49CA930602A6}" destId="{A1BAAD7F-5401-4B3F-8FEC-61D088C8C8F2}" srcOrd="6" destOrd="0" presId="urn:microsoft.com/office/officeart/2005/8/layout/vList3"/>
    <dgm:cxn modelId="{CC1EF75B-0A7E-4829-8576-BD39C01CB18C}" type="presParOf" srcId="{A1BAAD7F-5401-4B3F-8FEC-61D088C8C8F2}" destId="{CD4C7697-0A53-4D53-865D-204F6F6BA8AD}" srcOrd="0" destOrd="0" presId="urn:microsoft.com/office/officeart/2005/8/layout/vList3"/>
    <dgm:cxn modelId="{AC1F63C7-3D7D-4139-ACF3-7EC0462B9CE4}" type="presParOf" srcId="{A1BAAD7F-5401-4B3F-8FEC-61D088C8C8F2}" destId="{47A564FB-4454-4D72-BCBF-B4A2DF41EC10}"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CE704BA-626A-4C2D-8F6B-80365D372CCF}"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6E39DC30-1E63-470F-91C1-2139BBD5D5E3}">
      <dgm:prSet/>
      <dgm:spPr/>
      <dgm:t>
        <a:bodyPr/>
        <a:lstStyle/>
        <a:p>
          <a:pPr rtl="0"/>
          <a:r>
            <a:rPr lang="es-MX" dirty="0" smtClean="0"/>
            <a:t>La coagulación es la r</a:t>
          </a:r>
          <a:r>
            <a:rPr lang="es-ES_tradnl" dirty="0" err="1" smtClean="0"/>
            <a:t>eacción</a:t>
          </a:r>
          <a:r>
            <a:rPr lang="es-ES_tradnl" dirty="0" smtClean="0"/>
            <a:t> química y física que ocurre entre la alcalinidad del agua y un coagulante adicionado donde:</a:t>
          </a:r>
          <a:br>
            <a:rPr lang="es-ES_tradnl" dirty="0" smtClean="0"/>
          </a:br>
          <a:endParaRPr lang="es-MX" dirty="0"/>
        </a:p>
      </dgm:t>
    </dgm:pt>
    <dgm:pt modelId="{4E3D580B-2F4A-4FF2-AD55-9C64399D04CA}" type="parTrans" cxnId="{B196B350-2C39-4336-A790-4F905AE4B83F}">
      <dgm:prSet/>
      <dgm:spPr/>
      <dgm:t>
        <a:bodyPr/>
        <a:lstStyle/>
        <a:p>
          <a:endParaRPr lang="es-MX"/>
        </a:p>
      </dgm:t>
    </dgm:pt>
    <dgm:pt modelId="{FFE39C1C-3777-48EC-B918-A302FC66E0AB}" type="sibTrans" cxnId="{B196B350-2C39-4336-A790-4F905AE4B83F}">
      <dgm:prSet/>
      <dgm:spPr/>
      <dgm:t>
        <a:bodyPr/>
        <a:lstStyle/>
        <a:p>
          <a:endParaRPr lang="es-MX"/>
        </a:p>
      </dgm:t>
    </dgm:pt>
    <dgm:pt modelId="{4BF5F760-0353-4303-9782-2BD131BC5620}" type="pres">
      <dgm:prSet presAssocID="{0CE704BA-626A-4C2D-8F6B-80365D372CCF}" presName="linear" presStyleCnt="0">
        <dgm:presLayoutVars>
          <dgm:animLvl val="lvl"/>
          <dgm:resizeHandles val="exact"/>
        </dgm:presLayoutVars>
      </dgm:prSet>
      <dgm:spPr/>
      <dgm:t>
        <a:bodyPr/>
        <a:lstStyle/>
        <a:p>
          <a:endParaRPr lang="es-MX"/>
        </a:p>
      </dgm:t>
    </dgm:pt>
    <dgm:pt modelId="{7FCBBE6A-5142-4195-A7C5-B0E6FA90CCDE}" type="pres">
      <dgm:prSet presAssocID="{6E39DC30-1E63-470F-91C1-2139BBD5D5E3}" presName="parentText" presStyleLbl="node1" presStyleIdx="0" presStyleCnt="1">
        <dgm:presLayoutVars>
          <dgm:chMax val="0"/>
          <dgm:bulletEnabled val="1"/>
        </dgm:presLayoutVars>
      </dgm:prSet>
      <dgm:spPr/>
      <dgm:t>
        <a:bodyPr/>
        <a:lstStyle/>
        <a:p>
          <a:endParaRPr lang="es-MX"/>
        </a:p>
      </dgm:t>
    </dgm:pt>
  </dgm:ptLst>
  <dgm:cxnLst>
    <dgm:cxn modelId="{338766B9-BA5C-48CD-B62E-06567FEF452C}" type="presOf" srcId="{6E39DC30-1E63-470F-91C1-2139BBD5D5E3}" destId="{7FCBBE6A-5142-4195-A7C5-B0E6FA90CCDE}" srcOrd="0" destOrd="0" presId="urn:microsoft.com/office/officeart/2005/8/layout/vList2"/>
    <dgm:cxn modelId="{535A5C49-EFB1-47BA-8D86-D8AED9DE2D80}" type="presOf" srcId="{0CE704BA-626A-4C2D-8F6B-80365D372CCF}" destId="{4BF5F760-0353-4303-9782-2BD131BC5620}" srcOrd="0" destOrd="0" presId="urn:microsoft.com/office/officeart/2005/8/layout/vList2"/>
    <dgm:cxn modelId="{B196B350-2C39-4336-A790-4F905AE4B83F}" srcId="{0CE704BA-626A-4C2D-8F6B-80365D372CCF}" destId="{6E39DC30-1E63-470F-91C1-2139BBD5D5E3}" srcOrd="0" destOrd="0" parTransId="{4E3D580B-2F4A-4FF2-AD55-9C64399D04CA}" sibTransId="{FFE39C1C-3777-48EC-B918-A302FC66E0AB}"/>
    <dgm:cxn modelId="{AC74EFCF-C6FC-47B2-A83A-78A978C663AF}" type="presParOf" srcId="{4BF5F760-0353-4303-9782-2BD131BC5620}" destId="{7FCBBE6A-5142-4195-A7C5-B0E6FA90CCD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DDCA028-7EF9-473F-80C1-3C479260BF9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22F53ED-808A-495A-8E6F-D81A03E7C1D8}">
      <dgm:prSet custT="1"/>
      <dgm:spPr/>
      <dgm:t>
        <a:bodyPr/>
        <a:lstStyle/>
        <a:p>
          <a:pPr algn="ctr" rtl="0"/>
          <a:r>
            <a:rPr lang="es-MX" sz="2000" dirty="0" smtClean="0"/>
            <a:t>Modelo físico  (doble capa)</a:t>
          </a:r>
          <a:endParaRPr lang="es-MX" sz="2000" dirty="0"/>
        </a:p>
      </dgm:t>
    </dgm:pt>
    <dgm:pt modelId="{F6CF8B08-D9AE-4DBD-8922-FB5FC7552F79}" type="parTrans" cxnId="{6E403A99-9604-4563-9E96-0FF58FB0527C}">
      <dgm:prSet/>
      <dgm:spPr/>
      <dgm:t>
        <a:bodyPr/>
        <a:lstStyle/>
        <a:p>
          <a:pPr algn="ctr"/>
          <a:endParaRPr lang="es-MX"/>
        </a:p>
      </dgm:t>
    </dgm:pt>
    <dgm:pt modelId="{D4FD5945-96F9-42FE-AC44-0682CC656763}" type="sibTrans" cxnId="{6E403A99-9604-4563-9E96-0FF58FB0527C}">
      <dgm:prSet/>
      <dgm:spPr/>
      <dgm:t>
        <a:bodyPr/>
        <a:lstStyle/>
        <a:p>
          <a:pPr algn="ctr"/>
          <a:endParaRPr lang="es-MX"/>
        </a:p>
      </dgm:t>
    </dgm:pt>
    <dgm:pt modelId="{99C2E65E-4E9B-4726-A655-4CD6562D45C5}">
      <dgm:prSet custT="1"/>
      <dgm:spPr/>
      <dgm:t>
        <a:bodyPr/>
        <a:lstStyle/>
        <a:p>
          <a:pPr algn="ctr" rtl="0"/>
          <a:r>
            <a:rPr lang="es-MX" sz="2000" dirty="0" smtClean="0"/>
            <a:t>Modelo químico ( Puente químico)</a:t>
          </a:r>
          <a:endParaRPr lang="es-MX" sz="2000" dirty="0"/>
        </a:p>
      </dgm:t>
    </dgm:pt>
    <dgm:pt modelId="{A42A53BE-B694-43EF-B2CD-109A9C7A3EC8}" type="parTrans" cxnId="{295A0598-9AA9-4DB2-9A87-57983DC4454A}">
      <dgm:prSet/>
      <dgm:spPr/>
      <dgm:t>
        <a:bodyPr/>
        <a:lstStyle/>
        <a:p>
          <a:pPr algn="ctr"/>
          <a:endParaRPr lang="es-MX"/>
        </a:p>
      </dgm:t>
    </dgm:pt>
    <dgm:pt modelId="{C508E5C9-7846-4588-A780-4C87F83B05DC}" type="sibTrans" cxnId="{295A0598-9AA9-4DB2-9A87-57983DC4454A}">
      <dgm:prSet/>
      <dgm:spPr/>
      <dgm:t>
        <a:bodyPr/>
        <a:lstStyle/>
        <a:p>
          <a:pPr algn="ctr"/>
          <a:endParaRPr lang="es-MX"/>
        </a:p>
      </dgm:t>
    </dgm:pt>
    <dgm:pt modelId="{6F11CB6C-69D0-43C3-85C8-47FA6FA8327B}" type="pres">
      <dgm:prSet presAssocID="{DDDCA028-7EF9-473F-80C1-3C479260BF91}" presName="linear" presStyleCnt="0">
        <dgm:presLayoutVars>
          <dgm:animLvl val="lvl"/>
          <dgm:resizeHandles val="exact"/>
        </dgm:presLayoutVars>
      </dgm:prSet>
      <dgm:spPr/>
      <dgm:t>
        <a:bodyPr/>
        <a:lstStyle/>
        <a:p>
          <a:endParaRPr lang="es-MX"/>
        </a:p>
      </dgm:t>
    </dgm:pt>
    <dgm:pt modelId="{C437402D-D626-4A42-B587-2419EC86A3A6}" type="pres">
      <dgm:prSet presAssocID="{622F53ED-808A-495A-8E6F-D81A03E7C1D8}" presName="parentText" presStyleLbl="node1" presStyleIdx="0" presStyleCnt="2">
        <dgm:presLayoutVars>
          <dgm:chMax val="0"/>
          <dgm:bulletEnabled val="1"/>
        </dgm:presLayoutVars>
      </dgm:prSet>
      <dgm:spPr/>
      <dgm:t>
        <a:bodyPr/>
        <a:lstStyle/>
        <a:p>
          <a:endParaRPr lang="es-MX"/>
        </a:p>
      </dgm:t>
    </dgm:pt>
    <dgm:pt modelId="{A49D0C22-171A-467A-9761-87E2B211A30C}" type="pres">
      <dgm:prSet presAssocID="{D4FD5945-96F9-42FE-AC44-0682CC656763}" presName="spacer" presStyleCnt="0"/>
      <dgm:spPr/>
    </dgm:pt>
    <dgm:pt modelId="{42D49682-8405-46E2-BDD4-C252C36EC13F}" type="pres">
      <dgm:prSet presAssocID="{99C2E65E-4E9B-4726-A655-4CD6562D45C5}" presName="parentText" presStyleLbl="node1" presStyleIdx="1" presStyleCnt="2">
        <dgm:presLayoutVars>
          <dgm:chMax val="0"/>
          <dgm:bulletEnabled val="1"/>
        </dgm:presLayoutVars>
      </dgm:prSet>
      <dgm:spPr/>
      <dgm:t>
        <a:bodyPr/>
        <a:lstStyle/>
        <a:p>
          <a:endParaRPr lang="es-MX"/>
        </a:p>
      </dgm:t>
    </dgm:pt>
  </dgm:ptLst>
  <dgm:cxnLst>
    <dgm:cxn modelId="{6E403A99-9604-4563-9E96-0FF58FB0527C}" srcId="{DDDCA028-7EF9-473F-80C1-3C479260BF91}" destId="{622F53ED-808A-495A-8E6F-D81A03E7C1D8}" srcOrd="0" destOrd="0" parTransId="{F6CF8B08-D9AE-4DBD-8922-FB5FC7552F79}" sibTransId="{D4FD5945-96F9-42FE-AC44-0682CC656763}"/>
    <dgm:cxn modelId="{295A0598-9AA9-4DB2-9A87-57983DC4454A}" srcId="{DDDCA028-7EF9-473F-80C1-3C479260BF91}" destId="{99C2E65E-4E9B-4726-A655-4CD6562D45C5}" srcOrd="1" destOrd="0" parTransId="{A42A53BE-B694-43EF-B2CD-109A9C7A3EC8}" sibTransId="{C508E5C9-7846-4588-A780-4C87F83B05DC}"/>
    <dgm:cxn modelId="{0A0E2CBB-C421-4FDC-BE4E-F427A8F7D115}" type="presOf" srcId="{99C2E65E-4E9B-4726-A655-4CD6562D45C5}" destId="{42D49682-8405-46E2-BDD4-C252C36EC13F}" srcOrd="0" destOrd="0" presId="urn:microsoft.com/office/officeart/2005/8/layout/vList2"/>
    <dgm:cxn modelId="{EBF1BE65-3905-4EB0-9C87-1ACF99692346}" type="presOf" srcId="{DDDCA028-7EF9-473F-80C1-3C479260BF91}" destId="{6F11CB6C-69D0-43C3-85C8-47FA6FA8327B}" srcOrd="0" destOrd="0" presId="urn:microsoft.com/office/officeart/2005/8/layout/vList2"/>
    <dgm:cxn modelId="{6F5AD47F-1FBD-4AE1-AEE8-33E5B8B293C6}" type="presOf" srcId="{622F53ED-808A-495A-8E6F-D81A03E7C1D8}" destId="{C437402D-D626-4A42-B587-2419EC86A3A6}" srcOrd="0" destOrd="0" presId="urn:microsoft.com/office/officeart/2005/8/layout/vList2"/>
    <dgm:cxn modelId="{189818F3-7A68-42CF-9CEC-70B53CDF62A5}" type="presParOf" srcId="{6F11CB6C-69D0-43C3-85C8-47FA6FA8327B}" destId="{C437402D-D626-4A42-B587-2419EC86A3A6}" srcOrd="0" destOrd="0" presId="urn:microsoft.com/office/officeart/2005/8/layout/vList2"/>
    <dgm:cxn modelId="{0F592860-F732-4FD5-AD90-E64865D17B51}" type="presParOf" srcId="{6F11CB6C-69D0-43C3-85C8-47FA6FA8327B}" destId="{A49D0C22-171A-467A-9761-87E2B211A30C}" srcOrd="1" destOrd="0" presId="urn:microsoft.com/office/officeart/2005/8/layout/vList2"/>
    <dgm:cxn modelId="{9384779D-2733-40B4-A89F-205AE6221C76}" type="presParOf" srcId="{6F11CB6C-69D0-43C3-85C8-47FA6FA8327B}" destId="{42D49682-8405-46E2-BDD4-C252C36EC13F}"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F03E827-B032-43F6-9825-A6A4FB8C60A6}" type="doc">
      <dgm:prSet loTypeId="urn:microsoft.com/office/officeart/2005/8/layout/cycle2" loCatId="cycle" qsTypeId="urn:microsoft.com/office/officeart/2005/8/quickstyle/3d3" qsCatId="3D" csTypeId="urn:microsoft.com/office/officeart/2005/8/colors/accent1_2" csCatId="accent1"/>
      <dgm:spPr/>
      <dgm:t>
        <a:bodyPr/>
        <a:lstStyle/>
        <a:p>
          <a:endParaRPr lang="es-MX"/>
        </a:p>
      </dgm:t>
    </dgm:pt>
    <dgm:pt modelId="{80F330DB-C81E-4860-A2EC-AF545ECAA5DD}">
      <dgm:prSet/>
      <dgm:spPr/>
      <dgm:t>
        <a:bodyPr/>
        <a:lstStyle/>
        <a:p>
          <a:pPr rtl="0"/>
          <a:r>
            <a:rPr lang="es-ES_tradnl" smtClean="0"/>
            <a:t>Hidrólisis de los coagulantes y desestabilización de las partículas</a:t>
          </a:r>
          <a:endParaRPr lang="es-MX"/>
        </a:p>
      </dgm:t>
    </dgm:pt>
    <dgm:pt modelId="{0088FD00-85EE-48BF-9930-98E91519DC09}" type="parTrans" cxnId="{A449A370-7C3B-4CB0-A8B7-3238350BBE70}">
      <dgm:prSet/>
      <dgm:spPr/>
      <dgm:t>
        <a:bodyPr/>
        <a:lstStyle/>
        <a:p>
          <a:endParaRPr lang="es-MX"/>
        </a:p>
      </dgm:t>
    </dgm:pt>
    <dgm:pt modelId="{EA38859B-720E-42FF-91E7-4C6926AFD6A2}" type="sibTrans" cxnId="{A449A370-7C3B-4CB0-A8B7-3238350BBE70}">
      <dgm:prSet/>
      <dgm:spPr/>
      <dgm:t>
        <a:bodyPr/>
        <a:lstStyle/>
        <a:p>
          <a:endParaRPr lang="es-MX"/>
        </a:p>
      </dgm:t>
    </dgm:pt>
    <dgm:pt modelId="{DA8B4306-6177-43C9-8CC6-965C473C6FE0}">
      <dgm:prSet/>
      <dgm:spPr/>
      <dgm:t>
        <a:bodyPr/>
        <a:lstStyle/>
        <a:p>
          <a:pPr rtl="0"/>
          <a:r>
            <a:rPr lang="es-ES_tradnl" smtClean="0"/>
            <a:t>Precipitación y formación de compuestos químicos que se polimerizan</a:t>
          </a:r>
          <a:endParaRPr lang="es-MX"/>
        </a:p>
      </dgm:t>
    </dgm:pt>
    <dgm:pt modelId="{B22D67BC-1C57-42F9-B5CF-176B03E7BF94}" type="parTrans" cxnId="{E793940B-4778-4BEF-AF3A-783D93683967}">
      <dgm:prSet/>
      <dgm:spPr/>
      <dgm:t>
        <a:bodyPr/>
        <a:lstStyle/>
        <a:p>
          <a:endParaRPr lang="es-MX"/>
        </a:p>
      </dgm:t>
    </dgm:pt>
    <dgm:pt modelId="{5925A50B-C750-44CA-A908-DD7C25649356}" type="sibTrans" cxnId="{E793940B-4778-4BEF-AF3A-783D93683967}">
      <dgm:prSet/>
      <dgm:spPr/>
      <dgm:t>
        <a:bodyPr/>
        <a:lstStyle/>
        <a:p>
          <a:endParaRPr lang="es-MX"/>
        </a:p>
      </dgm:t>
    </dgm:pt>
    <dgm:pt modelId="{4ADA7BA8-1D7E-40F3-894A-3076FA3CC741}">
      <dgm:prSet/>
      <dgm:spPr/>
      <dgm:t>
        <a:bodyPr/>
        <a:lstStyle/>
        <a:p>
          <a:pPr rtl="0"/>
          <a:r>
            <a:rPr lang="es-ES_tradnl" smtClean="0"/>
            <a:t>Adsorción de las cadenas poliméricas en la superficie de los coloides</a:t>
          </a:r>
          <a:endParaRPr lang="es-MX"/>
        </a:p>
      </dgm:t>
    </dgm:pt>
    <dgm:pt modelId="{F975A26D-F71C-473A-9EE2-A4E585929C42}" type="parTrans" cxnId="{E872DF3C-B87D-4A17-8210-40A44EC75A5E}">
      <dgm:prSet/>
      <dgm:spPr/>
      <dgm:t>
        <a:bodyPr/>
        <a:lstStyle/>
        <a:p>
          <a:endParaRPr lang="es-MX"/>
        </a:p>
      </dgm:t>
    </dgm:pt>
    <dgm:pt modelId="{0F31015E-D4BE-40E7-9C87-21A1C07F2EFA}" type="sibTrans" cxnId="{E872DF3C-B87D-4A17-8210-40A44EC75A5E}">
      <dgm:prSet/>
      <dgm:spPr/>
      <dgm:t>
        <a:bodyPr/>
        <a:lstStyle/>
        <a:p>
          <a:endParaRPr lang="es-MX"/>
        </a:p>
      </dgm:t>
    </dgm:pt>
    <dgm:pt modelId="{62642B14-6608-4BB2-ABFD-B1DA1C7F5FC1}">
      <dgm:prSet/>
      <dgm:spPr/>
      <dgm:t>
        <a:bodyPr/>
        <a:lstStyle/>
        <a:p>
          <a:pPr rtl="0"/>
          <a:r>
            <a:rPr lang="es-ES_tradnl" smtClean="0"/>
            <a:t>Adsorción mutua entre coloides</a:t>
          </a:r>
          <a:endParaRPr lang="es-MX"/>
        </a:p>
      </dgm:t>
    </dgm:pt>
    <dgm:pt modelId="{5A4B7CFE-5962-439E-BE42-8ACDC6C1DD17}" type="parTrans" cxnId="{5CD4DE52-F6F5-4756-A8B6-4703DB83F77C}">
      <dgm:prSet/>
      <dgm:spPr/>
      <dgm:t>
        <a:bodyPr/>
        <a:lstStyle/>
        <a:p>
          <a:endParaRPr lang="es-MX"/>
        </a:p>
      </dgm:t>
    </dgm:pt>
    <dgm:pt modelId="{BD5E4D63-E36A-41F1-BCF4-18CA8BF1C407}" type="sibTrans" cxnId="{5CD4DE52-F6F5-4756-A8B6-4703DB83F77C}">
      <dgm:prSet/>
      <dgm:spPr/>
      <dgm:t>
        <a:bodyPr/>
        <a:lstStyle/>
        <a:p>
          <a:endParaRPr lang="es-MX"/>
        </a:p>
      </dgm:t>
    </dgm:pt>
    <dgm:pt modelId="{42EB3ED7-3B70-4788-94CF-A5C9CE62E10E}">
      <dgm:prSet/>
      <dgm:spPr/>
      <dgm:t>
        <a:bodyPr/>
        <a:lstStyle/>
        <a:p>
          <a:pPr rtl="0"/>
          <a:r>
            <a:rPr lang="es-ES_tradnl" smtClean="0"/>
            <a:t>Acción de barrido</a:t>
          </a:r>
          <a:endParaRPr lang="es-MX"/>
        </a:p>
      </dgm:t>
    </dgm:pt>
    <dgm:pt modelId="{AE29F2C3-02D0-421C-9BC0-B09861981022}" type="parTrans" cxnId="{873C7EFD-77C1-4848-B511-41586AC3ADE9}">
      <dgm:prSet/>
      <dgm:spPr/>
      <dgm:t>
        <a:bodyPr/>
        <a:lstStyle/>
        <a:p>
          <a:endParaRPr lang="es-MX"/>
        </a:p>
      </dgm:t>
    </dgm:pt>
    <dgm:pt modelId="{06697D32-6FA9-4853-9236-7C101B13606B}" type="sibTrans" cxnId="{873C7EFD-77C1-4848-B511-41586AC3ADE9}">
      <dgm:prSet/>
      <dgm:spPr/>
      <dgm:t>
        <a:bodyPr/>
        <a:lstStyle/>
        <a:p>
          <a:endParaRPr lang="es-MX"/>
        </a:p>
      </dgm:t>
    </dgm:pt>
    <dgm:pt modelId="{D205192D-38AC-4BA9-8AEF-1595EE4ED608}" type="pres">
      <dgm:prSet presAssocID="{6F03E827-B032-43F6-9825-A6A4FB8C60A6}" presName="cycle" presStyleCnt="0">
        <dgm:presLayoutVars>
          <dgm:dir/>
          <dgm:resizeHandles val="exact"/>
        </dgm:presLayoutVars>
      </dgm:prSet>
      <dgm:spPr/>
      <dgm:t>
        <a:bodyPr/>
        <a:lstStyle/>
        <a:p>
          <a:endParaRPr lang="es-MX"/>
        </a:p>
      </dgm:t>
    </dgm:pt>
    <dgm:pt modelId="{6C2A4F84-9BF1-467B-87E2-B06C093378CA}" type="pres">
      <dgm:prSet presAssocID="{80F330DB-C81E-4860-A2EC-AF545ECAA5DD}" presName="node" presStyleLbl="node1" presStyleIdx="0" presStyleCnt="5">
        <dgm:presLayoutVars>
          <dgm:bulletEnabled val="1"/>
        </dgm:presLayoutVars>
      </dgm:prSet>
      <dgm:spPr/>
      <dgm:t>
        <a:bodyPr/>
        <a:lstStyle/>
        <a:p>
          <a:endParaRPr lang="es-MX"/>
        </a:p>
      </dgm:t>
    </dgm:pt>
    <dgm:pt modelId="{A68FAFB5-AA3F-47DA-BF9A-7D28B38C9100}" type="pres">
      <dgm:prSet presAssocID="{EA38859B-720E-42FF-91E7-4C6926AFD6A2}" presName="sibTrans" presStyleLbl="sibTrans2D1" presStyleIdx="0" presStyleCnt="5"/>
      <dgm:spPr/>
      <dgm:t>
        <a:bodyPr/>
        <a:lstStyle/>
        <a:p>
          <a:endParaRPr lang="es-MX"/>
        </a:p>
      </dgm:t>
    </dgm:pt>
    <dgm:pt modelId="{C33488FB-A6CF-40A8-B375-F8756176D549}" type="pres">
      <dgm:prSet presAssocID="{EA38859B-720E-42FF-91E7-4C6926AFD6A2}" presName="connectorText" presStyleLbl="sibTrans2D1" presStyleIdx="0" presStyleCnt="5"/>
      <dgm:spPr/>
      <dgm:t>
        <a:bodyPr/>
        <a:lstStyle/>
        <a:p>
          <a:endParaRPr lang="es-MX"/>
        </a:p>
      </dgm:t>
    </dgm:pt>
    <dgm:pt modelId="{C15B15C7-AC15-46B7-9A45-93EEF68C453C}" type="pres">
      <dgm:prSet presAssocID="{DA8B4306-6177-43C9-8CC6-965C473C6FE0}" presName="node" presStyleLbl="node1" presStyleIdx="1" presStyleCnt="5">
        <dgm:presLayoutVars>
          <dgm:bulletEnabled val="1"/>
        </dgm:presLayoutVars>
      </dgm:prSet>
      <dgm:spPr/>
      <dgm:t>
        <a:bodyPr/>
        <a:lstStyle/>
        <a:p>
          <a:endParaRPr lang="es-MX"/>
        </a:p>
      </dgm:t>
    </dgm:pt>
    <dgm:pt modelId="{77200D02-E489-41B8-A806-837000C2900E}" type="pres">
      <dgm:prSet presAssocID="{5925A50B-C750-44CA-A908-DD7C25649356}" presName="sibTrans" presStyleLbl="sibTrans2D1" presStyleIdx="1" presStyleCnt="5"/>
      <dgm:spPr/>
      <dgm:t>
        <a:bodyPr/>
        <a:lstStyle/>
        <a:p>
          <a:endParaRPr lang="es-MX"/>
        </a:p>
      </dgm:t>
    </dgm:pt>
    <dgm:pt modelId="{DDE53B67-98C2-4E27-9C19-5A8A13F5409E}" type="pres">
      <dgm:prSet presAssocID="{5925A50B-C750-44CA-A908-DD7C25649356}" presName="connectorText" presStyleLbl="sibTrans2D1" presStyleIdx="1" presStyleCnt="5"/>
      <dgm:spPr/>
      <dgm:t>
        <a:bodyPr/>
        <a:lstStyle/>
        <a:p>
          <a:endParaRPr lang="es-MX"/>
        </a:p>
      </dgm:t>
    </dgm:pt>
    <dgm:pt modelId="{5CFAEF61-1930-4A66-92D5-03D7C97681FE}" type="pres">
      <dgm:prSet presAssocID="{4ADA7BA8-1D7E-40F3-894A-3076FA3CC741}" presName="node" presStyleLbl="node1" presStyleIdx="2" presStyleCnt="5">
        <dgm:presLayoutVars>
          <dgm:bulletEnabled val="1"/>
        </dgm:presLayoutVars>
      </dgm:prSet>
      <dgm:spPr/>
      <dgm:t>
        <a:bodyPr/>
        <a:lstStyle/>
        <a:p>
          <a:endParaRPr lang="es-MX"/>
        </a:p>
      </dgm:t>
    </dgm:pt>
    <dgm:pt modelId="{ED55B65C-EBAD-43FE-AEBB-7F95EBE4F702}" type="pres">
      <dgm:prSet presAssocID="{0F31015E-D4BE-40E7-9C87-21A1C07F2EFA}" presName="sibTrans" presStyleLbl="sibTrans2D1" presStyleIdx="2" presStyleCnt="5"/>
      <dgm:spPr/>
      <dgm:t>
        <a:bodyPr/>
        <a:lstStyle/>
        <a:p>
          <a:endParaRPr lang="es-MX"/>
        </a:p>
      </dgm:t>
    </dgm:pt>
    <dgm:pt modelId="{C26615F8-9731-4254-ABF8-AB8378C5AF90}" type="pres">
      <dgm:prSet presAssocID="{0F31015E-D4BE-40E7-9C87-21A1C07F2EFA}" presName="connectorText" presStyleLbl="sibTrans2D1" presStyleIdx="2" presStyleCnt="5"/>
      <dgm:spPr/>
      <dgm:t>
        <a:bodyPr/>
        <a:lstStyle/>
        <a:p>
          <a:endParaRPr lang="es-MX"/>
        </a:p>
      </dgm:t>
    </dgm:pt>
    <dgm:pt modelId="{C237F487-ABEC-45E1-A62C-A36C77851002}" type="pres">
      <dgm:prSet presAssocID="{62642B14-6608-4BB2-ABFD-B1DA1C7F5FC1}" presName="node" presStyleLbl="node1" presStyleIdx="3" presStyleCnt="5">
        <dgm:presLayoutVars>
          <dgm:bulletEnabled val="1"/>
        </dgm:presLayoutVars>
      </dgm:prSet>
      <dgm:spPr/>
      <dgm:t>
        <a:bodyPr/>
        <a:lstStyle/>
        <a:p>
          <a:endParaRPr lang="es-MX"/>
        </a:p>
      </dgm:t>
    </dgm:pt>
    <dgm:pt modelId="{F93F44CC-D2DE-4D77-8085-0C49E085A7C1}" type="pres">
      <dgm:prSet presAssocID="{BD5E4D63-E36A-41F1-BCF4-18CA8BF1C407}" presName="sibTrans" presStyleLbl="sibTrans2D1" presStyleIdx="3" presStyleCnt="5"/>
      <dgm:spPr/>
      <dgm:t>
        <a:bodyPr/>
        <a:lstStyle/>
        <a:p>
          <a:endParaRPr lang="es-MX"/>
        </a:p>
      </dgm:t>
    </dgm:pt>
    <dgm:pt modelId="{483EF3E5-9ACC-4799-8B08-EA38FACA8C77}" type="pres">
      <dgm:prSet presAssocID="{BD5E4D63-E36A-41F1-BCF4-18CA8BF1C407}" presName="connectorText" presStyleLbl="sibTrans2D1" presStyleIdx="3" presStyleCnt="5"/>
      <dgm:spPr/>
      <dgm:t>
        <a:bodyPr/>
        <a:lstStyle/>
        <a:p>
          <a:endParaRPr lang="es-MX"/>
        </a:p>
      </dgm:t>
    </dgm:pt>
    <dgm:pt modelId="{E4B6400E-0478-4258-9A30-30E156B165FF}" type="pres">
      <dgm:prSet presAssocID="{42EB3ED7-3B70-4788-94CF-A5C9CE62E10E}" presName="node" presStyleLbl="node1" presStyleIdx="4" presStyleCnt="5">
        <dgm:presLayoutVars>
          <dgm:bulletEnabled val="1"/>
        </dgm:presLayoutVars>
      </dgm:prSet>
      <dgm:spPr/>
      <dgm:t>
        <a:bodyPr/>
        <a:lstStyle/>
        <a:p>
          <a:endParaRPr lang="es-MX"/>
        </a:p>
      </dgm:t>
    </dgm:pt>
    <dgm:pt modelId="{3AFFC869-5D1B-444C-BDD9-3CFEC361F788}" type="pres">
      <dgm:prSet presAssocID="{06697D32-6FA9-4853-9236-7C101B13606B}" presName="sibTrans" presStyleLbl="sibTrans2D1" presStyleIdx="4" presStyleCnt="5"/>
      <dgm:spPr/>
      <dgm:t>
        <a:bodyPr/>
        <a:lstStyle/>
        <a:p>
          <a:endParaRPr lang="es-MX"/>
        </a:p>
      </dgm:t>
    </dgm:pt>
    <dgm:pt modelId="{3901551B-650A-4400-AB8F-6E3F68C698F1}" type="pres">
      <dgm:prSet presAssocID="{06697D32-6FA9-4853-9236-7C101B13606B}" presName="connectorText" presStyleLbl="sibTrans2D1" presStyleIdx="4" presStyleCnt="5"/>
      <dgm:spPr/>
      <dgm:t>
        <a:bodyPr/>
        <a:lstStyle/>
        <a:p>
          <a:endParaRPr lang="es-MX"/>
        </a:p>
      </dgm:t>
    </dgm:pt>
  </dgm:ptLst>
  <dgm:cxnLst>
    <dgm:cxn modelId="{54D1EA03-B224-4B8C-AFB0-28A5DDC893CE}" type="presOf" srcId="{6F03E827-B032-43F6-9825-A6A4FB8C60A6}" destId="{D205192D-38AC-4BA9-8AEF-1595EE4ED608}" srcOrd="0" destOrd="0" presId="urn:microsoft.com/office/officeart/2005/8/layout/cycle2"/>
    <dgm:cxn modelId="{43AA0049-0D13-42F0-908E-26089F5DF9B1}" type="presOf" srcId="{5925A50B-C750-44CA-A908-DD7C25649356}" destId="{DDE53B67-98C2-4E27-9C19-5A8A13F5409E}" srcOrd="1" destOrd="0" presId="urn:microsoft.com/office/officeart/2005/8/layout/cycle2"/>
    <dgm:cxn modelId="{E793940B-4778-4BEF-AF3A-783D93683967}" srcId="{6F03E827-B032-43F6-9825-A6A4FB8C60A6}" destId="{DA8B4306-6177-43C9-8CC6-965C473C6FE0}" srcOrd="1" destOrd="0" parTransId="{B22D67BC-1C57-42F9-B5CF-176B03E7BF94}" sibTransId="{5925A50B-C750-44CA-A908-DD7C25649356}"/>
    <dgm:cxn modelId="{60D60868-8007-44DE-933F-18B55A3FA862}" type="presOf" srcId="{BD5E4D63-E36A-41F1-BCF4-18CA8BF1C407}" destId="{F93F44CC-D2DE-4D77-8085-0C49E085A7C1}" srcOrd="0" destOrd="0" presId="urn:microsoft.com/office/officeart/2005/8/layout/cycle2"/>
    <dgm:cxn modelId="{61AB0AF9-5C97-4C0F-9A37-EC386F1228D5}" type="presOf" srcId="{06697D32-6FA9-4853-9236-7C101B13606B}" destId="{3901551B-650A-4400-AB8F-6E3F68C698F1}" srcOrd="1" destOrd="0" presId="urn:microsoft.com/office/officeart/2005/8/layout/cycle2"/>
    <dgm:cxn modelId="{5CD4DE52-F6F5-4756-A8B6-4703DB83F77C}" srcId="{6F03E827-B032-43F6-9825-A6A4FB8C60A6}" destId="{62642B14-6608-4BB2-ABFD-B1DA1C7F5FC1}" srcOrd="3" destOrd="0" parTransId="{5A4B7CFE-5962-439E-BE42-8ACDC6C1DD17}" sibTransId="{BD5E4D63-E36A-41F1-BCF4-18CA8BF1C407}"/>
    <dgm:cxn modelId="{E30B4A53-D830-4E76-9C6C-27D5CAFC5C3C}" type="presOf" srcId="{4ADA7BA8-1D7E-40F3-894A-3076FA3CC741}" destId="{5CFAEF61-1930-4A66-92D5-03D7C97681FE}" srcOrd="0" destOrd="0" presId="urn:microsoft.com/office/officeart/2005/8/layout/cycle2"/>
    <dgm:cxn modelId="{A449A370-7C3B-4CB0-A8B7-3238350BBE70}" srcId="{6F03E827-B032-43F6-9825-A6A4FB8C60A6}" destId="{80F330DB-C81E-4860-A2EC-AF545ECAA5DD}" srcOrd="0" destOrd="0" parTransId="{0088FD00-85EE-48BF-9930-98E91519DC09}" sibTransId="{EA38859B-720E-42FF-91E7-4C6926AFD6A2}"/>
    <dgm:cxn modelId="{E872DF3C-B87D-4A17-8210-40A44EC75A5E}" srcId="{6F03E827-B032-43F6-9825-A6A4FB8C60A6}" destId="{4ADA7BA8-1D7E-40F3-894A-3076FA3CC741}" srcOrd="2" destOrd="0" parTransId="{F975A26D-F71C-473A-9EE2-A4E585929C42}" sibTransId="{0F31015E-D4BE-40E7-9C87-21A1C07F2EFA}"/>
    <dgm:cxn modelId="{DDDBF6F4-4FC3-4AB1-A9C9-ABB9EE5FE44F}" type="presOf" srcId="{5925A50B-C750-44CA-A908-DD7C25649356}" destId="{77200D02-E489-41B8-A806-837000C2900E}" srcOrd="0" destOrd="0" presId="urn:microsoft.com/office/officeart/2005/8/layout/cycle2"/>
    <dgm:cxn modelId="{873C7EFD-77C1-4848-B511-41586AC3ADE9}" srcId="{6F03E827-B032-43F6-9825-A6A4FB8C60A6}" destId="{42EB3ED7-3B70-4788-94CF-A5C9CE62E10E}" srcOrd="4" destOrd="0" parTransId="{AE29F2C3-02D0-421C-9BC0-B09861981022}" sibTransId="{06697D32-6FA9-4853-9236-7C101B13606B}"/>
    <dgm:cxn modelId="{314161DA-1518-463E-A174-F6733DF85EEC}" type="presOf" srcId="{BD5E4D63-E36A-41F1-BCF4-18CA8BF1C407}" destId="{483EF3E5-9ACC-4799-8B08-EA38FACA8C77}" srcOrd="1" destOrd="0" presId="urn:microsoft.com/office/officeart/2005/8/layout/cycle2"/>
    <dgm:cxn modelId="{DFC05A0D-DEFF-4043-89C8-A4F4801D1B2F}" type="presOf" srcId="{62642B14-6608-4BB2-ABFD-B1DA1C7F5FC1}" destId="{C237F487-ABEC-45E1-A62C-A36C77851002}" srcOrd="0" destOrd="0" presId="urn:microsoft.com/office/officeart/2005/8/layout/cycle2"/>
    <dgm:cxn modelId="{762BF658-27A5-4084-960E-3F88194A5C94}" type="presOf" srcId="{42EB3ED7-3B70-4788-94CF-A5C9CE62E10E}" destId="{E4B6400E-0478-4258-9A30-30E156B165FF}" srcOrd="0" destOrd="0" presId="urn:microsoft.com/office/officeart/2005/8/layout/cycle2"/>
    <dgm:cxn modelId="{D3F69B35-E99B-4226-A6E0-CA3CB5AEB845}" type="presOf" srcId="{EA38859B-720E-42FF-91E7-4C6926AFD6A2}" destId="{C33488FB-A6CF-40A8-B375-F8756176D549}" srcOrd="1" destOrd="0" presId="urn:microsoft.com/office/officeart/2005/8/layout/cycle2"/>
    <dgm:cxn modelId="{5A617451-5BA1-45AE-9A35-FE1F99931C06}" type="presOf" srcId="{DA8B4306-6177-43C9-8CC6-965C473C6FE0}" destId="{C15B15C7-AC15-46B7-9A45-93EEF68C453C}" srcOrd="0" destOrd="0" presId="urn:microsoft.com/office/officeart/2005/8/layout/cycle2"/>
    <dgm:cxn modelId="{270C3A9B-596A-4EBF-9DC6-68CD212A9DF5}" type="presOf" srcId="{80F330DB-C81E-4860-A2EC-AF545ECAA5DD}" destId="{6C2A4F84-9BF1-467B-87E2-B06C093378CA}" srcOrd="0" destOrd="0" presId="urn:microsoft.com/office/officeart/2005/8/layout/cycle2"/>
    <dgm:cxn modelId="{832781C7-E067-4C69-B838-88CD57A3F6B5}" type="presOf" srcId="{0F31015E-D4BE-40E7-9C87-21A1C07F2EFA}" destId="{ED55B65C-EBAD-43FE-AEBB-7F95EBE4F702}" srcOrd="0" destOrd="0" presId="urn:microsoft.com/office/officeart/2005/8/layout/cycle2"/>
    <dgm:cxn modelId="{681C86A7-B2F4-4D98-A98E-3BC61F4BA956}" type="presOf" srcId="{0F31015E-D4BE-40E7-9C87-21A1C07F2EFA}" destId="{C26615F8-9731-4254-ABF8-AB8378C5AF90}" srcOrd="1" destOrd="0" presId="urn:microsoft.com/office/officeart/2005/8/layout/cycle2"/>
    <dgm:cxn modelId="{9B9AC922-58E6-48F1-BC14-274AC19DA34D}" type="presOf" srcId="{EA38859B-720E-42FF-91E7-4C6926AFD6A2}" destId="{A68FAFB5-AA3F-47DA-BF9A-7D28B38C9100}" srcOrd="0" destOrd="0" presId="urn:microsoft.com/office/officeart/2005/8/layout/cycle2"/>
    <dgm:cxn modelId="{803217E0-5F98-41A5-B776-5ADC4A08EEE6}" type="presOf" srcId="{06697D32-6FA9-4853-9236-7C101B13606B}" destId="{3AFFC869-5D1B-444C-BDD9-3CFEC361F788}" srcOrd="0" destOrd="0" presId="urn:microsoft.com/office/officeart/2005/8/layout/cycle2"/>
    <dgm:cxn modelId="{D8C645B9-82BF-4787-9566-D5C9052BF2F4}" type="presParOf" srcId="{D205192D-38AC-4BA9-8AEF-1595EE4ED608}" destId="{6C2A4F84-9BF1-467B-87E2-B06C093378CA}" srcOrd="0" destOrd="0" presId="urn:microsoft.com/office/officeart/2005/8/layout/cycle2"/>
    <dgm:cxn modelId="{930EDEB7-386B-4F63-BCE4-BF858BC9DF8B}" type="presParOf" srcId="{D205192D-38AC-4BA9-8AEF-1595EE4ED608}" destId="{A68FAFB5-AA3F-47DA-BF9A-7D28B38C9100}" srcOrd="1" destOrd="0" presId="urn:microsoft.com/office/officeart/2005/8/layout/cycle2"/>
    <dgm:cxn modelId="{166422E0-9DA1-4923-A3DB-DC1F2C5EF698}" type="presParOf" srcId="{A68FAFB5-AA3F-47DA-BF9A-7D28B38C9100}" destId="{C33488FB-A6CF-40A8-B375-F8756176D549}" srcOrd="0" destOrd="0" presId="urn:microsoft.com/office/officeart/2005/8/layout/cycle2"/>
    <dgm:cxn modelId="{F3D225ED-75D0-488F-A194-13DC74F99821}" type="presParOf" srcId="{D205192D-38AC-4BA9-8AEF-1595EE4ED608}" destId="{C15B15C7-AC15-46B7-9A45-93EEF68C453C}" srcOrd="2" destOrd="0" presId="urn:microsoft.com/office/officeart/2005/8/layout/cycle2"/>
    <dgm:cxn modelId="{A6C69B17-3B0C-4C8E-A2F0-3278C62EF987}" type="presParOf" srcId="{D205192D-38AC-4BA9-8AEF-1595EE4ED608}" destId="{77200D02-E489-41B8-A806-837000C2900E}" srcOrd="3" destOrd="0" presId="urn:microsoft.com/office/officeart/2005/8/layout/cycle2"/>
    <dgm:cxn modelId="{87CC72A8-B53A-4B48-8F92-94995A768A71}" type="presParOf" srcId="{77200D02-E489-41B8-A806-837000C2900E}" destId="{DDE53B67-98C2-4E27-9C19-5A8A13F5409E}" srcOrd="0" destOrd="0" presId="urn:microsoft.com/office/officeart/2005/8/layout/cycle2"/>
    <dgm:cxn modelId="{201579C5-456D-4C11-B0F3-E71FF0764718}" type="presParOf" srcId="{D205192D-38AC-4BA9-8AEF-1595EE4ED608}" destId="{5CFAEF61-1930-4A66-92D5-03D7C97681FE}" srcOrd="4" destOrd="0" presId="urn:microsoft.com/office/officeart/2005/8/layout/cycle2"/>
    <dgm:cxn modelId="{9D7FA4D5-34D1-4A1B-8219-74DB6F7E5938}" type="presParOf" srcId="{D205192D-38AC-4BA9-8AEF-1595EE4ED608}" destId="{ED55B65C-EBAD-43FE-AEBB-7F95EBE4F702}" srcOrd="5" destOrd="0" presId="urn:microsoft.com/office/officeart/2005/8/layout/cycle2"/>
    <dgm:cxn modelId="{6CA65367-8242-4AA6-BF6D-3F60F028EF51}" type="presParOf" srcId="{ED55B65C-EBAD-43FE-AEBB-7F95EBE4F702}" destId="{C26615F8-9731-4254-ABF8-AB8378C5AF90}" srcOrd="0" destOrd="0" presId="urn:microsoft.com/office/officeart/2005/8/layout/cycle2"/>
    <dgm:cxn modelId="{59F15B49-771A-42B3-8D99-2454AF9A738B}" type="presParOf" srcId="{D205192D-38AC-4BA9-8AEF-1595EE4ED608}" destId="{C237F487-ABEC-45E1-A62C-A36C77851002}" srcOrd="6" destOrd="0" presId="urn:microsoft.com/office/officeart/2005/8/layout/cycle2"/>
    <dgm:cxn modelId="{4C23EE75-2031-4826-96C5-5E5C282231CC}" type="presParOf" srcId="{D205192D-38AC-4BA9-8AEF-1595EE4ED608}" destId="{F93F44CC-D2DE-4D77-8085-0C49E085A7C1}" srcOrd="7" destOrd="0" presId="urn:microsoft.com/office/officeart/2005/8/layout/cycle2"/>
    <dgm:cxn modelId="{2F140E7B-4CBD-4BBD-A0F1-BAD460591853}" type="presParOf" srcId="{F93F44CC-D2DE-4D77-8085-0C49E085A7C1}" destId="{483EF3E5-9ACC-4799-8B08-EA38FACA8C77}" srcOrd="0" destOrd="0" presId="urn:microsoft.com/office/officeart/2005/8/layout/cycle2"/>
    <dgm:cxn modelId="{347A697A-C4E9-49DC-A193-3FE9F0355627}" type="presParOf" srcId="{D205192D-38AC-4BA9-8AEF-1595EE4ED608}" destId="{E4B6400E-0478-4258-9A30-30E156B165FF}" srcOrd="8" destOrd="0" presId="urn:microsoft.com/office/officeart/2005/8/layout/cycle2"/>
    <dgm:cxn modelId="{A0EF45FF-9B56-4AFB-BDF1-43AED09AFB5D}" type="presParOf" srcId="{D205192D-38AC-4BA9-8AEF-1595EE4ED608}" destId="{3AFFC869-5D1B-444C-BDD9-3CFEC361F788}" srcOrd="9" destOrd="0" presId="urn:microsoft.com/office/officeart/2005/8/layout/cycle2"/>
    <dgm:cxn modelId="{C7B09F48-AAC5-43A8-A250-F00A12299DFE}" type="presParOf" srcId="{3AFFC869-5D1B-444C-BDD9-3CFEC361F788}" destId="{3901551B-650A-4400-AB8F-6E3F68C698F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3A44DC-A090-4F39-9EBA-ADBC0A1AC7A9}">
      <dsp:nvSpPr>
        <dsp:cNvPr id="0" name=""/>
        <dsp:cNvSpPr/>
      </dsp:nvSpPr>
      <dsp:spPr>
        <a:xfrm>
          <a:off x="0" y="34"/>
          <a:ext cx="7424864" cy="894752"/>
        </a:xfrm>
        <a:prstGeom prst="roundRect">
          <a:avLst/>
        </a:prstGeom>
        <a:gradFill rotWithShape="0">
          <a:gsLst>
            <a:gs pos="0">
              <a:schemeClr val="accent5">
                <a:shade val="50000"/>
                <a:hueOff val="0"/>
                <a:satOff val="0"/>
                <a:lumOff val="0"/>
                <a:alphaOff val="0"/>
                <a:shade val="51000"/>
                <a:satMod val="130000"/>
              </a:schemeClr>
            </a:gs>
            <a:gs pos="80000">
              <a:schemeClr val="accent5">
                <a:shade val="50000"/>
                <a:hueOff val="0"/>
                <a:satOff val="0"/>
                <a:lumOff val="0"/>
                <a:alphaOff val="0"/>
                <a:shade val="93000"/>
                <a:satMod val="130000"/>
              </a:schemeClr>
            </a:gs>
            <a:gs pos="100000">
              <a:schemeClr val="accent5">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kern="1200" dirty="0" smtClean="0"/>
            <a:t>Diagrama de una planta potabilizadora de tipo convencional</a:t>
          </a:r>
          <a:endParaRPr lang="es-MX" sz="2400" kern="1200" dirty="0"/>
        </a:p>
      </dsp:txBody>
      <dsp:txXfrm>
        <a:off x="43678" y="43712"/>
        <a:ext cx="7337508" cy="8073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2CAB7A-E155-4E72-A57D-4DC5E24A7B26}">
      <dsp:nvSpPr>
        <dsp:cNvPr id="0" name=""/>
        <dsp:cNvSpPr/>
      </dsp:nvSpPr>
      <dsp:spPr>
        <a:xfrm>
          <a:off x="0" y="4143"/>
          <a:ext cx="7579534" cy="13458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_tradnl" sz="1600" b="1" kern="1200" dirty="0" smtClean="0"/>
            <a:t>Este mecanismo se lleva a cabo en aguas con alta concentración de coloides y  se requiere de dosis bajas de coagulantes</a:t>
          </a:r>
        </a:p>
        <a:p>
          <a:pPr lvl="0" algn="ctr" defTabSz="711200" rtl="0">
            <a:lnSpc>
              <a:spcPct val="90000"/>
            </a:lnSpc>
            <a:spcBef>
              <a:spcPct val="0"/>
            </a:spcBef>
            <a:spcAft>
              <a:spcPct val="35000"/>
            </a:spcAft>
          </a:pPr>
          <a:r>
            <a:rPr lang="es-ES_tradnl" sz="1600" b="1" kern="1200" dirty="0" smtClean="0"/>
            <a:t/>
          </a:r>
          <a:br>
            <a:rPr lang="es-ES_tradnl" sz="1600" b="1" kern="1200" dirty="0" smtClean="0"/>
          </a:br>
          <a:r>
            <a:rPr lang="es-ES_tradnl" sz="1600" b="1" kern="1200" dirty="0" smtClean="0"/>
            <a:t>Produce pequeños </a:t>
          </a:r>
          <a:r>
            <a:rPr lang="es-ES_tradnl" sz="1600" b="1" kern="1200" dirty="0" err="1" smtClean="0"/>
            <a:t>flocs</a:t>
          </a:r>
          <a:r>
            <a:rPr lang="es-ES_tradnl" sz="1600" b="1" kern="1200" dirty="0" smtClean="0"/>
            <a:t> desestabilizados</a:t>
          </a:r>
          <a:endParaRPr lang="es-MX" sz="1600" kern="1200" dirty="0"/>
        </a:p>
      </dsp:txBody>
      <dsp:txXfrm>
        <a:off x="65700" y="69843"/>
        <a:ext cx="7448134" cy="121447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2CAB7A-E155-4E72-A57D-4DC5E24A7B26}">
      <dsp:nvSpPr>
        <dsp:cNvPr id="0" name=""/>
        <dsp:cNvSpPr/>
      </dsp:nvSpPr>
      <dsp:spPr>
        <a:xfrm>
          <a:off x="0" y="87023"/>
          <a:ext cx="7579534" cy="118011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_tradnl" altLang="es-MX" sz="1800" kern="1200" dirty="0" smtClean="0"/>
            <a:t>Ocurre en aguas con turbiedad baja &lt; 30 UTN, requiere alta dosis de coagulante</a:t>
          </a:r>
        </a:p>
        <a:p>
          <a:pPr lvl="0" algn="l" defTabSz="800100">
            <a:lnSpc>
              <a:spcPct val="90000"/>
            </a:lnSpc>
            <a:spcBef>
              <a:spcPct val="0"/>
            </a:spcBef>
            <a:spcAft>
              <a:spcPct val="35000"/>
            </a:spcAft>
          </a:pPr>
          <a:r>
            <a:rPr lang="es-ES_tradnl" altLang="es-MX" sz="1800" kern="1200" dirty="0" smtClean="0"/>
            <a:t>Se forman voluminosos precipitados que barren con las partículas suspendidas</a:t>
          </a:r>
          <a:endParaRPr lang="es-MX" sz="1800" kern="1200" dirty="0"/>
        </a:p>
      </dsp:txBody>
      <dsp:txXfrm>
        <a:off x="57608" y="144631"/>
        <a:ext cx="7464318" cy="106489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A8EDA2-FDD4-4453-949B-171E96C77552}">
      <dsp:nvSpPr>
        <dsp:cNvPr id="0" name=""/>
        <dsp:cNvSpPr/>
      </dsp:nvSpPr>
      <dsp:spPr>
        <a:xfrm rot="5400000">
          <a:off x="4117005" y="-1275546"/>
          <a:ext cx="1981923" cy="502862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s-ES_tradnl" sz="2000" kern="1200" dirty="0" smtClean="0"/>
            <a:t>Si es baja se aumenta con cal , sosa o carbonato de sodio</a:t>
          </a:r>
          <a:endParaRPr lang="es-MX" sz="2000" kern="1200" dirty="0"/>
        </a:p>
      </dsp:txBody>
      <dsp:txXfrm rot="-5400000">
        <a:off x="2593656" y="344553"/>
        <a:ext cx="4931872" cy="1788423"/>
      </dsp:txXfrm>
    </dsp:sp>
    <dsp:sp modelId="{B0193F5C-F801-4DFE-B0D8-077A3DD2AA72}">
      <dsp:nvSpPr>
        <dsp:cNvPr id="0" name=""/>
        <dsp:cNvSpPr/>
      </dsp:nvSpPr>
      <dsp:spPr>
        <a:xfrm>
          <a:off x="234943" y="61"/>
          <a:ext cx="2358712" cy="24774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s-ES_tradnl" sz="2800" kern="1200" dirty="0" smtClean="0"/>
            <a:t>Alcalinidad</a:t>
          </a:r>
          <a:endParaRPr lang="es-MX" sz="2800" kern="1200" dirty="0"/>
        </a:p>
      </dsp:txBody>
      <dsp:txXfrm>
        <a:off x="350086" y="115204"/>
        <a:ext cx="2128426" cy="2247118"/>
      </dsp:txXfrm>
    </dsp:sp>
    <dsp:sp modelId="{4403EC40-D6AB-4766-8FC7-82BE99F2928E}">
      <dsp:nvSpPr>
        <dsp:cNvPr id="0" name=""/>
        <dsp:cNvSpPr/>
      </dsp:nvSpPr>
      <dsp:spPr>
        <a:xfrm rot="5400000">
          <a:off x="3886267" y="1325727"/>
          <a:ext cx="2419016" cy="502862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s-ES_tradnl" sz="2000" kern="1200" dirty="0" smtClean="0"/>
            <a:t>Bajos favorece especies cargadas positivamente y atrae coloides negativos</a:t>
          </a:r>
          <a:endParaRPr lang="es-MX" sz="2000" kern="1200" dirty="0"/>
        </a:p>
        <a:p>
          <a:pPr marL="228600" lvl="1" indent="-228600" algn="l" defTabSz="889000" rtl="0">
            <a:lnSpc>
              <a:spcPct val="90000"/>
            </a:lnSpc>
            <a:spcBef>
              <a:spcPct val="0"/>
            </a:spcBef>
            <a:spcAft>
              <a:spcPct val="15000"/>
            </a:spcAft>
            <a:buChar char="••"/>
          </a:pPr>
          <a:r>
            <a:rPr lang="es-ES_tradnl" sz="2000" kern="1200" dirty="0" smtClean="0"/>
            <a:t>Altos favorece especies negativas y atrae coloides positivos</a:t>
          </a:r>
          <a:endParaRPr lang="es-MX" sz="2000" kern="1200" dirty="0"/>
        </a:p>
        <a:p>
          <a:pPr marL="228600" lvl="1" indent="-228600" algn="l" defTabSz="889000" rtl="0">
            <a:lnSpc>
              <a:spcPct val="90000"/>
            </a:lnSpc>
            <a:spcBef>
              <a:spcPct val="0"/>
            </a:spcBef>
            <a:spcAft>
              <a:spcPct val="15000"/>
            </a:spcAft>
            <a:buChar char="••"/>
          </a:pPr>
          <a:r>
            <a:rPr lang="es-ES_tradnl" sz="2000" kern="1200" dirty="0" smtClean="0"/>
            <a:t>pH de 5 a 8.5 uso de sales de hierro</a:t>
          </a:r>
          <a:endParaRPr lang="es-MX" sz="2000" kern="1200" dirty="0"/>
        </a:p>
        <a:p>
          <a:pPr marL="228600" lvl="1" indent="-228600" algn="l" defTabSz="889000" rtl="0">
            <a:lnSpc>
              <a:spcPct val="90000"/>
            </a:lnSpc>
            <a:spcBef>
              <a:spcPct val="0"/>
            </a:spcBef>
            <a:spcAft>
              <a:spcPct val="15000"/>
            </a:spcAft>
            <a:buChar char="••"/>
          </a:pPr>
          <a:r>
            <a:rPr lang="es-ES_tradnl" sz="2000" kern="1200" dirty="0" smtClean="0"/>
            <a:t>pH de 5.5 a 7.5 uso de sales de aluminio</a:t>
          </a:r>
          <a:endParaRPr lang="es-MX" sz="2000" kern="1200" dirty="0"/>
        </a:p>
      </dsp:txBody>
      <dsp:txXfrm rot="-5400000">
        <a:off x="2581465" y="2748617"/>
        <a:ext cx="4910535" cy="2182842"/>
      </dsp:txXfrm>
    </dsp:sp>
    <dsp:sp modelId="{F9A27150-4884-4934-BF09-FC8F7591B4CC}">
      <dsp:nvSpPr>
        <dsp:cNvPr id="0" name=""/>
        <dsp:cNvSpPr/>
      </dsp:nvSpPr>
      <dsp:spPr>
        <a:xfrm>
          <a:off x="234943" y="2601336"/>
          <a:ext cx="2346521" cy="24774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s-ES_tradnl" sz="2800" kern="1200" dirty="0" smtClean="0"/>
            <a:t>pH</a:t>
          </a:r>
          <a:endParaRPr lang="es-MX" sz="2800" kern="1200" dirty="0"/>
        </a:p>
      </dsp:txBody>
      <dsp:txXfrm>
        <a:off x="349491" y="2715884"/>
        <a:ext cx="2117425" cy="224830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A8EDA2-FDD4-4453-949B-171E96C77552}">
      <dsp:nvSpPr>
        <dsp:cNvPr id="0" name=""/>
        <dsp:cNvSpPr/>
      </dsp:nvSpPr>
      <dsp:spPr>
        <a:xfrm rot="5400000">
          <a:off x="4117005" y="-1275546"/>
          <a:ext cx="1981923" cy="502862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s-ES_tradnl" altLang="es-MX" sz="2000" kern="1200" dirty="0" smtClean="0"/>
            <a:t>La  coagulación se da en segundos</a:t>
          </a:r>
          <a:endParaRPr lang="es-MX" sz="2000" kern="1200" dirty="0"/>
        </a:p>
        <a:p>
          <a:pPr marL="228600" lvl="1" indent="-228600" algn="l" defTabSz="889000">
            <a:lnSpc>
              <a:spcPct val="90000"/>
            </a:lnSpc>
            <a:spcBef>
              <a:spcPct val="0"/>
            </a:spcBef>
            <a:spcAft>
              <a:spcPct val="15000"/>
            </a:spcAft>
            <a:buChar char="••"/>
          </a:pPr>
          <a:r>
            <a:rPr lang="es-ES_tradnl" altLang="es-MX" sz="2000" kern="1200" dirty="0" smtClean="0"/>
            <a:t>La mezcla rápida excesiva pueden dañar los </a:t>
          </a:r>
          <a:r>
            <a:rPr lang="es-ES_tradnl" altLang="es-MX" sz="2000" kern="1200" dirty="0" err="1" smtClean="0"/>
            <a:t>flóculos</a:t>
          </a:r>
          <a:endParaRPr lang="es-ES_tradnl" altLang="es-MX" sz="2000" kern="1200" dirty="0"/>
        </a:p>
        <a:p>
          <a:pPr marL="228600" lvl="1" indent="-228600" algn="l" defTabSz="889000">
            <a:lnSpc>
              <a:spcPct val="90000"/>
            </a:lnSpc>
            <a:spcBef>
              <a:spcPct val="0"/>
            </a:spcBef>
            <a:spcAft>
              <a:spcPct val="15000"/>
            </a:spcAft>
            <a:buChar char="••"/>
          </a:pPr>
          <a:r>
            <a:rPr lang="es-ES_tradnl" altLang="es-MX" sz="2000" kern="1200" dirty="0" smtClean="0"/>
            <a:t>La mezcla lenta favorece la colisión entre partículas formando los </a:t>
          </a:r>
          <a:r>
            <a:rPr lang="es-ES_tradnl" altLang="es-MX" sz="2000" kern="1200" dirty="0" err="1" smtClean="0"/>
            <a:t>flóculos</a:t>
          </a:r>
          <a:endParaRPr lang="es-ES_tradnl" altLang="es-MX" sz="2000" kern="1200" dirty="0"/>
        </a:p>
      </dsp:txBody>
      <dsp:txXfrm rot="-5400000">
        <a:off x="2593656" y="344553"/>
        <a:ext cx="4931872" cy="1788423"/>
      </dsp:txXfrm>
    </dsp:sp>
    <dsp:sp modelId="{B0193F5C-F801-4DFE-B0D8-077A3DD2AA72}">
      <dsp:nvSpPr>
        <dsp:cNvPr id="0" name=""/>
        <dsp:cNvSpPr/>
      </dsp:nvSpPr>
      <dsp:spPr>
        <a:xfrm>
          <a:off x="234943" y="61"/>
          <a:ext cx="2358712" cy="24774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s-ES_tradnl" altLang="es-MX" sz="2800" kern="1200" dirty="0" smtClean="0"/>
            <a:t>Agitación</a:t>
          </a:r>
          <a:endParaRPr lang="es-MX" sz="2800" kern="1200" dirty="0"/>
        </a:p>
      </dsp:txBody>
      <dsp:txXfrm>
        <a:off x="350086" y="115204"/>
        <a:ext cx="2128426" cy="2247118"/>
      </dsp:txXfrm>
    </dsp:sp>
    <dsp:sp modelId="{4403EC40-D6AB-4766-8FC7-82BE99F2928E}">
      <dsp:nvSpPr>
        <dsp:cNvPr id="0" name=""/>
        <dsp:cNvSpPr/>
      </dsp:nvSpPr>
      <dsp:spPr>
        <a:xfrm rot="5400000">
          <a:off x="3886267" y="1325727"/>
          <a:ext cx="2419016" cy="502862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s-ES_tradnl" altLang="es-MX" sz="2000" kern="1200" dirty="0" smtClean="0"/>
            <a:t>La eficiencia disminuye a temperaturas bajas</a:t>
          </a:r>
          <a:endParaRPr lang="es-MX" sz="2000" kern="1200" dirty="0"/>
        </a:p>
        <a:p>
          <a:pPr marL="228600" lvl="1" indent="-228600" algn="l" defTabSz="889000">
            <a:lnSpc>
              <a:spcPct val="90000"/>
            </a:lnSpc>
            <a:spcBef>
              <a:spcPct val="0"/>
            </a:spcBef>
            <a:spcAft>
              <a:spcPct val="15000"/>
            </a:spcAft>
            <a:buChar char="••"/>
          </a:pPr>
          <a:r>
            <a:rPr lang="es-ES_tradnl" altLang="es-MX" sz="2000" kern="1200" dirty="0" smtClean="0"/>
            <a:t>Disminuye el tamaño de </a:t>
          </a:r>
          <a:r>
            <a:rPr lang="es-ES_tradnl" altLang="es-MX" sz="2000" kern="1200" dirty="0" err="1" smtClean="0"/>
            <a:t>floc</a:t>
          </a:r>
          <a:r>
            <a:rPr lang="es-ES_tradnl" altLang="es-MX" sz="2000" kern="1200" dirty="0" smtClean="0"/>
            <a:t> </a:t>
          </a:r>
          <a:endParaRPr lang="es-ES_tradnl" altLang="es-MX" sz="2000" kern="1200" dirty="0"/>
        </a:p>
        <a:p>
          <a:pPr marL="228600" lvl="1" indent="-228600" algn="l" defTabSz="889000">
            <a:lnSpc>
              <a:spcPct val="90000"/>
            </a:lnSpc>
            <a:spcBef>
              <a:spcPct val="0"/>
            </a:spcBef>
            <a:spcAft>
              <a:spcPct val="15000"/>
            </a:spcAft>
            <a:buChar char="••"/>
          </a:pPr>
          <a:r>
            <a:rPr lang="es-ES_tradnl" altLang="es-MX" sz="2000" kern="1200" dirty="0" smtClean="0"/>
            <a:t>Aumenta la velocidad de reacción con el sulfato de aluminio sí aumenta la temperatura</a:t>
          </a:r>
          <a:endParaRPr lang="es-ES_tradnl" altLang="es-MX" sz="2000" kern="1200" dirty="0"/>
        </a:p>
      </dsp:txBody>
      <dsp:txXfrm rot="-5400000">
        <a:off x="2581465" y="2748617"/>
        <a:ext cx="4910535" cy="2182842"/>
      </dsp:txXfrm>
    </dsp:sp>
    <dsp:sp modelId="{F9A27150-4884-4934-BF09-FC8F7591B4CC}">
      <dsp:nvSpPr>
        <dsp:cNvPr id="0" name=""/>
        <dsp:cNvSpPr/>
      </dsp:nvSpPr>
      <dsp:spPr>
        <a:xfrm>
          <a:off x="234943" y="2601336"/>
          <a:ext cx="2346521" cy="24774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s-ES_tradnl" altLang="es-MX" sz="2800" kern="1200" dirty="0" smtClean="0"/>
            <a:t>Temperatura</a:t>
          </a:r>
          <a:endParaRPr lang="es-MX" sz="2800" kern="1200" dirty="0"/>
        </a:p>
      </dsp:txBody>
      <dsp:txXfrm>
        <a:off x="349491" y="2715884"/>
        <a:ext cx="2117425" cy="22483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A8044-90EF-458C-B38F-823DF34181AE}">
      <dsp:nvSpPr>
        <dsp:cNvPr id="0" name=""/>
        <dsp:cNvSpPr/>
      </dsp:nvSpPr>
      <dsp:spPr>
        <a:xfrm>
          <a:off x="0" y="1000360"/>
          <a:ext cx="6984776" cy="11907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2096" tIns="437388" rIns="542096" bIns="149352" numCol="1" spcCol="1270" anchor="t" anchorCtr="0">
          <a:noAutofit/>
        </a:bodyPr>
        <a:lstStyle/>
        <a:p>
          <a:pPr marL="228600" lvl="1" indent="-228600" algn="l" defTabSz="933450" rtl="0">
            <a:lnSpc>
              <a:spcPct val="90000"/>
            </a:lnSpc>
            <a:spcBef>
              <a:spcPct val="0"/>
            </a:spcBef>
            <a:spcAft>
              <a:spcPct val="15000"/>
            </a:spcAft>
            <a:buChar char="••"/>
          </a:pPr>
          <a:r>
            <a:rPr lang="es-ES_tradnl" sz="2100" kern="1200" dirty="0" smtClean="0"/>
            <a:t>Se utilizan para causar la desestabilización  de las partículas e iniciar la conglomeración</a:t>
          </a:r>
          <a:endParaRPr lang="es-MX" sz="2100" kern="1200" dirty="0"/>
        </a:p>
      </dsp:txBody>
      <dsp:txXfrm>
        <a:off x="0" y="1000360"/>
        <a:ext cx="6984776" cy="1190700"/>
      </dsp:txXfrm>
    </dsp:sp>
    <dsp:sp modelId="{02BB147F-8C6E-4B14-8CB6-CA4EE3277E00}">
      <dsp:nvSpPr>
        <dsp:cNvPr id="0" name=""/>
        <dsp:cNvSpPr/>
      </dsp:nvSpPr>
      <dsp:spPr>
        <a:xfrm>
          <a:off x="349238" y="690400"/>
          <a:ext cx="4889343"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806" tIns="0" rIns="184806" bIns="0" numCol="1" spcCol="1270" anchor="ctr" anchorCtr="0">
          <a:noAutofit/>
        </a:bodyPr>
        <a:lstStyle/>
        <a:p>
          <a:pPr lvl="0" algn="l" defTabSz="933450" rtl="0">
            <a:lnSpc>
              <a:spcPct val="90000"/>
            </a:lnSpc>
            <a:spcBef>
              <a:spcPct val="0"/>
            </a:spcBef>
            <a:spcAft>
              <a:spcPct val="35000"/>
            </a:spcAft>
          </a:pPr>
          <a:r>
            <a:rPr lang="es-ES_tradnl" sz="2100" kern="1200" smtClean="0"/>
            <a:t>Coagulantes primarios</a:t>
          </a:r>
          <a:endParaRPr lang="es-MX" sz="2100" kern="1200"/>
        </a:p>
      </dsp:txBody>
      <dsp:txXfrm>
        <a:off x="379500" y="720662"/>
        <a:ext cx="4828819" cy="559396"/>
      </dsp:txXfrm>
    </dsp:sp>
    <dsp:sp modelId="{81374415-68C8-49A0-9E60-6B9EBE95EB7D}">
      <dsp:nvSpPr>
        <dsp:cNvPr id="0" name=""/>
        <dsp:cNvSpPr/>
      </dsp:nvSpPr>
      <dsp:spPr>
        <a:xfrm>
          <a:off x="0" y="2614420"/>
          <a:ext cx="6984776" cy="15214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2096" tIns="437388" rIns="542096" bIns="149352" numCol="1" spcCol="1270" anchor="t" anchorCtr="0">
          <a:noAutofit/>
        </a:bodyPr>
        <a:lstStyle/>
        <a:p>
          <a:pPr marL="228600" lvl="1" indent="-228600" algn="l" defTabSz="933450" rtl="0">
            <a:lnSpc>
              <a:spcPct val="90000"/>
            </a:lnSpc>
            <a:spcBef>
              <a:spcPct val="0"/>
            </a:spcBef>
            <a:spcAft>
              <a:spcPct val="15000"/>
            </a:spcAft>
            <a:buChar char="••"/>
          </a:pPr>
          <a:r>
            <a:rPr lang="es-ES_tradnl" sz="2100" kern="1200" smtClean="0"/>
            <a:t>Aumentan la densidad de los flóculos </a:t>
          </a:r>
          <a:endParaRPr lang="es-MX" sz="2100" kern="1200"/>
        </a:p>
        <a:p>
          <a:pPr marL="228600" lvl="1" indent="-228600" algn="l" defTabSz="933450" rtl="0">
            <a:lnSpc>
              <a:spcPct val="90000"/>
            </a:lnSpc>
            <a:spcBef>
              <a:spcPct val="0"/>
            </a:spcBef>
            <a:spcAft>
              <a:spcPct val="15000"/>
            </a:spcAft>
            <a:buChar char="••"/>
          </a:pPr>
          <a:r>
            <a:rPr lang="es-ES_tradnl" sz="2100" kern="1200" smtClean="0"/>
            <a:t>Incrementan su resistencia para que no se rompan en otras operaciones</a:t>
          </a:r>
          <a:endParaRPr lang="es-MX" sz="2100" kern="1200"/>
        </a:p>
      </dsp:txBody>
      <dsp:txXfrm>
        <a:off x="0" y="2614420"/>
        <a:ext cx="6984776" cy="1521449"/>
      </dsp:txXfrm>
    </dsp:sp>
    <dsp:sp modelId="{A9B741D7-8894-4E0A-91D2-A60124B631C4}">
      <dsp:nvSpPr>
        <dsp:cNvPr id="0" name=""/>
        <dsp:cNvSpPr/>
      </dsp:nvSpPr>
      <dsp:spPr>
        <a:xfrm>
          <a:off x="349238" y="2304460"/>
          <a:ext cx="4889343"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806" tIns="0" rIns="184806" bIns="0" numCol="1" spcCol="1270" anchor="ctr" anchorCtr="0">
          <a:noAutofit/>
        </a:bodyPr>
        <a:lstStyle/>
        <a:p>
          <a:pPr lvl="0" algn="l" defTabSz="933450" rtl="0">
            <a:lnSpc>
              <a:spcPct val="90000"/>
            </a:lnSpc>
            <a:spcBef>
              <a:spcPct val="0"/>
            </a:spcBef>
            <a:spcAft>
              <a:spcPct val="35000"/>
            </a:spcAft>
          </a:pPr>
          <a:r>
            <a:rPr lang="es-ES_tradnl" sz="2100" kern="1200" dirty="0" smtClean="0"/>
            <a:t>Ayudantes de coagulación o floculantes </a:t>
          </a:r>
          <a:endParaRPr lang="es-MX" sz="2100" kern="1200" dirty="0"/>
        </a:p>
      </dsp:txBody>
      <dsp:txXfrm>
        <a:off x="379500" y="2334722"/>
        <a:ext cx="4828819" cy="55939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1CB844-37FE-4743-B7C7-7B0314A3FC86}">
      <dsp:nvSpPr>
        <dsp:cNvPr id="0" name=""/>
        <dsp:cNvSpPr/>
      </dsp:nvSpPr>
      <dsp:spPr>
        <a:xfrm>
          <a:off x="0" y="317842"/>
          <a:ext cx="6624736" cy="17356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4153" tIns="395732" rIns="514153" bIns="135128" numCol="1" spcCol="1270" anchor="t" anchorCtr="0">
          <a:noAutofit/>
        </a:bodyPr>
        <a:lstStyle/>
        <a:p>
          <a:pPr marL="171450" lvl="1" indent="-171450" algn="l" defTabSz="844550" rtl="0">
            <a:lnSpc>
              <a:spcPct val="90000"/>
            </a:lnSpc>
            <a:spcBef>
              <a:spcPct val="0"/>
            </a:spcBef>
            <a:spcAft>
              <a:spcPct val="15000"/>
            </a:spcAft>
            <a:buChar char="••"/>
          </a:pPr>
          <a:r>
            <a:rPr lang="es-ES_tradnl" sz="1900" kern="1200" smtClean="0"/>
            <a:t>Sulfato de aluminio (alumbre)</a:t>
          </a:r>
          <a:endParaRPr lang="es-MX" sz="1900" kern="1200"/>
        </a:p>
        <a:p>
          <a:pPr marL="171450" lvl="1" indent="-171450" algn="l" defTabSz="844550" rtl="0">
            <a:lnSpc>
              <a:spcPct val="90000"/>
            </a:lnSpc>
            <a:spcBef>
              <a:spcPct val="0"/>
            </a:spcBef>
            <a:spcAft>
              <a:spcPct val="15000"/>
            </a:spcAft>
            <a:buChar char="••"/>
          </a:pPr>
          <a:r>
            <a:rPr lang="es-ES_tradnl" sz="1900" kern="1200" smtClean="0"/>
            <a:t>Sulfato de aluminio Amoniacal</a:t>
          </a:r>
          <a:endParaRPr lang="es-MX" sz="1900" kern="1200"/>
        </a:p>
        <a:p>
          <a:pPr marL="171450" lvl="1" indent="-171450" algn="l" defTabSz="844550" rtl="0">
            <a:lnSpc>
              <a:spcPct val="90000"/>
            </a:lnSpc>
            <a:spcBef>
              <a:spcPct val="0"/>
            </a:spcBef>
            <a:spcAft>
              <a:spcPct val="15000"/>
            </a:spcAft>
            <a:buChar char="••"/>
          </a:pPr>
          <a:r>
            <a:rPr lang="es-ES_tradnl" sz="1900" kern="1200" smtClean="0"/>
            <a:t>Cloruro de Aluminio</a:t>
          </a:r>
          <a:endParaRPr lang="es-MX" sz="1900" kern="1200"/>
        </a:p>
        <a:p>
          <a:pPr marL="171450" lvl="1" indent="-171450" algn="l" defTabSz="844550" rtl="0">
            <a:lnSpc>
              <a:spcPct val="90000"/>
            </a:lnSpc>
            <a:spcBef>
              <a:spcPct val="0"/>
            </a:spcBef>
            <a:spcAft>
              <a:spcPct val="15000"/>
            </a:spcAft>
            <a:buChar char="••"/>
          </a:pPr>
          <a:r>
            <a:rPr lang="es-ES_tradnl" sz="1900" kern="1200" smtClean="0"/>
            <a:t>Aluminato de Sodio</a:t>
          </a:r>
          <a:endParaRPr lang="es-MX" sz="1900" kern="1200"/>
        </a:p>
      </dsp:txBody>
      <dsp:txXfrm>
        <a:off x="0" y="317842"/>
        <a:ext cx="6624736" cy="1735650"/>
      </dsp:txXfrm>
    </dsp:sp>
    <dsp:sp modelId="{606A15BF-8986-4966-96B5-FD904C78AEE8}">
      <dsp:nvSpPr>
        <dsp:cNvPr id="0" name=""/>
        <dsp:cNvSpPr/>
      </dsp:nvSpPr>
      <dsp:spPr>
        <a:xfrm>
          <a:off x="331236" y="37402"/>
          <a:ext cx="4637315" cy="560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79" tIns="0" rIns="175279" bIns="0" numCol="1" spcCol="1270" anchor="ctr" anchorCtr="0">
          <a:noAutofit/>
        </a:bodyPr>
        <a:lstStyle/>
        <a:p>
          <a:pPr lvl="0" algn="l" defTabSz="844550" rtl="0">
            <a:lnSpc>
              <a:spcPct val="90000"/>
            </a:lnSpc>
            <a:spcBef>
              <a:spcPct val="0"/>
            </a:spcBef>
            <a:spcAft>
              <a:spcPct val="35000"/>
            </a:spcAft>
          </a:pPr>
          <a:r>
            <a:rPr lang="es-ES_tradnl" sz="1900" kern="1200" smtClean="0"/>
            <a:t>Sales de aluminio</a:t>
          </a:r>
          <a:endParaRPr lang="es-MX" sz="1900" kern="1200"/>
        </a:p>
      </dsp:txBody>
      <dsp:txXfrm>
        <a:off x="358616" y="64782"/>
        <a:ext cx="4582555" cy="506120"/>
      </dsp:txXfrm>
    </dsp:sp>
    <dsp:sp modelId="{B612181B-777F-4BEA-8F02-D3B0EEE58455}">
      <dsp:nvSpPr>
        <dsp:cNvPr id="0" name=""/>
        <dsp:cNvSpPr/>
      </dsp:nvSpPr>
      <dsp:spPr>
        <a:xfrm>
          <a:off x="0" y="2436532"/>
          <a:ext cx="6624736" cy="143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4153" tIns="395732" rIns="514153" bIns="135128" numCol="1" spcCol="1270" anchor="t" anchorCtr="0">
          <a:noAutofit/>
        </a:bodyPr>
        <a:lstStyle/>
        <a:p>
          <a:pPr marL="171450" lvl="1" indent="-171450" algn="l" defTabSz="844550" rtl="0">
            <a:lnSpc>
              <a:spcPct val="90000"/>
            </a:lnSpc>
            <a:spcBef>
              <a:spcPct val="0"/>
            </a:spcBef>
            <a:spcAft>
              <a:spcPct val="15000"/>
            </a:spcAft>
            <a:buChar char="••"/>
          </a:pPr>
          <a:r>
            <a:rPr lang="es-ES_tradnl" sz="1900" kern="1200" smtClean="0"/>
            <a:t>Cloruro Férrico</a:t>
          </a:r>
          <a:endParaRPr lang="es-MX" sz="1900" kern="1200"/>
        </a:p>
        <a:p>
          <a:pPr marL="171450" lvl="1" indent="-171450" algn="l" defTabSz="844550" rtl="0">
            <a:lnSpc>
              <a:spcPct val="90000"/>
            </a:lnSpc>
            <a:spcBef>
              <a:spcPct val="0"/>
            </a:spcBef>
            <a:spcAft>
              <a:spcPct val="15000"/>
            </a:spcAft>
            <a:buChar char="••"/>
          </a:pPr>
          <a:r>
            <a:rPr lang="es-ES_tradnl" sz="1900" kern="1200" smtClean="0"/>
            <a:t>Sulfato férrico</a:t>
          </a:r>
          <a:endParaRPr lang="es-MX" sz="1900" kern="1200"/>
        </a:p>
        <a:p>
          <a:pPr marL="171450" lvl="1" indent="-171450" algn="l" defTabSz="844550" rtl="0">
            <a:lnSpc>
              <a:spcPct val="90000"/>
            </a:lnSpc>
            <a:spcBef>
              <a:spcPct val="0"/>
            </a:spcBef>
            <a:spcAft>
              <a:spcPct val="15000"/>
            </a:spcAft>
            <a:buChar char="••"/>
          </a:pPr>
          <a:r>
            <a:rPr lang="es-ES_tradnl" sz="1900" kern="1200" smtClean="0"/>
            <a:t>Sulfato ferroso</a:t>
          </a:r>
          <a:endParaRPr lang="es-MX" sz="1900" kern="1200"/>
        </a:p>
      </dsp:txBody>
      <dsp:txXfrm>
        <a:off x="0" y="2436532"/>
        <a:ext cx="6624736" cy="1436400"/>
      </dsp:txXfrm>
    </dsp:sp>
    <dsp:sp modelId="{7DCE9B4E-DFEE-4BBC-9EA7-A69D29605D4D}">
      <dsp:nvSpPr>
        <dsp:cNvPr id="0" name=""/>
        <dsp:cNvSpPr/>
      </dsp:nvSpPr>
      <dsp:spPr>
        <a:xfrm>
          <a:off x="331236" y="2156092"/>
          <a:ext cx="4637315" cy="560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79" tIns="0" rIns="175279" bIns="0" numCol="1" spcCol="1270" anchor="ctr" anchorCtr="0">
          <a:noAutofit/>
        </a:bodyPr>
        <a:lstStyle/>
        <a:p>
          <a:pPr lvl="0" algn="l" defTabSz="844550" rtl="0">
            <a:lnSpc>
              <a:spcPct val="90000"/>
            </a:lnSpc>
            <a:spcBef>
              <a:spcPct val="0"/>
            </a:spcBef>
            <a:spcAft>
              <a:spcPct val="35000"/>
            </a:spcAft>
          </a:pPr>
          <a:r>
            <a:rPr lang="es-ES_tradnl" sz="1900" kern="1200" smtClean="0"/>
            <a:t>Sales de Hierro</a:t>
          </a:r>
          <a:endParaRPr lang="es-MX" sz="1900" kern="1200"/>
        </a:p>
      </dsp:txBody>
      <dsp:txXfrm>
        <a:off x="358616" y="2183472"/>
        <a:ext cx="4582555" cy="506120"/>
      </dsp:txXfrm>
    </dsp:sp>
    <dsp:sp modelId="{627B34DD-8086-43B1-AFC9-F5EE62D97A6C}">
      <dsp:nvSpPr>
        <dsp:cNvPr id="0" name=""/>
        <dsp:cNvSpPr/>
      </dsp:nvSpPr>
      <dsp:spPr>
        <a:xfrm>
          <a:off x="0" y="4293375"/>
          <a:ext cx="6624736" cy="11072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4153" tIns="395732" rIns="514153" bIns="135128" numCol="1" spcCol="1270" anchor="t" anchorCtr="0">
          <a:noAutofit/>
        </a:bodyPr>
        <a:lstStyle/>
        <a:p>
          <a:pPr marL="171450" lvl="1" indent="-171450" algn="l" defTabSz="844550" rtl="0">
            <a:lnSpc>
              <a:spcPct val="90000"/>
            </a:lnSpc>
            <a:spcBef>
              <a:spcPct val="0"/>
            </a:spcBef>
            <a:spcAft>
              <a:spcPct val="15000"/>
            </a:spcAft>
            <a:buChar char="••"/>
          </a:pPr>
          <a:r>
            <a:rPr lang="es-ES_tradnl" sz="1900" kern="1200" smtClean="0"/>
            <a:t>Hidróxido de calcio, sulfato de cobre</a:t>
          </a:r>
          <a:endParaRPr lang="es-MX" sz="1900" kern="1200"/>
        </a:p>
        <a:p>
          <a:pPr marL="171450" lvl="1" indent="-171450" algn="l" defTabSz="844550" rtl="0">
            <a:lnSpc>
              <a:spcPct val="90000"/>
            </a:lnSpc>
            <a:spcBef>
              <a:spcPct val="0"/>
            </a:spcBef>
            <a:spcAft>
              <a:spcPct val="15000"/>
            </a:spcAft>
            <a:buChar char="••"/>
          </a:pPr>
          <a:r>
            <a:rPr lang="es-ES_tradnl" sz="1900" kern="1200" smtClean="0"/>
            <a:t>Polímeros</a:t>
          </a:r>
          <a:endParaRPr lang="es-MX" sz="1900" kern="1200"/>
        </a:p>
      </dsp:txBody>
      <dsp:txXfrm>
        <a:off x="0" y="4293375"/>
        <a:ext cx="6624736" cy="1107225"/>
      </dsp:txXfrm>
    </dsp:sp>
    <dsp:sp modelId="{8897325D-6500-4319-AB7D-BD1C49472B89}">
      <dsp:nvSpPr>
        <dsp:cNvPr id="0" name=""/>
        <dsp:cNvSpPr/>
      </dsp:nvSpPr>
      <dsp:spPr>
        <a:xfrm>
          <a:off x="331236" y="3975532"/>
          <a:ext cx="4637315" cy="5608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79" tIns="0" rIns="175279" bIns="0" numCol="1" spcCol="1270" anchor="ctr" anchorCtr="0">
          <a:noAutofit/>
        </a:bodyPr>
        <a:lstStyle/>
        <a:p>
          <a:pPr lvl="0" algn="l" defTabSz="844550" rtl="0">
            <a:lnSpc>
              <a:spcPct val="90000"/>
            </a:lnSpc>
            <a:spcBef>
              <a:spcPct val="0"/>
            </a:spcBef>
            <a:spcAft>
              <a:spcPct val="35000"/>
            </a:spcAft>
          </a:pPr>
          <a:r>
            <a:rPr lang="es-ES_tradnl" sz="1900" kern="1200" smtClean="0"/>
            <a:t>Otros</a:t>
          </a:r>
          <a:endParaRPr lang="es-MX" sz="1900" kern="1200"/>
        </a:p>
      </dsp:txBody>
      <dsp:txXfrm>
        <a:off x="358616" y="4002912"/>
        <a:ext cx="4582555" cy="50612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DA75C5-FAD3-4CD4-91BE-13ADB4844213}">
      <dsp:nvSpPr>
        <dsp:cNvPr id="0" name=""/>
        <dsp:cNvSpPr/>
      </dsp:nvSpPr>
      <dsp:spPr>
        <a:xfrm rot="5400000">
          <a:off x="-22507" y="370916"/>
          <a:ext cx="1845567" cy="12918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s-ES_tradnl" sz="1200" kern="1200" dirty="0" smtClean="0"/>
            <a:t>El concepto de mezcla rápida se da en la coagulación</a:t>
          </a:r>
          <a:endParaRPr lang="es-MX" sz="1200" kern="1200" dirty="0"/>
        </a:p>
      </dsp:txBody>
      <dsp:txXfrm rot="-5400000">
        <a:off x="254329" y="740030"/>
        <a:ext cx="1291897" cy="553670"/>
      </dsp:txXfrm>
    </dsp:sp>
    <dsp:sp modelId="{0CB12CFE-7116-493F-8317-B6464E2CD298}">
      <dsp:nvSpPr>
        <dsp:cNvPr id="0" name=""/>
        <dsp:cNvSpPr/>
      </dsp:nvSpPr>
      <dsp:spPr>
        <a:xfrm rot="5400000">
          <a:off x="3576178" y="-1829416"/>
          <a:ext cx="1559612" cy="539087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rtl="0">
            <a:lnSpc>
              <a:spcPct val="90000"/>
            </a:lnSpc>
            <a:spcBef>
              <a:spcPct val="0"/>
            </a:spcBef>
            <a:spcAft>
              <a:spcPct val="15000"/>
            </a:spcAft>
            <a:buChar char="••"/>
          </a:pPr>
          <a:r>
            <a:rPr lang="es-ES_tradnl" sz="1600" b="1" kern="1200" dirty="0" smtClean="0"/>
            <a:t>Es el mezclado de los coagulantes en el agua cruda</a:t>
          </a:r>
          <a:endParaRPr lang="es-MX" sz="1600" b="1" kern="1200" dirty="0"/>
        </a:p>
        <a:p>
          <a:pPr marL="171450" lvl="1" indent="-171450" algn="l" defTabSz="711200" rtl="0">
            <a:lnSpc>
              <a:spcPct val="90000"/>
            </a:lnSpc>
            <a:spcBef>
              <a:spcPct val="0"/>
            </a:spcBef>
            <a:spcAft>
              <a:spcPct val="15000"/>
            </a:spcAft>
            <a:buChar char="••"/>
          </a:pPr>
          <a:r>
            <a:rPr lang="es-ES_tradnl" sz="1600" b="1" kern="1200" dirty="0" smtClean="0"/>
            <a:t>El propósito es mezclar instantáneamente y distribuir uniformemente los reactivos</a:t>
          </a:r>
          <a:endParaRPr lang="es-MX" sz="1600" b="1" kern="1200" dirty="0"/>
        </a:p>
        <a:p>
          <a:pPr marL="171450" lvl="1" indent="-171450" algn="l" defTabSz="711200" rtl="0">
            <a:lnSpc>
              <a:spcPct val="90000"/>
            </a:lnSpc>
            <a:spcBef>
              <a:spcPct val="0"/>
            </a:spcBef>
            <a:spcAft>
              <a:spcPct val="15000"/>
            </a:spcAft>
            <a:buChar char="••"/>
          </a:pPr>
          <a:r>
            <a:rPr lang="es-ES_tradnl" sz="1600" b="1" kern="1200" dirty="0" smtClean="0"/>
            <a:t>El proceso ocurre en segundos</a:t>
          </a:r>
          <a:endParaRPr lang="es-MX" sz="1600" b="1" kern="1200" dirty="0"/>
        </a:p>
        <a:p>
          <a:pPr marL="171450" lvl="1" indent="-171450" algn="l" defTabSz="711200" rtl="0">
            <a:lnSpc>
              <a:spcPct val="90000"/>
            </a:lnSpc>
            <a:spcBef>
              <a:spcPct val="0"/>
            </a:spcBef>
            <a:spcAft>
              <a:spcPct val="15000"/>
            </a:spcAft>
            <a:buChar char="••"/>
          </a:pPr>
          <a:r>
            <a:rPr lang="es-ES_tradnl" sz="1600" b="1" kern="1200" dirty="0" smtClean="0"/>
            <a:t>Formación de pequeños conglomerados</a:t>
          </a:r>
          <a:endParaRPr lang="es-MX" sz="1600" b="1" kern="1200" dirty="0"/>
        </a:p>
        <a:p>
          <a:pPr marL="171450" lvl="1" indent="-171450" algn="l" defTabSz="711200" rtl="0">
            <a:lnSpc>
              <a:spcPct val="90000"/>
            </a:lnSpc>
            <a:spcBef>
              <a:spcPct val="0"/>
            </a:spcBef>
            <a:spcAft>
              <a:spcPct val="15000"/>
            </a:spcAft>
            <a:buChar char="••"/>
          </a:pPr>
          <a:r>
            <a:rPr lang="es-ES_tradnl" sz="1600" b="1" kern="1200" dirty="0" smtClean="0"/>
            <a:t>Se da en segundos</a:t>
          </a:r>
          <a:endParaRPr lang="es-MX" sz="1600" b="1" kern="1200" dirty="0"/>
        </a:p>
      </dsp:txBody>
      <dsp:txXfrm rot="-5400000">
        <a:off x="1660546" y="162350"/>
        <a:ext cx="5314742" cy="140734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13A70D-5769-4A2E-B196-49C27338B378}">
      <dsp:nvSpPr>
        <dsp:cNvPr id="0" name=""/>
        <dsp:cNvSpPr/>
      </dsp:nvSpPr>
      <dsp:spPr>
        <a:xfrm>
          <a:off x="0" y="1525088"/>
          <a:ext cx="7200800" cy="3099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8862" tIns="853948" rIns="558862" bIns="291592" numCol="1" spcCol="1270" anchor="t" anchorCtr="0">
          <a:noAutofit/>
        </a:bodyPr>
        <a:lstStyle/>
        <a:p>
          <a:pPr marL="285750" lvl="1" indent="-285750" algn="l" defTabSz="1822450" rtl="0">
            <a:lnSpc>
              <a:spcPct val="90000"/>
            </a:lnSpc>
            <a:spcBef>
              <a:spcPct val="0"/>
            </a:spcBef>
            <a:spcAft>
              <a:spcPct val="15000"/>
            </a:spcAft>
            <a:buChar char="••"/>
          </a:pPr>
          <a:r>
            <a:rPr lang="es-ES_tradnl" sz="4100" kern="1200" smtClean="0"/>
            <a:t>Sistemas mecánicos</a:t>
          </a:r>
          <a:endParaRPr lang="es-MX" sz="4100" kern="1200"/>
        </a:p>
        <a:p>
          <a:pPr marL="285750" lvl="1" indent="-285750" algn="l" defTabSz="1822450" rtl="0">
            <a:lnSpc>
              <a:spcPct val="90000"/>
            </a:lnSpc>
            <a:spcBef>
              <a:spcPct val="0"/>
            </a:spcBef>
            <a:spcAft>
              <a:spcPct val="15000"/>
            </a:spcAft>
            <a:buChar char="••"/>
          </a:pPr>
          <a:r>
            <a:rPr lang="es-ES_tradnl" sz="4100" kern="1200" dirty="0" smtClean="0"/>
            <a:t>Hidráulicos</a:t>
          </a:r>
          <a:endParaRPr lang="es-MX" sz="4100" kern="1200" dirty="0"/>
        </a:p>
        <a:p>
          <a:pPr marL="285750" lvl="1" indent="-285750" algn="l" defTabSz="1822450" rtl="0">
            <a:lnSpc>
              <a:spcPct val="90000"/>
            </a:lnSpc>
            <a:spcBef>
              <a:spcPct val="0"/>
            </a:spcBef>
            <a:spcAft>
              <a:spcPct val="15000"/>
            </a:spcAft>
            <a:buChar char="••"/>
          </a:pPr>
          <a:r>
            <a:rPr lang="es-ES_tradnl" sz="4100" kern="1200" smtClean="0"/>
            <a:t>Difusión por bombeo</a:t>
          </a:r>
          <a:endParaRPr lang="es-MX" sz="4100" kern="1200"/>
        </a:p>
      </dsp:txBody>
      <dsp:txXfrm>
        <a:off x="0" y="1525088"/>
        <a:ext cx="7200800" cy="3099600"/>
      </dsp:txXfrm>
    </dsp:sp>
    <dsp:sp modelId="{B5CEDF70-88CB-4306-8622-9474D503AF61}">
      <dsp:nvSpPr>
        <dsp:cNvPr id="0" name=""/>
        <dsp:cNvSpPr/>
      </dsp:nvSpPr>
      <dsp:spPr>
        <a:xfrm>
          <a:off x="360040" y="919928"/>
          <a:ext cx="5040560" cy="121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21" tIns="0" rIns="190521" bIns="0" numCol="1" spcCol="1270" anchor="ctr" anchorCtr="0">
          <a:noAutofit/>
        </a:bodyPr>
        <a:lstStyle/>
        <a:p>
          <a:pPr lvl="0" algn="l" defTabSz="1822450" rtl="0">
            <a:lnSpc>
              <a:spcPct val="90000"/>
            </a:lnSpc>
            <a:spcBef>
              <a:spcPct val="0"/>
            </a:spcBef>
            <a:spcAft>
              <a:spcPct val="35000"/>
            </a:spcAft>
          </a:pPr>
          <a:r>
            <a:rPr lang="es-ES_tradnl" sz="4100" kern="1200" dirty="0" smtClean="0"/>
            <a:t>Tipos de mezcladores</a:t>
          </a:r>
          <a:endParaRPr lang="es-MX" sz="4100" kern="1200" dirty="0"/>
        </a:p>
      </dsp:txBody>
      <dsp:txXfrm>
        <a:off x="419123" y="979011"/>
        <a:ext cx="4922394" cy="109215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7E528-1C8E-4343-99B9-CB7047593F2C}">
      <dsp:nvSpPr>
        <dsp:cNvPr id="0" name=""/>
        <dsp:cNvSpPr/>
      </dsp:nvSpPr>
      <dsp:spPr>
        <a:xfrm>
          <a:off x="7305" y="0"/>
          <a:ext cx="7473942" cy="230425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ES_tradnl" sz="3200" b="1" kern="1200" dirty="0" smtClean="0"/>
            <a:t>Mecánicos</a:t>
          </a:r>
          <a:endParaRPr lang="es-MX" sz="3200" b="1" kern="1200" dirty="0"/>
        </a:p>
        <a:p>
          <a:pPr marL="228600" lvl="1" indent="-228600" algn="l" defTabSz="889000" rtl="0">
            <a:lnSpc>
              <a:spcPct val="90000"/>
            </a:lnSpc>
            <a:spcBef>
              <a:spcPct val="0"/>
            </a:spcBef>
            <a:spcAft>
              <a:spcPct val="15000"/>
            </a:spcAft>
            <a:buChar char="••"/>
          </a:pPr>
          <a:r>
            <a:rPr lang="es-ES_tradnl" sz="2000" kern="1200" dirty="0" smtClean="0"/>
            <a:t>Consisten en un tanque o canal con uno o mas sistemas de agitación</a:t>
          </a:r>
          <a:endParaRPr lang="es-MX" sz="2000" kern="1200" dirty="0"/>
        </a:p>
        <a:p>
          <a:pPr marL="457200" lvl="2" indent="-228600" algn="l" defTabSz="889000" rtl="0">
            <a:lnSpc>
              <a:spcPct val="90000"/>
            </a:lnSpc>
            <a:spcBef>
              <a:spcPct val="0"/>
            </a:spcBef>
            <a:spcAft>
              <a:spcPct val="15000"/>
            </a:spcAft>
            <a:buChar char="••"/>
          </a:pPr>
          <a:r>
            <a:rPr lang="es-ES_tradnl" sz="2000" kern="1200" dirty="0" smtClean="0"/>
            <a:t>Llamados </a:t>
          </a:r>
          <a:r>
            <a:rPr lang="es-ES_tradnl" sz="2000" kern="1200" dirty="0" err="1" smtClean="0"/>
            <a:t>retromezcladores</a:t>
          </a:r>
          <a:endParaRPr lang="es-MX" sz="2000" kern="1200" dirty="0"/>
        </a:p>
        <a:p>
          <a:pPr marL="457200" lvl="2" indent="-228600" algn="l" defTabSz="889000" rtl="0">
            <a:lnSpc>
              <a:spcPct val="90000"/>
            </a:lnSpc>
            <a:spcBef>
              <a:spcPct val="0"/>
            </a:spcBef>
            <a:spcAft>
              <a:spcPct val="15000"/>
            </a:spcAft>
            <a:buChar char="••"/>
          </a:pPr>
          <a:r>
            <a:rPr lang="es-ES_tradnl" sz="2000" kern="1200" dirty="0" smtClean="0"/>
            <a:t>Usan </a:t>
          </a:r>
          <a:r>
            <a:rPr lang="es-ES_tradnl" sz="2000" kern="1200" dirty="0" err="1" smtClean="0"/>
            <a:t>propelas</a:t>
          </a:r>
          <a:r>
            <a:rPr lang="es-ES_tradnl" sz="2000" kern="1200" dirty="0" smtClean="0"/>
            <a:t> o turbinas</a:t>
          </a:r>
          <a:endParaRPr lang="es-MX" sz="2000" kern="1200" dirty="0"/>
        </a:p>
      </dsp:txBody>
      <dsp:txXfrm>
        <a:off x="74794" y="67489"/>
        <a:ext cx="7338964" cy="216927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5C1A5E-CA75-48A7-8571-D83399CBF9FC}">
      <dsp:nvSpPr>
        <dsp:cNvPr id="0" name=""/>
        <dsp:cNvSpPr/>
      </dsp:nvSpPr>
      <dsp:spPr>
        <a:xfrm>
          <a:off x="0" y="59330"/>
          <a:ext cx="6048672" cy="52767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b="1" kern="1200" smtClean="0"/>
            <a:t>Cálculo del gradiente para mezcladores mecánicos </a:t>
          </a:r>
          <a:endParaRPr lang="es-MX" sz="2200" kern="1200"/>
        </a:p>
      </dsp:txBody>
      <dsp:txXfrm>
        <a:off x="25759" y="85089"/>
        <a:ext cx="5997154" cy="4761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CCCDE-E456-4A46-8CB8-C6FF87E83F04}">
      <dsp:nvSpPr>
        <dsp:cNvPr id="0" name=""/>
        <dsp:cNvSpPr/>
      </dsp:nvSpPr>
      <dsp:spPr>
        <a:xfrm>
          <a:off x="0" y="19120"/>
          <a:ext cx="7143800" cy="96987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_tradnl" sz="2400" kern="1200" dirty="0" smtClean="0"/>
            <a:t>Impurezas del agua que pueden ser removidas con el proceso de coagulación</a:t>
          </a:r>
          <a:endParaRPr lang="es-MX" sz="2400" kern="1200" dirty="0"/>
        </a:p>
      </dsp:txBody>
      <dsp:txXfrm>
        <a:off x="47345" y="66465"/>
        <a:ext cx="7049110" cy="87518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5C1A5E-CA75-48A7-8571-D83399CBF9FC}">
      <dsp:nvSpPr>
        <dsp:cNvPr id="0" name=""/>
        <dsp:cNvSpPr/>
      </dsp:nvSpPr>
      <dsp:spPr>
        <a:xfrm>
          <a:off x="0" y="2033"/>
          <a:ext cx="7641198" cy="861120"/>
        </a:xfrm>
        <a:prstGeom prst="round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kumimoji="0" lang="es-ES_tradnl" altLang="es-MX" sz="1800" b="1" i="0" u="none" strike="noStrike" kern="1200" cap="none" normalizeH="0" baseline="0" dirty="0" smtClean="0">
              <a:ln>
                <a:noFill/>
              </a:ln>
              <a:solidFill>
                <a:schemeClr val="tx1"/>
              </a:solidFill>
              <a:effectLst/>
              <a:latin typeface="Arial" panose="020B0604020202020204" pitchFamily="34" charset="0"/>
              <a:ea typeface="Times New Roman" panose="02020603050405020304" pitchFamily="18" charset="0"/>
            </a:rPr>
            <a:t>El valor de K estará en función del número de Reynolds que se tenga en el dispositivo de mezcla y del tipo de turbina.</a:t>
          </a:r>
          <a:endParaRPr kumimoji="0" lang="es-MX" sz="1800" b="1" i="0" u="none" strike="noStrike" kern="1200" cap="none" normalizeH="0" baseline="0" dirty="0">
            <a:ln>
              <a:noFill/>
            </a:ln>
            <a:solidFill>
              <a:schemeClr val="tx1"/>
            </a:solidFill>
            <a:effectLst/>
            <a:latin typeface="Arial" panose="020B0604020202020204" pitchFamily="34" charset="0"/>
            <a:ea typeface="Times New Roman" panose="02020603050405020304" pitchFamily="18" charset="0"/>
          </a:endParaRPr>
        </a:p>
      </dsp:txBody>
      <dsp:txXfrm>
        <a:off x="42036" y="44069"/>
        <a:ext cx="7557126" cy="777048"/>
      </dsp:txXfrm>
    </dsp:sp>
    <dsp:sp modelId="{7952ED56-509C-490F-B037-E5D3F6670B9D}">
      <dsp:nvSpPr>
        <dsp:cNvPr id="0" name=""/>
        <dsp:cNvSpPr/>
      </dsp:nvSpPr>
      <dsp:spPr>
        <a:xfrm>
          <a:off x="0" y="995634"/>
          <a:ext cx="7641198" cy="861120"/>
        </a:xfrm>
        <a:prstGeom prst="round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kumimoji="0" lang="es-ES_tradnl" altLang="es-MX" sz="2000" b="1" i="0" u="none" strike="noStrike" kern="1200"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s-ES_tradnl" altLang="es-MX" sz="1800" b="1" i="0" u="none" strike="noStrike" kern="1200" cap="none" normalizeH="0" baseline="0" dirty="0" smtClean="0">
              <a:ln>
                <a:noFill/>
              </a:ln>
              <a:solidFill>
                <a:schemeClr val="tx1"/>
              </a:solidFill>
              <a:effectLst/>
              <a:latin typeface="Arial" panose="020B0604020202020204" pitchFamily="34" charset="0"/>
              <a:ea typeface="Times New Roman" panose="02020603050405020304" pitchFamily="18" charset="0"/>
            </a:rPr>
            <a:t>El número de Reynolds se calcula de la siguiente manera</a:t>
          </a:r>
          <a:endParaRPr lang="es-MX" sz="1800" b="1" kern="1200" dirty="0">
            <a:solidFill>
              <a:schemeClr val="tx1"/>
            </a:solidFill>
          </a:endParaRPr>
        </a:p>
      </dsp:txBody>
      <dsp:txXfrm>
        <a:off x="42036" y="1037670"/>
        <a:ext cx="7557126" cy="77704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E192B-081B-4EDC-89B0-806AB92919DE}">
      <dsp:nvSpPr>
        <dsp:cNvPr id="0" name=""/>
        <dsp:cNvSpPr/>
      </dsp:nvSpPr>
      <dsp:spPr>
        <a:xfrm>
          <a:off x="0" y="0"/>
          <a:ext cx="7056784" cy="716040"/>
        </a:xfrm>
        <a:prstGeom prst="roundRect">
          <a:avLst/>
        </a:prstGeom>
        <a:solidFill>
          <a:srgbClr val="0070C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bg1"/>
              </a:solidFill>
            </a:rPr>
            <a:t>Una vez conocido el número de Reynolds y determinado el tipo de turbina,  con ayuda del siguiente gráfico se puede obtener el valor de K</a:t>
          </a:r>
          <a:endParaRPr lang="es-MX" sz="1800" b="1" kern="1200" dirty="0">
            <a:solidFill>
              <a:schemeClr val="bg1"/>
            </a:solidFill>
          </a:endParaRPr>
        </a:p>
      </dsp:txBody>
      <dsp:txXfrm>
        <a:off x="34954" y="34954"/>
        <a:ext cx="6986876" cy="64613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5C1A5E-CA75-48A7-8571-D83399CBF9FC}">
      <dsp:nvSpPr>
        <dsp:cNvPr id="0" name=""/>
        <dsp:cNvSpPr/>
      </dsp:nvSpPr>
      <dsp:spPr>
        <a:xfrm>
          <a:off x="0" y="6805"/>
          <a:ext cx="6048672" cy="9945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b="1" kern="1200" dirty="0" smtClean="0"/>
            <a:t>Cálculo del número de Reynolds para mezcladores mecánicos </a:t>
          </a:r>
          <a:endParaRPr lang="es-MX" sz="2500" kern="1200" dirty="0"/>
        </a:p>
      </dsp:txBody>
      <dsp:txXfrm>
        <a:off x="48547" y="55352"/>
        <a:ext cx="5951578" cy="897406"/>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15D89-30F9-4BF7-8C92-78FF2B198748}">
      <dsp:nvSpPr>
        <dsp:cNvPr id="0" name=""/>
        <dsp:cNvSpPr/>
      </dsp:nvSpPr>
      <dsp:spPr>
        <a:xfrm>
          <a:off x="0" y="134586"/>
          <a:ext cx="7272808" cy="12168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Una forma de determinar la dosis de sulfato de aluminio inicial para las pruebas en jarras puede calcularse con:</a:t>
          </a:r>
          <a:endParaRPr lang="es-MX" sz="2400" kern="1200" dirty="0"/>
        </a:p>
      </dsp:txBody>
      <dsp:txXfrm>
        <a:off x="59399" y="193985"/>
        <a:ext cx="7154010" cy="109800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7E528-1C8E-4343-99B9-CB7047593F2C}">
      <dsp:nvSpPr>
        <dsp:cNvPr id="0" name=""/>
        <dsp:cNvSpPr/>
      </dsp:nvSpPr>
      <dsp:spPr>
        <a:xfrm>
          <a:off x="7305" y="0"/>
          <a:ext cx="7473942" cy="230425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ES_tradnl" altLang="es-MX" sz="3200" kern="1200" dirty="0" smtClean="0"/>
            <a:t>Mezcladores hidráulicos</a:t>
          </a:r>
          <a:endParaRPr lang="es-MX" sz="3200" b="1" kern="1200" dirty="0"/>
        </a:p>
        <a:p>
          <a:pPr marL="228600" lvl="1" indent="-228600" algn="l" defTabSz="889000" rtl="0">
            <a:lnSpc>
              <a:spcPct val="90000"/>
            </a:lnSpc>
            <a:spcBef>
              <a:spcPct val="0"/>
            </a:spcBef>
            <a:spcAft>
              <a:spcPct val="15000"/>
            </a:spcAft>
            <a:buChar char="••"/>
          </a:pPr>
          <a:r>
            <a:rPr lang="es-ES_tradnl" altLang="es-MX" sz="2000" kern="1200" dirty="0" smtClean="0"/>
            <a:t>La potencia esta en función de la forma del mezclador y características del flujo.</a:t>
          </a:r>
          <a:endParaRPr lang="es-MX" sz="2000" kern="1200" dirty="0"/>
        </a:p>
        <a:p>
          <a:pPr marL="228600" lvl="1" indent="-228600" algn="l" defTabSz="889000">
            <a:lnSpc>
              <a:spcPct val="90000"/>
            </a:lnSpc>
            <a:spcBef>
              <a:spcPct val="0"/>
            </a:spcBef>
            <a:spcAft>
              <a:spcPct val="15000"/>
            </a:spcAft>
            <a:buChar char="••"/>
          </a:pPr>
          <a:r>
            <a:rPr lang="es-ES_tradnl" altLang="es-MX" sz="2000" kern="1200" dirty="0" err="1" smtClean="0"/>
            <a:t>Parshall</a:t>
          </a:r>
          <a:r>
            <a:rPr lang="es-ES_tradnl" altLang="es-MX" sz="2000" kern="1200" dirty="0" smtClean="0"/>
            <a:t>, vertedores y medidores Venturi</a:t>
          </a:r>
          <a:r>
            <a:rPr lang="es-ES_tradnl" altLang="es-MX" sz="3600" kern="1200" dirty="0" smtClean="0"/>
            <a:t>.</a:t>
          </a:r>
        </a:p>
      </dsp:txBody>
      <dsp:txXfrm>
        <a:off x="74794" y="67489"/>
        <a:ext cx="7338964" cy="216927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91534A-1984-4E3E-8DB9-514688E7C55C}">
      <dsp:nvSpPr>
        <dsp:cNvPr id="0" name=""/>
        <dsp:cNvSpPr/>
      </dsp:nvSpPr>
      <dsp:spPr>
        <a:xfrm>
          <a:off x="0" y="641529"/>
          <a:ext cx="6696744" cy="21656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9742" tIns="520700" rIns="519742" bIns="177800" numCol="1" spcCol="1270" anchor="t" anchorCtr="0">
          <a:noAutofit/>
        </a:bodyPr>
        <a:lstStyle/>
        <a:p>
          <a:pPr marL="228600" lvl="1" indent="-228600" algn="l" defTabSz="1111250" rtl="0">
            <a:lnSpc>
              <a:spcPct val="90000"/>
            </a:lnSpc>
            <a:spcBef>
              <a:spcPct val="0"/>
            </a:spcBef>
            <a:spcAft>
              <a:spcPct val="15000"/>
            </a:spcAft>
            <a:buChar char="••"/>
          </a:pPr>
          <a:r>
            <a:rPr lang="es-ES_tradnl" sz="2500" b="1" kern="1200" dirty="0" smtClean="0"/>
            <a:t>Condiciones de mezclas difíciles de controlar</a:t>
          </a:r>
          <a:endParaRPr lang="es-MX" sz="2500" b="1" kern="1200" dirty="0"/>
        </a:p>
        <a:p>
          <a:pPr marL="228600" lvl="1" indent="-228600" algn="l" defTabSz="1111250" rtl="0">
            <a:lnSpc>
              <a:spcPct val="90000"/>
            </a:lnSpc>
            <a:spcBef>
              <a:spcPct val="0"/>
            </a:spcBef>
            <a:spcAft>
              <a:spcPct val="15000"/>
            </a:spcAft>
            <a:buChar char="••"/>
          </a:pPr>
          <a:r>
            <a:rPr lang="es-ES_tradnl" sz="2500" b="1" kern="1200" dirty="0" smtClean="0"/>
            <a:t>El grado de turbulencia esta en función del gasto de la planta</a:t>
          </a:r>
          <a:endParaRPr lang="es-MX" sz="2500" b="1" kern="1200" dirty="0"/>
        </a:p>
      </dsp:txBody>
      <dsp:txXfrm>
        <a:off x="0" y="641529"/>
        <a:ext cx="6696744" cy="2165625"/>
      </dsp:txXfrm>
    </dsp:sp>
    <dsp:sp modelId="{A4BF49F2-CC43-49A7-BC84-1E269057B137}">
      <dsp:nvSpPr>
        <dsp:cNvPr id="0" name=""/>
        <dsp:cNvSpPr/>
      </dsp:nvSpPr>
      <dsp:spPr>
        <a:xfrm>
          <a:off x="334837" y="272529"/>
          <a:ext cx="4687720"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185" tIns="0" rIns="177185" bIns="0" numCol="1" spcCol="1270" anchor="ctr" anchorCtr="0">
          <a:noAutofit/>
        </a:bodyPr>
        <a:lstStyle/>
        <a:p>
          <a:pPr lvl="0" algn="l" defTabSz="1111250" rtl="0">
            <a:lnSpc>
              <a:spcPct val="90000"/>
            </a:lnSpc>
            <a:spcBef>
              <a:spcPct val="0"/>
            </a:spcBef>
            <a:spcAft>
              <a:spcPct val="35000"/>
            </a:spcAft>
          </a:pPr>
          <a:r>
            <a:rPr lang="es-ES_tradnl" sz="2500" kern="1200" smtClean="0"/>
            <a:t>Desventajas</a:t>
          </a:r>
          <a:endParaRPr lang="es-MX" sz="2500" kern="1200"/>
        </a:p>
      </dsp:txBody>
      <dsp:txXfrm>
        <a:off x="370863" y="308555"/>
        <a:ext cx="4615668" cy="665948"/>
      </dsp:txXfrm>
    </dsp:sp>
    <dsp:sp modelId="{925A8803-7450-4023-B384-9F41C88303FC}">
      <dsp:nvSpPr>
        <dsp:cNvPr id="0" name=""/>
        <dsp:cNvSpPr/>
      </dsp:nvSpPr>
      <dsp:spPr>
        <a:xfrm>
          <a:off x="0" y="3311155"/>
          <a:ext cx="6696744" cy="1456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9742" tIns="520700" rIns="519742" bIns="177800" numCol="1" spcCol="1270" anchor="t" anchorCtr="0">
          <a:noAutofit/>
        </a:bodyPr>
        <a:lstStyle/>
        <a:p>
          <a:pPr marL="228600" lvl="1" indent="-228600" algn="l" defTabSz="1111250" rtl="0">
            <a:lnSpc>
              <a:spcPct val="90000"/>
            </a:lnSpc>
            <a:spcBef>
              <a:spcPct val="0"/>
            </a:spcBef>
            <a:spcAft>
              <a:spcPct val="15000"/>
            </a:spcAft>
            <a:buChar char="••"/>
          </a:pPr>
          <a:r>
            <a:rPr lang="es-ES_tradnl" sz="2500" b="1" kern="1200" dirty="0" smtClean="0"/>
            <a:t>Fácil de construir (</a:t>
          </a:r>
          <a:r>
            <a:rPr lang="es-ES_tradnl" sz="2500" b="1" kern="1200" dirty="0" err="1" smtClean="0"/>
            <a:t>Parshall</a:t>
          </a:r>
          <a:r>
            <a:rPr lang="es-ES_tradnl" sz="2500" b="1" kern="1200" dirty="0" smtClean="0"/>
            <a:t> o vertedores)</a:t>
          </a:r>
          <a:endParaRPr lang="es-MX" sz="2500" b="1" kern="1200" dirty="0"/>
        </a:p>
        <a:p>
          <a:pPr marL="228600" lvl="1" indent="-228600" algn="l" defTabSz="1111250" rtl="0">
            <a:lnSpc>
              <a:spcPct val="90000"/>
            </a:lnSpc>
            <a:spcBef>
              <a:spcPct val="0"/>
            </a:spcBef>
            <a:spcAft>
              <a:spcPct val="15000"/>
            </a:spcAft>
            <a:buChar char="••"/>
          </a:pPr>
          <a:r>
            <a:rPr lang="es-ES_tradnl" sz="2500" b="1" kern="1200" dirty="0" smtClean="0"/>
            <a:t>Valores altos de G y TRH cortos</a:t>
          </a:r>
          <a:endParaRPr lang="es-MX" sz="2500" b="1" kern="1200" dirty="0"/>
        </a:p>
      </dsp:txBody>
      <dsp:txXfrm>
        <a:off x="0" y="3311155"/>
        <a:ext cx="6696744" cy="1456875"/>
      </dsp:txXfrm>
    </dsp:sp>
    <dsp:sp modelId="{DAEEE75F-767A-409E-85E9-6C8030A0E8B0}">
      <dsp:nvSpPr>
        <dsp:cNvPr id="0" name=""/>
        <dsp:cNvSpPr/>
      </dsp:nvSpPr>
      <dsp:spPr>
        <a:xfrm>
          <a:off x="334837" y="2942155"/>
          <a:ext cx="4687720"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185" tIns="0" rIns="177185" bIns="0" numCol="1" spcCol="1270" anchor="ctr" anchorCtr="0">
          <a:noAutofit/>
        </a:bodyPr>
        <a:lstStyle/>
        <a:p>
          <a:pPr lvl="0" algn="l" defTabSz="1111250" rtl="0">
            <a:lnSpc>
              <a:spcPct val="90000"/>
            </a:lnSpc>
            <a:spcBef>
              <a:spcPct val="0"/>
            </a:spcBef>
            <a:spcAft>
              <a:spcPct val="35000"/>
            </a:spcAft>
          </a:pPr>
          <a:r>
            <a:rPr lang="es-ES_tradnl" sz="2500" kern="1200" smtClean="0"/>
            <a:t>Ventajas</a:t>
          </a:r>
          <a:endParaRPr lang="es-MX" sz="2500" kern="1200"/>
        </a:p>
      </dsp:txBody>
      <dsp:txXfrm>
        <a:off x="370863" y="2978181"/>
        <a:ext cx="4615668" cy="66594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FF998C-40C6-4786-B924-AE01B4476BB6}">
      <dsp:nvSpPr>
        <dsp:cNvPr id="0" name=""/>
        <dsp:cNvSpPr/>
      </dsp:nvSpPr>
      <dsp:spPr>
        <a:xfrm>
          <a:off x="0" y="52"/>
          <a:ext cx="7632848" cy="9360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Recomendaciones de diseño para mezcladores hidráulicos</a:t>
          </a:r>
          <a:endParaRPr lang="es-MX" sz="2400" kern="1200" dirty="0"/>
        </a:p>
      </dsp:txBody>
      <dsp:txXfrm>
        <a:off x="45692" y="45744"/>
        <a:ext cx="7541464" cy="844616"/>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FF998C-40C6-4786-B924-AE01B4476BB6}">
      <dsp:nvSpPr>
        <dsp:cNvPr id="0" name=""/>
        <dsp:cNvSpPr/>
      </dsp:nvSpPr>
      <dsp:spPr>
        <a:xfrm>
          <a:off x="0" y="0"/>
          <a:ext cx="7632848" cy="93597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Calculo del gradiente hidráulico para dispositivos hidráulicos </a:t>
          </a:r>
          <a:endParaRPr lang="es-MX" sz="2400" kern="1200" dirty="0"/>
        </a:p>
      </dsp:txBody>
      <dsp:txXfrm>
        <a:off x="45691" y="45691"/>
        <a:ext cx="7541466" cy="84459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FF998C-40C6-4786-B924-AE01B4476BB6}">
      <dsp:nvSpPr>
        <dsp:cNvPr id="0" name=""/>
        <dsp:cNvSpPr/>
      </dsp:nvSpPr>
      <dsp:spPr>
        <a:xfrm>
          <a:off x="0" y="0"/>
          <a:ext cx="7632848" cy="9360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_tradnl" sz="2400" kern="1200" dirty="0" smtClean="0"/>
            <a:t>En mezcladores con resalto hidráulico</a:t>
          </a:r>
          <a:endParaRPr lang="es-MX" sz="2400" kern="1200" dirty="0"/>
        </a:p>
      </dsp:txBody>
      <dsp:txXfrm>
        <a:off x="45692" y="45692"/>
        <a:ext cx="7541464" cy="844616"/>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FF998C-40C6-4786-B924-AE01B4476BB6}">
      <dsp:nvSpPr>
        <dsp:cNvPr id="0" name=""/>
        <dsp:cNvSpPr/>
      </dsp:nvSpPr>
      <dsp:spPr>
        <a:xfrm>
          <a:off x="0" y="0"/>
          <a:ext cx="7632848" cy="936091"/>
        </a:xfrm>
        <a:prstGeom prst="round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_tradnl" sz="2400" kern="1200" dirty="0" smtClean="0">
              <a:solidFill>
                <a:schemeClr val="tx1"/>
              </a:solidFill>
            </a:rPr>
            <a:t>El tiempo de mezcla </a:t>
          </a:r>
          <a:r>
            <a:rPr lang="es-ES_tradnl" sz="2800" b="1" i="1" kern="1200" dirty="0" smtClean="0">
              <a:solidFill>
                <a:schemeClr val="tx1"/>
              </a:solidFill>
            </a:rPr>
            <a:t>t</a:t>
          </a:r>
          <a:r>
            <a:rPr lang="es-ES_tradnl" sz="2400" i="1" kern="1200" dirty="0" smtClean="0">
              <a:solidFill>
                <a:schemeClr val="tx1"/>
              </a:solidFill>
            </a:rPr>
            <a:t> </a:t>
          </a:r>
          <a:r>
            <a:rPr lang="es-ES_tradnl" sz="2400" kern="1200" dirty="0" smtClean="0">
              <a:solidFill>
                <a:schemeClr val="tx1"/>
              </a:solidFill>
            </a:rPr>
            <a:t>en mezcladores con resalto hidráulico puede obtenerse con:</a:t>
          </a:r>
          <a:endParaRPr lang="es-MX" sz="2400" kern="1200" dirty="0">
            <a:solidFill>
              <a:schemeClr val="tx1"/>
            </a:solidFill>
          </a:endParaRPr>
        </a:p>
      </dsp:txBody>
      <dsp:txXfrm>
        <a:off x="45696" y="45696"/>
        <a:ext cx="7541456" cy="8446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9B011F-ECE4-4265-B63C-423C31ED268D}">
      <dsp:nvSpPr>
        <dsp:cNvPr id="0" name=""/>
        <dsp:cNvSpPr/>
      </dsp:nvSpPr>
      <dsp:spPr>
        <a:xfrm>
          <a:off x="0" y="1085705"/>
          <a:ext cx="756084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4163F35E-C597-4AAB-9F00-7C894CFDB209}">
      <dsp:nvSpPr>
        <dsp:cNvPr id="0" name=""/>
        <dsp:cNvSpPr/>
      </dsp:nvSpPr>
      <dsp:spPr>
        <a:xfrm>
          <a:off x="378042" y="820024"/>
          <a:ext cx="5292588" cy="53136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Agua potable y agua residual</a:t>
          </a:r>
          <a:endParaRPr lang="es-MX" sz="1800" kern="1200" dirty="0"/>
        </a:p>
      </dsp:txBody>
      <dsp:txXfrm>
        <a:off x="403981" y="845963"/>
        <a:ext cx="5240710" cy="479482"/>
      </dsp:txXfrm>
    </dsp:sp>
    <dsp:sp modelId="{DBB567B7-4C9A-45DC-AF23-B3ED111E494D}">
      <dsp:nvSpPr>
        <dsp:cNvPr id="0" name=""/>
        <dsp:cNvSpPr/>
      </dsp:nvSpPr>
      <dsp:spPr>
        <a:xfrm>
          <a:off x="0" y="1902185"/>
          <a:ext cx="756084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86805" tIns="374904" rIns="586805" bIns="128016" numCol="1" spcCol="1270" anchor="t" anchorCtr="0">
          <a:noAutofit/>
        </a:bodyPr>
        <a:lstStyle/>
        <a:p>
          <a:pPr marL="171450" lvl="1" indent="-171450" algn="l" defTabSz="800100" rtl="0">
            <a:lnSpc>
              <a:spcPct val="90000"/>
            </a:lnSpc>
            <a:spcBef>
              <a:spcPct val="0"/>
            </a:spcBef>
            <a:spcAft>
              <a:spcPct val="15000"/>
            </a:spcAft>
            <a:buChar char="••"/>
          </a:pPr>
          <a:endParaRPr lang="es-MX" sz="1800" kern="1200" dirty="0"/>
        </a:p>
      </dsp:txBody>
      <dsp:txXfrm>
        <a:off x="0" y="1902185"/>
        <a:ext cx="7560840" cy="453600"/>
      </dsp:txXfrm>
    </dsp:sp>
    <dsp:sp modelId="{1360B1C3-5DD0-450E-9A55-9D8D572047D5}">
      <dsp:nvSpPr>
        <dsp:cNvPr id="0" name=""/>
        <dsp:cNvSpPr/>
      </dsp:nvSpPr>
      <dsp:spPr>
        <a:xfrm>
          <a:off x="378042" y="1636505"/>
          <a:ext cx="5292588" cy="53136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Remoción de materiales tóxicos (Metales pesados)</a:t>
          </a:r>
          <a:endParaRPr lang="es-MX" sz="1800" kern="1200" dirty="0"/>
        </a:p>
      </dsp:txBody>
      <dsp:txXfrm>
        <a:off x="403981" y="1662444"/>
        <a:ext cx="5240710" cy="479482"/>
      </dsp:txXfrm>
    </dsp:sp>
    <dsp:sp modelId="{0A2F55EB-EAAF-4A3D-A144-C29C387B6515}">
      <dsp:nvSpPr>
        <dsp:cNvPr id="0" name=""/>
        <dsp:cNvSpPr/>
      </dsp:nvSpPr>
      <dsp:spPr>
        <a:xfrm>
          <a:off x="0" y="2718664"/>
          <a:ext cx="756084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138706E1-8E97-4CE8-8733-7789BF37123F}">
      <dsp:nvSpPr>
        <dsp:cNvPr id="0" name=""/>
        <dsp:cNvSpPr/>
      </dsp:nvSpPr>
      <dsp:spPr>
        <a:xfrm>
          <a:off x="378042" y="2452985"/>
          <a:ext cx="5292588" cy="53136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Remoción de material coloidal</a:t>
          </a:r>
          <a:endParaRPr lang="es-MX" sz="1800" kern="1200" dirty="0"/>
        </a:p>
      </dsp:txBody>
      <dsp:txXfrm>
        <a:off x="403981" y="2478924"/>
        <a:ext cx="5240710" cy="479482"/>
      </dsp:txXfrm>
    </dsp:sp>
    <dsp:sp modelId="{18752180-1776-45F3-9C0A-44F64DA982D3}">
      <dsp:nvSpPr>
        <dsp:cNvPr id="0" name=""/>
        <dsp:cNvSpPr/>
      </dsp:nvSpPr>
      <dsp:spPr>
        <a:xfrm>
          <a:off x="0" y="3535145"/>
          <a:ext cx="756084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7039AA0E-41F8-432F-AA9F-1696663AF01D}">
      <dsp:nvSpPr>
        <dsp:cNvPr id="0" name=""/>
        <dsp:cNvSpPr/>
      </dsp:nvSpPr>
      <dsp:spPr>
        <a:xfrm>
          <a:off x="378042" y="3269465"/>
          <a:ext cx="5292588" cy="53136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Remoción de sólidos suspendidos </a:t>
          </a:r>
          <a:endParaRPr lang="es-MX" sz="1800" kern="1200" dirty="0"/>
        </a:p>
      </dsp:txBody>
      <dsp:txXfrm>
        <a:off x="403981" y="3295404"/>
        <a:ext cx="5240710" cy="479482"/>
      </dsp:txXfrm>
    </dsp:sp>
    <dsp:sp modelId="{BF2BC391-AAF4-4B07-9B37-403A069D8764}">
      <dsp:nvSpPr>
        <dsp:cNvPr id="0" name=""/>
        <dsp:cNvSpPr/>
      </dsp:nvSpPr>
      <dsp:spPr>
        <a:xfrm>
          <a:off x="0" y="4351625"/>
          <a:ext cx="756084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E59A663-68AA-47AA-A6D7-7A09D4E521AF}">
      <dsp:nvSpPr>
        <dsp:cNvPr id="0" name=""/>
        <dsp:cNvSpPr/>
      </dsp:nvSpPr>
      <dsp:spPr>
        <a:xfrm>
          <a:off x="327055" y="4019450"/>
          <a:ext cx="5292588" cy="531360"/>
        </a:xfrm>
        <a:prstGeom prst="roundRect">
          <a:avLst/>
        </a:prstGeom>
        <a:solidFill>
          <a:schemeClr val="accent3">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0047" tIns="0" rIns="200047" bIns="0" numCol="1" spcCol="1270" anchor="ctr" anchorCtr="0">
          <a:noAutofit/>
        </a:bodyPr>
        <a:lstStyle/>
        <a:p>
          <a:pPr lvl="0" algn="l" defTabSz="800100" rtl="0">
            <a:lnSpc>
              <a:spcPct val="90000"/>
            </a:lnSpc>
            <a:spcBef>
              <a:spcPct val="0"/>
            </a:spcBef>
            <a:spcAft>
              <a:spcPct val="35000"/>
            </a:spcAft>
          </a:pPr>
          <a:r>
            <a:rPr lang="es-ES_tradnl" sz="1800" kern="1200" dirty="0" smtClean="0"/>
            <a:t>Remoción de color, </a:t>
          </a:r>
          <a:r>
            <a:rPr lang="es-ES_tradnl" sz="1800" kern="1200" dirty="0" err="1" smtClean="0"/>
            <a:t>trihalometanos</a:t>
          </a:r>
          <a:r>
            <a:rPr lang="es-ES_tradnl" sz="1800" kern="1200" dirty="0" smtClean="0"/>
            <a:t>, bacterias</a:t>
          </a:r>
          <a:endParaRPr lang="es-MX" sz="1800" kern="1200" dirty="0"/>
        </a:p>
      </dsp:txBody>
      <dsp:txXfrm>
        <a:off x="352994" y="4045389"/>
        <a:ext cx="5240710" cy="479482"/>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7E528-1C8E-4343-99B9-CB7047593F2C}">
      <dsp:nvSpPr>
        <dsp:cNvPr id="0" name=""/>
        <dsp:cNvSpPr/>
      </dsp:nvSpPr>
      <dsp:spPr>
        <a:xfrm>
          <a:off x="0" y="42925"/>
          <a:ext cx="5040560" cy="77625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_tradnl" altLang="es-MX" sz="2800" kern="1200" dirty="0" smtClean="0"/>
            <a:t>Mezcladores en línea</a:t>
          </a:r>
          <a:endParaRPr lang="es-MX" sz="2800" b="1" kern="1200" dirty="0"/>
        </a:p>
      </dsp:txBody>
      <dsp:txXfrm>
        <a:off x="22736" y="65661"/>
        <a:ext cx="4995088" cy="730784"/>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48D668-ABE1-45ED-B204-39F7492FD87B}">
      <dsp:nvSpPr>
        <dsp:cNvPr id="0" name=""/>
        <dsp:cNvSpPr/>
      </dsp:nvSpPr>
      <dsp:spPr>
        <a:xfrm>
          <a:off x="0" y="0"/>
          <a:ext cx="7056784" cy="13689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kern="1200" dirty="0" smtClean="0"/>
            <a:t>Son unidades instaladas en la parte interna de la tubería.</a:t>
          </a:r>
        </a:p>
        <a:p>
          <a:pPr lvl="0" algn="l" defTabSz="889000" rtl="0">
            <a:lnSpc>
              <a:spcPct val="90000"/>
            </a:lnSpc>
            <a:spcBef>
              <a:spcPct val="0"/>
            </a:spcBef>
            <a:spcAft>
              <a:spcPct val="35000"/>
            </a:spcAft>
          </a:pPr>
          <a:r>
            <a:rPr lang="es-ES_tradnl" sz="2000" kern="1200" dirty="0" smtClean="0"/>
            <a:t> 	Barras, perfiles o láminas corrugadas</a:t>
          </a:r>
        </a:p>
        <a:p>
          <a:pPr lvl="0" algn="l" defTabSz="889000" rtl="0">
            <a:lnSpc>
              <a:spcPct val="90000"/>
            </a:lnSpc>
            <a:spcBef>
              <a:spcPct val="0"/>
            </a:spcBef>
            <a:spcAft>
              <a:spcPct val="35000"/>
            </a:spcAft>
          </a:pPr>
          <a:r>
            <a:rPr lang="es-ES_tradnl" sz="2000" kern="1200" dirty="0" smtClean="0"/>
            <a:t> 	Producen turbulencia en la longitud deseada</a:t>
          </a:r>
          <a:endParaRPr lang="es-MX" sz="2000" kern="1200" dirty="0"/>
        </a:p>
      </dsp:txBody>
      <dsp:txXfrm>
        <a:off x="66824" y="66824"/>
        <a:ext cx="6923136" cy="1235252"/>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7E528-1C8E-4343-99B9-CB7047593F2C}">
      <dsp:nvSpPr>
        <dsp:cNvPr id="0" name=""/>
        <dsp:cNvSpPr/>
      </dsp:nvSpPr>
      <dsp:spPr>
        <a:xfrm>
          <a:off x="0" y="42925"/>
          <a:ext cx="5040560" cy="77625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_tradnl" altLang="es-MX" sz="2800" kern="1200" dirty="0" smtClean="0"/>
            <a:t>Mezcladores en línea</a:t>
          </a:r>
          <a:endParaRPr lang="es-MX" sz="2800" b="1" kern="1200" dirty="0"/>
        </a:p>
      </dsp:txBody>
      <dsp:txXfrm>
        <a:off x="22736" y="65661"/>
        <a:ext cx="4995088" cy="730784"/>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48D668-ABE1-45ED-B204-39F7492FD87B}">
      <dsp:nvSpPr>
        <dsp:cNvPr id="0" name=""/>
        <dsp:cNvSpPr/>
      </dsp:nvSpPr>
      <dsp:spPr>
        <a:xfrm>
          <a:off x="0" y="72010"/>
          <a:ext cx="7713206" cy="1216800"/>
        </a:xfrm>
        <a:prstGeom prst="round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kern="1200" dirty="0" smtClean="0">
              <a:solidFill>
                <a:schemeClr val="tx1"/>
              </a:solidFill>
            </a:rPr>
            <a:t>El cálculo del gradiente hidráulico se realiza de manera similar al del resalto hidráulico con la diferencia que la perdida de carga </a:t>
          </a:r>
          <a:r>
            <a:rPr lang="el-GR" sz="2000" kern="1200" dirty="0" smtClean="0">
              <a:solidFill>
                <a:schemeClr val="tx1"/>
              </a:solidFill>
              <a:latin typeface="Arial" panose="020B0604020202020204" pitchFamily="34" charset="0"/>
              <a:cs typeface="Arial" panose="020B0604020202020204" pitchFamily="34" charset="0"/>
            </a:rPr>
            <a:t>Δ</a:t>
          </a:r>
          <a:r>
            <a:rPr lang="es-MX" sz="2000" kern="1200" dirty="0" smtClean="0">
              <a:solidFill>
                <a:schemeClr val="tx1"/>
              </a:solidFill>
              <a:latin typeface="Arial" panose="020B0604020202020204" pitchFamily="34" charset="0"/>
              <a:cs typeface="Arial" panose="020B0604020202020204" pitchFamily="34" charset="0"/>
            </a:rPr>
            <a:t>H </a:t>
          </a:r>
          <a:r>
            <a:rPr lang="es-MX" sz="2000" kern="1200" dirty="0" smtClean="0">
              <a:solidFill>
                <a:schemeClr val="tx1"/>
              </a:solidFill>
            </a:rPr>
            <a:t>se calcula mediante la siguiente ecuación:</a:t>
          </a:r>
          <a:endParaRPr lang="es-MX" sz="2000" kern="1200" dirty="0">
            <a:solidFill>
              <a:schemeClr val="tx1"/>
            </a:solidFill>
          </a:endParaRPr>
        </a:p>
      </dsp:txBody>
      <dsp:txXfrm>
        <a:off x="59399" y="131409"/>
        <a:ext cx="7594408" cy="1098002"/>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91534A-1984-4E3E-8DB9-514688E7C55C}">
      <dsp:nvSpPr>
        <dsp:cNvPr id="0" name=""/>
        <dsp:cNvSpPr/>
      </dsp:nvSpPr>
      <dsp:spPr>
        <a:xfrm>
          <a:off x="0" y="398127"/>
          <a:ext cx="7128792" cy="2979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3273" tIns="458216" rIns="553273" bIns="156464" numCol="1" spcCol="1270" anchor="t" anchorCtr="0">
          <a:noAutofit/>
        </a:bodyPr>
        <a:lstStyle/>
        <a:p>
          <a:pPr marL="228600" lvl="1" indent="-228600" algn="l" defTabSz="977900" rtl="0">
            <a:lnSpc>
              <a:spcPct val="90000"/>
            </a:lnSpc>
            <a:spcBef>
              <a:spcPct val="0"/>
            </a:spcBef>
            <a:spcAft>
              <a:spcPct val="15000"/>
            </a:spcAft>
            <a:buChar char="••"/>
          </a:pPr>
          <a:r>
            <a:rPr lang="es-ES_tradnl" altLang="es-MX" sz="2200" b="1" kern="1200" dirty="0" smtClean="0"/>
            <a:t>Costo alto</a:t>
          </a:r>
          <a:endParaRPr lang="es-MX" sz="2200" b="1" kern="1200" dirty="0"/>
        </a:p>
        <a:p>
          <a:pPr marL="228600" lvl="1" indent="-228600" algn="l" defTabSz="977900">
            <a:lnSpc>
              <a:spcPct val="90000"/>
            </a:lnSpc>
            <a:spcBef>
              <a:spcPct val="0"/>
            </a:spcBef>
            <a:spcAft>
              <a:spcPct val="15000"/>
            </a:spcAft>
            <a:buChar char="••"/>
          </a:pPr>
          <a:r>
            <a:rPr lang="es-ES_tradnl" altLang="es-MX" sz="2200" b="1" kern="1200" dirty="0" smtClean="0"/>
            <a:t>El grado y tiempo de mezclado está en función del gasto de la planta</a:t>
          </a:r>
        </a:p>
        <a:p>
          <a:pPr marL="228600" lvl="1" indent="-228600" algn="l" defTabSz="977900">
            <a:lnSpc>
              <a:spcPct val="90000"/>
            </a:lnSpc>
            <a:spcBef>
              <a:spcPct val="0"/>
            </a:spcBef>
            <a:spcAft>
              <a:spcPct val="15000"/>
            </a:spcAft>
            <a:buChar char="••"/>
          </a:pPr>
          <a:r>
            <a:rPr lang="es-ES_tradnl" altLang="es-MX" sz="2200" b="1" kern="1200" dirty="0" smtClean="0"/>
            <a:t>Obstrucción por sólidos sí no existe una criba o malla que lo proteja</a:t>
          </a:r>
        </a:p>
        <a:p>
          <a:pPr marL="228600" lvl="1" indent="-228600" algn="l" defTabSz="977900">
            <a:lnSpc>
              <a:spcPct val="90000"/>
            </a:lnSpc>
            <a:spcBef>
              <a:spcPct val="0"/>
            </a:spcBef>
            <a:spcAft>
              <a:spcPct val="15000"/>
            </a:spcAft>
            <a:buChar char="••"/>
          </a:pPr>
          <a:r>
            <a:rPr lang="es-ES_tradnl" altLang="es-MX" sz="2200" b="1" kern="1200" dirty="0" smtClean="0"/>
            <a:t>Puede romper el </a:t>
          </a:r>
          <a:r>
            <a:rPr lang="es-ES_tradnl" altLang="es-MX" sz="2200" b="1" kern="1200" dirty="0" err="1" smtClean="0"/>
            <a:t>floc</a:t>
          </a:r>
          <a:r>
            <a:rPr lang="es-ES_tradnl" altLang="es-MX" sz="2200" b="1" kern="1200" dirty="0" smtClean="0"/>
            <a:t> si no se instala en el lugar adecuado</a:t>
          </a:r>
        </a:p>
      </dsp:txBody>
      <dsp:txXfrm>
        <a:off x="0" y="398127"/>
        <a:ext cx="7128792" cy="2979900"/>
      </dsp:txXfrm>
    </dsp:sp>
    <dsp:sp modelId="{A4BF49F2-CC43-49A7-BC84-1E269057B137}">
      <dsp:nvSpPr>
        <dsp:cNvPr id="0" name=""/>
        <dsp:cNvSpPr/>
      </dsp:nvSpPr>
      <dsp:spPr>
        <a:xfrm>
          <a:off x="356439" y="73407"/>
          <a:ext cx="4990154"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8616" tIns="0" rIns="188616" bIns="0" numCol="1" spcCol="1270" anchor="ctr" anchorCtr="0">
          <a:noAutofit/>
        </a:bodyPr>
        <a:lstStyle/>
        <a:p>
          <a:pPr lvl="0" algn="l" defTabSz="977900" rtl="0">
            <a:lnSpc>
              <a:spcPct val="90000"/>
            </a:lnSpc>
            <a:spcBef>
              <a:spcPct val="0"/>
            </a:spcBef>
            <a:spcAft>
              <a:spcPct val="35000"/>
            </a:spcAft>
          </a:pPr>
          <a:r>
            <a:rPr lang="es-ES_tradnl" sz="2200" kern="1200" smtClean="0"/>
            <a:t>Desventajas</a:t>
          </a:r>
          <a:endParaRPr lang="es-MX" sz="2200" kern="1200"/>
        </a:p>
      </dsp:txBody>
      <dsp:txXfrm>
        <a:off x="388142" y="105110"/>
        <a:ext cx="4926748" cy="586034"/>
      </dsp:txXfrm>
    </dsp:sp>
    <dsp:sp modelId="{925A8803-7450-4023-B384-9F41C88303FC}">
      <dsp:nvSpPr>
        <dsp:cNvPr id="0" name=""/>
        <dsp:cNvSpPr/>
      </dsp:nvSpPr>
      <dsp:spPr>
        <a:xfrm>
          <a:off x="0" y="3821548"/>
          <a:ext cx="7128792" cy="20097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3273" tIns="458216" rIns="553273" bIns="156464" numCol="1" spcCol="1270" anchor="t" anchorCtr="0">
          <a:noAutofit/>
        </a:bodyPr>
        <a:lstStyle/>
        <a:p>
          <a:pPr marL="228600" lvl="1" indent="-228600" algn="l" defTabSz="977900" rtl="0">
            <a:lnSpc>
              <a:spcPct val="90000"/>
            </a:lnSpc>
            <a:spcBef>
              <a:spcPct val="0"/>
            </a:spcBef>
            <a:spcAft>
              <a:spcPct val="15000"/>
            </a:spcAft>
            <a:buChar char="••"/>
          </a:pPr>
          <a:r>
            <a:rPr lang="es-ES_tradnl" altLang="es-MX" sz="2200" b="1" kern="1200" dirty="0" smtClean="0"/>
            <a:t>Gran intensidad de turbulencia</a:t>
          </a:r>
          <a:endParaRPr lang="es-MX" sz="2200" b="1" kern="1200" dirty="0"/>
        </a:p>
        <a:p>
          <a:pPr marL="228600" lvl="1" indent="-228600" algn="l" defTabSz="977900">
            <a:lnSpc>
              <a:spcPct val="90000"/>
            </a:lnSpc>
            <a:spcBef>
              <a:spcPct val="0"/>
            </a:spcBef>
            <a:spcAft>
              <a:spcPct val="15000"/>
            </a:spcAft>
            <a:buChar char="••"/>
          </a:pPr>
          <a:r>
            <a:rPr lang="es-ES_tradnl" altLang="es-MX" sz="2200" b="1" kern="1200" dirty="0" smtClean="0"/>
            <a:t>Poca pérdida de energía</a:t>
          </a:r>
        </a:p>
        <a:p>
          <a:pPr marL="228600" lvl="1" indent="-228600" algn="l" defTabSz="977900">
            <a:lnSpc>
              <a:spcPct val="90000"/>
            </a:lnSpc>
            <a:spcBef>
              <a:spcPct val="0"/>
            </a:spcBef>
            <a:spcAft>
              <a:spcPct val="15000"/>
            </a:spcAft>
            <a:buChar char="••"/>
          </a:pPr>
          <a:r>
            <a:rPr lang="es-ES_tradnl" altLang="es-MX" sz="2200" b="1" kern="1200" dirty="0" smtClean="0"/>
            <a:t>No hay partes móviles</a:t>
          </a:r>
        </a:p>
        <a:p>
          <a:pPr marL="228600" lvl="1" indent="-228600" algn="l" defTabSz="977900">
            <a:lnSpc>
              <a:spcPct val="90000"/>
            </a:lnSpc>
            <a:spcBef>
              <a:spcPct val="0"/>
            </a:spcBef>
            <a:spcAft>
              <a:spcPct val="15000"/>
            </a:spcAft>
            <a:buChar char="••"/>
          </a:pPr>
          <a:r>
            <a:rPr lang="es-ES_tradnl" altLang="es-MX" sz="2200" b="1" kern="1200" dirty="0" smtClean="0"/>
            <a:t>Bajo mantenimiento</a:t>
          </a:r>
        </a:p>
      </dsp:txBody>
      <dsp:txXfrm>
        <a:off x="0" y="3821548"/>
        <a:ext cx="7128792" cy="2009700"/>
      </dsp:txXfrm>
    </dsp:sp>
    <dsp:sp modelId="{DAEEE75F-767A-409E-85E9-6C8030A0E8B0}">
      <dsp:nvSpPr>
        <dsp:cNvPr id="0" name=""/>
        <dsp:cNvSpPr/>
      </dsp:nvSpPr>
      <dsp:spPr>
        <a:xfrm>
          <a:off x="356439" y="3496827"/>
          <a:ext cx="4990154"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8616" tIns="0" rIns="188616" bIns="0" numCol="1" spcCol="1270" anchor="ctr" anchorCtr="0">
          <a:noAutofit/>
        </a:bodyPr>
        <a:lstStyle/>
        <a:p>
          <a:pPr lvl="0" algn="l" defTabSz="977900" rtl="0">
            <a:lnSpc>
              <a:spcPct val="90000"/>
            </a:lnSpc>
            <a:spcBef>
              <a:spcPct val="0"/>
            </a:spcBef>
            <a:spcAft>
              <a:spcPct val="35000"/>
            </a:spcAft>
          </a:pPr>
          <a:r>
            <a:rPr lang="es-ES_tradnl" sz="2200" kern="1200" smtClean="0"/>
            <a:t>Ventajas</a:t>
          </a:r>
          <a:endParaRPr lang="es-MX" sz="2200" kern="1200"/>
        </a:p>
      </dsp:txBody>
      <dsp:txXfrm>
        <a:off x="388142" y="3528530"/>
        <a:ext cx="4926748" cy="586034"/>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B334C4-9154-4637-BADD-A77F9166A42F}">
      <dsp:nvSpPr>
        <dsp:cNvPr id="0" name=""/>
        <dsp:cNvSpPr/>
      </dsp:nvSpPr>
      <dsp:spPr>
        <a:xfrm>
          <a:off x="0" y="996669"/>
          <a:ext cx="6912768" cy="35343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6508" tIns="687324" rIns="536508" bIns="234696" numCol="1" spcCol="1270" anchor="t" anchorCtr="0">
          <a:noAutofit/>
        </a:bodyPr>
        <a:lstStyle/>
        <a:p>
          <a:pPr marL="285750" lvl="1" indent="-285750" algn="l" defTabSz="1466850" rtl="0">
            <a:lnSpc>
              <a:spcPct val="90000"/>
            </a:lnSpc>
            <a:spcBef>
              <a:spcPct val="0"/>
            </a:spcBef>
            <a:spcAft>
              <a:spcPct val="15000"/>
            </a:spcAft>
            <a:buChar char="••"/>
          </a:pPr>
          <a:r>
            <a:rPr lang="es-ES_tradnl" sz="3300" kern="1200" smtClean="0"/>
            <a:t>Tiempo de agitación</a:t>
          </a:r>
          <a:endParaRPr lang="es-MX" sz="3300" kern="1200"/>
        </a:p>
        <a:p>
          <a:pPr marL="285750" lvl="1" indent="-285750" algn="l" defTabSz="1466850" rtl="0">
            <a:lnSpc>
              <a:spcPct val="90000"/>
            </a:lnSpc>
            <a:spcBef>
              <a:spcPct val="0"/>
            </a:spcBef>
            <a:spcAft>
              <a:spcPct val="15000"/>
            </a:spcAft>
            <a:buChar char="••"/>
          </a:pPr>
          <a:r>
            <a:rPr lang="es-ES_tradnl" sz="3300" kern="1200" smtClean="0"/>
            <a:t>Intensidad del mezclado (G)</a:t>
          </a:r>
          <a:endParaRPr lang="es-MX" sz="3300" kern="1200"/>
        </a:p>
        <a:p>
          <a:pPr marL="285750" lvl="1" indent="-285750" algn="l" defTabSz="1466850" rtl="0">
            <a:lnSpc>
              <a:spcPct val="90000"/>
            </a:lnSpc>
            <a:spcBef>
              <a:spcPct val="0"/>
            </a:spcBef>
            <a:spcAft>
              <a:spcPct val="15000"/>
            </a:spcAft>
            <a:buChar char="••"/>
          </a:pPr>
          <a:r>
            <a:rPr lang="es-ES_tradnl" sz="3300" kern="1200" smtClean="0"/>
            <a:t>Dosificación de los reactivos</a:t>
          </a:r>
          <a:endParaRPr lang="es-MX" sz="3300" kern="1200"/>
        </a:p>
        <a:p>
          <a:pPr marL="285750" lvl="1" indent="-285750" algn="l" defTabSz="1466850" rtl="0">
            <a:lnSpc>
              <a:spcPct val="90000"/>
            </a:lnSpc>
            <a:spcBef>
              <a:spcPct val="0"/>
            </a:spcBef>
            <a:spcAft>
              <a:spcPct val="15000"/>
            </a:spcAft>
            <a:buChar char="••"/>
          </a:pPr>
          <a:r>
            <a:rPr lang="es-ES_tradnl" sz="3300" kern="1200" dirty="0" smtClean="0"/>
            <a:t>pH</a:t>
          </a:r>
          <a:endParaRPr lang="es-MX" sz="3300" kern="1200" dirty="0"/>
        </a:p>
        <a:p>
          <a:pPr marL="285750" lvl="1" indent="-285750" algn="l" defTabSz="1466850" rtl="0">
            <a:lnSpc>
              <a:spcPct val="90000"/>
            </a:lnSpc>
            <a:spcBef>
              <a:spcPct val="0"/>
            </a:spcBef>
            <a:spcAft>
              <a:spcPct val="15000"/>
            </a:spcAft>
            <a:buChar char="••"/>
          </a:pPr>
          <a:r>
            <a:rPr lang="es-ES_tradnl" sz="3300" kern="1200" dirty="0" smtClean="0"/>
            <a:t>Concentración del coagulante</a:t>
          </a:r>
          <a:endParaRPr lang="es-MX" sz="3300" kern="1200" dirty="0"/>
        </a:p>
      </dsp:txBody>
      <dsp:txXfrm>
        <a:off x="0" y="996669"/>
        <a:ext cx="6912768" cy="3534300"/>
      </dsp:txXfrm>
    </dsp:sp>
    <dsp:sp modelId="{BCABAAEA-CE2D-4A36-A6DD-B1AD8E78301C}">
      <dsp:nvSpPr>
        <dsp:cNvPr id="0" name=""/>
        <dsp:cNvSpPr/>
      </dsp:nvSpPr>
      <dsp:spPr>
        <a:xfrm>
          <a:off x="345638" y="509589"/>
          <a:ext cx="4838937" cy="9741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900" tIns="0" rIns="182900" bIns="0" numCol="1" spcCol="1270" anchor="ctr" anchorCtr="0">
          <a:noAutofit/>
        </a:bodyPr>
        <a:lstStyle/>
        <a:p>
          <a:pPr lvl="0" algn="l" defTabSz="1466850" rtl="0">
            <a:lnSpc>
              <a:spcPct val="90000"/>
            </a:lnSpc>
            <a:spcBef>
              <a:spcPct val="0"/>
            </a:spcBef>
            <a:spcAft>
              <a:spcPct val="35000"/>
            </a:spcAft>
          </a:pPr>
          <a:r>
            <a:rPr lang="es-ES_tradnl" sz="3300" kern="1200" smtClean="0"/>
            <a:t>Parámetros de operación</a:t>
          </a:r>
          <a:endParaRPr lang="es-MX" sz="3300" kern="1200"/>
        </a:p>
      </dsp:txBody>
      <dsp:txXfrm>
        <a:off x="393193" y="557144"/>
        <a:ext cx="4743827" cy="87905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DC2B46-48C3-4E34-998C-6185F4795750}">
      <dsp:nvSpPr>
        <dsp:cNvPr id="0" name=""/>
        <dsp:cNvSpPr/>
      </dsp:nvSpPr>
      <dsp:spPr>
        <a:xfrm>
          <a:off x="0" y="509135"/>
          <a:ext cx="7128792" cy="52211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3273" tIns="1353820" rIns="553273" bIns="142240" numCol="1" spcCol="1270" anchor="t" anchorCtr="0">
          <a:noAutofit/>
        </a:bodyPr>
        <a:lstStyle/>
        <a:p>
          <a:pPr marL="228600" lvl="1" indent="-228600" algn="l" defTabSz="889000" rtl="0">
            <a:lnSpc>
              <a:spcPct val="90000"/>
            </a:lnSpc>
            <a:spcBef>
              <a:spcPct val="0"/>
            </a:spcBef>
            <a:spcAft>
              <a:spcPct val="15000"/>
            </a:spcAft>
            <a:buChar char="••"/>
          </a:pPr>
          <a:r>
            <a:rPr lang="es-ES_tradnl" sz="2000" b="1" kern="1200" dirty="0" smtClean="0"/>
            <a:t>Determinación en laboratorio de la dosis, pH y concentración óptima de coagulante utilizado</a:t>
          </a:r>
          <a:endParaRPr lang="es-MX" sz="2000" b="1" kern="1200" dirty="0"/>
        </a:p>
        <a:p>
          <a:pPr marL="228600" lvl="1" indent="-228600" algn="l" defTabSz="889000" rtl="0">
            <a:lnSpc>
              <a:spcPct val="90000"/>
            </a:lnSpc>
            <a:spcBef>
              <a:spcPct val="0"/>
            </a:spcBef>
            <a:spcAft>
              <a:spcPct val="15000"/>
            </a:spcAft>
            <a:buChar char="••"/>
          </a:pPr>
          <a:endParaRPr lang="es-MX" sz="2000" b="1" kern="1200" dirty="0"/>
        </a:p>
        <a:p>
          <a:pPr marL="228600" lvl="1" indent="-228600" algn="l" defTabSz="889000" rtl="0">
            <a:lnSpc>
              <a:spcPct val="90000"/>
            </a:lnSpc>
            <a:spcBef>
              <a:spcPct val="0"/>
            </a:spcBef>
            <a:spcAft>
              <a:spcPct val="15000"/>
            </a:spcAft>
            <a:buChar char="••"/>
          </a:pPr>
          <a:r>
            <a:rPr lang="es-ES_tradnl" sz="2000" b="1" kern="1200" dirty="0" smtClean="0"/>
            <a:t>Determinación en campo de la exactitud del dosificador</a:t>
          </a:r>
          <a:endParaRPr lang="es-MX" sz="2000" b="1" kern="1200" dirty="0"/>
        </a:p>
        <a:p>
          <a:pPr marL="228600" lvl="1" indent="-228600" algn="l" defTabSz="889000" rtl="0">
            <a:lnSpc>
              <a:spcPct val="90000"/>
            </a:lnSpc>
            <a:spcBef>
              <a:spcPct val="0"/>
            </a:spcBef>
            <a:spcAft>
              <a:spcPct val="15000"/>
            </a:spcAft>
            <a:buChar char="••"/>
          </a:pPr>
          <a:endParaRPr lang="es-MX" sz="2000" b="1" kern="1200" dirty="0"/>
        </a:p>
        <a:p>
          <a:pPr marL="228600" lvl="1" indent="-228600" algn="l" defTabSz="889000" rtl="0">
            <a:lnSpc>
              <a:spcPct val="90000"/>
            </a:lnSpc>
            <a:spcBef>
              <a:spcPct val="0"/>
            </a:spcBef>
            <a:spcAft>
              <a:spcPct val="15000"/>
            </a:spcAft>
            <a:buChar char="••"/>
          </a:pPr>
          <a:r>
            <a:rPr lang="es-ES_tradnl" sz="2000" b="1" kern="1200" dirty="0" smtClean="0"/>
            <a:t>TRH real del tanque de mezcla rápida y el de preparación de soluciones</a:t>
          </a:r>
          <a:endParaRPr lang="es-MX" sz="2000" b="1" kern="1200" dirty="0"/>
        </a:p>
        <a:p>
          <a:pPr marL="228600" lvl="1" indent="-228600" algn="l" defTabSz="889000" rtl="0">
            <a:lnSpc>
              <a:spcPct val="90000"/>
            </a:lnSpc>
            <a:spcBef>
              <a:spcPct val="0"/>
            </a:spcBef>
            <a:spcAft>
              <a:spcPct val="15000"/>
            </a:spcAft>
            <a:buChar char="••"/>
          </a:pPr>
          <a:endParaRPr lang="es-MX" sz="2000" b="1" kern="1200" dirty="0"/>
        </a:p>
        <a:p>
          <a:pPr marL="228600" lvl="1" indent="-228600" algn="l" defTabSz="889000" rtl="0">
            <a:lnSpc>
              <a:spcPct val="90000"/>
            </a:lnSpc>
            <a:spcBef>
              <a:spcPct val="0"/>
            </a:spcBef>
            <a:spcAft>
              <a:spcPct val="15000"/>
            </a:spcAft>
            <a:buChar char="••"/>
          </a:pPr>
          <a:r>
            <a:rPr lang="es-ES_tradnl" sz="2000" b="1" kern="1200" dirty="0" smtClean="0"/>
            <a:t>Eficiencia e intensidad de la mezcla </a:t>
          </a:r>
          <a:endParaRPr lang="es-MX" sz="2000" b="1" kern="1200" dirty="0"/>
        </a:p>
        <a:p>
          <a:pPr marL="228600" lvl="1" indent="-228600" algn="l" defTabSz="889000" rtl="0">
            <a:lnSpc>
              <a:spcPct val="90000"/>
            </a:lnSpc>
            <a:spcBef>
              <a:spcPct val="0"/>
            </a:spcBef>
            <a:spcAft>
              <a:spcPct val="15000"/>
            </a:spcAft>
            <a:buChar char="••"/>
          </a:pPr>
          <a:endParaRPr lang="es-MX" sz="2000" b="1" kern="1200" dirty="0"/>
        </a:p>
        <a:p>
          <a:pPr marL="228600" lvl="1" indent="-228600" algn="l" defTabSz="889000" rtl="0">
            <a:lnSpc>
              <a:spcPct val="90000"/>
            </a:lnSpc>
            <a:spcBef>
              <a:spcPct val="0"/>
            </a:spcBef>
            <a:spcAft>
              <a:spcPct val="15000"/>
            </a:spcAft>
            <a:buChar char="••"/>
          </a:pPr>
          <a:r>
            <a:rPr lang="es-ES_tradnl" sz="2000" b="1" kern="1200" dirty="0" smtClean="0"/>
            <a:t>Punto exacto donde se aplica el coagulante</a:t>
          </a:r>
          <a:endParaRPr lang="es-MX" sz="2000" b="1" kern="1200" dirty="0"/>
        </a:p>
      </dsp:txBody>
      <dsp:txXfrm>
        <a:off x="0" y="509135"/>
        <a:ext cx="7128792" cy="5221125"/>
      </dsp:txXfrm>
    </dsp:sp>
    <dsp:sp modelId="{05D2CD9E-18E0-4EE6-ACDB-94581BD9536C}">
      <dsp:nvSpPr>
        <dsp:cNvPr id="0" name=""/>
        <dsp:cNvSpPr/>
      </dsp:nvSpPr>
      <dsp:spPr>
        <a:xfrm>
          <a:off x="356439" y="102387"/>
          <a:ext cx="4990154" cy="13661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8616" tIns="0" rIns="188616" bIns="0" numCol="1" spcCol="1270" anchor="ctr" anchorCtr="0">
          <a:noAutofit/>
        </a:bodyPr>
        <a:lstStyle/>
        <a:p>
          <a:pPr lvl="0" algn="l" defTabSz="889000" rtl="0">
            <a:lnSpc>
              <a:spcPct val="90000"/>
            </a:lnSpc>
            <a:spcBef>
              <a:spcPct val="0"/>
            </a:spcBef>
            <a:spcAft>
              <a:spcPct val="35000"/>
            </a:spcAft>
          </a:pPr>
          <a:r>
            <a:rPr lang="es-ES_tradnl" sz="2000" kern="1200" dirty="0" smtClean="0"/>
            <a:t>Revisión y evaluación de la unidad de mezcla rápida</a:t>
          </a:r>
          <a:endParaRPr lang="es-MX" sz="2000" kern="1200" dirty="0"/>
        </a:p>
      </dsp:txBody>
      <dsp:txXfrm>
        <a:off x="423129" y="169077"/>
        <a:ext cx="4856774" cy="12327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20C3EB-43FB-4808-A438-4681A316555F}">
      <dsp:nvSpPr>
        <dsp:cNvPr id="0" name=""/>
        <dsp:cNvSpPr/>
      </dsp:nvSpPr>
      <dsp:spPr>
        <a:xfrm>
          <a:off x="0" y="341"/>
          <a:ext cx="5904656" cy="64564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Aplicaciones mas comunes de la utilización del proceso de coagulación</a:t>
          </a:r>
          <a:endParaRPr lang="es-MX" sz="2000" kern="1200" dirty="0"/>
        </a:p>
      </dsp:txBody>
      <dsp:txXfrm>
        <a:off x="31518" y="31859"/>
        <a:ext cx="5841620" cy="5826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4DAC16-0559-4889-9FF8-90B59BE85CD5}">
      <dsp:nvSpPr>
        <dsp:cNvPr id="0" name=""/>
        <dsp:cNvSpPr/>
      </dsp:nvSpPr>
      <dsp:spPr>
        <a:xfrm>
          <a:off x="0" y="14580"/>
          <a:ext cx="7427168" cy="1113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ES" sz="2800" kern="1200" smtClean="0"/>
            <a:t>Remoción esperada de contaminantes en potabilización</a:t>
          </a:r>
          <a:endParaRPr lang="es-MX" sz="2800" kern="1200"/>
        </a:p>
      </dsp:txBody>
      <dsp:txXfrm>
        <a:off x="54373" y="68953"/>
        <a:ext cx="7318422" cy="10050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F76495-F53F-4460-ADFE-A7872D5C5F70}">
      <dsp:nvSpPr>
        <dsp:cNvPr id="0" name=""/>
        <dsp:cNvSpPr/>
      </dsp:nvSpPr>
      <dsp:spPr>
        <a:xfrm rot="10800000">
          <a:off x="1429896" y="2679"/>
          <a:ext cx="4787440" cy="8961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5178" tIns="99060" rIns="184912" bIns="99060" numCol="1" spcCol="1270" anchor="ctr" anchorCtr="0">
          <a:noAutofit/>
        </a:bodyPr>
        <a:lstStyle/>
        <a:p>
          <a:pPr lvl="0" algn="ctr" defTabSz="1155700" rtl="0">
            <a:lnSpc>
              <a:spcPct val="90000"/>
            </a:lnSpc>
            <a:spcBef>
              <a:spcPct val="0"/>
            </a:spcBef>
            <a:spcAft>
              <a:spcPct val="35000"/>
            </a:spcAft>
          </a:pPr>
          <a:r>
            <a:rPr lang="es-ES_tradnl" sz="2600" kern="1200" smtClean="0"/>
            <a:t>Remoción del 80-90%  de SST</a:t>
          </a:r>
          <a:endParaRPr lang="es-MX" sz="2600" kern="1200"/>
        </a:p>
      </dsp:txBody>
      <dsp:txXfrm rot="10800000">
        <a:off x="1653934" y="2679"/>
        <a:ext cx="4563402" cy="896151"/>
      </dsp:txXfrm>
    </dsp:sp>
    <dsp:sp modelId="{B5E06C55-9358-4BA4-9726-08ADF31D7F22}">
      <dsp:nvSpPr>
        <dsp:cNvPr id="0" name=""/>
        <dsp:cNvSpPr/>
      </dsp:nvSpPr>
      <dsp:spPr>
        <a:xfrm>
          <a:off x="981821" y="2679"/>
          <a:ext cx="896151" cy="8961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E89CF1-7FC7-4694-BF08-0FA3B3C9C8A6}">
      <dsp:nvSpPr>
        <dsp:cNvPr id="0" name=""/>
        <dsp:cNvSpPr/>
      </dsp:nvSpPr>
      <dsp:spPr>
        <a:xfrm rot="10800000">
          <a:off x="1484760" y="1153192"/>
          <a:ext cx="4787440" cy="8961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5178" tIns="99060" rIns="184912" bIns="99060" numCol="1" spcCol="1270" anchor="ctr" anchorCtr="0">
          <a:noAutofit/>
        </a:bodyPr>
        <a:lstStyle/>
        <a:p>
          <a:pPr lvl="0" algn="ctr" defTabSz="1155700" rtl="0">
            <a:lnSpc>
              <a:spcPct val="90000"/>
            </a:lnSpc>
            <a:spcBef>
              <a:spcPct val="0"/>
            </a:spcBef>
            <a:spcAft>
              <a:spcPct val="35000"/>
            </a:spcAft>
          </a:pPr>
          <a:r>
            <a:rPr lang="es-ES_tradnl" sz="2600" kern="1200" smtClean="0"/>
            <a:t>40 al 70% de la DBO</a:t>
          </a:r>
          <a:endParaRPr lang="es-MX" sz="2600" kern="1200"/>
        </a:p>
      </dsp:txBody>
      <dsp:txXfrm rot="10800000">
        <a:off x="1708798" y="1153192"/>
        <a:ext cx="4563402" cy="896151"/>
      </dsp:txXfrm>
    </dsp:sp>
    <dsp:sp modelId="{E6226C12-9104-415E-AC37-3CD312831DE8}">
      <dsp:nvSpPr>
        <dsp:cNvPr id="0" name=""/>
        <dsp:cNvSpPr/>
      </dsp:nvSpPr>
      <dsp:spPr>
        <a:xfrm>
          <a:off x="981821" y="1166338"/>
          <a:ext cx="896151" cy="8961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B168F4-7554-4DCF-B260-3BB9C7B09BAC}">
      <dsp:nvSpPr>
        <dsp:cNvPr id="0" name=""/>
        <dsp:cNvSpPr/>
      </dsp:nvSpPr>
      <dsp:spPr>
        <a:xfrm rot="10800000">
          <a:off x="1429896" y="2329997"/>
          <a:ext cx="4787440" cy="8961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5178" tIns="99060" rIns="184912" bIns="99060" numCol="1" spcCol="1270" anchor="ctr" anchorCtr="0">
          <a:noAutofit/>
        </a:bodyPr>
        <a:lstStyle/>
        <a:p>
          <a:pPr lvl="0" algn="ctr" defTabSz="1155700" rtl="0">
            <a:lnSpc>
              <a:spcPct val="90000"/>
            </a:lnSpc>
            <a:spcBef>
              <a:spcPct val="0"/>
            </a:spcBef>
            <a:spcAft>
              <a:spcPct val="35000"/>
            </a:spcAft>
          </a:pPr>
          <a:r>
            <a:rPr lang="es-ES_tradnl" sz="2600" kern="1200" smtClean="0"/>
            <a:t>30 al 60% de la DQO</a:t>
          </a:r>
          <a:endParaRPr lang="es-MX" sz="2600" kern="1200"/>
        </a:p>
      </dsp:txBody>
      <dsp:txXfrm rot="10800000">
        <a:off x="1653934" y="2329997"/>
        <a:ext cx="4563402" cy="896151"/>
      </dsp:txXfrm>
    </dsp:sp>
    <dsp:sp modelId="{74FC1A2F-2A1E-4219-B4C4-33DF8C9D6A03}">
      <dsp:nvSpPr>
        <dsp:cNvPr id="0" name=""/>
        <dsp:cNvSpPr/>
      </dsp:nvSpPr>
      <dsp:spPr>
        <a:xfrm>
          <a:off x="981821" y="2329997"/>
          <a:ext cx="896151" cy="8961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A564FB-4454-4D72-BCBF-B4A2DF41EC10}">
      <dsp:nvSpPr>
        <dsp:cNvPr id="0" name=""/>
        <dsp:cNvSpPr/>
      </dsp:nvSpPr>
      <dsp:spPr>
        <a:xfrm rot="10800000">
          <a:off x="1429896" y="3493656"/>
          <a:ext cx="4787440" cy="8961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5178" tIns="99060" rIns="184912" bIns="99060" numCol="1" spcCol="1270" anchor="ctr" anchorCtr="0">
          <a:noAutofit/>
        </a:bodyPr>
        <a:lstStyle/>
        <a:p>
          <a:pPr lvl="0" algn="ctr" defTabSz="1155700" rtl="0">
            <a:lnSpc>
              <a:spcPct val="90000"/>
            </a:lnSpc>
            <a:spcBef>
              <a:spcPct val="0"/>
            </a:spcBef>
            <a:spcAft>
              <a:spcPct val="35000"/>
            </a:spcAft>
          </a:pPr>
          <a:r>
            <a:rPr lang="es-ES_tradnl" sz="2600" kern="1200" smtClean="0"/>
            <a:t>80 al 90% bacterias</a:t>
          </a:r>
          <a:endParaRPr lang="es-MX" sz="2600" kern="1200"/>
        </a:p>
      </dsp:txBody>
      <dsp:txXfrm rot="10800000">
        <a:off x="1653934" y="3493656"/>
        <a:ext cx="4563402" cy="896151"/>
      </dsp:txXfrm>
    </dsp:sp>
    <dsp:sp modelId="{CD4C7697-0A53-4D53-865D-204F6F6BA8AD}">
      <dsp:nvSpPr>
        <dsp:cNvPr id="0" name=""/>
        <dsp:cNvSpPr/>
      </dsp:nvSpPr>
      <dsp:spPr>
        <a:xfrm>
          <a:off x="981821" y="3493656"/>
          <a:ext cx="896151" cy="8961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BBE6A-5142-4195-A7C5-B0E6FA90CCDE}">
      <dsp:nvSpPr>
        <dsp:cNvPr id="0" name=""/>
        <dsp:cNvSpPr/>
      </dsp:nvSpPr>
      <dsp:spPr>
        <a:xfrm>
          <a:off x="0" y="22388"/>
          <a:ext cx="7168459" cy="11793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MX" sz="2100" kern="1200" dirty="0" smtClean="0"/>
            <a:t>La coagulación es la r</a:t>
          </a:r>
          <a:r>
            <a:rPr lang="es-ES_tradnl" sz="2100" kern="1200" dirty="0" err="1" smtClean="0"/>
            <a:t>eacción</a:t>
          </a:r>
          <a:r>
            <a:rPr lang="es-ES_tradnl" sz="2100" kern="1200" dirty="0" smtClean="0"/>
            <a:t> química y física que ocurre entre la alcalinidad del agua y un coagulante adicionado donde:</a:t>
          </a:r>
          <a:br>
            <a:rPr lang="es-ES_tradnl" sz="2100" kern="1200" dirty="0" smtClean="0"/>
          </a:br>
          <a:endParaRPr lang="es-MX" sz="2100" kern="1200" dirty="0"/>
        </a:p>
      </dsp:txBody>
      <dsp:txXfrm>
        <a:off x="57572" y="79960"/>
        <a:ext cx="7053315" cy="10642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7402D-D626-4A42-B587-2419EC86A3A6}">
      <dsp:nvSpPr>
        <dsp:cNvPr id="0" name=""/>
        <dsp:cNvSpPr/>
      </dsp:nvSpPr>
      <dsp:spPr>
        <a:xfrm>
          <a:off x="0" y="5847"/>
          <a:ext cx="6832310" cy="730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Modelo físico  (doble capa)</a:t>
          </a:r>
          <a:endParaRPr lang="es-MX" sz="2000" kern="1200" dirty="0"/>
        </a:p>
      </dsp:txBody>
      <dsp:txXfrm>
        <a:off x="35640" y="41487"/>
        <a:ext cx="6761030" cy="658800"/>
      </dsp:txXfrm>
    </dsp:sp>
    <dsp:sp modelId="{42D49682-8405-46E2-BDD4-C252C36EC13F}">
      <dsp:nvSpPr>
        <dsp:cNvPr id="0" name=""/>
        <dsp:cNvSpPr/>
      </dsp:nvSpPr>
      <dsp:spPr>
        <a:xfrm>
          <a:off x="0" y="848247"/>
          <a:ext cx="6832310" cy="730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Modelo químico ( Puente químico)</a:t>
          </a:r>
          <a:endParaRPr lang="es-MX" sz="2000" kern="1200" dirty="0"/>
        </a:p>
      </dsp:txBody>
      <dsp:txXfrm>
        <a:off x="35640" y="883887"/>
        <a:ext cx="6761030" cy="6588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A4F84-9BF1-467B-87E2-B06C093378CA}">
      <dsp:nvSpPr>
        <dsp:cNvPr id="0" name=""/>
        <dsp:cNvSpPr/>
      </dsp:nvSpPr>
      <dsp:spPr>
        <a:xfrm>
          <a:off x="2818701" y="1203"/>
          <a:ext cx="1923436" cy="192343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ES_tradnl" sz="1500" kern="1200" smtClean="0"/>
            <a:t>Hidrólisis de los coagulantes y desestabilización de las partículas</a:t>
          </a:r>
          <a:endParaRPr lang="es-MX" sz="1500" kern="1200"/>
        </a:p>
      </dsp:txBody>
      <dsp:txXfrm>
        <a:off x="3100382" y="282884"/>
        <a:ext cx="1360074" cy="1360074"/>
      </dsp:txXfrm>
    </dsp:sp>
    <dsp:sp modelId="{A68FAFB5-AA3F-47DA-BF9A-7D28B38C9100}">
      <dsp:nvSpPr>
        <dsp:cNvPr id="0" name=""/>
        <dsp:cNvSpPr/>
      </dsp:nvSpPr>
      <dsp:spPr>
        <a:xfrm rot="2160000">
          <a:off x="4681247" y="1478424"/>
          <a:ext cx="510892" cy="64915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4695883" y="1563212"/>
        <a:ext cx="357624" cy="389495"/>
      </dsp:txXfrm>
    </dsp:sp>
    <dsp:sp modelId="{C15B15C7-AC15-46B7-9A45-93EEF68C453C}">
      <dsp:nvSpPr>
        <dsp:cNvPr id="0" name=""/>
        <dsp:cNvSpPr/>
      </dsp:nvSpPr>
      <dsp:spPr>
        <a:xfrm>
          <a:off x="5154644" y="1698365"/>
          <a:ext cx="1923436" cy="192343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ES_tradnl" sz="1500" kern="1200" smtClean="0"/>
            <a:t>Precipitación y formación de compuestos químicos que se polimerizan</a:t>
          </a:r>
          <a:endParaRPr lang="es-MX" sz="1500" kern="1200"/>
        </a:p>
      </dsp:txBody>
      <dsp:txXfrm>
        <a:off x="5436325" y="1980046"/>
        <a:ext cx="1360074" cy="1360074"/>
      </dsp:txXfrm>
    </dsp:sp>
    <dsp:sp modelId="{77200D02-E489-41B8-A806-837000C2900E}">
      <dsp:nvSpPr>
        <dsp:cNvPr id="0" name=""/>
        <dsp:cNvSpPr/>
      </dsp:nvSpPr>
      <dsp:spPr>
        <a:xfrm rot="6480000">
          <a:off x="5419259" y="3694785"/>
          <a:ext cx="510892" cy="64915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5519574" y="3751734"/>
        <a:ext cx="357624" cy="389495"/>
      </dsp:txXfrm>
    </dsp:sp>
    <dsp:sp modelId="{5CFAEF61-1930-4A66-92D5-03D7C97681FE}">
      <dsp:nvSpPr>
        <dsp:cNvPr id="0" name=""/>
        <dsp:cNvSpPr/>
      </dsp:nvSpPr>
      <dsp:spPr>
        <a:xfrm>
          <a:off x="4262394" y="4444431"/>
          <a:ext cx="1923436" cy="192343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ES_tradnl" sz="1500" kern="1200" smtClean="0"/>
            <a:t>Adsorción de las cadenas poliméricas en la superficie de los coloides</a:t>
          </a:r>
          <a:endParaRPr lang="es-MX" sz="1500" kern="1200"/>
        </a:p>
      </dsp:txBody>
      <dsp:txXfrm>
        <a:off x="4544075" y="4726112"/>
        <a:ext cx="1360074" cy="1360074"/>
      </dsp:txXfrm>
    </dsp:sp>
    <dsp:sp modelId="{ED55B65C-EBAD-43FE-AEBB-7F95EBE4F702}">
      <dsp:nvSpPr>
        <dsp:cNvPr id="0" name=""/>
        <dsp:cNvSpPr/>
      </dsp:nvSpPr>
      <dsp:spPr>
        <a:xfrm rot="10800000">
          <a:off x="3539432" y="5081570"/>
          <a:ext cx="510892" cy="64915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3692700" y="5211402"/>
        <a:ext cx="357624" cy="389495"/>
      </dsp:txXfrm>
    </dsp:sp>
    <dsp:sp modelId="{C237F487-ABEC-45E1-A62C-A36C77851002}">
      <dsp:nvSpPr>
        <dsp:cNvPr id="0" name=""/>
        <dsp:cNvSpPr/>
      </dsp:nvSpPr>
      <dsp:spPr>
        <a:xfrm>
          <a:off x="1375009" y="4444431"/>
          <a:ext cx="1923436" cy="192343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ES_tradnl" sz="1500" kern="1200" smtClean="0"/>
            <a:t>Adsorción mutua entre coloides</a:t>
          </a:r>
          <a:endParaRPr lang="es-MX" sz="1500" kern="1200"/>
        </a:p>
      </dsp:txBody>
      <dsp:txXfrm>
        <a:off x="1656690" y="4726112"/>
        <a:ext cx="1360074" cy="1360074"/>
      </dsp:txXfrm>
    </dsp:sp>
    <dsp:sp modelId="{F93F44CC-D2DE-4D77-8085-0C49E085A7C1}">
      <dsp:nvSpPr>
        <dsp:cNvPr id="0" name=""/>
        <dsp:cNvSpPr/>
      </dsp:nvSpPr>
      <dsp:spPr>
        <a:xfrm rot="15120000">
          <a:off x="1639624" y="3722288"/>
          <a:ext cx="510892" cy="64915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1739939" y="3925003"/>
        <a:ext cx="357624" cy="389495"/>
      </dsp:txXfrm>
    </dsp:sp>
    <dsp:sp modelId="{E4B6400E-0478-4258-9A30-30E156B165FF}">
      <dsp:nvSpPr>
        <dsp:cNvPr id="0" name=""/>
        <dsp:cNvSpPr/>
      </dsp:nvSpPr>
      <dsp:spPr>
        <a:xfrm>
          <a:off x="482758" y="1698365"/>
          <a:ext cx="1923436" cy="192343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ES_tradnl" sz="1500" kern="1200" smtClean="0"/>
            <a:t>Acción de barrido</a:t>
          </a:r>
          <a:endParaRPr lang="es-MX" sz="1500" kern="1200"/>
        </a:p>
      </dsp:txBody>
      <dsp:txXfrm>
        <a:off x="764439" y="1980046"/>
        <a:ext cx="1360074" cy="1360074"/>
      </dsp:txXfrm>
    </dsp:sp>
    <dsp:sp modelId="{3AFFC869-5D1B-444C-BDD9-3CFEC361F788}">
      <dsp:nvSpPr>
        <dsp:cNvPr id="0" name=""/>
        <dsp:cNvSpPr/>
      </dsp:nvSpPr>
      <dsp:spPr>
        <a:xfrm rot="19440000">
          <a:off x="2345304" y="1495422"/>
          <a:ext cx="510892" cy="64915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2359940" y="1670298"/>
        <a:ext cx="357624" cy="38949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1997E65-2131-47C7-870C-8121F62DFB8C}" type="datetimeFigureOut">
              <a:rPr lang="es-MX" smtClean="0"/>
              <a:pPr/>
              <a:t>10/10/16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8D7F355-04A0-41E8-8917-626B3D3D42C5}" type="slidenum">
              <a:rPr lang="es-MX" smtClean="0"/>
              <a:pPr/>
              <a:t>‹Nr.›</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997E65-2131-47C7-870C-8121F62DFB8C}" type="datetimeFigureOut">
              <a:rPr lang="es-MX" smtClean="0"/>
              <a:pPr/>
              <a:t>10/10/16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7F355-04A0-41E8-8917-626B3D3D42C5}" type="slidenum">
              <a:rPr lang="es-MX" smtClean="0"/>
              <a:pPr/>
              <a:t>‹Nr.›</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4" Type="http://schemas.openxmlformats.org/officeDocument/2006/relationships/diagramLayout" Target="../diagrams/layout10.xml"/><Relationship Id="rId5" Type="http://schemas.openxmlformats.org/officeDocument/2006/relationships/diagramQuickStyle" Target="../diagrams/quickStyle10.xml"/><Relationship Id="rId6" Type="http://schemas.openxmlformats.org/officeDocument/2006/relationships/diagramColors" Target="../diagrams/colors10.xml"/><Relationship Id="rId7" Type="http://schemas.microsoft.com/office/2007/relationships/diagramDrawing" Target="../diagrams/drawing10.xml"/><Relationship Id="rId8" Type="http://schemas.openxmlformats.org/officeDocument/2006/relationships/oleObject" Target="../embeddings/oleObject2.bin"/><Relationship Id="rId9" Type="http://schemas.openxmlformats.org/officeDocument/2006/relationships/image" Target="../media/image3.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4" Type="http://schemas.openxmlformats.org/officeDocument/2006/relationships/diagramLayout" Target="../diagrams/layout11.xml"/><Relationship Id="rId5" Type="http://schemas.openxmlformats.org/officeDocument/2006/relationships/diagramQuickStyle" Target="../diagrams/quickStyle11.xml"/><Relationship Id="rId6" Type="http://schemas.openxmlformats.org/officeDocument/2006/relationships/diagramColors" Target="../diagrams/colors11.xml"/><Relationship Id="rId7" Type="http://schemas.microsoft.com/office/2007/relationships/diagramDrawing" Target="../diagrams/drawing11.xml"/><Relationship Id="rId8" Type="http://schemas.openxmlformats.org/officeDocument/2006/relationships/oleObject" Target="../embeddings/oleObject3.bin"/><Relationship Id="rId9" Type="http://schemas.openxmlformats.org/officeDocument/2006/relationships/image" Target="../media/image4.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5.emf"/><Relationship Id="rId1" Type="http://schemas.openxmlformats.org/officeDocument/2006/relationships/slideLayout" Target="../slideLayouts/slideLayout2.xml"/><Relationship Id="rId2" Type="http://schemas.openxmlformats.org/officeDocument/2006/relationships/diagramData" Target="../diagrams/data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1" Type="http://schemas.openxmlformats.org/officeDocument/2006/relationships/slideLayout" Target="../slideLayouts/slideLayout2.xml"/><Relationship Id="rId2" Type="http://schemas.openxmlformats.org/officeDocument/2006/relationships/diagramData" Target="../diagrams/data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image" Target="../media/image6.wmf"/><Relationship Id="rId1" Type="http://schemas.openxmlformats.org/officeDocument/2006/relationships/slideLayout" Target="../slideLayouts/slideLayout2.xml"/><Relationship Id="rId2" Type="http://schemas.openxmlformats.org/officeDocument/2006/relationships/diagramData" Target="../diagrams/data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9.xml"/><Relationship Id="rId4" Type="http://schemas.openxmlformats.org/officeDocument/2006/relationships/diagramLayout" Target="../diagrams/layout19.xml"/><Relationship Id="rId5" Type="http://schemas.openxmlformats.org/officeDocument/2006/relationships/diagramQuickStyle" Target="../diagrams/quickStyle19.xml"/><Relationship Id="rId6" Type="http://schemas.openxmlformats.org/officeDocument/2006/relationships/diagramColors" Target="../diagrams/colors19.xml"/><Relationship Id="rId7" Type="http://schemas.microsoft.com/office/2007/relationships/diagramDrawing" Target="../diagrams/drawing19.xml"/><Relationship Id="rId8" Type="http://schemas.openxmlformats.org/officeDocument/2006/relationships/oleObject" Target="../embeddings/oleObject4.bin"/><Relationship Id="rId9" Type="http://schemas.openxmlformats.org/officeDocument/2006/relationships/image" Target="../media/image7.w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0.xml"/><Relationship Id="rId4" Type="http://schemas.openxmlformats.org/officeDocument/2006/relationships/diagramLayout" Target="../diagrams/layout20.xml"/><Relationship Id="rId5" Type="http://schemas.openxmlformats.org/officeDocument/2006/relationships/diagramQuickStyle" Target="../diagrams/quickStyle20.xml"/><Relationship Id="rId6" Type="http://schemas.openxmlformats.org/officeDocument/2006/relationships/diagramColors" Target="../diagrams/colors20.xml"/><Relationship Id="rId7" Type="http://schemas.microsoft.com/office/2007/relationships/diagramDrawing" Target="../diagrams/drawing20.xml"/><Relationship Id="rId8" Type="http://schemas.openxmlformats.org/officeDocument/2006/relationships/oleObject" Target="../embeddings/oleObject5.bin"/><Relationship Id="rId9" Type="http://schemas.openxmlformats.org/officeDocument/2006/relationships/image" Target="../media/image8.w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1.xml"/><Relationship Id="rId4" Type="http://schemas.openxmlformats.org/officeDocument/2006/relationships/diagramLayout" Target="../diagrams/layout21.xml"/><Relationship Id="rId5" Type="http://schemas.openxmlformats.org/officeDocument/2006/relationships/diagramQuickStyle" Target="../diagrams/quickStyle21.xml"/><Relationship Id="rId6" Type="http://schemas.openxmlformats.org/officeDocument/2006/relationships/diagramColors" Target="../diagrams/colors21.xml"/><Relationship Id="rId7" Type="http://schemas.microsoft.com/office/2007/relationships/diagramDrawing" Target="../diagrams/drawing21.xml"/><Relationship Id="rId1" Type="http://schemas.openxmlformats.org/officeDocument/2006/relationships/slideLayout" Target="../slideLayouts/slideLayout2.xml"/><Relationship Id="rId2" Type="http://schemas.openxmlformats.org/officeDocument/2006/relationships/image" Target="../media/image9.wmf"/></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1" Type="http://schemas.openxmlformats.org/officeDocument/2006/relationships/slideLayout" Target="../slideLayouts/slideLayout2.xml"/><Relationship Id="rId2" Type="http://schemas.openxmlformats.org/officeDocument/2006/relationships/diagramData" Target="../diagrams/data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1" Type="http://schemas.openxmlformats.org/officeDocument/2006/relationships/slideLayout" Target="../slideLayouts/slideLayout2.xml"/><Relationship Id="rId2" Type="http://schemas.openxmlformats.org/officeDocument/2006/relationships/diagramData" Target="../diagrams/data2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7" Type="http://schemas.openxmlformats.org/officeDocument/2006/relationships/image" Target="../media/image10.wmf"/><Relationship Id="rId1" Type="http://schemas.openxmlformats.org/officeDocument/2006/relationships/slideLayout" Target="../slideLayouts/slideLayout2.xml"/><Relationship Id="rId2" Type="http://schemas.openxmlformats.org/officeDocument/2006/relationships/diagramData" Target="../diagrams/data2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1" Type="http://schemas.openxmlformats.org/officeDocument/2006/relationships/slideLayout" Target="../slideLayouts/slideLayout2.xml"/><Relationship Id="rId2" Type="http://schemas.openxmlformats.org/officeDocument/2006/relationships/diagramData" Target="../diagrams/data2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1" Type="http://schemas.openxmlformats.org/officeDocument/2006/relationships/slideLayout" Target="../slideLayouts/slideLayout2.xml"/><Relationship Id="rId2" Type="http://schemas.openxmlformats.org/officeDocument/2006/relationships/diagramData" Target="../diagrams/data2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diagramData" Target="../diagrams/data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diagramData" Target="../diagrams/data2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7"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diagramData" Target="../diagrams/data29.xml"/></Relationships>
</file>

<file path=ppt/slides/_rels/slide32.xml.rels><?xml version="1.0" encoding="UTF-8" standalone="yes"?>
<Relationships xmlns="http://schemas.openxmlformats.org/package/2006/relationships"><Relationship Id="rId11" Type="http://schemas.openxmlformats.org/officeDocument/2006/relationships/diagramColors" Target="../diagrams/colors31.xml"/><Relationship Id="rId12" Type="http://schemas.microsoft.com/office/2007/relationships/diagramDrawing" Target="../diagrams/drawing31.xml"/><Relationship Id="rId13" Type="http://schemas.openxmlformats.org/officeDocument/2006/relationships/oleObject" Target="../embeddings/oleObject6.bin"/><Relationship Id="rId14" Type="http://schemas.openxmlformats.org/officeDocument/2006/relationships/image" Target="../media/image11.wmf"/><Relationship Id="rId1" Type="http://schemas.openxmlformats.org/officeDocument/2006/relationships/vmlDrawing" Target="../drawings/vmlDrawing6.vml"/><Relationship Id="rId2" Type="http://schemas.openxmlformats.org/officeDocument/2006/relationships/slideLayout" Target="../slideLayouts/slideLayout2.xml"/><Relationship Id="rId3" Type="http://schemas.openxmlformats.org/officeDocument/2006/relationships/diagramData" Target="../diagrams/data30.xml"/><Relationship Id="rId4" Type="http://schemas.openxmlformats.org/officeDocument/2006/relationships/diagramLayout" Target="../diagrams/layout30.xml"/><Relationship Id="rId5" Type="http://schemas.openxmlformats.org/officeDocument/2006/relationships/diagramQuickStyle" Target="../diagrams/quickStyle30.xml"/><Relationship Id="rId6" Type="http://schemas.openxmlformats.org/officeDocument/2006/relationships/diagramColors" Target="../diagrams/colors30.xml"/><Relationship Id="rId7" Type="http://schemas.microsoft.com/office/2007/relationships/diagramDrawing" Target="../diagrams/drawing30.xml"/><Relationship Id="rId8" Type="http://schemas.openxmlformats.org/officeDocument/2006/relationships/diagramData" Target="../diagrams/data31.xml"/><Relationship Id="rId9" Type="http://schemas.openxmlformats.org/officeDocument/2006/relationships/diagramLayout" Target="../diagrams/layout31.xml"/><Relationship Id="rId10" Type="http://schemas.openxmlformats.org/officeDocument/2006/relationships/diagramQuickStyle" Target="../diagrams/quickStyle31.xml"/></Relationships>
</file>

<file path=ppt/slides/_rels/slide33.xml.rels><?xml version="1.0" encoding="UTF-8" standalone="yes"?>
<Relationships xmlns="http://schemas.openxmlformats.org/package/2006/relationships"><Relationship Id="rId11" Type="http://schemas.microsoft.com/office/2007/relationships/diagramDrawing" Target="../diagrams/drawing33.xml"/><Relationship Id="rId12"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diagramData" Target="../diagrams/data32.xml"/><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7" Type="http://schemas.openxmlformats.org/officeDocument/2006/relationships/diagramData" Target="../diagrams/data33.xml"/><Relationship Id="rId8" Type="http://schemas.openxmlformats.org/officeDocument/2006/relationships/diagramLayout" Target="../diagrams/layout33.xml"/><Relationship Id="rId9" Type="http://schemas.openxmlformats.org/officeDocument/2006/relationships/diagramQuickStyle" Target="../diagrams/quickStyle33.xml"/><Relationship Id="rId10" Type="http://schemas.openxmlformats.org/officeDocument/2006/relationships/diagramColors" Target="../diagrams/colors3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1" Type="http://schemas.openxmlformats.org/officeDocument/2006/relationships/slideLayout" Target="../slideLayouts/slideLayout2.xml"/><Relationship Id="rId2" Type="http://schemas.openxmlformats.org/officeDocument/2006/relationships/diagramData" Target="../diagrams/data3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1" Type="http://schemas.openxmlformats.org/officeDocument/2006/relationships/slideLayout" Target="../slideLayouts/slideLayout2.xml"/><Relationship Id="rId2" Type="http://schemas.openxmlformats.org/officeDocument/2006/relationships/diagramData" Target="../diagrams/data3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1" Type="http://schemas.openxmlformats.org/officeDocument/2006/relationships/slideLayout" Target="../slideLayouts/slideLayout2.xml"/><Relationship Id="rId2" Type="http://schemas.openxmlformats.org/officeDocument/2006/relationships/diagramData" Target="../diagrams/data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1.xml"/><Relationship Id="rId2"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diagramData" Target="../diagrams/data4.xml"/><Relationship Id="rId8" Type="http://schemas.openxmlformats.org/officeDocument/2006/relationships/diagramLayout" Target="../diagrams/layout4.xml"/><Relationship Id="rId9" Type="http://schemas.openxmlformats.org/officeDocument/2006/relationships/diagramQuickStyle" Target="../diagrams/quickStyle4.xml"/><Relationship Id="rId10" Type="http://schemas.openxmlformats.org/officeDocument/2006/relationships/diagramColors" Target="../diagrams/colors4.xml"/><Relationship Id="rId11"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diagramData" Target="../diagrams/data6.xml"/><Relationship Id="rId8" Type="http://schemas.openxmlformats.org/officeDocument/2006/relationships/diagramLayout" Target="../diagrams/layout6.xml"/><Relationship Id="rId9" Type="http://schemas.openxmlformats.org/officeDocument/2006/relationships/diagramQuickStyle" Target="../diagrams/quickStyle6.xml"/><Relationship Id="rId10" Type="http://schemas.openxmlformats.org/officeDocument/2006/relationships/diagramColors" Target="../diagrams/colors6.xml"/><Relationship Id="rId11"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8" Type="http://schemas.openxmlformats.org/officeDocument/2006/relationships/oleObject" Target="../embeddings/oleObject1.bin"/><Relationship Id="rId9" Type="http://schemas.openxmlformats.org/officeDocument/2006/relationships/image" Target="../media/image2.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371600" y="404664"/>
            <a:ext cx="7376864" cy="6144343"/>
          </a:xfrm>
          <a:gradFill>
            <a:gsLst>
              <a:gs pos="0">
                <a:schemeClr val="accent5">
                  <a:lumMod val="60000"/>
                  <a:lumOff val="4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p:spPr>
        <p:txBody>
          <a:bodyPr>
            <a:normAutofit/>
          </a:bodyPr>
          <a:lstStyle/>
          <a:p>
            <a:r>
              <a:rPr lang="es-ES" sz="2400" b="1" i="1" dirty="0" smtClean="0"/>
              <a:t/>
            </a:r>
            <a:br>
              <a:rPr lang="es-ES" sz="2400" b="1" i="1" dirty="0" smtClean="0"/>
            </a:br>
            <a:r>
              <a:rPr lang="es-ES" sz="2400" b="1" i="1" dirty="0" smtClean="0"/>
              <a:t>Universidad Autónoma del Estado de México</a:t>
            </a:r>
            <a:br>
              <a:rPr lang="es-ES" sz="2400" b="1" i="1" dirty="0" smtClean="0"/>
            </a:br>
            <a:r>
              <a:rPr lang="es-ES" sz="2400" b="1" i="1" dirty="0" smtClean="0"/>
              <a:t/>
            </a:r>
            <a:br>
              <a:rPr lang="es-ES" sz="2400" b="1" i="1" dirty="0" smtClean="0"/>
            </a:br>
            <a:r>
              <a:rPr lang="es-ES" b="1" dirty="0" smtClean="0"/>
              <a:t>Facultad de Ingeniería</a:t>
            </a:r>
            <a:r>
              <a:rPr lang="es-ES" sz="3200" b="1" dirty="0" smtClean="0"/>
              <a:t/>
            </a:r>
            <a:br>
              <a:rPr lang="es-ES" sz="3200" b="1" dirty="0" smtClean="0"/>
            </a:br>
            <a:r>
              <a:rPr lang="es-ES" sz="3200" b="1" dirty="0" smtClean="0"/>
              <a:t/>
            </a:r>
            <a:br>
              <a:rPr lang="es-ES" sz="3200" b="1" dirty="0" smtClean="0"/>
            </a:br>
            <a:r>
              <a:rPr lang="es-ES" sz="2400" dirty="0" smtClean="0"/>
              <a:t>Diseño de plantas de tratamiento de agua potable</a:t>
            </a:r>
            <a:br>
              <a:rPr lang="es-ES" sz="2400" dirty="0" smtClean="0"/>
            </a:br>
            <a:r>
              <a:rPr lang="es-ES" sz="2400" dirty="0" smtClean="0"/>
              <a:t>Unidad: Tecnologías para los procesos convencionales</a:t>
            </a:r>
            <a:r>
              <a:rPr lang="es-ES" sz="3200" dirty="0" smtClean="0"/>
              <a:t/>
            </a:r>
            <a:br>
              <a:rPr lang="es-ES" sz="3200" dirty="0" smtClean="0"/>
            </a:br>
            <a:r>
              <a:rPr lang="es-ES" sz="3200" dirty="0" smtClean="0"/>
              <a:t/>
            </a:r>
            <a:br>
              <a:rPr lang="es-ES" sz="3200" dirty="0" smtClean="0"/>
            </a:br>
            <a:r>
              <a:rPr lang="es-ES" sz="2800" dirty="0" smtClean="0"/>
              <a:t>“</a:t>
            </a:r>
            <a:r>
              <a:rPr lang="es-ES" sz="2000" b="1" dirty="0"/>
              <a:t>COAGULACIÓN EN PLANTAS </a:t>
            </a:r>
            <a:r>
              <a:rPr lang="es-ES" sz="2000" b="1" dirty="0" smtClean="0"/>
              <a:t>POTABILIZADORAS</a:t>
            </a:r>
            <a:r>
              <a:rPr lang="es-ES" sz="2800" dirty="0" smtClean="0"/>
              <a:t>”</a:t>
            </a:r>
            <a:r>
              <a:rPr lang="es-ES" sz="4800" dirty="0" smtClean="0"/>
              <a:t/>
            </a:r>
            <a:br>
              <a:rPr lang="es-ES" sz="4800" dirty="0" smtClean="0"/>
            </a:br>
            <a:r>
              <a:rPr lang="es-ES" sz="3200" dirty="0" smtClean="0"/>
              <a:t/>
            </a:r>
            <a:br>
              <a:rPr lang="es-ES" sz="3200" dirty="0" smtClean="0"/>
            </a:br>
            <a:r>
              <a:rPr lang="es-ES" sz="3200" b="1" dirty="0" smtClean="0"/>
              <a:t>Dr. Daury García Pulido</a:t>
            </a:r>
            <a:endParaRPr lang="es-MX" sz="3200" b="1" dirty="0"/>
          </a:p>
        </p:txBody>
      </p:sp>
      <p:grpSp>
        <p:nvGrpSpPr>
          <p:cNvPr id="3" name="2 Grupo"/>
          <p:cNvGrpSpPr/>
          <p:nvPr/>
        </p:nvGrpSpPr>
        <p:grpSpPr>
          <a:xfrm>
            <a:off x="71406" y="214290"/>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cSld>
  <p:clrMapOvr>
    <a:masterClrMapping/>
  </p:clrMapOvr>
  <p:transition spd="slow">
    <p:blinds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ES_tradnl" altLang="es-MX" sz="3200" dirty="0" smtClean="0"/>
              <a:t>Fases de la </a:t>
            </a:r>
            <a:r>
              <a:rPr lang="es-ES_tradnl" altLang="es-MX" sz="3200" dirty="0"/>
              <a:t>Coagulación</a:t>
            </a:r>
            <a:endParaRPr lang="es-MX" sz="3200" dirty="0"/>
          </a:p>
        </p:txBody>
      </p:sp>
      <p:graphicFrame>
        <p:nvGraphicFramePr>
          <p:cNvPr id="10" name="Diagrama 9"/>
          <p:cNvGraphicFramePr/>
          <p:nvPr>
            <p:extLst>
              <p:ext uri="{D42A27DB-BD31-4B8C-83A1-F6EECF244321}">
                <p14:modId xmlns:p14="http://schemas.microsoft.com/office/powerpoint/2010/main" val="3192441407"/>
              </p:ext>
            </p:extLst>
          </p:nvPr>
        </p:nvGraphicFramePr>
        <p:xfrm>
          <a:off x="1331640" y="274638"/>
          <a:ext cx="7560840" cy="6369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303748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2176638135"/>
              </p:ext>
            </p:extLst>
          </p:nvPr>
        </p:nvGraphicFramePr>
        <p:xfrm>
          <a:off x="1107266" y="274638"/>
          <a:ext cx="7579534" cy="1354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Coagulación por adsorción</a:t>
            </a:r>
            <a:endParaRPr lang="es-MX" sz="4000" b="1" dirty="0"/>
          </a:p>
        </p:txBody>
      </p:sp>
      <p:graphicFrame>
        <p:nvGraphicFramePr>
          <p:cNvPr id="8" name="Object 4"/>
          <p:cNvGraphicFramePr>
            <a:graphicFrameLocks noChangeAspect="1"/>
          </p:cNvGraphicFramePr>
          <p:nvPr>
            <p:extLst>
              <p:ext uri="{D42A27DB-BD31-4B8C-83A1-F6EECF244321}">
                <p14:modId xmlns:p14="http://schemas.microsoft.com/office/powerpoint/2010/main" val="4131753302"/>
              </p:ext>
            </p:extLst>
          </p:nvPr>
        </p:nvGraphicFramePr>
        <p:xfrm>
          <a:off x="1107266" y="1772816"/>
          <a:ext cx="7808607" cy="4870894"/>
        </p:xfrm>
        <a:graphic>
          <a:graphicData uri="http://schemas.openxmlformats.org/presentationml/2006/ole">
            <mc:AlternateContent xmlns:mc="http://schemas.openxmlformats.org/markup-compatibility/2006">
              <mc:Choice xmlns:v="urn:schemas-microsoft-com:vml" Requires="v">
                <p:oleObj spid="_x0000_s2062" name="Documento" r:id="rId8" imgW="3366000" imgH="2596680" progId="Word.Document.8">
                  <p:embed/>
                </p:oleObj>
              </mc:Choice>
              <mc:Fallback>
                <p:oleObj name="Documento" r:id="rId8" imgW="3366000" imgH="2596680" progId="Word.Documen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07266" y="1772816"/>
                        <a:ext cx="7808607" cy="4870894"/>
                      </a:xfrm>
                      <a:prstGeom prst="rect">
                        <a:avLst/>
                      </a:prstGeom>
                      <a:solidFill>
                        <a:schemeClr val="accent5">
                          <a:lumMod val="60000"/>
                          <a:lumOff val="40000"/>
                        </a:schemeClr>
                      </a:solidFill>
                      <a:ln>
                        <a:noFill/>
                      </a:ln>
                      <a:effectLst/>
                    </p:spPr>
                  </p:pic>
                </p:oleObj>
              </mc:Fallback>
            </mc:AlternateContent>
          </a:graphicData>
        </a:graphic>
      </p:graphicFrame>
    </p:spTree>
    <p:extLst>
      <p:ext uri="{BB962C8B-B14F-4D97-AF65-F5344CB8AC3E}">
        <p14:creationId xmlns:p14="http://schemas.microsoft.com/office/powerpoint/2010/main" val="6088492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961129949"/>
              </p:ext>
            </p:extLst>
          </p:nvPr>
        </p:nvGraphicFramePr>
        <p:xfrm>
          <a:off x="1107266" y="274638"/>
          <a:ext cx="7579534" cy="1354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Coagulación por barrido</a:t>
            </a:r>
            <a:endParaRPr lang="es-MX" sz="4000" b="1" dirty="0"/>
          </a:p>
        </p:txBody>
      </p:sp>
      <p:graphicFrame>
        <p:nvGraphicFramePr>
          <p:cNvPr id="10" name="Object 3"/>
          <p:cNvGraphicFramePr>
            <a:graphicFrameLocks noChangeAspect="1"/>
          </p:cNvGraphicFramePr>
          <p:nvPr>
            <p:extLst>
              <p:ext uri="{D42A27DB-BD31-4B8C-83A1-F6EECF244321}">
                <p14:modId xmlns:p14="http://schemas.microsoft.com/office/powerpoint/2010/main" val="3352855868"/>
              </p:ext>
            </p:extLst>
          </p:nvPr>
        </p:nvGraphicFramePr>
        <p:xfrm>
          <a:off x="1307163" y="1844824"/>
          <a:ext cx="7585318" cy="4930672"/>
        </p:xfrm>
        <a:graphic>
          <a:graphicData uri="http://schemas.openxmlformats.org/presentationml/2006/ole">
            <mc:AlternateContent xmlns:mc="http://schemas.openxmlformats.org/markup-compatibility/2006">
              <mc:Choice xmlns:v="urn:schemas-microsoft-com:vml" Requires="v">
                <p:oleObj spid="_x0000_s3085" name="Documento" r:id="rId8" imgW="4217040" imgH="2160360" progId="Word.Document.8">
                  <p:embed/>
                </p:oleObj>
              </mc:Choice>
              <mc:Fallback>
                <p:oleObj name="Documento" r:id="rId8" imgW="4217040" imgH="2160360" progId="Word.Documen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07163" y="1844824"/>
                        <a:ext cx="7585318" cy="4930672"/>
                      </a:xfrm>
                      <a:prstGeom prst="rect">
                        <a:avLst/>
                      </a:prstGeom>
                      <a:solidFill>
                        <a:schemeClr val="tx2">
                          <a:lumMod val="40000"/>
                          <a:lumOff val="60000"/>
                        </a:schemeClr>
                      </a:solidFill>
                      <a:ln>
                        <a:noFill/>
                      </a:ln>
                      <a:effectLst/>
                    </p:spPr>
                  </p:pic>
                </p:oleObj>
              </mc:Fallback>
            </mc:AlternateContent>
          </a:graphicData>
        </a:graphic>
      </p:graphicFrame>
    </p:spTree>
    <p:extLst>
      <p:ext uri="{BB962C8B-B14F-4D97-AF65-F5344CB8AC3E}">
        <p14:creationId xmlns:p14="http://schemas.microsoft.com/office/powerpoint/2010/main" val="17667738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499"/>
                                          </p:stCondLst>
                                        </p:cTn>
                                        <p:tgtEl>
                                          <p:spTgt spid="10"/>
                                        </p:tgtEl>
                                        <p:attrNameLst>
                                          <p:attrName>style.visibility</p:attrName>
                                        </p:attrNameLst>
                                      </p:cBhvr>
                                      <p:to>
                                        <p:strVal val="visible"/>
                                      </p:to>
                                    </p:set>
                                    <p:anim to="" calcmode="lin" valueType="num">
                                      <p:cBhvr>
                                        <p:cTn id="7" dur="1" fill="hold"/>
                                        <p:tgtEl>
                                          <p:spTgt spid="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Factores que afectan la coagulación </a:t>
            </a:r>
            <a:endParaRPr lang="es-MX" sz="4000" b="1" dirty="0"/>
          </a:p>
        </p:txBody>
      </p:sp>
      <p:graphicFrame>
        <p:nvGraphicFramePr>
          <p:cNvPr id="3" name="Diagrama 2"/>
          <p:cNvGraphicFramePr/>
          <p:nvPr>
            <p:extLst>
              <p:ext uri="{D42A27DB-BD31-4B8C-83A1-F6EECF244321}">
                <p14:modId xmlns:p14="http://schemas.microsoft.com/office/powerpoint/2010/main" val="234015110"/>
              </p:ext>
            </p:extLst>
          </p:nvPr>
        </p:nvGraphicFramePr>
        <p:xfrm>
          <a:off x="1107266" y="1014493"/>
          <a:ext cx="7857222" cy="50788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213647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Factores que afectan la coagulación </a:t>
            </a:r>
            <a:endParaRPr lang="es-MX" sz="4000" b="1" dirty="0"/>
          </a:p>
        </p:txBody>
      </p:sp>
      <p:graphicFrame>
        <p:nvGraphicFramePr>
          <p:cNvPr id="3" name="Diagrama 2"/>
          <p:cNvGraphicFramePr/>
          <p:nvPr>
            <p:extLst>
              <p:ext uri="{D42A27DB-BD31-4B8C-83A1-F6EECF244321}">
                <p14:modId xmlns:p14="http://schemas.microsoft.com/office/powerpoint/2010/main" val="757147641"/>
              </p:ext>
            </p:extLst>
          </p:nvPr>
        </p:nvGraphicFramePr>
        <p:xfrm>
          <a:off x="1107266" y="1014493"/>
          <a:ext cx="7857222" cy="50788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054914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Tipos de coagulantes </a:t>
            </a:r>
            <a:endParaRPr lang="es-MX" sz="4000" b="1" dirty="0"/>
          </a:p>
        </p:txBody>
      </p:sp>
      <p:graphicFrame>
        <p:nvGraphicFramePr>
          <p:cNvPr id="9" name="Diagrama 8"/>
          <p:cNvGraphicFramePr/>
          <p:nvPr>
            <p:extLst>
              <p:ext uri="{D42A27DB-BD31-4B8C-83A1-F6EECF244321}">
                <p14:modId xmlns:p14="http://schemas.microsoft.com/office/powerpoint/2010/main" val="220451115"/>
              </p:ext>
            </p:extLst>
          </p:nvPr>
        </p:nvGraphicFramePr>
        <p:xfrm>
          <a:off x="1547664" y="17846"/>
          <a:ext cx="6984776" cy="4826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9"/>
          <p:cNvSpPr txBox="1"/>
          <p:nvPr/>
        </p:nvSpPr>
        <p:spPr>
          <a:xfrm>
            <a:off x="1358786" y="5013176"/>
            <a:ext cx="7785214" cy="1015663"/>
          </a:xfrm>
          <a:prstGeom prst="rect">
            <a:avLst/>
          </a:prstGeom>
          <a:noFill/>
        </p:spPr>
        <p:txBody>
          <a:bodyPr wrap="square" rtlCol="0">
            <a:spAutoFit/>
          </a:bodyPr>
          <a:lstStyle/>
          <a:p>
            <a:r>
              <a:rPr lang="es-MX" sz="2000" b="1" dirty="0" smtClean="0"/>
              <a:t>El pH y la alcalinidad juegan un papel muy importante en la selección del coagulante así como la dosis a utilizar ya que una dosis mas baja que la optima o una sobredosis pueden bajar la eficiencia</a:t>
            </a:r>
            <a:endParaRPr lang="es-MX" sz="2000" b="1" dirty="0"/>
          </a:p>
        </p:txBody>
      </p:sp>
    </p:spTree>
    <p:extLst>
      <p:ext uri="{BB962C8B-B14F-4D97-AF65-F5344CB8AC3E}">
        <p14:creationId xmlns:p14="http://schemas.microsoft.com/office/powerpoint/2010/main" val="176637619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Tipos de coagulantes </a:t>
            </a:r>
            <a:endParaRPr lang="es-MX" sz="4000" b="1" dirty="0"/>
          </a:p>
        </p:txBody>
      </p:sp>
      <p:graphicFrame>
        <p:nvGraphicFramePr>
          <p:cNvPr id="3" name="Diagrama 2"/>
          <p:cNvGraphicFramePr/>
          <p:nvPr>
            <p:extLst>
              <p:ext uri="{D42A27DB-BD31-4B8C-83A1-F6EECF244321}">
                <p14:modId xmlns:p14="http://schemas.microsoft.com/office/powerpoint/2010/main" val="4182181761"/>
              </p:ext>
            </p:extLst>
          </p:nvPr>
        </p:nvGraphicFramePr>
        <p:xfrm>
          <a:off x="1763688" y="692696"/>
          <a:ext cx="6624736"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73359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Mezcla rápida </a:t>
            </a:r>
            <a:endParaRPr lang="es-MX" sz="4000" b="1" dirty="0"/>
          </a:p>
        </p:txBody>
      </p:sp>
      <p:graphicFrame>
        <p:nvGraphicFramePr>
          <p:cNvPr id="8" name="Diagrama 7"/>
          <p:cNvGraphicFramePr/>
          <p:nvPr>
            <p:extLst>
              <p:ext uri="{D42A27DB-BD31-4B8C-83A1-F6EECF244321}">
                <p14:modId xmlns:p14="http://schemas.microsoft.com/office/powerpoint/2010/main" val="110862572"/>
              </p:ext>
            </p:extLst>
          </p:nvPr>
        </p:nvGraphicFramePr>
        <p:xfrm>
          <a:off x="1107266" y="274638"/>
          <a:ext cx="7569190" cy="2074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rotWithShape="1">
          <a:blip r:embed="rId7"/>
          <a:srcRect r="3767" b="13729"/>
          <a:stretch/>
        </p:blipFill>
        <p:spPr>
          <a:xfrm>
            <a:off x="1520847" y="2348880"/>
            <a:ext cx="7344204" cy="4294830"/>
          </a:xfrm>
          <a:prstGeom prst="rect">
            <a:avLst/>
          </a:prstGeom>
        </p:spPr>
      </p:pic>
    </p:spTree>
    <p:extLst>
      <p:ext uri="{BB962C8B-B14F-4D97-AF65-F5344CB8AC3E}">
        <p14:creationId xmlns:p14="http://schemas.microsoft.com/office/powerpoint/2010/main" val="35601043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Dispositivos y tipos de mezcla rápida </a:t>
            </a:r>
            <a:endParaRPr lang="es-MX" sz="4000" b="1" dirty="0"/>
          </a:p>
        </p:txBody>
      </p:sp>
      <p:graphicFrame>
        <p:nvGraphicFramePr>
          <p:cNvPr id="9" name="Diagrama 8"/>
          <p:cNvGraphicFramePr/>
          <p:nvPr>
            <p:extLst>
              <p:ext uri="{D42A27DB-BD31-4B8C-83A1-F6EECF244321}">
                <p14:modId xmlns:p14="http://schemas.microsoft.com/office/powerpoint/2010/main" val="1016616434"/>
              </p:ext>
            </p:extLst>
          </p:nvPr>
        </p:nvGraphicFramePr>
        <p:xfrm>
          <a:off x="1547664" y="548680"/>
          <a:ext cx="720080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077394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Dispositivos y tipos de mezcla rápida </a:t>
            </a:r>
            <a:endParaRPr lang="es-MX" sz="4000" b="1" dirty="0"/>
          </a:p>
        </p:txBody>
      </p:sp>
      <p:graphicFrame>
        <p:nvGraphicFramePr>
          <p:cNvPr id="8" name="Diagrama 7"/>
          <p:cNvGraphicFramePr/>
          <p:nvPr>
            <p:extLst>
              <p:ext uri="{D42A27DB-BD31-4B8C-83A1-F6EECF244321}">
                <p14:modId xmlns:p14="http://schemas.microsoft.com/office/powerpoint/2010/main" val="2205513423"/>
              </p:ext>
            </p:extLst>
          </p:nvPr>
        </p:nvGraphicFramePr>
        <p:xfrm>
          <a:off x="1317992" y="188640"/>
          <a:ext cx="7481248" cy="2304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640" y="2636912"/>
            <a:ext cx="7467600" cy="4138584"/>
          </a:xfrm>
          <a:prstGeom prst="rect">
            <a:avLst/>
          </a:prstGeom>
          <a:solidFill>
            <a:schemeClr val="accent5">
              <a:lumMod val="40000"/>
              <a:lumOff val="60000"/>
            </a:schemeClr>
          </a:solidFill>
          <a:ln>
            <a:noFill/>
          </a:ln>
          <a:effectLst/>
        </p:spPr>
      </p:pic>
    </p:spTree>
    <p:extLst>
      <p:ext uri="{BB962C8B-B14F-4D97-AF65-F5344CB8AC3E}">
        <p14:creationId xmlns:p14="http://schemas.microsoft.com/office/powerpoint/2010/main" val="149190264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3 Grupo"/>
          <p:cNvGrpSpPr/>
          <p:nvPr/>
        </p:nvGrpSpPr>
        <p:grpSpPr>
          <a:xfrm>
            <a:off x="71406" y="214290"/>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contenido 2"/>
          <p:cNvSpPr>
            <a:spLocks noGrp="1"/>
          </p:cNvSpPr>
          <p:nvPr>
            <p:ph idx="1"/>
          </p:nvPr>
        </p:nvSpPr>
        <p:spPr>
          <a:xfrm>
            <a:off x="1187624" y="764704"/>
            <a:ext cx="7408333" cy="5867748"/>
          </a:xfrm>
          <a:noFill/>
        </p:spPr>
        <p:txBody>
          <a:bodyPr>
            <a:noAutofit/>
          </a:bodyPr>
          <a:lstStyle/>
          <a:p>
            <a:pPr marL="0" indent="0" algn="just">
              <a:buNone/>
            </a:pPr>
            <a:r>
              <a:rPr lang="es-ES" sz="1800" dirty="0" smtClean="0"/>
              <a:t>El objetivo de este material es proporcionar al docente y al estudiante una herramienta de apoyo para la unidad de aprendizaje “Diseño de plantas de tratamiento de agua potable” del programa de estudios de la Maestría en Ciencias del Agua, haciendo énfasis en los conceptos básicos  del proceso de Coagulación previos al dimensionamiento y diseño de los componentes de una planta de potabilización.</a:t>
            </a:r>
          </a:p>
          <a:p>
            <a:pPr marL="0" indent="0" algn="just">
              <a:buNone/>
            </a:pPr>
            <a:endParaRPr lang="es-ES" sz="1800" dirty="0" smtClean="0"/>
          </a:p>
          <a:p>
            <a:pPr marL="0" indent="0" algn="just">
              <a:buNone/>
            </a:pPr>
            <a:r>
              <a:rPr lang="es-ES" sz="1800" dirty="0" smtClean="0"/>
              <a:t>Este trabajo introduce al estudiante a reafirmar los conocimientos adquiridos en otras asignaturas con un enfoque direccionado al diseño hidráulico de los elementos donde se realizará el proceso de coagulación.</a:t>
            </a:r>
            <a:endParaRPr lang="es-ES" sz="1800" dirty="0"/>
          </a:p>
          <a:p>
            <a:pPr marL="0" indent="0" algn="just">
              <a:buNone/>
            </a:pPr>
            <a:r>
              <a:rPr lang="es-ES" sz="1800" dirty="0" smtClean="0"/>
              <a:t> </a:t>
            </a:r>
          </a:p>
          <a:p>
            <a:pPr marL="0" indent="0" algn="just">
              <a:buNone/>
            </a:pPr>
            <a:r>
              <a:rPr lang="es-ES" sz="1800" dirty="0" smtClean="0"/>
              <a:t>Al final de esta unidad de competencia el estudiante conocerá y tendrá el conocimiento suficiente que le permita opinar y participar de discusiones relacionadas con el tema; podrá participar en toma de decisiones y argumentará sobre la importancia de aprovechar eficientemente las dosis de reactivos para obtener una eficiencia optima de estos y el dispositivo más idóneo.</a:t>
            </a:r>
          </a:p>
          <a:p>
            <a:endParaRPr lang="es-ES" sz="1600" dirty="0"/>
          </a:p>
        </p:txBody>
      </p:sp>
      <p:sp>
        <p:nvSpPr>
          <p:cNvPr id="7" name="6 CuadroTexto"/>
          <p:cNvSpPr txBox="1"/>
          <p:nvPr/>
        </p:nvSpPr>
        <p:spPr>
          <a:xfrm>
            <a:off x="1475656" y="260648"/>
            <a:ext cx="2016224" cy="461665"/>
          </a:xfrm>
          <a:prstGeom prst="rect">
            <a:avLst/>
          </a:prstGeom>
          <a:noFill/>
        </p:spPr>
        <p:txBody>
          <a:bodyPr wrap="square" rtlCol="0">
            <a:spAutoFit/>
          </a:bodyPr>
          <a:lstStyle/>
          <a:p>
            <a:r>
              <a:rPr lang="es-MX" sz="2400" b="1" dirty="0" smtClean="0"/>
              <a:t>Guión</a:t>
            </a:r>
            <a:endParaRPr lang="es-MX" sz="2400" b="1" dirty="0"/>
          </a:p>
        </p:txBody>
      </p:sp>
    </p:spTree>
    <p:extLst>
      <p:ext uri="{BB962C8B-B14F-4D97-AF65-F5344CB8AC3E}">
        <p14:creationId xmlns:p14="http://schemas.microsoft.com/office/powerpoint/2010/main" val="106317296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20000"/>
                <a:lumOff val="8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Gradiente hidráulico </a:t>
            </a:r>
            <a:endParaRPr lang="es-MX" sz="4000" b="1" dirty="0"/>
          </a:p>
        </p:txBody>
      </p:sp>
      <p:sp>
        <p:nvSpPr>
          <p:cNvPr id="2" name="Rectángulo 1"/>
          <p:cNvSpPr/>
          <p:nvPr/>
        </p:nvSpPr>
        <p:spPr>
          <a:xfrm>
            <a:off x="1465503" y="3726720"/>
            <a:ext cx="7713206" cy="2751522"/>
          </a:xfrm>
          <a:prstGeom prst="rect">
            <a:avLst/>
          </a:prstGeom>
        </p:spPr>
        <p:txBody>
          <a:bodyPr wrap="square">
            <a:spAutoFit/>
          </a:bodyPr>
          <a:lstStyle/>
          <a:p>
            <a:pPr marL="1138238" lvl="1" indent="-185738">
              <a:lnSpc>
                <a:spcPct val="90000"/>
              </a:lnSpc>
            </a:pPr>
            <a:endParaRPr lang="es-ES_tradnl" altLang="es-MX" baseline="30000" dirty="0">
              <a:latin typeface="Arial" panose="020B0604020202020204" pitchFamily="34" charset="0"/>
            </a:endParaRPr>
          </a:p>
          <a:p>
            <a:pPr hangingPunct="0"/>
            <a:r>
              <a:rPr lang="es-ES_tradnl" i="1" dirty="0" smtClean="0"/>
              <a:t>G</a:t>
            </a:r>
            <a:r>
              <a:rPr lang="es-ES_tradnl" i="1" dirty="0"/>
              <a:t>	</a:t>
            </a:r>
            <a:r>
              <a:rPr lang="es-ES_tradnl" dirty="0" smtClean="0"/>
              <a:t> </a:t>
            </a:r>
            <a:r>
              <a:rPr lang="es-ES_tradnl" dirty="0"/>
              <a:t>Gradiente de velocidad de mezclado (s</a:t>
            </a:r>
            <a:r>
              <a:rPr lang="es-ES_tradnl" baseline="30000" dirty="0"/>
              <a:t>-1</a:t>
            </a:r>
            <a:r>
              <a:rPr lang="es-ES_tradnl" dirty="0"/>
              <a:t>)</a:t>
            </a:r>
            <a:endParaRPr lang="es-MX" dirty="0"/>
          </a:p>
          <a:p>
            <a:pPr hangingPunct="0"/>
            <a:r>
              <a:rPr lang="es-ES_tradnl" i="1" dirty="0"/>
              <a:t>V	</a:t>
            </a:r>
            <a:r>
              <a:rPr lang="es-ES_tradnl" dirty="0" smtClean="0"/>
              <a:t> </a:t>
            </a:r>
            <a:r>
              <a:rPr lang="es-ES_tradnl" dirty="0"/>
              <a:t>Volumen del líquido mezclado (m</a:t>
            </a:r>
            <a:r>
              <a:rPr lang="es-ES_tradnl" baseline="30000" dirty="0"/>
              <a:t>3</a:t>
            </a:r>
            <a:r>
              <a:rPr lang="es-ES_tradnl" dirty="0"/>
              <a:t>)</a:t>
            </a:r>
            <a:endParaRPr lang="es-MX" dirty="0"/>
          </a:p>
          <a:p>
            <a:pPr hangingPunct="0"/>
            <a:r>
              <a:rPr lang="es-ES_tradnl" i="1" dirty="0"/>
              <a:t>K	</a:t>
            </a:r>
            <a:r>
              <a:rPr lang="es-ES_tradnl" dirty="0" smtClean="0"/>
              <a:t> </a:t>
            </a:r>
            <a:r>
              <a:rPr lang="es-ES_tradnl" dirty="0"/>
              <a:t>Número de potencia, el cual es una </a:t>
            </a:r>
            <a:r>
              <a:rPr lang="es-ES_tradnl" dirty="0" smtClean="0"/>
              <a:t>constante que </a:t>
            </a:r>
            <a:r>
              <a:rPr lang="es-ES_tradnl" dirty="0"/>
              <a:t>depende del </a:t>
            </a:r>
            <a:r>
              <a:rPr lang="es-ES_tradnl" dirty="0" smtClean="0"/>
              <a:t>tipo</a:t>
            </a:r>
          </a:p>
          <a:p>
            <a:pPr hangingPunct="0"/>
            <a:r>
              <a:rPr lang="es-ES_tradnl" dirty="0"/>
              <a:t>	</a:t>
            </a:r>
            <a:r>
              <a:rPr lang="es-ES_tradnl" dirty="0" smtClean="0"/>
              <a:t> </a:t>
            </a:r>
            <a:r>
              <a:rPr lang="es-ES_tradnl" dirty="0"/>
              <a:t>de </a:t>
            </a:r>
            <a:r>
              <a:rPr lang="es-ES_tradnl" dirty="0" smtClean="0"/>
              <a:t>impulsores </a:t>
            </a:r>
            <a:r>
              <a:rPr lang="es-ES_tradnl" dirty="0"/>
              <a:t>y de la geometría del sistema </a:t>
            </a:r>
            <a:endParaRPr lang="es-MX" dirty="0"/>
          </a:p>
          <a:p>
            <a:pPr hangingPunct="0"/>
            <a:r>
              <a:rPr lang="es-ES_tradnl" i="1" dirty="0"/>
              <a:t>n</a:t>
            </a:r>
            <a:r>
              <a:rPr lang="es-ES_tradnl" dirty="0"/>
              <a:t>	</a:t>
            </a:r>
            <a:r>
              <a:rPr lang="es-ES_tradnl" dirty="0" smtClean="0"/>
              <a:t> </a:t>
            </a:r>
            <a:r>
              <a:rPr lang="es-ES_tradnl" dirty="0"/>
              <a:t>Número de rotaciones por segundo (s</a:t>
            </a:r>
            <a:r>
              <a:rPr lang="es-ES_tradnl" baseline="30000" dirty="0"/>
              <a:t>-1</a:t>
            </a:r>
            <a:r>
              <a:rPr lang="es-ES_tradnl" dirty="0"/>
              <a:t>)</a:t>
            </a:r>
            <a:endParaRPr lang="es-MX" dirty="0"/>
          </a:p>
          <a:p>
            <a:pPr hangingPunct="0"/>
            <a:r>
              <a:rPr lang="es-ES_tradnl" i="1" dirty="0"/>
              <a:t>D</a:t>
            </a:r>
            <a:r>
              <a:rPr lang="es-ES_tradnl" dirty="0"/>
              <a:t>	</a:t>
            </a:r>
            <a:r>
              <a:rPr lang="es-ES_tradnl" dirty="0" smtClean="0"/>
              <a:t> </a:t>
            </a:r>
            <a:r>
              <a:rPr lang="es-ES_tradnl" dirty="0"/>
              <a:t>Diámetro del impulsor (m)</a:t>
            </a:r>
            <a:endParaRPr lang="es-MX" dirty="0"/>
          </a:p>
          <a:p>
            <a:pPr hangingPunct="0"/>
            <a:r>
              <a:rPr lang="es-ES_tradnl" i="1" dirty="0">
                <a:sym typeface="Symbol" panose="05050102010706020507" pitchFamily="18" charset="2"/>
              </a:rPr>
              <a:t></a:t>
            </a:r>
            <a:r>
              <a:rPr lang="es-ES_tradnl" dirty="0"/>
              <a:t>	</a:t>
            </a:r>
            <a:r>
              <a:rPr lang="es-ES_tradnl" dirty="0" smtClean="0"/>
              <a:t> </a:t>
            </a:r>
            <a:r>
              <a:rPr lang="es-ES_tradnl" dirty="0"/>
              <a:t>Densidad del agua (kg/m</a:t>
            </a:r>
            <a:r>
              <a:rPr lang="es-ES_tradnl" baseline="30000" dirty="0"/>
              <a:t>3</a:t>
            </a:r>
            <a:r>
              <a:rPr lang="es-ES_tradnl" dirty="0"/>
              <a:t>)	</a:t>
            </a:r>
            <a:endParaRPr lang="es-MX" dirty="0"/>
          </a:p>
          <a:p>
            <a:pPr hangingPunct="0"/>
            <a:r>
              <a:rPr lang="es-ES_tradnl" i="1" dirty="0">
                <a:sym typeface="Symbol" panose="05050102010706020507" pitchFamily="18" charset="2"/>
              </a:rPr>
              <a:t></a:t>
            </a:r>
            <a:r>
              <a:rPr lang="es-ES_tradnl" dirty="0"/>
              <a:t>	</a:t>
            </a:r>
            <a:r>
              <a:rPr lang="es-ES_tradnl" dirty="0" smtClean="0"/>
              <a:t> </a:t>
            </a:r>
            <a:r>
              <a:rPr lang="es-ES_tradnl" dirty="0"/>
              <a:t>Viscosidad dinámica (kg s/m</a:t>
            </a:r>
            <a:r>
              <a:rPr lang="es-ES_tradnl" baseline="30000" dirty="0"/>
              <a:t>2</a:t>
            </a:r>
            <a:r>
              <a:rPr lang="es-ES_tradnl" dirty="0"/>
              <a:t>)</a:t>
            </a:r>
            <a:endParaRPr lang="es-MX" dirty="0"/>
          </a:p>
          <a:p>
            <a:pPr hangingPunct="0"/>
            <a:r>
              <a:rPr lang="es-ES_tradnl" i="1" dirty="0"/>
              <a:t>g</a:t>
            </a:r>
            <a:r>
              <a:rPr lang="es-ES_tradnl" dirty="0"/>
              <a:t>	</a:t>
            </a:r>
            <a:r>
              <a:rPr lang="es-ES_tradnl" dirty="0" smtClean="0"/>
              <a:t> </a:t>
            </a:r>
            <a:r>
              <a:rPr lang="es-ES_tradnl" dirty="0"/>
              <a:t>Aceleración de la gravedad (m/s</a:t>
            </a:r>
            <a:r>
              <a:rPr lang="es-ES_tradnl" baseline="30000" dirty="0"/>
              <a:t>2</a:t>
            </a:r>
            <a:r>
              <a:rPr lang="es-ES_tradnl" dirty="0"/>
              <a:t>)</a:t>
            </a:r>
            <a:endParaRPr lang="es-MX" dirty="0"/>
          </a:p>
        </p:txBody>
      </p:sp>
      <p:graphicFrame>
        <p:nvGraphicFramePr>
          <p:cNvPr id="8" name="Diagrama 7"/>
          <p:cNvGraphicFramePr/>
          <p:nvPr>
            <p:extLst>
              <p:ext uri="{D42A27DB-BD31-4B8C-83A1-F6EECF244321}">
                <p14:modId xmlns:p14="http://schemas.microsoft.com/office/powerpoint/2010/main" val="3370734954"/>
              </p:ext>
            </p:extLst>
          </p:nvPr>
        </p:nvGraphicFramePr>
        <p:xfrm>
          <a:off x="2123728" y="692696"/>
          <a:ext cx="6048672" cy="6463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Objeto 8"/>
          <p:cNvGraphicFramePr>
            <a:graphicFrameLocks noChangeAspect="1"/>
          </p:cNvGraphicFramePr>
          <p:nvPr>
            <p:extLst>
              <p:ext uri="{D42A27DB-BD31-4B8C-83A1-F6EECF244321}">
                <p14:modId xmlns:p14="http://schemas.microsoft.com/office/powerpoint/2010/main" val="3246987190"/>
              </p:ext>
            </p:extLst>
          </p:nvPr>
        </p:nvGraphicFramePr>
        <p:xfrm>
          <a:off x="3131840" y="1916832"/>
          <a:ext cx="2848908" cy="1424455"/>
        </p:xfrm>
        <a:graphic>
          <a:graphicData uri="http://schemas.openxmlformats.org/presentationml/2006/ole">
            <mc:AlternateContent xmlns:mc="http://schemas.openxmlformats.org/markup-compatibility/2006">
              <mc:Choice xmlns:v="urn:schemas-microsoft-com:vml" Requires="v">
                <p:oleObj spid="_x0000_s6154" name="Ecuación" r:id="rId8" imgW="990600" imgH="495300" progId="Equation.3">
                  <p:embed/>
                </p:oleObj>
              </mc:Choice>
              <mc:Fallback>
                <p:oleObj name="Ecuación" r:id="rId8" imgW="990600" imgH="495300" progId="Equation.3">
                  <p:embed/>
                  <p:pic>
                    <p:nvPicPr>
                      <p:cNvPr id="0" name="Object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1840" y="1916832"/>
                        <a:ext cx="2848908" cy="1424455"/>
                      </a:xfrm>
                      <a:prstGeom prst="rect">
                        <a:avLst/>
                      </a:prstGeom>
                      <a:noFill/>
                    </p:spPr>
                  </p:pic>
                </p:oleObj>
              </mc:Fallback>
            </mc:AlternateContent>
          </a:graphicData>
        </a:graphic>
      </p:graphicFrame>
      <p:sp>
        <p:nvSpPr>
          <p:cNvPr id="13" name="CuadroTexto 12"/>
          <p:cNvSpPr txBox="1"/>
          <p:nvPr/>
        </p:nvSpPr>
        <p:spPr>
          <a:xfrm>
            <a:off x="1486798" y="3357388"/>
            <a:ext cx="1728192" cy="461665"/>
          </a:xfrm>
          <a:prstGeom prst="rect">
            <a:avLst/>
          </a:prstGeom>
          <a:noFill/>
        </p:spPr>
        <p:txBody>
          <a:bodyPr wrap="square" rtlCol="0">
            <a:spAutoFit/>
          </a:bodyPr>
          <a:lstStyle/>
          <a:p>
            <a:r>
              <a:rPr lang="es-MX" sz="2400" b="1" dirty="0" smtClean="0"/>
              <a:t>Donde:</a:t>
            </a:r>
            <a:endParaRPr lang="es-MX" sz="2400" b="1" dirty="0"/>
          </a:p>
        </p:txBody>
      </p:sp>
    </p:spTree>
    <p:extLst>
      <p:ext uri="{BB962C8B-B14F-4D97-AF65-F5344CB8AC3E}">
        <p14:creationId xmlns:p14="http://schemas.microsoft.com/office/powerpoint/2010/main" val="354326106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Gradiente hidráulico </a:t>
            </a:r>
            <a:endParaRPr lang="es-MX" sz="4000" b="1" dirty="0"/>
          </a:p>
        </p:txBody>
      </p:sp>
      <p:graphicFrame>
        <p:nvGraphicFramePr>
          <p:cNvPr id="8" name="Diagrama 7"/>
          <p:cNvGraphicFramePr/>
          <p:nvPr>
            <p:extLst>
              <p:ext uri="{D42A27DB-BD31-4B8C-83A1-F6EECF244321}">
                <p14:modId xmlns:p14="http://schemas.microsoft.com/office/powerpoint/2010/main" val="4051596621"/>
              </p:ext>
            </p:extLst>
          </p:nvPr>
        </p:nvGraphicFramePr>
        <p:xfrm>
          <a:off x="1107266" y="346076"/>
          <a:ext cx="7641198" cy="1858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Objeto 10"/>
          <p:cNvGraphicFramePr>
            <a:graphicFrameLocks noChangeAspect="1"/>
          </p:cNvGraphicFramePr>
          <p:nvPr>
            <p:extLst>
              <p:ext uri="{D42A27DB-BD31-4B8C-83A1-F6EECF244321}">
                <p14:modId xmlns:p14="http://schemas.microsoft.com/office/powerpoint/2010/main" val="3261174349"/>
              </p:ext>
            </p:extLst>
          </p:nvPr>
        </p:nvGraphicFramePr>
        <p:xfrm>
          <a:off x="3419872" y="2671453"/>
          <a:ext cx="2901444" cy="1549635"/>
        </p:xfrm>
        <a:graphic>
          <a:graphicData uri="http://schemas.openxmlformats.org/presentationml/2006/ole">
            <mc:AlternateContent xmlns:mc="http://schemas.openxmlformats.org/markup-compatibility/2006">
              <mc:Choice xmlns:v="urn:schemas-microsoft-com:vml" Requires="v">
                <p:oleObj spid="_x0000_s7179" name="Ecuación" r:id="rId8" imgW="837836" imgH="444307" progId="Equation.3">
                  <p:embed/>
                </p:oleObj>
              </mc:Choice>
              <mc:Fallback>
                <p:oleObj name="Ecuación" r:id="rId8" imgW="837836" imgH="444307" progId="Equation.3">
                  <p:embed/>
                  <p:pic>
                    <p:nvPicPr>
                      <p:cNvPr id="0" name="Object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9872" y="2671453"/>
                        <a:ext cx="2901444" cy="1549635"/>
                      </a:xfrm>
                      <a:prstGeom prst="rect">
                        <a:avLst/>
                      </a:prstGeom>
                      <a:noFill/>
                    </p:spPr>
                  </p:pic>
                </p:oleObj>
              </mc:Fallback>
            </mc:AlternateContent>
          </a:graphicData>
        </a:graphic>
      </p:graphicFrame>
      <p:sp>
        <p:nvSpPr>
          <p:cNvPr id="12" name="Rectangle 3"/>
          <p:cNvSpPr>
            <a:spLocks noChangeArrowheads="1"/>
          </p:cNvSpPr>
          <p:nvPr/>
        </p:nvSpPr>
        <p:spPr bwMode="auto">
          <a:xfrm rot="10800000" flipV="1">
            <a:off x="1475656" y="4238654"/>
            <a:ext cx="7794357" cy="1985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49263" algn="just" defTabSz="914400" rtl="0" eaLnBrk="0" fontAlgn="base" latinLnBrk="0" hangingPunct="0">
              <a:lnSpc>
                <a:spcPct val="100000"/>
              </a:lnSpc>
              <a:spcBef>
                <a:spcPct val="0"/>
              </a:spcBef>
              <a:spcAft>
                <a:spcPct val="0"/>
              </a:spcAft>
              <a:buClrTx/>
              <a:buSzTx/>
              <a:buFontTx/>
              <a:buNone/>
              <a:tabLst/>
            </a:pPr>
            <a:r>
              <a:rPr kumimoji="0" lang="es-ES_tradnl" altLang="es-MX"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endParaRPr kumimoji="0" lang="es-MX" altLang="es-MX" sz="800" b="0" i="0" u="none" strike="noStrike" cap="none" normalizeH="0" baseline="0" dirty="0" smtClean="0">
              <a:ln>
                <a:noFill/>
              </a:ln>
              <a:solidFill>
                <a:schemeClr val="tx1"/>
              </a:solidFill>
              <a:effectLst/>
              <a:latin typeface="Arial" panose="020B0604020202020204"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ES_tradnl"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Donde:</a:t>
            </a: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MX" altLang="es-MX" sz="1100" b="0" i="0" u="none" strike="noStrike" cap="none" normalizeH="0" baseline="0" dirty="0" smtClean="0">
              <a:ln>
                <a:noFill/>
              </a:ln>
              <a:solidFill>
                <a:schemeClr val="tx1"/>
              </a:solidFill>
              <a:effectLst/>
              <a:latin typeface="Arial" panose="020B0604020202020204"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ES_tradnl" altLang="es-MX" sz="2000" b="0" i="1"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n</a:t>
            </a:r>
            <a:r>
              <a:rPr kumimoji="0" lang="es-ES_tradnl"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Número de rotaciones por segundo (s</a:t>
            </a:r>
            <a:r>
              <a:rPr kumimoji="0" lang="es-ES_tradnl" altLang="es-MX" sz="2000" b="0" i="0" u="none" strike="noStrike" cap="none" normalizeH="0" baseline="30000" dirty="0" smtClean="0">
                <a:ln>
                  <a:noFill/>
                </a:ln>
                <a:solidFill>
                  <a:schemeClr val="tx1"/>
                </a:solidFill>
                <a:effectLst/>
                <a:latin typeface="Arial" panose="020B0604020202020204" pitchFamily="34" charset="0"/>
                <a:ea typeface="Times New Roman" panose="02020603050405020304" pitchFamily="18" charset="0"/>
              </a:rPr>
              <a:t>-1</a:t>
            </a:r>
            <a:r>
              <a:rPr kumimoji="0" lang="es-ES_tradnl"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a:t>
            </a:r>
            <a:endParaRPr kumimoji="0" lang="es-MX" altLang="es-MX" sz="1100" b="0" i="0" u="none" strike="noStrike" cap="none" normalizeH="0" baseline="0" dirty="0" smtClean="0">
              <a:ln>
                <a:noFill/>
              </a:ln>
              <a:solidFill>
                <a:schemeClr val="tx1"/>
              </a:solidFill>
              <a:effectLst/>
              <a:latin typeface="Arial" panose="020B0604020202020204"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ES_tradnl" altLang="es-MX" sz="2000" b="0" i="1"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D</a:t>
            </a:r>
            <a:r>
              <a:rPr kumimoji="0" lang="es-ES_tradnl"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Diámetro del impulsor (m)</a:t>
            </a:r>
            <a:endParaRPr kumimoji="0" lang="es-MX" altLang="es-MX" sz="1100" b="0" i="0" u="none" strike="noStrike" cap="none" normalizeH="0" baseline="0" dirty="0" smtClean="0">
              <a:ln>
                <a:noFill/>
              </a:ln>
              <a:solidFill>
                <a:schemeClr val="tx1"/>
              </a:solidFill>
              <a:effectLst/>
              <a:latin typeface="Arial" panose="020B0604020202020204"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ES_tradnl" altLang="es-MX" sz="20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sym typeface="Symbol" panose="05050102010706020507" pitchFamily="18" charset="2"/>
              </a:rPr>
              <a:t></a:t>
            </a:r>
            <a:r>
              <a:rPr kumimoji="0" lang="es-ES_tradnl" altLang="es-MX" sz="2000" b="0" i="0" u="none" strike="noStrike" cap="none" normalizeH="0" baseline="0" dirty="0" smtClean="0">
                <a:ln>
                  <a:noFill/>
                </a:ln>
                <a:solidFill>
                  <a:schemeClr val="tx1"/>
                </a:solidFill>
                <a:effectLst/>
                <a:ea typeface="Times New Roman" panose="02020603050405020304" pitchFamily="18" charset="0"/>
              </a:rPr>
              <a:t>	</a:t>
            </a:r>
            <a:r>
              <a:rPr kumimoji="0" lang="es-ES_tradnl" altLang="es-MX" sz="20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sym typeface="Symbol" panose="05050102010706020507" pitchFamily="18" charset="2"/>
              </a:rPr>
              <a:t> </a:t>
            </a:r>
            <a:r>
              <a:rPr lang="es-ES_tradnl" altLang="es-MX" sz="2000" dirty="0">
                <a:ea typeface="Times New Roman" panose="02020603050405020304" pitchFamily="18" charset="0"/>
                <a:sym typeface="Symbol" panose="05050102010706020507" pitchFamily="18" charset="2"/>
              </a:rPr>
              <a:t>Densidad del agua (kg/m3)</a:t>
            </a:r>
            <a:endParaRPr lang="es-MX" altLang="es-MX" sz="2000" dirty="0">
              <a:ea typeface="Times New Roman" panose="02020603050405020304" pitchFamily="18" charset="0"/>
              <a:sym typeface="Symbol" panose="05050102010706020507" pitchFamily="18" charset="2"/>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ES_tradnl" altLang="es-MX" sz="20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sym typeface="Symbol" panose="05050102010706020507" pitchFamily="18" charset="2"/>
              </a:rPr>
              <a:t></a:t>
            </a:r>
            <a:r>
              <a:rPr kumimoji="0" lang="es-ES_tradnl" altLang="es-MX" sz="2000" b="0" i="1" u="none" strike="noStrike" cap="none" normalizeH="0" baseline="0" dirty="0" smtClean="0">
                <a:ln>
                  <a:noFill/>
                </a:ln>
                <a:solidFill>
                  <a:schemeClr val="tx1"/>
                </a:solidFill>
                <a:effectLst/>
                <a:ea typeface="Times New Roman" panose="02020603050405020304" pitchFamily="18" charset="0"/>
              </a:rPr>
              <a:t>	</a:t>
            </a:r>
            <a:r>
              <a:rPr kumimoji="0" lang="es-ES_tradnl" altLang="es-MX" sz="20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sym typeface="Symbol" panose="05050102010706020507" pitchFamily="18" charset="2"/>
              </a:rPr>
              <a:t> </a:t>
            </a:r>
            <a:r>
              <a:rPr lang="es-ES_tradnl" altLang="es-MX" sz="2000" dirty="0">
                <a:ea typeface="Times New Roman" panose="02020603050405020304" pitchFamily="18" charset="0"/>
                <a:sym typeface="Symbol" panose="05050102010706020507" pitchFamily="18" charset="2"/>
              </a:rPr>
              <a:t>Viscosidad dinámica (kg/s m)</a:t>
            </a:r>
          </a:p>
        </p:txBody>
      </p:sp>
    </p:spTree>
    <p:extLst>
      <p:ext uri="{BB962C8B-B14F-4D97-AF65-F5344CB8AC3E}">
        <p14:creationId xmlns:p14="http://schemas.microsoft.com/office/powerpoint/2010/main" val="34961842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Gradiente hidráulico </a:t>
            </a:r>
            <a:endParaRPr lang="es-MX" sz="4000" b="1"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4909" y="1354188"/>
            <a:ext cx="7675355" cy="5289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Diagrama 2"/>
          <p:cNvGraphicFramePr/>
          <p:nvPr>
            <p:extLst>
              <p:ext uri="{D42A27DB-BD31-4B8C-83A1-F6EECF244321}">
                <p14:modId xmlns:p14="http://schemas.microsoft.com/office/powerpoint/2010/main" val="2159377214"/>
              </p:ext>
            </p:extLst>
          </p:nvPr>
        </p:nvGraphicFramePr>
        <p:xfrm>
          <a:off x="1421732" y="346076"/>
          <a:ext cx="7056784" cy="1008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2796302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20000"/>
                <a:lumOff val="8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Gradiente hidráulico </a:t>
            </a:r>
            <a:endParaRPr lang="es-MX" sz="4000" b="1" dirty="0"/>
          </a:p>
        </p:txBody>
      </p:sp>
      <p:graphicFrame>
        <p:nvGraphicFramePr>
          <p:cNvPr id="8" name="Diagrama 7"/>
          <p:cNvGraphicFramePr/>
          <p:nvPr>
            <p:extLst>
              <p:ext uri="{D42A27DB-BD31-4B8C-83A1-F6EECF244321}">
                <p14:modId xmlns:p14="http://schemas.microsoft.com/office/powerpoint/2010/main" val="428772608"/>
              </p:ext>
            </p:extLst>
          </p:nvPr>
        </p:nvGraphicFramePr>
        <p:xfrm>
          <a:off x="2123728" y="692696"/>
          <a:ext cx="6048672" cy="1008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655168" y="2636912"/>
            <a:ext cx="7488832" cy="3588675"/>
          </a:xfrm>
          <a:prstGeom prst="rect">
            <a:avLst/>
          </a:prstGeom>
        </p:spPr>
        <p:txBody>
          <a:bodyPr wrap="square">
            <a:spAutoFit/>
          </a:bodyPr>
          <a:lstStyle/>
          <a:p>
            <a:pPr algn="ctr"/>
            <a:r>
              <a:rPr lang="es-ES_tradnl" altLang="es-MX" sz="3200" dirty="0" err="1"/>
              <a:t>N</a:t>
            </a:r>
            <a:r>
              <a:rPr lang="es-ES_tradnl" altLang="es-MX" sz="3200" baseline="-25000" dirty="0" err="1"/>
              <a:t>re</a:t>
            </a:r>
            <a:r>
              <a:rPr lang="es-ES_tradnl" altLang="es-MX" sz="3200" dirty="0"/>
              <a:t>= (n</a:t>
            </a:r>
            <a:r>
              <a:rPr lang="es-ES_tradnl" altLang="es-MX" sz="3200" dirty="0">
                <a:latin typeface="Symbol" panose="05050102010706020507" pitchFamily="18" charset="2"/>
              </a:rPr>
              <a:t>r</a:t>
            </a:r>
            <a:r>
              <a:rPr lang="es-ES_tradnl" altLang="es-MX" sz="3200" dirty="0"/>
              <a:t>D</a:t>
            </a:r>
            <a:r>
              <a:rPr lang="es-ES_tradnl" altLang="es-MX" sz="3200" baseline="30000" dirty="0"/>
              <a:t>2/</a:t>
            </a:r>
            <a:r>
              <a:rPr lang="es-ES_tradnl" altLang="es-MX" sz="3200" dirty="0">
                <a:latin typeface="Symbol" panose="05050102010706020507" pitchFamily="18" charset="2"/>
              </a:rPr>
              <a:t>m)</a:t>
            </a:r>
          </a:p>
          <a:p>
            <a:pPr lvl="1">
              <a:lnSpc>
                <a:spcPct val="80000"/>
              </a:lnSpc>
            </a:pPr>
            <a:endParaRPr lang="es-ES_tradnl" altLang="es-MX" sz="3200" dirty="0" smtClean="0">
              <a:latin typeface="Symbol" panose="05050102010706020507" pitchFamily="18" charset="2"/>
            </a:endParaRPr>
          </a:p>
          <a:p>
            <a:pPr lvl="1">
              <a:lnSpc>
                <a:spcPct val="80000"/>
              </a:lnSpc>
            </a:pPr>
            <a:endParaRPr lang="es-ES_tradnl" altLang="es-MX" sz="3200" dirty="0">
              <a:latin typeface="Symbol" panose="05050102010706020507" pitchFamily="18" charset="2"/>
            </a:endParaRPr>
          </a:p>
          <a:p>
            <a:pPr lvl="1">
              <a:lnSpc>
                <a:spcPct val="80000"/>
              </a:lnSpc>
            </a:pPr>
            <a:r>
              <a:rPr lang="es-ES_tradnl" altLang="es-MX" dirty="0">
                <a:latin typeface="Arial" panose="020B0604020202020204" pitchFamily="34" charset="0"/>
              </a:rPr>
              <a:t> </a:t>
            </a:r>
            <a:r>
              <a:rPr lang="es-ES_tradnl" altLang="es-MX" sz="2000" dirty="0" err="1" smtClean="0">
                <a:latin typeface="Arial" panose="020B0604020202020204" pitchFamily="34" charset="0"/>
              </a:rPr>
              <a:t>N</a:t>
            </a:r>
            <a:r>
              <a:rPr lang="es-ES_tradnl" altLang="es-MX" sz="2000" baseline="-25000" dirty="0" err="1" smtClean="0">
                <a:latin typeface="Arial" panose="020B0604020202020204" pitchFamily="34" charset="0"/>
              </a:rPr>
              <a:t>re</a:t>
            </a:r>
            <a:r>
              <a:rPr lang="es-ES_tradnl" altLang="es-MX" sz="2000" baseline="-25000" dirty="0" smtClean="0">
                <a:latin typeface="Arial" panose="020B0604020202020204" pitchFamily="34" charset="0"/>
              </a:rPr>
              <a:t>:		</a:t>
            </a:r>
            <a:r>
              <a:rPr lang="es-ES_tradnl" altLang="es-MX" sz="2000" dirty="0" smtClean="0">
                <a:latin typeface="Arial" panose="020B0604020202020204" pitchFamily="34" charset="0"/>
              </a:rPr>
              <a:t>Número </a:t>
            </a:r>
            <a:r>
              <a:rPr lang="es-ES_tradnl" altLang="es-MX" sz="2000" dirty="0">
                <a:latin typeface="Arial" panose="020B0604020202020204" pitchFamily="34" charset="0"/>
              </a:rPr>
              <a:t>de </a:t>
            </a:r>
            <a:r>
              <a:rPr lang="es-ES_tradnl" altLang="es-MX" sz="2000" dirty="0" smtClean="0">
                <a:latin typeface="Arial" panose="020B0604020202020204" pitchFamily="34" charset="0"/>
              </a:rPr>
              <a:t>Reynolds</a:t>
            </a:r>
          </a:p>
          <a:p>
            <a:pPr lvl="1">
              <a:lnSpc>
                <a:spcPct val="80000"/>
              </a:lnSpc>
            </a:pPr>
            <a:endParaRPr lang="es-ES_tradnl" altLang="es-MX" sz="2000" dirty="0">
              <a:latin typeface="Arial" panose="020B0604020202020204" pitchFamily="34" charset="0"/>
            </a:endParaRPr>
          </a:p>
          <a:p>
            <a:pPr lvl="1">
              <a:lnSpc>
                <a:spcPct val="80000"/>
              </a:lnSpc>
            </a:pPr>
            <a:r>
              <a:rPr lang="es-ES_tradnl" altLang="es-MX" sz="1600" dirty="0">
                <a:latin typeface="Arial" panose="020B0604020202020204" pitchFamily="34" charset="0"/>
              </a:rPr>
              <a:t> </a:t>
            </a:r>
            <a:r>
              <a:rPr lang="es-ES_tradnl" altLang="es-MX" sz="2000" dirty="0">
                <a:latin typeface="Arial" panose="020B0604020202020204" pitchFamily="34" charset="0"/>
              </a:rPr>
              <a:t>n:	</a:t>
            </a:r>
            <a:r>
              <a:rPr lang="es-ES_tradnl" altLang="es-MX" sz="2000" dirty="0" smtClean="0">
                <a:latin typeface="Arial" panose="020B0604020202020204" pitchFamily="34" charset="0"/>
              </a:rPr>
              <a:t>	Velocidad </a:t>
            </a:r>
            <a:r>
              <a:rPr lang="es-ES_tradnl" altLang="es-MX" sz="2000" dirty="0">
                <a:latin typeface="Arial" panose="020B0604020202020204" pitchFamily="34" charset="0"/>
              </a:rPr>
              <a:t>del impulsor, </a:t>
            </a:r>
            <a:r>
              <a:rPr lang="es-ES_tradnl" altLang="es-MX" sz="2000" dirty="0" smtClean="0">
                <a:latin typeface="Arial" panose="020B0604020202020204" pitchFamily="34" charset="0"/>
              </a:rPr>
              <a:t>revoluciones/s</a:t>
            </a:r>
          </a:p>
          <a:p>
            <a:pPr lvl="1">
              <a:lnSpc>
                <a:spcPct val="80000"/>
              </a:lnSpc>
            </a:pPr>
            <a:endParaRPr lang="es-ES_tradnl" altLang="es-MX" sz="2000" dirty="0">
              <a:latin typeface="Arial" panose="020B0604020202020204" pitchFamily="34" charset="0"/>
            </a:endParaRPr>
          </a:p>
          <a:p>
            <a:pPr lvl="1">
              <a:lnSpc>
                <a:spcPct val="80000"/>
              </a:lnSpc>
            </a:pPr>
            <a:r>
              <a:rPr lang="es-ES_tradnl" altLang="es-MX" sz="2000" dirty="0">
                <a:latin typeface="Arial" panose="020B0604020202020204" pitchFamily="34" charset="0"/>
              </a:rPr>
              <a:t> D</a:t>
            </a:r>
            <a:r>
              <a:rPr lang="es-ES_tradnl" altLang="es-MX" sz="2000" dirty="0" smtClean="0">
                <a:latin typeface="Arial" panose="020B0604020202020204" pitchFamily="34" charset="0"/>
              </a:rPr>
              <a:t>:	</a:t>
            </a:r>
            <a:r>
              <a:rPr lang="es-ES_tradnl" altLang="es-MX" sz="2000" dirty="0">
                <a:latin typeface="Arial" panose="020B0604020202020204" pitchFamily="34" charset="0"/>
              </a:rPr>
              <a:t>	</a:t>
            </a:r>
            <a:r>
              <a:rPr lang="es-ES_tradnl" altLang="es-MX" sz="2000" dirty="0" smtClean="0">
                <a:latin typeface="Arial" panose="020B0604020202020204" pitchFamily="34" charset="0"/>
              </a:rPr>
              <a:t>Diámetro </a:t>
            </a:r>
            <a:r>
              <a:rPr lang="es-ES_tradnl" altLang="es-MX" sz="2000" dirty="0">
                <a:latin typeface="Arial" panose="020B0604020202020204" pitchFamily="34" charset="0"/>
              </a:rPr>
              <a:t>del impulsor, </a:t>
            </a:r>
            <a:r>
              <a:rPr lang="es-ES_tradnl" altLang="es-MX" sz="2000" dirty="0" smtClean="0">
                <a:latin typeface="Arial" panose="020B0604020202020204" pitchFamily="34" charset="0"/>
              </a:rPr>
              <a:t>m</a:t>
            </a:r>
          </a:p>
          <a:p>
            <a:pPr lvl="1">
              <a:lnSpc>
                <a:spcPct val="80000"/>
              </a:lnSpc>
            </a:pPr>
            <a:endParaRPr lang="es-ES_tradnl" altLang="es-MX" sz="2000" dirty="0">
              <a:latin typeface="Arial" panose="020B0604020202020204" pitchFamily="34" charset="0"/>
            </a:endParaRPr>
          </a:p>
          <a:p>
            <a:pPr lvl="1">
              <a:lnSpc>
                <a:spcPct val="80000"/>
              </a:lnSpc>
            </a:pPr>
            <a:r>
              <a:rPr lang="es-ES_tradnl" altLang="es-MX" sz="2000" dirty="0">
                <a:latin typeface="Arial" panose="020B0604020202020204" pitchFamily="34" charset="0"/>
              </a:rPr>
              <a:t> </a:t>
            </a:r>
            <a:r>
              <a:rPr lang="es-ES_tradnl" altLang="es-MX" sz="2000" dirty="0">
                <a:latin typeface="Symbol" panose="05050102010706020507" pitchFamily="18" charset="2"/>
              </a:rPr>
              <a:t>r</a:t>
            </a:r>
            <a:r>
              <a:rPr lang="es-ES_tradnl" altLang="es-MX" sz="2000" dirty="0" smtClean="0">
                <a:latin typeface="Symbol" panose="05050102010706020507" pitchFamily="18" charset="2"/>
              </a:rPr>
              <a:t>:</a:t>
            </a:r>
            <a:r>
              <a:rPr lang="es-ES_tradnl" altLang="es-MX" sz="2000" dirty="0">
                <a:latin typeface="Symbol" panose="05050102010706020507" pitchFamily="18" charset="2"/>
              </a:rPr>
              <a:t>	</a:t>
            </a:r>
            <a:r>
              <a:rPr lang="es-ES_tradnl" altLang="es-MX" sz="2000" dirty="0" smtClean="0">
                <a:latin typeface="Symbol" panose="05050102010706020507" pitchFamily="18" charset="2"/>
              </a:rPr>
              <a:t>	</a:t>
            </a:r>
            <a:r>
              <a:rPr lang="es-ES_tradnl" altLang="es-MX" sz="2000" dirty="0" smtClean="0">
                <a:latin typeface="Arial" panose="020B0604020202020204" pitchFamily="34" charset="0"/>
              </a:rPr>
              <a:t>Densidad </a:t>
            </a:r>
            <a:r>
              <a:rPr lang="es-ES_tradnl" altLang="es-MX" sz="2000" dirty="0">
                <a:latin typeface="Arial" panose="020B0604020202020204" pitchFamily="34" charset="0"/>
              </a:rPr>
              <a:t>del agua, </a:t>
            </a:r>
            <a:r>
              <a:rPr lang="es-ES_tradnl" altLang="es-MX" sz="2000" dirty="0" smtClean="0">
                <a:latin typeface="Arial" panose="020B0604020202020204" pitchFamily="34" charset="0"/>
              </a:rPr>
              <a:t>kg/m</a:t>
            </a:r>
            <a:r>
              <a:rPr lang="es-ES_tradnl" altLang="es-MX" sz="2000" baseline="30000" dirty="0" smtClean="0">
                <a:latin typeface="Arial" panose="020B0604020202020204" pitchFamily="34" charset="0"/>
              </a:rPr>
              <a:t>3</a:t>
            </a:r>
          </a:p>
          <a:p>
            <a:pPr lvl="1">
              <a:lnSpc>
                <a:spcPct val="80000"/>
              </a:lnSpc>
            </a:pPr>
            <a:endParaRPr lang="es-ES_tradnl" altLang="es-MX" sz="2000" dirty="0">
              <a:latin typeface="Arial" panose="020B0604020202020204" pitchFamily="34" charset="0"/>
            </a:endParaRPr>
          </a:p>
          <a:p>
            <a:pPr lvl="1">
              <a:lnSpc>
                <a:spcPct val="80000"/>
              </a:lnSpc>
            </a:pPr>
            <a:r>
              <a:rPr lang="es-ES_tradnl" altLang="es-MX" sz="2000" dirty="0">
                <a:latin typeface="Arial" panose="020B0604020202020204" pitchFamily="34" charset="0"/>
              </a:rPr>
              <a:t> </a:t>
            </a:r>
            <a:r>
              <a:rPr lang="es-ES_tradnl" altLang="es-MX" sz="2000" dirty="0">
                <a:latin typeface="Symbol" panose="05050102010706020507" pitchFamily="18" charset="2"/>
              </a:rPr>
              <a:t>m:	</a:t>
            </a:r>
            <a:r>
              <a:rPr lang="es-ES_tradnl" altLang="es-MX" sz="2000" dirty="0" smtClean="0">
                <a:latin typeface="Symbol" panose="05050102010706020507" pitchFamily="18" charset="2"/>
              </a:rPr>
              <a:t>	</a:t>
            </a:r>
            <a:r>
              <a:rPr lang="es-ES_tradnl" altLang="es-MX" sz="2000" dirty="0" smtClean="0">
                <a:latin typeface="Arial" panose="020B0604020202020204" pitchFamily="34" charset="0"/>
              </a:rPr>
              <a:t>Viscosidad </a:t>
            </a:r>
            <a:r>
              <a:rPr lang="es-ES_tradnl" altLang="es-MX" sz="2000" dirty="0">
                <a:latin typeface="Arial" panose="020B0604020202020204" pitchFamily="34" charset="0"/>
              </a:rPr>
              <a:t>dinámica, kg/m s</a:t>
            </a:r>
            <a:endParaRPr lang="es-ES_tradnl" altLang="es-MX" sz="2000" baseline="30000" dirty="0">
              <a:latin typeface="Arial" panose="020B0604020202020204" pitchFamily="34" charset="0"/>
            </a:endParaRPr>
          </a:p>
        </p:txBody>
      </p:sp>
    </p:spTree>
    <p:extLst>
      <p:ext uri="{BB962C8B-B14F-4D97-AF65-F5344CB8AC3E}">
        <p14:creationId xmlns:p14="http://schemas.microsoft.com/office/powerpoint/2010/main" val="48210868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203109"/>
            <a:ext cx="6357982" cy="523220"/>
          </a:xfrm>
          <a:prstGeom prst="rect">
            <a:avLst/>
          </a:prstGeom>
          <a:noFill/>
        </p:spPr>
        <p:txBody>
          <a:bodyPr wrap="square" rtlCol="0">
            <a:spAutoFit/>
          </a:bodyPr>
          <a:lstStyle/>
          <a:p>
            <a:pPr algn="ctr"/>
            <a:r>
              <a:rPr lang="es-MX" sz="2800" b="1" dirty="0" smtClean="0"/>
              <a:t>Valores recomendados para el diseño </a:t>
            </a:r>
            <a:endParaRPr lang="es-MX" sz="3600" b="1" dirty="0"/>
          </a:p>
        </p:txBody>
      </p:sp>
      <p:graphicFrame>
        <p:nvGraphicFramePr>
          <p:cNvPr id="10" name="Tabla 9"/>
          <p:cNvGraphicFramePr>
            <a:graphicFrameLocks noGrp="1"/>
          </p:cNvGraphicFramePr>
          <p:nvPr>
            <p:extLst>
              <p:ext uri="{D42A27DB-BD31-4B8C-83A1-F6EECF244321}">
                <p14:modId xmlns:p14="http://schemas.microsoft.com/office/powerpoint/2010/main" val="2480068726"/>
              </p:ext>
            </p:extLst>
          </p:nvPr>
        </p:nvGraphicFramePr>
        <p:xfrm>
          <a:off x="2051720" y="4221088"/>
          <a:ext cx="6096000" cy="187960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s-MX" sz="2000" dirty="0" smtClean="0"/>
                        <a:t>Tiempo de contacto (s)</a:t>
                      </a:r>
                      <a:endParaRPr lang="es-MX" sz="2000" dirty="0"/>
                    </a:p>
                  </a:txBody>
                  <a:tcPr/>
                </a:tc>
                <a:tc>
                  <a:txBody>
                    <a:bodyPr/>
                    <a:lstStyle/>
                    <a:p>
                      <a:pPr algn="ctr"/>
                      <a:r>
                        <a:rPr lang="es-MX" sz="2000" dirty="0" smtClean="0"/>
                        <a:t>G (s</a:t>
                      </a:r>
                      <a:r>
                        <a:rPr lang="es-MX" sz="2000" baseline="30000" dirty="0" smtClean="0"/>
                        <a:t>-1</a:t>
                      </a:r>
                      <a:r>
                        <a:rPr lang="es-MX" sz="2000" dirty="0" smtClean="0"/>
                        <a:t>)</a:t>
                      </a:r>
                      <a:endParaRPr lang="es-MX" sz="2000" dirty="0"/>
                    </a:p>
                  </a:txBody>
                  <a:tcPr/>
                </a:tc>
              </a:tr>
              <a:tr h="370840">
                <a:tc>
                  <a:txBody>
                    <a:bodyPr/>
                    <a:lstStyle/>
                    <a:p>
                      <a:r>
                        <a:rPr lang="es-MX" dirty="0" smtClean="0"/>
                        <a:t>20</a:t>
                      </a:r>
                      <a:endParaRPr lang="es-MX" dirty="0"/>
                    </a:p>
                  </a:txBody>
                  <a:tcPr/>
                </a:tc>
                <a:tc>
                  <a:txBody>
                    <a:bodyPr/>
                    <a:lstStyle/>
                    <a:p>
                      <a:r>
                        <a:rPr lang="es-MX" dirty="0" smtClean="0"/>
                        <a:t>1000</a:t>
                      </a:r>
                      <a:endParaRPr lang="es-MX" dirty="0"/>
                    </a:p>
                  </a:txBody>
                  <a:tcPr/>
                </a:tc>
              </a:tr>
              <a:tr h="370840">
                <a:tc>
                  <a:txBody>
                    <a:bodyPr/>
                    <a:lstStyle/>
                    <a:p>
                      <a:r>
                        <a:rPr lang="es-MX" dirty="0" smtClean="0"/>
                        <a:t>30</a:t>
                      </a:r>
                      <a:endParaRPr lang="es-MX" dirty="0"/>
                    </a:p>
                  </a:txBody>
                  <a:tcPr/>
                </a:tc>
                <a:tc>
                  <a:txBody>
                    <a:bodyPr/>
                    <a:lstStyle/>
                    <a:p>
                      <a:r>
                        <a:rPr lang="es-MX" dirty="0" smtClean="0"/>
                        <a:t>900</a:t>
                      </a:r>
                      <a:endParaRPr lang="es-MX" dirty="0"/>
                    </a:p>
                  </a:txBody>
                  <a:tcPr/>
                </a:tc>
              </a:tr>
              <a:tr h="370840">
                <a:tc>
                  <a:txBody>
                    <a:bodyPr/>
                    <a:lstStyle/>
                    <a:p>
                      <a:r>
                        <a:rPr lang="es-MX" dirty="0" smtClean="0"/>
                        <a:t>40</a:t>
                      </a:r>
                      <a:endParaRPr lang="es-MX" dirty="0"/>
                    </a:p>
                  </a:txBody>
                  <a:tcPr/>
                </a:tc>
                <a:tc>
                  <a:txBody>
                    <a:bodyPr/>
                    <a:lstStyle/>
                    <a:p>
                      <a:r>
                        <a:rPr lang="es-MX" dirty="0" smtClean="0"/>
                        <a:t>790</a:t>
                      </a:r>
                      <a:endParaRPr lang="es-MX" dirty="0"/>
                    </a:p>
                  </a:txBody>
                  <a:tcPr/>
                </a:tc>
              </a:tr>
              <a:tr h="370840">
                <a:tc>
                  <a:txBody>
                    <a:bodyPr/>
                    <a:lstStyle/>
                    <a:p>
                      <a:r>
                        <a:rPr lang="es-MX" dirty="0" smtClean="0"/>
                        <a:t>&gt; 40</a:t>
                      </a:r>
                      <a:endParaRPr lang="es-MX" dirty="0"/>
                    </a:p>
                  </a:txBody>
                  <a:tcPr/>
                </a:tc>
                <a:tc>
                  <a:txBody>
                    <a:bodyPr/>
                    <a:lstStyle/>
                    <a:p>
                      <a:r>
                        <a:rPr lang="es-MX" dirty="0" smtClean="0"/>
                        <a:t>700</a:t>
                      </a:r>
                      <a:endParaRPr lang="es-MX" dirty="0"/>
                    </a:p>
                  </a:txBody>
                  <a:tcPr/>
                </a:tc>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3158482081"/>
              </p:ext>
            </p:extLst>
          </p:nvPr>
        </p:nvGraphicFramePr>
        <p:xfrm>
          <a:off x="2051720" y="690427"/>
          <a:ext cx="6096000" cy="283464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s-ES" altLang="es-MX" dirty="0" smtClean="0"/>
                        <a:t>Tiempo de retención</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MX" dirty="0" smtClean="0"/>
                        <a:t>10-90 s</a:t>
                      </a:r>
                    </a:p>
                    <a:p>
                      <a:endParaRPr lang="es-MX" dirty="0"/>
                    </a:p>
                  </a:txBody>
                  <a:tcPr/>
                </a:tc>
              </a:tr>
              <a:tr h="370840">
                <a:tc>
                  <a:txBody>
                    <a:bodyPr/>
                    <a:lstStyle/>
                    <a:p>
                      <a:r>
                        <a:rPr lang="es-ES" altLang="es-MX" dirty="0" smtClean="0"/>
                        <a:t>Número Reynolds</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MX" dirty="0" smtClean="0"/>
                        <a:t>100,000</a:t>
                      </a:r>
                    </a:p>
                    <a:p>
                      <a:endParaRPr lang="es-MX" dirty="0"/>
                    </a:p>
                  </a:txBody>
                  <a:tcPr/>
                </a:tc>
              </a:tr>
              <a:tr h="370840">
                <a:tc>
                  <a:txBody>
                    <a:bodyPr/>
                    <a:lstStyle/>
                    <a:p>
                      <a:r>
                        <a:rPr lang="es-ES" altLang="es-MX" dirty="0" smtClean="0"/>
                        <a:t>Velocidad tangencial de las paletas</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MX" dirty="0" smtClean="0"/>
                        <a:t>0.6 m/s</a:t>
                      </a:r>
                    </a:p>
                    <a:p>
                      <a:endParaRPr lang="es-MX" dirty="0"/>
                    </a:p>
                  </a:txBody>
                  <a:tcPr/>
                </a:tc>
              </a:tr>
              <a:tr h="370840">
                <a:tc>
                  <a:txBody>
                    <a:bodyPr/>
                    <a:lstStyle/>
                    <a:p>
                      <a:r>
                        <a:rPr lang="es-ES" altLang="es-MX" dirty="0" smtClean="0"/>
                        <a:t>Longitud de las paletas</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MX" dirty="0" smtClean="0"/>
                        <a:t>1/3 del ancho o diámetro del tanque</a:t>
                      </a:r>
                    </a:p>
                    <a:p>
                      <a:endParaRPr lang="es-MX" dirty="0"/>
                    </a:p>
                  </a:txBody>
                  <a:tcPr/>
                </a:tc>
              </a:tr>
            </a:tbl>
          </a:graphicData>
        </a:graphic>
      </p:graphicFrame>
    </p:spTree>
    <p:extLst>
      <p:ext uri="{BB962C8B-B14F-4D97-AF65-F5344CB8AC3E}">
        <p14:creationId xmlns:p14="http://schemas.microsoft.com/office/powerpoint/2010/main" val="256592536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Dosis de sulfato de aluminio </a:t>
            </a:r>
            <a:endParaRPr lang="es-MX" sz="4000" b="1" dirty="0"/>
          </a:p>
        </p:txBody>
      </p:sp>
      <p:graphicFrame>
        <p:nvGraphicFramePr>
          <p:cNvPr id="8" name="Diagrama 7"/>
          <p:cNvGraphicFramePr/>
          <p:nvPr>
            <p:extLst>
              <p:ext uri="{D42A27DB-BD31-4B8C-83A1-F6EECF244321}">
                <p14:modId xmlns:p14="http://schemas.microsoft.com/office/powerpoint/2010/main" val="3336001232"/>
              </p:ext>
            </p:extLst>
          </p:nvPr>
        </p:nvGraphicFramePr>
        <p:xfrm>
          <a:off x="1475656" y="346076"/>
          <a:ext cx="7272808" cy="1485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907704" y="2060848"/>
            <a:ext cx="6192688" cy="3810274"/>
          </a:xfrm>
          <a:prstGeom prst="rect">
            <a:avLst/>
          </a:prstGeom>
        </p:spPr>
        <p:txBody>
          <a:bodyPr wrap="square">
            <a:spAutoFit/>
          </a:bodyPr>
          <a:lstStyle/>
          <a:p>
            <a:pPr algn="ctr"/>
            <a:r>
              <a:rPr lang="es-ES_tradnl" altLang="es-MX" sz="2800" dirty="0"/>
              <a:t>G </a:t>
            </a:r>
            <a:r>
              <a:rPr lang="el-GR" altLang="es-MX" sz="2800" dirty="0">
                <a:latin typeface="Book Antiqua" panose="02040602050305030304" pitchFamily="18" charset="0"/>
              </a:rPr>
              <a:t>α</a:t>
            </a:r>
            <a:r>
              <a:rPr lang="es-MX" altLang="es-MX" sz="2800" dirty="0">
                <a:latin typeface="Book Antiqua" panose="02040602050305030304" pitchFamily="18" charset="0"/>
              </a:rPr>
              <a:t> </a:t>
            </a:r>
            <a:r>
              <a:rPr lang="es-ES_tradnl" altLang="es-MX" sz="2800" dirty="0" smtClean="0"/>
              <a:t>N</a:t>
            </a:r>
            <a:r>
              <a:rPr lang="es-ES_tradnl" altLang="es-MX" sz="2800" baseline="30000" dirty="0" smtClean="0"/>
              <a:t>1.5</a:t>
            </a:r>
            <a:endParaRPr lang="es-ES_tradnl" altLang="es-MX" sz="2800" dirty="0" smtClean="0"/>
          </a:p>
          <a:p>
            <a:endParaRPr lang="es-ES_tradnl" altLang="es-MX" sz="2800" dirty="0"/>
          </a:p>
          <a:p>
            <a:r>
              <a:rPr lang="es-ES_tradnl" altLang="es-MX" sz="3200" dirty="0" smtClean="0"/>
              <a:t>Según </a:t>
            </a:r>
            <a:r>
              <a:rPr lang="es-ES_tradnl" altLang="es-MX" sz="3200" dirty="0" err="1"/>
              <a:t>Letterman</a:t>
            </a:r>
            <a:r>
              <a:rPr lang="es-ES_tradnl" altLang="es-MX" sz="3200" dirty="0"/>
              <a:t>:</a:t>
            </a:r>
          </a:p>
          <a:p>
            <a:r>
              <a:rPr lang="es-ES_tradnl" altLang="es-MX" sz="3200" dirty="0"/>
              <a:t>	</a:t>
            </a:r>
            <a:endParaRPr lang="es-ES_tradnl" altLang="es-MX" sz="3200" dirty="0" smtClean="0"/>
          </a:p>
          <a:p>
            <a:pPr algn="ctr"/>
            <a:r>
              <a:rPr lang="es-ES_tradnl" altLang="es-MX" sz="3200" dirty="0" smtClean="0"/>
              <a:t>G </a:t>
            </a:r>
            <a:r>
              <a:rPr lang="es-ES_tradnl" altLang="es-MX" sz="3200" dirty="0"/>
              <a:t>t</a:t>
            </a:r>
            <a:r>
              <a:rPr lang="es-ES_tradnl" altLang="es-MX" sz="3200" baseline="-25000" dirty="0"/>
              <a:t>o</a:t>
            </a:r>
            <a:r>
              <a:rPr lang="es-ES_tradnl" altLang="es-MX" sz="3200" dirty="0"/>
              <a:t>C</a:t>
            </a:r>
            <a:r>
              <a:rPr lang="es-ES_tradnl" altLang="es-MX" sz="3200" baseline="30000" dirty="0"/>
              <a:t>1.46</a:t>
            </a:r>
            <a:r>
              <a:rPr lang="es-ES_tradnl" altLang="es-MX" sz="3200" dirty="0"/>
              <a:t>= 5.9 x 10</a:t>
            </a:r>
            <a:r>
              <a:rPr lang="es-ES_tradnl" altLang="es-MX" sz="3200" baseline="30000" dirty="0"/>
              <a:t>6</a:t>
            </a:r>
            <a:r>
              <a:rPr lang="es-ES_tradnl" altLang="es-MX" sz="3200" dirty="0"/>
              <a:t> </a:t>
            </a:r>
            <a:endParaRPr lang="es-ES_tradnl" altLang="es-MX" sz="3200" dirty="0">
              <a:latin typeface="Symbol" panose="05050102010706020507" pitchFamily="18" charset="2"/>
            </a:endParaRPr>
          </a:p>
          <a:p>
            <a:pPr lvl="1">
              <a:lnSpc>
                <a:spcPct val="80000"/>
              </a:lnSpc>
            </a:pPr>
            <a:endParaRPr lang="es-ES_tradnl" altLang="es-MX" sz="2000" dirty="0">
              <a:latin typeface="Symbol" panose="05050102010706020507" pitchFamily="18" charset="2"/>
            </a:endParaRPr>
          </a:p>
          <a:p>
            <a:pPr lvl="1">
              <a:lnSpc>
                <a:spcPct val="80000"/>
              </a:lnSpc>
            </a:pPr>
            <a:endParaRPr lang="es-ES_tradnl" altLang="es-MX" sz="2000" dirty="0">
              <a:latin typeface="Symbol" panose="05050102010706020507" pitchFamily="18" charset="2"/>
            </a:endParaRPr>
          </a:p>
          <a:p>
            <a:pPr lvl="1">
              <a:lnSpc>
                <a:spcPct val="80000"/>
              </a:lnSpc>
            </a:pPr>
            <a:r>
              <a:rPr lang="es-ES_tradnl" altLang="es-MX" sz="2400" dirty="0" err="1">
                <a:latin typeface="Arial" panose="020B0604020202020204" pitchFamily="34" charset="0"/>
              </a:rPr>
              <a:t>t</a:t>
            </a:r>
            <a:r>
              <a:rPr lang="es-ES_tradnl" altLang="es-MX" sz="2400" baseline="-25000" dirty="0" err="1">
                <a:latin typeface="Arial" panose="020B0604020202020204" pitchFamily="34" charset="0"/>
              </a:rPr>
              <a:t>o</a:t>
            </a:r>
            <a:r>
              <a:rPr lang="es-ES_tradnl" altLang="es-MX" sz="2400" dirty="0" err="1">
                <a:latin typeface="Arial" panose="020B0604020202020204" pitchFamily="34" charset="0"/>
              </a:rPr>
              <a:t>:Tiempo</a:t>
            </a:r>
            <a:r>
              <a:rPr lang="es-ES_tradnl" altLang="es-MX" sz="2400" dirty="0">
                <a:latin typeface="Arial" panose="020B0604020202020204" pitchFamily="34" charset="0"/>
              </a:rPr>
              <a:t> óptimo de mezcla rápida, </a:t>
            </a:r>
            <a:r>
              <a:rPr lang="es-ES_tradnl" altLang="es-MX" sz="2400" dirty="0" smtClean="0">
                <a:latin typeface="Arial" panose="020B0604020202020204" pitchFamily="34" charset="0"/>
              </a:rPr>
              <a:t>s</a:t>
            </a:r>
          </a:p>
          <a:p>
            <a:pPr lvl="1">
              <a:lnSpc>
                <a:spcPct val="80000"/>
              </a:lnSpc>
            </a:pPr>
            <a:endParaRPr lang="es-ES_tradnl" altLang="es-MX" sz="2400" dirty="0">
              <a:latin typeface="Arial" panose="020B0604020202020204" pitchFamily="34" charset="0"/>
            </a:endParaRPr>
          </a:p>
          <a:p>
            <a:pPr lvl="1">
              <a:lnSpc>
                <a:spcPct val="80000"/>
              </a:lnSpc>
            </a:pPr>
            <a:r>
              <a:rPr lang="es-ES_tradnl" altLang="es-MX" sz="2400" dirty="0">
                <a:latin typeface="Arial" panose="020B0604020202020204" pitchFamily="34" charset="0"/>
              </a:rPr>
              <a:t>C: Dosis de alumbre, mg/L</a:t>
            </a:r>
            <a:endParaRPr lang="es-ES_tradnl" altLang="es-MX" sz="3200" baseline="30000" dirty="0">
              <a:latin typeface="Arial" panose="020B0604020202020204" pitchFamily="34" charset="0"/>
            </a:endParaRPr>
          </a:p>
        </p:txBody>
      </p:sp>
    </p:spTree>
    <p:extLst>
      <p:ext uri="{BB962C8B-B14F-4D97-AF65-F5344CB8AC3E}">
        <p14:creationId xmlns:p14="http://schemas.microsoft.com/office/powerpoint/2010/main" val="105987270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Dispositivos y tipos de mezcla rápida </a:t>
            </a:r>
            <a:endParaRPr lang="es-MX" sz="4000" b="1" dirty="0"/>
          </a:p>
        </p:txBody>
      </p:sp>
      <p:graphicFrame>
        <p:nvGraphicFramePr>
          <p:cNvPr id="8" name="Diagrama 7"/>
          <p:cNvGraphicFramePr/>
          <p:nvPr>
            <p:extLst>
              <p:ext uri="{D42A27DB-BD31-4B8C-83A1-F6EECF244321}">
                <p14:modId xmlns:p14="http://schemas.microsoft.com/office/powerpoint/2010/main" val="3402671575"/>
              </p:ext>
            </p:extLst>
          </p:nvPr>
        </p:nvGraphicFramePr>
        <p:xfrm>
          <a:off x="1317992" y="188640"/>
          <a:ext cx="7481248" cy="2304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17992" y="2924944"/>
            <a:ext cx="7450096" cy="3456384"/>
          </a:xfrm>
          <a:prstGeom prst="rect">
            <a:avLst/>
          </a:prstGeom>
          <a:solidFill>
            <a:schemeClr val="accent5">
              <a:lumMod val="20000"/>
              <a:lumOff val="80000"/>
            </a:schemeClr>
          </a:solidFill>
          <a:ln>
            <a:noFill/>
          </a:ln>
        </p:spPr>
      </p:pic>
    </p:spTree>
    <p:extLst>
      <p:ext uri="{BB962C8B-B14F-4D97-AF65-F5344CB8AC3E}">
        <p14:creationId xmlns:p14="http://schemas.microsoft.com/office/powerpoint/2010/main" val="253859966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Mezcladores hidráulicos </a:t>
            </a:r>
            <a:endParaRPr lang="es-MX" sz="4000" b="1" dirty="0"/>
          </a:p>
        </p:txBody>
      </p:sp>
      <p:graphicFrame>
        <p:nvGraphicFramePr>
          <p:cNvPr id="3" name="Diagrama 2"/>
          <p:cNvGraphicFramePr/>
          <p:nvPr>
            <p:extLst>
              <p:ext uri="{D42A27DB-BD31-4B8C-83A1-F6EECF244321}">
                <p14:modId xmlns:p14="http://schemas.microsoft.com/office/powerpoint/2010/main" val="2806629896"/>
              </p:ext>
            </p:extLst>
          </p:nvPr>
        </p:nvGraphicFramePr>
        <p:xfrm>
          <a:off x="1547664" y="620688"/>
          <a:ext cx="6696744"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708516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Mezcladores hidráulicos </a:t>
            </a:r>
            <a:endParaRPr lang="es-MX" sz="4000" b="1" dirty="0"/>
          </a:p>
        </p:txBody>
      </p:sp>
      <p:graphicFrame>
        <p:nvGraphicFramePr>
          <p:cNvPr id="8" name="Diagrama 7"/>
          <p:cNvGraphicFramePr/>
          <p:nvPr>
            <p:extLst>
              <p:ext uri="{D42A27DB-BD31-4B8C-83A1-F6EECF244321}">
                <p14:modId xmlns:p14="http://schemas.microsoft.com/office/powerpoint/2010/main" val="3127230461"/>
              </p:ext>
            </p:extLst>
          </p:nvPr>
        </p:nvGraphicFramePr>
        <p:xfrm>
          <a:off x="1259632" y="692696"/>
          <a:ext cx="7632848" cy="936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1839225306"/>
              </p:ext>
            </p:extLst>
          </p:nvPr>
        </p:nvGraphicFramePr>
        <p:xfrm>
          <a:off x="1619672" y="2420888"/>
          <a:ext cx="6984776" cy="3744418"/>
        </p:xfrm>
        <a:graphic>
          <a:graphicData uri="http://schemas.openxmlformats.org/drawingml/2006/table">
            <a:tbl>
              <a:tblPr firstRow="1" bandRow="1">
                <a:tableStyleId>{5C22544A-7EE6-4342-B048-85BDC9FD1C3A}</a:tableStyleId>
              </a:tblPr>
              <a:tblGrid>
                <a:gridCol w="3492388"/>
                <a:gridCol w="3492388"/>
              </a:tblGrid>
              <a:tr h="817672">
                <a:tc>
                  <a:txBody>
                    <a:bodyPr/>
                    <a:lstStyle/>
                    <a:p>
                      <a:r>
                        <a:rPr lang="es-ES" altLang="es-MX" dirty="0" smtClean="0"/>
                        <a:t>Velocidad del agua en la garganta</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MX" dirty="0" smtClean="0"/>
                        <a:t>&gt;2 m/s</a:t>
                      </a:r>
                    </a:p>
                    <a:p>
                      <a:endParaRPr lang="es-MX" dirty="0"/>
                    </a:p>
                  </a:txBody>
                  <a:tcPr/>
                </a:tc>
              </a:tr>
              <a:tr h="817672">
                <a:tc>
                  <a:txBody>
                    <a:bodyPr/>
                    <a:lstStyle/>
                    <a:p>
                      <a:r>
                        <a:rPr lang="es-ES" altLang="es-MX" dirty="0" smtClean="0"/>
                        <a:t>G</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MX" dirty="0" smtClean="0"/>
                        <a:t>1000 – 2000 s</a:t>
                      </a:r>
                      <a:r>
                        <a:rPr lang="es-ES" altLang="es-MX" baseline="30000" dirty="0" smtClean="0"/>
                        <a:t>-1</a:t>
                      </a:r>
                      <a:endParaRPr lang="es-ES" altLang="es-MX" dirty="0" smtClean="0"/>
                    </a:p>
                    <a:p>
                      <a:endParaRPr lang="es-MX" dirty="0"/>
                    </a:p>
                  </a:txBody>
                  <a:tcPr/>
                </a:tc>
              </a:tr>
              <a:tr h="817672">
                <a:tc>
                  <a:txBody>
                    <a:bodyPr/>
                    <a:lstStyle/>
                    <a:p>
                      <a:r>
                        <a:rPr lang="es-MX" dirty="0" smtClean="0"/>
                        <a:t>Tipo de descarga</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altLang="es-MX" dirty="0" smtClean="0"/>
                        <a:t>Libre</a:t>
                      </a:r>
                    </a:p>
                    <a:p>
                      <a:endParaRPr lang="es-MX" dirty="0"/>
                    </a:p>
                  </a:txBody>
                  <a:tcPr/>
                </a:tc>
              </a:tr>
              <a:tr h="817672">
                <a:tc>
                  <a:txBody>
                    <a:bodyPr/>
                    <a:lstStyle/>
                    <a:p>
                      <a:r>
                        <a:rPr lang="es-ES" altLang="es-MX" dirty="0" smtClean="0"/>
                        <a:t>Profundidad del agua en la zona convergente </a:t>
                      </a:r>
                      <a:endParaRPr lang="es-MX" dirty="0"/>
                    </a:p>
                  </a:txBody>
                  <a:tcPr/>
                </a:tc>
                <a:tc>
                  <a:txBody>
                    <a:bodyPr/>
                    <a:lstStyle/>
                    <a:p>
                      <a:r>
                        <a:rPr lang="es-ES" altLang="es-MX" dirty="0" smtClean="0"/>
                        <a:t>&gt;35 cm, para canaletas de ancho  de garganta </a:t>
                      </a:r>
                      <a:r>
                        <a:rPr lang="es-ES" altLang="es-MX" dirty="0" smtClean="0">
                          <a:cs typeface="Tahoma" panose="020B0604030504040204" pitchFamily="34" charset="0"/>
                        </a:rPr>
                        <a:t>≥30 cm</a:t>
                      </a:r>
                      <a:endParaRPr lang="es-MX" dirty="0"/>
                    </a:p>
                  </a:txBody>
                  <a:tcPr/>
                </a:tc>
              </a:tr>
              <a:tr h="473730">
                <a:tc>
                  <a:txBody>
                    <a:bodyPr/>
                    <a:lstStyle/>
                    <a:p>
                      <a:r>
                        <a:rPr lang="es-ES" altLang="es-MX" dirty="0" smtClean="0">
                          <a:cs typeface="Tahoma" panose="020B0604030504040204" pitchFamily="34" charset="0"/>
                        </a:rPr>
                        <a:t>Pérdidas de energía esperadas</a:t>
                      </a:r>
                      <a:endParaRPr lang="es-MX" dirty="0"/>
                    </a:p>
                  </a:txBody>
                  <a:tcPr/>
                </a:tc>
                <a:tc>
                  <a:txBody>
                    <a:bodyPr/>
                    <a:lstStyle/>
                    <a:p>
                      <a:r>
                        <a:rPr lang="es-ES" altLang="es-MX" dirty="0" smtClean="0">
                          <a:cs typeface="Tahoma" panose="020B0604030504040204" pitchFamily="34" charset="0"/>
                        </a:rPr>
                        <a:t>&gt; 10.5 cm (</a:t>
                      </a:r>
                      <a:r>
                        <a:rPr lang="es-ES" altLang="es-MX" dirty="0" err="1" smtClean="0">
                          <a:cs typeface="Tahoma" panose="020B0604030504040204" pitchFamily="34" charset="0"/>
                        </a:rPr>
                        <a:t>Parshall</a:t>
                      </a:r>
                      <a:r>
                        <a:rPr lang="es-ES" altLang="es-MX" dirty="0" smtClean="0">
                          <a:cs typeface="Tahoma" panose="020B0604030504040204" pitchFamily="34" charset="0"/>
                        </a:rPr>
                        <a:t>).</a:t>
                      </a:r>
                      <a:endParaRPr lang="es-MX" dirty="0"/>
                    </a:p>
                  </a:txBody>
                  <a:tcPr/>
                </a:tc>
              </a:tr>
            </a:tbl>
          </a:graphicData>
        </a:graphic>
      </p:graphicFrame>
    </p:spTree>
    <p:extLst>
      <p:ext uri="{BB962C8B-B14F-4D97-AF65-F5344CB8AC3E}">
        <p14:creationId xmlns:p14="http://schemas.microsoft.com/office/powerpoint/2010/main" val="301672372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7000">
              <a:schemeClr val="accent5">
                <a:lumMod val="60000"/>
                <a:lumOff val="40000"/>
              </a:schemeClr>
            </a:gs>
            <a:gs pos="45000">
              <a:schemeClr val="accent1">
                <a:hueOff val="0"/>
                <a:satOff val="0"/>
                <a:lumOff val="0"/>
                <a:alphaOff val="0"/>
                <a:shade val="93000"/>
                <a:satMod val="130000"/>
              </a:schemeClr>
            </a:gs>
            <a:gs pos="72000">
              <a:schemeClr val="accent1">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Mezcladores hidráulicos </a:t>
            </a:r>
            <a:endParaRPr lang="es-MX" sz="4000" b="1" dirty="0"/>
          </a:p>
        </p:txBody>
      </p:sp>
      <p:graphicFrame>
        <p:nvGraphicFramePr>
          <p:cNvPr id="8" name="Diagrama 7"/>
          <p:cNvGraphicFramePr/>
          <p:nvPr>
            <p:extLst>
              <p:ext uri="{D42A27DB-BD31-4B8C-83A1-F6EECF244321}">
                <p14:modId xmlns:p14="http://schemas.microsoft.com/office/powerpoint/2010/main" val="2358804423"/>
              </p:ext>
            </p:extLst>
          </p:nvPr>
        </p:nvGraphicFramePr>
        <p:xfrm>
          <a:off x="1187624" y="356384"/>
          <a:ext cx="7632848" cy="936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12858" y="3864529"/>
            <a:ext cx="7600872" cy="2834622"/>
          </a:xfrm>
          <a:prstGeom prst="rect">
            <a:avLst/>
          </a:prstGeom>
        </p:spPr>
        <p:txBody>
          <a:bodyPr wrap="square">
            <a:spAutoFit/>
          </a:bodyPr>
          <a:lstStyle/>
          <a:p>
            <a:pPr marL="800100" lvl="1" indent="-342900">
              <a:lnSpc>
                <a:spcPct val="90000"/>
              </a:lnSpc>
              <a:buFont typeface="Symbol" panose="05050102010706020507" pitchFamily="18" charset="2"/>
              <a:buChar char="g"/>
            </a:pPr>
            <a:r>
              <a:rPr lang="es-ES_tradnl" altLang="es-MX" dirty="0" smtClean="0">
                <a:latin typeface="Arial" panose="020B0604020202020204" pitchFamily="34" charset="0"/>
              </a:rPr>
              <a:t>  Peso </a:t>
            </a:r>
            <a:r>
              <a:rPr lang="es-ES_tradnl" altLang="es-MX" dirty="0">
                <a:latin typeface="Arial" panose="020B0604020202020204" pitchFamily="34" charset="0"/>
              </a:rPr>
              <a:t>específico del agua, N/m</a:t>
            </a:r>
            <a:r>
              <a:rPr lang="es-ES_tradnl" altLang="es-MX" baseline="30000" dirty="0">
                <a:latin typeface="Arial" panose="020B0604020202020204" pitchFamily="34" charset="0"/>
              </a:rPr>
              <a:t>3</a:t>
            </a:r>
            <a:r>
              <a:rPr lang="es-ES_tradnl" altLang="es-MX" dirty="0">
                <a:latin typeface="Arial" panose="020B0604020202020204" pitchFamily="34" charset="0"/>
              </a:rPr>
              <a:t>, (N = kg m/s</a:t>
            </a:r>
            <a:r>
              <a:rPr lang="es-ES_tradnl" altLang="es-MX" baseline="30000" dirty="0">
                <a:latin typeface="Arial" panose="020B0604020202020204" pitchFamily="34" charset="0"/>
              </a:rPr>
              <a:t>2</a:t>
            </a:r>
            <a:r>
              <a:rPr lang="es-ES_tradnl" altLang="es-MX" dirty="0" smtClean="0">
                <a:latin typeface="Arial" panose="020B0604020202020204" pitchFamily="34" charset="0"/>
              </a:rPr>
              <a:t>)</a:t>
            </a:r>
          </a:p>
          <a:p>
            <a:pPr marL="800100" lvl="1" indent="-342900">
              <a:lnSpc>
                <a:spcPct val="90000"/>
              </a:lnSpc>
              <a:buFont typeface="Symbol" panose="05050102010706020507" pitchFamily="18" charset="2"/>
              <a:buChar char="g"/>
            </a:pPr>
            <a:endParaRPr lang="es-ES_tradnl" altLang="es-MX" dirty="0" smtClean="0">
              <a:latin typeface="Arial" panose="020B0604020202020204" pitchFamily="34" charset="0"/>
            </a:endParaRPr>
          </a:p>
          <a:p>
            <a:pPr marL="800100" lvl="1" indent="-342900">
              <a:lnSpc>
                <a:spcPct val="90000"/>
              </a:lnSpc>
              <a:buFont typeface="Symbol" panose="05050102010706020507" pitchFamily="18" charset="2"/>
              <a:buChar char="m"/>
            </a:pPr>
            <a:r>
              <a:rPr lang="es-ES_tradnl" altLang="es-MX" dirty="0" smtClean="0">
                <a:latin typeface="Arial" panose="020B0604020202020204" pitchFamily="34" charset="0"/>
              </a:rPr>
              <a:t>  Viscosidad </a:t>
            </a:r>
            <a:r>
              <a:rPr lang="es-ES_tradnl" altLang="es-MX" dirty="0">
                <a:latin typeface="Arial" panose="020B0604020202020204" pitchFamily="34" charset="0"/>
              </a:rPr>
              <a:t>dinámica, kg /m</a:t>
            </a:r>
            <a:r>
              <a:rPr lang="es-ES_tradnl" altLang="es-MX" baseline="30000" dirty="0">
                <a:latin typeface="Arial" panose="020B0604020202020204" pitchFamily="34" charset="0"/>
              </a:rPr>
              <a:t> </a:t>
            </a:r>
            <a:r>
              <a:rPr lang="es-ES_tradnl" altLang="es-MX" dirty="0">
                <a:latin typeface="Arial" panose="020B0604020202020204" pitchFamily="34" charset="0"/>
              </a:rPr>
              <a:t>s</a:t>
            </a:r>
          </a:p>
          <a:p>
            <a:pPr marL="800100" lvl="1" indent="-342900">
              <a:lnSpc>
                <a:spcPct val="90000"/>
              </a:lnSpc>
              <a:buFont typeface="Symbol" panose="05050102010706020507" pitchFamily="18" charset="2"/>
              <a:buChar char="m"/>
            </a:pPr>
            <a:endParaRPr lang="es-ES_tradnl" altLang="es-MX" dirty="0"/>
          </a:p>
          <a:p>
            <a:pPr lvl="1">
              <a:lnSpc>
                <a:spcPct val="90000"/>
              </a:lnSpc>
            </a:pPr>
            <a:r>
              <a:rPr lang="es-ES_tradnl" altLang="es-MX" dirty="0">
                <a:latin typeface="Arial" panose="020B0604020202020204" pitchFamily="34" charset="0"/>
              </a:rPr>
              <a:t>t 	</a:t>
            </a:r>
            <a:r>
              <a:rPr lang="es-ES_tradnl" altLang="es-MX" dirty="0" smtClean="0">
                <a:latin typeface="Arial" panose="020B0604020202020204" pitchFamily="34" charset="0"/>
              </a:rPr>
              <a:t>Tiempo </a:t>
            </a:r>
            <a:r>
              <a:rPr lang="es-ES_tradnl" altLang="es-MX" dirty="0">
                <a:latin typeface="Arial" panose="020B0604020202020204" pitchFamily="34" charset="0"/>
              </a:rPr>
              <a:t>de mezcla, s</a:t>
            </a:r>
          </a:p>
          <a:p>
            <a:pPr marL="800100" lvl="1" indent="-342900">
              <a:lnSpc>
                <a:spcPct val="90000"/>
              </a:lnSpc>
              <a:buFont typeface="Symbol" panose="05050102010706020507" pitchFamily="18" charset="2"/>
              <a:buChar char="g"/>
            </a:pPr>
            <a:endParaRPr lang="es-ES_tradnl" altLang="es-MX" dirty="0" smtClean="0">
              <a:latin typeface="Symbol" panose="05050102010706020507" pitchFamily="18" charset="2"/>
            </a:endParaRPr>
          </a:p>
          <a:p>
            <a:pPr lvl="1">
              <a:lnSpc>
                <a:spcPct val="90000"/>
              </a:lnSpc>
            </a:pPr>
            <a:endParaRPr lang="es-ES_tradnl" altLang="es-MX" dirty="0">
              <a:latin typeface="Symbol" panose="05050102010706020507" pitchFamily="18" charset="2"/>
            </a:endParaRPr>
          </a:p>
          <a:p>
            <a:pPr lvl="1">
              <a:lnSpc>
                <a:spcPct val="90000"/>
              </a:lnSpc>
            </a:pPr>
            <a:r>
              <a:rPr lang="es-ES_tradnl" altLang="es-MX" dirty="0">
                <a:latin typeface="Symbol" panose="05050102010706020507" pitchFamily="18" charset="2"/>
              </a:rPr>
              <a:t>D</a:t>
            </a:r>
            <a:r>
              <a:rPr lang="es-ES_tradnl" altLang="es-MX" dirty="0">
                <a:latin typeface="Arial" panose="020B0604020202020204" pitchFamily="34" charset="0"/>
              </a:rPr>
              <a:t>H </a:t>
            </a:r>
            <a:r>
              <a:rPr lang="es-ES_tradnl" altLang="es-MX" dirty="0" smtClean="0">
                <a:latin typeface="Arial" panose="020B0604020202020204" pitchFamily="34" charset="0"/>
              </a:rPr>
              <a:t> </a:t>
            </a:r>
            <a:r>
              <a:rPr lang="es-ES_tradnl" altLang="es-MX" dirty="0">
                <a:latin typeface="Arial" panose="020B0604020202020204" pitchFamily="34" charset="0"/>
              </a:rPr>
              <a:t>pérdida de carga,  </a:t>
            </a:r>
            <a:r>
              <a:rPr lang="es-ES_tradnl" altLang="es-MX" dirty="0" smtClean="0">
                <a:latin typeface="Arial" panose="020B0604020202020204" pitchFamily="34" charset="0"/>
              </a:rPr>
              <a:t>m</a:t>
            </a:r>
          </a:p>
          <a:p>
            <a:pPr lvl="1">
              <a:lnSpc>
                <a:spcPct val="90000"/>
              </a:lnSpc>
            </a:pPr>
            <a:endParaRPr lang="es-ES_tradnl" altLang="es-MX" dirty="0">
              <a:latin typeface="Arial" panose="020B0604020202020204" pitchFamily="34" charset="0"/>
            </a:endParaRPr>
          </a:p>
          <a:p>
            <a:pPr lvl="1">
              <a:lnSpc>
                <a:spcPct val="90000"/>
              </a:lnSpc>
            </a:pPr>
            <a:endParaRPr lang="es-ES_tradnl" altLang="es-MX" dirty="0" smtClean="0">
              <a:latin typeface="Arial" panose="020B0604020202020204" pitchFamily="34" charset="0"/>
            </a:endParaRPr>
          </a:p>
          <a:p>
            <a:pPr lvl="1">
              <a:lnSpc>
                <a:spcPct val="90000"/>
              </a:lnSpc>
            </a:pPr>
            <a:endParaRPr lang="es-ES_tradnl" altLang="es-MX" dirty="0">
              <a:latin typeface="Arial" panose="020B0604020202020204" pitchFamily="34" charset="0"/>
            </a:endParaRPr>
          </a:p>
        </p:txBody>
      </p:sp>
      <p:sp>
        <p:nvSpPr>
          <p:cNvPr id="15" name="CuadroTexto 14"/>
          <p:cNvSpPr txBox="1"/>
          <p:nvPr/>
        </p:nvSpPr>
        <p:spPr>
          <a:xfrm>
            <a:off x="1619672" y="3212976"/>
            <a:ext cx="1872208" cy="369332"/>
          </a:xfrm>
          <a:prstGeom prst="rect">
            <a:avLst/>
          </a:prstGeom>
          <a:noFill/>
        </p:spPr>
        <p:txBody>
          <a:bodyPr wrap="square" rtlCol="0">
            <a:spAutoFit/>
          </a:bodyPr>
          <a:lstStyle/>
          <a:p>
            <a:r>
              <a:rPr lang="es-MX" dirty="0" smtClean="0"/>
              <a:t>Donde:</a:t>
            </a:r>
            <a:endParaRPr lang="es-MX" dirty="0"/>
          </a:p>
        </p:txBody>
      </p:sp>
      <mc:AlternateContent xmlns:mc="http://schemas.openxmlformats.org/markup-compatibility/2006" xmlns:a14="http://schemas.microsoft.com/office/drawing/2010/main">
        <mc:Choice Requires="a14">
          <p:sp>
            <p:nvSpPr>
              <p:cNvPr id="2" name="CuadroTexto 1"/>
              <p:cNvSpPr txBox="1"/>
              <p:nvPr/>
            </p:nvSpPr>
            <p:spPr>
              <a:xfrm>
                <a:off x="3419872" y="1988840"/>
                <a:ext cx="2448272" cy="127304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2800" b="0" i="1" smtClean="0">
                          <a:latin typeface="Cambria Math" charset="0"/>
                        </a:rPr>
                        <m:t>𝐺</m:t>
                      </m:r>
                      <m:r>
                        <a:rPr lang="es-ES" sz="2800" b="0" i="1" smtClean="0">
                          <a:latin typeface="Cambria Math" charset="0"/>
                        </a:rPr>
                        <m:t>=</m:t>
                      </m:r>
                      <m:rad>
                        <m:radPr>
                          <m:degHide m:val="on"/>
                          <m:ctrlPr>
                            <a:rPr lang="es-ES_tradnl" sz="2800" i="1" smtClean="0">
                              <a:latin typeface="Cambria Math" charset="0"/>
                            </a:rPr>
                          </m:ctrlPr>
                        </m:radPr>
                        <m:deg/>
                        <m:e>
                          <m:f>
                            <m:fPr>
                              <m:ctrlPr>
                                <a:rPr lang="bg-BG" sz="2800" i="1" smtClean="0">
                                  <a:latin typeface="Cambria Math" charset="0"/>
                                </a:rPr>
                              </m:ctrlPr>
                            </m:fPr>
                            <m:num>
                              <m:r>
                                <a:rPr lang="bg-BG" sz="2800" b="0" i="1" smtClean="0">
                                  <a:latin typeface="Cambria Math" charset="0"/>
                                  <a:ea typeface="Cambria Math" charset="0"/>
                                  <a:cs typeface="Cambria Math" charset="0"/>
                                </a:rPr>
                                <m:t>𝛾</m:t>
                              </m:r>
                              <m:r>
                                <a:rPr lang="bg-BG" sz="2800" b="0" i="1" smtClean="0">
                                  <a:latin typeface="Cambria Math" charset="0"/>
                                  <a:ea typeface="Cambria Math" charset="0"/>
                                  <a:cs typeface="Cambria Math" charset="0"/>
                                </a:rPr>
                                <m:t>∆</m:t>
                              </m:r>
                              <m:r>
                                <a:rPr lang="es-ES" sz="2800" b="0" i="1" smtClean="0">
                                  <a:latin typeface="Cambria Math" charset="0"/>
                                  <a:ea typeface="Cambria Math" charset="0"/>
                                  <a:cs typeface="Cambria Math" charset="0"/>
                                </a:rPr>
                                <m:t>𝐻</m:t>
                              </m:r>
                            </m:num>
                            <m:den>
                              <m:r>
                                <a:rPr lang="bg-BG" sz="2800" b="0" i="1" smtClean="0">
                                  <a:latin typeface="Cambria Math" charset="0"/>
                                  <a:ea typeface="Cambria Math" charset="0"/>
                                  <a:cs typeface="Cambria Math" charset="0"/>
                                </a:rPr>
                                <m:t>𝜇</m:t>
                              </m:r>
                              <m:r>
                                <a:rPr lang="es-ES" sz="2800" b="0" i="1" smtClean="0">
                                  <a:latin typeface="Cambria Math" charset="0"/>
                                  <a:ea typeface="Cambria Math" charset="0"/>
                                  <a:cs typeface="Cambria Math" charset="0"/>
                                </a:rPr>
                                <m:t>𝑡</m:t>
                              </m:r>
                            </m:den>
                          </m:f>
                        </m:e>
                      </m:rad>
                    </m:oMath>
                  </m:oMathPara>
                </a14:m>
                <a:endParaRPr lang="es-ES_tradnl" sz="2800" dirty="0"/>
              </a:p>
            </p:txBody>
          </p:sp>
        </mc:Choice>
        <mc:Fallback xmlns="">
          <p:sp>
            <p:nvSpPr>
              <p:cNvPr id="2" name="CuadroTexto 1"/>
              <p:cNvSpPr txBox="1">
                <a:spLocks noRot="1" noChangeAspect="1" noMove="1" noResize="1" noEditPoints="1" noAdjustHandles="1" noChangeArrowheads="1" noChangeShapeType="1" noTextEdit="1"/>
              </p:cNvSpPr>
              <p:nvPr/>
            </p:nvSpPr>
            <p:spPr>
              <a:xfrm>
                <a:off x="3419872" y="1988840"/>
                <a:ext cx="2448272" cy="1273041"/>
              </a:xfrm>
              <a:prstGeom prst="rect">
                <a:avLst/>
              </a:prstGeom>
              <a:blipFill rotWithShape="0">
                <a:blip r:embed="rId7"/>
                <a:stretch>
                  <a:fillRect/>
                </a:stretch>
              </a:blipFill>
            </p:spPr>
            <p:txBody>
              <a:bodyPr/>
              <a:lstStyle/>
              <a:p>
                <a:r>
                  <a:rPr lang="es-ES_tradnl">
                    <a:noFill/>
                  </a:rPr>
                  <a:t> </a:t>
                </a:r>
              </a:p>
            </p:txBody>
          </p:sp>
        </mc:Fallback>
      </mc:AlternateContent>
    </p:spTree>
    <p:extLst>
      <p:ext uri="{BB962C8B-B14F-4D97-AF65-F5344CB8AC3E}">
        <p14:creationId xmlns:p14="http://schemas.microsoft.com/office/powerpoint/2010/main" val="202617569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a:t>
            </a:r>
            <a:endParaRPr lang="es-ES" dirty="0"/>
          </a:p>
        </p:txBody>
      </p:sp>
      <p:grpSp>
        <p:nvGrpSpPr>
          <p:cNvPr id="4" name="3 Grupo"/>
          <p:cNvGrpSpPr/>
          <p:nvPr/>
        </p:nvGrpSpPr>
        <p:grpSpPr>
          <a:xfrm>
            <a:off x="71406" y="214290"/>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75342"/>
            <a:ext cx="9144000" cy="4948124"/>
          </a:xfrm>
          <a:prstGeom prst="rect">
            <a:avLst/>
          </a:prstGeom>
        </p:spPr>
      </p:pic>
    </p:spTree>
    <p:extLst>
      <p:ext uri="{BB962C8B-B14F-4D97-AF65-F5344CB8AC3E}">
        <p14:creationId xmlns:p14="http://schemas.microsoft.com/office/powerpoint/2010/main" val="227548292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Mezcladores hidráulicos </a:t>
            </a:r>
            <a:endParaRPr lang="es-MX" sz="4000" b="1" dirty="0"/>
          </a:p>
        </p:txBody>
      </p:sp>
      <p:graphicFrame>
        <p:nvGraphicFramePr>
          <p:cNvPr id="8" name="Diagrama 7"/>
          <p:cNvGraphicFramePr/>
          <p:nvPr>
            <p:extLst>
              <p:ext uri="{D42A27DB-BD31-4B8C-83A1-F6EECF244321}">
                <p14:modId xmlns:p14="http://schemas.microsoft.com/office/powerpoint/2010/main" val="879548718"/>
              </p:ext>
            </p:extLst>
          </p:nvPr>
        </p:nvGraphicFramePr>
        <p:xfrm>
          <a:off x="1187624" y="356384"/>
          <a:ext cx="7632848" cy="936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CuadroTexto 14"/>
          <p:cNvSpPr txBox="1"/>
          <p:nvPr/>
        </p:nvSpPr>
        <p:spPr>
          <a:xfrm>
            <a:off x="1619672" y="4053791"/>
            <a:ext cx="1872208" cy="400110"/>
          </a:xfrm>
          <a:prstGeom prst="rect">
            <a:avLst/>
          </a:prstGeom>
          <a:noFill/>
        </p:spPr>
        <p:txBody>
          <a:bodyPr wrap="square" rtlCol="0">
            <a:spAutoFit/>
          </a:bodyPr>
          <a:lstStyle/>
          <a:p>
            <a:r>
              <a:rPr lang="es-MX" sz="2000" b="1" dirty="0" smtClean="0"/>
              <a:t>Donde:</a:t>
            </a:r>
            <a:endParaRPr lang="es-MX" sz="2000" b="1" dirty="0"/>
          </a:p>
        </p:txBody>
      </p:sp>
      <p:sp>
        <p:nvSpPr>
          <p:cNvPr id="2" name="Rectángulo 1"/>
          <p:cNvSpPr/>
          <p:nvPr/>
        </p:nvSpPr>
        <p:spPr>
          <a:xfrm>
            <a:off x="1619672" y="4662297"/>
            <a:ext cx="5904656" cy="923330"/>
          </a:xfrm>
          <a:prstGeom prst="rect">
            <a:avLst/>
          </a:prstGeom>
        </p:spPr>
        <p:txBody>
          <a:bodyPr wrap="square">
            <a:spAutoFit/>
          </a:bodyPr>
          <a:lstStyle/>
          <a:p>
            <a:pPr algn="just" hangingPunct="0">
              <a:spcAft>
                <a:spcPts val="0"/>
              </a:spcAft>
            </a:pPr>
            <a:r>
              <a:rPr lang="es-ES_tradnl" b="1" dirty="0">
                <a:latin typeface="Times New Roman" panose="02020603050405020304" pitchFamily="18" charset="0"/>
                <a:ea typeface="Times New Roman" panose="02020603050405020304" pitchFamily="18" charset="0"/>
                <a:sym typeface="Symbol" panose="05050102010706020507" pitchFamily="18" charset="2"/>
              </a:rPr>
              <a:t></a:t>
            </a:r>
            <a:r>
              <a:rPr lang="es-ES_tradnl" b="1" i="1" dirty="0" smtClean="0">
                <a:latin typeface="Times New Roman" panose="02020603050405020304" pitchFamily="18" charset="0"/>
                <a:ea typeface="Times New Roman" panose="02020603050405020304" pitchFamily="18" charset="0"/>
              </a:rPr>
              <a:t>H</a:t>
            </a:r>
            <a:r>
              <a:rPr lang="es-ES_tradnl" b="1" dirty="0" smtClean="0">
                <a:latin typeface="Times New Roman" panose="02020603050405020304" pitchFamily="18" charset="0"/>
                <a:ea typeface="Times New Roman" panose="02020603050405020304" pitchFamily="18" charset="0"/>
              </a:rPr>
              <a:t>	 </a:t>
            </a:r>
            <a:r>
              <a:rPr lang="es-ES_tradnl" b="1" dirty="0">
                <a:latin typeface="Times New Roman" panose="02020603050405020304" pitchFamily="18" charset="0"/>
                <a:ea typeface="Times New Roman" panose="02020603050405020304" pitchFamily="18" charset="0"/>
              </a:rPr>
              <a:t>Pérdida de carga (m</a:t>
            </a:r>
            <a:r>
              <a:rPr lang="es-ES_tradnl" b="1" dirty="0" smtClean="0">
                <a:latin typeface="Times New Roman" panose="02020603050405020304" pitchFamily="18" charset="0"/>
                <a:ea typeface="Times New Roman" panose="02020603050405020304" pitchFamily="18" charset="0"/>
              </a:rPr>
              <a:t>)</a:t>
            </a:r>
          </a:p>
          <a:p>
            <a:pPr algn="just" hangingPunct="0">
              <a:spcAft>
                <a:spcPts val="0"/>
              </a:spcAft>
            </a:pPr>
            <a:r>
              <a:rPr lang="es-ES_tradnl" b="1" i="1" dirty="0" smtClean="0">
                <a:latin typeface="Times New Roman" panose="02020603050405020304" pitchFamily="18" charset="0"/>
                <a:ea typeface="Times New Roman" panose="02020603050405020304" pitchFamily="18" charset="0"/>
              </a:rPr>
              <a:t>h</a:t>
            </a:r>
            <a:r>
              <a:rPr lang="es-ES_tradnl" b="1" i="1" baseline="-25000" dirty="0" smtClean="0">
                <a:latin typeface="Times New Roman" panose="02020603050405020304" pitchFamily="18" charset="0"/>
                <a:ea typeface="Times New Roman" panose="02020603050405020304" pitchFamily="18" charset="0"/>
              </a:rPr>
              <a:t>1</a:t>
            </a:r>
            <a:r>
              <a:rPr lang="es-ES_tradnl" b="1" dirty="0">
                <a:latin typeface="Times New Roman" panose="02020603050405020304" pitchFamily="18" charset="0"/>
                <a:ea typeface="Times New Roman" panose="02020603050405020304" pitchFamily="18" charset="0"/>
              </a:rPr>
              <a:t>	</a:t>
            </a:r>
            <a:r>
              <a:rPr lang="es-ES_tradnl" b="1" dirty="0" smtClean="0">
                <a:latin typeface="Times New Roman" panose="02020603050405020304" pitchFamily="18" charset="0"/>
                <a:ea typeface="Times New Roman" panose="02020603050405020304" pitchFamily="18" charset="0"/>
              </a:rPr>
              <a:t> </a:t>
            </a:r>
            <a:r>
              <a:rPr lang="es-ES_tradnl" b="1" dirty="0">
                <a:latin typeface="Times New Roman" panose="02020603050405020304" pitchFamily="18" charset="0"/>
                <a:ea typeface="Times New Roman" panose="02020603050405020304" pitchFamily="18" charset="0"/>
              </a:rPr>
              <a:t>Tirante hidráulico antes del resalto (m)</a:t>
            </a:r>
            <a:endParaRPr lang="es-MX" b="1" dirty="0">
              <a:latin typeface="Times New Roman" panose="02020603050405020304" pitchFamily="18" charset="0"/>
              <a:ea typeface="Times New Roman" panose="02020603050405020304" pitchFamily="18" charset="0"/>
            </a:endParaRPr>
          </a:p>
          <a:p>
            <a:pPr algn="just" hangingPunct="0">
              <a:spcAft>
                <a:spcPts val="0"/>
              </a:spcAft>
            </a:pPr>
            <a:r>
              <a:rPr lang="es-ES_tradnl" b="1" i="1" dirty="0" smtClean="0">
                <a:latin typeface="Times New Roman" panose="02020603050405020304" pitchFamily="18" charset="0"/>
                <a:ea typeface="Times New Roman" panose="02020603050405020304" pitchFamily="18" charset="0"/>
              </a:rPr>
              <a:t>h</a:t>
            </a:r>
            <a:r>
              <a:rPr lang="es-ES_tradnl" b="1" i="1" baseline="-25000" dirty="0" smtClean="0">
                <a:latin typeface="Times New Roman" panose="02020603050405020304" pitchFamily="18" charset="0"/>
                <a:ea typeface="Times New Roman" panose="02020603050405020304" pitchFamily="18" charset="0"/>
              </a:rPr>
              <a:t>2</a:t>
            </a:r>
            <a:r>
              <a:rPr lang="es-ES_tradnl" b="1" dirty="0">
                <a:latin typeface="Times New Roman" panose="02020603050405020304" pitchFamily="18" charset="0"/>
                <a:ea typeface="Times New Roman" panose="02020603050405020304" pitchFamily="18" charset="0"/>
              </a:rPr>
              <a:t>	 </a:t>
            </a:r>
            <a:r>
              <a:rPr lang="es-ES_tradnl" b="1" dirty="0" smtClean="0">
                <a:latin typeface="Times New Roman" panose="02020603050405020304" pitchFamily="18" charset="0"/>
                <a:ea typeface="Times New Roman" panose="02020603050405020304" pitchFamily="18" charset="0"/>
              </a:rPr>
              <a:t>Tirante </a:t>
            </a:r>
            <a:r>
              <a:rPr lang="es-ES_tradnl" b="1" dirty="0">
                <a:latin typeface="Times New Roman" panose="02020603050405020304" pitchFamily="18" charset="0"/>
                <a:ea typeface="Times New Roman" panose="02020603050405020304" pitchFamily="18" charset="0"/>
              </a:rPr>
              <a:t>hidráulico después del resalto (m)</a:t>
            </a:r>
            <a:endParaRPr lang="es-MX" b="1" dirty="0">
              <a:effectLst/>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uadroTexto 2"/>
              <p:cNvSpPr txBox="1"/>
              <p:nvPr/>
            </p:nvSpPr>
            <p:spPr>
              <a:xfrm>
                <a:off x="3491880" y="2220910"/>
                <a:ext cx="2650021" cy="9350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_tradnl" sz="2800" i="1" smtClean="0">
                          <a:latin typeface="Cambria Math" charset="0"/>
                          <a:ea typeface="Cambria Math" charset="0"/>
                          <a:cs typeface="Cambria Math" charset="0"/>
                        </a:rPr>
                        <m:t>∆</m:t>
                      </m:r>
                      <m:r>
                        <a:rPr lang="es-ES" sz="2800" b="0" i="1" smtClean="0">
                          <a:latin typeface="Cambria Math" charset="0"/>
                          <a:ea typeface="Cambria Math" charset="0"/>
                          <a:cs typeface="Cambria Math" charset="0"/>
                        </a:rPr>
                        <m:t>𝐻</m:t>
                      </m:r>
                      <m:r>
                        <a:rPr lang="es-ES" sz="2800" b="0" i="1" smtClean="0">
                          <a:latin typeface="Cambria Math" charset="0"/>
                          <a:ea typeface="Cambria Math" charset="0"/>
                          <a:cs typeface="Cambria Math" charset="0"/>
                        </a:rPr>
                        <m:t>=</m:t>
                      </m:r>
                      <m:f>
                        <m:fPr>
                          <m:ctrlPr>
                            <a:rPr lang="bg-BG" sz="2800" b="0" i="1" smtClean="0">
                              <a:latin typeface="Cambria Math" charset="0"/>
                              <a:ea typeface="Cambria Math" charset="0"/>
                              <a:cs typeface="Cambria Math" charset="0"/>
                            </a:rPr>
                          </m:ctrlPr>
                        </m:fPr>
                        <m:num>
                          <m:sSup>
                            <m:sSupPr>
                              <m:ctrlPr>
                                <a:rPr lang="bg-BG" sz="2800" b="0" i="1" smtClean="0">
                                  <a:latin typeface="Cambria Math" charset="0"/>
                                  <a:ea typeface="Cambria Math" charset="0"/>
                                  <a:cs typeface="Cambria Math" charset="0"/>
                                </a:rPr>
                              </m:ctrlPr>
                            </m:sSupPr>
                            <m:e>
                              <m:d>
                                <m:dPr>
                                  <m:ctrlPr>
                                    <a:rPr lang="is-IS" sz="2800" i="1">
                                      <a:latin typeface="Cambria Math" charset="0"/>
                                      <a:ea typeface="Cambria Math" charset="0"/>
                                      <a:cs typeface="Cambria Math" charset="0"/>
                                    </a:rPr>
                                  </m:ctrlPr>
                                </m:dPr>
                                <m:e>
                                  <m:sSub>
                                    <m:sSubPr>
                                      <m:ctrlPr>
                                        <a:rPr lang="en-US" sz="2800" i="1">
                                          <a:latin typeface="Cambria Math" charset="0"/>
                                          <a:ea typeface="Cambria Math" charset="0"/>
                                          <a:cs typeface="Cambria Math" charset="0"/>
                                        </a:rPr>
                                      </m:ctrlPr>
                                    </m:sSubPr>
                                    <m:e>
                                      <m:r>
                                        <a:rPr lang="es-ES" sz="2800" i="1">
                                          <a:latin typeface="Cambria Math" charset="0"/>
                                          <a:ea typeface="Cambria Math" charset="0"/>
                                          <a:cs typeface="Cambria Math" charset="0"/>
                                        </a:rPr>
                                        <m:t>h</m:t>
                                      </m:r>
                                    </m:e>
                                    <m:sub>
                                      <m:r>
                                        <a:rPr lang="es-ES" sz="2800" i="1">
                                          <a:latin typeface="Cambria Math" charset="0"/>
                                          <a:ea typeface="Cambria Math" charset="0"/>
                                          <a:cs typeface="Cambria Math" charset="0"/>
                                        </a:rPr>
                                        <m:t>2</m:t>
                                      </m:r>
                                    </m:sub>
                                  </m:sSub>
                                  <m:r>
                                    <a:rPr lang="es-ES" sz="2800" i="1">
                                      <a:latin typeface="Cambria Math" charset="0"/>
                                      <a:ea typeface="Cambria Math" charset="0"/>
                                      <a:cs typeface="Cambria Math" charset="0"/>
                                    </a:rPr>
                                    <m:t>−</m:t>
                                  </m:r>
                                  <m:sSub>
                                    <m:sSubPr>
                                      <m:ctrlPr>
                                        <a:rPr lang="en-US" sz="2800" i="1">
                                          <a:latin typeface="Cambria Math" charset="0"/>
                                          <a:ea typeface="Cambria Math" charset="0"/>
                                          <a:cs typeface="Cambria Math" charset="0"/>
                                        </a:rPr>
                                      </m:ctrlPr>
                                    </m:sSubPr>
                                    <m:e>
                                      <m:r>
                                        <a:rPr lang="es-ES" sz="2800" i="1">
                                          <a:latin typeface="Cambria Math" charset="0"/>
                                          <a:ea typeface="Cambria Math" charset="0"/>
                                          <a:cs typeface="Cambria Math" charset="0"/>
                                        </a:rPr>
                                        <m:t>h</m:t>
                                      </m:r>
                                    </m:e>
                                    <m:sub>
                                      <m:r>
                                        <a:rPr lang="es-ES" sz="2800" i="1">
                                          <a:latin typeface="Cambria Math" charset="0"/>
                                          <a:ea typeface="Cambria Math" charset="0"/>
                                          <a:cs typeface="Cambria Math" charset="0"/>
                                        </a:rPr>
                                        <m:t>1</m:t>
                                      </m:r>
                                    </m:sub>
                                  </m:sSub>
                                </m:e>
                              </m:d>
                            </m:e>
                            <m:sup>
                              <m:r>
                                <a:rPr lang="es-ES" sz="2800" b="0" i="1" smtClean="0">
                                  <a:latin typeface="Cambria Math" charset="0"/>
                                  <a:ea typeface="Cambria Math" charset="0"/>
                                  <a:cs typeface="Cambria Math" charset="0"/>
                                </a:rPr>
                                <m:t>3</m:t>
                              </m:r>
                            </m:sup>
                          </m:sSup>
                        </m:num>
                        <m:den>
                          <m:r>
                            <a:rPr lang="es-ES" sz="2800" b="0" i="1" smtClean="0">
                              <a:latin typeface="Cambria Math" charset="0"/>
                              <a:ea typeface="Cambria Math" charset="0"/>
                              <a:cs typeface="Cambria Math" charset="0"/>
                            </a:rPr>
                            <m:t>4</m:t>
                          </m:r>
                          <m:sSub>
                            <m:sSubPr>
                              <m:ctrlPr>
                                <a:rPr lang="en-US" sz="2800" b="0" i="1" smtClean="0">
                                  <a:latin typeface="Cambria Math" charset="0"/>
                                  <a:ea typeface="Cambria Math" charset="0"/>
                                  <a:cs typeface="Cambria Math" charset="0"/>
                                </a:rPr>
                              </m:ctrlPr>
                            </m:sSubPr>
                            <m:e>
                              <m:r>
                                <a:rPr lang="es-ES" sz="2800" b="0" i="1" smtClean="0">
                                  <a:latin typeface="Cambria Math" charset="0"/>
                                  <a:ea typeface="Cambria Math" charset="0"/>
                                  <a:cs typeface="Cambria Math" charset="0"/>
                                </a:rPr>
                                <m:t>h</m:t>
                              </m:r>
                            </m:e>
                            <m:sub>
                              <m:r>
                                <a:rPr lang="es-ES" sz="2800" b="0" i="1" smtClean="0">
                                  <a:latin typeface="Cambria Math" charset="0"/>
                                  <a:ea typeface="Cambria Math" charset="0"/>
                                  <a:cs typeface="Cambria Math" charset="0"/>
                                </a:rPr>
                                <m:t>1</m:t>
                              </m:r>
                            </m:sub>
                          </m:sSub>
                          <m:sSub>
                            <m:sSubPr>
                              <m:ctrlPr>
                                <a:rPr lang="en-US" sz="2800" b="0" i="1" smtClean="0">
                                  <a:latin typeface="Cambria Math" charset="0"/>
                                  <a:ea typeface="Cambria Math" charset="0"/>
                                  <a:cs typeface="Cambria Math" charset="0"/>
                                </a:rPr>
                              </m:ctrlPr>
                            </m:sSubPr>
                            <m:e>
                              <m:r>
                                <a:rPr lang="es-ES" sz="2800" b="0" i="1" smtClean="0">
                                  <a:latin typeface="Cambria Math" charset="0"/>
                                  <a:ea typeface="Cambria Math" charset="0"/>
                                  <a:cs typeface="Cambria Math" charset="0"/>
                                </a:rPr>
                                <m:t>h</m:t>
                              </m:r>
                            </m:e>
                            <m:sub>
                              <m:r>
                                <a:rPr lang="es-ES" sz="2800" b="0" i="1" smtClean="0">
                                  <a:latin typeface="Cambria Math" charset="0"/>
                                  <a:ea typeface="Cambria Math" charset="0"/>
                                  <a:cs typeface="Cambria Math" charset="0"/>
                                </a:rPr>
                                <m:t>2</m:t>
                              </m:r>
                            </m:sub>
                          </m:sSub>
                        </m:den>
                      </m:f>
                    </m:oMath>
                  </m:oMathPara>
                </a14:m>
                <a:endParaRPr lang="es-ES_tradnl" sz="2800" dirty="0"/>
              </a:p>
            </p:txBody>
          </p:sp>
        </mc:Choice>
        <mc:Fallback xmlns="">
          <p:sp>
            <p:nvSpPr>
              <p:cNvPr id="3" name="CuadroTexto 2"/>
              <p:cNvSpPr txBox="1">
                <a:spLocks noRot="1" noChangeAspect="1" noMove="1" noResize="1" noEditPoints="1" noAdjustHandles="1" noChangeArrowheads="1" noChangeShapeType="1" noTextEdit="1"/>
              </p:cNvSpPr>
              <p:nvPr/>
            </p:nvSpPr>
            <p:spPr>
              <a:xfrm>
                <a:off x="3491880" y="2220910"/>
                <a:ext cx="2650021" cy="935064"/>
              </a:xfrm>
              <a:prstGeom prst="rect">
                <a:avLst/>
              </a:prstGeom>
              <a:blipFill rotWithShape="0">
                <a:blip r:embed="rId7"/>
                <a:stretch>
                  <a:fillRect/>
                </a:stretch>
              </a:blipFill>
            </p:spPr>
            <p:txBody>
              <a:bodyPr/>
              <a:lstStyle/>
              <a:p>
                <a:r>
                  <a:rPr lang="es-ES_tradnl">
                    <a:noFill/>
                  </a:rPr>
                  <a:t> </a:t>
                </a:r>
              </a:p>
            </p:txBody>
          </p:sp>
        </mc:Fallback>
      </mc:AlternateContent>
    </p:spTree>
    <p:extLst>
      <p:ext uri="{BB962C8B-B14F-4D97-AF65-F5344CB8AC3E}">
        <p14:creationId xmlns:p14="http://schemas.microsoft.com/office/powerpoint/2010/main" val="412867732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Mezcladores hidráulicos </a:t>
            </a:r>
            <a:endParaRPr lang="es-MX" sz="4000" b="1" dirty="0"/>
          </a:p>
        </p:txBody>
      </p:sp>
      <p:graphicFrame>
        <p:nvGraphicFramePr>
          <p:cNvPr id="8" name="Diagrama 7"/>
          <p:cNvGraphicFramePr/>
          <p:nvPr>
            <p:extLst>
              <p:ext uri="{D42A27DB-BD31-4B8C-83A1-F6EECF244321}">
                <p14:modId xmlns:p14="http://schemas.microsoft.com/office/powerpoint/2010/main" val="1080432918"/>
              </p:ext>
            </p:extLst>
          </p:nvPr>
        </p:nvGraphicFramePr>
        <p:xfrm>
          <a:off x="1187624" y="356384"/>
          <a:ext cx="7632848" cy="936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CuadroTexto 14"/>
          <p:cNvSpPr txBox="1"/>
          <p:nvPr/>
        </p:nvSpPr>
        <p:spPr>
          <a:xfrm>
            <a:off x="1619672" y="4053791"/>
            <a:ext cx="1872208" cy="400110"/>
          </a:xfrm>
          <a:prstGeom prst="rect">
            <a:avLst/>
          </a:prstGeom>
          <a:noFill/>
        </p:spPr>
        <p:txBody>
          <a:bodyPr wrap="square" rtlCol="0">
            <a:spAutoFit/>
          </a:bodyPr>
          <a:lstStyle/>
          <a:p>
            <a:r>
              <a:rPr lang="es-MX" sz="2000" b="1" dirty="0" smtClean="0"/>
              <a:t>Donde:</a:t>
            </a:r>
            <a:endParaRPr lang="es-MX" sz="2000" b="1" dirty="0"/>
          </a:p>
        </p:txBody>
      </p:sp>
      <p:sp>
        <p:nvSpPr>
          <p:cNvPr id="2" name="Rectángulo 1"/>
          <p:cNvSpPr/>
          <p:nvPr/>
        </p:nvSpPr>
        <p:spPr>
          <a:xfrm>
            <a:off x="1619672" y="4662297"/>
            <a:ext cx="6984776" cy="1631216"/>
          </a:xfrm>
          <a:prstGeom prst="rect">
            <a:avLst/>
          </a:prstGeom>
        </p:spPr>
        <p:txBody>
          <a:bodyPr wrap="square">
            <a:spAutoFit/>
          </a:bodyPr>
          <a:lstStyle/>
          <a:p>
            <a:pPr hangingPunct="0"/>
            <a:r>
              <a:rPr lang="es-ES_tradnl" sz="2000" b="1" i="1" dirty="0" smtClean="0"/>
              <a:t>L</a:t>
            </a:r>
            <a:r>
              <a:rPr lang="es-ES_tradnl" sz="2000" b="1" i="1" dirty="0"/>
              <a:t>	</a:t>
            </a:r>
            <a:r>
              <a:rPr lang="es-ES_tradnl" sz="2000" b="1" dirty="0" smtClean="0"/>
              <a:t>Longitud </a:t>
            </a:r>
            <a:r>
              <a:rPr lang="es-ES_tradnl" sz="2000" b="1" dirty="0"/>
              <a:t>del resalto, </a:t>
            </a:r>
            <a:r>
              <a:rPr lang="es-ES_tradnl" sz="2000" b="1" i="1" dirty="0"/>
              <a:t>L</a:t>
            </a:r>
            <a:r>
              <a:rPr lang="es-ES_tradnl" sz="2000" b="1" dirty="0"/>
              <a:t> = 6(</a:t>
            </a:r>
            <a:r>
              <a:rPr lang="es-ES_tradnl" sz="2000" b="1" i="1" dirty="0"/>
              <a:t>h</a:t>
            </a:r>
            <a:r>
              <a:rPr lang="es-ES_tradnl" sz="2000" b="1" i="1" baseline="-25000" dirty="0"/>
              <a:t>2</a:t>
            </a:r>
            <a:r>
              <a:rPr lang="es-ES_tradnl" sz="2000" b="1" i="1" dirty="0"/>
              <a:t>-h</a:t>
            </a:r>
            <a:r>
              <a:rPr lang="es-ES_tradnl" sz="2000" b="1" i="1" baseline="-25000" dirty="0"/>
              <a:t>1</a:t>
            </a:r>
            <a:r>
              <a:rPr lang="es-ES_tradnl" sz="2000" b="1" dirty="0"/>
              <a:t>)  (m</a:t>
            </a:r>
            <a:r>
              <a:rPr lang="es-ES_tradnl" sz="2000" b="1" dirty="0" smtClean="0"/>
              <a:t>)</a:t>
            </a:r>
          </a:p>
          <a:p>
            <a:pPr hangingPunct="0"/>
            <a:endParaRPr lang="es-MX" sz="2000" b="1" dirty="0"/>
          </a:p>
          <a:p>
            <a:pPr hangingPunct="0"/>
            <a:r>
              <a:rPr lang="es-ES_tradnl" sz="2000" b="1" i="1" dirty="0" smtClean="0"/>
              <a:t>v</a:t>
            </a:r>
            <a:r>
              <a:rPr lang="es-ES_tradnl" sz="2000" b="1" i="1" baseline="-25000" dirty="0" smtClean="0"/>
              <a:t>1</a:t>
            </a:r>
            <a:r>
              <a:rPr lang="es-ES_tradnl" sz="2000" b="1" dirty="0"/>
              <a:t>	</a:t>
            </a:r>
            <a:r>
              <a:rPr lang="es-ES_tradnl" sz="2000" b="1" dirty="0" smtClean="0"/>
              <a:t>Velocidad </a:t>
            </a:r>
            <a:r>
              <a:rPr lang="es-ES_tradnl" sz="2000" b="1" dirty="0"/>
              <a:t>del agua antes del resalto (m/s)</a:t>
            </a:r>
            <a:endParaRPr lang="es-MX" sz="2000" b="1" dirty="0"/>
          </a:p>
          <a:p>
            <a:pPr hangingPunct="0"/>
            <a:endParaRPr lang="es-ES_tradnl" sz="2000" b="1" i="1" dirty="0" smtClean="0"/>
          </a:p>
          <a:p>
            <a:pPr hangingPunct="0"/>
            <a:r>
              <a:rPr lang="es-ES_tradnl" sz="2000" b="1" i="1" dirty="0" smtClean="0"/>
              <a:t>v</a:t>
            </a:r>
            <a:r>
              <a:rPr lang="es-ES_tradnl" sz="2000" b="1" i="1" baseline="-25000" dirty="0" smtClean="0"/>
              <a:t>2</a:t>
            </a:r>
            <a:r>
              <a:rPr lang="es-ES_tradnl" sz="2000" b="1" dirty="0"/>
              <a:t>	</a:t>
            </a:r>
            <a:r>
              <a:rPr lang="es-ES_tradnl" sz="2000" b="1" dirty="0" smtClean="0"/>
              <a:t> </a:t>
            </a:r>
            <a:r>
              <a:rPr lang="es-ES_tradnl" sz="2000" b="1" dirty="0"/>
              <a:t>Velocidad del agua después del resalto (m/s)</a:t>
            </a:r>
            <a:endParaRPr lang="es-MX" sz="2000" b="1" dirty="0"/>
          </a:p>
        </p:txBody>
      </p:sp>
      <mc:AlternateContent xmlns:mc="http://schemas.openxmlformats.org/markup-compatibility/2006" xmlns:a14="http://schemas.microsoft.com/office/drawing/2010/main">
        <mc:Choice Requires="a14">
          <p:sp>
            <p:nvSpPr>
              <p:cNvPr id="9" name="CuadroTexto 8"/>
              <p:cNvSpPr txBox="1"/>
              <p:nvPr/>
            </p:nvSpPr>
            <p:spPr>
              <a:xfrm>
                <a:off x="3779912" y="2170277"/>
                <a:ext cx="2096151" cy="10057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3200" b="0" i="1" smtClean="0">
                          <a:latin typeface="Cambria Math" charset="0"/>
                        </a:rPr>
                        <m:t>𝑡</m:t>
                      </m:r>
                      <m:r>
                        <a:rPr lang="es-ES" sz="3200" b="0" i="1" smtClean="0">
                          <a:latin typeface="Cambria Math" charset="0"/>
                        </a:rPr>
                        <m:t>=</m:t>
                      </m:r>
                      <m:f>
                        <m:fPr>
                          <m:ctrlPr>
                            <a:rPr lang="bg-BG" sz="3200" b="0" i="1" smtClean="0">
                              <a:latin typeface="Cambria Math" charset="0"/>
                            </a:rPr>
                          </m:ctrlPr>
                        </m:fPr>
                        <m:num>
                          <m:r>
                            <a:rPr lang="es-ES" sz="3200" b="0" i="1" smtClean="0">
                              <a:latin typeface="Cambria Math" charset="0"/>
                            </a:rPr>
                            <m:t>2</m:t>
                          </m:r>
                          <m:r>
                            <a:rPr lang="es-ES" sz="3200" b="0" i="1" smtClean="0">
                              <a:latin typeface="Cambria Math" charset="0"/>
                            </a:rPr>
                            <m:t>𝐿</m:t>
                          </m:r>
                        </m:num>
                        <m:den>
                          <m:sSub>
                            <m:sSubPr>
                              <m:ctrlPr>
                                <a:rPr lang="en-US" sz="3200" b="0" i="1" smtClean="0">
                                  <a:latin typeface="Cambria Math" charset="0"/>
                                </a:rPr>
                              </m:ctrlPr>
                            </m:sSubPr>
                            <m:e>
                              <m:r>
                                <a:rPr lang="es-ES" sz="3200" b="0" i="1" smtClean="0">
                                  <a:latin typeface="Cambria Math" charset="0"/>
                                </a:rPr>
                                <m:t>𝑣</m:t>
                              </m:r>
                            </m:e>
                            <m:sub>
                              <m:r>
                                <a:rPr lang="es-ES" sz="3200" b="0" i="1" smtClean="0">
                                  <a:latin typeface="Cambria Math" charset="0"/>
                                </a:rPr>
                                <m:t>1</m:t>
                              </m:r>
                            </m:sub>
                          </m:sSub>
                          <m:r>
                            <a:rPr lang="en-US" sz="3200" b="0" i="1" smtClean="0">
                              <a:latin typeface="Cambria Math" charset="0"/>
                              <a:ea typeface="Cambria Math" charset="0"/>
                              <a:cs typeface="Cambria Math" charset="0"/>
                            </a:rPr>
                            <m:t>+</m:t>
                          </m:r>
                          <m:sSub>
                            <m:sSubPr>
                              <m:ctrlPr>
                                <a:rPr lang="en-US" sz="3200" b="0" i="1" smtClean="0">
                                  <a:latin typeface="Cambria Math" charset="0"/>
                                  <a:ea typeface="Cambria Math" charset="0"/>
                                  <a:cs typeface="Cambria Math" charset="0"/>
                                </a:rPr>
                              </m:ctrlPr>
                            </m:sSubPr>
                            <m:e>
                              <m:r>
                                <a:rPr lang="es-ES" sz="3200" b="0" i="1" smtClean="0">
                                  <a:latin typeface="Cambria Math" charset="0"/>
                                  <a:ea typeface="Cambria Math" charset="0"/>
                                  <a:cs typeface="Cambria Math" charset="0"/>
                                </a:rPr>
                                <m:t>𝑣</m:t>
                              </m:r>
                            </m:e>
                            <m:sub>
                              <m:r>
                                <a:rPr lang="es-ES" sz="3200" b="0" i="1" smtClean="0">
                                  <a:latin typeface="Cambria Math" charset="0"/>
                                  <a:ea typeface="Cambria Math" charset="0"/>
                                  <a:cs typeface="Cambria Math" charset="0"/>
                                </a:rPr>
                                <m:t>2</m:t>
                              </m:r>
                            </m:sub>
                          </m:sSub>
                        </m:den>
                      </m:f>
                    </m:oMath>
                  </m:oMathPara>
                </a14:m>
                <a:endParaRPr lang="es-ES_tradnl" sz="3200" dirty="0"/>
              </a:p>
            </p:txBody>
          </p:sp>
        </mc:Choice>
        <mc:Fallback xmlns="">
          <p:sp>
            <p:nvSpPr>
              <p:cNvPr id="9" name="CuadroTexto 8"/>
              <p:cNvSpPr txBox="1">
                <a:spLocks noRot="1" noChangeAspect="1" noMove="1" noResize="1" noEditPoints="1" noAdjustHandles="1" noChangeArrowheads="1" noChangeShapeType="1" noTextEdit="1"/>
              </p:cNvSpPr>
              <p:nvPr/>
            </p:nvSpPr>
            <p:spPr>
              <a:xfrm>
                <a:off x="3779912" y="2170277"/>
                <a:ext cx="2096151" cy="1005725"/>
              </a:xfrm>
              <a:prstGeom prst="rect">
                <a:avLst/>
              </a:prstGeom>
              <a:blipFill rotWithShape="0">
                <a:blip r:embed="rId7"/>
                <a:stretch>
                  <a:fillRect/>
                </a:stretch>
              </a:blipFill>
            </p:spPr>
            <p:txBody>
              <a:bodyPr/>
              <a:lstStyle/>
              <a:p>
                <a:r>
                  <a:rPr lang="es-ES_tradnl">
                    <a:noFill/>
                  </a:rPr>
                  <a:t> </a:t>
                </a:r>
              </a:p>
            </p:txBody>
          </p:sp>
        </mc:Fallback>
      </mc:AlternateContent>
    </p:spTree>
    <p:extLst>
      <p:ext uri="{BB962C8B-B14F-4D97-AF65-F5344CB8AC3E}">
        <p14:creationId xmlns:p14="http://schemas.microsoft.com/office/powerpoint/2010/main" val="57607200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0">
              <a:schemeClr val="accent5">
                <a:lumMod val="60000"/>
                <a:lumOff val="40000"/>
              </a:schemeClr>
            </a:gs>
            <a:gs pos="91000">
              <a:schemeClr val="accent1">
                <a:hueOff val="0"/>
                <a:satOff val="0"/>
                <a:lumOff val="0"/>
                <a:alphaOff val="0"/>
                <a:shade val="94000"/>
                <a:satMod val="135000"/>
              </a:schemeClr>
            </a:gs>
          </a:gsLst>
          <a:lin ang="5400000" scaled="0"/>
        </a:gra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lvl="0" algn="ctr"/>
            <a:r>
              <a:rPr lang="es-ES_tradnl" altLang="es-MX" sz="3200" dirty="0"/>
              <a:t>Otros mezcladores hidráulicos </a:t>
            </a:r>
            <a:endParaRPr lang="es-MX" sz="3200" b="1" dirty="0"/>
          </a:p>
        </p:txBody>
      </p:sp>
      <p:graphicFrame>
        <p:nvGraphicFramePr>
          <p:cNvPr id="8" name="Diagrama 7"/>
          <p:cNvGraphicFramePr/>
          <p:nvPr>
            <p:extLst>
              <p:ext uri="{D42A27DB-BD31-4B8C-83A1-F6EECF244321}">
                <p14:modId xmlns:p14="http://schemas.microsoft.com/office/powerpoint/2010/main" val="2410529517"/>
              </p:ext>
            </p:extLst>
          </p:nvPr>
        </p:nvGraphicFramePr>
        <p:xfrm>
          <a:off x="1095441" y="476672"/>
          <a:ext cx="5040560" cy="819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a 8"/>
          <p:cNvGraphicFramePr/>
          <p:nvPr>
            <p:extLst>
              <p:ext uri="{D42A27DB-BD31-4B8C-83A1-F6EECF244321}">
                <p14:modId xmlns:p14="http://schemas.microsoft.com/office/powerpoint/2010/main" val="2521219212"/>
              </p:ext>
            </p:extLst>
          </p:nvPr>
        </p:nvGraphicFramePr>
        <p:xfrm>
          <a:off x="1763688" y="1556792"/>
          <a:ext cx="7056784" cy="15841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Object 4"/>
          <p:cNvGraphicFramePr>
            <a:graphicFrameLocks noGrp="1" noChangeAspect="1"/>
          </p:cNvGraphicFramePr>
          <p:nvPr>
            <p:ph sz="half" idx="4294967295"/>
            <p:extLst>
              <p:ext uri="{D42A27DB-BD31-4B8C-83A1-F6EECF244321}">
                <p14:modId xmlns:p14="http://schemas.microsoft.com/office/powerpoint/2010/main" val="1774482997"/>
              </p:ext>
            </p:extLst>
          </p:nvPr>
        </p:nvGraphicFramePr>
        <p:xfrm>
          <a:off x="2123728" y="3457340"/>
          <a:ext cx="5688632" cy="2986456"/>
        </p:xfrm>
        <a:graphic>
          <a:graphicData uri="http://schemas.openxmlformats.org/presentationml/2006/ole">
            <mc:AlternateContent xmlns:mc="http://schemas.openxmlformats.org/markup-compatibility/2006">
              <mc:Choice xmlns:v="urn:schemas-microsoft-com:vml" Requires="v">
                <p:oleObj spid="_x0000_s5128" name="Documento" r:id="rId13" imgW="3557016" imgH="1999488" progId="Word.Document.8">
                  <p:embed/>
                </p:oleObj>
              </mc:Choice>
              <mc:Fallback>
                <p:oleObj name="Documento" r:id="rId13" imgW="3557016" imgH="1999488" progId="Word.Document.8">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123728" y="3457340"/>
                        <a:ext cx="5688632" cy="2986456"/>
                      </a:xfrm>
                      <a:prstGeom prst="rect">
                        <a:avLst/>
                      </a:prstGeom>
                      <a:solidFill>
                        <a:schemeClr val="accent5">
                          <a:lumMod val="60000"/>
                          <a:lumOff val="40000"/>
                        </a:schemeClr>
                      </a:solidFill>
                      <a:ln>
                        <a:noFill/>
                      </a:ln>
                      <a:effectLst/>
                    </p:spPr>
                  </p:pic>
                </p:oleObj>
              </mc:Fallback>
            </mc:AlternateContent>
          </a:graphicData>
        </a:graphic>
      </p:graphicFrame>
    </p:spTree>
    <p:extLst>
      <p:ext uri="{BB962C8B-B14F-4D97-AF65-F5344CB8AC3E}">
        <p14:creationId xmlns:p14="http://schemas.microsoft.com/office/powerpoint/2010/main" val="81847908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0">
              <a:schemeClr val="accent5">
                <a:lumMod val="60000"/>
                <a:lumOff val="40000"/>
              </a:schemeClr>
            </a:gs>
            <a:gs pos="91000">
              <a:schemeClr val="accent1">
                <a:hueOff val="0"/>
                <a:satOff val="0"/>
                <a:lumOff val="0"/>
                <a:alphaOff val="0"/>
                <a:shade val="94000"/>
                <a:satMod val="135000"/>
              </a:schemeClr>
            </a:gs>
          </a:gsLst>
          <a:lin ang="5400000" scaled="0"/>
        </a:gradFill>
        <a:effectLst/>
      </p:bgPr>
    </p:bg>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lvl="0" algn="ctr"/>
            <a:r>
              <a:rPr lang="es-ES_tradnl" altLang="es-MX" sz="3200" dirty="0"/>
              <a:t>Otros mezcladores hidráulicos </a:t>
            </a:r>
            <a:endParaRPr lang="es-MX" sz="3200" b="1" dirty="0"/>
          </a:p>
        </p:txBody>
      </p:sp>
      <p:graphicFrame>
        <p:nvGraphicFramePr>
          <p:cNvPr id="8" name="Diagrama 7"/>
          <p:cNvGraphicFramePr/>
          <p:nvPr>
            <p:extLst>
              <p:ext uri="{D42A27DB-BD31-4B8C-83A1-F6EECF244321}">
                <p14:modId xmlns:p14="http://schemas.microsoft.com/office/powerpoint/2010/main" val="2410529517"/>
              </p:ext>
            </p:extLst>
          </p:nvPr>
        </p:nvGraphicFramePr>
        <p:xfrm>
          <a:off x="1095441" y="476672"/>
          <a:ext cx="5040560" cy="819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a 8"/>
          <p:cNvGraphicFramePr/>
          <p:nvPr>
            <p:extLst>
              <p:ext uri="{D42A27DB-BD31-4B8C-83A1-F6EECF244321}">
                <p14:modId xmlns:p14="http://schemas.microsoft.com/office/powerpoint/2010/main" val="3709061212"/>
              </p:ext>
            </p:extLst>
          </p:nvPr>
        </p:nvGraphicFramePr>
        <p:xfrm>
          <a:off x="1107266" y="1556792"/>
          <a:ext cx="7713206" cy="158417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Rectángulo 2"/>
          <p:cNvSpPr/>
          <p:nvPr/>
        </p:nvSpPr>
        <p:spPr>
          <a:xfrm>
            <a:off x="1619672" y="4077072"/>
            <a:ext cx="7112455" cy="1938992"/>
          </a:xfrm>
          <a:prstGeom prst="rect">
            <a:avLst/>
          </a:prstGeom>
        </p:spPr>
        <p:txBody>
          <a:bodyPr wrap="square">
            <a:spAutoFit/>
          </a:bodyPr>
          <a:lstStyle/>
          <a:p>
            <a:pPr algn="just" hangingPunct="0">
              <a:spcAft>
                <a:spcPts val="0"/>
              </a:spcAft>
            </a:pPr>
            <a:r>
              <a:rPr lang="es-ES_tradnl" sz="2000" b="1" dirty="0" smtClean="0">
                <a:latin typeface="Times New Roman" panose="02020603050405020304" pitchFamily="18" charset="0"/>
                <a:ea typeface="Times New Roman" panose="02020603050405020304" pitchFamily="18" charset="0"/>
              </a:rPr>
              <a:t>Donde:</a:t>
            </a:r>
          </a:p>
          <a:p>
            <a:pPr algn="just" hangingPunct="0">
              <a:spcAft>
                <a:spcPts val="0"/>
              </a:spcAft>
            </a:pPr>
            <a:endParaRPr lang="es-MX" sz="2000" b="1" dirty="0">
              <a:latin typeface="Times New Roman" panose="02020603050405020304" pitchFamily="18" charset="0"/>
              <a:ea typeface="Times New Roman" panose="02020603050405020304" pitchFamily="18" charset="0"/>
            </a:endParaRPr>
          </a:p>
          <a:p>
            <a:pPr indent="-629920" hangingPunct="0">
              <a:tabLst>
                <a:tab pos="900430" algn="l"/>
              </a:tabLst>
            </a:pPr>
            <a:r>
              <a:rPr lang="es-ES_tradnl" sz="2000" b="1" i="1" dirty="0" smtClean="0">
                <a:latin typeface="Times New Roman" panose="02020603050405020304" pitchFamily="18" charset="0"/>
                <a:ea typeface="Times New Roman" panose="02020603050405020304" pitchFamily="18" charset="0"/>
              </a:rPr>
              <a:t>K</a:t>
            </a:r>
            <a:r>
              <a:rPr lang="es-ES_tradnl" sz="2000" b="1" dirty="0" smtClean="0">
                <a:latin typeface="Times New Roman" panose="02020603050405020304" pitchFamily="18" charset="0"/>
                <a:ea typeface="Times New Roman" panose="02020603050405020304" pitchFamily="18" charset="0"/>
              </a:rPr>
              <a:t>	Función </a:t>
            </a:r>
            <a:r>
              <a:rPr lang="es-ES_tradnl" sz="2000" b="1" dirty="0">
                <a:latin typeface="Times New Roman" panose="02020603050405020304" pitchFamily="18" charset="0"/>
                <a:ea typeface="Times New Roman" panose="02020603050405020304" pitchFamily="18" charset="0"/>
              </a:rPr>
              <a:t>del tipo de flujo y de unidad empleada. </a:t>
            </a:r>
            <a:endParaRPr lang="es-ES_tradnl" sz="2000" b="1" dirty="0" smtClean="0">
              <a:latin typeface="Times New Roman" panose="02020603050405020304" pitchFamily="18" charset="0"/>
              <a:ea typeface="Times New Roman" panose="02020603050405020304" pitchFamily="18" charset="0"/>
            </a:endParaRPr>
          </a:p>
          <a:p>
            <a:pPr indent="-629920" hangingPunct="0">
              <a:tabLst>
                <a:tab pos="900430" algn="l"/>
              </a:tabLst>
            </a:pPr>
            <a:r>
              <a:rPr lang="es-ES_tradnl" sz="2000" b="1" dirty="0">
                <a:latin typeface="Times New Roman" panose="02020603050405020304" pitchFamily="18" charset="0"/>
                <a:ea typeface="Times New Roman" panose="02020603050405020304" pitchFamily="18" charset="0"/>
              </a:rPr>
              <a:t>	</a:t>
            </a:r>
            <a:r>
              <a:rPr lang="es-ES_tradnl" sz="2000" b="1" dirty="0" smtClean="0">
                <a:latin typeface="Times New Roman" panose="02020603050405020304" pitchFamily="18" charset="0"/>
                <a:ea typeface="Times New Roman" panose="02020603050405020304" pitchFamily="18" charset="0"/>
              </a:rPr>
              <a:t>(Proporcionada </a:t>
            </a:r>
            <a:r>
              <a:rPr lang="es-ES_tradnl" sz="2000" b="1" dirty="0">
                <a:latin typeface="Times New Roman" panose="02020603050405020304" pitchFamily="18" charset="0"/>
                <a:ea typeface="Times New Roman" panose="02020603050405020304" pitchFamily="18" charset="0"/>
              </a:rPr>
              <a:t>por el </a:t>
            </a:r>
            <a:r>
              <a:rPr lang="es-ES_tradnl" sz="2000" b="1" dirty="0" smtClean="0">
                <a:latin typeface="Times New Roman" panose="02020603050405020304" pitchFamily="18" charset="0"/>
                <a:ea typeface="Times New Roman" panose="02020603050405020304" pitchFamily="18" charset="0"/>
              </a:rPr>
              <a:t>fabricante)</a:t>
            </a:r>
          </a:p>
          <a:p>
            <a:pPr indent="-629920" hangingPunct="0">
              <a:tabLst>
                <a:tab pos="900430" algn="l"/>
              </a:tabLst>
            </a:pPr>
            <a:endParaRPr lang="es-MX" sz="2000" b="1" dirty="0">
              <a:latin typeface="Times New Roman" panose="02020603050405020304" pitchFamily="18" charset="0"/>
              <a:ea typeface="Times New Roman" panose="02020603050405020304" pitchFamily="18" charset="0"/>
            </a:endParaRPr>
          </a:p>
          <a:p>
            <a:pPr hangingPunct="0"/>
            <a:r>
              <a:rPr lang="es-ES_tradnl" sz="2000" b="1" dirty="0" smtClean="0">
                <a:latin typeface="Times New Roman" panose="02020603050405020304" pitchFamily="18" charset="0"/>
                <a:ea typeface="Times New Roman" panose="02020603050405020304" pitchFamily="18" charset="0"/>
                <a:sym typeface="Symbol" panose="05050102010706020507" pitchFamily="18" charset="2"/>
              </a:rPr>
              <a:t></a:t>
            </a:r>
            <a:r>
              <a:rPr lang="es-ES_tradnl" sz="2000" b="1" i="1" dirty="0" err="1" smtClean="0">
                <a:latin typeface="Times New Roman" panose="02020603050405020304" pitchFamily="18" charset="0"/>
                <a:ea typeface="Times New Roman" panose="02020603050405020304" pitchFamily="18" charset="0"/>
              </a:rPr>
              <a:t>H</a:t>
            </a:r>
            <a:r>
              <a:rPr lang="es-ES_tradnl" sz="2000" b="1" i="1" baseline="-25000" dirty="0" err="1" smtClean="0">
                <a:latin typeface="Times New Roman" panose="02020603050405020304" pitchFamily="18" charset="0"/>
                <a:ea typeface="Times New Roman" panose="02020603050405020304" pitchFamily="18" charset="0"/>
              </a:rPr>
              <a:t>t</a:t>
            </a:r>
            <a:r>
              <a:rPr lang="es-ES_tradnl" sz="2000" b="1" dirty="0" smtClean="0">
                <a:latin typeface="Times New Roman" panose="02020603050405020304" pitchFamily="18" charset="0"/>
                <a:ea typeface="Times New Roman" panose="02020603050405020304" pitchFamily="18" charset="0"/>
              </a:rPr>
              <a:t>	Pérdida </a:t>
            </a:r>
            <a:r>
              <a:rPr lang="es-ES_tradnl" sz="2000" b="1" dirty="0">
                <a:latin typeface="Times New Roman" panose="02020603050405020304" pitchFamily="18" charset="0"/>
                <a:ea typeface="Times New Roman" panose="02020603050405020304" pitchFamily="18" charset="0"/>
              </a:rPr>
              <a:t>de carga en la tubería (m)</a:t>
            </a:r>
            <a:endParaRPr lang="es-MX" sz="2000" b="1" dirty="0">
              <a:effectLst/>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CuadroTexto 9"/>
              <p:cNvSpPr txBox="1"/>
              <p:nvPr/>
            </p:nvSpPr>
            <p:spPr>
              <a:xfrm>
                <a:off x="3131840" y="3222232"/>
                <a:ext cx="3128998" cy="6771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_tradnl" sz="4400" i="1" smtClean="0">
                          <a:latin typeface="Cambria Math" charset="0"/>
                          <a:ea typeface="Cambria Math" charset="0"/>
                          <a:cs typeface="Cambria Math" charset="0"/>
                        </a:rPr>
                        <m:t>∆</m:t>
                      </m:r>
                      <m:r>
                        <a:rPr lang="es-ES" sz="4400" b="0" i="1" smtClean="0">
                          <a:latin typeface="Cambria Math" charset="0"/>
                          <a:ea typeface="Cambria Math" charset="0"/>
                          <a:cs typeface="Cambria Math" charset="0"/>
                        </a:rPr>
                        <m:t>𝐻</m:t>
                      </m:r>
                      <m:r>
                        <a:rPr lang="es-ES" sz="4400" b="0" i="1" smtClean="0">
                          <a:latin typeface="Cambria Math" charset="0"/>
                          <a:ea typeface="Cambria Math" charset="0"/>
                          <a:cs typeface="Cambria Math" charset="0"/>
                        </a:rPr>
                        <m:t>=</m:t>
                      </m:r>
                      <m:sSub>
                        <m:sSubPr>
                          <m:ctrlPr>
                            <a:rPr lang="en-US" sz="4400" b="0" i="1" smtClean="0">
                              <a:latin typeface="Cambria Math" charset="0"/>
                              <a:ea typeface="Cambria Math" charset="0"/>
                              <a:cs typeface="Cambria Math" charset="0"/>
                            </a:rPr>
                          </m:ctrlPr>
                        </m:sSubPr>
                        <m:e>
                          <m:r>
                            <a:rPr lang="es-ES" sz="4400" i="1">
                              <a:latin typeface="Cambria Math" charset="0"/>
                              <a:ea typeface="Cambria Math" charset="0"/>
                              <a:cs typeface="Cambria Math" charset="0"/>
                            </a:rPr>
                            <m:t>𝐾</m:t>
                          </m:r>
                          <m:r>
                            <a:rPr lang="es-ES" sz="4400" i="1">
                              <a:latin typeface="Cambria Math" charset="0"/>
                              <a:ea typeface="Cambria Math" charset="0"/>
                              <a:cs typeface="Cambria Math" charset="0"/>
                            </a:rPr>
                            <m:t>∆</m:t>
                          </m:r>
                          <m:r>
                            <a:rPr lang="es-ES" sz="4400" i="1">
                              <a:latin typeface="Cambria Math" charset="0"/>
                              <a:ea typeface="Cambria Math" charset="0"/>
                              <a:cs typeface="Cambria Math" charset="0"/>
                            </a:rPr>
                            <m:t>𝐻</m:t>
                          </m:r>
                          <m:r>
                            <m:rPr>
                              <m:nor/>
                            </m:rPr>
                            <a:rPr lang="es-ES_tradnl" sz="4400" dirty="0"/>
                            <m:t> </m:t>
                          </m:r>
                        </m:e>
                        <m:sub>
                          <m:r>
                            <a:rPr lang="es-ES" sz="4400" b="0" i="1" smtClean="0">
                              <a:latin typeface="Cambria Math" charset="0"/>
                              <a:ea typeface="Cambria Math" charset="0"/>
                              <a:cs typeface="Cambria Math" charset="0"/>
                            </a:rPr>
                            <m:t>𝑡</m:t>
                          </m:r>
                        </m:sub>
                      </m:sSub>
                    </m:oMath>
                  </m:oMathPara>
                </a14:m>
                <a:endParaRPr lang="es-ES_tradnl" sz="4400" dirty="0"/>
              </a:p>
            </p:txBody>
          </p:sp>
        </mc:Choice>
        <mc:Fallback xmlns="">
          <p:sp>
            <p:nvSpPr>
              <p:cNvPr id="10" name="CuadroTexto 9"/>
              <p:cNvSpPr txBox="1">
                <a:spLocks noRot="1" noChangeAspect="1" noMove="1" noResize="1" noEditPoints="1" noAdjustHandles="1" noChangeArrowheads="1" noChangeShapeType="1" noTextEdit="1"/>
              </p:cNvSpPr>
              <p:nvPr/>
            </p:nvSpPr>
            <p:spPr>
              <a:xfrm>
                <a:off x="3131840" y="3222232"/>
                <a:ext cx="3128998" cy="677108"/>
              </a:xfrm>
              <a:prstGeom prst="rect">
                <a:avLst/>
              </a:prstGeom>
              <a:blipFill rotWithShape="0">
                <a:blip r:embed="rId12"/>
                <a:stretch>
                  <a:fillRect/>
                </a:stretch>
              </a:blipFill>
            </p:spPr>
            <p:txBody>
              <a:bodyPr/>
              <a:lstStyle/>
              <a:p>
                <a:r>
                  <a:rPr lang="es-ES_tradnl">
                    <a:noFill/>
                  </a:rPr>
                  <a:t> </a:t>
                </a:r>
              </a:p>
            </p:txBody>
          </p:sp>
        </mc:Fallback>
      </mc:AlternateContent>
    </p:spTree>
    <p:extLst>
      <p:ext uri="{BB962C8B-B14F-4D97-AF65-F5344CB8AC3E}">
        <p14:creationId xmlns:p14="http://schemas.microsoft.com/office/powerpoint/2010/main" val="1222865335"/>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lvl="0" algn="ctr"/>
            <a:r>
              <a:rPr lang="es-ES_tradnl" altLang="es-MX" sz="3200" dirty="0"/>
              <a:t>Mezcladores en línea</a:t>
            </a:r>
            <a:endParaRPr lang="es-MX" sz="3200" b="1" dirty="0"/>
          </a:p>
        </p:txBody>
      </p:sp>
      <p:graphicFrame>
        <p:nvGraphicFramePr>
          <p:cNvPr id="3" name="Diagrama 2"/>
          <p:cNvGraphicFramePr/>
          <p:nvPr>
            <p:extLst>
              <p:ext uri="{D42A27DB-BD31-4B8C-83A1-F6EECF244321}">
                <p14:modId xmlns:p14="http://schemas.microsoft.com/office/powerpoint/2010/main" val="2373433573"/>
              </p:ext>
            </p:extLst>
          </p:nvPr>
        </p:nvGraphicFramePr>
        <p:xfrm>
          <a:off x="1547664" y="620688"/>
          <a:ext cx="7128792"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1997227"/>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233886"/>
            <a:ext cx="6357982" cy="461665"/>
          </a:xfrm>
          <a:prstGeom prst="rect">
            <a:avLst/>
          </a:prstGeom>
          <a:noFill/>
        </p:spPr>
        <p:txBody>
          <a:bodyPr wrap="square" rtlCol="0">
            <a:spAutoFit/>
          </a:bodyPr>
          <a:lstStyle/>
          <a:p>
            <a:pPr algn="ctr"/>
            <a:r>
              <a:rPr lang="es-MX" sz="2400" b="1" dirty="0" smtClean="0"/>
              <a:t>Operación de mezcladores hidráulicos </a:t>
            </a:r>
            <a:endParaRPr lang="es-MX" sz="3200" b="1" dirty="0"/>
          </a:p>
        </p:txBody>
      </p:sp>
      <p:graphicFrame>
        <p:nvGraphicFramePr>
          <p:cNvPr id="12" name="Diagrama 11"/>
          <p:cNvGraphicFramePr/>
          <p:nvPr>
            <p:extLst>
              <p:ext uri="{D42A27DB-BD31-4B8C-83A1-F6EECF244321}">
                <p14:modId xmlns:p14="http://schemas.microsoft.com/office/powerpoint/2010/main" val="2189221452"/>
              </p:ext>
            </p:extLst>
          </p:nvPr>
        </p:nvGraphicFramePr>
        <p:xfrm>
          <a:off x="1619672" y="548680"/>
          <a:ext cx="6912768"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0043754"/>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049220"/>
            <a:ext cx="6357982" cy="830997"/>
          </a:xfrm>
          <a:prstGeom prst="rect">
            <a:avLst/>
          </a:prstGeom>
          <a:noFill/>
        </p:spPr>
        <p:txBody>
          <a:bodyPr wrap="square" rtlCol="0">
            <a:spAutoFit/>
          </a:bodyPr>
          <a:lstStyle/>
          <a:p>
            <a:pPr algn="ctr"/>
            <a:r>
              <a:rPr lang="es-ES_tradnl" altLang="es-MX" sz="2400" b="1" dirty="0"/>
              <a:t>Evaluación de la </a:t>
            </a:r>
            <a:r>
              <a:rPr lang="es-ES_tradnl" altLang="es-MX" sz="2400" b="1" dirty="0" smtClean="0"/>
              <a:t>Coagulación en </a:t>
            </a:r>
          </a:p>
          <a:p>
            <a:pPr algn="ctr"/>
            <a:r>
              <a:rPr lang="es-MX" sz="2400" b="1" dirty="0" smtClean="0"/>
              <a:t>mezcladores hidráulicos </a:t>
            </a:r>
            <a:endParaRPr lang="es-MX" sz="3200" b="1" dirty="0"/>
          </a:p>
        </p:txBody>
      </p:sp>
      <p:graphicFrame>
        <p:nvGraphicFramePr>
          <p:cNvPr id="3" name="Diagrama 2"/>
          <p:cNvGraphicFramePr/>
          <p:nvPr>
            <p:extLst>
              <p:ext uri="{D42A27DB-BD31-4B8C-83A1-F6EECF244321}">
                <p14:modId xmlns:p14="http://schemas.microsoft.com/office/powerpoint/2010/main" val="3663291371"/>
              </p:ext>
            </p:extLst>
          </p:nvPr>
        </p:nvGraphicFramePr>
        <p:xfrm>
          <a:off x="1619672" y="620688"/>
          <a:ext cx="7128792"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105280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72331"/>
            <a:ext cx="6357982" cy="584775"/>
          </a:xfrm>
          <a:prstGeom prst="rect">
            <a:avLst/>
          </a:prstGeom>
          <a:noFill/>
        </p:spPr>
        <p:txBody>
          <a:bodyPr wrap="square" rtlCol="0">
            <a:spAutoFit/>
          </a:bodyPr>
          <a:lstStyle/>
          <a:p>
            <a:pPr algn="ctr"/>
            <a:endParaRPr lang="es-MX" sz="3200" b="1" dirty="0"/>
          </a:p>
        </p:txBody>
      </p:sp>
      <p:sp>
        <p:nvSpPr>
          <p:cNvPr id="2" name="Rectángulo 1"/>
          <p:cNvSpPr/>
          <p:nvPr/>
        </p:nvSpPr>
        <p:spPr>
          <a:xfrm>
            <a:off x="1259632" y="1052736"/>
            <a:ext cx="7560840" cy="5262979"/>
          </a:xfrm>
          <a:prstGeom prst="rect">
            <a:avLst/>
          </a:prstGeom>
        </p:spPr>
        <p:txBody>
          <a:bodyPr wrap="square">
            <a:spAutoFit/>
          </a:bodyPr>
          <a:lstStyle/>
          <a:p>
            <a:pPr algn="just" hangingPunct="0">
              <a:spcAft>
                <a:spcPts val="0"/>
              </a:spcAft>
            </a:pPr>
            <a:r>
              <a:rPr lang="es-ES_tradnl" sz="1400" dirty="0" err="1">
                <a:latin typeface="Times New Roman" panose="02020603050405020304" pitchFamily="18" charset="0"/>
                <a:ea typeface="Times New Roman" panose="02020603050405020304" pitchFamily="18" charset="0"/>
              </a:rPr>
              <a:t>Pontius</a:t>
            </a:r>
            <a:r>
              <a:rPr lang="es-ES_tradnl" sz="1400" dirty="0">
                <a:latin typeface="Times New Roman" panose="02020603050405020304" pitchFamily="18" charset="0"/>
                <a:ea typeface="Times New Roman" panose="02020603050405020304" pitchFamily="18" charset="0"/>
              </a:rPr>
              <a:t>, F., editor técnico. American </a:t>
            </a:r>
            <a:r>
              <a:rPr lang="es-ES_tradnl" sz="1400" dirty="0" err="1">
                <a:latin typeface="Times New Roman" panose="02020603050405020304" pitchFamily="18" charset="0"/>
                <a:ea typeface="Times New Roman" panose="02020603050405020304" pitchFamily="18" charset="0"/>
              </a:rPr>
              <a:t>Water</a:t>
            </a:r>
            <a:r>
              <a:rPr lang="es-ES_tradnl" sz="1400" dirty="0">
                <a:latin typeface="Times New Roman" panose="02020603050405020304" pitchFamily="18" charset="0"/>
                <a:ea typeface="Times New Roman" panose="02020603050405020304" pitchFamily="18" charset="0"/>
              </a:rPr>
              <a:t> Works </a:t>
            </a:r>
            <a:r>
              <a:rPr lang="es-ES_tradnl" sz="1400" dirty="0" err="1">
                <a:latin typeface="Times New Roman" panose="02020603050405020304" pitchFamily="18" charset="0"/>
                <a:ea typeface="Times New Roman" panose="02020603050405020304" pitchFamily="18" charset="0"/>
              </a:rPr>
              <a:t>Association</a:t>
            </a:r>
            <a:r>
              <a:rPr lang="es-ES_tradnl" sz="1400" dirty="0">
                <a:latin typeface="Times New Roman" panose="02020603050405020304" pitchFamily="18" charset="0"/>
                <a:ea typeface="Times New Roman" panose="02020603050405020304" pitchFamily="18" charset="0"/>
              </a:rPr>
              <a:t> (AWWA), </a:t>
            </a:r>
            <a:r>
              <a:rPr lang="es-ES_tradnl" sz="1400" dirty="0" err="1">
                <a:latin typeface="Times New Roman" panose="02020603050405020304" pitchFamily="18" charset="0"/>
                <a:ea typeface="Times New Roman" panose="02020603050405020304" pitchFamily="18" charset="0"/>
              </a:rPr>
              <a:t>Water</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Quality</a:t>
            </a:r>
            <a:r>
              <a:rPr lang="es-ES_tradnl" sz="1400" dirty="0">
                <a:latin typeface="Times New Roman" panose="02020603050405020304" pitchFamily="18" charset="0"/>
                <a:ea typeface="Times New Roman" panose="02020603050405020304" pitchFamily="18" charset="0"/>
              </a:rPr>
              <a:t> and </a:t>
            </a:r>
            <a:r>
              <a:rPr lang="es-ES_tradnl" sz="1400" dirty="0" err="1">
                <a:latin typeface="Times New Roman" panose="02020603050405020304" pitchFamily="18" charset="0"/>
                <a:ea typeface="Times New Roman" panose="02020603050405020304" pitchFamily="18" charset="0"/>
              </a:rPr>
              <a:t>Treatment</a:t>
            </a:r>
            <a:r>
              <a:rPr lang="es-ES_tradnl" sz="1400" dirty="0">
                <a:latin typeface="Times New Roman" panose="02020603050405020304" pitchFamily="18" charset="0"/>
                <a:ea typeface="Times New Roman" panose="02020603050405020304" pitchFamily="18" charset="0"/>
              </a:rPr>
              <a:t>, A </a:t>
            </a:r>
            <a:r>
              <a:rPr lang="es-ES_tradnl" sz="1400" dirty="0" err="1">
                <a:latin typeface="Times New Roman" panose="02020603050405020304" pitchFamily="18" charset="0"/>
                <a:ea typeface="Times New Roman" panose="02020603050405020304" pitchFamily="18" charset="0"/>
              </a:rPr>
              <a:t>Handbook</a:t>
            </a:r>
            <a:r>
              <a:rPr lang="es-ES_tradnl" sz="1400" dirty="0">
                <a:latin typeface="Times New Roman" panose="02020603050405020304" pitchFamily="18" charset="0"/>
                <a:ea typeface="Times New Roman" panose="02020603050405020304" pitchFamily="18" charset="0"/>
              </a:rPr>
              <a:t> of </a:t>
            </a:r>
            <a:r>
              <a:rPr lang="es-ES_tradnl" sz="1400" dirty="0" err="1">
                <a:latin typeface="Times New Roman" panose="02020603050405020304" pitchFamily="18" charset="0"/>
                <a:ea typeface="Times New Roman" panose="02020603050405020304" pitchFamily="18" charset="0"/>
              </a:rPr>
              <a:t>Community</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Water</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Supplies</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Fourth</a:t>
            </a:r>
            <a:r>
              <a:rPr lang="es-ES_tradnl" sz="1400" dirty="0">
                <a:latin typeface="Times New Roman" panose="02020603050405020304" pitchFamily="18" charset="0"/>
                <a:ea typeface="Times New Roman" panose="02020603050405020304" pitchFamily="18" charset="0"/>
              </a:rPr>
              <a:t> ed., Mc Graw Hill Book Company, </a:t>
            </a:r>
            <a:r>
              <a:rPr lang="es-ES_tradnl" sz="1400" dirty="0" err="1">
                <a:latin typeface="Times New Roman" panose="02020603050405020304" pitchFamily="18" charset="0"/>
                <a:ea typeface="Times New Roman" panose="02020603050405020304" pitchFamily="18" charset="0"/>
              </a:rPr>
              <a:t>pag</a:t>
            </a:r>
            <a:r>
              <a:rPr lang="es-ES_tradnl" sz="1400" dirty="0">
                <a:latin typeface="Times New Roman" panose="02020603050405020304" pitchFamily="18" charset="0"/>
                <a:ea typeface="Times New Roman" panose="02020603050405020304" pitchFamily="18" charset="0"/>
              </a:rPr>
              <a:t> 271, 1990.</a:t>
            </a:r>
          </a:p>
          <a:p>
            <a:pPr algn="just" hangingPunct="0">
              <a:spcAft>
                <a:spcPts val="0"/>
              </a:spcAft>
            </a:pPr>
            <a:r>
              <a:rPr lang="es-ES_tradnl" sz="1400" dirty="0">
                <a:latin typeface="Times New Roman" panose="02020603050405020304" pitchFamily="18" charset="0"/>
                <a:ea typeface="Times New Roman" panose="02020603050405020304" pitchFamily="18" charset="0"/>
              </a:rPr>
              <a:t> </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a:latin typeface="Times New Roman" panose="02020603050405020304" pitchFamily="18" charset="0"/>
                <a:ea typeface="Times New Roman" panose="02020603050405020304" pitchFamily="18" charset="0"/>
              </a:rPr>
              <a:t>California </a:t>
            </a:r>
            <a:r>
              <a:rPr lang="es-ES_tradnl" sz="1400" dirty="0" err="1">
                <a:latin typeface="Times New Roman" panose="02020603050405020304" pitchFamily="18" charset="0"/>
                <a:ea typeface="Times New Roman" panose="02020603050405020304" pitchFamily="18" charset="0"/>
              </a:rPr>
              <a:t>Departament</a:t>
            </a:r>
            <a:r>
              <a:rPr lang="es-ES_tradnl" sz="1400" dirty="0">
                <a:latin typeface="Times New Roman" panose="02020603050405020304" pitchFamily="18" charset="0"/>
                <a:ea typeface="Times New Roman" panose="02020603050405020304" pitchFamily="18" charset="0"/>
              </a:rPr>
              <a:t> of </a:t>
            </a:r>
            <a:r>
              <a:rPr lang="es-ES_tradnl" sz="1400" dirty="0" err="1">
                <a:latin typeface="Times New Roman" panose="02020603050405020304" pitchFamily="18" charset="0"/>
                <a:ea typeface="Times New Roman" panose="02020603050405020304" pitchFamily="18" charset="0"/>
              </a:rPr>
              <a:t>Health</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Services</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Sanitary</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Engineering</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Branch</a:t>
            </a:r>
            <a:r>
              <a:rPr lang="es-ES_tradnl" sz="1400" dirty="0">
                <a:latin typeface="Times New Roman" panose="02020603050405020304" pitchFamily="18" charset="0"/>
                <a:ea typeface="Times New Roman" panose="02020603050405020304" pitchFamily="18" charset="0"/>
              </a:rPr>
              <a:t> and U.S. </a:t>
            </a:r>
            <a:r>
              <a:rPr lang="es-ES_tradnl" sz="1400" dirty="0" err="1">
                <a:latin typeface="Times New Roman" panose="02020603050405020304" pitchFamily="18" charset="0"/>
                <a:ea typeface="Times New Roman" panose="02020603050405020304" pitchFamily="18" charset="0"/>
              </a:rPr>
              <a:t>Environmental</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Protection</a:t>
            </a:r>
            <a:r>
              <a:rPr lang="es-ES_tradnl" sz="1400" dirty="0">
                <a:latin typeface="Times New Roman" panose="02020603050405020304" pitchFamily="18" charset="0"/>
                <a:ea typeface="Times New Roman" panose="02020603050405020304" pitchFamily="18" charset="0"/>
              </a:rPr>
              <a:t> Agency, Office of </a:t>
            </a:r>
            <a:r>
              <a:rPr lang="es-ES_tradnl" sz="1400" dirty="0" err="1">
                <a:latin typeface="Times New Roman" panose="02020603050405020304" pitchFamily="18" charset="0"/>
                <a:ea typeface="Times New Roman" panose="02020603050405020304" pitchFamily="18" charset="0"/>
              </a:rPr>
              <a:t>Drinking</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Water</a:t>
            </a:r>
            <a:r>
              <a:rPr lang="es-ES_tradnl" sz="1400"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Water</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Treatment</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Plant</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Operation</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Vol</a:t>
            </a:r>
            <a:r>
              <a:rPr lang="es-ES_tradnl" sz="1400" dirty="0">
                <a:latin typeface="Times New Roman" panose="02020603050405020304" pitchFamily="18" charset="0"/>
                <a:ea typeface="Times New Roman" panose="02020603050405020304" pitchFamily="18" charset="0"/>
              </a:rPr>
              <a:t> 1. A </a:t>
            </a:r>
            <a:r>
              <a:rPr lang="es-ES_tradnl" sz="1400" dirty="0" err="1">
                <a:latin typeface="Times New Roman" panose="02020603050405020304" pitchFamily="18" charset="0"/>
                <a:ea typeface="Times New Roman" panose="02020603050405020304" pitchFamily="18" charset="0"/>
              </a:rPr>
              <a:t>field</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Study</a:t>
            </a:r>
            <a:r>
              <a:rPr lang="es-ES_tradnl" sz="1400" dirty="0">
                <a:latin typeface="Times New Roman" panose="02020603050405020304" pitchFamily="18" charset="0"/>
                <a:ea typeface="Times New Roman" panose="02020603050405020304" pitchFamily="18" charset="0"/>
              </a:rPr>
              <a:t> Training </a:t>
            </a:r>
            <a:r>
              <a:rPr lang="es-ES_tradnl" sz="1400" dirty="0" err="1">
                <a:latin typeface="Times New Roman" panose="02020603050405020304" pitchFamily="18" charset="0"/>
                <a:ea typeface="Times New Roman" panose="02020603050405020304" pitchFamily="18" charset="0"/>
              </a:rPr>
              <a:t>Program</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Third</a:t>
            </a:r>
            <a:r>
              <a:rPr lang="es-ES_tradnl" sz="1400" dirty="0">
                <a:latin typeface="Times New Roman" panose="02020603050405020304" pitchFamily="18" charset="0"/>
                <a:ea typeface="Times New Roman" panose="02020603050405020304" pitchFamily="18" charset="0"/>
              </a:rPr>
              <a:t> ed., </a:t>
            </a:r>
            <a:r>
              <a:rPr lang="es-ES_tradnl" sz="1400" dirty="0" err="1">
                <a:latin typeface="Times New Roman" panose="02020603050405020304" pitchFamily="18" charset="0"/>
                <a:ea typeface="Times New Roman" panose="02020603050405020304" pitchFamily="18" charset="0"/>
              </a:rPr>
              <a:t>pag</a:t>
            </a:r>
            <a:r>
              <a:rPr lang="es-ES_tradnl" sz="1400" dirty="0">
                <a:latin typeface="Times New Roman" panose="02020603050405020304" pitchFamily="18" charset="0"/>
                <a:ea typeface="Times New Roman" panose="02020603050405020304" pitchFamily="18" charset="0"/>
              </a:rPr>
              <a:t> 101, 1994.</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a:latin typeface="Times New Roman" panose="02020603050405020304" pitchFamily="18" charset="0"/>
                <a:ea typeface="Times New Roman" panose="02020603050405020304" pitchFamily="18" charset="0"/>
              </a:rPr>
              <a:t> </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err="1">
                <a:latin typeface="Times New Roman" panose="02020603050405020304" pitchFamily="18" charset="0"/>
                <a:ea typeface="Times New Roman" panose="02020603050405020304" pitchFamily="18" charset="0"/>
              </a:rPr>
              <a:t>Pontius</a:t>
            </a:r>
            <a:r>
              <a:rPr lang="es-ES_tradnl" sz="1400" dirty="0">
                <a:latin typeface="Times New Roman" panose="02020603050405020304" pitchFamily="18" charset="0"/>
                <a:ea typeface="Times New Roman" panose="02020603050405020304" pitchFamily="18" charset="0"/>
              </a:rPr>
              <a:t>, F., editor técnico. American </a:t>
            </a:r>
            <a:r>
              <a:rPr lang="es-ES_tradnl" sz="1400" dirty="0" err="1">
                <a:latin typeface="Times New Roman" panose="02020603050405020304" pitchFamily="18" charset="0"/>
                <a:ea typeface="Times New Roman" panose="02020603050405020304" pitchFamily="18" charset="0"/>
              </a:rPr>
              <a:t>Water</a:t>
            </a:r>
            <a:r>
              <a:rPr lang="es-ES_tradnl" sz="1400" dirty="0">
                <a:latin typeface="Times New Roman" panose="02020603050405020304" pitchFamily="18" charset="0"/>
                <a:ea typeface="Times New Roman" panose="02020603050405020304" pitchFamily="18" charset="0"/>
              </a:rPr>
              <a:t> Works </a:t>
            </a:r>
            <a:r>
              <a:rPr lang="es-ES_tradnl" sz="1400" dirty="0" err="1">
                <a:latin typeface="Times New Roman" panose="02020603050405020304" pitchFamily="18" charset="0"/>
                <a:ea typeface="Times New Roman" panose="02020603050405020304" pitchFamily="18" charset="0"/>
              </a:rPr>
              <a:t>Association</a:t>
            </a:r>
            <a:r>
              <a:rPr lang="es-ES_tradnl" sz="1400" dirty="0">
                <a:latin typeface="Times New Roman" panose="02020603050405020304" pitchFamily="18" charset="0"/>
                <a:ea typeface="Times New Roman" panose="02020603050405020304" pitchFamily="18" charset="0"/>
              </a:rPr>
              <a:t> (AWWA), </a:t>
            </a:r>
            <a:r>
              <a:rPr lang="es-ES_tradnl" sz="1400" b="1" dirty="0" err="1">
                <a:latin typeface="Times New Roman" panose="02020603050405020304" pitchFamily="18" charset="0"/>
                <a:ea typeface="Times New Roman" panose="02020603050405020304" pitchFamily="18" charset="0"/>
              </a:rPr>
              <a:t>Water</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Quality</a:t>
            </a:r>
            <a:r>
              <a:rPr lang="es-ES_tradnl" sz="1400" b="1" dirty="0">
                <a:latin typeface="Times New Roman" panose="02020603050405020304" pitchFamily="18" charset="0"/>
                <a:ea typeface="Times New Roman" panose="02020603050405020304" pitchFamily="18" charset="0"/>
              </a:rPr>
              <a:t> and </a:t>
            </a:r>
            <a:r>
              <a:rPr lang="es-ES_tradnl" sz="1400" b="1" dirty="0" err="1">
                <a:latin typeface="Times New Roman" panose="02020603050405020304" pitchFamily="18" charset="0"/>
                <a:ea typeface="Times New Roman" panose="02020603050405020304" pitchFamily="18" charset="0"/>
              </a:rPr>
              <a:t>Treatment</a:t>
            </a:r>
            <a:r>
              <a:rPr lang="es-ES_tradnl" sz="1400" dirty="0">
                <a:latin typeface="Times New Roman" panose="02020603050405020304" pitchFamily="18" charset="0"/>
                <a:ea typeface="Times New Roman" panose="02020603050405020304" pitchFamily="18" charset="0"/>
              </a:rPr>
              <a:t> A </a:t>
            </a:r>
            <a:r>
              <a:rPr lang="es-ES_tradnl" sz="1400" dirty="0" err="1">
                <a:latin typeface="Times New Roman" panose="02020603050405020304" pitchFamily="18" charset="0"/>
                <a:ea typeface="Times New Roman" panose="02020603050405020304" pitchFamily="18" charset="0"/>
              </a:rPr>
              <a:t>Handbook</a:t>
            </a:r>
            <a:r>
              <a:rPr lang="es-ES_tradnl" sz="1400" dirty="0">
                <a:latin typeface="Times New Roman" panose="02020603050405020304" pitchFamily="18" charset="0"/>
                <a:ea typeface="Times New Roman" panose="02020603050405020304" pitchFamily="18" charset="0"/>
              </a:rPr>
              <a:t> of </a:t>
            </a:r>
            <a:r>
              <a:rPr lang="es-ES_tradnl" sz="1400" dirty="0" err="1">
                <a:latin typeface="Times New Roman" panose="02020603050405020304" pitchFamily="18" charset="0"/>
                <a:ea typeface="Times New Roman" panose="02020603050405020304" pitchFamily="18" charset="0"/>
              </a:rPr>
              <a:t>Community</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Water</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Supplies</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Fourth</a:t>
            </a:r>
            <a:r>
              <a:rPr lang="es-ES_tradnl" sz="1400" dirty="0">
                <a:latin typeface="Times New Roman" panose="02020603050405020304" pitchFamily="18" charset="0"/>
                <a:ea typeface="Times New Roman" panose="02020603050405020304" pitchFamily="18" charset="0"/>
              </a:rPr>
              <a:t> ed., Mc Graw Hill Book Company, </a:t>
            </a:r>
            <a:r>
              <a:rPr lang="es-ES_tradnl" sz="1400" dirty="0" err="1">
                <a:latin typeface="Times New Roman" panose="02020603050405020304" pitchFamily="18" charset="0"/>
                <a:ea typeface="Times New Roman" panose="02020603050405020304" pitchFamily="18" charset="0"/>
              </a:rPr>
              <a:t>pag</a:t>
            </a:r>
            <a:r>
              <a:rPr lang="es-ES_tradnl" sz="1400" dirty="0">
                <a:latin typeface="Times New Roman" panose="02020603050405020304" pitchFamily="18" charset="0"/>
                <a:ea typeface="Times New Roman" panose="02020603050405020304" pitchFamily="18" charset="0"/>
              </a:rPr>
              <a:t> 327, 1990.</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a:latin typeface="Times New Roman" panose="02020603050405020304" pitchFamily="18" charset="0"/>
                <a:ea typeface="Times New Roman" panose="02020603050405020304" pitchFamily="18" charset="0"/>
              </a:rPr>
              <a:t> </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err="1">
                <a:latin typeface="Times New Roman" panose="02020603050405020304" pitchFamily="18" charset="0"/>
                <a:ea typeface="Times New Roman" panose="02020603050405020304" pitchFamily="18" charset="0"/>
              </a:rPr>
              <a:t>Kawamura</a:t>
            </a:r>
            <a:r>
              <a:rPr lang="es-ES_tradnl" sz="1400" dirty="0">
                <a:latin typeface="Times New Roman" panose="02020603050405020304" pitchFamily="18" charset="0"/>
                <a:ea typeface="Times New Roman" panose="02020603050405020304" pitchFamily="18" charset="0"/>
              </a:rPr>
              <a:t>, S. </a:t>
            </a:r>
            <a:r>
              <a:rPr lang="es-ES_tradnl" sz="1400" b="1" dirty="0" err="1">
                <a:latin typeface="Times New Roman" panose="02020603050405020304" pitchFamily="18" charset="0"/>
                <a:ea typeface="Times New Roman" panose="02020603050405020304" pitchFamily="18" charset="0"/>
              </a:rPr>
              <a:t>Integrated</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Design</a:t>
            </a:r>
            <a:r>
              <a:rPr lang="es-ES_tradnl" sz="1400" b="1" dirty="0">
                <a:latin typeface="Times New Roman" panose="02020603050405020304" pitchFamily="18" charset="0"/>
                <a:ea typeface="Times New Roman" panose="02020603050405020304" pitchFamily="18" charset="0"/>
              </a:rPr>
              <a:t> of </a:t>
            </a:r>
            <a:r>
              <a:rPr lang="es-ES_tradnl" sz="1400" b="1" dirty="0" err="1">
                <a:latin typeface="Times New Roman" panose="02020603050405020304" pitchFamily="18" charset="0"/>
                <a:ea typeface="Times New Roman" panose="02020603050405020304" pitchFamily="18" charset="0"/>
              </a:rPr>
              <a:t>Water</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Treatment</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Facilities</a:t>
            </a:r>
            <a:r>
              <a:rPr lang="es-ES_tradnl" sz="1400" b="1" i="1" dirty="0">
                <a:latin typeface="Times New Roman" panose="02020603050405020304" pitchFamily="18" charset="0"/>
                <a:ea typeface="Times New Roman" panose="02020603050405020304" pitchFamily="18" charset="0"/>
              </a:rPr>
              <a:t>.</a:t>
            </a:r>
            <a:r>
              <a:rPr lang="es-ES_tradnl" sz="1400" dirty="0">
                <a:latin typeface="Times New Roman" panose="02020603050405020304" pitchFamily="18" charset="0"/>
                <a:ea typeface="Times New Roman" panose="02020603050405020304" pitchFamily="18" charset="0"/>
              </a:rPr>
              <a:t> John </a:t>
            </a:r>
            <a:r>
              <a:rPr lang="es-ES_tradnl" sz="1400" dirty="0" err="1">
                <a:latin typeface="Times New Roman" panose="02020603050405020304" pitchFamily="18" charset="0"/>
                <a:ea typeface="Times New Roman" panose="02020603050405020304" pitchFamily="18" charset="0"/>
              </a:rPr>
              <a:t>Wiley</a:t>
            </a:r>
            <a:r>
              <a:rPr lang="es-ES_tradnl" sz="1400" dirty="0">
                <a:latin typeface="Times New Roman" panose="02020603050405020304" pitchFamily="18" charset="0"/>
                <a:ea typeface="Times New Roman" panose="02020603050405020304" pitchFamily="18" charset="0"/>
              </a:rPr>
              <a:t> &amp; </a:t>
            </a:r>
            <a:r>
              <a:rPr lang="es-ES_tradnl" sz="1400" dirty="0" err="1">
                <a:latin typeface="Times New Roman" panose="02020603050405020304" pitchFamily="18" charset="0"/>
                <a:ea typeface="Times New Roman" panose="02020603050405020304" pitchFamily="18" charset="0"/>
              </a:rPr>
              <a:t>Sons</a:t>
            </a:r>
            <a:r>
              <a:rPr lang="es-ES_tradnl" sz="1400" dirty="0">
                <a:latin typeface="Times New Roman" panose="02020603050405020304" pitchFamily="18" charset="0"/>
                <a:ea typeface="Times New Roman" panose="02020603050405020304" pitchFamily="18" charset="0"/>
              </a:rPr>
              <a:t>, Inc., </a:t>
            </a:r>
            <a:r>
              <a:rPr lang="es-ES_tradnl" sz="1400" dirty="0" err="1">
                <a:latin typeface="Times New Roman" panose="02020603050405020304" pitchFamily="18" charset="0"/>
                <a:ea typeface="Times New Roman" panose="02020603050405020304" pitchFamily="18" charset="0"/>
              </a:rPr>
              <a:t>Pags</a:t>
            </a:r>
            <a:r>
              <a:rPr lang="es-ES_tradnl" sz="1400" dirty="0">
                <a:latin typeface="Times New Roman" panose="02020603050405020304" pitchFamily="18" charset="0"/>
                <a:ea typeface="Times New Roman" panose="02020603050405020304" pitchFamily="18" charset="0"/>
              </a:rPr>
              <a:t> 63-94, 1991.</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a:latin typeface="Times New Roman" panose="02020603050405020304" pitchFamily="18" charset="0"/>
                <a:ea typeface="Times New Roman" panose="02020603050405020304" pitchFamily="18" charset="0"/>
              </a:rPr>
              <a:t> </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a:latin typeface="Times New Roman" panose="02020603050405020304" pitchFamily="18" charset="0"/>
                <a:ea typeface="Times New Roman" panose="02020603050405020304" pitchFamily="18" charset="0"/>
              </a:rPr>
              <a:t>Programa Regional HPE/OPS/CEPIS de mejoramiento de la calidad del agua para consumo humano, Ciclo: Tratamiento, Serie: </a:t>
            </a:r>
            <a:r>
              <a:rPr lang="es-ES_tradnl" sz="1400" b="1" dirty="0">
                <a:latin typeface="Times New Roman" panose="02020603050405020304" pitchFamily="18" charset="0"/>
                <a:ea typeface="Times New Roman" panose="02020603050405020304" pitchFamily="18" charset="0"/>
              </a:rPr>
              <a:t>Filtración rápida, Manual III: Teoría</a:t>
            </a:r>
            <a:r>
              <a:rPr lang="es-ES_tradnl" sz="1400" b="1" i="1" dirty="0">
                <a:latin typeface="Times New Roman" panose="02020603050405020304" pitchFamily="18" charset="0"/>
                <a:ea typeface="Times New Roman" panose="02020603050405020304" pitchFamily="18" charset="0"/>
              </a:rPr>
              <a:t> </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pag</a:t>
            </a:r>
            <a:r>
              <a:rPr lang="es-ES_tradnl" sz="1400" dirty="0">
                <a:latin typeface="Times New Roman" panose="02020603050405020304" pitchFamily="18" charset="0"/>
                <a:ea typeface="Times New Roman" panose="02020603050405020304" pitchFamily="18" charset="0"/>
              </a:rPr>
              <a:t>. 73-94, 1992.</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a:latin typeface="Times New Roman" panose="02020603050405020304" pitchFamily="18" charset="0"/>
                <a:ea typeface="Times New Roman" panose="02020603050405020304" pitchFamily="18" charset="0"/>
              </a:rPr>
              <a:t> </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err="1">
                <a:latin typeface="Times New Roman" panose="02020603050405020304" pitchFamily="18" charset="0"/>
                <a:ea typeface="Times New Roman" panose="02020603050405020304" pitchFamily="18" charset="0"/>
              </a:rPr>
              <a:t>Amirtharajah</a:t>
            </a:r>
            <a:r>
              <a:rPr lang="es-ES_tradnl" sz="1400" dirty="0">
                <a:latin typeface="Times New Roman" panose="02020603050405020304" pitchFamily="18" charset="0"/>
                <a:ea typeface="Times New Roman" panose="02020603050405020304" pitchFamily="18" charset="0"/>
              </a:rPr>
              <a:t>, A. y </a:t>
            </a:r>
            <a:r>
              <a:rPr lang="es-ES_tradnl" sz="1400" dirty="0" err="1">
                <a:latin typeface="Times New Roman" panose="02020603050405020304" pitchFamily="18" charset="0"/>
                <a:ea typeface="Times New Roman" panose="02020603050405020304" pitchFamily="18" charset="0"/>
              </a:rPr>
              <a:t>Trusler</a:t>
            </a:r>
            <a:r>
              <a:rPr lang="es-ES_tradnl" sz="1400" dirty="0">
                <a:latin typeface="Times New Roman" panose="02020603050405020304" pitchFamily="18" charset="0"/>
                <a:ea typeface="Times New Roman" panose="02020603050405020304" pitchFamily="18" charset="0"/>
              </a:rPr>
              <a:t>, S. </a:t>
            </a:r>
            <a:r>
              <a:rPr lang="es-ES_tradnl" sz="1400" b="1" dirty="0" err="1">
                <a:latin typeface="Times New Roman" panose="02020603050405020304" pitchFamily="18" charset="0"/>
                <a:ea typeface="Times New Roman" panose="02020603050405020304" pitchFamily="18" charset="0"/>
              </a:rPr>
              <a:t>Destabilization</a:t>
            </a:r>
            <a:r>
              <a:rPr lang="es-ES_tradnl" sz="1400" b="1" dirty="0">
                <a:latin typeface="Times New Roman" panose="02020603050405020304" pitchFamily="18" charset="0"/>
                <a:ea typeface="Times New Roman" panose="02020603050405020304" pitchFamily="18" charset="0"/>
              </a:rPr>
              <a:t> of </a:t>
            </a:r>
            <a:r>
              <a:rPr lang="es-ES_tradnl" sz="1400" b="1" dirty="0" err="1">
                <a:latin typeface="Times New Roman" panose="02020603050405020304" pitchFamily="18" charset="0"/>
                <a:ea typeface="Times New Roman" panose="02020603050405020304" pitchFamily="18" charset="0"/>
              </a:rPr>
              <a:t>particles</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by</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turbulent</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rapid</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mixing</a:t>
            </a:r>
            <a:r>
              <a:rPr lang="es-ES_tradnl" sz="1400" b="1" dirty="0">
                <a:latin typeface="Times New Roman" panose="02020603050405020304" pitchFamily="18" charset="0"/>
                <a:ea typeface="Times New Roman" panose="02020603050405020304" pitchFamily="18" charset="0"/>
              </a:rPr>
              <a:t>. </a:t>
            </a:r>
            <a:r>
              <a:rPr lang="es-ES_tradnl" sz="1400" dirty="0">
                <a:latin typeface="Times New Roman" panose="02020603050405020304" pitchFamily="18" charset="0"/>
                <a:ea typeface="Times New Roman" panose="02020603050405020304" pitchFamily="18" charset="0"/>
              </a:rPr>
              <a:t> ASCE </a:t>
            </a:r>
            <a:r>
              <a:rPr lang="es-ES_tradnl" sz="1400" dirty="0" err="1">
                <a:latin typeface="Times New Roman" panose="02020603050405020304" pitchFamily="18" charset="0"/>
                <a:ea typeface="Times New Roman" panose="02020603050405020304" pitchFamily="18" charset="0"/>
              </a:rPr>
              <a:t>Jour</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Envir</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Eng</a:t>
            </a:r>
            <a:r>
              <a:rPr lang="es-ES_tradnl" sz="1400" dirty="0">
                <a:latin typeface="Times New Roman" panose="02020603050405020304" pitchFamily="18" charset="0"/>
                <a:ea typeface="Times New Roman" panose="02020603050405020304" pitchFamily="18" charset="0"/>
              </a:rPr>
              <a:t>. Vol. 112, p 1085, 1986.</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a:latin typeface="Times New Roman" panose="02020603050405020304" pitchFamily="18" charset="0"/>
                <a:ea typeface="Times New Roman" panose="02020603050405020304" pitchFamily="18" charset="0"/>
              </a:rPr>
              <a:t> </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a:latin typeface="Times New Roman" panose="02020603050405020304" pitchFamily="18" charset="0"/>
                <a:ea typeface="Times New Roman" panose="02020603050405020304" pitchFamily="18" charset="0"/>
              </a:rPr>
              <a:t>Programa Regional HPE/OPS/CEPIS de mejoramiento de la calidad del agua para consumo humano, Ciclo: Tratamiento, Serie: </a:t>
            </a:r>
            <a:r>
              <a:rPr lang="es-ES_tradnl" sz="1400" b="1" dirty="0">
                <a:latin typeface="Times New Roman" panose="02020603050405020304" pitchFamily="18" charset="0"/>
                <a:ea typeface="Times New Roman" panose="02020603050405020304" pitchFamily="18" charset="0"/>
              </a:rPr>
              <a:t>Filtración rápida, Manual IV, Evaluación</a:t>
            </a:r>
            <a:r>
              <a:rPr lang="es-ES_tradnl" sz="1400" b="1" i="1" dirty="0">
                <a:latin typeface="Times New Roman" panose="02020603050405020304" pitchFamily="18" charset="0"/>
                <a:ea typeface="Times New Roman" panose="02020603050405020304" pitchFamily="18" charset="0"/>
              </a:rPr>
              <a:t>, </a:t>
            </a:r>
            <a:r>
              <a:rPr lang="es-ES_tradnl" sz="1400" dirty="0">
                <a:latin typeface="Times New Roman" panose="02020603050405020304" pitchFamily="18" charset="0"/>
                <a:ea typeface="Times New Roman" panose="02020603050405020304" pitchFamily="18" charset="0"/>
              </a:rPr>
              <a:t>Tomo II</a:t>
            </a:r>
            <a:r>
              <a:rPr lang="es-ES_tradnl" sz="1400" b="1" i="1" dirty="0">
                <a:latin typeface="Times New Roman" panose="02020603050405020304" pitchFamily="18" charset="0"/>
                <a:ea typeface="Times New Roman" panose="02020603050405020304" pitchFamily="18" charset="0"/>
              </a:rPr>
              <a:t> </a:t>
            </a:r>
            <a:r>
              <a:rPr lang="es-ES_tradnl" sz="1400" dirty="0">
                <a:latin typeface="Times New Roman" panose="02020603050405020304" pitchFamily="18" charset="0"/>
                <a:ea typeface="Times New Roman" panose="02020603050405020304" pitchFamily="18" charset="0"/>
              </a:rPr>
              <a:t>, </a:t>
            </a:r>
            <a:r>
              <a:rPr lang="es-ES_tradnl" sz="1400" dirty="0" err="1">
                <a:latin typeface="Times New Roman" panose="02020603050405020304" pitchFamily="18" charset="0"/>
                <a:ea typeface="Times New Roman" panose="02020603050405020304" pitchFamily="18" charset="0"/>
              </a:rPr>
              <a:t>pag</a:t>
            </a:r>
            <a:r>
              <a:rPr lang="es-ES_tradnl" sz="1400" dirty="0">
                <a:latin typeface="Times New Roman" panose="02020603050405020304" pitchFamily="18" charset="0"/>
                <a:ea typeface="Times New Roman" panose="02020603050405020304" pitchFamily="18" charset="0"/>
              </a:rPr>
              <a:t>. 12, 1992</a:t>
            </a:r>
            <a:endParaRPr lang="es-MX" sz="1400" dirty="0">
              <a:latin typeface="Times New Roman" panose="02020603050405020304" pitchFamily="18" charset="0"/>
              <a:ea typeface="Times New Roman" panose="02020603050405020304" pitchFamily="18" charset="0"/>
            </a:endParaRPr>
          </a:p>
          <a:p>
            <a:pPr algn="just" hangingPunct="0">
              <a:spcAft>
                <a:spcPts val="0"/>
              </a:spcAft>
            </a:pPr>
            <a:r>
              <a:rPr lang="es-ES_tradnl" sz="1400" dirty="0">
                <a:latin typeface="Times New Roman" panose="02020603050405020304" pitchFamily="18" charset="0"/>
                <a:ea typeface="Times New Roman" panose="02020603050405020304" pitchFamily="18" charset="0"/>
              </a:rPr>
              <a:t> </a:t>
            </a:r>
            <a:endParaRPr lang="es-MX" sz="1400" dirty="0">
              <a:latin typeface="Times New Roman" panose="02020603050405020304" pitchFamily="18" charset="0"/>
              <a:ea typeface="Times New Roman" panose="02020603050405020304" pitchFamily="18" charset="0"/>
            </a:endParaRPr>
          </a:p>
          <a:p>
            <a:r>
              <a:rPr lang="es-ES_tradnl" sz="1400" b="1" dirty="0" err="1">
                <a:latin typeface="Times New Roman" panose="02020603050405020304" pitchFamily="18" charset="0"/>
                <a:ea typeface="Times New Roman" panose="02020603050405020304" pitchFamily="18" charset="0"/>
              </a:rPr>
              <a:t>Everything</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you</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want</a:t>
            </a:r>
            <a:r>
              <a:rPr lang="es-ES_tradnl" sz="1400" b="1" dirty="0">
                <a:latin typeface="Times New Roman" panose="02020603050405020304" pitchFamily="18" charset="0"/>
                <a:ea typeface="Times New Roman" panose="02020603050405020304" pitchFamily="18" charset="0"/>
              </a:rPr>
              <a:t> to </a:t>
            </a:r>
            <a:r>
              <a:rPr lang="es-ES_tradnl" sz="1400" b="1" dirty="0" err="1">
                <a:latin typeface="Times New Roman" panose="02020603050405020304" pitchFamily="18" charset="0"/>
                <a:ea typeface="Times New Roman" panose="02020603050405020304" pitchFamily="18" charset="0"/>
              </a:rPr>
              <a:t>know</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about</a:t>
            </a:r>
            <a:r>
              <a:rPr lang="es-ES_tradnl" sz="1400" b="1" dirty="0">
                <a:latin typeface="Times New Roman" panose="02020603050405020304" pitchFamily="18" charset="0"/>
                <a:ea typeface="Times New Roman" panose="02020603050405020304" pitchFamily="18" charset="0"/>
              </a:rPr>
              <a:t> </a:t>
            </a:r>
            <a:r>
              <a:rPr lang="es-ES_tradnl" sz="1400" b="1" dirty="0" err="1">
                <a:latin typeface="Times New Roman" panose="02020603050405020304" pitchFamily="18" charset="0"/>
                <a:ea typeface="Times New Roman" panose="02020603050405020304" pitchFamily="18" charset="0"/>
              </a:rPr>
              <a:t>Coagulation</a:t>
            </a:r>
            <a:r>
              <a:rPr lang="es-ES_tradnl" sz="1400" b="1" dirty="0">
                <a:latin typeface="Times New Roman" panose="02020603050405020304" pitchFamily="18" charset="0"/>
                <a:ea typeface="Times New Roman" panose="02020603050405020304" pitchFamily="18" charset="0"/>
              </a:rPr>
              <a:t> &amp; </a:t>
            </a:r>
            <a:r>
              <a:rPr lang="es-ES_tradnl" sz="1400" b="1" dirty="0" err="1">
                <a:latin typeface="Times New Roman" panose="02020603050405020304" pitchFamily="18" charset="0"/>
                <a:ea typeface="Times New Roman" panose="02020603050405020304" pitchFamily="18" charset="0"/>
              </a:rPr>
              <a:t>Flocculation</a:t>
            </a:r>
            <a:r>
              <a:rPr lang="es-ES_tradnl" sz="1400" b="1" dirty="0">
                <a:latin typeface="Times New Roman" panose="02020603050405020304" pitchFamily="18" charset="0"/>
                <a:ea typeface="Times New Roman" panose="02020603050405020304" pitchFamily="18" charset="0"/>
              </a:rPr>
              <a:t>, </a:t>
            </a:r>
            <a:r>
              <a:rPr lang="es-ES_tradnl" sz="1400" dirty="0">
                <a:latin typeface="Times New Roman" panose="02020603050405020304" pitchFamily="18" charset="0"/>
                <a:ea typeface="Times New Roman" panose="02020603050405020304" pitchFamily="18" charset="0"/>
              </a:rPr>
              <a:t>Zeta-Meter, Inc., 4ª de., 1993</a:t>
            </a:r>
            <a:endParaRPr lang="es-MX" sz="1400" dirty="0"/>
          </a:p>
        </p:txBody>
      </p:sp>
      <p:sp>
        <p:nvSpPr>
          <p:cNvPr id="8" name="CuadroTexto 7"/>
          <p:cNvSpPr txBox="1"/>
          <p:nvPr/>
        </p:nvSpPr>
        <p:spPr>
          <a:xfrm>
            <a:off x="1475656" y="346076"/>
            <a:ext cx="3744416" cy="523220"/>
          </a:xfrm>
          <a:prstGeom prst="rect">
            <a:avLst/>
          </a:prstGeom>
          <a:noFill/>
        </p:spPr>
        <p:txBody>
          <a:bodyPr wrap="square" rtlCol="0">
            <a:spAutoFit/>
          </a:bodyPr>
          <a:lstStyle/>
          <a:p>
            <a:r>
              <a:rPr lang="es-MX" sz="2800" b="1" dirty="0" smtClean="0"/>
              <a:t>Bibliografía</a:t>
            </a:r>
            <a:endParaRPr lang="es-MX" sz="2800" b="1" dirty="0"/>
          </a:p>
        </p:txBody>
      </p:sp>
    </p:spTree>
    <p:extLst>
      <p:ext uri="{BB962C8B-B14F-4D97-AF65-F5344CB8AC3E}">
        <p14:creationId xmlns:p14="http://schemas.microsoft.com/office/powerpoint/2010/main" val="384795270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80000">
              <a:schemeClr val="accent5">
                <a:shade val="50000"/>
                <a:hueOff val="0"/>
                <a:satOff val="0"/>
                <a:lumOff val="0"/>
                <a:alphaOff val="0"/>
                <a:shade val="93000"/>
                <a:satMod val="130000"/>
              </a:schemeClr>
            </a:gs>
            <a:gs pos="100000">
              <a:schemeClr val="accent5">
                <a:shade val="50000"/>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612821396"/>
              </p:ext>
            </p:extLst>
          </p:nvPr>
        </p:nvGraphicFramePr>
        <p:xfrm>
          <a:off x="1539624" y="294772"/>
          <a:ext cx="7424864" cy="8948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71406" y="214290"/>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7" name="Group 4"/>
          <p:cNvGrpSpPr>
            <a:grpSpLocks/>
          </p:cNvGrpSpPr>
          <p:nvPr/>
        </p:nvGrpSpPr>
        <p:grpSpPr bwMode="auto">
          <a:xfrm>
            <a:off x="1539624" y="1556792"/>
            <a:ext cx="6696744" cy="4471294"/>
            <a:chOff x="407" y="464"/>
            <a:chExt cx="5145" cy="3752"/>
          </a:xfrm>
        </p:grpSpPr>
        <p:grpSp>
          <p:nvGrpSpPr>
            <p:cNvPr id="8" name="Group 3"/>
            <p:cNvGrpSpPr>
              <a:grpSpLocks/>
            </p:cNvGrpSpPr>
            <p:nvPr/>
          </p:nvGrpSpPr>
          <p:grpSpPr bwMode="auto">
            <a:xfrm>
              <a:off x="804" y="3616"/>
              <a:ext cx="818" cy="376"/>
              <a:chOff x="432" y="3456"/>
              <a:chExt cx="818" cy="376"/>
            </a:xfrm>
          </p:grpSpPr>
          <p:sp>
            <p:nvSpPr>
              <p:cNvPr id="80" name="Freeform 4"/>
              <p:cNvSpPr>
                <a:spLocks/>
              </p:cNvSpPr>
              <p:nvPr/>
            </p:nvSpPr>
            <p:spPr bwMode="auto">
              <a:xfrm>
                <a:off x="432" y="3456"/>
                <a:ext cx="745" cy="86"/>
              </a:xfrm>
              <a:custGeom>
                <a:avLst/>
                <a:gdLst>
                  <a:gd name="T0" fmla="*/ 0 w 745"/>
                  <a:gd name="T1" fmla="*/ 48 h 86"/>
                  <a:gd name="T2" fmla="*/ 56 w 745"/>
                  <a:gd name="T3" fmla="*/ 70 h 86"/>
                  <a:gd name="T4" fmla="*/ 100 w 745"/>
                  <a:gd name="T5" fmla="*/ 85 h 86"/>
                  <a:gd name="T6" fmla="*/ 144 w 745"/>
                  <a:gd name="T7" fmla="*/ 85 h 86"/>
                  <a:gd name="T8" fmla="*/ 188 w 745"/>
                  <a:gd name="T9" fmla="*/ 85 h 86"/>
                  <a:gd name="T10" fmla="*/ 232 w 745"/>
                  <a:gd name="T11" fmla="*/ 56 h 86"/>
                  <a:gd name="T12" fmla="*/ 276 w 745"/>
                  <a:gd name="T13" fmla="*/ 70 h 86"/>
                  <a:gd name="T14" fmla="*/ 320 w 745"/>
                  <a:gd name="T15" fmla="*/ 70 h 86"/>
                  <a:gd name="T16" fmla="*/ 364 w 745"/>
                  <a:gd name="T17" fmla="*/ 70 h 86"/>
                  <a:gd name="T18" fmla="*/ 422 w 745"/>
                  <a:gd name="T19" fmla="*/ 41 h 86"/>
                  <a:gd name="T20" fmla="*/ 466 w 745"/>
                  <a:gd name="T21" fmla="*/ 56 h 86"/>
                  <a:gd name="T22" fmla="*/ 510 w 745"/>
                  <a:gd name="T23" fmla="*/ 85 h 86"/>
                  <a:gd name="T24" fmla="*/ 554 w 745"/>
                  <a:gd name="T25" fmla="*/ 85 h 86"/>
                  <a:gd name="T26" fmla="*/ 598 w 745"/>
                  <a:gd name="T27" fmla="*/ 70 h 86"/>
                  <a:gd name="T28" fmla="*/ 700 w 745"/>
                  <a:gd name="T29" fmla="*/ 56 h 86"/>
                  <a:gd name="T30" fmla="*/ 744 w 745"/>
                  <a:gd name="T31" fmla="*/ 41 h 86"/>
                  <a:gd name="T32" fmla="*/ 720 w 745"/>
                  <a:gd name="T33"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5" h="86">
                    <a:moveTo>
                      <a:pt x="0" y="48"/>
                    </a:moveTo>
                    <a:lnTo>
                      <a:pt x="56" y="70"/>
                    </a:lnTo>
                    <a:lnTo>
                      <a:pt x="100" y="85"/>
                    </a:lnTo>
                    <a:lnTo>
                      <a:pt x="144" y="85"/>
                    </a:lnTo>
                    <a:lnTo>
                      <a:pt x="188" y="85"/>
                    </a:lnTo>
                    <a:lnTo>
                      <a:pt x="232" y="56"/>
                    </a:lnTo>
                    <a:lnTo>
                      <a:pt x="276" y="70"/>
                    </a:lnTo>
                    <a:lnTo>
                      <a:pt x="320" y="70"/>
                    </a:lnTo>
                    <a:lnTo>
                      <a:pt x="364" y="70"/>
                    </a:lnTo>
                    <a:lnTo>
                      <a:pt x="422" y="41"/>
                    </a:lnTo>
                    <a:lnTo>
                      <a:pt x="466" y="56"/>
                    </a:lnTo>
                    <a:lnTo>
                      <a:pt x="510" y="85"/>
                    </a:lnTo>
                    <a:lnTo>
                      <a:pt x="554" y="85"/>
                    </a:lnTo>
                    <a:lnTo>
                      <a:pt x="598" y="70"/>
                    </a:lnTo>
                    <a:lnTo>
                      <a:pt x="700" y="56"/>
                    </a:lnTo>
                    <a:lnTo>
                      <a:pt x="744" y="41"/>
                    </a:lnTo>
                    <a:lnTo>
                      <a:pt x="720" y="0"/>
                    </a:lnTo>
                  </a:path>
                </a:pathLst>
              </a:custGeom>
              <a:noFill/>
              <a:ln w="12700" cap="rnd"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1" name="Freeform 5"/>
              <p:cNvSpPr>
                <a:spLocks/>
              </p:cNvSpPr>
              <p:nvPr/>
            </p:nvSpPr>
            <p:spPr bwMode="auto">
              <a:xfrm>
                <a:off x="480" y="3599"/>
                <a:ext cx="770" cy="89"/>
              </a:xfrm>
              <a:custGeom>
                <a:avLst/>
                <a:gdLst>
                  <a:gd name="T0" fmla="*/ 0 w 770"/>
                  <a:gd name="T1" fmla="*/ 1 h 89"/>
                  <a:gd name="T2" fmla="*/ 0 w 770"/>
                  <a:gd name="T3" fmla="*/ 1 h 89"/>
                  <a:gd name="T4" fmla="*/ 37 w 770"/>
                  <a:gd name="T5" fmla="*/ 59 h 89"/>
                  <a:gd name="T6" fmla="*/ 81 w 770"/>
                  <a:gd name="T7" fmla="*/ 74 h 89"/>
                  <a:gd name="T8" fmla="*/ 125 w 770"/>
                  <a:gd name="T9" fmla="*/ 88 h 89"/>
                  <a:gd name="T10" fmla="*/ 169 w 770"/>
                  <a:gd name="T11" fmla="*/ 74 h 89"/>
                  <a:gd name="T12" fmla="*/ 213 w 770"/>
                  <a:gd name="T13" fmla="*/ 59 h 89"/>
                  <a:gd name="T14" fmla="*/ 257 w 770"/>
                  <a:gd name="T15" fmla="*/ 30 h 89"/>
                  <a:gd name="T16" fmla="*/ 316 w 770"/>
                  <a:gd name="T17" fmla="*/ 44 h 89"/>
                  <a:gd name="T18" fmla="*/ 374 w 770"/>
                  <a:gd name="T19" fmla="*/ 74 h 89"/>
                  <a:gd name="T20" fmla="*/ 418 w 770"/>
                  <a:gd name="T21" fmla="*/ 74 h 89"/>
                  <a:gd name="T22" fmla="*/ 462 w 770"/>
                  <a:gd name="T23" fmla="*/ 44 h 89"/>
                  <a:gd name="T24" fmla="*/ 506 w 770"/>
                  <a:gd name="T25" fmla="*/ 30 h 89"/>
                  <a:gd name="T26" fmla="*/ 550 w 770"/>
                  <a:gd name="T27" fmla="*/ 30 h 89"/>
                  <a:gd name="T28" fmla="*/ 594 w 770"/>
                  <a:gd name="T29" fmla="*/ 44 h 89"/>
                  <a:gd name="T30" fmla="*/ 652 w 770"/>
                  <a:gd name="T31" fmla="*/ 74 h 89"/>
                  <a:gd name="T32" fmla="*/ 696 w 770"/>
                  <a:gd name="T33" fmla="*/ 74 h 89"/>
                  <a:gd name="T34" fmla="*/ 740 w 770"/>
                  <a:gd name="T35" fmla="*/ 44 h 89"/>
                  <a:gd name="T36" fmla="*/ 769 w 770"/>
                  <a:gd name="T3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0" h="89">
                    <a:moveTo>
                      <a:pt x="0" y="1"/>
                    </a:moveTo>
                    <a:lnTo>
                      <a:pt x="0" y="1"/>
                    </a:lnTo>
                    <a:lnTo>
                      <a:pt x="37" y="59"/>
                    </a:lnTo>
                    <a:lnTo>
                      <a:pt x="81" y="74"/>
                    </a:lnTo>
                    <a:lnTo>
                      <a:pt x="125" y="88"/>
                    </a:lnTo>
                    <a:lnTo>
                      <a:pt x="169" y="74"/>
                    </a:lnTo>
                    <a:lnTo>
                      <a:pt x="213" y="59"/>
                    </a:lnTo>
                    <a:lnTo>
                      <a:pt x="257" y="30"/>
                    </a:lnTo>
                    <a:lnTo>
                      <a:pt x="316" y="44"/>
                    </a:lnTo>
                    <a:lnTo>
                      <a:pt x="374" y="74"/>
                    </a:lnTo>
                    <a:lnTo>
                      <a:pt x="418" y="74"/>
                    </a:lnTo>
                    <a:lnTo>
                      <a:pt x="462" y="44"/>
                    </a:lnTo>
                    <a:lnTo>
                      <a:pt x="506" y="30"/>
                    </a:lnTo>
                    <a:lnTo>
                      <a:pt x="550" y="30"/>
                    </a:lnTo>
                    <a:lnTo>
                      <a:pt x="594" y="44"/>
                    </a:lnTo>
                    <a:lnTo>
                      <a:pt x="652" y="74"/>
                    </a:lnTo>
                    <a:lnTo>
                      <a:pt x="696" y="74"/>
                    </a:lnTo>
                    <a:lnTo>
                      <a:pt x="740" y="44"/>
                    </a:lnTo>
                    <a:lnTo>
                      <a:pt x="769" y="0"/>
                    </a:lnTo>
                  </a:path>
                </a:pathLst>
              </a:custGeom>
              <a:noFill/>
              <a:ln w="12700" cap="rnd"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2" name="Freeform 6"/>
              <p:cNvSpPr>
                <a:spLocks/>
              </p:cNvSpPr>
              <p:nvPr/>
            </p:nvSpPr>
            <p:spPr bwMode="auto">
              <a:xfrm>
                <a:off x="432" y="3743"/>
                <a:ext cx="770" cy="89"/>
              </a:xfrm>
              <a:custGeom>
                <a:avLst/>
                <a:gdLst>
                  <a:gd name="T0" fmla="*/ 0 w 770"/>
                  <a:gd name="T1" fmla="*/ 1 h 89"/>
                  <a:gd name="T2" fmla="*/ 0 w 770"/>
                  <a:gd name="T3" fmla="*/ 1 h 89"/>
                  <a:gd name="T4" fmla="*/ 37 w 770"/>
                  <a:gd name="T5" fmla="*/ 59 h 89"/>
                  <a:gd name="T6" fmla="*/ 81 w 770"/>
                  <a:gd name="T7" fmla="*/ 74 h 89"/>
                  <a:gd name="T8" fmla="*/ 125 w 770"/>
                  <a:gd name="T9" fmla="*/ 88 h 89"/>
                  <a:gd name="T10" fmla="*/ 169 w 770"/>
                  <a:gd name="T11" fmla="*/ 74 h 89"/>
                  <a:gd name="T12" fmla="*/ 213 w 770"/>
                  <a:gd name="T13" fmla="*/ 59 h 89"/>
                  <a:gd name="T14" fmla="*/ 257 w 770"/>
                  <a:gd name="T15" fmla="*/ 30 h 89"/>
                  <a:gd name="T16" fmla="*/ 316 w 770"/>
                  <a:gd name="T17" fmla="*/ 44 h 89"/>
                  <a:gd name="T18" fmla="*/ 374 w 770"/>
                  <a:gd name="T19" fmla="*/ 74 h 89"/>
                  <a:gd name="T20" fmla="*/ 418 w 770"/>
                  <a:gd name="T21" fmla="*/ 74 h 89"/>
                  <a:gd name="T22" fmla="*/ 462 w 770"/>
                  <a:gd name="T23" fmla="*/ 44 h 89"/>
                  <a:gd name="T24" fmla="*/ 506 w 770"/>
                  <a:gd name="T25" fmla="*/ 30 h 89"/>
                  <a:gd name="T26" fmla="*/ 550 w 770"/>
                  <a:gd name="T27" fmla="*/ 30 h 89"/>
                  <a:gd name="T28" fmla="*/ 594 w 770"/>
                  <a:gd name="T29" fmla="*/ 44 h 89"/>
                  <a:gd name="T30" fmla="*/ 652 w 770"/>
                  <a:gd name="T31" fmla="*/ 74 h 89"/>
                  <a:gd name="T32" fmla="*/ 696 w 770"/>
                  <a:gd name="T33" fmla="*/ 74 h 89"/>
                  <a:gd name="T34" fmla="*/ 740 w 770"/>
                  <a:gd name="T35" fmla="*/ 44 h 89"/>
                  <a:gd name="T36" fmla="*/ 769 w 770"/>
                  <a:gd name="T3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0" h="89">
                    <a:moveTo>
                      <a:pt x="0" y="1"/>
                    </a:moveTo>
                    <a:lnTo>
                      <a:pt x="0" y="1"/>
                    </a:lnTo>
                    <a:lnTo>
                      <a:pt x="37" y="59"/>
                    </a:lnTo>
                    <a:lnTo>
                      <a:pt x="81" y="74"/>
                    </a:lnTo>
                    <a:lnTo>
                      <a:pt x="125" y="88"/>
                    </a:lnTo>
                    <a:lnTo>
                      <a:pt x="169" y="74"/>
                    </a:lnTo>
                    <a:lnTo>
                      <a:pt x="213" y="59"/>
                    </a:lnTo>
                    <a:lnTo>
                      <a:pt x="257" y="30"/>
                    </a:lnTo>
                    <a:lnTo>
                      <a:pt x="316" y="44"/>
                    </a:lnTo>
                    <a:lnTo>
                      <a:pt x="374" y="74"/>
                    </a:lnTo>
                    <a:lnTo>
                      <a:pt x="418" y="74"/>
                    </a:lnTo>
                    <a:lnTo>
                      <a:pt x="462" y="44"/>
                    </a:lnTo>
                    <a:lnTo>
                      <a:pt x="506" y="30"/>
                    </a:lnTo>
                    <a:lnTo>
                      <a:pt x="550" y="30"/>
                    </a:lnTo>
                    <a:lnTo>
                      <a:pt x="594" y="44"/>
                    </a:lnTo>
                    <a:lnTo>
                      <a:pt x="652" y="74"/>
                    </a:lnTo>
                    <a:lnTo>
                      <a:pt x="696" y="74"/>
                    </a:lnTo>
                    <a:lnTo>
                      <a:pt x="740" y="44"/>
                    </a:lnTo>
                    <a:lnTo>
                      <a:pt x="769" y="0"/>
                    </a:lnTo>
                  </a:path>
                </a:pathLst>
              </a:custGeom>
              <a:noFill/>
              <a:ln w="12700" cap="rnd"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grpSp>
          <p:nvGrpSpPr>
            <p:cNvPr id="9" name="Group 7"/>
            <p:cNvGrpSpPr>
              <a:grpSpLocks/>
            </p:cNvGrpSpPr>
            <p:nvPr/>
          </p:nvGrpSpPr>
          <p:grpSpPr bwMode="auto">
            <a:xfrm>
              <a:off x="2056" y="3332"/>
              <a:ext cx="328" cy="284"/>
              <a:chOff x="1684" y="3172"/>
              <a:chExt cx="328" cy="284"/>
            </a:xfrm>
          </p:grpSpPr>
          <p:sp>
            <p:nvSpPr>
              <p:cNvPr id="76" name="Line 8"/>
              <p:cNvSpPr>
                <a:spLocks noChangeShapeType="1"/>
              </p:cNvSpPr>
              <p:nvPr/>
            </p:nvSpPr>
            <p:spPr bwMode="auto">
              <a:xfrm flipH="1">
                <a:off x="1709" y="3287"/>
                <a:ext cx="143" cy="16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7" name="Line 9"/>
              <p:cNvSpPr>
                <a:spLocks noChangeShapeType="1"/>
              </p:cNvSpPr>
              <p:nvPr/>
            </p:nvSpPr>
            <p:spPr bwMode="auto">
              <a:xfrm>
                <a:off x="1852" y="3287"/>
                <a:ext cx="127" cy="16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8" name="Oval 10"/>
              <p:cNvSpPr>
                <a:spLocks noChangeArrowheads="1"/>
              </p:cNvSpPr>
              <p:nvPr/>
            </p:nvSpPr>
            <p:spPr bwMode="auto">
              <a:xfrm>
                <a:off x="1684" y="3172"/>
                <a:ext cx="328" cy="193"/>
              </a:xfrm>
              <a:prstGeom prst="ellipse">
                <a:avLst/>
              </a:prstGeom>
              <a:solidFill>
                <a:schemeClr val="bg1"/>
              </a:solidFill>
              <a:ln w="12700">
                <a:solidFill>
                  <a:schemeClr val="tx1"/>
                </a:solidFill>
                <a:round/>
                <a:headEnd/>
                <a:tailEnd/>
              </a:ln>
              <a:effectLst>
                <a:outerShdw dist="107763" dir="2700000" algn="ctr" rotWithShape="0">
                  <a:schemeClr val="bg1"/>
                </a:outerShdw>
              </a:effectLst>
            </p:spPr>
            <p:txBody>
              <a:bodyPr wrap="none" anchor="ctr"/>
              <a:lstStyle/>
              <a:p>
                <a:endParaRPr lang="es-MX"/>
              </a:p>
            </p:txBody>
          </p:sp>
          <p:sp>
            <p:nvSpPr>
              <p:cNvPr id="79" name="Line 11"/>
              <p:cNvSpPr>
                <a:spLocks noChangeShapeType="1"/>
              </p:cNvSpPr>
              <p:nvPr/>
            </p:nvSpPr>
            <p:spPr bwMode="auto">
              <a:xfrm>
                <a:off x="1717" y="3456"/>
                <a:ext cx="26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
          <p:nvSpPr>
            <p:cNvPr id="10" name="Rectangle 12"/>
            <p:cNvSpPr>
              <a:spLocks noChangeArrowheads="1"/>
            </p:cNvSpPr>
            <p:nvPr/>
          </p:nvSpPr>
          <p:spPr bwMode="auto">
            <a:xfrm>
              <a:off x="3208" y="2900"/>
              <a:ext cx="568" cy="472"/>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1" name="Line 13"/>
            <p:cNvSpPr>
              <a:spLocks noChangeShapeType="1"/>
            </p:cNvSpPr>
            <p:nvPr/>
          </p:nvSpPr>
          <p:spPr bwMode="auto">
            <a:xfrm>
              <a:off x="3492" y="2660"/>
              <a:ext cx="0" cy="47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2" name="Oval 14"/>
            <p:cNvSpPr>
              <a:spLocks noChangeArrowheads="1"/>
            </p:cNvSpPr>
            <p:nvPr/>
          </p:nvSpPr>
          <p:spPr bwMode="auto">
            <a:xfrm>
              <a:off x="3304" y="3092"/>
              <a:ext cx="184" cy="13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3" name="Oval 15"/>
            <p:cNvSpPr>
              <a:spLocks noChangeArrowheads="1"/>
            </p:cNvSpPr>
            <p:nvPr/>
          </p:nvSpPr>
          <p:spPr bwMode="auto">
            <a:xfrm>
              <a:off x="3496" y="3092"/>
              <a:ext cx="184" cy="13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4" name="Rectangle 16"/>
            <p:cNvSpPr>
              <a:spLocks noChangeArrowheads="1"/>
            </p:cNvSpPr>
            <p:nvPr/>
          </p:nvSpPr>
          <p:spPr bwMode="auto">
            <a:xfrm>
              <a:off x="4168" y="2084"/>
              <a:ext cx="1384" cy="424"/>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5" name="Line 17"/>
            <p:cNvSpPr>
              <a:spLocks noChangeShapeType="1"/>
            </p:cNvSpPr>
            <p:nvPr/>
          </p:nvSpPr>
          <p:spPr bwMode="auto">
            <a:xfrm>
              <a:off x="4356" y="2228"/>
              <a:ext cx="0" cy="28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 name="Line 18"/>
            <p:cNvSpPr>
              <a:spLocks noChangeShapeType="1"/>
            </p:cNvSpPr>
            <p:nvPr/>
          </p:nvSpPr>
          <p:spPr bwMode="auto">
            <a:xfrm>
              <a:off x="4548" y="2084"/>
              <a:ext cx="0" cy="28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7" name="Line 19"/>
            <p:cNvSpPr>
              <a:spLocks noChangeShapeType="1"/>
            </p:cNvSpPr>
            <p:nvPr/>
          </p:nvSpPr>
          <p:spPr bwMode="auto">
            <a:xfrm>
              <a:off x="4788" y="2228"/>
              <a:ext cx="0" cy="28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8" name="Line 20"/>
            <p:cNvSpPr>
              <a:spLocks noChangeShapeType="1"/>
            </p:cNvSpPr>
            <p:nvPr/>
          </p:nvSpPr>
          <p:spPr bwMode="auto">
            <a:xfrm>
              <a:off x="5076" y="2084"/>
              <a:ext cx="0" cy="28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 name="Line 21"/>
            <p:cNvSpPr>
              <a:spLocks noChangeShapeType="1"/>
            </p:cNvSpPr>
            <p:nvPr/>
          </p:nvSpPr>
          <p:spPr bwMode="auto">
            <a:xfrm>
              <a:off x="5316" y="2228"/>
              <a:ext cx="0" cy="28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nvGrpSpPr>
            <p:cNvPr id="20" name="Group 22"/>
            <p:cNvGrpSpPr>
              <a:grpSpLocks/>
            </p:cNvGrpSpPr>
            <p:nvPr/>
          </p:nvGrpSpPr>
          <p:grpSpPr bwMode="auto">
            <a:xfrm>
              <a:off x="4168" y="548"/>
              <a:ext cx="1344" cy="472"/>
              <a:chOff x="3796" y="388"/>
              <a:chExt cx="1344" cy="472"/>
            </a:xfrm>
          </p:grpSpPr>
          <p:sp>
            <p:nvSpPr>
              <p:cNvPr id="68" name="Rectangle 23"/>
              <p:cNvSpPr>
                <a:spLocks noChangeArrowheads="1"/>
              </p:cNvSpPr>
              <p:nvPr/>
            </p:nvSpPr>
            <p:spPr bwMode="auto">
              <a:xfrm>
                <a:off x="3796" y="388"/>
                <a:ext cx="1336" cy="472"/>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 name="Line 24"/>
              <p:cNvSpPr>
                <a:spLocks noChangeShapeType="1"/>
              </p:cNvSpPr>
              <p:nvPr/>
            </p:nvSpPr>
            <p:spPr bwMode="auto">
              <a:xfrm flipH="1">
                <a:off x="3836" y="388"/>
                <a:ext cx="248" cy="23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0" name="Line 25"/>
              <p:cNvSpPr>
                <a:spLocks noChangeShapeType="1"/>
              </p:cNvSpPr>
              <p:nvPr/>
            </p:nvSpPr>
            <p:spPr bwMode="auto">
              <a:xfrm flipH="1">
                <a:off x="3980" y="388"/>
                <a:ext cx="248" cy="23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1" name="Line 26"/>
              <p:cNvSpPr>
                <a:spLocks noChangeShapeType="1"/>
              </p:cNvSpPr>
              <p:nvPr/>
            </p:nvSpPr>
            <p:spPr bwMode="auto">
              <a:xfrm flipH="1">
                <a:off x="4172" y="388"/>
                <a:ext cx="248" cy="23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2" name="Line 27"/>
              <p:cNvSpPr>
                <a:spLocks noChangeShapeType="1"/>
              </p:cNvSpPr>
              <p:nvPr/>
            </p:nvSpPr>
            <p:spPr bwMode="auto">
              <a:xfrm flipH="1">
                <a:off x="4364" y="388"/>
                <a:ext cx="248" cy="23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3" name="Line 28"/>
              <p:cNvSpPr>
                <a:spLocks noChangeShapeType="1"/>
              </p:cNvSpPr>
              <p:nvPr/>
            </p:nvSpPr>
            <p:spPr bwMode="auto">
              <a:xfrm flipH="1">
                <a:off x="4556" y="388"/>
                <a:ext cx="248" cy="23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4" name="Line 29"/>
              <p:cNvSpPr>
                <a:spLocks noChangeShapeType="1"/>
              </p:cNvSpPr>
              <p:nvPr/>
            </p:nvSpPr>
            <p:spPr bwMode="auto">
              <a:xfrm flipH="1">
                <a:off x="4748" y="388"/>
                <a:ext cx="248" cy="23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75" name="Line 30"/>
              <p:cNvSpPr>
                <a:spLocks noChangeShapeType="1"/>
              </p:cNvSpPr>
              <p:nvPr/>
            </p:nvSpPr>
            <p:spPr bwMode="auto">
              <a:xfrm flipH="1">
                <a:off x="4892" y="388"/>
                <a:ext cx="248" cy="23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grpSp>
          <p:nvGrpSpPr>
            <p:cNvPr id="21" name="Group 31"/>
            <p:cNvGrpSpPr>
              <a:grpSpLocks/>
            </p:cNvGrpSpPr>
            <p:nvPr/>
          </p:nvGrpSpPr>
          <p:grpSpPr bwMode="auto">
            <a:xfrm>
              <a:off x="2872" y="836"/>
              <a:ext cx="712" cy="760"/>
              <a:chOff x="2500" y="676"/>
              <a:chExt cx="712" cy="760"/>
            </a:xfrm>
          </p:grpSpPr>
          <p:sp>
            <p:nvSpPr>
              <p:cNvPr id="66" name="Rectangle 32"/>
              <p:cNvSpPr>
                <a:spLocks noChangeArrowheads="1"/>
              </p:cNvSpPr>
              <p:nvPr/>
            </p:nvSpPr>
            <p:spPr bwMode="auto">
              <a:xfrm>
                <a:off x="2500" y="676"/>
                <a:ext cx="712" cy="76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7" name="Rectangle 33" descr="20%"/>
              <p:cNvSpPr>
                <a:spLocks noChangeArrowheads="1"/>
              </p:cNvSpPr>
              <p:nvPr/>
            </p:nvSpPr>
            <p:spPr bwMode="auto">
              <a:xfrm>
                <a:off x="2500" y="1060"/>
                <a:ext cx="712" cy="376"/>
              </a:xfrm>
              <a:prstGeom prst="rect">
                <a:avLst/>
              </a:prstGeom>
              <a:pattFill prst="pct20">
                <a:fgClr>
                  <a:schemeClr val="bg2"/>
                </a:fgClr>
                <a:bgClr>
                  <a:schemeClr val="bg1"/>
                </a:bgClr>
              </a:patt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
          <p:nvSpPr>
            <p:cNvPr id="22" name="Line 34"/>
            <p:cNvSpPr>
              <a:spLocks noChangeShapeType="1"/>
            </p:cNvSpPr>
            <p:nvPr/>
          </p:nvSpPr>
          <p:spPr bwMode="auto">
            <a:xfrm>
              <a:off x="1336" y="3568"/>
              <a:ext cx="808"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3" name="Line 35"/>
            <p:cNvSpPr>
              <a:spLocks noChangeShapeType="1"/>
            </p:cNvSpPr>
            <p:nvPr/>
          </p:nvSpPr>
          <p:spPr bwMode="auto">
            <a:xfrm>
              <a:off x="1332" y="3572"/>
              <a:ext cx="0" cy="23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4" name="Line 36"/>
            <p:cNvSpPr>
              <a:spLocks noChangeShapeType="1"/>
            </p:cNvSpPr>
            <p:nvPr/>
          </p:nvSpPr>
          <p:spPr bwMode="auto">
            <a:xfrm flipV="1">
              <a:off x="2196" y="2748"/>
              <a:ext cx="0" cy="63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5" name="Line 37"/>
            <p:cNvSpPr>
              <a:spLocks noChangeShapeType="1"/>
            </p:cNvSpPr>
            <p:nvPr/>
          </p:nvSpPr>
          <p:spPr bwMode="auto">
            <a:xfrm>
              <a:off x="2200" y="2752"/>
              <a:ext cx="114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6" name="Line 38"/>
            <p:cNvSpPr>
              <a:spLocks noChangeShapeType="1"/>
            </p:cNvSpPr>
            <p:nvPr/>
          </p:nvSpPr>
          <p:spPr bwMode="auto">
            <a:xfrm>
              <a:off x="3348" y="2756"/>
              <a:ext cx="0" cy="23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7" name="Line 39"/>
            <p:cNvSpPr>
              <a:spLocks noChangeShapeType="1"/>
            </p:cNvSpPr>
            <p:nvPr/>
          </p:nvSpPr>
          <p:spPr bwMode="auto">
            <a:xfrm>
              <a:off x="3784" y="3328"/>
              <a:ext cx="42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8" name="Line 40"/>
            <p:cNvSpPr>
              <a:spLocks noChangeShapeType="1"/>
            </p:cNvSpPr>
            <p:nvPr/>
          </p:nvSpPr>
          <p:spPr bwMode="auto">
            <a:xfrm>
              <a:off x="4212" y="2516"/>
              <a:ext cx="0" cy="808"/>
            </a:xfrm>
            <a:prstGeom prst="line">
              <a:avLst/>
            </a:prstGeom>
            <a:noFill/>
            <a:ln w="127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9" name="Line 41"/>
            <p:cNvSpPr>
              <a:spLocks noChangeShapeType="1"/>
            </p:cNvSpPr>
            <p:nvPr/>
          </p:nvSpPr>
          <p:spPr bwMode="auto">
            <a:xfrm flipV="1">
              <a:off x="5460" y="1020"/>
              <a:ext cx="0" cy="106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nvGrpSpPr>
            <p:cNvPr id="30" name="Group 42"/>
            <p:cNvGrpSpPr>
              <a:grpSpLocks/>
            </p:cNvGrpSpPr>
            <p:nvPr/>
          </p:nvGrpSpPr>
          <p:grpSpPr bwMode="auto">
            <a:xfrm>
              <a:off x="3200" y="544"/>
              <a:ext cx="968" cy="284"/>
              <a:chOff x="2828" y="384"/>
              <a:chExt cx="968" cy="284"/>
            </a:xfrm>
          </p:grpSpPr>
          <p:sp>
            <p:nvSpPr>
              <p:cNvPr id="64" name="Line 43"/>
              <p:cNvSpPr>
                <a:spLocks noChangeShapeType="1"/>
              </p:cNvSpPr>
              <p:nvPr/>
            </p:nvSpPr>
            <p:spPr bwMode="auto">
              <a:xfrm flipH="1">
                <a:off x="2828" y="384"/>
                <a:ext cx="96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5" name="Line 44"/>
              <p:cNvSpPr>
                <a:spLocks noChangeShapeType="1"/>
              </p:cNvSpPr>
              <p:nvPr/>
            </p:nvSpPr>
            <p:spPr bwMode="auto">
              <a:xfrm>
                <a:off x="2832" y="388"/>
                <a:ext cx="0" cy="28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
          <p:nvSpPr>
            <p:cNvPr id="31" name="Line 45"/>
            <p:cNvSpPr>
              <a:spLocks noChangeShapeType="1"/>
            </p:cNvSpPr>
            <p:nvPr/>
          </p:nvSpPr>
          <p:spPr bwMode="auto">
            <a:xfrm flipH="1">
              <a:off x="2240" y="1552"/>
              <a:ext cx="632"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2" name="Line 46"/>
            <p:cNvSpPr>
              <a:spLocks noChangeShapeType="1"/>
            </p:cNvSpPr>
            <p:nvPr/>
          </p:nvSpPr>
          <p:spPr bwMode="auto">
            <a:xfrm flipH="1">
              <a:off x="752" y="1888"/>
              <a:ext cx="488"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nvGrpSpPr>
            <p:cNvPr id="33" name="Group 47"/>
            <p:cNvGrpSpPr>
              <a:grpSpLocks/>
            </p:cNvGrpSpPr>
            <p:nvPr/>
          </p:nvGrpSpPr>
          <p:grpSpPr bwMode="auto">
            <a:xfrm>
              <a:off x="424" y="728"/>
              <a:ext cx="568" cy="472"/>
              <a:chOff x="52" y="484"/>
              <a:chExt cx="568" cy="472"/>
            </a:xfrm>
          </p:grpSpPr>
          <p:sp>
            <p:nvSpPr>
              <p:cNvPr id="59" name="Rectangle 48"/>
              <p:cNvSpPr>
                <a:spLocks noChangeArrowheads="1"/>
              </p:cNvSpPr>
              <p:nvPr/>
            </p:nvSpPr>
            <p:spPr bwMode="auto">
              <a:xfrm>
                <a:off x="52" y="484"/>
                <a:ext cx="568" cy="472"/>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0" name="Line 49"/>
              <p:cNvSpPr>
                <a:spLocks noChangeShapeType="1"/>
              </p:cNvSpPr>
              <p:nvPr/>
            </p:nvSpPr>
            <p:spPr bwMode="auto">
              <a:xfrm>
                <a:off x="240" y="484"/>
                <a:ext cx="0" cy="47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1" name="Line 50"/>
              <p:cNvSpPr>
                <a:spLocks noChangeShapeType="1"/>
              </p:cNvSpPr>
              <p:nvPr/>
            </p:nvSpPr>
            <p:spPr bwMode="auto">
              <a:xfrm>
                <a:off x="432" y="484"/>
                <a:ext cx="0" cy="47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2" name="Line 51"/>
              <p:cNvSpPr>
                <a:spLocks noChangeShapeType="1"/>
              </p:cNvSpPr>
              <p:nvPr/>
            </p:nvSpPr>
            <p:spPr bwMode="auto">
              <a:xfrm>
                <a:off x="52" y="624"/>
                <a:ext cx="56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3" name="Line 52"/>
              <p:cNvSpPr>
                <a:spLocks noChangeShapeType="1"/>
              </p:cNvSpPr>
              <p:nvPr/>
            </p:nvSpPr>
            <p:spPr bwMode="auto">
              <a:xfrm>
                <a:off x="52" y="816"/>
                <a:ext cx="56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grpSp>
          <p:nvGrpSpPr>
            <p:cNvPr id="34" name="Group 53"/>
            <p:cNvGrpSpPr>
              <a:grpSpLocks/>
            </p:cNvGrpSpPr>
            <p:nvPr/>
          </p:nvGrpSpPr>
          <p:grpSpPr bwMode="auto">
            <a:xfrm>
              <a:off x="520" y="1652"/>
              <a:ext cx="328" cy="284"/>
              <a:chOff x="148" y="1492"/>
              <a:chExt cx="328" cy="284"/>
            </a:xfrm>
          </p:grpSpPr>
          <p:sp>
            <p:nvSpPr>
              <p:cNvPr id="55" name="Line 54"/>
              <p:cNvSpPr>
                <a:spLocks noChangeShapeType="1"/>
              </p:cNvSpPr>
              <p:nvPr/>
            </p:nvSpPr>
            <p:spPr bwMode="auto">
              <a:xfrm flipH="1">
                <a:off x="173" y="1607"/>
                <a:ext cx="143" cy="16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6" name="Line 55"/>
              <p:cNvSpPr>
                <a:spLocks noChangeShapeType="1"/>
              </p:cNvSpPr>
              <p:nvPr/>
            </p:nvSpPr>
            <p:spPr bwMode="auto">
              <a:xfrm>
                <a:off x="316" y="1607"/>
                <a:ext cx="127" cy="16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7" name="Oval 56"/>
              <p:cNvSpPr>
                <a:spLocks noChangeArrowheads="1"/>
              </p:cNvSpPr>
              <p:nvPr/>
            </p:nvSpPr>
            <p:spPr bwMode="auto">
              <a:xfrm>
                <a:off x="148" y="1492"/>
                <a:ext cx="328" cy="193"/>
              </a:xfrm>
              <a:prstGeom prst="ellipse">
                <a:avLst/>
              </a:prstGeom>
              <a:solidFill>
                <a:schemeClr val="bg1"/>
              </a:solidFill>
              <a:ln w="12700">
                <a:solidFill>
                  <a:schemeClr val="tx1"/>
                </a:solidFill>
                <a:round/>
                <a:headEnd/>
                <a:tailEnd/>
              </a:ln>
              <a:effectLst>
                <a:outerShdw dist="107763" dir="2700000" algn="ctr" rotWithShape="0">
                  <a:schemeClr val="bg1"/>
                </a:outerShdw>
              </a:effectLst>
            </p:spPr>
            <p:txBody>
              <a:bodyPr wrap="none" anchor="ctr"/>
              <a:lstStyle/>
              <a:p>
                <a:endParaRPr lang="es-MX"/>
              </a:p>
            </p:txBody>
          </p:sp>
          <p:sp>
            <p:nvSpPr>
              <p:cNvPr id="58" name="Line 57"/>
              <p:cNvSpPr>
                <a:spLocks noChangeShapeType="1"/>
              </p:cNvSpPr>
              <p:nvPr/>
            </p:nvSpPr>
            <p:spPr bwMode="auto">
              <a:xfrm>
                <a:off x="181" y="1776"/>
                <a:ext cx="26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
          <p:nvSpPr>
            <p:cNvPr id="35" name="Line 58"/>
            <p:cNvSpPr>
              <a:spLocks noChangeShapeType="1"/>
            </p:cNvSpPr>
            <p:nvPr/>
          </p:nvSpPr>
          <p:spPr bwMode="auto">
            <a:xfrm flipV="1">
              <a:off x="696" y="1212"/>
              <a:ext cx="0" cy="53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6" name="Rectangle 59"/>
            <p:cNvSpPr>
              <a:spLocks noChangeArrowheads="1"/>
            </p:cNvSpPr>
            <p:nvPr/>
          </p:nvSpPr>
          <p:spPr bwMode="auto">
            <a:xfrm>
              <a:off x="4139" y="1136"/>
              <a:ext cx="120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a:effectLst>
                    <a:outerShdw blurRad="38100" dist="38100" dir="2700000" algn="tl">
                      <a:srgbClr val="C0C0C0"/>
                    </a:outerShdw>
                  </a:effectLst>
                  <a:latin typeface="Comic Sans MS" panose="030F0702030302020204" pitchFamily="66" charset="0"/>
                </a:rPr>
                <a:t>Sedimentación</a:t>
              </a:r>
            </a:p>
          </p:txBody>
        </p:sp>
        <p:sp>
          <p:nvSpPr>
            <p:cNvPr id="37" name="Rectangle 60"/>
            <p:cNvSpPr>
              <a:spLocks noChangeArrowheads="1"/>
            </p:cNvSpPr>
            <p:nvPr/>
          </p:nvSpPr>
          <p:spPr bwMode="auto">
            <a:xfrm>
              <a:off x="4439" y="2576"/>
              <a:ext cx="92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a:effectLst>
                    <a:outerShdw blurRad="38100" dist="38100" dir="2700000" algn="tl">
                      <a:srgbClr val="C0C0C0"/>
                    </a:outerShdw>
                  </a:effectLst>
                  <a:latin typeface="Comic Sans MS" panose="030F0702030302020204" pitchFamily="66" charset="0"/>
                </a:rPr>
                <a:t>Floculación</a:t>
              </a:r>
            </a:p>
          </p:txBody>
        </p:sp>
        <p:sp>
          <p:nvSpPr>
            <p:cNvPr id="38" name="Rectangle 61"/>
            <p:cNvSpPr>
              <a:spLocks noChangeArrowheads="1"/>
            </p:cNvSpPr>
            <p:nvPr/>
          </p:nvSpPr>
          <p:spPr bwMode="auto">
            <a:xfrm>
              <a:off x="2807" y="1664"/>
              <a:ext cx="859" cy="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dirty="0"/>
                <a:t>Filtración</a:t>
              </a:r>
            </a:p>
          </p:txBody>
        </p:sp>
        <p:sp>
          <p:nvSpPr>
            <p:cNvPr id="39" name="Rectangle 62"/>
            <p:cNvSpPr>
              <a:spLocks noChangeArrowheads="1"/>
            </p:cNvSpPr>
            <p:nvPr/>
          </p:nvSpPr>
          <p:spPr bwMode="auto">
            <a:xfrm>
              <a:off x="2999" y="3411"/>
              <a:ext cx="96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a:effectLst>
                    <a:outerShdw blurRad="38100" dist="38100" dir="2700000" algn="tl">
                      <a:srgbClr val="C0C0C0"/>
                    </a:outerShdw>
                  </a:effectLst>
                  <a:latin typeface="Comic Sans MS" panose="030F0702030302020204" pitchFamily="66" charset="0"/>
                </a:rPr>
                <a:t>Coagulación</a:t>
              </a:r>
            </a:p>
          </p:txBody>
        </p:sp>
        <p:sp>
          <p:nvSpPr>
            <p:cNvPr id="40" name="Rectangle 63"/>
            <p:cNvSpPr>
              <a:spLocks noChangeArrowheads="1"/>
            </p:cNvSpPr>
            <p:nvPr/>
          </p:nvSpPr>
          <p:spPr bwMode="auto">
            <a:xfrm>
              <a:off x="599" y="3968"/>
              <a:ext cx="1139"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a:effectLst>
                    <a:outerShdw blurRad="38100" dist="38100" dir="2700000" algn="tl">
                      <a:srgbClr val="C0C0C0"/>
                    </a:outerShdw>
                  </a:effectLst>
                  <a:latin typeface="Comic Sans MS" panose="030F0702030302020204" pitchFamily="66" charset="0"/>
                </a:rPr>
                <a:t>Obra de toma</a:t>
              </a:r>
            </a:p>
          </p:txBody>
        </p:sp>
        <p:sp>
          <p:nvSpPr>
            <p:cNvPr id="41" name="Rectangle 64"/>
            <p:cNvSpPr>
              <a:spLocks noChangeArrowheads="1"/>
            </p:cNvSpPr>
            <p:nvPr/>
          </p:nvSpPr>
          <p:spPr bwMode="auto">
            <a:xfrm>
              <a:off x="1943" y="3632"/>
              <a:ext cx="638"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a:t>Bombas</a:t>
              </a:r>
            </a:p>
          </p:txBody>
        </p:sp>
        <p:sp>
          <p:nvSpPr>
            <p:cNvPr id="42" name="Rectangle 65"/>
            <p:cNvSpPr>
              <a:spLocks noChangeArrowheads="1"/>
            </p:cNvSpPr>
            <p:nvPr/>
          </p:nvSpPr>
          <p:spPr bwMode="auto">
            <a:xfrm>
              <a:off x="1240" y="1364"/>
              <a:ext cx="1048" cy="52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3" name="Rectangle 66"/>
            <p:cNvSpPr>
              <a:spLocks noChangeArrowheads="1"/>
            </p:cNvSpPr>
            <p:nvPr/>
          </p:nvSpPr>
          <p:spPr bwMode="auto">
            <a:xfrm>
              <a:off x="1240" y="1508"/>
              <a:ext cx="1048" cy="376"/>
            </a:xfrm>
            <a:prstGeom prst="rect">
              <a:avLst/>
            </a:prstGeom>
            <a:solidFill>
              <a:srgbClr val="A2C1FE"/>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4" name="Rectangle 67"/>
            <p:cNvSpPr>
              <a:spLocks noChangeArrowheads="1"/>
            </p:cNvSpPr>
            <p:nvPr/>
          </p:nvSpPr>
          <p:spPr bwMode="auto">
            <a:xfrm>
              <a:off x="1168" y="1904"/>
              <a:ext cx="1160"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_tradnl" altLang="es-MX" sz="2000"/>
                <a:t>Tanque de </a:t>
              </a:r>
            </a:p>
            <a:p>
              <a:pPr algn="ctr"/>
              <a:r>
                <a:rPr lang="es-ES_tradnl" altLang="es-MX" sz="2000"/>
                <a:t>almacenamiento</a:t>
              </a:r>
            </a:p>
          </p:txBody>
        </p:sp>
        <p:sp>
          <p:nvSpPr>
            <p:cNvPr id="45" name="Rectangle 68"/>
            <p:cNvSpPr>
              <a:spLocks noChangeArrowheads="1"/>
            </p:cNvSpPr>
            <p:nvPr/>
          </p:nvSpPr>
          <p:spPr bwMode="auto">
            <a:xfrm>
              <a:off x="407" y="464"/>
              <a:ext cx="1416"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a:t>Red de distribución</a:t>
              </a:r>
            </a:p>
          </p:txBody>
        </p:sp>
        <p:sp>
          <p:nvSpPr>
            <p:cNvPr id="46" name="Line 69"/>
            <p:cNvSpPr>
              <a:spLocks noChangeShapeType="1"/>
            </p:cNvSpPr>
            <p:nvPr/>
          </p:nvSpPr>
          <p:spPr bwMode="auto">
            <a:xfrm>
              <a:off x="1768" y="2992"/>
              <a:ext cx="424"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7" name="Rectangle 70"/>
            <p:cNvSpPr>
              <a:spLocks noChangeArrowheads="1"/>
            </p:cNvSpPr>
            <p:nvPr/>
          </p:nvSpPr>
          <p:spPr bwMode="auto">
            <a:xfrm>
              <a:off x="851" y="2710"/>
              <a:ext cx="1056"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dirty="0" err="1">
                  <a:effectLst>
                    <a:outerShdw blurRad="38100" dist="38100" dir="2700000" algn="tl">
                      <a:srgbClr val="C0C0C0"/>
                    </a:outerShdw>
                  </a:effectLst>
                  <a:latin typeface="Comic Sans MS" panose="030F0702030302020204" pitchFamily="66" charset="0"/>
                </a:rPr>
                <a:t>Preoxidación</a:t>
              </a:r>
              <a:endParaRPr lang="es-ES_tradnl" altLang="es-MX" sz="2000" dirty="0">
                <a:effectLst>
                  <a:outerShdw blurRad="38100" dist="38100" dir="2700000" algn="tl">
                    <a:srgbClr val="C0C0C0"/>
                  </a:outerShdw>
                </a:effectLst>
                <a:latin typeface="Comic Sans MS" panose="030F0702030302020204" pitchFamily="66" charset="0"/>
              </a:endParaRPr>
            </a:p>
          </p:txBody>
        </p:sp>
        <p:sp>
          <p:nvSpPr>
            <p:cNvPr id="48" name="Rectangle 71"/>
            <p:cNvSpPr>
              <a:spLocks noChangeArrowheads="1"/>
            </p:cNvSpPr>
            <p:nvPr/>
          </p:nvSpPr>
          <p:spPr bwMode="auto">
            <a:xfrm>
              <a:off x="3095" y="2266"/>
              <a:ext cx="77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1800"/>
                <a:t>Coagulante</a:t>
              </a:r>
            </a:p>
          </p:txBody>
        </p:sp>
        <p:sp>
          <p:nvSpPr>
            <p:cNvPr id="49" name="Line 72"/>
            <p:cNvSpPr>
              <a:spLocks noChangeShapeType="1"/>
            </p:cNvSpPr>
            <p:nvPr/>
          </p:nvSpPr>
          <p:spPr bwMode="auto">
            <a:xfrm>
              <a:off x="3684" y="2564"/>
              <a:ext cx="0" cy="37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0" name="Rectangle 73"/>
            <p:cNvSpPr>
              <a:spLocks noChangeArrowheads="1"/>
            </p:cNvSpPr>
            <p:nvPr/>
          </p:nvSpPr>
          <p:spPr bwMode="auto">
            <a:xfrm>
              <a:off x="1451" y="910"/>
              <a:ext cx="107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a:effectLst>
                    <a:outerShdw blurRad="38100" dist="38100" dir="2700000" algn="tl">
                      <a:srgbClr val="C0C0C0"/>
                    </a:outerShdw>
                  </a:effectLst>
                  <a:latin typeface="Comic Sans MS" panose="030F0702030302020204" pitchFamily="66" charset="0"/>
                </a:rPr>
                <a:t>Desinfección</a:t>
              </a:r>
            </a:p>
          </p:txBody>
        </p:sp>
        <p:sp>
          <p:nvSpPr>
            <p:cNvPr id="51" name="Line 74"/>
            <p:cNvSpPr>
              <a:spLocks noChangeShapeType="1"/>
            </p:cNvSpPr>
            <p:nvPr/>
          </p:nvSpPr>
          <p:spPr bwMode="auto">
            <a:xfrm>
              <a:off x="2568" y="980"/>
              <a:ext cx="0" cy="56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2" name="AutoShape 75" descr="Cuadrícula pequeña"/>
            <p:cNvSpPr>
              <a:spLocks noChangeArrowheads="1"/>
            </p:cNvSpPr>
            <p:nvPr/>
          </p:nvSpPr>
          <p:spPr bwMode="auto">
            <a:xfrm>
              <a:off x="1480" y="3428"/>
              <a:ext cx="328" cy="328"/>
            </a:xfrm>
            <a:prstGeom prst="parallelogram">
              <a:avLst>
                <a:gd name="adj" fmla="val 57079"/>
              </a:avLst>
            </a:prstGeom>
            <a:pattFill prst="smGrid">
              <a:fgClr>
                <a:schemeClr val="tx2"/>
              </a:fgClr>
              <a:bgClr>
                <a:schemeClr val="bg1"/>
              </a:bgClr>
            </a:patt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3" name="Rectangle 76"/>
            <p:cNvSpPr>
              <a:spLocks noChangeArrowheads="1"/>
            </p:cNvSpPr>
            <p:nvPr/>
          </p:nvSpPr>
          <p:spPr bwMode="auto">
            <a:xfrm>
              <a:off x="407" y="2000"/>
              <a:ext cx="638"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a:t>Bombas</a:t>
              </a:r>
            </a:p>
          </p:txBody>
        </p:sp>
        <p:sp>
          <p:nvSpPr>
            <p:cNvPr id="54" name="Rectangle 77"/>
            <p:cNvSpPr>
              <a:spLocks noChangeArrowheads="1"/>
            </p:cNvSpPr>
            <p:nvPr/>
          </p:nvSpPr>
          <p:spPr bwMode="auto">
            <a:xfrm>
              <a:off x="1079" y="3200"/>
              <a:ext cx="629"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es-ES_tradnl" altLang="es-MX" sz="2000"/>
                <a:t>Cribado</a:t>
              </a:r>
            </a:p>
          </p:txBody>
        </p:sp>
      </p:grpSp>
      <p:sp>
        <p:nvSpPr>
          <p:cNvPr id="83" name="Oval 79"/>
          <p:cNvSpPr>
            <a:spLocks noChangeArrowheads="1"/>
          </p:cNvSpPr>
          <p:nvPr/>
        </p:nvSpPr>
        <p:spPr bwMode="auto">
          <a:xfrm>
            <a:off x="4493378" y="3464719"/>
            <a:ext cx="2440506" cy="2372265"/>
          </a:xfrm>
          <a:prstGeom prst="ellipse">
            <a:avLst/>
          </a:prstGeom>
          <a:noFill/>
          <a:ln w="28575">
            <a:solidFill>
              <a:srgbClr val="FF0000"/>
            </a:solidFill>
            <a:miter lim="800000"/>
            <a:headEnd/>
            <a:tailEnd/>
          </a:ln>
          <a:effectLst/>
          <a:extLst>
            <a:ext uri="{909E8E84-426E-40DD-AFC4-6F175D3DCCD1}">
              <a14:hiddenFill xmlns:a14="http://schemas.microsoft.com/office/drawing/2010/main">
                <a:gradFill rotWithShape="0">
                  <a:gsLst>
                    <a:gs pos="0">
                      <a:schemeClr val="bg1"/>
                    </a:gs>
                    <a:gs pos="50000">
                      <a:schemeClr val="bg1">
                        <a:gamma/>
                        <a:shade val="46275"/>
                        <a:invGamma/>
                      </a:schemeClr>
                    </a:gs>
                    <a:gs pos="100000">
                      <a:schemeClr val="bg1"/>
                    </a:gs>
                  </a:gsLst>
                  <a:lin ang="189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4"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Generalidades</a:t>
            </a:r>
            <a:endParaRPr lang="es-MX" sz="4000" b="1" dirty="0"/>
          </a:p>
        </p:txBody>
      </p:sp>
    </p:spTree>
    <p:extLst>
      <p:ext uri="{BB962C8B-B14F-4D97-AF65-F5344CB8AC3E}">
        <p14:creationId xmlns:p14="http://schemas.microsoft.com/office/powerpoint/2010/main" val="30204274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8 Grupo"/>
          <p:cNvGrpSpPr/>
          <p:nvPr/>
        </p:nvGrpSpPr>
        <p:grpSpPr>
          <a:xfrm>
            <a:off x="71406" y="214290"/>
            <a:ext cx="974413" cy="6500858"/>
            <a:chOff x="71406" y="214290"/>
            <a:chExt cx="974413" cy="6500858"/>
          </a:xfrm>
        </p:grpSpPr>
        <p:sp>
          <p:nvSpPr>
            <p:cNvPr id="4" name="3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2" name="Diagrama 1"/>
          <p:cNvGraphicFramePr/>
          <p:nvPr>
            <p:extLst>
              <p:ext uri="{D42A27DB-BD31-4B8C-83A1-F6EECF244321}">
                <p14:modId xmlns:p14="http://schemas.microsoft.com/office/powerpoint/2010/main" val="1306896402"/>
              </p:ext>
            </p:extLst>
          </p:nvPr>
        </p:nvGraphicFramePr>
        <p:xfrm>
          <a:off x="1258040" y="620688"/>
          <a:ext cx="7143800" cy="1008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17257" y="2060848"/>
            <a:ext cx="7487191" cy="3785652"/>
          </a:xfrm>
          <a:prstGeom prst="rect">
            <a:avLst/>
          </a:prstGeom>
        </p:spPr>
        <p:txBody>
          <a:bodyPr wrap="square">
            <a:spAutoFit/>
          </a:bodyPr>
          <a:lstStyle/>
          <a:p>
            <a:pPr algn="just"/>
            <a:r>
              <a:rPr lang="es-ES_tradnl" altLang="es-MX" sz="2400" b="1" dirty="0" smtClean="0"/>
              <a:t>Partículas suspendidas (10</a:t>
            </a:r>
            <a:r>
              <a:rPr lang="es-ES_tradnl" altLang="es-MX" sz="2400" b="1" baseline="30000" dirty="0" smtClean="0"/>
              <a:t>-3</a:t>
            </a:r>
            <a:r>
              <a:rPr lang="es-ES_tradnl" altLang="es-MX" sz="2400" b="1" dirty="0" smtClean="0"/>
              <a:t> a 10</a:t>
            </a:r>
            <a:r>
              <a:rPr lang="es-ES_tradnl" altLang="es-MX" sz="2400" b="1" baseline="30000" dirty="0" smtClean="0"/>
              <a:t>-6 </a:t>
            </a:r>
            <a:r>
              <a:rPr lang="es-ES_tradnl" altLang="es-MX" sz="2400" b="1" dirty="0" smtClean="0"/>
              <a:t>m)</a:t>
            </a:r>
          </a:p>
          <a:p>
            <a:pPr algn="just"/>
            <a:endParaRPr lang="es-ES_tradnl" altLang="es-MX" sz="2400" b="1" dirty="0" smtClean="0"/>
          </a:p>
          <a:p>
            <a:pPr algn="just"/>
            <a:r>
              <a:rPr lang="es-ES_tradnl" altLang="es-MX" sz="2400" b="1" dirty="0" smtClean="0"/>
              <a:t>Bacterias, algas (10</a:t>
            </a:r>
            <a:r>
              <a:rPr lang="es-ES_tradnl" altLang="es-MX" sz="2400" b="1" baseline="30000" dirty="0" smtClean="0"/>
              <a:t>-5</a:t>
            </a:r>
            <a:r>
              <a:rPr lang="es-ES_tradnl" altLang="es-MX" sz="2400" b="1" dirty="0" smtClean="0"/>
              <a:t> a 10</a:t>
            </a:r>
            <a:r>
              <a:rPr lang="es-ES_tradnl" altLang="es-MX" sz="2400" b="1" baseline="30000" dirty="0" smtClean="0"/>
              <a:t>-6 </a:t>
            </a:r>
            <a:r>
              <a:rPr lang="es-ES_tradnl" altLang="es-MX" sz="2400" b="1" dirty="0" smtClean="0"/>
              <a:t>m)</a:t>
            </a:r>
          </a:p>
          <a:p>
            <a:pPr algn="just"/>
            <a:endParaRPr lang="es-ES_tradnl" altLang="es-MX" sz="2400" b="1" dirty="0" smtClean="0"/>
          </a:p>
          <a:p>
            <a:pPr algn="just"/>
            <a:r>
              <a:rPr lang="es-ES_tradnl" altLang="es-MX" sz="2400" b="1" dirty="0" smtClean="0"/>
              <a:t>Coloides:</a:t>
            </a:r>
          </a:p>
          <a:p>
            <a:pPr marL="819150" lvl="1" algn="just"/>
            <a:r>
              <a:rPr lang="es-ES_tradnl" altLang="es-MX" sz="2000" b="1" dirty="0" smtClean="0"/>
              <a:t>	10</a:t>
            </a:r>
            <a:r>
              <a:rPr lang="es-ES_tradnl" altLang="es-MX" sz="2000" b="1" baseline="30000" dirty="0" smtClean="0"/>
              <a:t>-5 </a:t>
            </a:r>
            <a:r>
              <a:rPr lang="es-ES_tradnl" altLang="es-MX" sz="2000" b="1" dirty="0"/>
              <a:t>a 10</a:t>
            </a:r>
            <a:r>
              <a:rPr lang="es-ES_tradnl" altLang="es-MX" sz="2000" b="1" baseline="30000" dirty="0"/>
              <a:t>-8 </a:t>
            </a:r>
            <a:r>
              <a:rPr lang="es-ES_tradnl" altLang="es-MX" sz="2000" b="1" dirty="0"/>
              <a:t>m</a:t>
            </a:r>
          </a:p>
          <a:p>
            <a:pPr marL="819150" lvl="1" algn="just"/>
            <a:r>
              <a:rPr lang="es-ES_tradnl" altLang="es-MX" sz="2000" b="1" dirty="0" smtClean="0"/>
              <a:t>	Carga </a:t>
            </a:r>
            <a:r>
              <a:rPr lang="es-ES_tradnl" altLang="es-MX" sz="2000" b="1" dirty="0"/>
              <a:t>negativa por lo general</a:t>
            </a:r>
          </a:p>
          <a:p>
            <a:pPr marL="819150" lvl="1" algn="just"/>
            <a:r>
              <a:rPr lang="es-ES_tradnl" altLang="es-MX" sz="2000" b="1" dirty="0" smtClean="0"/>
              <a:t>	Atraen </a:t>
            </a:r>
            <a:r>
              <a:rPr lang="es-ES_tradnl" altLang="es-MX" sz="2000" b="1" dirty="0"/>
              <a:t>los iones positivos del agua</a:t>
            </a:r>
          </a:p>
          <a:p>
            <a:pPr marL="819150" lvl="1" algn="just"/>
            <a:r>
              <a:rPr lang="es-ES_tradnl" altLang="es-MX" sz="2000" b="1" dirty="0" smtClean="0"/>
              <a:t>	Los </a:t>
            </a:r>
            <a:r>
              <a:rPr lang="es-ES_tradnl" altLang="es-MX" sz="2000" b="1" dirty="0"/>
              <a:t>iones positivos del agua atraen a otros iones </a:t>
            </a:r>
            <a:r>
              <a:rPr lang="es-ES_tradnl" altLang="es-MX" sz="2000" b="1" dirty="0" smtClean="0"/>
              <a:t>	negativos </a:t>
            </a:r>
            <a:r>
              <a:rPr lang="es-ES_tradnl" altLang="es-MX" sz="2000" b="1" dirty="0"/>
              <a:t>aumentando la capa del coloide</a:t>
            </a:r>
          </a:p>
          <a:p>
            <a:pPr marL="819150" lvl="1" algn="just"/>
            <a:r>
              <a:rPr lang="es-ES_tradnl" altLang="es-MX" sz="2000" b="1" dirty="0" smtClean="0"/>
              <a:t>	Esto </a:t>
            </a:r>
            <a:r>
              <a:rPr lang="es-ES_tradnl" altLang="es-MX" sz="2000" b="1" dirty="0"/>
              <a:t>provoca que un coloide se aleje del otro</a:t>
            </a:r>
            <a:endParaRPr lang="es-MX" sz="1600" b="1" dirty="0"/>
          </a:p>
        </p:txBody>
      </p:sp>
      <p:sp>
        <p:nvSpPr>
          <p:cNvPr id="12"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Generalidades</a:t>
            </a:r>
            <a:endParaRPr lang="es-MX" sz="40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5 Grupo"/>
          <p:cNvGrpSpPr/>
          <p:nvPr/>
        </p:nvGrpSpPr>
        <p:grpSpPr>
          <a:xfrm>
            <a:off x="52345" y="214290"/>
            <a:ext cx="974413" cy="6500858"/>
            <a:chOff x="71406" y="214290"/>
            <a:chExt cx="974413" cy="6500858"/>
          </a:xfrm>
        </p:grpSpPr>
        <p:sp>
          <p:nvSpPr>
            <p:cNvPr id="7" name="6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3" name="Diagrama 2"/>
          <p:cNvGraphicFramePr/>
          <p:nvPr>
            <p:extLst>
              <p:ext uri="{D42A27DB-BD31-4B8C-83A1-F6EECF244321}">
                <p14:modId xmlns:p14="http://schemas.microsoft.com/office/powerpoint/2010/main" val="1093145228"/>
              </p:ext>
            </p:extLst>
          </p:nvPr>
        </p:nvGraphicFramePr>
        <p:xfrm>
          <a:off x="1331640" y="1089898"/>
          <a:ext cx="7560840" cy="5625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3" name="Diagrama 12"/>
          <p:cNvGraphicFramePr/>
          <p:nvPr>
            <p:extLst>
              <p:ext uri="{D42A27DB-BD31-4B8C-83A1-F6EECF244321}">
                <p14:modId xmlns:p14="http://schemas.microsoft.com/office/powerpoint/2010/main" val="3457127602"/>
              </p:ext>
            </p:extLst>
          </p:nvPr>
        </p:nvGraphicFramePr>
        <p:xfrm>
          <a:off x="2195736" y="692696"/>
          <a:ext cx="5904656" cy="64633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6"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Generalidades</a:t>
            </a:r>
            <a:endParaRPr lang="es-MX" sz="4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4176423985"/>
              </p:ext>
            </p:extLst>
          </p:nvPr>
        </p:nvGraphicFramePr>
        <p:xfrm>
          <a:off x="1259632" y="274638"/>
          <a:ext cx="742716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71406" y="214290"/>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7" name="Diagrama 6"/>
          <p:cNvGraphicFramePr/>
          <p:nvPr>
            <p:extLst>
              <p:ext uri="{D42A27DB-BD31-4B8C-83A1-F6EECF244321}">
                <p14:modId xmlns:p14="http://schemas.microsoft.com/office/powerpoint/2010/main" val="3482885053"/>
              </p:ext>
            </p:extLst>
          </p:nvPr>
        </p:nvGraphicFramePr>
        <p:xfrm>
          <a:off x="1117257" y="1916832"/>
          <a:ext cx="7199159" cy="43924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9 CuadroTexto"/>
          <p:cNvSpPr txBox="1"/>
          <p:nvPr/>
        </p:nvSpPr>
        <p:spPr>
          <a:xfrm rot="16200000">
            <a:off x="-2678949" y="3172331"/>
            <a:ext cx="6357982" cy="584775"/>
          </a:xfrm>
          <a:prstGeom prst="rect">
            <a:avLst/>
          </a:prstGeom>
          <a:noFill/>
        </p:spPr>
        <p:txBody>
          <a:bodyPr wrap="square" rtlCol="0">
            <a:spAutoFit/>
          </a:bodyPr>
          <a:lstStyle/>
          <a:p>
            <a:pPr algn="ctr"/>
            <a:r>
              <a:rPr lang="es-MX" sz="3200" b="1" dirty="0" smtClean="0"/>
              <a:t>Generalidades</a:t>
            </a:r>
            <a:endParaRPr lang="es-MX" sz="4000" b="1" dirty="0"/>
          </a:p>
        </p:txBody>
      </p:sp>
    </p:spTree>
    <p:extLst>
      <p:ext uri="{BB962C8B-B14F-4D97-AF65-F5344CB8AC3E}">
        <p14:creationId xmlns:p14="http://schemas.microsoft.com/office/powerpoint/2010/main" val="132829370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301891" y="2960621"/>
            <a:ext cx="6095031" cy="1200329"/>
          </a:xfrm>
          <a:prstGeom prst="rect">
            <a:avLst/>
          </a:prstGeom>
          <a:noFill/>
        </p:spPr>
        <p:txBody>
          <a:bodyPr wrap="square" rtlCol="0">
            <a:spAutoFit/>
          </a:bodyPr>
          <a:lstStyle/>
          <a:p>
            <a:pPr algn="ctr"/>
            <a:r>
              <a:rPr lang="es-ES_tradnl" altLang="es-MX" sz="3600" dirty="0"/>
              <a:t>Teoría Coagulación</a:t>
            </a:r>
            <a:endParaRPr lang="es-MX" sz="3600" dirty="0"/>
          </a:p>
          <a:p>
            <a:pPr algn="ctr"/>
            <a:endParaRPr lang="es-MX" sz="3600" b="1" dirty="0"/>
          </a:p>
        </p:txBody>
      </p:sp>
      <p:graphicFrame>
        <p:nvGraphicFramePr>
          <p:cNvPr id="10" name="Diagrama 9"/>
          <p:cNvGraphicFramePr/>
          <p:nvPr>
            <p:extLst>
              <p:ext uri="{D42A27DB-BD31-4B8C-83A1-F6EECF244321}">
                <p14:modId xmlns:p14="http://schemas.microsoft.com/office/powerpoint/2010/main" val="1376263759"/>
              </p:ext>
            </p:extLst>
          </p:nvPr>
        </p:nvGraphicFramePr>
        <p:xfrm>
          <a:off x="1342021" y="274638"/>
          <a:ext cx="7168459" cy="1224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Rectángulo 12"/>
          <p:cNvSpPr/>
          <p:nvPr/>
        </p:nvSpPr>
        <p:spPr>
          <a:xfrm>
            <a:off x="1342021" y="2104937"/>
            <a:ext cx="7168459" cy="2308324"/>
          </a:xfrm>
          <a:prstGeom prst="rect">
            <a:avLst/>
          </a:prstGeom>
        </p:spPr>
        <p:txBody>
          <a:bodyPr wrap="square">
            <a:spAutoFit/>
          </a:bodyPr>
          <a:lstStyle/>
          <a:p>
            <a:pPr lvl="1"/>
            <a:r>
              <a:rPr lang="es-ES_tradnl" altLang="es-MX" sz="2400" b="1" dirty="0"/>
              <a:t>Se forman hidróxidos insolubles</a:t>
            </a:r>
          </a:p>
          <a:p>
            <a:pPr lvl="1"/>
            <a:r>
              <a:rPr lang="es-ES_tradnl" altLang="es-MX" sz="2400" b="1" dirty="0"/>
              <a:t>Provocan la neutralización de cargas de las partículas</a:t>
            </a:r>
          </a:p>
          <a:p>
            <a:pPr lvl="1"/>
            <a:r>
              <a:rPr lang="es-ES_tradnl" altLang="es-MX" sz="2400" b="1" dirty="0"/>
              <a:t>Se desestabilizan las partículas provocando su aglomeración</a:t>
            </a:r>
          </a:p>
          <a:p>
            <a:pPr lvl="1"/>
            <a:r>
              <a:rPr lang="es-ES_tradnl" altLang="es-MX" sz="2400" b="1" dirty="0"/>
              <a:t>Se logra empleando coagulantes</a:t>
            </a:r>
          </a:p>
        </p:txBody>
      </p:sp>
      <p:sp>
        <p:nvSpPr>
          <p:cNvPr id="14" name="Rectángulo 13"/>
          <p:cNvSpPr/>
          <p:nvPr/>
        </p:nvSpPr>
        <p:spPr>
          <a:xfrm>
            <a:off x="1835696" y="4647472"/>
            <a:ext cx="6552728" cy="1392369"/>
          </a:xfrm>
          <a:prstGeom prst="rect">
            <a:avLst/>
          </a:prstGeom>
        </p:spPr>
        <p:txBody>
          <a:bodyPr wrap="square">
            <a:spAutoFit/>
          </a:bodyPr>
          <a:lstStyle/>
          <a:p>
            <a:pPr algn="just">
              <a:lnSpc>
                <a:spcPct val="120000"/>
              </a:lnSpc>
            </a:pPr>
            <a:r>
              <a:rPr lang="es-ES_tradnl" altLang="es-MX" sz="2400" b="1" dirty="0"/>
              <a:t>Las fuerzas </a:t>
            </a:r>
            <a:r>
              <a:rPr lang="es-ES_tradnl" altLang="es-MX" sz="2400" b="1" dirty="0" err="1"/>
              <a:t>interpartículas</a:t>
            </a:r>
            <a:r>
              <a:rPr lang="es-ES_tradnl" altLang="es-MX" sz="2400" b="1" dirty="0"/>
              <a:t> son anuladas por la adición de sales de aluminio, hierro, calcio o polímeros</a:t>
            </a:r>
          </a:p>
        </p:txBody>
      </p:sp>
    </p:spTree>
    <p:extLst>
      <p:ext uri="{BB962C8B-B14F-4D97-AF65-F5344CB8AC3E}">
        <p14:creationId xmlns:p14="http://schemas.microsoft.com/office/powerpoint/2010/main" val="239264455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1415" y="274638"/>
            <a:ext cx="974413" cy="6500858"/>
            <a:chOff x="71406" y="214290"/>
            <a:chExt cx="974413" cy="6500858"/>
          </a:xfrm>
        </p:grpSpPr>
        <p:sp>
          <p:nvSpPr>
            <p:cNvPr id="5" name="4 Rectángulo"/>
            <p:cNvSpPr/>
            <p:nvPr/>
          </p:nvSpPr>
          <p:spPr>
            <a:xfrm>
              <a:off x="71406" y="214290"/>
              <a:ext cx="857256" cy="650085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000100" y="285728"/>
              <a:ext cx="45719" cy="64294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9 CuadroTexto"/>
          <p:cNvSpPr txBox="1"/>
          <p:nvPr/>
        </p:nvSpPr>
        <p:spPr>
          <a:xfrm rot="16200000">
            <a:off x="-2678949" y="3110776"/>
            <a:ext cx="6357982" cy="707886"/>
          </a:xfrm>
          <a:prstGeom prst="rect">
            <a:avLst/>
          </a:prstGeom>
          <a:noFill/>
        </p:spPr>
        <p:txBody>
          <a:bodyPr wrap="square" rtlCol="0">
            <a:spAutoFit/>
          </a:bodyPr>
          <a:lstStyle/>
          <a:p>
            <a:pPr algn="ctr"/>
            <a:r>
              <a:rPr lang="es-MX" sz="4000" b="1" dirty="0" smtClean="0"/>
              <a:t>Modelos de coagulación</a:t>
            </a:r>
            <a:endParaRPr lang="es-MX" sz="4000" b="1" dirty="0"/>
          </a:p>
        </p:txBody>
      </p:sp>
      <p:graphicFrame>
        <p:nvGraphicFramePr>
          <p:cNvPr id="13" name="Diagrama 12"/>
          <p:cNvGraphicFramePr/>
          <p:nvPr>
            <p:extLst>
              <p:ext uri="{D42A27DB-BD31-4B8C-83A1-F6EECF244321}">
                <p14:modId xmlns:p14="http://schemas.microsoft.com/office/powerpoint/2010/main" val="3799378928"/>
              </p:ext>
            </p:extLst>
          </p:nvPr>
        </p:nvGraphicFramePr>
        <p:xfrm>
          <a:off x="1691680" y="476672"/>
          <a:ext cx="6832310" cy="1584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Object 2"/>
          <p:cNvGraphicFramePr>
            <a:graphicFrameLocks noChangeAspect="1"/>
          </p:cNvGraphicFramePr>
          <p:nvPr>
            <p:extLst>
              <p:ext uri="{D42A27DB-BD31-4B8C-83A1-F6EECF244321}">
                <p14:modId xmlns:p14="http://schemas.microsoft.com/office/powerpoint/2010/main" val="418475857"/>
              </p:ext>
            </p:extLst>
          </p:nvPr>
        </p:nvGraphicFramePr>
        <p:xfrm>
          <a:off x="2195736" y="2204864"/>
          <a:ext cx="5580112" cy="4185084"/>
        </p:xfrm>
        <a:graphic>
          <a:graphicData uri="http://schemas.openxmlformats.org/presentationml/2006/ole">
            <mc:AlternateContent xmlns:mc="http://schemas.openxmlformats.org/markup-compatibility/2006">
              <mc:Choice xmlns:v="urn:schemas-microsoft-com:vml" Requires="v">
                <p:oleObj spid="_x0000_s1038" name="Documento" r:id="rId8" imgW="5626800" imgH="3759120" progId="Word.Document.8">
                  <p:embed/>
                </p:oleObj>
              </mc:Choice>
              <mc:Fallback>
                <p:oleObj name="Documento" r:id="rId8" imgW="5626800" imgH="3759120" progId="Word.Documen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95736" y="2204864"/>
                        <a:ext cx="5580112" cy="418508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07191597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3940</TotalTime>
  <Words>1400</Words>
  <Application>Microsoft Macintosh PowerPoint</Application>
  <PresentationFormat>Presentación en pantalla (4:3)</PresentationFormat>
  <Paragraphs>304</Paragraphs>
  <Slides>37</Slides>
  <Notes>0</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2</vt:i4>
      </vt:variant>
      <vt:variant>
        <vt:lpstr>Títulos de diapositiva</vt:lpstr>
      </vt:variant>
      <vt:variant>
        <vt:i4>37</vt:i4>
      </vt:variant>
    </vt:vector>
  </HeadingPairs>
  <TitlesOfParts>
    <vt:vector size="48" baseType="lpstr">
      <vt:lpstr>Book Antiqua</vt:lpstr>
      <vt:lpstr>Calibri</vt:lpstr>
      <vt:lpstr>Cambria Math</vt:lpstr>
      <vt:lpstr>Comic Sans MS</vt:lpstr>
      <vt:lpstr>Symbol</vt:lpstr>
      <vt:lpstr>Tahoma</vt:lpstr>
      <vt:lpstr>Times New Roman</vt:lpstr>
      <vt:lpstr>Arial</vt:lpstr>
      <vt:lpstr>Tema de Office</vt:lpstr>
      <vt:lpstr>Documento</vt:lpstr>
      <vt:lpstr>Ecuación</vt:lpstr>
      <vt:lpstr> Universidad Autónoma del Estado de México  Facultad de Ingeniería  Diseño de plantas de tratamiento de agua potable Unidad: Tecnologías para los procesos convencionales  “COAGULACIÓN EN PLANTAS POTABILIZADORAS”  Dr. Daury García Pulido</vt:lpstr>
      <vt:lpstr>Presentación de PowerPoint</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ROCIO</dc:creator>
  <cp:lastModifiedBy>Ivan Gallego Alarcon</cp:lastModifiedBy>
  <cp:revision>238</cp:revision>
  <dcterms:created xsi:type="dcterms:W3CDTF">2012-02-13T02:23:49Z</dcterms:created>
  <dcterms:modified xsi:type="dcterms:W3CDTF">2016-10-10T22:36:26Z</dcterms:modified>
</cp:coreProperties>
</file>