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diagrams/data39.xml" ContentType="application/vnd.openxmlformats-officedocument.drawingml.diagramData+xml"/>
  <Override PartName="/ppt/diagrams/layout39.xml" ContentType="application/vnd.openxmlformats-officedocument.drawingml.diagramLayout+xml"/>
  <Override PartName="/ppt/diagrams/quickStyle39.xml" ContentType="application/vnd.openxmlformats-officedocument.drawingml.diagramStyle+xml"/>
  <Override PartName="/ppt/diagrams/colors39.xml" ContentType="application/vnd.openxmlformats-officedocument.drawingml.diagramColors+xml"/>
  <Override PartName="/ppt/diagrams/drawing39.xml" ContentType="application/vnd.ms-office.drawingml.diagramDrawing+xml"/>
  <Override PartName="/ppt/diagrams/data40.xml" ContentType="application/vnd.openxmlformats-officedocument.drawingml.diagramData+xml"/>
  <Override PartName="/ppt/diagrams/layout40.xml" ContentType="application/vnd.openxmlformats-officedocument.drawingml.diagramLayout+xml"/>
  <Override PartName="/ppt/diagrams/quickStyle40.xml" ContentType="application/vnd.openxmlformats-officedocument.drawingml.diagramStyle+xml"/>
  <Override PartName="/ppt/diagrams/colors40.xml" ContentType="application/vnd.openxmlformats-officedocument.drawingml.diagramColors+xml"/>
  <Override PartName="/ppt/diagrams/drawing40.xml" ContentType="application/vnd.ms-office.drawingml.diagramDrawing+xml"/>
  <Override PartName="/ppt/diagrams/data41.xml" ContentType="application/vnd.openxmlformats-officedocument.drawingml.diagramData+xml"/>
  <Override PartName="/ppt/diagrams/layout41.xml" ContentType="application/vnd.openxmlformats-officedocument.drawingml.diagramLayout+xml"/>
  <Override PartName="/ppt/diagrams/quickStyle41.xml" ContentType="application/vnd.openxmlformats-officedocument.drawingml.diagramStyle+xml"/>
  <Override PartName="/ppt/diagrams/colors41.xml" ContentType="application/vnd.openxmlformats-officedocument.drawingml.diagramColors+xml"/>
  <Override PartName="/ppt/diagrams/drawing41.xml" ContentType="application/vnd.ms-office.drawingml.diagramDrawing+xml"/>
  <Override PartName="/ppt/diagrams/data42.xml" ContentType="application/vnd.openxmlformats-officedocument.drawingml.diagramData+xml"/>
  <Override PartName="/ppt/diagrams/layout42.xml" ContentType="application/vnd.openxmlformats-officedocument.drawingml.diagramLayout+xml"/>
  <Override PartName="/ppt/diagrams/quickStyle42.xml" ContentType="application/vnd.openxmlformats-officedocument.drawingml.diagramStyle+xml"/>
  <Override PartName="/ppt/diagrams/colors42.xml" ContentType="application/vnd.openxmlformats-officedocument.drawingml.diagramColors+xml"/>
  <Override PartName="/ppt/diagrams/drawing42.xml" ContentType="application/vnd.ms-office.drawingml.diagramDrawing+xml"/>
  <Override PartName="/ppt/diagrams/data43.xml" ContentType="application/vnd.openxmlformats-officedocument.drawingml.diagramData+xml"/>
  <Override PartName="/ppt/diagrams/layout43.xml" ContentType="application/vnd.openxmlformats-officedocument.drawingml.diagramLayout+xml"/>
  <Override PartName="/ppt/diagrams/quickStyle43.xml" ContentType="application/vnd.openxmlformats-officedocument.drawingml.diagramStyle+xml"/>
  <Override PartName="/ppt/diagrams/colors43.xml" ContentType="application/vnd.openxmlformats-officedocument.drawingml.diagramColors+xml"/>
  <Override PartName="/ppt/diagrams/drawing43.xml" ContentType="application/vnd.ms-office.drawingml.diagramDrawing+xml"/>
  <Override PartName="/ppt/diagrams/data44.xml" ContentType="application/vnd.openxmlformats-officedocument.drawingml.diagramData+xml"/>
  <Override PartName="/ppt/diagrams/layout44.xml" ContentType="application/vnd.openxmlformats-officedocument.drawingml.diagramLayout+xml"/>
  <Override PartName="/ppt/diagrams/quickStyle44.xml" ContentType="application/vnd.openxmlformats-officedocument.drawingml.diagramStyle+xml"/>
  <Override PartName="/ppt/diagrams/colors44.xml" ContentType="application/vnd.openxmlformats-officedocument.drawingml.diagramColors+xml"/>
  <Override PartName="/ppt/diagrams/drawing44.xml" ContentType="application/vnd.ms-office.drawingml.diagramDrawing+xml"/>
  <Override PartName="/ppt/diagrams/data45.xml" ContentType="application/vnd.openxmlformats-officedocument.drawingml.diagramData+xml"/>
  <Override PartName="/ppt/diagrams/layout45.xml" ContentType="application/vnd.openxmlformats-officedocument.drawingml.diagramLayout+xml"/>
  <Override PartName="/ppt/diagrams/quickStyle45.xml" ContentType="application/vnd.openxmlformats-officedocument.drawingml.diagramStyle+xml"/>
  <Override PartName="/ppt/diagrams/colors45.xml" ContentType="application/vnd.openxmlformats-officedocument.drawingml.diagramColors+xml"/>
  <Override PartName="/ppt/diagrams/drawing45.xml" ContentType="application/vnd.ms-office.drawingml.diagramDrawing+xml"/>
  <Override PartName="/ppt/diagrams/data46.xml" ContentType="application/vnd.openxmlformats-officedocument.drawingml.diagramData+xml"/>
  <Override PartName="/ppt/diagrams/layout46.xml" ContentType="application/vnd.openxmlformats-officedocument.drawingml.diagramLayout+xml"/>
  <Override PartName="/ppt/diagrams/quickStyle46.xml" ContentType="application/vnd.openxmlformats-officedocument.drawingml.diagramStyle+xml"/>
  <Override PartName="/ppt/diagrams/colors46.xml" ContentType="application/vnd.openxmlformats-officedocument.drawingml.diagramColors+xml"/>
  <Override PartName="/ppt/diagrams/drawing46.xml" ContentType="application/vnd.ms-office.drawingml.diagramDrawing+xml"/>
  <Override PartName="/ppt/diagrams/data47.xml" ContentType="application/vnd.openxmlformats-officedocument.drawingml.diagramData+xml"/>
  <Override PartName="/ppt/diagrams/layout47.xml" ContentType="application/vnd.openxmlformats-officedocument.drawingml.diagramLayout+xml"/>
  <Override PartName="/ppt/diagrams/quickStyle47.xml" ContentType="application/vnd.openxmlformats-officedocument.drawingml.diagramStyle+xml"/>
  <Override PartName="/ppt/diagrams/colors47.xml" ContentType="application/vnd.openxmlformats-officedocument.drawingml.diagramColors+xml"/>
  <Override PartName="/ppt/diagrams/drawing47.xml" ContentType="application/vnd.ms-office.drawingml.diagramDrawing+xml"/>
  <Override PartName="/ppt/diagrams/data48.xml" ContentType="application/vnd.openxmlformats-officedocument.drawingml.diagramData+xml"/>
  <Override PartName="/ppt/diagrams/layout48.xml" ContentType="application/vnd.openxmlformats-officedocument.drawingml.diagramLayout+xml"/>
  <Override PartName="/ppt/diagrams/quickStyle48.xml" ContentType="application/vnd.openxmlformats-officedocument.drawingml.diagramStyle+xml"/>
  <Override PartName="/ppt/diagrams/colors48.xml" ContentType="application/vnd.openxmlformats-officedocument.drawingml.diagramColors+xml"/>
  <Override PartName="/ppt/diagrams/drawing48.xml" ContentType="application/vnd.ms-office.drawingml.diagramDrawing+xml"/>
  <Override PartName="/ppt/diagrams/data49.xml" ContentType="application/vnd.openxmlformats-officedocument.drawingml.diagramData+xml"/>
  <Override PartName="/ppt/diagrams/layout49.xml" ContentType="application/vnd.openxmlformats-officedocument.drawingml.diagramLayout+xml"/>
  <Override PartName="/ppt/diagrams/quickStyle49.xml" ContentType="application/vnd.openxmlformats-officedocument.drawingml.diagramStyle+xml"/>
  <Override PartName="/ppt/diagrams/colors49.xml" ContentType="application/vnd.openxmlformats-officedocument.drawingml.diagramColors+xml"/>
  <Override PartName="/ppt/diagrams/drawing49.xml" ContentType="application/vnd.ms-office.drawingml.diagramDrawing+xml"/>
  <Override PartName="/ppt/diagrams/data50.xml" ContentType="application/vnd.openxmlformats-officedocument.drawingml.diagramData+xml"/>
  <Override PartName="/ppt/diagrams/layout50.xml" ContentType="application/vnd.openxmlformats-officedocument.drawingml.diagramLayout+xml"/>
  <Override PartName="/ppt/diagrams/quickStyle50.xml" ContentType="application/vnd.openxmlformats-officedocument.drawingml.diagramStyle+xml"/>
  <Override PartName="/ppt/diagrams/colors50.xml" ContentType="application/vnd.openxmlformats-officedocument.drawingml.diagramColors+xml"/>
  <Override PartName="/ppt/diagrams/drawing50.xml" ContentType="application/vnd.ms-office.drawingml.diagramDrawing+xml"/>
  <Override PartName="/ppt/diagrams/data51.xml" ContentType="application/vnd.openxmlformats-officedocument.drawingml.diagramData+xml"/>
  <Override PartName="/ppt/diagrams/layout51.xml" ContentType="application/vnd.openxmlformats-officedocument.drawingml.diagramLayout+xml"/>
  <Override PartName="/ppt/diagrams/quickStyle51.xml" ContentType="application/vnd.openxmlformats-officedocument.drawingml.diagramStyle+xml"/>
  <Override PartName="/ppt/diagrams/colors51.xml" ContentType="application/vnd.openxmlformats-officedocument.drawingml.diagramColors+xml"/>
  <Override PartName="/ppt/diagrams/drawing51.xml" ContentType="application/vnd.ms-office.drawingml.diagramDrawing+xml"/>
  <Override PartName="/ppt/diagrams/data52.xml" ContentType="application/vnd.openxmlformats-officedocument.drawingml.diagramData+xml"/>
  <Override PartName="/ppt/diagrams/layout52.xml" ContentType="application/vnd.openxmlformats-officedocument.drawingml.diagramLayout+xml"/>
  <Override PartName="/ppt/diagrams/quickStyle52.xml" ContentType="application/vnd.openxmlformats-officedocument.drawingml.diagramStyle+xml"/>
  <Override PartName="/ppt/diagrams/colors52.xml" ContentType="application/vnd.openxmlformats-officedocument.drawingml.diagramColors+xml"/>
  <Override PartName="/ppt/diagrams/drawing52.xml" ContentType="application/vnd.ms-office.drawingml.diagramDrawing+xml"/>
  <Override PartName="/ppt/diagrams/data53.xml" ContentType="application/vnd.openxmlformats-officedocument.drawingml.diagramData+xml"/>
  <Override PartName="/ppt/diagrams/layout53.xml" ContentType="application/vnd.openxmlformats-officedocument.drawingml.diagramLayout+xml"/>
  <Override PartName="/ppt/diagrams/quickStyle53.xml" ContentType="application/vnd.openxmlformats-officedocument.drawingml.diagramStyle+xml"/>
  <Override PartName="/ppt/diagrams/colors53.xml" ContentType="application/vnd.openxmlformats-officedocument.drawingml.diagramColors+xml"/>
  <Override PartName="/ppt/diagrams/drawing53.xml" ContentType="application/vnd.ms-office.drawingml.diagramDrawing+xml"/>
  <Override PartName="/ppt/diagrams/data54.xml" ContentType="application/vnd.openxmlformats-officedocument.drawingml.diagramData+xml"/>
  <Override PartName="/ppt/diagrams/layout54.xml" ContentType="application/vnd.openxmlformats-officedocument.drawingml.diagramLayout+xml"/>
  <Override PartName="/ppt/diagrams/quickStyle54.xml" ContentType="application/vnd.openxmlformats-officedocument.drawingml.diagramStyle+xml"/>
  <Override PartName="/ppt/diagrams/colors54.xml" ContentType="application/vnd.openxmlformats-officedocument.drawingml.diagramColors+xml"/>
  <Override PartName="/ppt/diagrams/drawing54.xml" ContentType="application/vnd.ms-office.drawingml.diagramDrawing+xml"/>
  <Override PartName="/ppt/diagrams/data55.xml" ContentType="application/vnd.openxmlformats-officedocument.drawingml.diagramData+xml"/>
  <Override PartName="/ppt/diagrams/layout55.xml" ContentType="application/vnd.openxmlformats-officedocument.drawingml.diagramLayout+xml"/>
  <Override PartName="/ppt/diagrams/quickStyle55.xml" ContentType="application/vnd.openxmlformats-officedocument.drawingml.diagramStyle+xml"/>
  <Override PartName="/ppt/diagrams/colors55.xml" ContentType="application/vnd.openxmlformats-officedocument.drawingml.diagramColors+xml"/>
  <Override PartName="/ppt/diagrams/drawing55.xml" ContentType="application/vnd.ms-office.drawingml.diagramDrawing+xml"/>
  <Override PartName="/ppt/diagrams/data56.xml" ContentType="application/vnd.openxmlformats-officedocument.drawingml.diagramData+xml"/>
  <Override PartName="/ppt/diagrams/layout56.xml" ContentType="application/vnd.openxmlformats-officedocument.drawingml.diagramLayout+xml"/>
  <Override PartName="/ppt/diagrams/quickStyle56.xml" ContentType="application/vnd.openxmlformats-officedocument.drawingml.diagramStyle+xml"/>
  <Override PartName="/ppt/diagrams/colors56.xml" ContentType="application/vnd.openxmlformats-officedocument.drawingml.diagramColors+xml"/>
  <Override PartName="/ppt/diagrams/drawing56.xml" ContentType="application/vnd.ms-office.drawingml.diagramDrawing+xml"/>
  <Override PartName="/ppt/diagrams/data57.xml" ContentType="application/vnd.openxmlformats-officedocument.drawingml.diagramData+xml"/>
  <Override PartName="/ppt/diagrams/layout57.xml" ContentType="application/vnd.openxmlformats-officedocument.drawingml.diagramLayout+xml"/>
  <Override PartName="/ppt/diagrams/quickStyle57.xml" ContentType="application/vnd.openxmlformats-officedocument.drawingml.diagramStyle+xml"/>
  <Override PartName="/ppt/diagrams/colors57.xml" ContentType="application/vnd.openxmlformats-officedocument.drawingml.diagramColors+xml"/>
  <Override PartName="/ppt/diagrams/drawing57.xml" ContentType="application/vnd.ms-office.drawingml.diagramDrawing+xml"/>
  <Override PartName="/ppt/diagrams/data58.xml" ContentType="application/vnd.openxmlformats-officedocument.drawingml.diagramData+xml"/>
  <Override PartName="/ppt/diagrams/layout58.xml" ContentType="application/vnd.openxmlformats-officedocument.drawingml.diagramLayout+xml"/>
  <Override PartName="/ppt/diagrams/quickStyle58.xml" ContentType="application/vnd.openxmlformats-officedocument.drawingml.diagramStyle+xml"/>
  <Override PartName="/ppt/diagrams/colors58.xml" ContentType="application/vnd.openxmlformats-officedocument.drawingml.diagramColors+xml"/>
  <Override PartName="/ppt/diagrams/drawing58.xml" ContentType="application/vnd.ms-office.drawingml.diagramDrawing+xml"/>
  <Override PartName="/ppt/diagrams/data59.xml" ContentType="application/vnd.openxmlformats-officedocument.drawingml.diagramData+xml"/>
  <Override PartName="/ppt/diagrams/layout59.xml" ContentType="application/vnd.openxmlformats-officedocument.drawingml.diagramLayout+xml"/>
  <Override PartName="/ppt/diagrams/quickStyle59.xml" ContentType="application/vnd.openxmlformats-officedocument.drawingml.diagramStyle+xml"/>
  <Override PartName="/ppt/diagrams/colors59.xml" ContentType="application/vnd.openxmlformats-officedocument.drawingml.diagramColors+xml"/>
  <Override PartName="/ppt/diagrams/drawing59.xml" ContentType="application/vnd.ms-office.drawingml.diagramDrawing+xml"/>
  <Override PartName="/ppt/diagrams/data60.xml" ContentType="application/vnd.openxmlformats-officedocument.drawingml.diagramData+xml"/>
  <Override PartName="/ppt/diagrams/layout60.xml" ContentType="application/vnd.openxmlformats-officedocument.drawingml.diagramLayout+xml"/>
  <Override PartName="/ppt/diagrams/quickStyle60.xml" ContentType="application/vnd.openxmlformats-officedocument.drawingml.diagramStyle+xml"/>
  <Override PartName="/ppt/diagrams/colors60.xml" ContentType="application/vnd.openxmlformats-officedocument.drawingml.diagramColors+xml"/>
  <Override PartName="/ppt/diagrams/drawing60.xml" ContentType="application/vnd.ms-office.drawingml.diagramDrawing+xml"/>
  <Override PartName="/ppt/diagrams/data61.xml" ContentType="application/vnd.openxmlformats-officedocument.drawingml.diagramData+xml"/>
  <Override PartName="/ppt/diagrams/layout61.xml" ContentType="application/vnd.openxmlformats-officedocument.drawingml.diagramLayout+xml"/>
  <Override PartName="/ppt/diagrams/quickStyle61.xml" ContentType="application/vnd.openxmlformats-officedocument.drawingml.diagramStyle+xml"/>
  <Override PartName="/ppt/diagrams/colors61.xml" ContentType="application/vnd.openxmlformats-officedocument.drawingml.diagramColors+xml"/>
  <Override PartName="/ppt/diagrams/drawing61.xml" ContentType="application/vnd.ms-office.drawingml.diagramDrawing+xml"/>
  <Override PartName="/ppt/diagrams/data62.xml" ContentType="application/vnd.openxmlformats-officedocument.drawingml.diagramData+xml"/>
  <Override PartName="/ppt/diagrams/layout62.xml" ContentType="application/vnd.openxmlformats-officedocument.drawingml.diagramLayout+xml"/>
  <Override PartName="/ppt/diagrams/quickStyle62.xml" ContentType="application/vnd.openxmlformats-officedocument.drawingml.diagramStyle+xml"/>
  <Override PartName="/ppt/diagrams/colors62.xml" ContentType="application/vnd.openxmlformats-officedocument.drawingml.diagramColors+xml"/>
  <Override PartName="/ppt/diagrams/drawing62.xml" ContentType="application/vnd.ms-office.drawingml.diagramDrawing+xml"/>
  <Override PartName="/ppt/diagrams/data63.xml" ContentType="application/vnd.openxmlformats-officedocument.drawingml.diagramData+xml"/>
  <Override PartName="/ppt/diagrams/layout63.xml" ContentType="application/vnd.openxmlformats-officedocument.drawingml.diagramLayout+xml"/>
  <Override PartName="/ppt/diagrams/quickStyle63.xml" ContentType="application/vnd.openxmlformats-officedocument.drawingml.diagramStyle+xml"/>
  <Override PartName="/ppt/diagrams/colors63.xml" ContentType="application/vnd.openxmlformats-officedocument.drawingml.diagramColors+xml"/>
  <Override PartName="/ppt/diagrams/drawing63.xml" ContentType="application/vnd.ms-office.drawingml.diagramDrawing+xml"/>
  <Override PartName="/ppt/diagrams/data64.xml" ContentType="application/vnd.openxmlformats-officedocument.drawingml.diagramData+xml"/>
  <Override PartName="/ppt/diagrams/layout64.xml" ContentType="application/vnd.openxmlformats-officedocument.drawingml.diagramLayout+xml"/>
  <Override PartName="/ppt/diagrams/quickStyle64.xml" ContentType="application/vnd.openxmlformats-officedocument.drawingml.diagramStyle+xml"/>
  <Override PartName="/ppt/diagrams/colors64.xml" ContentType="application/vnd.openxmlformats-officedocument.drawingml.diagramColors+xml"/>
  <Override PartName="/ppt/diagrams/drawing64.xml" ContentType="application/vnd.ms-office.drawingml.diagramDrawing+xml"/>
  <Override PartName="/ppt/diagrams/data65.xml" ContentType="application/vnd.openxmlformats-officedocument.drawingml.diagramData+xml"/>
  <Override PartName="/ppt/diagrams/layout65.xml" ContentType="application/vnd.openxmlformats-officedocument.drawingml.diagramLayout+xml"/>
  <Override PartName="/ppt/diagrams/quickStyle65.xml" ContentType="application/vnd.openxmlformats-officedocument.drawingml.diagramStyle+xml"/>
  <Override PartName="/ppt/diagrams/colors65.xml" ContentType="application/vnd.openxmlformats-officedocument.drawingml.diagramColors+xml"/>
  <Override PartName="/ppt/diagrams/drawing65.xml" ContentType="application/vnd.ms-office.drawingml.diagramDrawing+xml"/>
  <Override PartName="/ppt/diagrams/data66.xml" ContentType="application/vnd.openxmlformats-officedocument.drawingml.diagramData+xml"/>
  <Override PartName="/ppt/diagrams/layout66.xml" ContentType="application/vnd.openxmlformats-officedocument.drawingml.diagramLayout+xml"/>
  <Override PartName="/ppt/diagrams/quickStyle66.xml" ContentType="application/vnd.openxmlformats-officedocument.drawingml.diagramStyle+xml"/>
  <Override PartName="/ppt/diagrams/colors66.xml" ContentType="application/vnd.openxmlformats-officedocument.drawingml.diagramColors+xml"/>
  <Override PartName="/ppt/diagrams/drawing66.xml" ContentType="application/vnd.ms-office.drawingml.diagramDrawing+xml"/>
  <Override PartName="/ppt/diagrams/data67.xml" ContentType="application/vnd.openxmlformats-officedocument.drawingml.diagramData+xml"/>
  <Override PartName="/ppt/diagrams/layout67.xml" ContentType="application/vnd.openxmlformats-officedocument.drawingml.diagramLayout+xml"/>
  <Override PartName="/ppt/diagrams/quickStyle67.xml" ContentType="application/vnd.openxmlformats-officedocument.drawingml.diagramStyle+xml"/>
  <Override PartName="/ppt/diagrams/colors67.xml" ContentType="application/vnd.openxmlformats-officedocument.drawingml.diagramColors+xml"/>
  <Override PartName="/ppt/diagrams/drawing67.xml" ContentType="application/vnd.ms-office.drawingml.diagramDrawing+xml"/>
  <Override PartName="/ppt/diagrams/data68.xml" ContentType="application/vnd.openxmlformats-officedocument.drawingml.diagramData+xml"/>
  <Override PartName="/ppt/diagrams/layout68.xml" ContentType="application/vnd.openxmlformats-officedocument.drawingml.diagramLayout+xml"/>
  <Override PartName="/ppt/diagrams/quickStyle68.xml" ContentType="application/vnd.openxmlformats-officedocument.drawingml.diagramStyle+xml"/>
  <Override PartName="/ppt/diagrams/colors68.xml" ContentType="application/vnd.openxmlformats-officedocument.drawingml.diagramColors+xml"/>
  <Override PartName="/ppt/diagrams/drawing68.xml" ContentType="application/vnd.ms-office.drawingml.diagramDrawing+xml"/>
  <Override PartName="/ppt/diagrams/data69.xml" ContentType="application/vnd.openxmlformats-officedocument.drawingml.diagramData+xml"/>
  <Override PartName="/ppt/diagrams/layout69.xml" ContentType="application/vnd.openxmlformats-officedocument.drawingml.diagramLayout+xml"/>
  <Override PartName="/ppt/diagrams/quickStyle69.xml" ContentType="application/vnd.openxmlformats-officedocument.drawingml.diagramStyle+xml"/>
  <Override PartName="/ppt/diagrams/colors69.xml" ContentType="application/vnd.openxmlformats-officedocument.drawingml.diagramColors+xml"/>
  <Override PartName="/ppt/diagrams/drawing69.xml" ContentType="application/vnd.ms-office.drawingml.diagramDrawing+xml"/>
  <Override PartName="/ppt/diagrams/data70.xml" ContentType="application/vnd.openxmlformats-officedocument.drawingml.diagramData+xml"/>
  <Override PartName="/ppt/diagrams/layout70.xml" ContentType="application/vnd.openxmlformats-officedocument.drawingml.diagramLayout+xml"/>
  <Override PartName="/ppt/diagrams/quickStyle70.xml" ContentType="application/vnd.openxmlformats-officedocument.drawingml.diagramStyle+xml"/>
  <Override PartName="/ppt/diagrams/colors70.xml" ContentType="application/vnd.openxmlformats-officedocument.drawingml.diagramColors+xml"/>
  <Override PartName="/ppt/diagrams/drawing70.xml" ContentType="application/vnd.ms-office.drawingml.diagramDrawing+xml"/>
  <Override PartName="/ppt/diagrams/data71.xml" ContentType="application/vnd.openxmlformats-officedocument.drawingml.diagramData+xml"/>
  <Override PartName="/ppt/diagrams/layout71.xml" ContentType="application/vnd.openxmlformats-officedocument.drawingml.diagramLayout+xml"/>
  <Override PartName="/ppt/diagrams/quickStyle71.xml" ContentType="application/vnd.openxmlformats-officedocument.drawingml.diagramStyle+xml"/>
  <Override PartName="/ppt/diagrams/colors71.xml" ContentType="application/vnd.openxmlformats-officedocument.drawingml.diagramColors+xml"/>
  <Override PartName="/ppt/diagrams/drawing71.xml" ContentType="application/vnd.ms-office.drawingml.diagramDrawing+xml"/>
  <Override PartName="/ppt/diagrams/data72.xml" ContentType="application/vnd.openxmlformats-officedocument.drawingml.diagramData+xml"/>
  <Override PartName="/ppt/diagrams/layout72.xml" ContentType="application/vnd.openxmlformats-officedocument.drawingml.diagramLayout+xml"/>
  <Override PartName="/ppt/diagrams/quickStyle72.xml" ContentType="application/vnd.openxmlformats-officedocument.drawingml.diagramStyle+xml"/>
  <Override PartName="/ppt/diagrams/colors72.xml" ContentType="application/vnd.openxmlformats-officedocument.drawingml.diagramColors+xml"/>
  <Override PartName="/ppt/diagrams/drawing72.xml" ContentType="application/vnd.ms-office.drawingml.diagramDrawing+xml"/>
  <Override PartName="/ppt/diagrams/data73.xml" ContentType="application/vnd.openxmlformats-officedocument.drawingml.diagramData+xml"/>
  <Override PartName="/ppt/diagrams/layout73.xml" ContentType="application/vnd.openxmlformats-officedocument.drawingml.diagramLayout+xml"/>
  <Override PartName="/ppt/diagrams/quickStyle73.xml" ContentType="application/vnd.openxmlformats-officedocument.drawingml.diagramStyle+xml"/>
  <Override PartName="/ppt/diagrams/colors73.xml" ContentType="application/vnd.openxmlformats-officedocument.drawingml.diagramColors+xml"/>
  <Override PartName="/ppt/diagrams/drawing73.xml" ContentType="application/vnd.ms-office.drawingml.diagramDrawing+xml"/>
  <Override PartName="/ppt/diagrams/data74.xml" ContentType="application/vnd.openxmlformats-officedocument.drawingml.diagramData+xml"/>
  <Override PartName="/ppt/diagrams/layout74.xml" ContentType="application/vnd.openxmlformats-officedocument.drawingml.diagramLayout+xml"/>
  <Override PartName="/ppt/diagrams/quickStyle74.xml" ContentType="application/vnd.openxmlformats-officedocument.drawingml.diagramStyle+xml"/>
  <Override PartName="/ppt/diagrams/colors74.xml" ContentType="application/vnd.openxmlformats-officedocument.drawingml.diagramColors+xml"/>
  <Override PartName="/ppt/diagrams/drawing74.xml" ContentType="application/vnd.ms-office.drawingml.diagramDrawing+xml"/>
  <Override PartName="/ppt/diagrams/data75.xml" ContentType="application/vnd.openxmlformats-officedocument.drawingml.diagramData+xml"/>
  <Override PartName="/ppt/diagrams/layout75.xml" ContentType="application/vnd.openxmlformats-officedocument.drawingml.diagramLayout+xml"/>
  <Override PartName="/ppt/diagrams/quickStyle75.xml" ContentType="application/vnd.openxmlformats-officedocument.drawingml.diagramStyle+xml"/>
  <Override PartName="/ppt/diagrams/colors75.xml" ContentType="application/vnd.openxmlformats-officedocument.drawingml.diagramColors+xml"/>
  <Override PartName="/ppt/diagrams/drawing75.xml" ContentType="application/vnd.ms-office.drawingml.diagramDrawing+xml"/>
  <Override PartName="/ppt/diagrams/data76.xml" ContentType="application/vnd.openxmlformats-officedocument.drawingml.diagramData+xml"/>
  <Override PartName="/ppt/diagrams/layout76.xml" ContentType="application/vnd.openxmlformats-officedocument.drawingml.diagramLayout+xml"/>
  <Override PartName="/ppt/diagrams/quickStyle76.xml" ContentType="application/vnd.openxmlformats-officedocument.drawingml.diagramStyle+xml"/>
  <Override PartName="/ppt/diagrams/colors76.xml" ContentType="application/vnd.openxmlformats-officedocument.drawingml.diagramColors+xml"/>
  <Override PartName="/ppt/diagrams/drawing76.xml" ContentType="application/vnd.ms-office.drawingml.diagramDrawing+xml"/>
  <Override PartName="/ppt/diagrams/data77.xml" ContentType="application/vnd.openxmlformats-officedocument.drawingml.diagramData+xml"/>
  <Override PartName="/ppt/diagrams/layout77.xml" ContentType="application/vnd.openxmlformats-officedocument.drawingml.diagramLayout+xml"/>
  <Override PartName="/ppt/diagrams/quickStyle77.xml" ContentType="application/vnd.openxmlformats-officedocument.drawingml.diagramStyle+xml"/>
  <Override PartName="/ppt/diagrams/colors77.xml" ContentType="application/vnd.openxmlformats-officedocument.drawingml.diagramColors+xml"/>
  <Override PartName="/ppt/diagrams/drawing77.xml" ContentType="application/vnd.ms-office.drawingml.diagramDrawing+xml"/>
  <Override PartName="/ppt/diagrams/data78.xml" ContentType="application/vnd.openxmlformats-officedocument.drawingml.diagramData+xml"/>
  <Override PartName="/ppt/diagrams/layout78.xml" ContentType="application/vnd.openxmlformats-officedocument.drawingml.diagramLayout+xml"/>
  <Override PartName="/ppt/diagrams/quickStyle78.xml" ContentType="application/vnd.openxmlformats-officedocument.drawingml.diagramStyle+xml"/>
  <Override PartName="/ppt/diagrams/colors78.xml" ContentType="application/vnd.openxmlformats-officedocument.drawingml.diagramColors+xml"/>
  <Override PartName="/ppt/diagrams/drawing78.xml" ContentType="application/vnd.ms-office.drawingml.diagramDrawing+xml"/>
  <Override PartName="/ppt/diagrams/data79.xml" ContentType="application/vnd.openxmlformats-officedocument.drawingml.diagramData+xml"/>
  <Override PartName="/ppt/diagrams/layout79.xml" ContentType="application/vnd.openxmlformats-officedocument.drawingml.diagramLayout+xml"/>
  <Override PartName="/ppt/diagrams/quickStyle79.xml" ContentType="application/vnd.openxmlformats-officedocument.drawingml.diagramStyle+xml"/>
  <Override PartName="/ppt/diagrams/colors79.xml" ContentType="application/vnd.openxmlformats-officedocument.drawingml.diagramColors+xml"/>
  <Override PartName="/ppt/diagrams/drawing79.xml" ContentType="application/vnd.ms-office.drawingml.diagramDrawing+xml"/>
  <Override PartName="/ppt/diagrams/data80.xml" ContentType="application/vnd.openxmlformats-officedocument.drawingml.diagramData+xml"/>
  <Override PartName="/ppt/diagrams/layout80.xml" ContentType="application/vnd.openxmlformats-officedocument.drawingml.diagramLayout+xml"/>
  <Override PartName="/ppt/diagrams/quickStyle80.xml" ContentType="application/vnd.openxmlformats-officedocument.drawingml.diagramStyle+xml"/>
  <Override PartName="/ppt/diagrams/colors80.xml" ContentType="application/vnd.openxmlformats-officedocument.drawingml.diagramColors+xml"/>
  <Override PartName="/ppt/diagrams/drawing80.xml" ContentType="application/vnd.ms-office.drawingml.diagramDrawing+xml"/>
  <Override PartName="/ppt/diagrams/data81.xml" ContentType="application/vnd.openxmlformats-officedocument.drawingml.diagramData+xml"/>
  <Override PartName="/ppt/diagrams/layout81.xml" ContentType="application/vnd.openxmlformats-officedocument.drawingml.diagramLayout+xml"/>
  <Override PartName="/ppt/diagrams/quickStyle81.xml" ContentType="application/vnd.openxmlformats-officedocument.drawingml.diagramStyle+xml"/>
  <Override PartName="/ppt/diagrams/colors81.xml" ContentType="application/vnd.openxmlformats-officedocument.drawingml.diagramColors+xml"/>
  <Override PartName="/ppt/diagrams/drawing81.xml" ContentType="application/vnd.ms-office.drawingml.diagramDrawing+xml"/>
  <Override PartName="/ppt/diagrams/data82.xml" ContentType="application/vnd.openxmlformats-officedocument.drawingml.diagramData+xml"/>
  <Override PartName="/ppt/diagrams/layout82.xml" ContentType="application/vnd.openxmlformats-officedocument.drawingml.diagramLayout+xml"/>
  <Override PartName="/ppt/diagrams/quickStyle82.xml" ContentType="application/vnd.openxmlformats-officedocument.drawingml.diagramStyle+xml"/>
  <Override PartName="/ppt/diagrams/colors82.xml" ContentType="application/vnd.openxmlformats-officedocument.drawingml.diagramColors+xml"/>
  <Override PartName="/ppt/diagrams/drawing82.xml" ContentType="application/vnd.ms-office.drawingml.diagramDrawing+xml"/>
  <Override PartName="/ppt/diagrams/data83.xml" ContentType="application/vnd.openxmlformats-officedocument.drawingml.diagramData+xml"/>
  <Override PartName="/ppt/diagrams/layout83.xml" ContentType="application/vnd.openxmlformats-officedocument.drawingml.diagramLayout+xml"/>
  <Override PartName="/ppt/diagrams/quickStyle83.xml" ContentType="application/vnd.openxmlformats-officedocument.drawingml.diagramStyle+xml"/>
  <Override PartName="/ppt/diagrams/colors83.xml" ContentType="application/vnd.openxmlformats-officedocument.drawingml.diagramColors+xml"/>
  <Override PartName="/ppt/diagrams/drawing83.xml" ContentType="application/vnd.ms-office.drawingml.diagramDrawing+xml"/>
  <Override PartName="/ppt/diagrams/data84.xml" ContentType="application/vnd.openxmlformats-officedocument.drawingml.diagramData+xml"/>
  <Override PartName="/ppt/diagrams/layout84.xml" ContentType="application/vnd.openxmlformats-officedocument.drawingml.diagramLayout+xml"/>
  <Override PartName="/ppt/diagrams/quickStyle84.xml" ContentType="application/vnd.openxmlformats-officedocument.drawingml.diagramStyle+xml"/>
  <Override PartName="/ppt/diagrams/colors84.xml" ContentType="application/vnd.openxmlformats-officedocument.drawingml.diagramColors+xml"/>
  <Override PartName="/ppt/diagrams/drawing84.xml" ContentType="application/vnd.ms-office.drawingml.diagramDrawing+xml"/>
  <Override PartName="/ppt/diagrams/data85.xml" ContentType="application/vnd.openxmlformats-officedocument.drawingml.diagramData+xml"/>
  <Override PartName="/ppt/diagrams/layout85.xml" ContentType="application/vnd.openxmlformats-officedocument.drawingml.diagramLayout+xml"/>
  <Override PartName="/ppt/diagrams/quickStyle85.xml" ContentType="application/vnd.openxmlformats-officedocument.drawingml.diagramStyle+xml"/>
  <Override PartName="/ppt/diagrams/colors85.xml" ContentType="application/vnd.openxmlformats-officedocument.drawingml.diagramColors+xml"/>
  <Override PartName="/ppt/diagrams/drawing85.xml" ContentType="application/vnd.ms-office.drawingml.diagramDrawing+xml"/>
  <Override PartName="/ppt/diagrams/data86.xml" ContentType="application/vnd.openxmlformats-officedocument.drawingml.diagramData+xml"/>
  <Override PartName="/ppt/diagrams/layout86.xml" ContentType="application/vnd.openxmlformats-officedocument.drawingml.diagramLayout+xml"/>
  <Override PartName="/ppt/diagrams/quickStyle86.xml" ContentType="application/vnd.openxmlformats-officedocument.drawingml.diagramStyle+xml"/>
  <Override PartName="/ppt/diagrams/colors86.xml" ContentType="application/vnd.openxmlformats-officedocument.drawingml.diagramColors+xml"/>
  <Override PartName="/ppt/diagrams/drawing86.xml" ContentType="application/vnd.ms-office.drawingml.diagramDrawing+xml"/>
  <Override PartName="/ppt/diagrams/data87.xml" ContentType="application/vnd.openxmlformats-officedocument.drawingml.diagramData+xml"/>
  <Override PartName="/ppt/diagrams/layout87.xml" ContentType="application/vnd.openxmlformats-officedocument.drawingml.diagramLayout+xml"/>
  <Override PartName="/ppt/diagrams/quickStyle87.xml" ContentType="application/vnd.openxmlformats-officedocument.drawingml.diagramStyle+xml"/>
  <Override PartName="/ppt/diagrams/colors87.xml" ContentType="application/vnd.openxmlformats-officedocument.drawingml.diagramColors+xml"/>
  <Override PartName="/ppt/diagrams/drawing87.xml" ContentType="application/vnd.ms-office.drawingml.diagramDrawing+xml"/>
  <Override PartName="/ppt/diagrams/data88.xml" ContentType="application/vnd.openxmlformats-officedocument.drawingml.diagramData+xml"/>
  <Override PartName="/ppt/diagrams/layout88.xml" ContentType="application/vnd.openxmlformats-officedocument.drawingml.diagramLayout+xml"/>
  <Override PartName="/ppt/diagrams/quickStyle88.xml" ContentType="application/vnd.openxmlformats-officedocument.drawingml.diagramStyle+xml"/>
  <Override PartName="/ppt/diagrams/colors88.xml" ContentType="application/vnd.openxmlformats-officedocument.drawingml.diagramColors+xml"/>
  <Override PartName="/ppt/diagrams/drawing88.xml" ContentType="application/vnd.ms-office.drawingml.diagramDrawing+xml"/>
  <Override PartName="/ppt/diagrams/data89.xml" ContentType="application/vnd.openxmlformats-officedocument.drawingml.diagramData+xml"/>
  <Override PartName="/ppt/diagrams/layout89.xml" ContentType="application/vnd.openxmlformats-officedocument.drawingml.diagramLayout+xml"/>
  <Override PartName="/ppt/diagrams/quickStyle89.xml" ContentType="application/vnd.openxmlformats-officedocument.drawingml.diagramStyle+xml"/>
  <Override PartName="/ppt/diagrams/colors89.xml" ContentType="application/vnd.openxmlformats-officedocument.drawingml.diagramColors+xml"/>
  <Override PartName="/ppt/diagrams/drawing89.xml" ContentType="application/vnd.ms-office.drawingml.diagramDrawing+xml"/>
  <Override PartName="/ppt/diagrams/data90.xml" ContentType="application/vnd.openxmlformats-officedocument.drawingml.diagramData+xml"/>
  <Override PartName="/ppt/diagrams/layout90.xml" ContentType="application/vnd.openxmlformats-officedocument.drawingml.diagramLayout+xml"/>
  <Override PartName="/ppt/diagrams/quickStyle90.xml" ContentType="application/vnd.openxmlformats-officedocument.drawingml.diagramStyle+xml"/>
  <Override PartName="/ppt/diagrams/colors90.xml" ContentType="application/vnd.openxmlformats-officedocument.drawingml.diagramColors+xml"/>
  <Override PartName="/ppt/diagrams/drawing90.xml" ContentType="application/vnd.ms-office.drawingml.diagramDrawing+xml"/>
  <Override PartName="/ppt/diagrams/data91.xml" ContentType="application/vnd.openxmlformats-officedocument.drawingml.diagramData+xml"/>
  <Override PartName="/ppt/diagrams/layout91.xml" ContentType="application/vnd.openxmlformats-officedocument.drawingml.diagramLayout+xml"/>
  <Override PartName="/ppt/diagrams/quickStyle91.xml" ContentType="application/vnd.openxmlformats-officedocument.drawingml.diagramStyle+xml"/>
  <Override PartName="/ppt/diagrams/colors91.xml" ContentType="application/vnd.openxmlformats-officedocument.drawingml.diagramColors+xml"/>
  <Override PartName="/ppt/diagrams/drawing91.xml" ContentType="application/vnd.ms-office.drawingml.diagramDrawing+xml"/>
  <Override PartName="/ppt/diagrams/data92.xml" ContentType="application/vnd.openxmlformats-officedocument.drawingml.diagramData+xml"/>
  <Override PartName="/ppt/diagrams/layout92.xml" ContentType="application/vnd.openxmlformats-officedocument.drawingml.diagramLayout+xml"/>
  <Override PartName="/ppt/diagrams/quickStyle92.xml" ContentType="application/vnd.openxmlformats-officedocument.drawingml.diagramStyle+xml"/>
  <Override PartName="/ppt/diagrams/colors92.xml" ContentType="application/vnd.openxmlformats-officedocument.drawingml.diagramColors+xml"/>
  <Override PartName="/ppt/diagrams/drawing92.xml" ContentType="application/vnd.ms-office.drawingml.diagramDrawing+xml"/>
  <Override PartName="/ppt/diagrams/data93.xml" ContentType="application/vnd.openxmlformats-officedocument.drawingml.diagramData+xml"/>
  <Override PartName="/ppt/diagrams/layout93.xml" ContentType="application/vnd.openxmlformats-officedocument.drawingml.diagramLayout+xml"/>
  <Override PartName="/ppt/diagrams/quickStyle93.xml" ContentType="application/vnd.openxmlformats-officedocument.drawingml.diagramStyle+xml"/>
  <Override PartName="/ppt/diagrams/colors93.xml" ContentType="application/vnd.openxmlformats-officedocument.drawingml.diagramColors+xml"/>
  <Override PartName="/ppt/diagrams/drawing93.xml" ContentType="application/vnd.ms-office.drawingml.diagramDrawing+xml"/>
  <Override PartName="/ppt/diagrams/data94.xml" ContentType="application/vnd.openxmlformats-officedocument.drawingml.diagramData+xml"/>
  <Override PartName="/ppt/diagrams/layout94.xml" ContentType="application/vnd.openxmlformats-officedocument.drawingml.diagramLayout+xml"/>
  <Override PartName="/ppt/diagrams/quickStyle94.xml" ContentType="application/vnd.openxmlformats-officedocument.drawingml.diagramStyle+xml"/>
  <Override PartName="/ppt/diagrams/colors94.xml" ContentType="application/vnd.openxmlformats-officedocument.drawingml.diagramColors+xml"/>
  <Override PartName="/ppt/diagrams/drawing94.xml" ContentType="application/vnd.ms-office.drawingml.diagramDrawing+xml"/>
  <Override PartName="/ppt/diagrams/data95.xml" ContentType="application/vnd.openxmlformats-officedocument.drawingml.diagramData+xml"/>
  <Override PartName="/ppt/diagrams/layout95.xml" ContentType="application/vnd.openxmlformats-officedocument.drawingml.diagramLayout+xml"/>
  <Override PartName="/ppt/diagrams/quickStyle95.xml" ContentType="application/vnd.openxmlformats-officedocument.drawingml.diagramStyle+xml"/>
  <Override PartName="/ppt/diagrams/colors95.xml" ContentType="application/vnd.openxmlformats-officedocument.drawingml.diagramColors+xml"/>
  <Override PartName="/ppt/diagrams/drawing95.xml" ContentType="application/vnd.ms-office.drawingml.diagramDrawing+xml"/>
  <Override PartName="/ppt/diagrams/data96.xml" ContentType="application/vnd.openxmlformats-officedocument.drawingml.diagramData+xml"/>
  <Override PartName="/ppt/diagrams/layout96.xml" ContentType="application/vnd.openxmlformats-officedocument.drawingml.diagramLayout+xml"/>
  <Override PartName="/ppt/diagrams/quickStyle96.xml" ContentType="application/vnd.openxmlformats-officedocument.drawingml.diagramStyle+xml"/>
  <Override PartName="/ppt/diagrams/colors96.xml" ContentType="application/vnd.openxmlformats-officedocument.drawingml.diagramColors+xml"/>
  <Override PartName="/ppt/diagrams/drawing96.xml" ContentType="application/vnd.ms-office.drawingml.diagramDrawing+xml"/>
  <Override PartName="/ppt/diagrams/data97.xml" ContentType="application/vnd.openxmlformats-officedocument.drawingml.diagramData+xml"/>
  <Override PartName="/ppt/diagrams/layout97.xml" ContentType="application/vnd.openxmlformats-officedocument.drawingml.diagramLayout+xml"/>
  <Override PartName="/ppt/diagrams/quickStyle97.xml" ContentType="application/vnd.openxmlformats-officedocument.drawingml.diagramStyle+xml"/>
  <Override PartName="/ppt/diagrams/colors97.xml" ContentType="application/vnd.openxmlformats-officedocument.drawingml.diagramColors+xml"/>
  <Override PartName="/ppt/diagrams/drawing97.xml" ContentType="application/vnd.ms-office.drawingml.diagramDrawing+xml"/>
  <Override PartName="/ppt/diagrams/data98.xml" ContentType="application/vnd.openxmlformats-officedocument.drawingml.diagramData+xml"/>
  <Override PartName="/ppt/diagrams/layout98.xml" ContentType="application/vnd.openxmlformats-officedocument.drawingml.diagramLayout+xml"/>
  <Override PartName="/ppt/diagrams/quickStyle98.xml" ContentType="application/vnd.openxmlformats-officedocument.drawingml.diagramStyle+xml"/>
  <Override PartName="/ppt/diagrams/colors98.xml" ContentType="application/vnd.openxmlformats-officedocument.drawingml.diagramColors+xml"/>
  <Override PartName="/ppt/diagrams/drawing98.xml" ContentType="application/vnd.ms-office.drawingml.diagramDrawing+xml"/>
  <Override PartName="/ppt/diagrams/data99.xml" ContentType="application/vnd.openxmlformats-officedocument.drawingml.diagramData+xml"/>
  <Override PartName="/ppt/diagrams/layout99.xml" ContentType="application/vnd.openxmlformats-officedocument.drawingml.diagramLayout+xml"/>
  <Override PartName="/ppt/diagrams/quickStyle99.xml" ContentType="application/vnd.openxmlformats-officedocument.drawingml.diagramStyle+xml"/>
  <Override PartName="/ppt/diagrams/colors99.xml" ContentType="application/vnd.openxmlformats-officedocument.drawingml.diagramColors+xml"/>
  <Override PartName="/ppt/diagrams/drawing99.xml" ContentType="application/vnd.ms-office.drawingml.diagramDrawing+xml"/>
  <Override PartName="/ppt/diagrams/data100.xml" ContentType="application/vnd.openxmlformats-officedocument.drawingml.diagramData+xml"/>
  <Override PartName="/ppt/diagrams/layout100.xml" ContentType="application/vnd.openxmlformats-officedocument.drawingml.diagramLayout+xml"/>
  <Override PartName="/ppt/diagrams/quickStyle100.xml" ContentType="application/vnd.openxmlformats-officedocument.drawingml.diagramStyle+xml"/>
  <Override PartName="/ppt/diagrams/colors100.xml" ContentType="application/vnd.openxmlformats-officedocument.drawingml.diagramColors+xml"/>
  <Override PartName="/ppt/diagrams/drawing100.xml" ContentType="application/vnd.ms-office.drawingml.diagramDrawing+xml"/>
  <Override PartName="/ppt/diagrams/data101.xml" ContentType="application/vnd.openxmlformats-officedocument.drawingml.diagramData+xml"/>
  <Override PartName="/ppt/diagrams/layout101.xml" ContentType="application/vnd.openxmlformats-officedocument.drawingml.diagramLayout+xml"/>
  <Override PartName="/ppt/diagrams/quickStyle101.xml" ContentType="application/vnd.openxmlformats-officedocument.drawingml.diagramStyle+xml"/>
  <Override PartName="/ppt/diagrams/colors101.xml" ContentType="application/vnd.openxmlformats-officedocument.drawingml.diagramColors+xml"/>
  <Override PartName="/ppt/diagrams/drawing101.xml" ContentType="application/vnd.ms-office.drawingml.diagramDrawing+xml"/>
  <Override PartName="/ppt/diagrams/data102.xml" ContentType="application/vnd.openxmlformats-officedocument.drawingml.diagramData+xml"/>
  <Override PartName="/ppt/diagrams/layout102.xml" ContentType="application/vnd.openxmlformats-officedocument.drawingml.diagramLayout+xml"/>
  <Override PartName="/ppt/diagrams/quickStyle102.xml" ContentType="application/vnd.openxmlformats-officedocument.drawingml.diagramStyle+xml"/>
  <Override PartName="/ppt/diagrams/colors102.xml" ContentType="application/vnd.openxmlformats-officedocument.drawingml.diagramColors+xml"/>
  <Override PartName="/ppt/diagrams/drawing102.xml" ContentType="application/vnd.ms-office.drawingml.diagramDrawing+xml"/>
  <Override PartName="/ppt/diagrams/data103.xml" ContentType="application/vnd.openxmlformats-officedocument.drawingml.diagramData+xml"/>
  <Override PartName="/ppt/diagrams/layout103.xml" ContentType="application/vnd.openxmlformats-officedocument.drawingml.diagramLayout+xml"/>
  <Override PartName="/ppt/diagrams/quickStyle103.xml" ContentType="application/vnd.openxmlformats-officedocument.drawingml.diagramStyle+xml"/>
  <Override PartName="/ppt/diagrams/colors103.xml" ContentType="application/vnd.openxmlformats-officedocument.drawingml.diagramColors+xml"/>
  <Override PartName="/ppt/diagrams/drawing103.xml" ContentType="application/vnd.ms-office.drawingml.diagramDrawing+xml"/>
  <Override PartName="/ppt/diagrams/data104.xml" ContentType="application/vnd.openxmlformats-officedocument.drawingml.diagramData+xml"/>
  <Override PartName="/ppt/diagrams/layout104.xml" ContentType="application/vnd.openxmlformats-officedocument.drawingml.diagramLayout+xml"/>
  <Override PartName="/ppt/diagrams/quickStyle104.xml" ContentType="application/vnd.openxmlformats-officedocument.drawingml.diagramStyle+xml"/>
  <Override PartName="/ppt/diagrams/colors104.xml" ContentType="application/vnd.openxmlformats-officedocument.drawingml.diagramColors+xml"/>
  <Override PartName="/ppt/diagrams/drawing104.xml" ContentType="application/vnd.ms-office.drawingml.diagramDrawing+xml"/>
  <Override PartName="/ppt/diagrams/data105.xml" ContentType="application/vnd.openxmlformats-officedocument.drawingml.diagramData+xml"/>
  <Override PartName="/ppt/diagrams/layout105.xml" ContentType="application/vnd.openxmlformats-officedocument.drawingml.diagramLayout+xml"/>
  <Override PartName="/ppt/diagrams/quickStyle105.xml" ContentType="application/vnd.openxmlformats-officedocument.drawingml.diagramStyle+xml"/>
  <Override PartName="/ppt/diagrams/colors105.xml" ContentType="application/vnd.openxmlformats-officedocument.drawingml.diagramColors+xml"/>
  <Override PartName="/ppt/diagrams/drawing105.xml" ContentType="application/vnd.ms-office.drawingml.diagramDrawing+xml"/>
  <Override PartName="/ppt/diagrams/data106.xml" ContentType="application/vnd.openxmlformats-officedocument.drawingml.diagramData+xml"/>
  <Override PartName="/ppt/diagrams/layout106.xml" ContentType="application/vnd.openxmlformats-officedocument.drawingml.diagramLayout+xml"/>
  <Override PartName="/ppt/diagrams/quickStyle106.xml" ContentType="application/vnd.openxmlformats-officedocument.drawingml.diagramStyle+xml"/>
  <Override PartName="/ppt/diagrams/colors106.xml" ContentType="application/vnd.openxmlformats-officedocument.drawingml.diagramColors+xml"/>
  <Override PartName="/ppt/diagrams/drawing106.xml" ContentType="application/vnd.ms-office.drawingml.diagramDrawing+xml"/>
  <Override PartName="/ppt/diagrams/data107.xml" ContentType="application/vnd.openxmlformats-officedocument.drawingml.diagramData+xml"/>
  <Override PartName="/ppt/diagrams/layout107.xml" ContentType="application/vnd.openxmlformats-officedocument.drawingml.diagramLayout+xml"/>
  <Override PartName="/ppt/diagrams/quickStyle107.xml" ContentType="application/vnd.openxmlformats-officedocument.drawingml.diagramStyle+xml"/>
  <Override PartName="/ppt/diagrams/colors107.xml" ContentType="application/vnd.openxmlformats-officedocument.drawingml.diagramColors+xml"/>
  <Override PartName="/ppt/diagrams/drawing107.xml" ContentType="application/vnd.ms-office.drawingml.diagramDrawing+xml"/>
  <Override PartName="/ppt/diagrams/data108.xml" ContentType="application/vnd.openxmlformats-officedocument.drawingml.diagramData+xml"/>
  <Override PartName="/ppt/diagrams/layout108.xml" ContentType="application/vnd.openxmlformats-officedocument.drawingml.diagramLayout+xml"/>
  <Override PartName="/ppt/diagrams/quickStyle108.xml" ContentType="application/vnd.openxmlformats-officedocument.drawingml.diagramStyle+xml"/>
  <Override PartName="/ppt/diagrams/colors108.xml" ContentType="application/vnd.openxmlformats-officedocument.drawingml.diagramColors+xml"/>
  <Override PartName="/ppt/diagrams/drawing108.xml" ContentType="application/vnd.ms-office.drawingml.diagramDrawing+xml"/>
  <Override PartName="/ppt/diagrams/data109.xml" ContentType="application/vnd.openxmlformats-officedocument.drawingml.diagramData+xml"/>
  <Override PartName="/ppt/diagrams/layout109.xml" ContentType="application/vnd.openxmlformats-officedocument.drawingml.diagramLayout+xml"/>
  <Override PartName="/ppt/diagrams/quickStyle109.xml" ContentType="application/vnd.openxmlformats-officedocument.drawingml.diagramStyle+xml"/>
  <Override PartName="/ppt/diagrams/colors109.xml" ContentType="application/vnd.openxmlformats-officedocument.drawingml.diagramColors+xml"/>
  <Override PartName="/ppt/diagrams/drawing109.xml" ContentType="application/vnd.ms-office.drawingml.diagramDrawing+xml"/>
  <Override PartName="/ppt/diagrams/data110.xml" ContentType="application/vnd.openxmlformats-officedocument.drawingml.diagramData+xml"/>
  <Override PartName="/ppt/diagrams/layout110.xml" ContentType="application/vnd.openxmlformats-officedocument.drawingml.diagramLayout+xml"/>
  <Override PartName="/ppt/diagrams/quickStyle110.xml" ContentType="application/vnd.openxmlformats-officedocument.drawingml.diagramStyle+xml"/>
  <Override PartName="/ppt/diagrams/colors110.xml" ContentType="application/vnd.openxmlformats-officedocument.drawingml.diagramColors+xml"/>
  <Override PartName="/ppt/diagrams/drawing110.xml" ContentType="application/vnd.ms-office.drawingml.diagramDrawing+xml"/>
  <Override PartName="/ppt/diagrams/data111.xml" ContentType="application/vnd.openxmlformats-officedocument.drawingml.diagramData+xml"/>
  <Override PartName="/ppt/diagrams/layout111.xml" ContentType="application/vnd.openxmlformats-officedocument.drawingml.diagramLayout+xml"/>
  <Override PartName="/ppt/diagrams/quickStyle111.xml" ContentType="application/vnd.openxmlformats-officedocument.drawingml.diagramStyle+xml"/>
  <Override PartName="/ppt/diagrams/colors111.xml" ContentType="application/vnd.openxmlformats-officedocument.drawingml.diagramColors+xml"/>
  <Override PartName="/ppt/diagrams/drawing11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56" r:id="rId1"/>
  </p:sldMasterIdLst>
  <p:notesMasterIdLst>
    <p:notesMasterId r:id="rId40"/>
  </p:notesMasterIdLst>
  <p:sldIdLst>
    <p:sldId id="293" r:id="rId2"/>
    <p:sldId id="292" r:id="rId3"/>
    <p:sldId id="294" r:id="rId4"/>
    <p:sldId id="256" r:id="rId5"/>
    <p:sldId id="257" r:id="rId6"/>
    <p:sldId id="259" r:id="rId7"/>
    <p:sldId id="260" r:id="rId8"/>
    <p:sldId id="261" r:id="rId9"/>
    <p:sldId id="258" r:id="rId10"/>
    <p:sldId id="270" r:id="rId11"/>
    <p:sldId id="271" r:id="rId12"/>
    <p:sldId id="279" r:id="rId13"/>
    <p:sldId id="280" r:id="rId14"/>
    <p:sldId id="262" r:id="rId15"/>
    <p:sldId id="272" r:id="rId16"/>
    <p:sldId id="273" r:id="rId17"/>
    <p:sldId id="263" r:id="rId18"/>
    <p:sldId id="265" r:id="rId19"/>
    <p:sldId id="268" r:id="rId20"/>
    <p:sldId id="264" r:id="rId21"/>
    <p:sldId id="269" r:id="rId22"/>
    <p:sldId id="281" r:id="rId23"/>
    <p:sldId id="282" r:id="rId24"/>
    <p:sldId id="266" r:id="rId25"/>
    <p:sldId id="274" r:id="rId26"/>
    <p:sldId id="275" r:id="rId27"/>
    <p:sldId id="283" r:id="rId28"/>
    <p:sldId id="284" r:id="rId29"/>
    <p:sldId id="276" r:id="rId30"/>
    <p:sldId id="278" r:id="rId31"/>
    <p:sldId id="285" r:id="rId32"/>
    <p:sldId id="286" r:id="rId33"/>
    <p:sldId id="287" r:id="rId34"/>
    <p:sldId id="288" r:id="rId35"/>
    <p:sldId id="289" r:id="rId36"/>
    <p:sldId id="290" r:id="rId37"/>
    <p:sldId id="295" r:id="rId38"/>
    <p:sldId id="296" r:id="rId3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A6CA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625" autoAdjust="0"/>
    <p:restoredTop sz="94449" autoAdjust="0"/>
  </p:normalViewPr>
  <p:slideViewPr>
    <p:cSldViewPr snapToGrid="0">
      <p:cViewPr varScale="1">
        <p:scale>
          <a:sx n="141" d="100"/>
          <a:sy n="141" d="100"/>
        </p:scale>
        <p:origin x="200" y="1088"/>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notesMaster" Target="notesMasters/notesMaster1.xml"/><Relationship Id="rId41" Type="http://schemas.openxmlformats.org/officeDocument/2006/relationships/presProps" Target="presProps.xml"/><Relationship Id="rId42" Type="http://schemas.openxmlformats.org/officeDocument/2006/relationships/viewProps" Target="viewProps.xml"/><Relationship Id="rId43" Type="http://schemas.openxmlformats.org/officeDocument/2006/relationships/theme" Target="theme/theme1.xml"/><Relationship Id="rId4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7EFA89F-AE09-4068-B5DD-054317715EB5}"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5C9B5B42-F94B-4172-B4D2-57D538D999D2}">
      <dgm:prSet custT="1"/>
      <dgm:spPr>
        <a:solidFill>
          <a:srgbClr val="002060"/>
        </a:solidFill>
      </dgm:spPr>
      <dgm:t>
        <a:bodyPr/>
        <a:lstStyle/>
        <a:p>
          <a:pPr algn="ctr" rtl="0"/>
          <a:r>
            <a:rPr lang="es-ES" sz="3600" dirty="0" err="1" smtClean="0"/>
            <a:t>Guión</a:t>
          </a:r>
          <a:endParaRPr lang="es-MX" sz="3600" dirty="0"/>
        </a:p>
      </dgm:t>
    </dgm:pt>
    <dgm:pt modelId="{222CC9CF-ED9D-4ADA-9E7E-57E890EECF0E}" type="parTrans" cxnId="{F63364F5-2F73-4B84-89CD-2EE70E56B8C5}">
      <dgm:prSet/>
      <dgm:spPr/>
      <dgm:t>
        <a:bodyPr/>
        <a:lstStyle/>
        <a:p>
          <a:endParaRPr lang="es-MX"/>
        </a:p>
      </dgm:t>
    </dgm:pt>
    <dgm:pt modelId="{CB496251-72F8-471F-9EDE-E2DEAA26FCFC}" type="sibTrans" cxnId="{F63364F5-2F73-4B84-89CD-2EE70E56B8C5}">
      <dgm:prSet/>
      <dgm:spPr/>
      <dgm:t>
        <a:bodyPr/>
        <a:lstStyle/>
        <a:p>
          <a:endParaRPr lang="es-MX"/>
        </a:p>
      </dgm:t>
    </dgm:pt>
    <dgm:pt modelId="{EAB78F8B-012B-4D22-B75C-41B47A12C33C}" type="pres">
      <dgm:prSet presAssocID="{47EFA89F-AE09-4068-B5DD-054317715EB5}" presName="linear" presStyleCnt="0">
        <dgm:presLayoutVars>
          <dgm:animLvl val="lvl"/>
          <dgm:resizeHandles val="exact"/>
        </dgm:presLayoutVars>
      </dgm:prSet>
      <dgm:spPr/>
      <dgm:t>
        <a:bodyPr/>
        <a:lstStyle/>
        <a:p>
          <a:endParaRPr lang="es-ES_tradnl"/>
        </a:p>
      </dgm:t>
    </dgm:pt>
    <dgm:pt modelId="{B1FBAAB9-21EA-4CD8-906A-9CA8A29E0043}" type="pres">
      <dgm:prSet presAssocID="{5C9B5B42-F94B-4172-B4D2-57D538D999D2}" presName="parentText" presStyleLbl="node1" presStyleIdx="0" presStyleCnt="1" custScaleY="67066" custLinFactNeighborX="-20711" custLinFactNeighborY="-7045">
        <dgm:presLayoutVars>
          <dgm:chMax val="0"/>
          <dgm:bulletEnabled val="1"/>
        </dgm:presLayoutVars>
      </dgm:prSet>
      <dgm:spPr/>
      <dgm:t>
        <a:bodyPr/>
        <a:lstStyle/>
        <a:p>
          <a:endParaRPr lang="es-ES_tradnl"/>
        </a:p>
      </dgm:t>
    </dgm:pt>
  </dgm:ptLst>
  <dgm:cxnLst>
    <dgm:cxn modelId="{E1534D91-968C-4BF6-988E-406D7CF89BF3}" type="presOf" srcId="{5C9B5B42-F94B-4172-B4D2-57D538D999D2}" destId="{B1FBAAB9-21EA-4CD8-906A-9CA8A29E0043}" srcOrd="0" destOrd="0" presId="urn:microsoft.com/office/officeart/2005/8/layout/vList2"/>
    <dgm:cxn modelId="{4DEC3331-FC73-4594-98DD-F1D21EF05486}" type="presOf" srcId="{47EFA89F-AE09-4068-B5DD-054317715EB5}" destId="{EAB78F8B-012B-4D22-B75C-41B47A12C33C}" srcOrd="0" destOrd="0" presId="urn:microsoft.com/office/officeart/2005/8/layout/vList2"/>
    <dgm:cxn modelId="{F63364F5-2F73-4B84-89CD-2EE70E56B8C5}" srcId="{47EFA89F-AE09-4068-B5DD-054317715EB5}" destId="{5C9B5B42-F94B-4172-B4D2-57D538D999D2}" srcOrd="0" destOrd="0" parTransId="{222CC9CF-ED9D-4ADA-9E7E-57E890EECF0E}" sibTransId="{CB496251-72F8-471F-9EDE-E2DEAA26FCFC}"/>
    <dgm:cxn modelId="{4B896D74-031C-44BF-B4A8-B5DE8F401C9C}" type="presParOf" srcId="{EAB78F8B-012B-4D22-B75C-41B47A12C33C}" destId="{B1FBAAB9-21EA-4CD8-906A-9CA8A29E0043}"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328DDDCD-A8AA-4CA0-A609-B27A0CD7B3F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9763DF0A-A6B8-4D85-8B03-6225E5AE9557}">
      <dgm:prSet/>
      <dgm:spPr>
        <a:solidFill>
          <a:srgbClr val="002060"/>
        </a:solidFill>
      </dgm:spPr>
      <dgm:t>
        <a:bodyPr/>
        <a:lstStyle/>
        <a:p>
          <a:pPr rtl="0"/>
          <a:r>
            <a:rPr lang="es-MX" dirty="0" smtClean="0"/>
            <a:t>Funciones básicas</a:t>
          </a:r>
          <a:endParaRPr lang="es-MX" dirty="0"/>
        </a:p>
      </dgm:t>
    </dgm:pt>
    <dgm:pt modelId="{B4F96873-07F4-4F8F-8B1C-045D8FFF77FA}" type="parTrans" cxnId="{F275B59C-110B-4057-BE45-24E5D9E6B182}">
      <dgm:prSet/>
      <dgm:spPr/>
      <dgm:t>
        <a:bodyPr/>
        <a:lstStyle/>
        <a:p>
          <a:endParaRPr lang="es-MX"/>
        </a:p>
      </dgm:t>
    </dgm:pt>
    <dgm:pt modelId="{6942857F-6412-4D6C-9AD0-7CD16745BBAD}" type="sibTrans" cxnId="{F275B59C-110B-4057-BE45-24E5D9E6B182}">
      <dgm:prSet/>
      <dgm:spPr/>
      <dgm:t>
        <a:bodyPr/>
        <a:lstStyle/>
        <a:p>
          <a:endParaRPr lang="es-MX"/>
        </a:p>
      </dgm:t>
    </dgm:pt>
    <dgm:pt modelId="{CF7F3CDC-C654-4414-B528-9558DD8EF2B5}" type="pres">
      <dgm:prSet presAssocID="{328DDDCD-A8AA-4CA0-A609-B27A0CD7B3FF}" presName="linear" presStyleCnt="0">
        <dgm:presLayoutVars>
          <dgm:animLvl val="lvl"/>
          <dgm:resizeHandles val="exact"/>
        </dgm:presLayoutVars>
      </dgm:prSet>
      <dgm:spPr/>
      <dgm:t>
        <a:bodyPr/>
        <a:lstStyle/>
        <a:p>
          <a:endParaRPr lang="es-MX"/>
        </a:p>
      </dgm:t>
    </dgm:pt>
    <dgm:pt modelId="{0DFFE32F-3F9B-4E75-AB84-53A15C4631FB}" type="pres">
      <dgm:prSet presAssocID="{9763DF0A-A6B8-4D85-8B03-6225E5AE9557}" presName="parentText" presStyleLbl="node1" presStyleIdx="0" presStyleCnt="1" custLinFactY="-1968" custLinFactNeighborX="-72034" custLinFactNeighborY="-100000">
        <dgm:presLayoutVars>
          <dgm:chMax val="0"/>
          <dgm:bulletEnabled val="1"/>
        </dgm:presLayoutVars>
      </dgm:prSet>
      <dgm:spPr/>
      <dgm:t>
        <a:bodyPr/>
        <a:lstStyle/>
        <a:p>
          <a:endParaRPr lang="es-MX"/>
        </a:p>
      </dgm:t>
    </dgm:pt>
  </dgm:ptLst>
  <dgm:cxnLst>
    <dgm:cxn modelId="{ADCE3B9F-6AFE-4419-892F-137C2D2EC26F}" type="presOf" srcId="{328DDDCD-A8AA-4CA0-A609-B27A0CD7B3FF}" destId="{CF7F3CDC-C654-4414-B528-9558DD8EF2B5}" srcOrd="0" destOrd="0" presId="urn:microsoft.com/office/officeart/2005/8/layout/vList2"/>
    <dgm:cxn modelId="{28AC42F9-6C2E-4C09-8B21-C384B3F6DE67}" type="presOf" srcId="{9763DF0A-A6B8-4D85-8B03-6225E5AE9557}" destId="{0DFFE32F-3F9B-4E75-AB84-53A15C4631FB}" srcOrd="0" destOrd="0" presId="urn:microsoft.com/office/officeart/2005/8/layout/vList2"/>
    <dgm:cxn modelId="{F275B59C-110B-4057-BE45-24E5D9E6B182}" srcId="{328DDDCD-A8AA-4CA0-A609-B27A0CD7B3FF}" destId="{9763DF0A-A6B8-4D85-8B03-6225E5AE9557}" srcOrd="0" destOrd="0" parTransId="{B4F96873-07F4-4F8F-8B1C-045D8FFF77FA}" sibTransId="{6942857F-6412-4D6C-9AD0-7CD16745BBAD}"/>
    <dgm:cxn modelId="{8837D18E-0B87-46FA-AC87-CEDDBC38CE4B}" type="presParOf" srcId="{CF7F3CDC-C654-4414-B528-9558DD8EF2B5}" destId="{0DFFE32F-3F9B-4E75-AB84-53A15C4631FB}" srcOrd="0"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00.xml><?xml version="1.0" encoding="utf-8"?>
<dgm:dataModel xmlns:dgm="http://schemas.openxmlformats.org/drawingml/2006/diagram" xmlns:a="http://schemas.openxmlformats.org/drawingml/2006/main">
  <dgm:ptLst>
    <dgm:pt modelId="{293981E2-5360-42CF-93F8-6CFF2B03A6F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680D77E0-C083-43B6-8ADB-640707615DD1}" type="pres">
      <dgm:prSet presAssocID="{293981E2-5360-42CF-93F8-6CFF2B03A6FB}" presName="linear" presStyleCnt="0">
        <dgm:presLayoutVars>
          <dgm:animLvl val="lvl"/>
          <dgm:resizeHandles val="exact"/>
        </dgm:presLayoutVars>
      </dgm:prSet>
      <dgm:spPr/>
      <dgm:t>
        <a:bodyPr/>
        <a:lstStyle/>
        <a:p>
          <a:endParaRPr lang="es-MX"/>
        </a:p>
      </dgm:t>
    </dgm:pt>
  </dgm:ptLst>
  <dgm:cxnLst>
    <dgm:cxn modelId="{5A28B7F2-13F5-441F-BD3A-E546F88D7A72}" type="presOf" srcId="{293981E2-5360-42CF-93F8-6CFF2B03A6FB}" destId="{680D77E0-C083-43B6-8ADB-640707615DD1}" srcOrd="0" destOrd="0" presId="urn:microsoft.com/office/officeart/2005/8/layout/vList2"/>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101.xml><?xml version="1.0" encoding="utf-8"?>
<dgm:dataModel xmlns:dgm="http://schemas.openxmlformats.org/drawingml/2006/diagram" xmlns:a="http://schemas.openxmlformats.org/drawingml/2006/main">
  <dgm:ptLst>
    <dgm:pt modelId="{293981E2-5360-42CF-93F8-6CFF2B03A6F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0AA71B7-5FD2-4F32-A6DB-EB5664A8CB74}">
      <dgm:prSet custT="1"/>
      <dgm:spPr>
        <a:solidFill>
          <a:srgbClr val="002060"/>
        </a:solidFill>
      </dgm:spPr>
      <dgm:t>
        <a:bodyPr/>
        <a:lstStyle/>
        <a:p>
          <a:pPr algn="ctr" rtl="0"/>
          <a:r>
            <a:rPr lang="es-MX" sz="1600" b="1" dirty="0" smtClean="0"/>
            <a:t>f(x) = x</a:t>
          </a:r>
          <a:r>
            <a:rPr lang="es-MX" sz="1600" b="1" baseline="30000" dirty="0" smtClean="0"/>
            <a:t>2</a:t>
          </a:r>
          <a:r>
            <a:rPr lang="es-MX" sz="1600" b="1" dirty="0" smtClean="0"/>
            <a:t> </a:t>
          </a:r>
          <a:endParaRPr lang="es-MX" sz="1600" b="1" dirty="0"/>
        </a:p>
      </dgm:t>
    </dgm:pt>
    <dgm:pt modelId="{F23C5CBE-8B94-4F69-91BF-96965DE365D8}" type="parTrans" cxnId="{B5198CF5-8F24-4082-8F4A-3D8B99E49107}">
      <dgm:prSet/>
      <dgm:spPr/>
      <dgm:t>
        <a:bodyPr/>
        <a:lstStyle/>
        <a:p>
          <a:endParaRPr lang="es-MX"/>
        </a:p>
      </dgm:t>
    </dgm:pt>
    <dgm:pt modelId="{2E379E3F-C435-4F64-8931-1321BF222A7B}" type="sibTrans" cxnId="{B5198CF5-8F24-4082-8F4A-3D8B99E49107}">
      <dgm:prSet/>
      <dgm:spPr/>
      <dgm:t>
        <a:bodyPr/>
        <a:lstStyle/>
        <a:p>
          <a:endParaRPr lang="es-MX"/>
        </a:p>
      </dgm:t>
    </dgm:pt>
    <dgm:pt modelId="{680D77E0-C083-43B6-8ADB-640707615DD1}" type="pres">
      <dgm:prSet presAssocID="{293981E2-5360-42CF-93F8-6CFF2B03A6FB}" presName="linear" presStyleCnt="0">
        <dgm:presLayoutVars>
          <dgm:animLvl val="lvl"/>
          <dgm:resizeHandles val="exact"/>
        </dgm:presLayoutVars>
      </dgm:prSet>
      <dgm:spPr/>
      <dgm:t>
        <a:bodyPr/>
        <a:lstStyle/>
        <a:p>
          <a:endParaRPr lang="es-MX"/>
        </a:p>
      </dgm:t>
    </dgm:pt>
    <dgm:pt modelId="{2B2B5D55-2923-49E0-B6C7-6E00098D8918}" type="pres">
      <dgm:prSet presAssocID="{80AA71B7-5FD2-4F32-A6DB-EB5664A8CB74}" presName="parentText" presStyleLbl="node1" presStyleIdx="0" presStyleCnt="1" custLinFactNeighborX="-26596" custLinFactNeighborY="63223">
        <dgm:presLayoutVars>
          <dgm:chMax val="0"/>
          <dgm:bulletEnabled val="1"/>
        </dgm:presLayoutVars>
      </dgm:prSet>
      <dgm:spPr/>
      <dgm:t>
        <a:bodyPr/>
        <a:lstStyle/>
        <a:p>
          <a:endParaRPr lang="es-MX"/>
        </a:p>
      </dgm:t>
    </dgm:pt>
  </dgm:ptLst>
  <dgm:cxnLst>
    <dgm:cxn modelId="{B5198CF5-8F24-4082-8F4A-3D8B99E49107}" srcId="{293981E2-5360-42CF-93F8-6CFF2B03A6FB}" destId="{80AA71B7-5FD2-4F32-A6DB-EB5664A8CB74}" srcOrd="0" destOrd="0" parTransId="{F23C5CBE-8B94-4F69-91BF-96965DE365D8}" sibTransId="{2E379E3F-C435-4F64-8931-1321BF222A7B}"/>
    <dgm:cxn modelId="{1F181C8F-F640-4117-B722-1938819E7D17}" type="presOf" srcId="{80AA71B7-5FD2-4F32-A6DB-EB5664A8CB74}" destId="{2B2B5D55-2923-49E0-B6C7-6E00098D8918}" srcOrd="0" destOrd="0" presId="urn:microsoft.com/office/officeart/2005/8/layout/vList2"/>
    <dgm:cxn modelId="{E2BA6D62-C97D-424D-9074-6617492446F4}" type="presOf" srcId="{293981E2-5360-42CF-93F8-6CFF2B03A6FB}" destId="{680D77E0-C083-43B6-8ADB-640707615DD1}" srcOrd="0" destOrd="0" presId="urn:microsoft.com/office/officeart/2005/8/layout/vList2"/>
    <dgm:cxn modelId="{9298B6CC-CB43-4B87-BC46-12573F3D1F46}" type="presParOf" srcId="{680D77E0-C083-43B6-8ADB-640707615DD1}" destId="{2B2B5D55-2923-49E0-B6C7-6E00098D8918}" srcOrd="0" destOrd="0" presId="urn:microsoft.com/office/officeart/2005/8/layout/vList2"/>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102.xml><?xml version="1.0" encoding="utf-8"?>
<dgm:dataModel xmlns:dgm="http://schemas.openxmlformats.org/drawingml/2006/diagram" xmlns:a="http://schemas.openxmlformats.org/drawingml/2006/main">
  <dgm:ptLst>
    <dgm:pt modelId="{293981E2-5360-42CF-93F8-6CFF2B03A6F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0AA71B7-5FD2-4F32-A6DB-EB5664A8CB74}">
      <dgm:prSet custT="1"/>
      <dgm:spPr>
        <a:solidFill>
          <a:srgbClr val="002060"/>
        </a:solidFill>
      </dgm:spPr>
      <dgm:t>
        <a:bodyPr/>
        <a:lstStyle/>
        <a:p>
          <a:pPr algn="ctr" rtl="0"/>
          <a:r>
            <a:rPr lang="es-MX" sz="1600" b="1" dirty="0" smtClean="0"/>
            <a:t>f(x) = x</a:t>
          </a:r>
          <a:r>
            <a:rPr lang="es-MX" sz="1600" b="1" baseline="30000" dirty="0" smtClean="0"/>
            <a:t>2 </a:t>
          </a:r>
          <a:r>
            <a:rPr lang="es-MX" sz="1600" b="1" baseline="0" dirty="0" smtClean="0"/>
            <a:t>-4x </a:t>
          </a:r>
          <a:endParaRPr lang="es-MX" sz="1600" b="1" baseline="0" dirty="0"/>
        </a:p>
      </dgm:t>
    </dgm:pt>
    <dgm:pt modelId="{F23C5CBE-8B94-4F69-91BF-96965DE365D8}" type="parTrans" cxnId="{B5198CF5-8F24-4082-8F4A-3D8B99E49107}">
      <dgm:prSet/>
      <dgm:spPr/>
      <dgm:t>
        <a:bodyPr/>
        <a:lstStyle/>
        <a:p>
          <a:endParaRPr lang="es-MX"/>
        </a:p>
      </dgm:t>
    </dgm:pt>
    <dgm:pt modelId="{2E379E3F-C435-4F64-8931-1321BF222A7B}" type="sibTrans" cxnId="{B5198CF5-8F24-4082-8F4A-3D8B99E49107}">
      <dgm:prSet/>
      <dgm:spPr/>
      <dgm:t>
        <a:bodyPr/>
        <a:lstStyle/>
        <a:p>
          <a:endParaRPr lang="es-MX"/>
        </a:p>
      </dgm:t>
    </dgm:pt>
    <dgm:pt modelId="{680D77E0-C083-43B6-8ADB-640707615DD1}" type="pres">
      <dgm:prSet presAssocID="{293981E2-5360-42CF-93F8-6CFF2B03A6FB}" presName="linear" presStyleCnt="0">
        <dgm:presLayoutVars>
          <dgm:animLvl val="lvl"/>
          <dgm:resizeHandles val="exact"/>
        </dgm:presLayoutVars>
      </dgm:prSet>
      <dgm:spPr/>
      <dgm:t>
        <a:bodyPr/>
        <a:lstStyle/>
        <a:p>
          <a:endParaRPr lang="es-MX"/>
        </a:p>
      </dgm:t>
    </dgm:pt>
    <dgm:pt modelId="{2B2B5D55-2923-49E0-B6C7-6E00098D8918}" type="pres">
      <dgm:prSet presAssocID="{80AA71B7-5FD2-4F32-A6DB-EB5664A8CB74}" presName="parentText" presStyleLbl="node1" presStyleIdx="0" presStyleCnt="1" custLinFactNeighborX="-26596" custLinFactNeighborY="63223">
        <dgm:presLayoutVars>
          <dgm:chMax val="0"/>
          <dgm:bulletEnabled val="1"/>
        </dgm:presLayoutVars>
      </dgm:prSet>
      <dgm:spPr/>
      <dgm:t>
        <a:bodyPr/>
        <a:lstStyle/>
        <a:p>
          <a:endParaRPr lang="es-MX"/>
        </a:p>
      </dgm:t>
    </dgm:pt>
  </dgm:ptLst>
  <dgm:cxnLst>
    <dgm:cxn modelId="{B5198CF5-8F24-4082-8F4A-3D8B99E49107}" srcId="{293981E2-5360-42CF-93F8-6CFF2B03A6FB}" destId="{80AA71B7-5FD2-4F32-A6DB-EB5664A8CB74}" srcOrd="0" destOrd="0" parTransId="{F23C5CBE-8B94-4F69-91BF-96965DE365D8}" sibTransId="{2E379E3F-C435-4F64-8931-1321BF222A7B}"/>
    <dgm:cxn modelId="{BD0AA370-C057-46B8-AC7D-A9DE209DA7F6}" type="presOf" srcId="{80AA71B7-5FD2-4F32-A6DB-EB5664A8CB74}" destId="{2B2B5D55-2923-49E0-B6C7-6E00098D8918}" srcOrd="0" destOrd="0" presId="urn:microsoft.com/office/officeart/2005/8/layout/vList2"/>
    <dgm:cxn modelId="{F3D56778-C0AB-46AB-9BA4-3A2AB81BF61F}" type="presOf" srcId="{293981E2-5360-42CF-93F8-6CFF2B03A6FB}" destId="{680D77E0-C083-43B6-8ADB-640707615DD1}" srcOrd="0" destOrd="0" presId="urn:microsoft.com/office/officeart/2005/8/layout/vList2"/>
    <dgm:cxn modelId="{BE49AE00-7C34-41E3-AB11-527D151229C7}" type="presParOf" srcId="{680D77E0-C083-43B6-8ADB-640707615DD1}" destId="{2B2B5D55-2923-49E0-B6C7-6E00098D8918}" srcOrd="0" destOrd="0" presId="urn:microsoft.com/office/officeart/2005/8/layout/vList2"/>
  </dgm:cxn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103.xml><?xml version="1.0" encoding="utf-8"?>
<dgm:dataModel xmlns:dgm="http://schemas.openxmlformats.org/drawingml/2006/diagram" xmlns:a="http://schemas.openxmlformats.org/drawingml/2006/main">
  <dgm:ptLst>
    <dgm:pt modelId="{DC6805E3-9A7B-4152-970C-73806858FB58}"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3A4AACB6-424A-4B3F-827E-0C2CDF5C0E8D}">
      <dgm:prSet/>
      <dgm:spPr/>
      <dgm:t>
        <a:bodyPr/>
        <a:lstStyle/>
        <a:p>
          <a:pPr rtl="0"/>
          <a:r>
            <a:rPr lang="es-MX" b="0" dirty="0" smtClean="0"/>
            <a:t>Ejercicios</a:t>
          </a:r>
          <a:endParaRPr lang="es-MX" dirty="0"/>
        </a:p>
      </dgm:t>
    </dgm:pt>
    <dgm:pt modelId="{40F797A3-F1BB-4A39-BD42-9F76C7C28935}" type="parTrans" cxnId="{3F74A6DC-B260-465E-8221-202B3B01A240}">
      <dgm:prSet/>
      <dgm:spPr/>
      <dgm:t>
        <a:bodyPr/>
        <a:lstStyle/>
        <a:p>
          <a:endParaRPr lang="es-MX"/>
        </a:p>
      </dgm:t>
    </dgm:pt>
    <dgm:pt modelId="{443C18B6-F3A6-4A55-86EA-5F5FD23E68D6}" type="sibTrans" cxnId="{3F74A6DC-B260-465E-8221-202B3B01A240}">
      <dgm:prSet/>
      <dgm:spPr/>
      <dgm:t>
        <a:bodyPr/>
        <a:lstStyle/>
        <a:p>
          <a:endParaRPr lang="es-MX"/>
        </a:p>
      </dgm:t>
    </dgm:pt>
    <dgm:pt modelId="{1A755E9D-D33D-45F4-987A-5B319646323F}" type="pres">
      <dgm:prSet presAssocID="{DC6805E3-9A7B-4152-970C-73806858FB58}" presName="linear" presStyleCnt="0">
        <dgm:presLayoutVars>
          <dgm:animLvl val="lvl"/>
          <dgm:resizeHandles val="exact"/>
        </dgm:presLayoutVars>
      </dgm:prSet>
      <dgm:spPr/>
      <dgm:t>
        <a:bodyPr/>
        <a:lstStyle/>
        <a:p>
          <a:endParaRPr lang="es-MX"/>
        </a:p>
      </dgm:t>
    </dgm:pt>
    <dgm:pt modelId="{EF450569-8037-4B1F-B0EB-394E450B890B}" type="pres">
      <dgm:prSet presAssocID="{3A4AACB6-424A-4B3F-827E-0C2CDF5C0E8D}" presName="parentText" presStyleLbl="node1" presStyleIdx="0" presStyleCnt="1" custLinFactNeighborX="604" custLinFactNeighborY="-881">
        <dgm:presLayoutVars>
          <dgm:chMax val="0"/>
          <dgm:bulletEnabled val="1"/>
        </dgm:presLayoutVars>
      </dgm:prSet>
      <dgm:spPr/>
      <dgm:t>
        <a:bodyPr/>
        <a:lstStyle/>
        <a:p>
          <a:endParaRPr lang="es-MX"/>
        </a:p>
      </dgm:t>
    </dgm:pt>
  </dgm:ptLst>
  <dgm:cxnLst>
    <dgm:cxn modelId="{31FE8256-BE8D-4A33-8E3F-0E74A1B5F512}" type="presOf" srcId="{DC6805E3-9A7B-4152-970C-73806858FB58}" destId="{1A755E9D-D33D-45F4-987A-5B319646323F}" srcOrd="0" destOrd="0" presId="urn:microsoft.com/office/officeart/2005/8/layout/vList2"/>
    <dgm:cxn modelId="{BA961A70-00E2-4424-96D0-4C2121E200AA}" type="presOf" srcId="{3A4AACB6-424A-4B3F-827E-0C2CDF5C0E8D}" destId="{EF450569-8037-4B1F-B0EB-394E450B890B}" srcOrd="0" destOrd="0" presId="urn:microsoft.com/office/officeart/2005/8/layout/vList2"/>
    <dgm:cxn modelId="{3F74A6DC-B260-465E-8221-202B3B01A240}" srcId="{DC6805E3-9A7B-4152-970C-73806858FB58}" destId="{3A4AACB6-424A-4B3F-827E-0C2CDF5C0E8D}" srcOrd="0" destOrd="0" parTransId="{40F797A3-F1BB-4A39-BD42-9F76C7C28935}" sibTransId="{443C18B6-F3A6-4A55-86EA-5F5FD23E68D6}"/>
    <dgm:cxn modelId="{791F0E43-4719-4D80-AC7E-664FD0CD3D09}" type="presParOf" srcId="{1A755E9D-D33D-45F4-987A-5B319646323F}" destId="{EF450569-8037-4B1F-B0EB-394E450B890B}"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4.xml><?xml version="1.0" encoding="utf-8"?>
<dgm:dataModel xmlns:dgm="http://schemas.openxmlformats.org/drawingml/2006/diagram" xmlns:a="http://schemas.openxmlformats.org/drawingml/2006/main">
  <dgm:ptLst>
    <dgm:pt modelId="{906DDC8E-6FC0-4953-A593-5C786A7FFE8E}"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9A2E3CB0-40C3-4690-BEB7-DF07CEAF427C}">
      <dgm:prSet custT="1"/>
      <dgm:spPr/>
      <dgm:t>
        <a:bodyPr/>
        <a:lstStyle/>
        <a:p>
          <a:pPr algn="l" rtl="0"/>
          <a:r>
            <a:rPr lang="es-MX" sz="2800" dirty="0" smtClean="0"/>
            <a:t>f(x) = -5X +3</a:t>
          </a:r>
        </a:p>
        <a:p>
          <a:pPr algn="l" rtl="0"/>
          <a:endParaRPr lang="es-MX" sz="2800" dirty="0" smtClean="0"/>
        </a:p>
        <a:p>
          <a:pPr algn="l" rtl="0"/>
          <a:r>
            <a:rPr lang="es-MX" sz="2800" dirty="0" smtClean="0"/>
            <a:t>f(x) = (X+2)</a:t>
          </a:r>
          <a:r>
            <a:rPr lang="es-MX" sz="2800" baseline="30000" dirty="0" smtClean="0"/>
            <a:t>2</a:t>
          </a:r>
          <a:r>
            <a:rPr lang="es-MX" sz="2800" dirty="0" smtClean="0"/>
            <a:t> - x</a:t>
          </a:r>
        </a:p>
        <a:p>
          <a:pPr algn="l" rtl="0"/>
          <a:endParaRPr lang="es-MX" sz="2800" dirty="0" smtClean="0"/>
        </a:p>
        <a:p>
          <a:pPr algn="l" rtl="0"/>
          <a:r>
            <a:rPr lang="es-MX" sz="2800" dirty="0" smtClean="0"/>
            <a:t>f(x) = e</a:t>
          </a:r>
          <a:r>
            <a:rPr lang="es-MX" sz="2800" baseline="30000" dirty="0" smtClean="0"/>
            <a:t>X+1</a:t>
          </a:r>
          <a:r>
            <a:rPr lang="es-MX" sz="2800" dirty="0" smtClean="0"/>
            <a:t> -10</a:t>
          </a:r>
        </a:p>
        <a:p>
          <a:pPr algn="l" rtl="0"/>
          <a:endParaRPr lang="es-MX" sz="2800" dirty="0" smtClean="0"/>
        </a:p>
      </dgm:t>
    </dgm:pt>
    <dgm:pt modelId="{661F8A94-7192-43FC-9AAD-C59409B379F5}" type="parTrans" cxnId="{8F91BF31-4118-471C-B375-D619B9127006}">
      <dgm:prSet/>
      <dgm:spPr/>
      <dgm:t>
        <a:bodyPr/>
        <a:lstStyle/>
        <a:p>
          <a:endParaRPr lang="es-MX"/>
        </a:p>
      </dgm:t>
    </dgm:pt>
    <dgm:pt modelId="{E0554992-C633-488D-899C-0ACE68131240}" type="sibTrans" cxnId="{8F91BF31-4118-471C-B375-D619B9127006}">
      <dgm:prSet/>
      <dgm:spPr/>
      <dgm:t>
        <a:bodyPr/>
        <a:lstStyle/>
        <a:p>
          <a:endParaRPr lang="es-MX"/>
        </a:p>
      </dgm:t>
    </dgm:pt>
    <dgm:pt modelId="{1E127346-A3A1-4868-9837-F0AFD953A987}" type="pres">
      <dgm:prSet presAssocID="{906DDC8E-6FC0-4953-A593-5C786A7FFE8E}" presName="linear" presStyleCnt="0">
        <dgm:presLayoutVars>
          <dgm:animLvl val="lvl"/>
          <dgm:resizeHandles val="exact"/>
        </dgm:presLayoutVars>
      </dgm:prSet>
      <dgm:spPr/>
      <dgm:t>
        <a:bodyPr/>
        <a:lstStyle/>
        <a:p>
          <a:endParaRPr lang="es-MX"/>
        </a:p>
      </dgm:t>
    </dgm:pt>
    <dgm:pt modelId="{563A250D-D834-4EA4-A2E3-C3AF2EE2323B}" type="pres">
      <dgm:prSet presAssocID="{9A2E3CB0-40C3-4690-BEB7-DF07CEAF427C}" presName="parentText" presStyleLbl="node1" presStyleIdx="0" presStyleCnt="1" custScaleY="823321" custLinFactNeighborX="-3032" custLinFactNeighborY="16895">
        <dgm:presLayoutVars>
          <dgm:chMax val="0"/>
          <dgm:bulletEnabled val="1"/>
        </dgm:presLayoutVars>
      </dgm:prSet>
      <dgm:spPr/>
      <dgm:t>
        <a:bodyPr/>
        <a:lstStyle/>
        <a:p>
          <a:endParaRPr lang="es-MX"/>
        </a:p>
      </dgm:t>
    </dgm:pt>
  </dgm:ptLst>
  <dgm:cxnLst>
    <dgm:cxn modelId="{8F91BF31-4118-471C-B375-D619B9127006}" srcId="{906DDC8E-6FC0-4953-A593-5C786A7FFE8E}" destId="{9A2E3CB0-40C3-4690-BEB7-DF07CEAF427C}" srcOrd="0" destOrd="0" parTransId="{661F8A94-7192-43FC-9AAD-C59409B379F5}" sibTransId="{E0554992-C633-488D-899C-0ACE68131240}"/>
    <dgm:cxn modelId="{559A8EB5-2EE3-44CD-BCED-5F4F3B9ADD90}" type="presOf" srcId="{9A2E3CB0-40C3-4690-BEB7-DF07CEAF427C}" destId="{563A250D-D834-4EA4-A2E3-C3AF2EE2323B}" srcOrd="0" destOrd="0" presId="urn:microsoft.com/office/officeart/2005/8/layout/vList2"/>
    <dgm:cxn modelId="{5F2E9D4E-5777-4F3A-80B4-08579EA9F2E1}" type="presOf" srcId="{906DDC8E-6FC0-4953-A593-5C786A7FFE8E}" destId="{1E127346-A3A1-4868-9837-F0AFD953A987}" srcOrd="0" destOrd="0" presId="urn:microsoft.com/office/officeart/2005/8/layout/vList2"/>
    <dgm:cxn modelId="{B0CB3915-FA12-4B75-8EE4-FED9D3459F53}" type="presParOf" srcId="{1E127346-A3A1-4868-9837-F0AFD953A987}" destId="{563A250D-D834-4EA4-A2E3-C3AF2EE2323B}"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05.xml><?xml version="1.0" encoding="utf-8"?>
<dgm:dataModel xmlns:dgm="http://schemas.openxmlformats.org/drawingml/2006/diagram" xmlns:a="http://schemas.openxmlformats.org/drawingml/2006/main">
  <dgm:ptLst>
    <dgm:pt modelId="{7F05BC9C-AFFB-48F7-BB77-EC11B0D09E0E}"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es-MX"/>
        </a:p>
      </dgm:t>
    </dgm:pt>
    <dgm:pt modelId="{2E0BC384-FD1B-4E9D-947A-25080CE5E91C}">
      <dgm:prSet/>
      <dgm:spPr>
        <a:solidFill>
          <a:srgbClr val="002060"/>
        </a:solidFill>
      </dgm:spPr>
      <dgm:t>
        <a:bodyPr/>
        <a:lstStyle/>
        <a:p>
          <a:pPr algn="l" rtl="0"/>
          <a:r>
            <a:rPr lang="es-MX" dirty="0" smtClean="0"/>
            <a:t>Realizar una interpretación de como sería la </a:t>
          </a:r>
          <a:r>
            <a:rPr lang="es-MX" dirty="0" smtClean="0"/>
            <a:t>gráfica </a:t>
          </a:r>
          <a:r>
            <a:rPr lang="es-MX" dirty="0" smtClean="0"/>
            <a:t>de las siguientes funciones</a:t>
          </a:r>
        </a:p>
        <a:p>
          <a:pPr algn="l" rtl="0"/>
          <a:r>
            <a:rPr lang="es-MX" dirty="0" smtClean="0"/>
            <a:t>gráficarlas </a:t>
          </a:r>
          <a:r>
            <a:rPr lang="es-MX" dirty="0" smtClean="0"/>
            <a:t>con ayuda de algún paquete de computación ( Mathlab, Geogebra, Mimioteach, etc) para verificar si fue correcta la interpretación.</a:t>
          </a:r>
          <a:endParaRPr lang="es-MX" dirty="0"/>
        </a:p>
      </dgm:t>
    </dgm:pt>
    <dgm:pt modelId="{1CDA0D04-2D50-4772-99CB-AC65DCD823D9}" type="parTrans" cxnId="{1B28B17E-2009-4284-B558-3B81C1FEBC32}">
      <dgm:prSet/>
      <dgm:spPr/>
      <dgm:t>
        <a:bodyPr/>
        <a:lstStyle/>
        <a:p>
          <a:endParaRPr lang="es-MX"/>
        </a:p>
      </dgm:t>
    </dgm:pt>
    <dgm:pt modelId="{36D71120-E16E-4191-B97A-16E84D628F8D}" type="sibTrans" cxnId="{1B28B17E-2009-4284-B558-3B81C1FEBC32}">
      <dgm:prSet/>
      <dgm:spPr/>
      <dgm:t>
        <a:bodyPr/>
        <a:lstStyle/>
        <a:p>
          <a:endParaRPr lang="es-MX"/>
        </a:p>
      </dgm:t>
    </dgm:pt>
    <dgm:pt modelId="{0F4BBA19-C3A4-46E8-904E-EDD83D93AB54}" type="pres">
      <dgm:prSet presAssocID="{7F05BC9C-AFFB-48F7-BB77-EC11B0D09E0E}" presName="CompostProcess" presStyleCnt="0">
        <dgm:presLayoutVars>
          <dgm:dir/>
          <dgm:resizeHandles val="exact"/>
        </dgm:presLayoutVars>
      </dgm:prSet>
      <dgm:spPr/>
      <dgm:t>
        <a:bodyPr/>
        <a:lstStyle/>
        <a:p>
          <a:endParaRPr lang="es-MX"/>
        </a:p>
      </dgm:t>
    </dgm:pt>
    <dgm:pt modelId="{9468432B-CD98-40BF-91D9-2F0895037791}" type="pres">
      <dgm:prSet presAssocID="{7F05BC9C-AFFB-48F7-BB77-EC11B0D09E0E}" presName="arrow" presStyleLbl="bgShp" presStyleIdx="0" presStyleCnt="1" custScaleX="117647"/>
      <dgm:spPr/>
    </dgm:pt>
    <dgm:pt modelId="{4A4A8A0A-D942-4F8E-9146-E6FB6E6F1BF2}" type="pres">
      <dgm:prSet presAssocID="{7F05BC9C-AFFB-48F7-BB77-EC11B0D09E0E}" presName="linearProcess" presStyleCnt="0"/>
      <dgm:spPr/>
    </dgm:pt>
    <dgm:pt modelId="{A5804400-3F1F-40DD-8A74-8AE93EBF7164}" type="pres">
      <dgm:prSet presAssocID="{2E0BC384-FD1B-4E9D-947A-25080CE5E91C}" presName="textNode" presStyleLbl="node1" presStyleIdx="0" presStyleCnt="1" custScaleX="87446" custScaleY="104233" custLinFactNeighborX="-8904" custLinFactNeighborY="3043">
        <dgm:presLayoutVars>
          <dgm:bulletEnabled val="1"/>
        </dgm:presLayoutVars>
      </dgm:prSet>
      <dgm:spPr/>
      <dgm:t>
        <a:bodyPr/>
        <a:lstStyle/>
        <a:p>
          <a:endParaRPr lang="es-MX"/>
        </a:p>
      </dgm:t>
    </dgm:pt>
  </dgm:ptLst>
  <dgm:cxnLst>
    <dgm:cxn modelId="{B56932AC-2673-4437-B3D4-7FF1ADA22920}" type="presOf" srcId="{7F05BC9C-AFFB-48F7-BB77-EC11B0D09E0E}" destId="{0F4BBA19-C3A4-46E8-904E-EDD83D93AB54}" srcOrd="0" destOrd="0" presId="urn:microsoft.com/office/officeart/2005/8/layout/hProcess9"/>
    <dgm:cxn modelId="{1B28B17E-2009-4284-B558-3B81C1FEBC32}" srcId="{7F05BC9C-AFFB-48F7-BB77-EC11B0D09E0E}" destId="{2E0BC384-FD1B-4E9D-947A-25080CE5E91C}" srcOrd="0" destOrd="0" parTransId="{1CDA0D04-2D50-4772-99CB-AC65DCD823D9}" sibTransId="{36D71120-E16E-4191-B97A-16E84D628F8D}"/>
    <dgm:cxn modelId="{DD313F29-0D10-4F75-844A-E1F89263A09F}" type="presOf" srcId="{2E0BC384-FD1B-4E9D-947A-25080CE5E91C}" destId="{A5804400-3F1F-40DD-8A74-8AE93EBF7164}" srcOrd="0" destOrd="0" presId="urn:microsoft.com/office/officeart/2005/8/layout/hProcess9"/>
    <dgm:cxn modelId="{B0E5CC52-0B99-4791-9607-AC844189AE9F}" type="presParOf" srcId="{0F4BBA19-C3A4-46E8-904E-EDD83D93AB54}" destId="{9468432B-CD98-40BF-91D9-2F0895037791}" srcOrd="0" destOrd="0" presId="urn:microsoft.com/office/officeart/2005/8/layout/hProcess9"/>
    <dgm:cxn modelId="{28677D3D-AD53-427B-AE95-9DE8880B3908}" type="presParOf" srcId="{0F4BBA19-C3A4-46E8-904E-EDD83D93AB54}" destId="{4A4A8A0A-D942-4F8E-9146-E6FB6E6F1BF2}" srcOrd="1" destOrd="0" presId="urn:microsoft.com/office/officeart/2005/8/layout/hProcess9"/>
    <dgm:cxn modelId="{9C1CEFE4-830E-4AB9-B07B-5FBE7374C5A6}" type="presParOf" srcId="{4A4A8A0A-D942-4F8E-9146-E6FB6E6F1BF2}" destId="{A5804400-3F1F-40DD-8A74-8AE93EBF7164}" srcOrd="0" destOrd="0" presId="urn:microsoft.com/office/officeart/2005/8/layout/hProcess9"/>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106.xml><?xml version="1.0" encoding="utf-8"?>
<dgm:dataModel xmlns:dgm="http://schemas.openxmlformats.org/drawingml/2006/diagram" xmlns:a="http://schemas.openxmlformats.org/drawingml/2006/main">
  <dgm:ptLst>
    <dgm:pt modelId="{DC6805E3-9A7B-4152-970C-73806858FB5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3A4AACB6-424A-4B3F-827E-0C2CDF5C0E8D}">
      <dgm:prSet/>
      <dgm:spPr/>
      <dgm:t>
        <a:bodyPr/>
        <a:lstStyle/>
        <a:p>
          <a:pPr rtl="0"/>
          <a:r>
            <a:rPr lang="es-MX" b="0" dirty="0" smtClean="0"/>
            <a:t>Ejemplo</a:t>
          </a:r>
          <a:endParaRPr lang="es-MX" dirty="0"/>
        </a:p>
      </dgm:t>
    </dgm:pt>
    <dgm:pt modelId="{40F797A3-F1BB-4A39-BD42-9F76C7C28935}" type="parTrans" cxnId="{3F74A6DC-B260-465E-8221-202B3B01A240}">
      <dgm:prSet/>
      <dgm:spPr/>
      <dgm:t>
        <a:bodyPr/>
        <a:lstStyle/>
        <a:p>
          <a:endParaRPr lang="es-MX"/>
        </a:p>
      </dgm:t>
    </dgm:pt>
    <dgm:pt modelId="{443C18B6-F3A6-4A55-86EA-5F5FD23E68D6}" type="sibTrans" cxnId="{3F74A6DC-B260-465E-8221-202B3B01A240}">
      <dgm:prSet/>
      <dgm:spPr/>
      <dgm:t>
        <a:bodyPr/>
        <a:lstStyle/>
        <a:p>
          <a:endParaRPr lang="es-MX"/>
        </a:p>
      </dgm:t>
    </dgm:pt>
    <dgm:pt modelId="{1A755E9D-D33D-45F4-987A-5B319646323F}" type="pres">
      <dgm:prSet presAssocID="{DC6805E3-9A7B-4152-970C-73806858FB58}" presName="linear" presStyleCnt="0">
        <dgm:presLayoutVars>
          <dgm:animLvl val="lvl"/>
          <dgm:resizeHandles val="exact"/>
        </dgm:presLayoutVars>
      </dgm:prSet>
      <dgm:spPr/>
      <dgm:t>
        <a:bodyPr/>
        <a:lstStyle/>
        <a:p>
          <a:endParaRPr lang="es-MX"/>
        </a:p>
      </dgm:t>
    </dgm:pt>
    <dgm:pt modelId="{EF450569-8037-4B1F-B0EB-394E450B890B}" type="pres">
      <dgm:prSet presAssocID="{3A4AACB6-424A-4B3F-827E-0C2CDF5C0E8D}" presName="parentText" presStyleLbl="node1" presStyleIdx="0" presStyleCnt="1" custLinFactNeighborX="15418" custLinFactNeighborY="73900">
        <dgm:presLayoutVars>
          <dgm:chMax val="0"/>
          <dgm:bulletEnabled val="1"/>
        </dgm:presLayoutVars>
      </dgm:prSet>
      <dgm:spPr/>
      <dgm:t>
        <a:bodyPr/>
        <a:lstStyle/>
        <a:p>
          <a:endParaRPr lang="es-MX"/>
        </a:p>
      </dgm:t>
    </dgm:pt>
  </dgm:ptLst>
  <dgm:cxnLst>
    <dgm:cxn modelId="{3F74A6DC-B260-465E-8221-202B3B01A240}" srcId="{DC6805E3-9A7B-4152-970C-73806858FB58}" destId="{3A4AACB6-424A-4B3F-827E-0C2CDF5C0E8D}" srcOrd="0" destOrd="0" parTransId="{40F797A3-F1BB-4A39-BD42-9F76C7C28935}" sibTransId="{443C18B6-F3A6-4A55-86EA-5F5FD23E68D6}"/>
    <dgm:cxn modelId="{C4D7675D-8F3D-440B-8CAC-1170855D504F}" type="presOf" srcId="{DC6805E3-9A7B-4152-970C-73806858FB58}" destId="{1A755E9D-D33D-45F4-987A-5B319646323F}" srcOrd="0" destOrd="0" presId="urn:microsoft.com/office/officeart/2005/8/layout/vList2"/>
    <dgm:cxn modelId="{C789DA6E-1FCE-40BA-A124-0EA8C6021332}" type="presOf" srcId="{3A4AACB6-424A-4B3F-827E-0C2CDF5C0E8D}" destId="{EF450569-8037-4B1F-B0EB-394E450B890B}" srcOrd="0" destOrd="0" presId="urn:microsoft.com/office/officeart/2005/8/layout/vList2"/>
    <dgm:cxn modelId="{0506C379-83C1-4E53-99F9-BD6059C0F3E9}" type="presParOf" srcId="{1A755E9D-D33D-45F4-987A-5B319646323F}" destId="{EF450569-8037-4B1F-B0EB-394E450B890B}"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7.xml><?xml version="1.0" encoding="utf-8"?>
<dgm:dataModel xmlns:dgm="http://schemas.openxmlformats.org/drawingml/2006/diagram" xmlns:a="http://schemas.openxmlformats.org/drawingml/2006/main">
  <dgm:ptLst>
    <dgm:pt modelId="{08BAB4EA-CFA1-48EE-97E6-AA1934D1C08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75C072CD-364F-4D4E-A469-B21782A00E42}">
      <dgm:prSet custT="1"/>
      <dgm:spPr>
        <a:solidFill>
          <a:srgbClr val="002060"/>
        </a:solidFill>
      </dgm:spPr>
      <dgm:t>
        <a:bodyPr/>
        <a:lstStyle/>
        <a:p>
          <a:pPr algn="just" rtl="0"/>
          <a:r>
            <a:rPr lang="es-MX" sz="1600" dirty="0" smtClean="0"/>
            <a:t>La </a:t>
          </a:r>
          <a:r>
            <a:rPr lang="es-MX" sz="1600" dirty="0" smtClean="0"/>
            <a:t>gráfica </a:t>
          </a:r>
          <a:r>
            <a:rPr lang="es-MX" sz="1600" dirty="0" smtClean="0"/>
            <a:t>f(x) = (X+2)</a:t>
          </a:r>
          <a:r>
            <a:rPr lang="es-MX" sz="1600" baseline="30000" dirty="0" smtClean="0"/>
            <a:t>2</a:t>
          </a:r>
          <a:r>
            <a:rPr lang="es-MX" sz="1600" dirty="0" smtClean="0"/>
            <a:t> – x</a:t>
          </a:r>
        </a:p>
        <a:p>
          <a:pPr algn="just" rtl="0"/>
          <a:endParaRPr lang="es-MX" sz="1600" dirty="0" smtClean="0"/>
        </a:p>
        <a:p>
          <a:pPr algn="just" rtl="0"/>
          <a:r>
            <a:rPr lang="es-MX" sz="1600" dirty="0" smtClean="0"/>
            <a:t> será la suma de las funciones</a:t>
          </a:r>
        </a:p>
        <a:p>
          <a:pPr algn="just" rtl="0"/>
          <a:r>
            <a:rPr lang="es-MX" sz="1600" dirty="0" smtClean="0"/>
            <a:t> f(x) = X+2)</a:t>
          </a:r>
          <a:r>
            <a:rPr lang="es-MX" sz="1600" baseline="30000" dirty="0" smtClean="0"/>
            <a:t>2</a:t>
          </a:r>
          <a:r>
            <a:rPr lang="es-MX" sz="1600" dirty="0" smtClean="0"/>
            <a:t>  y	 g(x) =  – x</a:t>
          </a:r>
        </a:p>
        <a:p>
          <a:pPr algn="just" rtl="0"/>
          <a:endParaRPr lang="es-MX" sz="1600" dirty="0" smtClean="0"/>
        </a:p>
        <a:p>
          <a:pPr algn="just" rtl="0"/>
          <a:r>
            <a:rPr lang="es-MX" sz="1600" dirty="0" smtClean="0"/>
            <a:t>Como se muestra en la figura de al lado</a:t>
          </a:r>
          <a:endParaRPr lang="es-MX" sz="1600" dirty="0"/>
        </a:p>
      </dgm:t>
    </dgm:pt>
    <dgm:pt modelId="{AC799F1D-B280-47DE-8B62-666F348C958A}" type="parTrans" cxnId="{7343B7F3-15FC-42E3-A3B0-85BE1524F87A}">
      <dgm:prSet/>
      <dgm:spPr/>
      <dgm:t>
        <a:bodyPr/>
        <a:lstStyle/>
        <a:p>
          <a:endParaRPr lang="es-MX"/>
        </a:p>
      </dgm:t>
    </dgm:pt>
    <dgm:pt modelId="{D7227CF5-4C39-4D59-801C-38619BE773C7}" type="sibTrans" cxnId="{7343B7F3-15FC-42E3-A3B0-85BE1524F87A}">
      <dgm:prSet/>
      <dgm:spPr/>
      <dgm:t>
        <a:bodyPr/>
        <a:lstStyle/>
        <a:p>
          <a:endParaRPr lang="es-MX"/>
        </a:p>
      </dgm:t>
    </dgm:pt>
    <dgm:pt modelId="{5756DA5D-23F7-4434-BBEC-F09677BEAF5A}" type="pres">
      <dgm:prSet presAssocID="{08BAB4EA-CFA1-48EE-97E6-AA1934D1C081}" presName="linear" presStyleCnt="0">
        <dgm:presLayoutVars>
          <dgm:animLvl val="lvl"/>
          <dgm:resizeHandles val="exact"/>
        </dgm:presLayoutVars>
      </dgm:prSet>
      <dgm:spPr/>
      <dgm:t>
        <a:bodyPr/>
        <a:lstStyle/>
        <a:p>
          <a:endParaRPr lang="es-MX"/>
        </a:p>
      </dgm:t>
    </dgm:pt>
    <dgm:pt modelId="{5855C28C-EC33-4ECB-B121-CC8E0E5813BB}" type="pres">
      <dgm:prSet presAssocID="{75C072CD-364F-4D4E-A469-B21782A00E42}" presName="parentText" presStyleLbl="node1" presStyleIdx="0" presStyleCnt="1" custScaleX="100000" custScaleY="870501" custLinFactNeighborX="-35931" custLinFactNeighborY="-87367">
        <dgm:presLayoutVars>
          <dgm:chMax val="0"/>
          <dgm:bulletEnabled val="1"/>
        </dgm:presLayoutVars>
      </dgm:prSet>
      <dgm:spPr/>
      <dgm:t>
        <a:bodyPr/>
        <a:lstStyle/>
        <a:p>
          <a:endParaRPr lang="es-MX"/>
        </a:p>
      </dgm:t>
    </dgm:pt>
  </dgm:ptLst>
  <dgm:cxnLst>
    <dgm:cxn modelId="{7343B7F3-15FC-42E3-A3B0-85BE1524F87A}" srcId="{08BAB4EA-CFA1-48EE-97E6-AA1934D1C081}" destId="{75C072CD-364F-4D4E-A469-B21782A00E42}" srcOrd="0" destOrd="0" parTransId="{AC799F1D-B280-47DE-8B62-666F348C958A}" sibTransId="{D7227CF5-4C39-4D59-801C-38619BE773C7}"/>
    <dgm:cxn modelId="{C71A2DE9-2317-415A-969E-2D9BFA6B8DB9}" type="presOf" srcId="{08BAB4EA-CFA1-48EE-97E6-AA1934D1C081}" destId="{5756DA5D-23F7-4434-BBEC-F09677BEAF5A}" srcOrd="0" destOrd="0" presId="urn:microsoft.com/office/officeart/2005/8/layout/vList2"/>
    <dgm:cxn modelId="{319DAD5C-EC49-4B51-8C17-878A405A5A8A}" type="presOf" srcId="{75C072CD-364F-4D4E-A469-B21782A00E42}" destId="{5855C28C-EC33-4ECB-B121-CC8E0E5813BB}" srcOrd="0" destOrd="0" presId="urn:microsoft.com/office/officeart/2005/8/layout/vList2"/>
    <dgm:cxn modelId="{70511B91-EBF9-4759-A387-AA500A463C63}" type="presParOf" srcId="{5756DA5D-23F7-4434-BBEC-F09677BEAF5A}" destId="{5855C28C-EC33-4ECB-B121-CC8E0E5813BB}"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08.xml><?xml version="1.0" encoding="utf-8"?>
<dgm:dataModel xmlns:dgm="http://schemas.openxmlformats.org/drawingml/2006/diagram" xmlns:a="http://schemas.openxmlformats.org/drawingml/2006/main">
  <dgm:ptLst>
    <dgm:pt modelId="{89A5E8B2-C8AC-4AEE-A00C-6CB01763FA8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5BD7FC7C-4FD4-453D-9FC6-5A00D3155D25}">
      <dgm:prSet custT="1"/>
      <dgm:spPr>
        <a:solidFill>
          <a:schemeClr val="bg2">
            <a:lumMod val="25000"/>
          </a:schemeClr>
        </a:solidFill>
      </dgm:spPr>
      <dgm:t>
        <a:bodyPr/>
        <a:lstStyle/>
        <a:p>
          <a:pPr rtl="0"/>
          <a:r>
            <a:rPr lang="es-MX" sz="1400" dirty="0" smtClean="0"/>
            <a:t>f(x) = (X+2)</a:t>
          </a:r>
          <a:r>
            <a:rPr lang="es-MX" sz="1400" baseline="30000" dirty="0" smtClean="0"/>
            <a:t>2</a:t>
          </a:r>
          <a:r>
            <a:rPr lang="es-MX" sz="1400" dirty="0" smtClean="0"/>
            <a:t> – x</a:t>
          </a:r>
          <a:endParaRPr lang="es-MX" sz="1400" dirty="0"/>
        </a:p>
      </dgm:t>
    </dgm:pt>
    <dgm:pt modelId="{5C266218-1B4D-44C4-A480-F49DC1BBF87E}" type="parTrans" cxnId="{EBB7523B-AA17-4A01-985A-DE2BB5C710F5}">
      <dgm:prSet/>
      <dgm:spPr/>
      <dgm:t>
        <a:bodyPr/>
        <a:lstStyle/>
        <a:p>
          <a:endParaRPr lang="es-MX"/>
        </a:p>
      </dgm:t>
    </dgm:pt>
    <dgm:pt modelId="{B696FB3E-6B5A-44A2-850E-1099B7DFC110}" type="sibTrans" cxnId="{EBB7523B-AA17-4A01-985A-DE2BB5C710F5}">
      <dgm:prSet/>
      <dgm:spPr/>
      <dgm:t>
        <a:bodyPr/>
        <a:lstStyle/>
        <a:p>
          <a:endParaRPr lang="es-MX"/>
        </a:p>
      </dgm:t>
    </dgm:pt>
    <dgm:pt modelId="{66F8E8C7-1700-423B-8FDB-25514151D818}" type="pres">
      <dgm:prSet presAssocID="{89A5E8B2-C8AC-4AEE-A00C-6CB01763FA89}" presName="linear" presStyleCnt="0">
        <dgm:presLayoutVars>
          <dgm:animLvl val="lvl"/>
          <dgm:resizeHandles val="exact"/>
        </dgm:presLayoutVars>
      </dgm:prSet>
      <dgm:spPr/>
      <dgm:t>
        <a:bodyPr/>
        <a:lstStyle/>
        <a:p>
          <a:endParaRPr lang="es-MX"/>
        </a:p>
      </dgm:t>
    </dgm:pt>
    <dgm:pt modelId="{75D31199-09F5-4964-93EF-EC97CC583A9A}" type="pres">
      <dgm:prSet presAssocID="{5BD7FC7C-4FD4-453D-9FC6-5A00D3155D25}" presName="parentText" presStyleLbl="node1" presStyleIdx="0" presStyleCnt="1" custScaleX="76183" custScaleY="103838" custLinFactNeighborX="6080">
        <dgm:presLayoutVars>
          <dgm:chMax val="0"/>
          <dgm:bulletEnabled val="1"/>
        </dgm:presLayoutVars>
      </dgm:prSet>
      <dgm:spPr/>
      <dgm:t>
        <a:bodyPr/>
        <a:lstStyle/>
        <a:p>
          <a:endParaRPr lang="es-MX"/>
        </a:p>
      </dgm:t>
    </dgm:pt>
  </dgm:ptLst>
  <dgm:cxnLst>
    <dgm:cxn modelId="{EBB7523B-AA17-4A01-985A-DE2BB5C710F5}" srcId="{89A5E8B2-C8AC-4AEE-A00C-6CB01763FA89}" destId="{5BD7FC7C-4FD4-453D-9FC6-5A00D3155D25}" srcOrd="0" destOrd="0" parTransId="{5C266218-1B4D-44C4-A480-F49DC1BBF87E}" sibTransId="{B696FB3E-6B5A-44A2-850E-1099B7DFC110}"/>
    <dgm:cxn modelId="{3B22729C-E9C3-4BAD-B1FE-4A0897615737}" type="presOf" srcId="{5BD7FC7C-4FD4-453D-9FC6-5A00D3155D25}" destId="{75D31199-09F5-4964-93EF-EC97CC583A9A}" srcOrd="0" destOrd="0" presId="urn:microsoft.com/office/officeart/2005/8/layout/vList2"/>
    <dgm:cxn modelId="{93E371A4-8268-404C-8A67-056AB0C41593}" type="presOf" srcId="{89A5E8B2-C8AC-4AEE-A00C-6CB01763FA89}" destId="{66F8E8C7-1700-423B-8FDB-25514151D818}" srcOrd="0" destOrd="0" presId="urn:microsoft.com/office/officeart/2005/8/layout/vList2"/>
    <dgm:cxn modelId="{FC2B08C6-3610-4BCD-BF95-BF448193D189}" type="presParOf" srcId="{66F8E8C7-1700-423B-8FDB-25514151D818}" destId="{75D31199-09F5-4964-93EF-EC97CC583A9A}" srcOrd="0" destOrd="0" presId="urn:microsoft.com/office/officeart/2005/8/layout/vList2"/>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109.xml><?xml version="1.0" encoding="utf-8"?>
<dgm:dataModel xmlns:dgm="http://schemas.openxmlformats.org/drawingml/2006/diagram" xmlns:a="http://schemas.openxmlformats.org/drawingml/2006/main">
  <dgm:ptLst>
    <dgm:pt modelId="{6D485F74-97F9-494D-B907-E64871F42C73}"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E746BA8E-50D3-4B3E-B461-C90E04407781}">
      <dgm:prSet custT="1"/>
      <dgm:spPr/>
      <dgm:t>
        <a:bodyPr/>
        <a:lstStyle/>
        <a:p>
          <a:pPr rtl="0"/>
          <a:r>
            <a:rPr lang="es-MX" sz="4000" dirty="0" smtClean="0"/>
            <a:t>Bibliografía</a:t>
          </a:r>
          <a:endParaRPr lang="es-MX" sz="4000" dirty="0"/>
        </a:p>
      </dgm:t>
    </dgm:pt>
    <dgm:pt modelId="{E22E3923-A110-4E5C-BEF1-C1BA5DA6D4AD}" type="parTrans" cxnId="{1B36149A-C7C6-4718-B36E-EFDF17C398A7}">
      <dgm:prSet/>
      <dgm:spPr/>
      <dgm:t>
        <a:bodyPr/>
        <a:lstStyle/>
        <a:p>
          <a:endParaRPr lang="es-MX"/>
        </a:p>
      </dgm:t>
    </dgm:pt>
    <dgm:pt modelId="{CDA8CEB7-D2C0-4EDA-BD15-BE83A3352AE4}" type="sibTrans" cxnId="{1B36149A-C7C6-4718-B36E-EFDF17C398A7}">
      <dgm:prSet/>
      <dgm:spPr/>
      <dgm:t>
        <a:bodyPr/>
        <a:lstStyle/>
        <a:p>
          <a:endParaRPr lang="es-MX"/>
        </a:p>
      </dgm:t>
    </dgm:pt>
    <dgm:pt modelId="{48CFF529-1AC8-4F6D-8F37-180164715D49}" type="pres">
      <dgm:prSet presAssocID="{6D485F74-97F9-494D-B907-E64871F42C73}" presName="linear" presStyleCnt="0">
        <dgm:presLayoutVars>
          <dgm:animLvl val="lvl"/>
          <dgm:resizeHandles val="exact"/>
        </dgm:presLayoutVars>
      </dgm:prSet>
      <dgm:spPr/>
      <dgm:t>
        <a:bodyPr/>
        <a:lstStyle/>
        <a:p>
          <a:endParaRPr lang="es-ES_tradnl"/>
        </a:p>
      </dgm:t>
    </dgm:pt>
    <dgm:pt modelId="{451A2A3E-C035-4B01-828A-11357EF88EBC}" type="pres">
      <dgm:prSet presAssocID="{E746BA8E-50D3-4B3E-B461-C90E04407781}" presName="parentText" presStyleLbl="node1" presStyleIdx="0" presStyleCnt="1" custScaleY="212744">
        <dgm:presLayoutVars>
          <dgm:chMax val="0"/>
          <dgm:bulletEnabled val="1"/>
        </dgm:presLayoutVars>
      </dgm:prSet>
      <dgm:spPr/>
      <dgm:t>
        <a:bodyPr/>
        <a:lstStyle/>
        <a:p>
          <a:endParaRPr lang="es-ES_tradnl"/>
        </a:p>
      </dgm:t>
    </dgm:pt>
  </dgm:ptLst>
  <dgm:cxnLst>
    <dgm:cxn modelId="{8194FA5E-ADD0-4AA1-8629-5F5228F73ABC}" type="presOf" srcId="{E746BA8E-50D3-4B3E-B461-C90E04407781}" destId="{451A2A3E-C035-4B01-828A-11357EF88EBC}" srcOrd="0" destOrd="0" presId="urn:microsoft.com/office/officeart/2005/8/layout/vList2"/>
    <dgm:cxn modelId="{F0D92458-4DD5-45E7-8A71-10D70C460B6D}" type="presOf" srcId="{6D485F74-97F9-494D-B907-E64871F42C73}" destId="{48CFF529-1AC8-4F6D-8F37-180164715D49}" srcOrd="0" destOrd="0" presId="urn:microsoft.com/office/officeart/2005/8/layout/vList2"/>
    <dgm:cxn modelId="{1B36149A-C7C6-4718-B36E-EFDF17C398A7}" srcId="{6D485F74-97F9-494D-B907-E64871F42C73}" destId="{E746BA8E-50D3-4B3E-B461-C90E04407781}" srcOrd="0" destOrd="0" parTransId="{E22E3923-A110-4E5C-BEF1-C1BA5DA6D4AD}" sibTransId="{CDA8CEB7-D2C0-4EDA-BD15-BE83A3352AE4}"/>
    <dgm:cxn modelId="{E4AF0F26-ABA0-4EE4-80CD-61FEB3AAD9C9}" type="presParOf" srcId="{48CFF529-1AC8-4F6D-8F37-180164715D49}" destId="{451A2A3E-C035-4B01-828A-11357EF88EBC}"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7BCB6F05-53C1-4745-A88D-5F59151A101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CDA79948-D6B1-4559-B3F8-50551B0D464D}">
      <dgm:prSet/>
      <dgm:spPr/>
      <dgm:t>
        <a:bodyPr/>
        <a:lstStyle/>
        <a:p>
          <a:pPr algn="ctr" rtl="0"/>
          <a:r>
            <a:rPr lang="es-MX" b="1" dirty="0" smtClean="0"/>
            <a:t>Y = X</a:t>
          </a:r>
          <a:r>
            <a:rPr lang="es-MX" b="1" baseline="30000" dirty="0" smtClean="0"/>
            <a:t>3</a:t>
          </a:r>
          <a:endParaRPr lang="es-MX" dirty="0"/>
        </a:p>
      </dgm:t>
    </dgm:pt>
    <dgm:pt modelId="{B20ED4CA-464C-4FE2-A72A-A8CF1B11DAE9}" type="parTrans" cxnId="{655A48DC-DC61-4A35-8EDB-54738B3233EE}">
      <dgm:prSet/>
      <dgm:spPr/>
      <dgm:t>
        <a:bodyPr/>
        <a:lstStyle/>
        <a:p>
          <a:endParaRPr lang="es-MX"/>
        </a:p>
      </dgm:t>
    </dgm:pt>
    <dgm:pt modelId="{976C84C5-AAFA-4D16-A771-19621FB68E41}" type="sibTrans" cxnId="{655A48DC-DC61-4A35-8EDB-54738B3233EE}">
      <dgm:prSet/>
      <dgm:spPr/>
      <dgm:t>
        <a:bodyPr/>
        <a:lstStyle/>
        <a:p>
          <a:endParaRPr lang="es-MX"/>
        </a:p>
      </dgm:t>
    </dgm:pt>
    <dgm:pt modelId="{A05435D4-6850-47B9-91BE-84728100EF2A}" type="pres">
      <dgm:prSet presAssocID="{7BCB6F05-53C1-4745-A88D-5F59151A1011}" presName="linear" presStyleCnt="0">
        <dgm:presLayoutVars>
          <dgm:animLvl val="lvl"/>
          <dgm:resizeHandles val="exact"/>
        </dgm:presLayoutVars>
      </dgm:prSet>
      <dgm:spPr/>
      <dgm:t>
        <a:bodyPr/>
        <a:lstStyle/>
        <a:p>
          <a:endParaRPr lang="es-MX"/>
        </a:p>
      </dgm:t>
    </dgm:pt>
    <dgm:pt modelId="{78A1644F-DC01-4057-BAEF-97B1E3DDEC37}" type="pres">
      <dgm:prSet presAssocID="{CDA79948-D6B1-4559-B3F8-50551B0D464D}" presName="parentText" presStyleLbl="node1" presStyleIdx="0" presStyleCnt="1">
        <dgm:presLayoutVars>
          <dgm:chMax val="0"/>
          <dgm:bulletEnabled val="1"/>
        </dgm:presLayoutVars>
      </dgm:prSet>
      <dgm:spPr/>
      <dgm:t>
        <a:bodyPr/>
        <a:lstStyle/>
        <a:p>
          <a:endParaRPr lang="es-MX"/>
        </a:p>
      </dgm:t>
    </dgm:pt>
  </dgm:ptLst>
  <dgm:cxnLst>
    <dgm:cxn modelId="{1081A512-4336-4C2E-B424-E93AABB48DA0}" type="presOf" srcId="{CDA79948-D6B1-4559-B3F8-50551B0D464D}" destId="{78A1644F-DC01-4057-BAEF-97B1E3DDEC37}" srcOrd="0" destOrd="0" presId="urn:microsoft.com/office/officeart/2005/8/layout/vList2"/>
    <dgm:cxn modelId="{5AE06D93-ADE0-4FAB-8971-12E7D528C330}" type="presOf" srcId="{7BCB6F05-53C1-4745-A88D-5F59151A1011}" destId="{A05435D4-6850-47B9-91BE-84728100EF2A}" srcOrd="0" destOrd="0" presId="urn:microsoft.com/office/officeart/2005/8/layout/vList2"/>
    <dgm:cxn modelId="{655A48DC-DC61-4A35-8EDB-54738B3233EE}" srcId="{7BCB6F05-53C1-4745-A88D-5F59151A1011}" destId="{CDA79948-D6B1-4559-B3F8-50551B0D464D}" srcOrd="0" destOrd="0" parTransId="{B20ED4CA-464C-4FE2-A72A-A8CF1B11DAE9}" sibTransId="{976C84C5-AAFA-4D16-A771-19621FB68E41}"/>
    <dgm:cxn modelId="{DB80AECC-0618-4FEB-A765-00A4684B2C6D}" type="presParOf" srcId="{A05435D4-6850-47B9-91BE-84728100EF2A}" destId="{78A1644F-DC01-4057-BAEF-97B1E3DDEC37}" srcOrd="0" destOrd="0" presId="urn:microsoft.com/office/officeart/2005/8/layout/vList2"/>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110.xml><?xml version="1.0" encoding="utf-8"?>
<dgm:dataModel xmlns:dgm="http://schemas.openxmlformats.org/drawingml/2006/diagram" xmlns:a="http://schemas.openxmlformats.org/drawingml/2006/main">
  <dgm:ptLst>
    <dgm:pt modelId="{62FEC450-0747-4190-A96B-4FBAD3AF8725}"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DC4FC277-3C63-4EC2-ABA1-94B63A535A51}">
      <dgm:prSet/>
      <dgm:spPr>
        <a:solidFill>
          <a:srgbClr val="002060"/>
        </a:solidFill>
      </dgm:spPr>
      <dgm:t>
        <a:bodyPr/>
        <a:lstStyle/>
        <a:p>
          <a:pPr rtl="0"/>
          <a:r>
            <a:rPr lang="es-MX" b="1" smtClean="0"/>
            <a:t>Ismael Ascos Quezada, “ Cálculo para Estudiantes de Ingeniería”, Fundación ICA, 1997,( APÉNDICE 1)</a:t>
          </a:r>
          <a:r>
            <a:rPr lang="es-MX" smtClean="0"/>
            <a:t> </a:t>
          </a:r>
          <a:endParaRPr lang="es-MX"/>
        </a:p>
      </dgm:t>
    </dgm:pt>
    <dgm:pt modelId="{E2E50C30-614D-44B9-9D82-A495420F183B}" type="parTrans" cxnId="{207001CF-0785-44E1-894E-DA05315B132A}">
      <dgm:prSet/>
      <dgm:spPr/>
      <dgm:t>
        <a:bodyPr/>
        <a:lstStyle/>
        <a:p>
          <a:endParaRPr lang="es-MX"/>
        </a:p>
      </dgm:t>
    </dgm:pt>
    <dgm:pt modelId="{00156CDD-3C56-4DC6-96DB-A567CB4C7041}" type="sibTrans" cxnId="{207001CF-0785-44E1-894E-DA05315B132A}">
      <dgm:prSet/>
      <dgm:spPr/>
      <dgm:t>
        <a:bodyPr/>
        <a:lstStyle/>
        <a:p>
          <a:endParaRPr lang="es-MX"/>
        </a:p>
      </dgm:t>
    </dgm:pt>
    <dgm:pt modelId="{B9A46EF7-432D-418A-98DC-4AD447FEF564}">
      <dgm:prSet/>
      <dgm:spPr>
        <a:solidFill>
          <a:srgbClr val="002060"/>
        </a:solidFill>
      </dgm:spPr>
      <dgm:t>
        <a:bodyPr/>
        <a:lstStyle/>
        <a:p>
          <a:pPr rtl="0"/>
          <a:r>
            <a:rPr lang="es-MX" b="1" smtClean="0"/>
            <a:t>Stewart, “ Cálculo de una variable”, Thomson, 1997, p.p.</a:t>
          </a:r>
          <a:r>
            <a:rPr lang="es-MX" smtClean="0"/>
            <a:t> </a:t>
          </a:r>
          <a:endParaRPr lang="es-MX"/>
        </a:p>
      </dgm:t>
    </dgm:pt>
    <dgm:pt modelId="{00CE299B-0697-4514-B192-4193E9F24101}" type="parTrans" cxnId="{4E778DA6-9407-4FD1-8168-F3F3D37EB538}">
      <dgm:prSet/>
      <dgm:spPr/>
      <dgm:t>
        <a:bodyPr/>
        <a:lstStyle/>
        <a:p>
          <a:endParaRPr lang="es-MX"/>
        </a:p>
      </dgm:t>
    </dgm:pt>
    <dgm:pt modelId="{1A85EC4D-DBE3-4990-9837-EFCA3987966E}" type="sibTrans" cxnId="{4E778DA6-9407-4FD1-8168-F3F3D37EB538}">
      <dgm:prSet/>
      <dgm:spPr/>
      <dgm:t>
        <a:bodyPr/>
        <a:lstStyle/>
        <a:p>
          <a:endParaRPr lang="es-MX"/>
        </a:p>
      </dgm:t>
    </dgm:pt>
    <dgm:pt modelId="{6C20B814-AB24-4F75-B158-F9FAFA4AECB6}">
      <dgm:prSet/>
      <dgm:spPr>
        <a:solidFill>
          <a:srgbClr val="002060"/>
        </a:solidFill>
      </dgm:spPr>
      <dgm:t>
        <a:bodyPr/>
        <a:lstStyle/>
        <a:p>
          <a:pPr rtl="0"/>
          <a:r>
            <a:rPr lang="es-MX" b="1" dirty="0" err="1" smtClean="0"/>
            <a:t>Leithold</a:t>
          </a:r>
          <a:r>
            <a:rPr lang="es-MX" b="1" dirty="0" smtClean="0"/>
            <a:t>” El Cálculo con Geometría Analítica”, Edit. </a:t>
          </a:r>
          <a:r>
            <a:rPr lang="es-MX" b="1" dirty="0" err="1" smtClean="0"/>
            <a:t>Harla</a:t>
          </a:r>
          <a:r>
            <a:rPr lang="es-MX" b="1" dirty="0" smtClean="0"/>
            <a:t>.</a:t>
          </a:r>
          <a:r>
            <a:rPr lang="es-MX" dirty="0" smtClean="0"/>
            <a:t> </a:t>
          </a:r>
          <a:endParaRPr lang="es-MX" dirty="0"/>
        </a:p>
      </dgm:t>
    </dgm:pt>
    <dgm:pt modelId="{819AD13A-038B-4F4B-976A-D9B47F0B179D}" type="parTrans" cxnId="{29D63102-D5F5-4DE0-A111-288F77A12E59}">
      <dgm:prSet/>
      <dgm:spPr/>
      <dgm:t>
        <a:bodyPr/>
        <a:lstStyle/>
        <a:p>
          <a:endParaRPr lang="es-MX"/>
        </a:p>
      </dgm:t>
    </dgm:pt>
    <dgm:pt modelId="{BEA8A82E-1B63-4BDB-9A0C-9290F7E76EC7}" type="sibTrans" cxnId="{29D63102-D5F5-4DE0-A111-288F77A12E59}">
      <dgm:prSet/>
      <dgm:spPr/>
      <dgm:t>
        <a:bodyPr/>
        <a:lstStyle/>
        <a:p>
          <a:endParaRPr lang="es-MX"/>
        </a:p>
      </dgm:t>
    </dgm:pt>
    <dgm:pt modelId="{E7869953-5951-4F1B-99EE-293A0444F360}">
      <dgm:prSet/>
      <dgm:spPr>
        <a:solidFill>
          <a:srgbClr val="002060"/>
        </a:solidFill>
      </dgm:spPr>
      <dgm:t>
        <a:bodyPr/>
        <a:lstStyle/>
        <a:p>
          <a:pPr rtl="0"/>
          <a:r>
            <a:rPr lang="es-MX" b="1" dirty="0" smtClean="0"/>
            <a:t>Sherman K. </a:t>
          </a:r>
          <a:r>
            <a:rPr lang="es-MX" b="1" dirty="0" err="1" smtClean="0"/>
            <a:t>Stein</a:t>
          </a:r>
          <a:r>
            <a:rPr lang="es-MX" b="1" dirty="0" smtClean="0"/>
            <a:t>, ANTHONY </a:t>
          </a:r>
          <a:r>
            <a:rPr lang="es-MX" b="1" dirty="0" err="1" smtClean="0"/>
            <a:t>Barcellos</a:t>
          </a:r>
          <a:r>
            <a:rPr lang="es-MX" b="1" dirty="0" smtClean="0"/>
            <a:t>, “ Cálculo y </a:t>
          </a:r>
          <a:r>
            <a:rPr lang="es-MX" b="1" dirty="0" err="1" smtClean="0"/>
            <a:t>Gemetría</a:t>
          </a:r>
          <a:r>
            <a:rPr lang="es-MX" b="1" dirty="0" smtClean="0"/>
            <a:t> analítica”, McGraw Hill,</a:t>
          </a:r>
          <a:r>
            <a:rPr lang="es-MX" dirty="0" smtClean="0"/>
            <a:t> </a:t>
          </a:r>
          <a:endParaRPr lang="es-MX" dirty="0"/>
        </a:p>
      </dgm:t>
    </dgm:pt>
    <dgm:pt modelId="{CA2F9A7B-7F14-4EBF-BD4B-9F001EA19042}" type="parTrans" cxnId="{EBB1C28B-2159-4E97-9F63-DA99D2333AB2}">
      <dgm:prSet/>
      <dgm:spPr/>
      <dgm:t>
        <a:bodyPr/>
        <a:lstStyle/>
        <a:p>
          <a:endParaRPr lang="es-MX"/>
        </a:p>
      </dgm:t>
    </dgm:pt>
    <dgm:pt modelId="{A99912EE-94B6-43B7-9222-CC401C52305E}" type="sibTrans" cxnId="{EBB1C28B-2159-4E97-9F63-DA99D2333AB2}">
      <dgm:prSet/>
      <dgm:spPr/>
      <dgm:t>
        <a:bodyPr/>
        <a:lstStyle/>
        <a:p>
          <a:endParaRPr lang="es-MX"/>
        </a:p>
      </dgm:t>
    </dgm:pt>
    <dgm:pt modelId="{CF49BB7F-8193-4D61-986D-90B7A6D877F2}">
      <dgm:prSet/>
      <dgm:spPr>
        <a:solidFill>
          <a:srgbClr val="002060"/>
        </a:solidFill>
      </dgm:spPr>
      <dgm:t>
        <a:bodyPr/>
        <a:lstStyle/>
        <a:p>
          <a:pPr rtl="0"/>
          <a:r>
            <a:rPr lang="es-MX" b="1" smtClean="0"/>
            <a:t>Edwards y Penney, “ Cálculo”, Prentice Hall.</a:t>
          </a:r>
          <a:r>
            <a:rPr lang="es-MX" smtClean="0"/>
            <a:t> </a:t>
          </a:r>
          <a:endParaRPr lang="es-MX"/>
        </a:p>
      </dgm:t>
    </dgm:pt>
    <dgm:pt modelId="{A51460D8-5FA1-4B16-A271-874577705779}" type="parTrans" cxnId="{53AD2C5F-AF07-48B4-83EF-BA4D6E350AFA}">
      <dgm:prSet/>
      <dgm:spPr/>
      <dgm:t>
        <a:bodyPr/>
        <a:lstStyle/>
        <a:p>
          <a:endParaRPr lang="es-MX"/>
        </a:p>
      </dgm:t>
    </dgm:pt>
    <dgm:pt modelId="{2AA36613-C1AD-4600-A8F2-DE14F1F450AA}" type="sibTrans" cxnId="{53AD2C5F-AF07-48B4-83EF-BA4D6E350AFA}">
      <dgm:prSet/>
      <dgm:spPr/>
      <dgm:t>
        <a:bodyPr/>
        <a:lstStyle/>
        <a:p>
          <a:endParaRPr lang="es-MX"/>
        </a:p>
      </dgm:t>
    </dgm:pt>
    <dgm:pt modelId="{FEE3B3B3-CA5F-4BFA-BD42-79C96D21E762}" type="pres">
      <dgm:prSet presAssocID="{62FEC450-0747-4190-A96B-4FBAD3AF8725}" presName="linear" presStyleCnt="0">
        <dgm:presLayoutVars>
          <dgm:animLvl val="lvl"/>
          <dgm:resizeHandles val="exact"/>
        </dgm:presLayoutVars>
      </dgm:prSet>
      <dgm:spPr/>
      <dgm:t>
        <a:bodyPr/>
        <a:lstStyle/>
        <a:p>
          <a:endParaRPr lang="es-ES_tradnl"/>
        </a:p>
      </dgm:t>
    </dgm:pt>
    <dgm:pt modelId="{51422F0E-8F39-409E-9297-58934797F9E3}" type="pres">
      <dgm:prSet presAssocID="{DC4FC277-3C63-4EC2-ABA1-94B63A535A51}" presName="parentText" presStyleLbl="node1" presStyleIdx="0" presStyleCnt="5">
        <dgm:presLayoutVars>
          <dgm:chMax val="0"/>
          <dgm:bulletEnabled val="1"/>
        </dgm:presLayoutVars>
      </dgm:prSet>
      <dgm:spPr/>
      <dgm:t>
        <a:bodyPr/>
        <a:lstStyle/>
        <a:p>
          <a:endParaRPr lang="es-ES_tradnl"/>
        </a:p>
      </dgm:t>
    </dgm:pt>
    <dgm:pt modelId="{D4754139-40B6-42EE-8CA3-CA428A363AAE}" type="pres">
      <dgm:prSet presAssocID="{00156CDD-3C56-4DC6-96DB-A567CB4C7041}" presName="spacer" presStyleCnt="0"/>
      <dgm:spPr/>
    </dgm:pt>
    <dgm:pt modelId="{D8517BA2-E7CE-40A4-B693-EE04C4227664}" type="pres">
      <dgm:prSet presAssocID="{B9A46EF7-432D-418A-98DC-4AD447FEF564}" presName="parentText" presStyleLbl="node1" presStyleIdx="1" presStyleCnt="5">
        <dgm:presLayoutVars>
          <dgm:chMax val="0"/>
          <dgm:bulletEnabled val="1"/>
        </dgm:presLayoutVars>
      </dgm:prSet>
      <dgm:spPr/>
      <dgm:t>
        <a:bodyPr/>
        <a:lstStyle/>
        <a:p>
          <a:endParaRPr lang="es-ES_tradnl"/>
        </a:p>
      </dgm:t>
    </dgm:pt>
    <dgm:pt modelId="{3478E33E-B993-4128-A47B-BE02D44F0DD9}" type="pres">
      <dgm:prSet presAssocID="{1A85EC4D-DBE3-4990-9837-EFCA3987966E}" presName="spacer" presStyleCnt="0"/>
      <dgm:spPr/>
    </dgm:pt>
    <dgm:pt modelId="{55372EFB-6347-41B8-B326-6BD2D562DC7E}" type="pres">
      <dgm:prSet presAssocID="{6C20B814-AB24-4F75-B158-F9FAFA4AECB6}" presName="parentText" presStyleLbl="node1" presStyleIdx="2" presStyleCnt="5">
        <dgm:presLayoutVars>
          <dgm:chMax val="0"/>
          <dgm:bulletEnabled val="1"/>
        </dgm:presLayoutVars>
      </dgm:prSet>
      <dgm:spPr/>
      <dgm:t>
        <a:bodyPr/>
        <a:lstStyle/>
        <a:p>
          <a:endParaRPr lang="es-ES_tradnl"/>
        </a:p>
      </dgm:t>
    </dgm:pt>
    <dgm:pt modelId="{A2B3AB22-CE13-4378-B964-51AF334621DB}" type="pres">
      <dgm:prSet presAssocID="{BEA8A82E-1B63-4BDB-9A0C-9290F7E76EC7}" presName="spacer" presStyleCnt="0"/>
      <dgm:spPr/>
    </dgm:pt>
    <dgm:pt modelId="{D37AD2FA-1C77-47CB-B90A-A604CF1DF4B2}" type="pres">
      <dgm:prSet presAssocID="{E7869953-5951-4F1B-99EE-293A0444F360}" presName="parentText" presStyleLbl="node1" presStyleIdx="3" presStyleCnt="5">
        <dgm:presLayoutVars>
          <dgm:chMax val="0"/>
          <dgm:bulletEnabled val="1"/>
        </dgm:presLayoutVars>
      </dgm:prSet>
      <dgm:spPr/>
      <dgm:t>
        <a:bodyPr/>
        <a:lstStyle/>
        <a:p>
          <a:endParaRPr lang="es-ES_tradnl"/>
        </a:p>
      </dgm:t>
    </dgm:pt>
    <dgm:pt modelId="{639A5846-C06D-41CA-A290-B1AD5B66B6F2}" type="pres">
      <dgm:prSet presAssocID="{A99912EE-94B6-43B7-9222-CC401C52305E}" presName="spacer" presStyleCnt="0"/>
      <dgm:spPr/>
    </dgm:pt>
    <dgm:pt modelId="{5EE670EC-E580-4CCE-8522-B0EED43AED83}" type="pres">
      <dgm:prSet presAssocID="{CF49BB7F-8193-4D61-986D-90B7A6D877F2}" presName="parentText" presStyleLbl="node1" presStyleIdx="4" presStyleCnt="5">
        <dgm:presLayoutVars>
          <dgm:chMax val="0"/>
          <dgm:bulletEnabled val="1"/>
        </dgm:presLayoutVars>
      </dgm:prSet>
      <dgm:spPr/>
      <dgm:t>
        <a:bodyPr/>
        <a:lstStyle/>
        <a:p>
          <a:endParaRPr lang="es-ES_tradnl"/>
        </a:p>
      </dgm:t>
    </dgm:pt>
  </dgm:ptLst>
  <dgm:cxnLst>
    <dgm:cxn modelId="{3A7E282A-44B1-4A9F-8862-84906EA76083}" type="presOf" srcId="{62FEC450-0747-4190-A96B-4FBAD3AF8725}" destId="{FEE3B3B3-CA5F-4BFA-BD42-79C96D21E762}" srcOrd="0" destOrd="0" presId="urn:microsoft.com/office/officeart/2005/8/layout/vList2"/>
    <dgm:cxn modelId="{29D63102-D5F5-4DE0-A111-288F77A12E59}" srcId="{62FEC450-0747-4190-A96B-4FBAD3AF8725}" destId="{6C20B814-AB24-4F75-B158-F9FAFA4AECB6}" srcOrd="2" destOrd="0" parTransId="{819AD13A-038B-4F4B-976A-D9B47F0B179D}" sibTransId="{BEA8A82E-1B63-4BDB-9A0C-9290F7E76EC7}"/>
    <dgm:cxn modelId="{707DD230-5ECD-476C-8688-946093CDB971}" type="presOf" srcId="{B9A46EF7-432D-418A-98DC-4AD447FEF564}" destId="{D8517BA2-E7CE-40A4-B693-EE04C4227664}" srcOrd="0" destOrd="0" presId="urn:microsoft.com/office/officeart/2005/8/layout/vList2"/>
    <dgm:cxn modelId="{6D4D471A-5EF0-4781-AA17-A2B43A38BA8F}" type="presOf" srcId="{CF49BB7F-8193-4D61-986D-90B7A6D877F2}" destId="{5EE670EC-E580-4CCE-8522-B0EED43AED83}" srcOrd="0" destOrd="0" presId="urn:microsoft.com/office/officeart/2005/8/layout/vList2"/>
    <dgm:cxn modelId="{207001CF-0785-44E1-894E-DA05315B132A}" srcId="{62FEC450-0747-4190-A96B-4FBAD3AF8725}" destId="{DC4FC277-3C63-4EC2-ABA1-94B63A535A51}" srcOrd="0" destOrd="0" parTransId="{E2E50C30-614D-44B9-9D82-A495420F183B}" sibTransId="{00156CDD-3C56-4DC6-96DB-A567CB4C7041}"/>
    <dgm:cxn modelId="{AE334CC1-4BE1-46BD-8418-8DE88FF43958}" type="presOf" srcId="{DC4FC277-3C63-4EC2-ABA1-94B63A535A51}" destId="{51422F0E-8F39-409E-9297-58934797F9E3}" srcOrd="0" destOrd="0" presId="urn:microsoft.com/office/officeart/2005/8/layout/vList2"/>
    <dgm:cxn modelId="{E99B1CA2-5C91-40C6-A398-DD66C03008F9}" type="presOf" srcId="{6C20B814-AB24-4F75-B158-F9FAFA4AECB6}" destId="{55372EFB-6347-41B8-B326-6BD2D562DC7E}" srcOrd="0" destOrd="0" presId="urn:microsoft.com/office/officeart/2005/8/layout/vList2"/>
    <dgm:cxn modelId="{53AD2C5F-AF07-48B4-83EF-BA4D6E350AFA}" srcId="{62FEC450-0747-4190-A96B-4FBAD3AF8725}" destId="{CF49BB7F-8193-4D61-986D-90B7A6D877F2}" srcOrd="4" destOrd="0" parTransId="{A51460D8-5FA1-4B16-A271-874577705779}" sibTransId="{2AA36613-C1AD-4600-A8F2-DE14F1F450AA}"/>
    <dgm:cxn modelId="{4E778DA6-9407-4FD1-8168-F3F3D37EB538}" srcId="{62FEC450-0747-4190-A96B-4FBAD3AF8725}" destId="{B9A46EF7-432D-418A-98DC-4AD447FEF564}" srcOrd="1" destOrd="0" parTransId="{00CE299B-0697-4514-B192-4193E9F24101}" sibTransId="{1A85EC4D-DBE3-4990-9837-EFCA3987966E}"/>
    <dgm:cxn modelId="{58643F28-0297-4240-A2C9-CFABA47702E6}" type="presOf" srcId="{E7869953-5951-4F1B-99EE-293A0444F360}" destId="{D37AD2FA-1C77-47CB-B90A-A604CF1DF4B2}" srcOrd="0" destOrd="0" presId="urn:microsoft.com/office/officeart/2005/8/layout/vList2"/>
    <dgm:cxn modelId="{EBB1C28B-2159-4E97-9F63-DA99D2333AB2}" srcId="{62FEC450-0747-4190-A96B-4FBAD3AF8725}" destId="{E7869953-5951-4F1B-99EE-293A0444F360}" srcOrd="3" destOrd="0" parTransId="{CA2F9A7B-7F14-4EBF-BD4B-9F001EA19042}" sibTransId="{A99912EE-94B6-43B7-9222-CC401C52305E}"/>
    <dgm:cxn modelId="{A4628F60-2F61-41BC-999A-6AC36120140F}" type="presParOf" srcId="{FEE3B3B3-CA5F-4BFA-BD42-79C96D21E762}" destId="{51422F0E-8F39-409E-9297-58934797F9E3}" srcOrd="0" destOrd="0" presId="urn:microsoft.com/office/officeart/2005/8/layout/vList2"/>
    <dgm:cxn modelId="{18B683A0-B789-4749-8CA6-E979FCBA2CDA}" type="presParOf" srcId="{FEE3B3B3-CA5F-4BFA-BD42-79C96D21E762}" destId="{D4754139-40B6-42EE-8CA3-CA428A363AAE}" srcOrd="1" destOrd="0" presId="urn:microsoft.com/office/officeart/2005/8/layout/vList2"/>
    <dgm:cxn modelId="{69C8A614-9608-4E2F-BB4B-EFBC72FA04D8}" type="presParOf" srcId="{FEE3B3B3-CA5F-4BFA-BD42-79C96D21E762}" destId="{D8517BA2-E7CE-40A4-B693-EE04C4227664}" srcOrd="2" destOrd="0" presId="urn:microsoft.com/office/officeart/2005/8/layout/vList2"/>
    <dgm:cxn modelId="{8FD135E0-DD0B-468C-8F40-5E10FF648B3F}" type="presParOf" srcId="{FEE3B3B3-CA5F-4BFA-BD42-79C96D21E762}" destId="{3478E33E-B993-4128-A47B-BE02D44F0DD9}" srcOrd="3" destOrd="0" presId="urn:microsoft.com/office/officeart/2005/8/layout/vList2"/>
    <dgm:cxn modelId="{807EA281-49BC-4472-ABEA-45B767F907FE}" type="presParOf" srcId="{FEE3B3B3-CA5F-4BFA-BD42-79C96D21E762}" destId="{55372EFB-6347-41B8-B326-6BD2D562DC7E}" srcOrd="4" destOrd="0" presId="urn:microsoft.com/office/officeart/2005/8/layout/vList2"/>
    <dgm:cxn modelId="{49FB9A64-9666-4E82-ABDB-AB9BD7F3992C}" type="presParOf" srcId="{FEE3B3B3-CA5F-4BFA-BD42-79C96D21E762}" destId="{A2B3AB22-CE13-4378-B964-51AF334621DB}" srcOrd="5" destOrd="0" presId="urn:microsoft.com/office/officeart/2005/8/layout/vList2"/>
    <dgm:cxn modelId="{B76F3042-75FE-49BE-9B9B-33F605F7697C}" type="presParOf" srcId="{FEE3B3B3-CA5F-4BFA-BD42-79C96D21E762}" destId="{D37AD2FA-1C77-47CB-B90A-A604CF1DF4B2}" srcOrd="6" destOrd="0" presId="urn:microsoft.com/office/officeart/2005/8/layout/vList2"/>
    <dgm:cxn modelId="{5DC2A7F0-4DD7-48F4-9A4A-EFF793D1B43E}" type="presParOf" srcId="{FEE3B3B3-CA5F-4BFA-BD42-79C96D21E762}" destId="{639A5846-C06D-41CA-A290-B1AD5B66B6F2}" srcOrd="7" destOrd="0" presId="urn:microsoft.com/office/officeart/2005/8/layout/vList2"/>
    <dgm:cxn modelId="{BB3D94A6-F27B-4380-95F7-5997BCBAD195}" type="presParOf" srcId="{FEE3B3B3-CA5F-4BFA-BD42-79C96D21E762}" destId="{5EE670EC-E580-4CCE-8522-B0EED43AED83}" srcOrd="8"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11.xml><?xml version="1.0" encoding="utf-8"?>
<dgm:dataModel xmlns:dgm="http://schemas.openxmlformats.org/drawingml/2006/diagram" xmlns:a="http://schemas.openxmlformats.org/drawingml/2006/main">
  <dgm:ptLst>
    <dgm:pt modelId="{30F8731F-DB7B-4C36-8137-AF09BF75033C}"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7987F05A-7BE5-48E6-80B4-B17C82FF74A3}">
      <dgm:prSet/>
      <dgm:spPr/>
      <dgm:t>
        <a:bodyPr/>
        <a:lstStyle/>
        <a:p>
          <a:pPr rtl="0"/>
          <a:r>
            <a:rPr lang="es-MX" dirty="0" smtClean="0"/>
            <a:t>Gracias por su atención</a:t>
          </a:r>
          <a:endParaRPr lang="es-MX" dirty="0"/>
        </a:p>
      </dgm:t>
    </dgm:pt>
    <dgm:pt modelId="{CA87C485-DB4C-4402-B2FB-13F297F3006D}" type="parTrans" cxnId="{9064896D-9C48-44AA-A5AB-F8027B2AC30F}">
      <dgm:prSet/>
      <dgm:spPr/>
      <dgm:t>
        <a:bodyPr/>
        <a:lstStyle/>
        <a:p>
          <a:endParaRPr lang="es-MX"/>
        </a:p>
      </dgm:t>
    </dgm:pt>
    <dgm:pt modelId="{3097206A-F6D1-45A9-9955-B0806F152714}" type="sibTrans" cxnId="{9064896D-9C48-44AA-A5AB-F8027B2AC30F}">
      <dgm:prSet/>
      <dgm:spPr/>
      <dgm:t>
        <a:bodyPr/>
        <a:lstStyle/>
        <a:p>
          <a:endParaRPr lang="es-MX"/>
        </a:p>
      </dgm:t>
    </dgm:pt>
    <dgm:pt modelId="{EF4B7863-CC40-4953-88F4-F07F61155146}" type="pres">
      <dgm:prSet presAssocID="{30F8731F-DB7B-4C36-8137-AF09BF75033C}" presName="linear" presStyleCnt="0">
        <dgm:presLayoutVars>
          <dgm:animLvl val="lvl"/>
          <dgm:resizeHandles val="exact"/>
        </dgm:presLayoutVars>
      </dgm:prSet>
      <dgm:spPr/>
      <dgm:t>
        <a:bodyPr/>
        <a:lstStyle/>
        <a:p>
          <a:endParaRPr lang="es-MX"/>
        </a:p>
      </dgm:t>
    </dgm:pt>
    <dgm:pt modelId="{778670E0-CB98-4F5B-95D8-CA80DE8D6151}" type="pres">
      <dgm:prSet presAssocID="{7987F05A-7BE5-48E6-80B4-B17C82FF74A3}" presName="parentText" presStyleLbl="node1" presStyleIdx="0" presStyleCnt="1">
        <dgm:presLayoutVars>
          <dgm:chMax val="0"/>
          <dgm:bulletEnabled val="1"/>
        </dgm:presLayoutVars>
      </dgm:prSet>
      <dgm:spPr/>
      <dgm:t>
        <a:bodyPr/>
        <a:lstStyle/>
        <a:p>
          <a:endParaRPr lang="es-MX"/>
        </a:p>
      </dgm:t>
    </dgm:pt>
  </dgm:ptLst>
  <dgm:cxnLst>
    <dgm:cxn modelId="{9064896D-9C48-44AA-A5AB-F8027B2AC30F}" srcId="{30F8731F-DB7B-4C36-8137-AF09BF75033C}" destId="{7987F05A-7BE5-48E6-80B4-B17C82FF74A3}" srcOrd="0" destOrd="0" parTransId="{CA87C485-DB4C-4402-B2FB-13F297F3006D}" sibTransId="{3097206A-F6D1-45A9-9955-B0806F152714}"/>
    <dgm:cxn modelId="{7F157F60-D8EB-494E-8DDC-5BC26FC7B284}" type="presOf" srcId="{7987F05A-7BE5-48E6-80B4-B17C82FF74A3}" destId="{778670E0-CB98-4F5B-95D8-CA80DE8D6151}" srcOrd="0" destOrd="0" presId="urn:microsoft.com/office/officeart/2005/8/layout/vList2"/>
    <dgm:cxn modelId="{E3A2E276-DF41-46D1-9B86-5A56895F28D2}" type="presOf" srcId="{30F8731F-DB7B-4C36-8137-AF09BF75033C}" destId="{EF4B7863-CC40-4953-88F4-F07F61155146}" srcOrd="0" destOrd="0" presId="urn:microsoft.com/office/officeart/2005/8/layout/vList2"/>
    <dgm:cxn modelId="{2147714A-4A9B-4C2F-9D88-FABEAD0C6F70}" type="presParOf" srcId="{EF4B7863-CC40-4953-88F4-F07F61155146}" destId="{778670E0-CB98-4F5B-95D8-CA80DE8D6151}"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13325D91-C5D2-4705-B946-110933F35DC2}"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5DD89BEB-52F1-4CA9-AEAD-62799CCC8737}">
      <dgm:prSet custT="1"/>
      <dgm:spPr/>
      <dgm:t>
        <a:bodyPr/>
        <a:lstStyle/>
        <a:p>
          <a:pPr algn="ctr" rtl="0"/>
          <a:r>
            <a:rPr lang="es-MX" sz="1600" b="1" dirty="0" smtClean="0"/>
            <a:t>Y = e</a:t>
          </a:r>
          <a:r>
            <a:rPr lang="es-MX" sz="1600" b="1" baseline="30000" dirty="0" smtClean="0"/>
            <a:t>x</a:t>
          </a:r>
          <a:endParaRPr lang="es-MX" sz="1600" dirty="0"/>
        </a:p>
      </dgm:t>
    </dgm:pt>
    <dgm:pt modelId="{B457E308-9688-4CFC-B008-96DF92C5CB77}" type="parTrans" cxnId="{E56FCF2C-4F41-4717-8E07-DD84D60EC340}">
      <dgm:prSet/>
      <dgm:spPr/>
      <dgm:t>
        <a:bodyPr/>
        <a:lstStyle/>
        <a:p>
          <a:endParaRPr lang="es-MX"/>
        </a:p>
      </dgm:t>
    </dgm:pt>
    <dgm:pt modelId="{DE4C1943-8721-4081-BF1F-62D5F010E105}" type="sibTrans" cxnId="{E56FCF2C-4F41-4717-8E07-DD84D60EC340}">
      <dgm:prSet/>
      <dgm:spPr/>
      <dgm:t>
        <a:bodyPr/>
        <a:lstStyle/>
        <a:p>
          <a:endParaRPr lang="es-MX"/>
        </a:p>
      </dgm:t>
    </dgm:pt>
    <dgm:pt modelId="{DF37295C-3E0B-4DD6-BB16-7ABD247B908F}" type="pres">
      <dgm:prSet presAssocID="{13325D91-C5D2-4705-B946-110933F35DC2}" presName="linear" presStyleCnt="0">
        <dgm:presLayoutVars>
          <dgm:animLvl val="lvl"/>
          <dgm:resizeHandles val="exact"/>
        </dgm:presLayoutVars>
      </dgm:prSet>
      <dgm:spPr/>
      <dgm:t>
        <a:bodyPr/>
        <a:lstStyle/>
        <a:p>
          <a:endParaRPr lang="es-MX"/>
        </a:p>
      </dgm:t>
    </dgm:pt>
    <dgm:pt modelId="{EA4F10AA-926B-43F3-987E-C41D3920316E}" type="pres">
      <dgm:prSet presAssocID="{5DD89BEB-52F1-4CA9-AEAD-62799CCC8737}" presName="parentText" presStyleLbl="node1" presStyleIdx="0" presStyleCnt="1" custLinFactY="-121972" custLinFactNeighborX="-16883" custLinFactNeighborY="-200000">
        <dgm:presLayoutVars>
          <dgm:chMax val="0"/>
          <dgm:bulletEnabled val="1"/>
        </dgm:presLayoutVars>
      </dgm:prSet>
      <dgm:spPr/>
      <dgm:t>
        <a:bodyPr/>
        <a:lstStyle/>
        <a:p>
          <a:endParaRPr lang="es-MX"/>
        </a:p>
      </dgm:t>
    </dgm:pt>
  </dgm:ptLst>
  <dgm:cxnLst>
    <dgm:cxn modelId="{E56FCF2C-4F41-4717-8E07-DD84D60EC340}" srcId="{13325D91-C5D2-4705-B946-110933F35DC2}" destId="{5DD89BEB-52F1-4CA9-AEAD-62799CCC8737}" srcOrd="0" destOrd="0" parTransId="{B457E308-9688-4CFC-B008-96DF92C5CB77}" sibTransId="{DE4C1943-8721-4081-BF1F-62D5F010E105}"/>
    <dgm:cxn modelId="{1F177299-2533-4AB2-AF6C-F90353A7E381}" type="presOf" srcId="{5DD89BEB-52F1-4CA9-AEAD-62799CCC8737}" destId="{EA4F10AA-926B-43F3-987E-C41D3920316E}" srcOrd="0" destOrd="0" presId="urn:microsoft.com/office/officeart/2005/8/layout/vList2"/>
    <dgm:cxn modelId="{F574EDB7-ACA6-4456-9FEE-3186DE399292}" type="presOf" srcId="{13325D91-C5D2-4705-B946-110933F35DC2}" destId="{DF37295C-3E0B-4DD6-BB16-7ABD247B908F}" srcOrd="0" destOrd="0" presId="urn:microsoft.com/office/officeart/2005/8/layout/vList2"/>
    <dgm:cxn modelId="{B761E07A-DC9D-456A-8700-E0A8AB21AD4E}" type="presParOf" srcId="{DF37295C-3E0B-4DD6-BB16-7ABD247B908F}" destId="{EA4F10AA-926B-43F3-987E-C41D3920316E}" srcOrd="0" destOrd="0" presId="urn:microsoft.com/office/officeart/2005/8/layout/vList2"/>
  </dgm:cxnLst>
  <dgm:bg/>
  <dgm:whole/>
  <dgm:extLst>
    <a:ext uri="http://schemas.microsoft.com/office/drawing/2008/diagram">
      <dsp:dataModelExt xmlns:dsp="http://schemas.microsoft.com/office/drawing/2008/diagram" relId="rId18"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328DDDCD-A8AA-4CA0-A609-B27A0CD7B3F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9763DF0A-A6B8-4D85-8B03-6225E5AE9557}">
      <dgm:prSet/>
      <dgm:spPr>
        <a:solidFill>
          <a:srgbClr val="002060"/>
        </a:solidFill>
      </dgm:spPr>
      <dgm:t>
        <a:bodyPr/>
        <a:lstStyle/>
        <a:p>
          <a:pPr rtl="0"/>
          <a:r>
            <a:rPr lang="es-MX" dirty="0" smtClean="0"/>
            <a:t>Funciones básicas</a:t>
          </a:r>
          <a:endParaRPr lang="es-MX" dirty="0"/>
        </a:p>
      </dgm:t>
    </dgm:pt>
    <dgm:pt modelId="{B4F96873-07F4-4F8F-8B1C-045D8FFF77FA}" type="parTrans" cxnId="{F275B59C-110B-4057-BE45-24E5D9E6B182}">
      <dgm:prSet/>
      <dgm:spPr/>
      <dgm:t>
        <a:bodyPr/>
        <a:lstStyle/>
        <a:p>
          <a:endParaRPr lang="es-MX"/>
        </a:p>
      </dgm:t>
    </dgm:pt>
    <dgm:pt modelId="{6942857F-6412-4D6C-9AD0-7CD16745BBAD}" type="sibTrans" cxnId="{F275B59C-110B-4057-BE45-24E5D9E6B182}">
      <dgm:prSet/>
      <dgm:spPr/>
      <dgm:t>
        <a:bodyPr/>
        <a:lstStyle/>
        <a:p>
          <a:endParaRPr lang="es-MX"/>
        </a:p>
      </dgm:t>
    </dgm:pt>
    <dgm:pt modelId="{CF7F3CDC-C654-4414-B528-9558DD8EF2B5}" type="pres">
      <dgm:prSet presAssocID="{328DDDCD-A8AA-4CA0-A609-B27A0CD7B3FF}" presName="linear" presStyleCnt="0">
        <dgm:presLayoutVars>
          <dgm:animLvl val="lvl"/>
          <dgm:resizeHandles val="exact"/>
        </dgm:presLayoutVars>
      </dgm:prSet>
      <dgm:spPr/>
      <dgm:t>
        <a:bodyPr/>
        <a:lstStyle/>
        <a:p>
          <a:endParaRPr lang="es-MX"/>
        </a:p>
      </dgm:t>
    </dgm:pt>
    <dgm:pt modelId="{0DFFE32F-3F9B-4E75-AB84-53A15C4631FB}" type="pres">
      <dgm:prSet presAssocID="{9763DF0A-A6B8-4D85-8B03-6225E5AE9557}" presName="parentText" presStyleLbl="node1" presStyleIdx="0" presStyleCnt="1" custLinFactY="-1968" custLinFactNeighborX="-72034" custLinFactNeighborY="-100000">
        <dgm:presLayoutVars>
          <dgm:chMax val="0"/>
          <dgm:bulletEnabled val="1"/>
        </dgm:presLayoutVars>
      </dgm:prSet>
      <dgm:spPr/>
      <dgm:t>
        <a:bodyPr/>
        <a:lstStyle/>
        <a:p>
          <a:endParaRPr lang="es-MX"/>
        </a:p>
      </dgm:t>
    </dgm:pt>
  </dgm:ptLst>
  <dgm:cxnLst>
    <dgm:cxn modelId="{9EAA4B88-4955-4F56-BB90-5A725AFAF427}" type="presOf" srcId="{328DDDCD-A8AA-4CA0-A609-B27A0CD7B3FF}" destId="{CF7F3CDC-C654-4414-B528-9558DD8EF2B5}" srcOrd="0" destOrd="0" presId="urn:microsoft.com/office/officeart/2005/8/layout/vList2"/>
    <dgm:cxn modelId="{5D476B45-13CB-469A-92A3-F6022FD572C6}" type="presOf" srcId="{9763DF0A-A6B8-4D85-8B03-6225E5AE9557}" destId="{0DFFE32F-3F9B-4E75-AB84-53A15C4631FB}" srcOrd="0" destOrd="0" presId="urn:microsoft.com/office/officeart/2005/8/layout/vList2"/>
    <dgm:cxn modelId="{F275B59C-110B-4057-BE45-24E5D9E6B182}" srcId="{328DDDCD-A8AA-4CA0-A609-B27A0CD7B3FF}" destId="{9763DF0A-A6B8-4D85-8B03-6225E5AE9557}" srcOrd="0" destOrd="0" parTransId="{B4F96873-07F4-4F8F-8B1C-045D8FFF77FA}" sibTransId="{6942857F-6412-4D6C-9AD0-7CD16745BBAD}"/>
    <dgm:cxn modelId="{2EBB5BD7-8668-4FA9-8B5B-0FD2170D7683}" type="presParOf" srcId="{CF7F3CDC-C654-4414-B528-9558DD8EF2B5}" destId="{0DFFE32F-3F9B-4E75-AB84-53A15C4631FB}" srcOrd="0"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7BCB6F05-53C1-4745-A88D-5F59151A101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CDA79948-D6B1-4559-B3F8-50551B0D464D}">
      <dgm:prSet/>
      <dgm:spPr/>
      <dgm:t>
        <a:bodyPr/>
        <a:lstStyle/>
        <a:p>
          <a:pPr algn="ctr" rtl="0"/>
          <a:r>
            <a:rPr lang="es-MX" b="1" dirty="0" smtClean="0"/>
            <a:t>Y = 1/X</a:t>
          </a:r>
          <a:endParaRPr lang="es-MX" dirty="0"/>
        </a:p>
      </dgm:t>
    </dgm:pt>
    <dgm:pt modelId="{B20ED4CA-464C-4FE2-A72A-A8CF1B11DAE9}" type="parTrans" cxnId="{655A48DC-DC61-4A35-8EDB-54738B3233EE}">
      <dgm:prSet/>
      <dgm:spPr/>
      <dgm:t>
        <a:bodyPr/>
        <a:lstStyle/>
        <a:p>
          <a:endParaRPr lang="es-MX"/>
        </a:p>
      </dgm:t>
    </dgm:pt>
    <dgm:pt modelId="{976C84C5-AAFA-4D16-A771-19621FB68E41}" type="sibTrans" cxnId="{655A48DC-DC61-4A35-8EDB-54738B3233EE}">
      <dgm:prSet/>
      <dgm:spPr/>
      <dgm:t>
        <a:bodyPr/>
        <a:lstStyle/>
        <a:p>
          <a:endParaRPr lang="es-MX"/>
        </a:p>
      </dgm:t>
    </dgm:pt>
    <dgm:pt modelId="{A05435D4-6850-47B9-91BE-84728100EF2A}" type="pres">
      <dgm:prSet presAssocID="{7BCB6F05-53C1-4745-A88D-5F59151A1011}" presName="linear" presStyleCnt="0">
        <dgm:presLayoutVars>
          <dgm:animLvl val="lvl"/>
          <dgm:resizeHandles val="exact"/>
        </dgm:presLayoutVars>
      </dgm:prSet>
      <dgm:spPr/>
      <dgm:t>
        <a:bodyPr/>
        <a:lstStyle/>
        <a:p>
          <a:endParaRPr lang="es-MX"/>
        </a:p>
      </dgm:t>
    </dgm:pt>
    <dgm:pt modelId="{78A1644F-DC01-4057-BAEF-97B1E3DDEC37}" type="pres">
      <dgm:prSet presAssocID="{CDA79948-D6B1-4559-B3F8-50551B0D464D}" presName="parentText" presStyleLbl="node1" presStyleIdx="0" presStyleCnt="1">
        <dgm:presLayoutVars>
          <dgm:chMax val="0"/>
          <dgm:bulletEnabled val="1"/>
        </dgm:presLayoutVars>
      </dgm:prSet>
      <dgm:spPr/>
      <dgm:t>
        <a:bodyPr/>
        <a:lstStyle/>
        <a:p>
          <a:endParaRPr lang="es-MX"/>
        </a:p>
      </dgm:t>
    </dgm:pt>
  </dgm:ptLst>
  <dgm:cxnLst>
    <dgm:cxn modelId="{D8A6736C-EE81-4EFB-AB0D-AC1133387A0F}" type="presOf" srcId="{7BCB6F05-53C1-4745-A88D-5F59151A1011}" destId="{A05435D4-6850-47B9-91BE-84728100EF2A}" srcOrd="0" destOrd="0" presId="urn:microsoft.com/office/officeart/2005/8/layout/vList2"/>
    <dgm:cxn modelId="{655A48DC-DC61-4A35-8EDB-54738B3233EE}" srcId="{7BCB6F05-53C1-4745-A88D-5F59151A1011}" destId="{CDA79948-D6B1-4559-B3F8-50551B0D464D}" srcOrd="0" destOrd="0" parTransId="{B20ED4CA-464C-4FE2-A72A-A8CF1B11DAE9}" sibTransId="{976C84C5-AAFA-4D16-A771-19621FB68E41}"/>
    <dgm:cxn modelId="{E325427E-30FF-4F64-BC13-9AC0542F901E}" type="presOf" srcId="{CDA79948-D6B1-4559-B3F8-50551B0D464D}" destId="{78A1644F-DC01-4057-BAEF-97B1E3DDEC37}" srcOrd="0" destOrd="0" presId="urn:microsoft.com/office/officeart/2005/8/layout/vList2"/>
    <dgm:cxn modelId="{81339E48-0690-4901-8F29-88CC91D9BEB0}" type="presParOf" srcId="{A05435D4-6850-47B9-91BE-84728100EF2A}" destId="{78A1644F-DC01-4057-BAEF-97B1E3DDEC37}" srcOrd="0" destOrd="0" presId="urn:microsoft.com/office/officeart/2005/8/layout/vList2"/>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13325D91-C5D2-4705-B946-110933F35DC2}"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5DD89BEB-52F1-4CA9-AEAD-62799CCC8737}">
      <dgm:prSet custT="1"/>
      <dgm:spPr/>
      <dgm:t>
        <a:bodyPr/>
        <a:lstStyle/>
        <a:p>
          <a:pPr algn="ctr" rtl="0"/>
          <a:r>
            <a:rPr lang="es-MX" sz="1400" b="1" dirty="0" smtClean="0"/>
            <a:t>Y = |X|</a:t>
          </a:r>
          <a:endParaRPr lang="es-MX" sz="1400" dirty="0"/>
        </a:p>
      </dgm:t>
    </dgm:pt>
    <dgm:pt modelId="{B457E308-9688-4CFC-B008-96DF92C5CB77}" type="parTrans" cxnId="{E56FCF2C-4F41-4717-8E07-DD84D60EC340}">
      <dgm:prSet/>
      <dgm:spPr/>
      <dgm:t>
        <a:bodyPr/>
        <a:lstStyle/>
        <a:p>
          <a:endParaRPr lang="es-MX"/>
        </a:p>
      </dgm:t>
    </dgm:pt>
    <dgm:pt modelId="{DE4C1943-8721-4081-BF1F-62D5F010E105}" type="sibTrans" cxnId="{E56FCF2C-4F41-4717-8E07-DD84D60EC340}">
      <dgm:prSet/>
      <dgm:spPr/>
      <dgm:t>
        <a:bodyPr/>
        <a:lstStyle/>
        <a:p>
          <a:endParaRPr lang="es-MX"/>
        </a:p>
      </dgm:t>
    </dgm:pt>
    <dgm:pt modelId="{DF37295C-3E0B-4DD6-BB16-7ABD247B908F}" type="pres">
      <dgm:prSet presAssocID="{13325D91-C5D2-4705-B946-110933F35DC2}" presName="linear" presStyleCnt="0">
        <dgm:presLayoutVars>
          <dgm:animLvl val="lvl"/>
          <dgm:resizeHandles val="exact"/>
        </dgm:presLayoutVars>
      </dgm:prSet>
      <dgm:spPr/>
      <dgm:t>
        <a:bodyPr/>
        <a:lstStyle/>
        <a:p>
          <a:endParaRPr lang="es-MX"/>
        </a:p>
      </dgm:t>
    </dgm:pt>
    <dgm:pt modelId="{EA4F10AA-926B-43F3-987E-C41D3920316E}" type="pres">
      <dgm:prSet presAssocID="{5DD89BEB-52F1-4CA9-AEAD-62799CCC8737}" presName="parentText" presStyleLbl="node1" presStyleIdx="0" presStyleCnt="1" custLinFactY="-121972" custLinFactNeighborX="-16883" custLinFactNeighborY="-200000">
        <dgm:presLayoutVars>
          <dgm:chMax val="0"/>
          <dgm:bulletEnabled val="1"/>
        </dgm:presLayoutVars>
      </dgm:prSet>
      <dgm:spPr/>
      <dgm:t>
        <a:bodyPr/>
        <a:lstStyle/>
        <a:p>
          <a:endParaRPr lang="es-MX"/>
        </a:p>
      </dgm:t>
    </dgm:pt>
  </dgm:ptLst>
  <dgm:cxnLst>
    <dgm:cxn modelId="{E56FCF2C-4F41-4717-8E07-DD84D60EC340}" srcId="{13325D91-C5D2-4705-B946-110933F35DC2}" destId="{5DD89BEB-52F1-4CA9-AEAD-62799CCC8737}" srcOrd="0" destOrd="0" parTransId="{B457E308-9688-4CFC-B008-96DF92C5CB77}" sibTransId="{DE4C1943-8721-4081-BF1F-62D5F010E105}"/>
    <dgm:cxn modelId="{92036A00-FB59-4663-BE31-9A86CE84A7EF}" type="presOf" srcId="{13325D91-C5D2-4705-B946-110933F35DC2}" destId="{DF37295C-3E0B-4DD6-BB16-7ABD247B908F}" srcOrd="0" destOrd="0" presId="urn:microsoft.com/office/officeart/2005/8/layout/vList2"/>
    <dgm:cxn modelId="{975A802B-1593-4336-806B-0A5CA2723C71}" type="presOf" srcId="{5DD89BEB-52F1-4CA9-AEAD-62799CCC8737}" destId="{EA4F10AA-926B-43F3-987E-C41D3920316E}" srcOrd="0" destOrd="0" presId="urn:microsoft.com/office/officeart/2005/8/layout/vList2"/>
    <dgm:cxn modelId="{4DAC5D49-686C-4EA7-8DDD-B9210432BDEF}" type="presParOf" srcId="{DF37295C-3E0B-4DD6-BB16-7ABD247B908F}" destId="{EA4F10AA-926B-43F3-987E-C41D3920316E}" srcOrd="0" destOrd="0" presId="urn:microsoft.com/office/officeart/2005/8/layout/vList2"/>
  </dgm:cxnLst>
  <dgm:bg/>
  <dgm:whole/>
  <dgm:extLst>
    <a:ext uri="http://schemas.microsoft.com/office/drawing/2008/diagram">
      <dsp:dataModelExt xmlns:dsp="http://schemas.microsoft.com/office/drawing/2008/diagram" relId="rId18"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1D21B956-47BE-473C-8CE1-ACCC461696E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7C02AB4D-5EC5-41C6-86FD-E30E77DEC530}">
      <dgm:prSet custT="1"/>
      <dgm:spPr/>
      <dgm:t>
        <a:bodyPr/>
        <a:lstStyle/>
        <a:p>
          <a:pPr rtl="0"/>
          <a:r>
            <a:rPr lang="es-MX" sz="1800" dirty="0" smtClean="0"/>
            <a:t>Cuando se tiene una gráfica conocida y = f(x),  agregar un valor constante “</a:t>
          </a:r>
          <a:r>
            <a:rPr lang="es-MX" sz="1800" b="1" dirty="0" smtClean="0"/>
            <a:t>c</a:t>
          </a:r>
          <a:r>
            <a:rPr lang="es-MX" sz="1800" dirty="0" smtClean="0"/>
            <a:t>” equivaldrá a:</a:t>
          </a:r>
        </a:p>
        <a:p>
          <a:pPr rtl="0"/>
          <a:endParaRPr lang="es-MX" sz="1800" dirty="0" smtClean="0"/>
        </a:p>
        <a:p>
          <a:pPr rtl="0"/>
          <a:r>
            <a:rPr lang="es-MX" sz="1800" dirty="0" smtClean="0"/>
            <a:t> Mover la curva f(c)</a:t>
          </a:r>
        </a:p>
        <a:p>
          <a:pPr rtl="0"/>
          <a:endParaRPr lang="es-MX" sz="1800" dirty="0" smtClean="0"/>
        </a:p>
        <a:p>
          <a:pPr rtl="0"/>
          <a:r>
            <a:rPr lang="es-MX" sz="1800" dirty="0" smtClean="0"/>
            <a:t>Hacia arriba del eje x </a:t>
          </a:r>
          <a:r>
            <a:rPr lang="es-MX" sz="1800" b="1" dirty="0" smtClean="0"/>
            <a:t>c</a:t>
          </a:r>
          <a:r>
            <a:rPr lang="es-MX" sz="1800" dirty="0" smtClean="0"/>
            <a:t> unidades si “</a:t>
          </a:r>
          <a:r>
            <a:rPr lang="es-MX" sz="1800" b="1" dirty="0" smtClean="0"/>
            <a:t>c</a:t>
          </a:r>
          <a:r>
            <a:rPr lang="es-MX" sz="1800" dirty="0" smtClean="0"/>
            <a:t>”  es positivo</a:t>
          </a:r>
        </a:p>
        <a:p>
          <a:pPr rtl="0"/>
          <a:endParaRPr lang="es-MX" sz="1800" dirty="0" smtClean="0"/>
        </a:p>
        <a:p>
          <a:pPr rtl="0"/>
          <a:r>
            <a:rPr lang="es-MX" sz="1800" dirty="0" smtClean="0"/>
            <a:t>Hacia abajo del eje x </a:t>
          </a:r>
          <a:r>
            <a:rPr lang="es-MX" sz="1800" b="1" dirty="0" smtClean="0"/>
            <a:t>c</a:t>
          </a:r>
          <a:r>
            <a:rPr lang="es-MX" sz="1800" dirty="0" smtClean="0"/>
            <a:t> unidades  si “</a:t>
          </a:r>
          <a:r>
            <a:rPr lang="es-MX" sz="1800" b="1" dirty="0" smtClean="0"/>
            <a:t>c</a:t>
          </a:r>
          <a:r>
            <a:rPr lang="es-MX" sz="1800" dirty="0" smtClean="0"/>
            <a:t>”  es negativo.</a:t>
          </a:r>
          <a:endParaRPr lang="es-MX" sz="1800" dirty="0"/>
        </a:p>
      </dgm:t>
    </dgm:pt>
    <dgm:pt modelId="{6278C2E6-A4D2-455E-9390-281613B21C91}" type="parTrans" cxnId="{F2DDED56-B7C1-4070-8F33-010CAC41DA61}">
      <dgm:prSet/>
      <dgm:spPr/>
      <dgm:t>
        <a:bodyPr/>
        <a:lstStyle/>
        <a:p>
          <a:endParaRPr lang="es-MX"/>
        </a:p>
      </dgm:t>
    </dgm:pt>
    <dgm:pt modelId="{AC09D565-4451-47EA-837E-1EA24DBEED58}" type="sibTrans" cxnId="{F2DDED56-B7C1-4070-8F33-010CAC41DA61}">
      <dgm:prSet/>
      <dgm:spPr/>
      <dgm:t>
        <a:bodyPr/>
        <a:lstStyle/>
        <a:p>
          <a:endParaRPr lang="es-MX"/>
        </a:p>
      </dgm:t>
    </dgm:pt>
    <dgm:pt modelId="{FC955C25-F06C-4920-80DE-0EA020B56D89}" type="pres">
      <dgm:prSet presAssocID="{1D21B956-47BE-473C-8CE1-ACCC461696EC}" presName="linear" presStyleCnt="0">
        <dgm:presLayoutVars>
          <dgm:animLvl val="lvl"/>
          <dgm:resizeHandles val="exact"/>
        </dgm:presLayoutVars>
      </dgm:prSet>
      <dgm:spPr/>
      <dgm:t>
        <a:bodyPr/>
        <a:lstStyle/>
        <a:p>
          <a:endParaRPr lang="es-MX"/>
        </a:p>
      </dgm:t>
    </dgm:pt>
    <dgm:pt modelId="{72422A25-B35E-4387-8D64-AD6B261BAD2C}" type="pres">
      <dgm:prSet presAssocID="{7C02AB4D-5EC5-41C6-86FD-E30E77DEC530}" presName="parentText" presStyleLbl="node1" presStyleIdx="0" presStyleCnt="1" custScaleY="831412" custLinFactNeighborX="3547" custLinFactNeighborY="-406">
        <dgm:presLayoutVars>
          <dgm:chMax val="0"/>
          <dgm:bulletEnabled val="1"/>
        </dgm:presLayoutVars>
      </dgm:prSet>
      <dgm:spPr/>
      <dgm:t>
        <a:bodyPr/>
        <a:lstStyle/>
        <a:p>
          <a:endParaRPr lang="es-MX"/>
        </a:p>
      </dgm:t>
    </dgm:pt>
  </dgm:ptLst>
  <dgm:cxnLst>
    <dgm:cxn modelId="{0E6D07B6-E87D-4FD1-A5C0-8E35D8DA9565}" type="presOf" srcId="{7C02AB4D-5EC5-41C6-86FD-E30E77DEC530}" destId="{72422A25-B35E-4387-8D64-AD6B261BAD2C}" srcOrd="0" destOrd="0" presId="urn:microsoft.com/office/officeart/2005/8/layout/vList2"/>
    <dgm:cxn modelId="{05762154-5D9C-42C0-BA56-DAAB6822EB60}" type="presOf" srcId="{1D21B956-47BE-473C-8CE1-ACCC461696EC}" destId="{FC955C25-F06C-4920-80DE-0EA020B56D89}" srcOrd="0" destOrd="0" presId="urn:microsoft.com/office/officeart/2005/8/layout/vList2"/>
    <dgm:cxn modelId="{F2DDED56-B7C1-4070-8F33-010CAC41DA61}" srcId="{1D21B956-47BE-473C-8CE1-ACCC461696EC}" destId="{7C02AB4D-5EC5-41C6-86FD-E30E77DEC530}" srcOrd="0" destOrd="0" parTransId="{6278C2E6-A4D2-455E-9390-281613B21C91}" sibTransId="{AC09D565-4451-47EA-837E-1EA24DBEED58}"/>
    <dgm:cxn modelId="{8DDFF605-1B66-4E22-BD85-C5A84B515D80}" type="presParOf" srcId="{FC955C25-F06C-4920-80DE-0EA020B56D89}" destId="{72422A25-B35E-4387-8D64-AD6B261BAD2C}"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293981E2-5360-42CF-93F8-6CFF2B03A6F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0AA71B7-5FD2-4F32-A6DB-EB5664A8CB74}">
      <dgm:prSet custT="1"/>
      <dgm:spPr>
        <a:solidFill>
          <a:srgbClr val="002060"/>
        </a:solidFill>
      </dgm:spPr>
      <dgm:t>
        <a:bodyPr/>
        <a:lstStyle/>
        <a:p>
          <a:pPr algn="ctr" rtl="0"/>
          <a:r>
            <a:rPr lang="es-MX" sz="1800" dirty="0" smtClean="0"/>
            <a:t>f(x) + c</a:t>
          </a:r>
          <a:endParaRPr lang="es-MX" sz="1800" dirty="0"/>
        </a:p>
      </dgm:t>
    </dgm:pt>
    <dgm:pt modelId="{F23C5CBE-8B94-4F69-91BF-96965DE365D8}" type="parTrans" cxnId="{B5198CF5-8F24-4082-8F4A-3D8B99E49107}">
      <dgm:prSet/>
      <dgm:spPr/>
      <dgm:t>
        <a:bodyPr/>
        <a:lstStyle/>
        <a:p>
          <a:endParaRPr lang="es-MX"/>
        </a:p>
      </dgm:t>
    </dgm:pt>
    <dgm:pt modelId="{2E379E3F-C435-4F64-8931-1321BF222A7B}" type="sibTrans" cxnId="{B5198CF5-8F24-4082-8F4A-3D8B99E49107}">
      <dgm:prSet/>
      <dgm:spPr/>
      <dgm:t>
        <a:bodyPr/>
        <a:lstStyle/>
        <a:p>
          <a:endParaRPr lang="es-MX"/>
        </a:p>
      </dgm:t>
    </dgm:pt>
    <dgm:pt modelId="{680D77E0-C083-43B6-8ADB-640707615DD1}" type="pres">
      <dgm:prSet presAssocID="{293981E2-5360-42CF-93F8-6CFF2B03A6FB}" presName="linear" presStyleCnt="0">
        <dgm:presLayoutVars>
          <dgm:animLvl val="lvl"/>
          <dgm:resizeHandles val="exact"/>
        </dgm:presLayoutVars>
      </dgm:prSet>
      <dgm:spPr/>
      <dgm:t>
        <a:bodyPr/>
        <a:lstStyle/>
        <a:p>
          <a:endParaRPr lang="es-MX"/>
        </a:p>
      </dgm:t>
    </dgm:pt>
    <dgm:pt modelId="{2B2B5D55-2923-49E0-B6C7-6E00098D8918}" type="pres">
      <dgm:prSet presAssocID="{80AA71B7-5FD2-4F32-A6DB-EB5664A8CB74}" presName="parentText" presStyleLbl="node1" presStyleIdx="0" presStyleCnt="1" custLinFactX="200000" custLinFactY="-1328" custLinFactNeighborX="282540" custLinFactNeighborY="-100000">
        <dgm:presLayoutVars>
          <dgm:chMax val="0"/>
          <dgm:bulletEnabled val="1"/>
        </dgm:presLayoutVars>
      </dgm:prSet>
      <dgm:spPr/>
      <dgm:t>
        <a:bodyPr/>
        <a:lstStyle/>
        <a:p>
          <a:endParaRPr lang="es-MX"/>
        </a:p>
      </dgm:t>
    </dgm:pt>
  </dgm:ptLst>
  <dgm:cxnLst>
    <dgm:cxn modelId="{B5198CF5-8F24-4082-8F4A-3D8B99E49107}" srcId="{293981E2-5360-42CF-93F8-6CFF2B03A6FB}" destId="{80AA71B7-5FD2-4F32-A6DB-EB5664A8CB74}" srcOrd="0" destOrd="0" parTransId="{F23C5CBE-8B94-4F69-91BF-96965DE365D8}" sibTransId="{2E379E3F-C435-4F64-8931-1321BF222A7B}"/>
    <dgm:cxn modelId="{CC6568AF-E606-4C27-9615-74D1AFC4FFC4}" type="presOf" srcId="{293981E2-5360-42CF-93F8-6CFF2B03A6FB}" destId="{680D77E0-C083-43B6-8ADB-640707615DD1}" srcOrd="0" destOrd="0" presId="urn:microsoft.com/office/officeart/2005/8/layout/vList2"/>
    <dgm:cxn modelId="{0871D7B8-8115-486D-A7EA-ADD224D50164}" type="presOf" srcId="{80AA71B7-5FD2-4F32-A6DB-EB5664A8CB74}" destId="{2B2B5D55-2923-49E0-B6C7-6E00098D8918}" srcOrd="0" destOrd="0" presId="urn:microsoft.com/office/officeart/2005/8/layout/vList2"/>
    <dgm:cxn modelId="{87DA4273-E6FE-4700-A636-B40387D31A9B}" type="presParOf" srcId="{680D77E0-C083-43B6-8ADB-640707615DD1}" destId="{2B2B5D55-2923-49E0-B6C7-6E00098D8918}"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293981E2-5360-42CF-93F8-6CFF2B03A6F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0AA71B7-5FD2-4F32-A6DB-EB5664A8CB74}">
      <dgm:prSet custT="1"/>
      <dgm:spPr>
        <a:solidFill>
          <a:srgbClr val="002060"/>
        </a:solidFill>
      </dgm:spPr>
      <dgm:t>
        <a:bodyPr/>
        <a:lstStyle/>
        <a:p>
          <a:pPr rtl="0"/>
          <a:r>
            <a:rPr lang="es-MX" sz="1800" dirty="0" smtClean="0"/>
            <a:t>f(x) - c</a:t>
          </a:r>
          <a:endParaRPr lang="es-MX" sz="1800" dirty="0"/>
        </a:p>
      </dgm:t>
    </dgm:pt>
    <dgm:pt modelId="{F23C5CBE-8B94-4F69-91BF-96965DE365D8}" type="parTrans" cxnId="{B5198CF5-8F24-4082-8F4A-3D8B99E49107}">
      <dgm:prSet/>
      <dgm:spPr/>
      <dgm:t>
        <a:bodyPr/>
        <a:lstStyle/>
        <a:p>
          <a:endParaRPr lang="es-MX"/>
        </a:p>
      </dgm:t>
    </dgm:pt>
    <dgm:pt modelId="{2E379E3F-C435-4F64-8931-1321BF222A7B}" type="sibTrans" cxnId="{B5198CF5-8F24-4082-8F4A-3D8B99E49107}">
      <dgm:prSet/>
      <dgm:spPr/>
      <dgm:t>
        <a:bodyPr/>
        <a:lstStyle/>
        <a:p>
          <a:endParaRPr lang="es-MX"/>
        </a:p>
      </dgm:t>
    </dgm:pt>
    <dgm:pt modelId="{680D77E0-C083-43B6-8ADB-640707615DD1}" type="pres">
      <dgm:prSet presAssocID="{293981E2-5360-42CF-93F8-6CFF2B03A6FB}" presName="linear" presStyleCnt="0">
        <dgm:presLayoutVars>
          <dgm:animLvl val="lvl"/>
          <dgm:resizeHandles val="exact"/>
        </dgm:presLayoutVars>
      </dgm:prSet>
      <dgm:spPr/>
      <dgm:t>
        <a:bodyPr/>
        <a:lstStyle/>
        <a:p>
          <a:endParaRPr lang="es-MX"/>
        </a:p>
      </dgm:t>
    </dgm:pt>
    <dgm:pt modelId="{2B2B5D55-2923-49E0-B6C7-6E00098D8918}" type="pres">
      <dgm:prSet presAssocID="{80AA71B7-5FD2-4F32-A6DB-EB5664A8CB74}" presName="parentText" presStyleLbl="node1" presStyleIdx="0" presStyleCnt="1" custLinFactX="200000" custLinFactY="-1328" custLinFactNeighborX="282540" custLinFactNeighborY="-100000">
        <dgm:presLayoutVars>
          <dgm:chMax val="0"/>
          <dgm:bulletEnabled val="1"/>
        </dgm:presLayoutVars>
      </dgm:prSet>
      <dgm:spPr/>
      <dgm:t>
        <a:bodyPr/>
        <a:lstStyle/>
        <a:p>
          <a:endParaRPr lang="es-MX"/>
        </a:p>
      </dgm:t>
    </dgm:pt>
  </dgm:ptLst>
  <dgm:cxnLst>
    <dgm:cxn modelId="{B5198CF5-8F24-4082-8F4A-3D8B99E49107}" srcId="{293981E2-5360-42CF-93F8-6CFF2B03A6FB}" destId="{80AA71B7-5FD2-4F32-A6DB-EB5664A8CB74}" srcOrd="0" destOrd="0" parTransId="{F23C5CBE-8B94-4F69-91BF-96965DE365D8}" sibTransId="{2E379E3F-C435-4F64-8931-1321BF222A7B}"/>
    <dgm:cxn modelId="{736DE7A0-3BD0-46A7-A220-E1B2E5A0C133}" type="presOf" srcId="{80AA71B7-5FD2-4F32-A6DB-EB5664A8CB74}" destId="{2B2B5D55-2923-49E0-B6C7-6E00098D8918}" srcOrd="0" destOrd="0" presId="urn:microsoft.com/office/officeart/2005/8/layout/vList2"/>
    <dgm:cxn modelId="{1EF5EB2A-3BE8-4BCB-86FE-CFFC54D66E0B}" type="presOf" srcId="{293981E2-5360-42CF-93F8-6CFF2B03A6FB}" destId="{680D77E0-C083-43B6-8ADB-640707615DD1}" srcOrd="0" destOrd="0" presId="urn:microsoft.com/office/officeart/2005/8/layout/vList2"/>
    <dgm:cxn modelId="{708C0439-ED01-4723-ADB1-1CD80BAAE289}" type="presParOf" srcId="{680D77E0-C083-43B6-8ADB-640707615DD1}" destId="{2B2B5D55-2923-49E0-B6C7-6E00098D8918}" srcOrd="0" destOrd="0" presId="urn:microsoft.com/office/officeart/2005/8/layout/vList2"/>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293981E2-5360-42CF-93F8-6CFF2B03A6F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0AA71B7-5FD2-4F32-A6DB-EB5664A8CB74}">
      <dgm:prSet custT="1"/>
      <dgm:spPr>
        <a:solidFill>
          <a:srgbClr val="002060"/>
        </a:solidFill>
      </dgm:spPr>
      <dgm:t>
        <a:bodyPr/>
        <a:lstStyle/>
        <a:p>
          <a:pPr algn="ctr" rtl="0"/>
          <a:r>
            <a:rPr lang="es-MX" sz="1800" dirty="0" smtClean="0"/>
            <a:t>f(x) </a:t>
          </a:r>
          <a:endParaRPr lang="es-MX" sz="1800" dirty="0"/>
        </a:p>
      </dgm:t>
    </dgm:pt>
    <dgm:pt modelId="{F23C5CBE-8B94-4F69-91BF-96965DE365D8}" type="parTrans" cxnId="{B5198CF5-8F24-4082-8F4A-3D8B99E49107}">
      <dgm:prSet/>
      <dgm:spPr/>
      <dgm:t>
        <a:bodyPr/>
        <a:lstStyle/>
        <a:p>
          <a:endParaRPr lang="es-MX"/>
        </a:p>
      </dgm:t>
    </dgm:pt>
    <dgm:pt modelId="{2E379E3F-C435-4F64-8931-1321BF222A7B}" type="sibTrans" cxnId="{B5198CF5-8F24-4082-8F4A-3D8B99E49107}">
      <dgm:prSet/>
      <dgm:spPr/>
      <dgm:t>
        <a:bodyPr/>
        <a:lstStyle/>
        <a:p>
          <a:endParaRPr lang="es-MX"/>
        </a:p>
      </dgm:t>
    </dgm:pt>
    <dgm:pt modelId="{680D77E0-C083-43B6-8ADB-640707615DD1}" type="pres">
      <dgm:prSet presAssocID="{293981E2-5360-42CF-93F8-6CFF2B03A6FB}" presName="linear" presStyleCnt="0">
        <dgm:presLayoutVars>
          <dgm:animLvl val="lvl"/>
          <dgm:resizeHandles val="exact"/>
        </dgm:presLayoutVars>
      </dgm:prSet>
      <dgm:spPr/>
      <dgm:t>
        <a:bodyPr/>
        <a:lstStyle/>
        <a:p>
          <a:endParaRPr lang="es-MX"/>
        </a:p>
      </dgm:t>
    </dgm:pt>
    <dgm:pt modelId="{2B2B5D55-2923-49E0-B6C7-6E00098D8918}" type="pres">
      <dgm:prSet presAssocID="{80AA71B7-5FD2-4F32-A6DB-EB5664A8CB74}" presName="parentText" presStyleLbl="node1" presStyleIdx="0" presStyleCnt="1" custLinFactNeighborX="1909" custLinFactNeighborY="13230">
        <dgm:presLayoutVars>
          <dgm:chMax val="0"/>
          <dgm:bulletEnabled val="1"/>
        </dgm:presLayoutVars>
      </dgm:prSet>
      <dgm:spPr/>
      <dgm:t>
        <a:bodyPr/>
        <a:lstStyle/>
        <a:p>
          <a:endParaRPr lang="es-MX"/>
        </a:p>
      </dgm:t>
    </dgm:pt>
  </dgm:ptLst>
  <dgm:cxnLst>
    <dgm:cxn modelId="{B5198CF5-8F24-4082-8F4A-3D8B99E49107}" srcId="{293981E2-5360-42CF-93F8-6CFF2B03A6FB}" destId="{80AA71B7-5FD2-4F32-A6DB-EB5664A8CB74}" srcOrd="0" destOrd="0" parTransId="{F23C5CBE-8B94-4F69-91BF-96965DE365D8}" sibTransId="{2E379E3F-C435-4F64-8931-1321BF222A7B}"/>
    <dgm:cxn modelId="{D4B5F994-4890-48A2-90D1-9865FCEEEBBE}" type="presOf" srcId="{80AA71B7-5FD2-4F32-A6DB-EB5664A8CB74}" destId="{2B2B5D55-2923-49E0-B6C7-6E00098D8918}" srcOrd="0" destOrd="0" presId="urn:microsoft.com/office/officeart/2005/8/layout/vList2"/>
    <dgm:cxn modelId="{2FE9C8B5-BD4A-4E26-8FA1-460E5A6F75B5}" type="presOf" srcId="{293981E2-5360-42CF-93F8-6CFF2B03A6FB}" destId="{680D77E0-C083-43B6-8ADB-640707615DD1}" srcOrd="0" destOrd="0" presId="urn:microsoft.com/office/officeart/2005/8/layout/vList2"/>
    <dgm:cxn modelId="{323C29B6-FC03-4AF7-BCB3-B9E9C8E29377}" type="presParOf" srcId="{680D77E0-C083-43B6-8ADB-640707615DD1}" destId="{2B2B5D55-2923-49E0-B6C7-6E00098D8918}" srcOrd="0" destOrd="0" presId="urn:microsoft.com/office/officeart/2005/8/layout/vList2"/>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7EFA89F-AE09-4068-B5DD-054317715EB5}"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5C9B5B42-F94B-4172-B4D2-57D538D999D2}">
      <dgm:prSet custT="1"/>
      <dgm:spPr>
        <a:solidFill>
          <a:srgbClr val="002060"/>
        </a:solidFill>
      </dgm:spPr>
      <dgm:t>
        <a:bodyPr/>
        <a:lstStyle/>
        <a:p>
          <a:pPr algn="ctr" rtl="0"/>
          <a:r>
            <a:rPr lang="es-ES" sz="3600" dirty="0" smtClean="0"/>
            <a:t>Contenido</a:t>
          </a:r>
          <a:endParaRPr lang="es-MX" sz="3600" dirty="0"/>
        </a:p>
      </dgm:t>
    </dgm:pt>
    <dgm:pt modelId="{222CC9CF-ED9D-4ADA-9E7E-57E890EECF0E}" type="parTrans" cxnId="{F63364F5-2F73-4B84-89CD-2EE70E56B8C5}">
      <dgm:prSet/>
      <dgm:spPr/>
      <dgm:t>
        <a:bodyPr/>
        <a:lstStyle/>
        <a:p>
          <a:endParaRPr lang="es-MX"/>
        </a:p>
      </dgm:t>
    </dgm:pt>
    <dgm:pt modelId="{CB496251-72F8-471F-9EDE-E2DEAA26FCFC}" type="sibTrans" cxnId="{F63364F5-2F73-4B84-89CD-2EE70E56B8C5}">
      <dgm:prSet/>
      <dgm:spPr/>
      <dgm:t>
        <a:bodyPr/>
        <a:lstStyle/>
        <a:p>
          <a:endParaRPr lang="es-MX"/>
        </a:p>
      </dgm:t>
    </dgm:pt>
    <dgm:pt modelId="{EAB78F8B-012B-4D22-B75C-41B47A12C33C}" type="pres">
      <dgm:prSet presAssocID="{47EFA89F-AE09-4068-B5DD-054317715EB5}" presName="linear" presStyleCnt="0">
        <dgm:presLayoutVars>
          <dgm:animLvl val="lvl"/>
          <dgm:resizeHandles val="exact"/>
        </dgm:presLayoutVars>
      </dgm:prSet>
      <dgm:spPr/>
      <dgm:t>
        <a:bodyPr/>
        <a:lstStyle/>
        <a:p>
          <a:endParaRPr lang="es-ES_tradnl"/>
        </a:p>
      </dgm:t>
    </dgm:pt>
    <dgm:pt modelId="{B1FBAAB9-21EA-4CD8-906A-9CA8A29E0043}" type="pres">
      <dgm:prSet presAssocID="{5C9B5B42-F94B-4172-B4D2-57D538D999D2}" presName="parentText" presStyleLbl="node1" presStyleIdx="0" presStyleCnt="1" custScaleY="67066" custLinFactNeighborX="-609" custLinFactNeighborY="-3151">
        <dgm:presLayoutVars>
          <dgm:chMax val="0"/>
          <dgm:bulletEnabled val="1"/>
        </dgm:presLayoutVars>
      </dgm:prSet>
      <dgm:spPr/>
      <dgm:t>
        <a:bodyPr/>
        <a:lstStyle/>
        <a:p>
          <a:endParaRPr lang="es-ES_tradnl"/>
        </a:p>
      </dgm:t>
    </dgm:pt>
  </dgm:ptLst>
  <dgm:cxnLst>
    <dgm:cxn modelId="{804EEEF4-C97D-4C19-BD8E-6B66DD2497F0}" type="presOf" srcId="{5C9B5B42-F94B-4172-B4D2-57D538D999D2}" destId="{B1FBAAB9-21EA-4CD8-906A-9CA8A29E0043}" srcOrd="0" destOrd="0" presId="urn:microsoft.com/office/officeart/2005/8/layout/vList2"/>
    <dgm:cxn modelId="{27F33A3B-4548-4868-AA27-4D576FCECB93}" type="presOf" srcId="{47EFA89F-AE09-4068-B5DD-054317715EB5}" destId="{EAB78F8B-012B-4D22-B75C-41B47A12C33C}" srcOrd="0" destOrd="0" presId="urn:microsoft.com/office/officeart/2005/8/layout/vList2"/>
    <dgm:cxn modelId="{F63364F5-2F73-4B84-89CD-2EE70E56B8C5}" srcId="{47EFA89F-AE09-4068-B5DD-054317715EB5}" destId="{5C9B5B42-F94B-4172-B4D2-57D538D999D2}" srcOrd="0" destOrd="0" parTransId="{222CC9CF-ED9D-4ADA-9E7E-57E890EECF0E}" sibTransId="{CB496251-72F8-471F-9EDE-E2DEAA26FCFC}"/>
    <dgm:cxn modelId="{B1FBA826-70EC-4337-BDB6-30B6B32A0130}" type="presParOf" srcId="{EAB78F8B-012B-4D22-B75C-41B47A12C33C}" destId="{B1FBAAB9-21EA-4CD8-906A-9CA8A29E0043}"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D33FCF74-DA0B-492D-83B9-081F89E079F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EBF29FFB-4C58-448F-AAEE-96CA1B78AC4D}">
      <dgm:prSet/>
      <dgm:spPr>
        <a:solidFill>
          <a:srgbClr val="002060"/>
        </a:solidFill>
      </dgm:spPr>
      <dgm:t>
        <a:bodyPr/>
        <a:lstStyle/>
        <a:p>
          <a:pPr rtl="0"/>
          <a:r>
            <a:rPr lang="es-MX" dirty="0" smtClean="0"/>
            <a:t>Gráfica de	 f(x ) + c</a:t>
          </a:r>
        </a:p>
        <a:p>
          <a:pPr rtl="0"/>
          <a:r>
            <a:rPr lang="es-MX" dirty="0" smtClean="0"/>
            <a:t>                          f(x )  -  c</a:t>
          </a:r>
          <a:endParaRPr lang="es-MX" dirty="0"/>
        </a:p>
      </dgm:t>
    </dgm:pt>
    <dgm:pt modelId="{207D17D7-549B-4E45-B198-01764C5F7F27}" type="parTrans" cxnId="{E9896EF0-BA6D-4AAC-8B96-329A34FB87E2}">
      <dgm:prSet/>
      <dgm:spPr/>
      <dgm:t>
        <a:bodyPr/>
        <a:lstStyle/>
        <a:p>
          <a:endParaRPr lang="es-MX"/>
        </a:p>
      </dgm:t>
    </dgm:pt>
    <dgm:pt modelId="{3D57E636-DD2B-4A01-B419-6DA87360B378}" type="sibTrans" cxnId="{E9896EF0-BA6D-4AAC-8B96-329A34FB87E2}">
      <dgm:prSet/>
      <dgm:spPr/>
      <dgm:t>
        <a:bodyPr/>
        <a:lstStyle/>
        <a:p>
          <a:endParaRPr lang="es-MX"/>
        </a:p>
      </dgm:t>
    </dgm:pt>
    <dgm:pt modelId="{3C76B231-EBF3-4AEE-972B-83C8B9B4CDDD}" type="pres">
      <dgm:prSet presAssocID="{D33FCF74-DA0B-492D-83B9-081F89E079FF}" presName="linear" presStyleCnt="0">
        <dgm:presLayoutVars>
          <dgm:animLvl val="lvl"/>
          <dgm:resizeHandles val="exact"/>
        </dgm:presLayoutVars>
      </dgm:prSet>
      <dgm:spPr/>
      <dgm:t>
        <a:bodyPr/>
        <a:lstStyle/>
        <a:p>
          <a:endParaRPr lang="es-MX"/>
        </a:p>
      </dgm:t>
    </dgm:pt>
    <dgm:pt modelId="{12E6A4D3-6CD9-4FAC-B17D-23AC2BACBECE}" type="pres">
      <dgm:prSet presAssocID="{EBF29FFB-4C58-448F-AAEE-96CA1B78AC4D}" presName="parentText" presStyleLbl="node1" presStyleIdx="0" presStyleCnt="1" custLinFactNeighborX="-15098" custLinFactNeighborY="3622">
        <dgm:presLayoutVars>
          <dgm:chMax val="0"/>
          <dgm:bulletEnabled val="1"/>
        </dgm:presLayoutVars>
      </dgm:prSet>
      <dgm:spPr/>
      <dgm:t>
        <a:bodyPr/>
        <a:lstStyle/>
        <a:p>
          <a:endParaRPr lang="es-MX"/>
        </a:p>
      </dgm:t>
    </dgm:pt>
  </dgm:ptLst>
  <dgm:cxnLst>
    <dgm:cxn modelId="{FF05760C-D41E-4A53-917B-421F687C54AC}" type="presOf" srcId="{EBF29FFB-4C58-448F-AAEE-96CA1B78AC4D}" destId="{12E6A4D3-6CD9-4FAC-B17D-23AC2BACBECE}" srcOrd="0" destOrd="0" presId="urn:microsoft.com/office/officeart/2005/8/layout/vList2"/>
    <dgm:cxn modelId="{9F9120A6-FB47-4552-95DA-A249BEAB5C3E}" type="presOf" srcId="{D33FCF74-DA0B-492D-83B9-081F89E079FF}" destId="{3C76B231-EBF3-4AEE-972B-83C8B9B4CDDD}" srcOrd="0" destOrd="0" presId="urn:microsoft.com/office/officeart/2005/8/layout/vList2"/>
    <dgm:cxn modelId="{E9896EF0-BA6D-4AAC-8B96-329A34FB87E2}" srcId="{D33FCF74-DA0B-492D-83B9-081F89E079FF}" destId="{EBF29FFB-4C58-448F-AAEE-96CA1B78AC4D}" srcOrd="0" destOrd="0" parTransId="{207D17D7-549B-4E45-B198-01764C5F7F27}" sibTransId="{3D57E636-DD2B-4A01-B419-6DA87360B378}"/>
    <dgm:cxn modelId="{B4216B3E-77BD-4A18-B6E9-01980891EBB8}" type="presParOf" srcId="{3C76B231-EBF3-4AEE-972B-83C8B9B4CDDD}" destId="{12E6A4D3-6CD9-4FAC-B17D-23AC2BACBECE}" srcOrd="0" destOrd="0" presId="urn:microsoft.com/office/officeart/2005/8/layout/vList2"/>
  </dgm:cxn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DDF889EE-245A-46BF-901F-92A59DEF427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A86A61D4-31C1-4A9E-A22D-6AA096A35E1C}">
      <dgm:prSet custT="1"/>
      <dgm:spPr>
        <a:solidFill>
          <a:srgbClr val="002060"/>
        </a:solidFill>
      </dgm:spPr>
      <dgm:t>
        <a:bodyPr/>
        <a:lstStyle/>
        <a:p>
          <a:pPr rtl="0"/>
          <a:r>
            <a:rPr lang="es-MX" sz="2000" dirty="0" smtClean="0"/>
            <a:t>Conforme lo anterior, podremos entonces decir que la función:</a:t>
          </a:r>
        </a:p>
        <a:p>
          <a:pPr rtl="0"/>
          <a:endParaRPr lang="es-MX" sz="1800" dirty="0" smtClean="0"/>
        </a:p>
        <a:p>
          <a:pPr rtl="0"/>
          <a:endParaRPr lang="es-MX" sz="1400" dirty="0" smtClean="0"/>
        </a:p>
        <a:p>
          <a:pPr rtl="0"/>
          <a:r>
            <a:rPr lang="es-MX" sz="1400" dirty="0" smtClean="0"/>
            <a:t> </a:t>
          </a:r>
          <a:r>
            <a:rPr lang="es-MX" sz="2400" b="1" dirty="0" smtClean="0"/>
            <a:t>f(x) = e</a:t>
          </a:r>
          <a:r>
            <a:rPr lang="es-MX" sz="2400" b="1" baseline="30000" dirty="0" smtClean="0"/>
            <a:t>x</a:t>
          </a:r>
          <a:r>
            <a:rPr lang="es-MX" sz="2400" b="1" dirty="0" smtClean="0"/>
            <a:t> + 10</a:t>
          </a:r>
          <a:endParaRPr lang="es-MX" sz="1800" dirty="0" smtClean="0"/>
        </a:p>
        <a:p>
          <a:pPr rtl="0"/>
          <a:endParaRPr lang="es-MX" sz="1800" dirty="0" smtClean="0"/>
        </a:p>
        <a:p>
          <a:pPr rtl="0"/>
          <a:r>
            <a:rPr lang="es-MX" sz="2000" dirty="0" smtClean="0"/>
            <a:t>Representará la </a:t>
          </a:r>
          <a:r>
            <a:rPr lang="es-MX" sz="2000" dirty="0" smtClean="0"/>
            <a:t>gráfica </a:t>
          </a:r>
          <a:r>
            <a:rPr lang="es-MX" sz="2000" dirty="0" smtClean="0"/>
            <a:t>de una función exponencial  primitiva </a:t>
          </a:r>
          <a:r>
            <a:rPr lang="es-MX" sz="2000" b="1" dirty="0" smtClean="0"/>
            <a:t>f(x) = e</a:t>
          </a:r>
          <a:r>
            <a:rPr lang="es-MX" sz="2000" b="1" baseline="30000" dirty="0" smtClean="0"/>
            <a:t>x</a:t>
          </a:r>
          <a:r>
            <a:rPr lang="es-MX" sz="2000" b="1" dirty="0" smtClean="0"/>
            <a:t> </a:t>
          </a:r>
          <a:r>
            <a:rPr lang="es-MX" sz="2000" dirty="0" smtClean="0"/>
            <a:t> que se  ha desplazado 10 unidades arriba del eje x.</a:t>
          </a:r>
          <a:endParaRPr lang="es-MX" sz="1800" dirty="0"/>
        </a:p>
      </dgm:t>
    </dgm:pt>
    <dgm:pt modelId="{123F38FA-25BF-41BF-B72F-92311396D856}" type="parTrans" cxnId="{77AD781D-85F7-41BF-A4F0-1DE167D47240}">
      <dgm:prSet/>
      <dgm:spPr/>
      <dgm:t>
        <a:bodyPr/>
        <a:lstStyle/>
        <a:p>
          <a:endParaRPr lang="es-MX"/>
        </a:p>
      </dgm:t>
    </dgm:pt>
    <dgm:pt modelId="{92DA89CA-312D-4FC3-A4AF-D2DAF7B8AC77}" type="sibTrans" cxnId="{77AD781D-85F7-41BF-A4F0-1DE167D47240}">
      <dgm:prSet/>
      <dgm:spPr/>
      <dgm:t>
        <a:bodyPr/>
        <a:lstStyle/>
        <a:p>
          <a:endParaRPr lang="es-MX"/>
        </a:p>
      </dgm:t>
    </dgm:pt>
    <dgm:pt modelId="{D4ECEE2D-ADD0-4AE6-A560-89CA45427741}" type="pres">
      <dgm:prSet presAssocID="{DDF889EE-245A-46BF-901F-92A59DEF4270}" presName="linear" presStyleCnt="0">
        <dgm:presLayoutVars>
          <dgm:animLvl val="lvl"/>
          <dgm:resizeHandles val="exact"/>
        </dgm:presLayoutVars>
      </dgm:prSet>
      <dgm:spPr/>
      <dgm:t>
        <a:bodyPr/>
        <a:lstStyle/>
        <a:p>
          <a:endParaRPr lang="es-MX"/>
        </a:p>
      </dgm:t>
    </dgm:pt>
    <dgm:pt modelId="{F5022340-C77F-4C20-B819-D38EFDC4C8B8}" type="pres">
      <dgm:prSet presAssocID="{A86A61D4-31C1-4A9E-A22D-6AA096A35E1C}" presName="parentText" presStyleLbl="node1" presStyleIdx="0" presStyleCnt="1" custScaleY="1495853" custLinFactY="-196513" custLinFactNeighborX="-1055" custLinFactNeighborY="-200000">
        <dgm:presLayoutVars>
          <dgm:chMax val="0"/>
          <dgm:bulletEnabled val="1"/>
        </dgm:presLayoutVars>
      </dgm:prSet>
      <dgm:spPr/>
      <dgm:t>
        <a:bodyPr/>
        <a:lstStyle/>
        <a:p>
          <a:endParaRPr lang="es-MX"/>
        </a:p>
      </dgm:t>
    </dgm:pt>
  </dgm:ptLst>
  <dgm:cxnLst>
    <dgm:cxn modelId="{77AD781D-85F7-41BF-A4F0-1DE167D47240}" srcId="{DDF889EE-245A-46BF-901F-92A59DEF4270}" destId="{A86A61D4-31C1-4A9E-A22D-6AA096A35E1C}" srcOrd="0" destOrd="0" parTransId="{123F38FA-25BF-41BF-B72F-92311396D856}" sibTransId="{92DA89CA-312D-4FC3-A4AF-D2DAF7B8AC77}"/>
    <dgm:cxn modelId="{6FA05CF5-F5EC-416C-89B3-184D1C88EF4B}" type="presOf" srcId="{A86A61D4-31C1-4A9E-A22D-6AA096A35E1C}" destId="{F5022340-C77F-4C20-B819-D38EFDC4C8B8}" srcOrd="0" destOrd="0" presId="urn:microsoft.com/office/officeart/2005/8/layout/vList2"/>
    <dgm:cxn modelId="{8A69AB23-BAE8-44C9-96AA-41354F02E6D8}" type="presOf" srcId="{DDF889EE-245A-46BF-901F-92A59DEF4270}" destId="{D4ECEE2D-ADD0-4AE6-A560-89CA45427741}" srcOrd="0" destOrd="0" presId="urn:microsoft.com/office/officeart/2005/8/layout/vList2"/>
    <dgm:cxn modelId="{CE132463-A0F0-40AC-87E3-B931B548FFDA}" type="presParOf" srcId="{D4ECEE2D-ADD0-4AE6-A560-89CA45427741}" destId="{F5022340-C77F-4C20-B819-D38EFDC4C8B8}"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293981E2-5360-42CF-93F8-6CFF2B03A6F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0AA71B7-5FD2-4F32-A6DB-EB5664A8CB74}">
      <dgm:prSet custT="1"/>
      <dgm:spPr>
        <a:solidFill>
          <a:srgbClr val="002060"/>
        </a:solidFill>
      </dgm:spPr>
      <dgm:t>
        <a:bodyPr/>
        <a:lstStyle/>
        <a:p>
          <a:pPr algn="ctr" rtl="0"/>
          <a:r>
            <a:rPr lang="es-MX" sz="1800" b="1" dirty="0" smtClean="0"/>
            <a:t>f(x) </a:t>
          </a:r>
          <a:endParaRPr lang="es-MX" sz="1800" b="1" dirty="0"/>
        </a:p>
      </dgm:t>
    </dgm:pt>
    <dgm:pt modelId="{F23C5CBE-8B94-4F69-91BF-96965DE365D8}" type="parTrans" cxnId="{B5198CF5-8F24-4082-8F4A-3D8B99E49107}">
      <dgm:prSet/>
      <dgm:spPr/>
      <dgm:t>
        <a:bodyPr/>
        <a:lstStyle/>
        <a:p>
          <a:endParaRPr lang="es-MX"/>
        </a:p>
      </dgm:t>
    </dgm:pt>
    <dgm:pt modelId="{2E379E3F-C435-4F64-8931-1321BF222A7B}" type="sibTrans" cxnId="{B5198CF5-8F24-4082-8F4A-3D8B99E49107}">
      <dgm:prSet/>
      <dgm:spPr/>
      <dgm:t>
        <a:bodyPr/>
        <a:lstStyle/>
        <a:p>
          <a:endParaRPr lang="es-MX"/>
        </a:p>
      </dgm:t>
    </dgm:pt>
    <dgm:pt modelId="{680D77E0-C083-43B6-8ADB-640707615DD1}" type="pres">
      <dgm:prSet presAssocID="{293981E2-5360-42CF-93F8-6CFF2B03A6FB}" presName="linear" presStyleCnt="0">
        <dgm:presLayoutVars>
          <dgm:animLvl val="lvl"/>
          <dgm:resizeHandles val="exact"/>
        </dgm:presLayoutVars>
      </dgm:prSet>
      <dgm:spPr/>
      <dgm:t>
        <a:bodyPr/>
        <a:lstStyle/>
        <a:p>
          <a:endParaRPr lang="es-MX"/>
        </a:p>
      </dgm:t>
    </dgm:pt>
    <dgm:pt modelId="{2B2B5D55-2923-49E0-B6C7-6E00098D8918}" type="pres">
      <dgm:prSet presAssocID="{80AA71B7-5FD2-4F32-A6DB-EB5664A8CB74}" presName="parentText" presStyleLbl="node1" presStyleIdx="0" presStyleCnt="1" custLinFactNeighborX="46860" custLinFactNeighborY="-32946">
        <dgm:presLayoutVars>
          <dgm:chMax val="0"/>
          <dgm:bulletEnabled val="1"/>
        </dgm:presLayoutVars>
      </dgm:prSet>
      <dgm:spPr/>
      <dgm:t>
        <a:bodyPr/>
        <a:lstStyle/>
        <a:p>
          <a:endParaRPr lang="es-MX"/>
        </a:p>
      </dgm:t>
    </dgm:pt>
  </dgm:ptLst>
  <dgm:cxnLst>
    <dgm:cxn modelId="{B5198CF5-8F24-4082-8F4A-3D8B99E49107}" srcId="{293981E2-5360-42CF-93F8-6CFF2B03A6FB}" destId="{80AA71B7-5FD2-4F32-A6DB-EB5664A8CB74}" srcOrd="0" destOrd="0" parTransId="{F23C5CBE-8B94-4F69-91BF-96965DE365D8}" sibTransId="{2E379E3F-C435-4F64-8931-1321BF222A7B}"/>
    <dgm:cxn modelId="{6E4B0755-285C-47B4-960B-9DB6B11BBC95}" type="presOf" srcId="{80AA71B7-5FD2-4F32-A6DB-EB5664A8CB74}" destId="{2B2B5D55-2923-49E0-B6C7-6E00098D8918}" srcOrd="0" destOrd="0" presId="urn:microsoft.com/office/officeart/2005/8/layout/vList2"/>
    <dgm:cxn modelId="{31679B50-BCFC-4432-B450-1EE330A9EFF0}" type="presOf" srcId="{293981E2-5360-42CF-93F8-6CFF2B03A6FB}" destId="{680D77E0-C083-43B6-8ADB-640707615DD1}" srcOrd="0" destOrd="0" presId="urn:microsoft.com/office/officeart/2005/8/layout/vList2"/>
    <dgm:cxn modelId="{4A5DC2B7-466A-4C90-A407-D5F5A8704EBE}" type="presParOf" srcId="{680D77E0-C083-43B6-8ADB-640707615DD1}" destId="{2B2B5D55-2923-49E0-B6C7-6E00098D8918}"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293981E2-5360-42CF-93F8-6CFF2B03A6F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0AA71B7-5FD2-4F32-A6DB-EB5664A8CB74}">
      <dgm:prSet custT="1"/>
      <dgm:spPr>
        <a:solidFill>
          <a:srgbClr val="002060"/>
        </a:solidFill>
      </dgm:spPr>
      <dgm:t>
        <a:bodyPr/>
        <a:lstStyle/>
        <a:p>
          <a:pPr algn="ctr" rtl="0"/>
          <a:r>
            <a:rPr lang="es-MX" sz="1600" b="1" dirty="0" smtClean="0"/>
            <a:t>f(x) + 10</a:t>
          </a:r>
          <a:endParaRPr lang="es-MX" sz="1600" b="1" dirty="0"/>
        </a:p>
      </dgm:t>
    </dgm:pt>
    <dgm:pt modelId="{F23C5CBE-8B94-4F69-91BF-96965DE365D8}" type="parTrans" cxnId="{B5198CF5-8F24-4082-8F4A-3D8B99E49107}">
      <dgm:prSet/>
      <dgm:spPr/>
      <dgm:t>
        <a:bodyPr/>
        <a:lstStyle/>
        <a:p>
          <a:endParaRPr lang="es-MX"/>
        </a:p>
      </dgm:t>
    </dgm:pt>
    <dgm:pt modelId="{2E379E3F-C435-4F64-8931-1321BF222A7B}" type="sibTrans" cxnId="{B5198CF5-8F24-4082-8F4A-3D8B99E49107}">
      <dgm:prSet/>
      <dgm:spPr/>
      <dgm:t>
        <a:bodyPr/>
        <a:lstStyle/>
        <a:p>
          <a:endParaRPr lang="es-MX"/>
        </a:p>
      </dgm:t>
    </dgm:pt>
    <dgm:pt modelId="{680D77E0-C083-43B6-8ADB-640707615DD1}" type="pres">
      <dgm:prSet presAssocID="{293981E2-5360-42CF-93F8-6CFF2B03A6FB}" presName="linear" presStyleCnt="0">
        <dgm:presLayoutVars>
          <dgm:animLvl val="lvl"/>
          <dgm:resizeHandles val="exact"/>
        </dgm:presLayoutVars>
      </dgm:prSet>
      <dgm:spPr/>
      <dgm:t>
        <a:bodyPr/>
        <a:lstStyle/>
        <a:p>
          <a:endParaRPr lang="es-MX"/>
        </a:p>
      </dgm:t>
    </dgm:pt>
    <dgm:pt modelId="{2B2B5D55-2923-49E0-B6C7-6E00098D8918}" type="pres">
      <dgm:prSet presAssocID="{80AA71B7-5FD2-4F32-A6DB-EB5664A8CB74}" presName="parentText" presStyleLbl="node1" presStyleIdx="0" presStyleCnt="1" custLinFactNeighborX="77740" custLinFactNeighborY="307">
        <dgm:presLayoutVars>
          <dgm:chMax val="0"/>
          <dgm:bulletEnabled val="1"/>
        </dgm:presLayoutVars>
      </dgm:prSet>
      <dgm:spPr/>
      <dgm:t>
        <a:bodyPr/>
        <a:lstStyle/>
        <a:p>
          <a:endParaRPr lang="es-MX"/>
        </a:p>
      </dgm:t>
    </dgm:pt>
  </dgm:ptLst>
  <dgm:cxnLst>
    <dgm:cxn modelId="{B5198CF5-8F24-4082-8F4A-3D8B99E49107}" srcId="{293981E2-5360-42CF-93F8-6CFF2B03A6FB}" destId="{80AA71B7-5FD2-4F32-A6DB-EB5664A8CB74}" srcOrd="0" destOrd="0" parTransId="{F23C5CBE-8B94-4F69-91BF-96965DE365D8}" sibTransId="{2E379E3F-C435-4F64-8931-1321BF222A7B}"/>
    <dgm:cxn modelId="{C262F9C0-AAFB-458F-8199-DD0EF9C1D7A2}" type="presOf" srcId="{293981E2-5360-42CF-93F8-6CFF2B03A6FB}" destId="{680D77E0-C083-43B6-8ADB-640707615DD1}" srcOrd="0" destOrd="0" presId="urn:microsoft.com/office/officeart/2005/8/layout/vList2"/>
    <dgm:cxn modelId="{36603AFF-6A14-4F45-914D-47033D0F1342}" type="presOf" srcId="{80AA71B7-5FD2-4F32-A6DB-EB5664A8CB74}" destId="{2B2B5D55-2923-49E0-B6C7-6E00098D8918}" srcOrd="0" destOrd="0" presId="urn:microsoft.com/office/officeart/2005/8/layout/vList2"/>
    <dgm:cxn modelId="{8969F193-CA90-4781-A9B7-162F0A5C4769}" type="presParOf" srcId="{680D77E0-C083-43B6-8ADB-640707615DD1}" destId="{2B2B5D55-2923-49E0-B6C7-6E00098D8918}" srcOrd="0" destOrd="0" presId="urn:microsoft.com/office/officeart/2005/8/layout/vList2"/>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DDF889EE-245A-46BF-901F-92A59DEF427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A86A61D4-31C1-4A9E-A22D-6AA096A35E1C}">
      <dgm:prSet custT="1"/>
      <dgm:spPr>
        <a:solidFill>
          <a:srgbClr val="002060"/>
        </a:solidFill>
      </dgm:spPr>
      <dgm:t>
        <a:bodyPr/>
        <a:lstStyle/>
        <a:p>
          <a:pPr rtl="0"/>
          <a:r>
            <a:rPr lang="es-MX" sz="2000" dirty="0" smtClean="0"/>
            <a:t>Conforme lo anterior, podremos entonces decir que la función:</a:t>
          </a:r>
        </a:p>
        <a:p>
          <a:pPr rtl="0"/>
          <a:endParaRPr lang="es-MX" sz="1800" dirty="0" smtClean="0"/>
        </a:p>
        <a:p>
          <a:pPr rtl="0"/>
          <a:endParaRPr lang="es-MX" sz="1400" dirty="0" smtClean="0"/>
        </a:p>
        <a:p>
          <a:pPr rtl="0"/>
          <a:r>
            <a:rPr lang="es-MX" sz="1400" dirty="0" smtClean="0"/>
            <a:t> </a:t>
          </a:r>
          <a:r>
            <a:rPr lang="es-MX" sz="2400" b="1" dirty="0" smtClean="0"/>
            <a:t>f(x) = x</a:t>
          </a:r>
          <a:r>
            <a:rPr lang="es-MX" sz="2400" b="1" baseline="30000" dirty="0" smtClean="0"/>
            <a:t>2</a:t>
          </a:r>
          <a:r>
            <a:rPr lang="es-MX" sz="2400" b="1" dirty="0" smtClean="0"/>
            <a:t> - 15</a:t>
          </a:r>
          <a:endParaRPr lang="es-MX" sz="1800" dirty="0" smtClean="0"/>
        </a:p>
        <a:p>
          <a:pPr rtl="0"/>
          <a:endParaRPr lang="es-MX" sz="1800" dirty="0" smtClean="0"/>
        </a:p>
        <a:p>
          <a:pPr rtl="0"/>
          <a:r>
            <a:rPr lang="es-MX" sz="2000" dirty="0" smtClean="0"/>
            <a:t>Representará la </a:t>
          </a:r>
          <a:r>
            <a:rPr lang="es-MX" sz="2000" dirty="0" smtClean="0"/>
            <a:t>gráfica </a:t>
          </a:r>
          <a:r>
            <a:rPr lang="es-MX" sz="2000" dirty="0" smtClean="0"/>
            <a:t>de una parábola primitiva </a:t>
          </a:r>
          <a:r>
            <a:rPr lang="es-MX" sz="2000" b="1" dirty="0" smtClean="0"/>
            <a:t>f(x) = x</a:t>
          </a:r>
          <a:r>
            <a:rPr lang="es-MX" sz="2000" b="1" baseline="30000" dirty="0" smtClean="0"/>
            <a:t>2</a:t>
          </a:r>
          <a:r>
            <a:rPr lang="es-MX" sz="2000" b="1" dirty="0" smtClean="0"/>
            <a:t> </a:t>
          </a:r>
          <a:r>
            <a:rPr lang="es-MX" sz="2000" dirty="0" smtClean="0"/>
            <a:t> que se  ha desplazado 15 unidades abajo del eje x.</a:t>
          </a:r>
          <a:endParaRPr lang="es-MX" sz="1800" dirty="0"/>
        </a:p>
      </dgm:t>
    </dgm:pt>
    <dgm:pt modelId="{123F38FA-25BF-41BF-B72F-92311396D856}" type="parTrans" cxnId="{77AD781D-85F7-41BF-A4F0-1DE167D47240}">
      <dgm:prSet/>
      <dgm:spPr/>
      <dgm:t>
        <a:bodyPr/>
        <a:lstStyle/>
        <a:p>
          <a:endParaRPr lang="es-MX"/>
        </a:p>
      </dgm:t>
    </dgm:pt>
    <dgm:pt modelId="{92DA89CA-312D-4FC3-A4AF-D2DAF7B8AC77}" type="sibTrans" cxnId="{77AD781D-85F7-41BF-A4F0-1DE167D47240}">
      <dgm:prSet/>
      <dgm:spPr/>
      <dgm:t>
        <a:bodyPr/>
        <a:lstStyle/>
        <a:p>
          <a:endParaRPr lang="es-MX"/>
        </a:p>
      </dgm:t>
    </dgm:pt>
    <dgm:pt modelId="{D4ECEE2D-ADD0-4AE6-A560-89CA45427741}" type="pres">
      <dgm:prSet presAssocID="{DDF889EE-245A-46BF-901F-92A59DEF4270}" presName="linear" presStyleCnt="0">
        <dgm:presLayoutVars>
          <dgm:animLvl val="lvl"/>
          <dgm:resizeHandles val="exact"/>
        </dgm:presLayoutVars>
      </dgm:prSet>
      <dgm:spPr/>
      <dgm:t>
        <a:bodyPr/>
        <a:lstStyle/>
        <a:p>
          <a:endParaRPr lang="es-MX"/>
        </a:p>
      </dgm:t>
    </dgm:pt>
    <dgm:pt modelId="{F5022340-C77F-4C20-B819-D38EFDC4C8B8}" type="pres">
      <dgm:prSet presAssocID="{A86A61D4-31C1-4A9E-A22D-6AA096A35E1C}" presName="parentText" presStyleLbl="node1" presStyleIdx="0" presStyleCnt="1" custScaleY="1495853" custLinFactY="-196513" custLinFactNeighborX="-1055" custLinFactNeighborY="-200000">
        <dgm:presLayoutVars>
          <dgm:chMax val="0"/>
          <dgm:bulletEnabled val="1"/>
        </dgm:presLayoutVars>
      </dgm:prSet>
      <dgm:spPr/>
      <dgm:t>
        <a:bodyPr/>
        <a:lstStyle/>
        <a:p>
          <a:endParaRPr lang="es-MX"/>
        </a:p>
      </dgm:t>
    </dgm:pt>
  </dgm:ptLst>
  <dgm:cxnLst>
    <dgm:cxn modelId="{77AD781D-85F7-41BF-A4F0-1DE167D47240}" srcId="{DDF889EE-245A-46BF-901F-92A59DEF4270}" destId="{A86A61D4-31C1-4A9E-A22D-6AA096A35E1C}" srcOrd="0" destOrd="0" parTransId="{123F38FA-25BF-41BF-B72F-92311396D856}" sibTransId="{92DA89CA-312D-4FC3-A4AF-D2DAF7B8AC77}"/>
    <dgm:cxn modelId="{6CC7DBBB-16EC-4448-877D-499C29F0150C}" type="presOf" srcId="{DDF889EE-245A-46BF-901F-92A59DEF4270}" destId="{D4ECEE2D-ADD0-4AE6-A560-89CA45427741}" srcOrd="0" destOrd="0" presId="urn:microsoft.com/office/officeart/2005/8/layout/vList2"/>
    <dgm:cxn modelId="{9B6DB61E-2445-4F19-8A9E-6D2CA1FAF010}" type="presOf" srcId="{A86A61D4-31C1-4A9E-A22D-6AA096A35E1C}" destId="{F5022340-C77F-4C20-B819-D38EFDC4C8B8}" srcOrd="0" destOrd="0" presId="urn:microsoft.com/office/officeart/2005/8/layout/vList2"/>
    <dgm:cxn modelId="{9ACC8780-AE89-490D-961D-CC8402CA95DE}" type="presParOf" srcId="{D4ECEE2D-ADD0-4AE6-A560-89CA45427741}" destId="{F5022340-C77F-4C20-B819-D38EFDC4C8B8}"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293981E2-5360-42CF-93F8-6CFF2B03A6F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0AA71B7-5FD2-4F32-A6DB-EB5664A8CB74}">
      <dgm:prSet custT="1"/>
      <dgm:spPr>
        <a:solidFill>
          <a:srgbClr val="002060"/>
        </a:solidFill>
      </dgm:spPr>
      <dgm:t>
        <a:bodyPr/>
        <a:lstStyle/>
        <a:p>
          <a:pPr algn="ctr" rtl="0"/>
          <a:r>
            <a:rPr lang="es-MX" sz="1800" b="1" dirty="0" smtClean="0"/>
            <a:t>f(x) </a:t>
          </a:r>
          <a:endParaRPr lang="es-MX" sz="1800" b="1" dirty="0"/>
        </a:p>
      </dgm:t>
    </dgm:pt>
    <dgm:pt modelId="{F23C5CBE-8B94-4F69-91BF-96965DE365D8}" type="parTrans" cxnId="{B5198CF5-8F24-4082-8F4A-3D8B99E49107}">
      <dgm:prSet/>
      <dgm:spPr/>
      <dgm:t>
        <a:bodyPr/>
        <a:lstStyle/>
        <a:p>
          <a:endParaRPr lang="es-MX"/>
        </a:p>
      </dgm:t>
    </dgm:pt>
    <dgm:pt modelId="{2E379E3F-C435-4F64-8931-1321BF222A7B}" type="sibTrans" cxnId="{B5198CF5-8F24-4082-8F4A-3D8B99E49107}">
      <dgm:prSet/>
      <dgm:spPr/>
      <dgm:t>
        <a:bodyPr/>
        <a:lstStyle/>
        <a:p>
          <a:endParaRPr lang="es-MX"/>
        </a:p>
      </dgm:t>
    </dgm:pt>
    <dgm:pt modelId="{680D77E0-C083-43B6-8ADB-640707615DD1}" type="pres">
      <dgm:prSet presAssocID="{293981E2-5360-42CF-93F8-6CFF2B03A6FB}" presName="linear" presStyleCnt="0">
        <dgm:presLayoutVars>
          <dgm:animLvl val="lvl"/>
          <dgm:resizeHandles val="exact"/>
        </dgm:presLayoutVars>
      </dgm:prSet>
      <dgm:spPr/>
      <dgm:t>
        <a:bodyPr/>
        <a:lstStyle/>
        <a:p>
          <a:endParaRPr lang="es-MX"/>
        </a:p>
      </dgm:t>
    </dgm:pt>
    <dgm:pt modelId="{2B2B5D55-2923-49E0-B6C7-6E00098D8918}" type="pres">
      <dgm:prSet presAssocID="{80AA71B7-5FD2-4F32-A6DB-EB5664A8CB74}" presName="parentText" presStyleLbl="node1" presStyleIdx="0" presStyleCnt="1" custLinFactY="-100000" custLinFactNeighborX="-50000" custLinFactNeighborY="-131929">
        <dgm:presLayoutVars>
          <dgm:chMax val="0"/>
          <dgm:bulletEnabled val="1"/>
        </dgm:presLayoutVars>
      </dgm:prSet>
      <dgm:spPr/>
      <dgm:t>
        <a:bodyPr/>
        <a:lstStyle/>
        <a:p>
          <a:endParaRPr lang="es-MX"/>
        </a:p>
      </dgm:t>
    </dgm:pt>
  </dgm:ptLst>
  <dgm:cxnLst>
    <dgm:cxn modelId="{B5198CF5-8F24-4082-8F4A-3D8B99E49107}" srcId="{293981E2-5360-42CF-93F8-6CFF2B03A6FB}" destId="{80AA71B7-5FD2-4F32-A6DB-EB5664A8CB74}" srcOrd="0" destOrd="0" parTransId="{F23C5CBE-8B94-4F69-91BF-96965DE365D8}" sibTransId="{2E379E3F-C435-4F64-8931-1321BF222A7B}"/>
    <dgm:cxn modelId="{09F11FE8-65B9-4B47-B228-C966647FCED6}" type="presOf" srcId="{293981E2-5360-42CF-93F8-6CFF2B03A6FB}" destId="{680D77E0-C083-43B6-8ADB-640707615DD1}" srcOrd="0" destOrd="0" presId="urn:microsoft.com/office/officeart/2005/8/layout/vList2"/>
    <dgm:cxn modelId="{6A4EC9AE-D055-435C-B1E1-099D4CEC4755}" type="presOf" srcId="{80AA71B7-5FD2-4F32-A6DB-EB5664A8CB74}" destId="{2B2B5D55-2923-49E0-B6C7-6E00098D8918}" srcOrd="0" destOrd="0" presId="urn:microsoft.com/office/officeart/2005/8/layout/vList2"/>
    <dgm:cxn modelId="{EA1FD1EC-45EA-4DEA-9AE1-BB5E078861D6}" type="presParOf" srcId="{680D77E0-C083-43B6-8ADB-640707615DD1}" destId="{2B2B5D55-2923-49E0-B6C7-6E00098D8918}"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293981E2-5360-42CF-93F8-6CFF2B03A6F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0AA71B7-5FD2-4F32-A6DB-EB5664A8CB74}">
      <dgm:prSet custT="1"/>
      <dgm:spPr>
        <a:solidFill>
          <a:srgbClr val="002060"/>
        </a:solidFill>
      </dgm:spPr>
      <dgm:t>
        <a:bodyPr/>
        <a:lstStyle/>
        <a:p>
          <a:pPr algn="ctr" rtl="0"/>
          <a:r>
            <a:rPr lang="es-MX" sz="1600" b="1" dirty="0" smtClean="0"/>
            <a:t>f(x) -15</a:t>
          </a:r>
          <a:endParaRPr lang="es-MX" sz="1600" b="1" dirty="0"/>
        </a:p>
      </dgm:t>
    </dgm:pt>
    <dgm:pt modelId="{F23C5CBE-8B94-4F69-91BF-96965DE365D8}" type="parTrans" cxnId="{B5198CF5-8F24-4082-8F4A-3D8B99E49107}">
      <dgm:prSet/>
      <dgm:spPr/>
      <dgm:t>
        <a:bodyPr/>
        <a:lstStyle/>
        <a:p>
          <a:endParaRPr lang="es-MX"/>
        </a:p>
      </dgm:t>
    </dgm:pt>
    <dgm:pt modelId="{2E379E3F-C435-4F64-8931-1321BF222A7B}" type="sibTrans" cxnId="{B5198CF5-8F24-4082-8F4A-3D8B99E49107}">
      <dgm:prSet/>
      <dgm:spPr/>
      <dgm:t>
        <a:bodyPr/>
        <a:lstStyle/>
        <a:p>
          <a:endParaRPr lang="es-MX"/>
        </a:p>
      </dgm:t>
    </dgm:pt>
    <dgm:pt modelId="{680D77E0-C083-43B6-8ADB-640707615DD1}" type="pres">
      <dgm:prSet presAssocID="{293981E2-5360-42CF-93F8-6CFF2B03A6FB}" presName="linear" presStyleCnt="0">
        <dgm:presLayoutVars>
          <dgm:animLvl val="lvl"/>
          <dgm:resizeHandles val="exact"/>
        </dgm:presLayoutVars>
      </dgm:prSet>
      <dgm:spPr/>
      <dgm:t>
        <a:bodyPr/>
        <a:lstStyle/>
        <a:p>
          <a:endParaRPr lang="es-MX"/>
        </a:p>
      </dgm:t>
    </dgm:pt>
    <dgm:pt modelId="{2B2B5D55-2923-49E0-B6C7-6E00098D8918}" type="pres">
      <dgm:prSet presAssocID="{80AA71B7-5FD2-4F32-A6DB-EB5664A8CB74}" presName="parentText" presStyleLbl="node1" presStyleIdx="0" presStyleCnt="1" custLinFactY="6417" custLinFactNeighborY="100000">
        <dgm:presLayoutVars>
          <dgm:chMax val="0"/>
          <dgm:bulletEnabled val="1"/>
        </dgm:presLayoutVars>
      </dgm:prSet>
      <dgm:spPr/>
      <dgm:t>
        <a:bodyPr/>
        <a:lstStyle/>
        <a:p>
          <a:endParaRPr lang="es-MX"/>
        </a:p>
      </dgm:t>
    </dgm:pt>
  </dgm:ptLst>
  <dgm:cxnLst>
    <dgm:cxn modelId="{B5198CF5-8F24-4082-8F4A-3D8B99E49107}" srcId="{293981E2-5360-42CF-93F8-6CFF2B03A6FB}" destId="{80AA71B7-5FD2-4F32-A6DB-EB5664A8CB74}" srcOrd="0" destOrd="0" parTransId="{F23C5CBE-8B94-4F69-91BF-96965DE365D8}" sibTransId="{2E379E3F-C435-4F64-8931-1321BF222A7B}"/>
    <dgm:cxn modelId="{06E0489B-4C69-45B5-974F-C6CCE6374160}" type="presOf" srcId="{80AA71B7-5FD2-4F32-A6DB-EB5664A8CB74}" destId="{2B2B5D55-2923-49E0-B6C7-6E00098D8918}" srcOrd="0" destOrd="0" presId="urn:microsoft.com/office/officeart/2005/8/layout/vList2"/>
    <dgm:cxn modelId="{C1781595-3310-4830-BD51-7B675C7BBFB9}" type="presOf" srcId="{293981E2-5360-42CF-93F8-6CFF2B03A6FB}" destId="{680D77E0-C083-43B6-8ADB-640707615DD1}" srcOrd="0" destOrd="0" presId="urn:microsoft.com/office/officeart/2005/8/layout/vList2"/>
    <dgm:cxn modelId="{7152FB89-3697-4F48-9E5A-27398899101A}" type="presParOf" srcId="{680D77E0-C083-43B6-8ADB-640707615DD1}" destId="{2B2B5D55-2923-49E0-B6C7-6E00098D8918}" srcOrd="0" destOrd="0" presId="urn:microsoft.com/office/officeart/2005/8/layout/vList2"/>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DC6805E3-9A7B-4152-970C-73806858FB58}"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3A4AACB6-424A-4B3F-827E-0C2CDF5C0E8D}">
      <dgm:prSet/>
      <dgm:spPr/>
      <dgm:t>
        <a:bodyPr/>
        <a:lstStyle/>
        <a:p>
          <a:pPr rtl="0"/>
          <a:r>
            <a:rPr lang="es-MX" b="0" smtClean="0"/>
            <a:t>Ejercicios</a:t>
          </a:r>
          <a:endParaRPr lang="es-MX"/>
        </a:p>
      </dgm:t>
    </dgm:pt>
    <dgm:pt modelId="{40F797A3-F1BB-4A39-BD42-9F76C7C28935}" type="parTrans" cxnId="{3F74A6DC-B260-465E-8221-202B3B01A240}">
      <dgm:prSet/>
      <dgm:spPr/>
      <dgm:t>
        <a:bodyPr/>
        <a:lstStyle/>
        <a:p>
          <a:endParaRPr lang="es-MX"/>
        </a:p>
      </dgm:t>
    </dgm:pt>
    <dgm:pt modelId="{443C18B6-F3A6-4A55-86EA-5F5FD23E68D6}" type="sibTrans" cxnId="{3F74A6DC-B260-465E-8221-202B3B01A240}">
      <dgm:prSet/>
      <dgm:spPr/>
      <dgm:t>
        <a:bodyPr/>
        <a:lstStyle/>
        <a:p>
          <a:endParaRPr lang="es-MX"/>
        </a:p>
      </dgm:t>
    </dgm:pt>
    <dgm:pt modelId="{1A755E9D-D33D-45F4-987A-5B319646323F}" type="pres">
      <dgm:prSet presAssocID="{DC6805E3-9A7B-4152-970C-73806858FB58}" presName="linear" presStyleCnt="0">
        <dgm:presLayoutVars>
          <dgm:animLvl val="lvl"/>
          <dgm:resizeHandles val="exact"/>
        </dgm:presLayoutVars>
      </dgm:prSet>
      <dgm:spPr/>
      <dgm:t>
        <a:bodyPr/>
        <a:lstStyle/>
        <a:p>
          <a:endParaRPr lang="es-MX"/>
        </a:p>
      </dgm:t>
    </dgm:pt>
    <dgm:pt modelId="{EF450569-8037-4B1F-B0EB-394E450B890B}" type="pres">
      <dgm:prSet presAssocID="{3A4AACB6-424A-4B3F-827E-0C2CDF5C0E8D}" presName="parentText" presStyleLbl="node1" presStyleIdx="0" presStyleCnt="1" custLinFactNeighborX="604" custLinFactNeighborY="-881">
        <dgm:presLayoutVars>
          <dgm:chMax val="0"/>
          <dgm:bulletEnabled val="1"/>
        </dgm:presLayoutVars>
      </dgm:prSet>
      <dgm:spPr/>
      <dgm:t>
        <a:bodyPr/>
        <a:lstStyle/>
        <a:p>
          <a:endParaRPr lang="es-MX"/>
        </a:p>
      </dgm:t>
    </dgm:pt>
  </dgm:ptLst>
  <dgm:cxnLst>
    <dgm:cxn modelId="{976C618F-0FF4-4DD3-AB07-7ADD1F461C93}" type="presOf" srcId="{3A4AACB6-424A-4B3F-827E-0C2CDF5C0E8D}" destId="{EF450569-8037-4B1F-B0EB-394E450B890B}" srcOrd="0" destOrd="0" presId="urn:microsoft.com/office/officeart/2005/8/layout/vList2"/>
    <dgm:cxn modelId="{3F74A6DC-B260-465E-8221-202B3B01A240}" srcId="{DC6805E3-9A7B-4152-970C-73806858FB58}" destId="{3A4AACB6-424A-4B3F-827E-0C2CDF5C0E8D}" srcOrd="0" destOrd="0" parTransId="{40F797A3-F1BB-4A39-BD42-9F76C7C28935}" sibTransId="{443C18B6-F3A6-4A55-86EA-5F5FD23E68D6}"/>
    <dgm:cxn modelId="{C17A6350-3C81-45C8-A039-C4FE9B2B8EC4}" type="presOf" srcId="{DC6805E3-9A7B-4152-970C-73806858FB58}" destId="{1A755E9D-D33D-45F4-987A-5B319646323F}" srcOrd="0" destOrd="0" presId="urn:microsoft.com/office/officeart/2005/8/layout/vList2"/>
    <dgm:cxn modelId="{694A1CE3-EEAF-497B-881C-70670DB75370}" type="presParOf" srcId="{1A755E9D-D33D-45F4-987A-5B319646323F}" destId="{EF450569-8037-4B1F-B0EB-394E450B890B}"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906DDC8E-6FC0-4953-A593-5C786A7FFE8E}"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9A2E3CB0-40C3-4690-BEB7-DF07CEAF427C}">
      <dgm:prSet custT="1"/>
      <dgm:spPr/>
      <dgm:t>
        <a:bodyPr/>
        <a:lstStyle/>
        <a:p>
          <a:pPr algn="ctr" rtl="0"/>
          <a:r>
            <a:rPr lang="es-MX" sz="3200" dirty="0" smtClean="0"/>
            <a:t>f(x) = X +3</a:t>
          </a:r>
        </a:p>
        <a:p>
          <a:pPr algn="ctr" rtl="0"/>
          <a:endParaRPr lang="es-MX" sz="3200" dirty="0" smtClean="0"/>
        </a:p>
        <a:p>
          <a:pPr algn="ctr" rtl="0"/>
          <a:r>
            <a:rPr lang="es-MX" sz="3200" dirty="0" smtClean="0"/>
            <a:t>f(x) = X</a:t>
          </a:r>
          <a:r>
            <a:rPr lang="es-MX" sz="3200" baseline="30000" dirty="0" smtClean="0"/>
            <a:t>2</a:t>
          </a:r>
          <a:r>
            <a:rPr lang="es-MX" sz="3200" dirty="0" smtClean="0"/>
            <a:t> -1</a:t>
          </a:r>
        </a:p>
        <a:p>
          <a:pPr algn="ctr" rtl="0"/>
          <a:endParaRPr lang="es-MX" sz="3200" dirty="0" smtClean="0"/>
        </a:p>
        <a:p>
          <a:pPr algn="ctr" rtl="0"/>
          <a:r>
            <a:rPr lang="es-MX" sz="3200" dirty="0" smtClean="0"/>
            <a:t>f(x) = </a:t>
          </a:r>
          <a:r>
            <a:rPr lang="es-MX" sz="3200" dirty="0" err="1" smtClean="0"/>
            <a:t>e</a:t>
          </a:r>
          <a:r>
            <a:rPr lang="es-MX" sz="3200" baseline="30000" dirty="0" err="1" smtClean="0"/>
            <a:t>X</a:t>
          </a:r>
          <a:r>
            <a:rPr lang="es-MX" sz="3200" dirty="0" smtClean="0"/>
            <a:t> -5</a:t>
          </a:r>
        </a:p>
        <a:p>
          <a:pPr algn="ctr" rtl="0"/>
          <a:endParaRPr lang="es-MX" sz="3200" dirty="0" smtClean="0"/>
        </a:p>
        <a:p>
          <a:pPr algn="ctr" rtl="0"/>
          <a:r>
            <a:rPr lang="es-MX" sz="3200" dirty="0" smtClean="0"/>
            <a:t>f(x) = 1/X +2</a:t>
          </a:r>
          <a:endParaRPr lang="es-MX" sz="3200" dirty="0"/>
        </a:p>
      </dgm:t>
    </dgm:pt>
    <dgm:pt modelId="{661F8A94-7192-43FC-9AAD-C59409B379F5}" type="parTrans" cxnId="{8F91BF31-4118-471C-B375-D619B9127006}">
      <dgm:prSet/>
      <dgm:spPr/>
      <dgm:t>
        <a:bodyPr/>
        <a:lstStyle/>
        <a:p>
          <a:endParaRPr lang="es-MX"/>
        </a:p>
      </dgm:t>
    </dgm:pt>
    <dgm:pt modelId="{E0554992-C633-488D-899C-0ACE68131240}" type="sibTrans" cxnId="{8F91BF31-4118-471C-B375-D619B9127006}">
      <dgm:prSet/>
      <dgm:spPr/>
      <dgm:t>
        <a:bodyPr/>
        <a:lstStyle/>
        <a:p>
          <a:endParaRPr lang="es-MX"/>
        </a:p>
      </dgm:t>
    </dgm:pt>
    <dgm:pt modelId="{1E127346-A3A1-4868-9837-F0AFD953A987}" type="pres">
      <dgm:prSet presAssocID="{906DDC8E-6FC0-4953-A593-5C786A7FFE8E}" presName="linear" presStyleCnt="0">
        <dgm:presLayoutVars>
          <dgm:animLvl val="lvl"/>
          <dgm:resizeHandles val="exact"/>
        </dgm:presLayoutVars>
      </dgm:prSet>
      <dgm:spPr/>
      <dgm:t>
        <a:bodyPr/>
        <a:lstStyle/>
        <a:p>
          <a:endParaRPr lang="es-MX"/>
        </a:p>
      </dgm:t>
    </dgm:pt>
    <dgm:pt modelId="{563A250D-D834-4EA4-A2E3-C3AF2EE2323B}" type="pres">
      <dgm:prSet presAssocID="{9A2E3CB0-40C3-4690-BEB7-DF07CEAF427C}" presName="parentText" presStyleLbl="node1" presStyleIdx="0" presStyleCnt="1" custScaleY="823321" custLinFactNeighborX="-3032" custLinFactNeighborY="16895">
        <dgm:presLayoutVars>
          <dgm:chMax val="0"/>
          <dgm:bulletEnabled val="1"/>
        </dgm:presLayoutVars>
      </dgm:prSet>
      <dgm:spPr/>
      <dgm:t>
        <a:bodyPr/>
        <a:lstStyle/>
        <a:p>
          <a:endParaRPr lang="es-MX"/>
        </a:p>
      </dgm:t>
    </dgm:pt>
  </dgm:ptLst>
  <dgm:cxnLst>
    <dgm:cxn modelId="{8F91BF31-4118-471C-B375-D619B9127006}" srcId="{906DDC8E-6FC0-4953-A593-5C786A7FFE8E}" destId="{9A2E3CB0-40C3-4690-BEB7-DF07CEAF427C}" srcOrd="0" destOrd="0" parTransId="{661F8A94-7192-43FC-9AAD-C59409B379F5}" sibTransId="{E0554992-C633-488D-899C-0ACE68131240}"/>
    <dgm:cxn modelId="{1192FCC4-63A4-4E25-9099-8933403F0BDC}" type="presOf" srcId="{906DDC8E-6FC0-4953-A593-5C786A7FFE8E}" destId="{1E127346-A3A1-4868-9837-F0AFD953A987}" srcOrd="0" destOrd="0" presId="urn:microsoft.com/office/officeart/2005/8/layout/vList2"/>
    <dgm:cxn modelId="{42D07B6D-CA5E-4466-9A5C-34FB8C5EF22A}" type="presOf" srcId="{9A2E3CB0-40C3-4690-BEB7-DF07CEAF427C}" destId="{563A250D-D834-4EA4-A2E3-C3AF2EE2323B}" srcOrd="0" destOrd="0" presId="urn:microsoft.com/office/officeart/2005/8/layout/vList2"/>
    <dgm:cxn modelId="{0CD38A31-950F-4483-885B-CE7AEB7DF7B8}" type="presParOf" srcId="{1E127346-A3A1-4868-9837-F0AFD953A987}" destId="{563A250D-D834-4EA4-A2E3-C3AF2EE2323B}"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7F05BC9C-AFFB-48F7-BB77-EC11B0D09E0E}"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es-MX"/>
        </a:p>
      </dgm:t>
    </dgm:pt>
    <dgm:pt modelId="{2E0BC384-FD1B-4E9D-947A-25080CE5E91C}">
      <dgm:prSet/>
      <dgm:spPr>
        <a:solidFill>
          <a:srgbClr val="002060"/>
        </a:solidFill>
      </dgm:spPr>
      <dgm:t>
        <a:bodyPr/>
        <a:lstStyle/>
        <a:p>
          <a:pPr algn="l" rtl="0"/>
          <a:r>
            <a:rPr lang="es-MX" dirty="0" smtClean="0"/>
            <a:t>Realizar una interpretación de como sería la </a:t>
          </a:r>
          <a:r>
            <a:rPr lang="es-MX" dirty="0" smtClean="0"/>
            <a:t>gráfica </a:t>
          </a:r>
          <a:r>
            <a:rPr lang="es-MX" dirty="0" smtClean="0"/>
            <a:t>de las siguientes funciones</a:t>
          </a:r>
        </a:p>
        <a:p>
          <a:pPr algn="l" rtl="0"/>
          <a:r>
            <a:rPr lang="es-MX" dirty="0" smtClean="0"/>
            <a:t>gráficarlas </a:t>
          </a:r>
          <a:r>
            <a:rPr lang="es-MX" dirty="0" smtClean="0"/>
            <a:t>con ayuda de algún paquete de computación ( Mathlab, Geogebra, Mimioteach, etcétera) para verificar si fue correcta la interpretación.</a:t>
          </a:r>
          <a:endParaRPr lang="es-MX" dirty="0"/>
        </a:p>
      </dgm:t>
    </dgm:pt>
    <dgm:pt modelId="{1CDA0D04-2D50-4772-99CB-AC65DCD823D9}" type="parTrans" cxnId="{1B28B17E-2009-4284-B558-3B81C1FEBC32}">
      <dgm:prSet/>
      <dgm:spPr/>
      <dgm:t>
        <a:bodyPr/>
        <a:lstStyle/>
        <a:p>
          <a:endParaRPr lang="es-MX"/>
        </a:p>
      </dgm:t>
    </dgm:pt>
    <dgm:pt modelId="{36D71120-E16E-4191-B97A-16E84D628F8D}" type="sibTrans" cxnId="{1B28B17E-2009-4284-B558-3B81C1FEBC32}">
      <dgm:prSet/>
      <dgm:spPr/>
      <dgm:t>
        <a:bodyPr/>
        <a:lstStyle/>
        <a:p>
          <a:endParaRPr lang="es-MX"/>
        </a:p>
      </dgm:t>
    </dgm:pt>
    <dgm:pt modelId="{0F4BBA19-C3A4-46E8-904E-EDD83D93AB54}" type="pres">
      <dgm:prSet presAssocID="{7F05BC9C-AFFB-48F7-BB77-EC11B0D09E0E}" presName="CompostProcess" presStyleCnt="0">
        <dgm:presLayoutVars>
          <dgm:dir/>
          <dgm:resizeHandles val="exact"/>
        </dgm:presLayoutVars>
      </dgm:prSet>
      <dgm:spPr/>
      <dgm:t>
        <a:bodyPr/>
        <a:lstStyle/>
        <a:p>
          <a:endParaRPr lang="es-MX"/>
        </a:p>
      </dgm:t>
    </dgm:pt>
    <dgm:pt modelId="{9468432B-CD98-40BF-91D9-2F0895037791}" type="pres">
      <dgm:prSet presAssocID="{7F05BC9C-AFFB-48F7-BB77-EC11B0D09E0E}" presName="arrow" presStyleLbl="bgShp" presStyleIdx="0" presStyleCnt="1" custScaleX="117647"/>
      <dgm:spPr/>
    </dgm:pt>
    <dgm:pt modelId="{4A4A8A0A-D942-4F8E-9146-E6FB6E6F1BF2}" type="pres">
      <dgm:prSet presAssocID="{7F05BC9C-AFFB-48F7-BB77-EC11B0D09E0E}" presName="linearProcess" presStyleCnt="0"/>
      <dgm:spPr/>
    </dgm:pt>
    <dgm:pt modelId="{A5804400-3F1F-40DD-8A74-8AE93EBF7164}" type="pres">
      <dgm:prSet presAssocID="{2E0BC384-FD1B-4E9D-947A-25080CE5E91C}" presName="textNode" presStyleLbl="node1" presStyleIdx="0" presStyleCnt="1" custScaleX="87446" custScaleY="104233" custLinFactNeighborX="-8904" custLinFactNeighborY="3043">
        <dgm:presLayoutVars>
          <dgm:bulletEnabled val="1"/>
        </dgm:presLayoutVars>
      </dgm:prSet>
      <dgm:spPr/>
      <dgm:t>
        <a:bodyPr/>
        <a:lstStyle/>
        <a:p>
          <a:endParaRPr lang="es-MX"/>
        </a:p>
      </dgm:t>
    </dgm:pt>
  </dgm:ptLst>
  <dgm:cxnLst>
    <dgm:cxn modelId="{3C96F81D-A644-4079-90FE-117D29710748}" type="presOf" srcId="{7F05BC9C-AFFB-48F7-BB77-EC11B0D09E0E}" destId="{0F4BBA19-C3A4-46E8-904E-EDD83D93AB54}" srcOrd="0" destOrd="0" presId="urn:microsoft.com/office/officeart/2005/8/layout/hProcess9"/>
    <dgm:cxn modelId="{1B28B17E-2009-4284-B558-3B81C1FEBC32}" srcId="{7F05BC9C-AFFB-48F7-BB77-EC11B0D09E0E}" destId="{2E0BC384-FD1B-4E9D-947A-25080CE5E91C}" srcOrd="0" destOrd="0" parTransId="{1CDA0D04-2D50-4772-99CB-AC65DCD823D9}" sibTransId="{36D71120-E16E-4191-B97A-16E84D628F8D}"/>
    <dgm:cxn modelId="{364C8C49-73C7-48FF-BFF4-934F64540A78}" type="presOf" srcId="{2E0BC384-FD1B-4E9D-947A-25080CE5E91C}" destId="{A5804400-3F1F-40DD-8A74-8AE93EBF7164}" srcOrd="0" destOrd="0" presId="urn:microsoft.com/office/officeart/2005/8/layout/hProcess9"/>
    <dgm:cxn modelId="{620B8F78-0FBC-4BFE-9FD7-7463282878A9}" type="presParOf" srcId="{0F4BBA19-C3A4-46E8-904E-EDD83D93AB54}" destId="{9468432B-CD98-40BF-91D9-2F0895037791}" srcOrd="0" destOrd="0" presId="urn:microsoft.com/office/officeart/2005/8/layout/hProcess9"/>
    <dgm:cxn modelId="{E640071E-E687-4E8E-BEDF-E9DF25596C9A}" type="presParOf" srcId="{0F4BBA19-C3A4-46E8-904E-EDD83D93AB54}" destId="{4A4A8A0A-D942-4F8E-9146-E6FB6E6F1BF2}" srcOrd="1" destOrd="0" presId="urn:microsoft.com/office/officeart/2005/8/layout/hProcess9"/>
    <dgm:cxn modelId="{3BBDF4A4-C9CB-40A3-B79B-0955F35E4C26}" type="presParOf" srcId="{4A4A8A0A-D942-4F8E-9146-E6FB6E6F1BF2}" destId="{A5804400-3F1F-40DD-8A74-8AE93EBF7164}" srcOrd="0" destOrd="0" presId="urn:microsoft.com/office/officeart/2005/8/layout/hProcess9"/>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F2744C6-671B-42B1-BBC9-E76DEC1F5B6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1F96CAB1-C8AF-48DB-A117-DBFB036C130F}">
      <dgm:prSet custT="1"/>
      <dgm:spPr/>
      <dgm:t>
        <a:bodyPr/>
        <a:lstStyle/>
        <a:p>
          <a:pPr algn="ctr" rtl="0"/>
          <a:r>
            <a:rPr lang="es-MX" sz="2400" b="1" dirty="0" smtClean="0"/>
            <a:t>Unidad 1.- Función, límite y continuidad</a:t>
          </a:r>
          <a:br>
            <a:rPr lang="es-MX" sz="2400" b="1" dirty="0" smtClean="0"/>
          </a:br>
          <a:r>
            <a:rPr lang="es-MX" sz="2400" b="1" dirty="0" smtClean="0"/>
            <a:t/>
          </a:r>
          <a:br>
            <a:rPr lang="es-MX" sz="2400" b="1" dirty="0" smtClean="0"/>
          </a:br>
          <a:r>
            <a:rPr lang="es-MX" sz="2400" b="1" dirty="0" smtClean="0"/>
            <a:t> Tema 1.1.- Función real de variable real</a:t>
          </a:r>
        </a:p>
        <a:p>
          <a:pPr algn="ctr" rtl="0"/>
          <a:r>
            <a:rPr lang="es-MX" sz="4000" b="1" dirty="0" smtClean="0"/>
            <a:t>gráficaCIÓN </a:t>
          </a:r>
          <a:r>
            <a:rPr lang="es-MX" sz="4000" b="1" dirty="0" smtClean="0"/>
            <a:t>DE FUNCIONES</a:t>
          </a:r>
          <a:endParaRPr lang="es-MX" sz="4000" dirty="0"/>
        </a:p>
      </dgm:t>
    </dgm:pt>
    <dgm:pt modelId="{72F2696A-230A-4A78-AB93-96157F748AFD}" type="parTrans" cxnId="{6645B3E7-8BD4-40B2-8AC7-1A597828FBC1}">
      <dgm:prSet/>
      <dgm:spPr/>
      <dgm:t>
        <a:bodyPr/>
        <a:lstStyle/>
        <a:p>
          <a:endParaRPr lang="es-MX"/>
        </a:p>
      </dgm:t>
    </dgm:pt>
    <dgm:pt modelId="{B9767EB4-65AD-4D1D-AAB6-2A75F4FC2EE7}" type="sibTrans" cxnId="{6645B3E7-8BD4-40B2-8AC7-1A597828FBC1}">
      <dgm:prSet/>
      <dgm:spPr/>
      <dgm:t>
        <a:bodyPr/>
        <a:lstStyle/>
        <a:p>
          <a:endParaRPr lang="es-MX"/>
        </a:p>
      </dgm:t>
    </dgm:pt>
    <dgm:pt modelId="{72E18B45-A5DB-4DAB-83E1-7B5445D32F69}" type="pres">
      <dgm:prSet presAssocID="{AF2744C6-671B-42B1-BBC9-E76DEC1F5B61}" presName="linear" presStyleCnt="0">
        <dgm:presLayoutVars>
          <dgm:animLvl val="lvl"/>
          <dgm:resizeHandles val="exact"/>
        </dgm:presLayoutVars>
      </dgm:prSet>
      <dgm:spPr/>
      <dgm:t>
        <a:bodyPr/>
        <a:lstStyle/>
        <a:p>
          <a:endParaRPr lang="es-ES_tradnl"/>
        </a:p>
      </dgm:t>
    </dgm:pt>
    <dgm:pt modelId="{07EA98B3-2D80-4137-9489-CFCF7C53432E}" type="pres">
      <dgm:prSet presAssocID="{1F96CAB1-C8AF-48DB-A117-DBFB036C130F}" presName="parentText" presStyleLbl="node1" presStyleIdx="0" presStyleCnt="1" custLinFactNeighborX="92" custLinFactNeighborY="-408">
        <dgm:presLayoutVars>
          <dgm:chMax val="0"/>
          <dgm:bulletEnabled val="1"/>
        </dgm:presLayoutVars>
      </dgm:prSet>
      <dgm:spPr/>
      <dgm:t>
        <a:bodyPr/>
        <a:lstStyle/>
        <a:p>
          <a:endParaRPr lang="es-ES_tradnl"/>
        </a:p>
      </dgm:t>
    </dgm:pt>
  </dgm:ptLst>
  <dgm:cxnLst>
    <dgm:cxn modelId="{80DF0135-7545-49CA-8CC6-9213BA792AD1}" type="presOf" srcId="{1F96CAB1-C8AF-48DB-A117-DBFB036C130F}" destId="{07EA98B3-2D80-4137-9489-CFCF7C53432E}" srcOrd="0" destOrd="0" presId="urn:microsoft.com/office/officeart/2005/8/layout/vList2"/>
    <dgm:cxn modelId="{0BE8BC77-355D-47B6-A9CE-8E3BFF41F6A4}" type="presOf" srcId="{AF2744C6-671B-42B1-BBC9-E76DEC1F5B61}" destId="{72E18B45-A5DB-4DAB-83E1-7B5445D32F69}" srcOrd="0" destOrd="0" presId="urn:microsoft.com/office/officeart/2005/8/layout/vList2"/>
    <dgm:cxn modelId="{6645B3E7-8BD4-40B2-8AC7-1A597828FBC1}" srcId="{AF2744C6-671B-42B1-BBC9-E76DEC1F5B61}" destId="{1F96CAB1-C8AF-48DB-A117-DBFB036C130F}" srcOrd="0" destOrd="0" parTransId="{72F2696A-230A-4A78-AB93-96157F748AFD}" sibTransId="{B9767EB4-65AD-4D1D-AAB6-2A75F4FC2EE7}"/>
    <dgm:cxn modelId="{02501519-746D-4270-81D0-79F1C0D6BA45}" type="presParOf" srcId="{72E18B45-A5DB-4DAB-83E1-7B5445D32F69}" destId="{07EA98B3-2D80-4137-9489-CFCF7C53432E}"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DC6805E3-9A7B-4152-970C-73806858FB5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3A4AACB6-424A-4B3F-827E-0C2CDF5C0E8D}">
      <dgm:prSet/>
      <dgm:spPr/>
      <dgm:t>
        <a:bodyPr/>
        <a:lstStyle/>
        <a:p>
          <a:pPr rtl="0"/>
          <a:r>
            <a:rPr lang="es-MX" b="0" dirty="0" smtClean="0"/>
            <a:t>Ejemplo</a:t>
          </a:r>
          <a:endParaRPr lang="es-MX" dirty="0"/>
        </a:p>
      </dgm:t>
    </dgm:pt>
    <dgm:pt modelId="{40F797A3-F1BB-4A39-BD42-9F76C7C28935}" type="parTrans" cxnId="{3F74A6DC-B260-465E-8221-202B3B01A240}">
      <dgm:prSet/>
      <dgm:spPr/>
      <dgm:t>
        <a:bodyPr/>
        <a:lstStyle/>
        <a:p>
          <a:endParaRPr lang="es-MX"/>
        </a:p>
      </dgm:t>
    </dgm:pt>
    <dgm:pt modelId="{443C18B6-F3A6-4A55-86EA-5F5FD23E68D6}" type="sibTrans" cxnId="{3F74A6DC-B260-465E-8221-202B3B01A240}">
      <dgm:prSet/>
      <dgm:spPr/>
      <dgm:t>
        <a:bodyPr/>
        <a:lstStyle/>
        <a:p>
          <a:endParaRPr lang="es-MX"/>
        </a:p>
      </dgm:t>
    </dgm:pt>
    <dgm:pt modelId="{1A755E9D-D33D-45F4-987A-5B319646323F}" type="pres">
      <dgm:prSet presAssocID="{DC6805E3-9A7B-4152-970C-73806858FB58}" presName="linear" presStyleCnt="0">
        <dgm:presLayoutVars>
          <dgm:animLvl val="lvl"/>
          <dgm:resizeHandles val="exact"/>
        </dgm:presLayoutVars>
      </dgm:prSet>
      <dgm:spPr/>
      <dgm:t>
        <a:bodyPr/>
        <a:lstStyle/>
        <a:p>
          <a:endParaRPr lang="es-MX"/>
        </a:p>
      </dgm:t>
    </dgm:pt>
    <dgm:pt modelId="{EF450569-8037-4B1F-B0EB-394E450B890B}" type="pres">
      <dgm:prSet presAssocID="{3A4AACB6-424A-4B3F-827E-0C2CDF5C0E8D}" presName="parentText" presStyleLbl="node1" presStyleIdx="0" presStyleCnt="1" custLinFactNeighborX="15418" custLinFactNeighborY="73900">
        <dgm:presLayoutVars>
          <dgm:chMax val="0"/>
          <dgm:bulletEnabled val="1"/>
        </dgm:presLayoutVars>
      </dgm:prSet>
      <dgm:spPr/>
      <dgm:t>
        <a:bodyPr/>
        <a:lstStyle/>
        <a:p>
          <a:endParaRPr lang="es-MX"/>
        </a:p>
      </dgm:t>
    </dgm:pt>
  </dgm:ptLst>
  <dgm:cxnLst>
    <dgm:cxn modelId="{3F74A6DC-B260-465E-8221-202B3B01A240}" srcId="{DC6805E3-9A7B-4152-970C-73806858FB58}" destId="{3A4AACB6-424A-4B3F-827E-0C2CDF5C0E8D}" srcOrd="0" destOrd="0" parTransId="{40F797A3-F1BB-4A39-BD42-9F76C7C28935}" sibTransId="{443C18B6-F3A6-4A55-86EA-5F5FD23E68D6}"/>
    <dgm:cxn modelId="{697CFCEE-9AA8-43C8-9231-22A68193AFAA}" type="presOf" srcId="{DC6805E3-9A7B-4152-970C-73806858FB58}" destId="{1A755E9D-D33D-45F4-987A-5B319646323F}" srcOrd="0" destOrd="0" presId="urn:microsoft.com/office/officeart/2005/8/layout/vList2"/>
    <dgm:cxn modelId="{66317A43-3439-46FD-B9BB-C952F726F8C0}" type="presOf" srcId="{3A4AACB6-424A-4B3F-827E-0C2CDF5C0E8D}" destId="{EF450569-8037-4B1F-B0EB-394E450B890B}" srcOrd="0" destOrd="0" presId="urn:microsoft.com/office/officeart/2005/8/layout/vList2"/>
    <dgm:cxn modelId="{B65CEEB4-6F27-49CB-844B-FFFD983A2282}" type="presParOf" srcId="{1A755E9D-D33D-45F4-987A-5B319646323F}" destId="{EF450569-8037-4B1F-B0EB-394E450B890B}"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08BAB4EA-CFA1-48EE-97E6-AA1934D1C08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75C072CD-364F-4D4E-A469-B21782A00E42}">
      <dgm:prSet custT="1"/>
      <dgm:spPr>
        <a:solidFill>
          <a:srgbClr val="002060"/>
        </a:solidFill>
      </dgm:spPr>
      <dgm:t>
        <a:bodyPr/>
        <a:lstStyle/>
        <a:p>
          <a:pPr algn="just" rtl="0"/>
          <a:r>
            <a:rPr lang="es-MX" sz="2000" dirty="0" smtClean="0"/>
            <a:t>La </a:t>
          </a:r>
          <a:r>
            <a:rPr lang="es-MX" sz="2000" dirty="0" smtClean="0"/>
            <a:t>gráfica </a:t>
          </a:r>
          <a:r>
            <a:rPr lang="es-MX" sz="2000" dirty="0" smtClean="0"/>
            <a:t>de f(x) = 1/x +2 tendrá la forma de la hipérbola f(x) = 1/x pero desplazada 2 unidades hacia arriba.</a:t>
          </a:r>
        </a:p>
        <a:p>
          <a:pPr algn="just" rtl="0"/>
          <a:r>
            <a:rPr lang="es-MX" sz="2000" dirty="0" smtClean="0"/>
            <a:t>gráficando </a:t>
          </a:r>
          <a:r>
            <a:rPr lang="es-MX" sz="2000" dirty="0" smtClean="0"/>
            <a:t>con mimioteach se tiene:</a:t>
          </a:r>
          <a:endParaRPr lang="es-MX" sz="2000" dirty="0"/>
        </a:p>
      </dgm:t>
    </dgm:pt>
    <dgm:pt modelId="{AC799F1D-B280-47DE-8B62-666F348C958A}" type="parTrans" cxnId="{7343B7F3-15FC-42E3-A3B0-85BE1524F87A}">
      <dgm:prSet/>
      <dgm:spPr/>
      <dgm:t>
        <a:bodyPr/>
        <a:lstStyle/>
        <a:p>
          <a:endParaRPr lang="es-MX"/>
        </a:p>
      </dgm:t>
    </dgm:pt>
    <dgm:pt modelId="{D7227CF5-4C39-4D59-801C-38619BE773C7}" type="sibTrans" cxnId="{7343B7F3-15FC-42E3-A3B0-85BE1524F87A}">
      <dgm:prSet/>
      <dgm:spPr/>
      <dgm:t>
        <a:bodyPr/>
        <a:lstStyle/>
        <a:p>
          <a:endParaRPr lang="es-MX"/>
        </a:p>
      </dgm:t>
    </dgm:pt>
    <dgm:pt modelId="{5756DA5D-23F7-4434-BBEC-F09677BEAF5A}" type="pres">
      <dgm:prSet presAssocID="{08BAB4EA-CFA1-48EE-97E6-AA1934D1C081}" presName="linear" presStyleCnt="0">
        <dgm:presLayoutVars>
          <dgm:animLvl val="lvl"/>
          <dgm:resizeHandles val="exact"/>
        </dgm:presLayoutVars>
      </dgm:prSet>
      <dgm:spPr/>
      <dgm:t>
        <a:bodyPr/>
        <a:lstStyle/>
        <a:p>
          <a:endParaRPr lang="es-MX"/>
        </a:p>
      </dgm:t>
    </dgm:pt>
    <dgm:pt modelId="{5855C28C-EC33-4ECB-B121-CC8E0E5813BB}" type="pres">
      <dgm:prSet presAssocID="{75C072CD-364F-4D4E-A469-B21782A00E42}" presName="parentText" presStyleLbl="node1" presStyleIdx="0" presStyleCnt="1">
        <dgm:presLayoutVars>
          <dgm:chMax val="0"/>
          <dgm:bulletEnabled val="1"/>
        </dgm:presLayoutVars>
      </dgm:prSet>
      <dgm:spPr/>
      <dgm:t>
        <a:bodyPr/>
        <a:lstStyle/>
        <a:p>
          <a:endParaRPr lang="es-MX"/>
        </a:p>
      </dgm:t>
    </dgm:pt>
  </dgm:ptLst>
  <dgm:cxnLst>
    <dgm:cxn modelId="{FA9B0EA8-42E1-4663-AF49-3E959EF8A8C5}" type="presOf" srcId="{08BAB4EA-CFA1-48EE-97E6-AA1934D1C081}" destId="{5756DA5D-23F7-4434-BBEC-F09677BEAF5A}" srcOrd="0" destOrd="0" presId="urn:microsoft.com/office/officeart/2005/8/layout/vList2"/>
    <dgm:cxn modelId="{CB092A01-B673-404B-A05B-18BC96437989}" type="presOf" srcId="{75C072CD-364F-4D4E-A469-B21782A00E42}" destId="{5855C28C-EC33-4ECB-B121-CC8E0E5813BB}" srcOrd="0" destOrd="0" presId="urn:microsoft.com/office/officeart/2005/8/layout/vList2"/>
    <dgm:cxn modelId="{7343B7F3-15FC-42E3-A3B0-85BE1524F87A}" srcId="{08BAB4EA-CFA1-48EE-97E6-AA1934D1C081}" destId="{75C072CD-364F-4D4E-A469-B21782A00E42}" srcOrd="0" destOrd="0" parTransId="{AC799F1D-B280-47DE-8B62-666F348C958A}" sibTransId="{D7227CF5-4C39-4D59-801C-38619BE773C7}"/>
    <dgm:cxn modelId="{05741DBD-D7E0-4DB4-BDF1-6FFC2BCE56FC}" type="presParOf" srcId="{5756DA5D-23F7-4434-BBEC-F09677BEAF5A}" destId="{5855C28C-EC33-4ECB-B121-CC8E0E5813BB}"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D33FCF74-DA0B-492D-83B9-081F89E079F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EBF29FFB-4C58-448F-AAEE-96CA1B78AC4D}">
      <dgm:prSet/>
      <dgm:spPr>
        <a:solidFill>
          <a:srgbClr val="002060"/>
        </a:solidFill>
      </dgm:spPr>
      <dgm:t>
        <a:bodyPr/>
        <a:lstStyle/>
        <a:p>
          <a:pPr rtl="0"/>
          <a:r>
            <a:rPr lang="es-MX" dirty="0" smtClean="0"/>
            <a:t>Gráfica de	 f(x + c)</a:t>
          </a:r>
        </a:p>
        <a:p>
          <a:pPr rtl="0"/>
          <a:r>
            <a:rPr lang="es-MX" dirty="0" smtClean="0"/>
            <a:t>                          f(x - c)</a:t>
          </a:r>
          <a:endParaRPr lang="es-MX" dirty="0"/>
        </a:p>
      </dgm:t>
    </dgm:pt>
    <dgm:pt modelId="{207D17D7-549B-4E45-B198-01764C5F7F27}" type="parTrans" cxnId="{E9896EF0-BA6D-4AAC-8B96-329A34FB87E2}">
      <dgm:prSet/>
      <dgm:spPr/>
      <dgm:t>
        <a:bodyPr/>
        <a:lstStyle/>
        <a:p>
          <a:endParaRPr lang="es-MX"/>
        </a:p>
      </dgm:t>
    </dgm:pt>
    <dgm:pt modelId="{3D57E636-DD2B-4A01-B419-6DA87360B378}" type="sibTrans" cxnId="{E9896EF0-BA6D-4AAC-8B96-329A34FB87E2}">
      <dgm:prSet/>
      <dgm:spPr/>
      <dgm:t>
        <a:bodyPr/>
        <a:lstStyle/>
        <a:p>
          <a:endParaRPr lang="es-MX"/>
        </a:p>
      </dgm:t>
    </dgm:pt>
    <dgm:pt modelId="{3C76B231-EBF3-4AEE-972B-83C8B9B4CDDD}" type="pres">
      <dgm:prSet presAssocID="{D33FCF74-DA0B-492D-83B9-081F89E079FF}" presName="linear" presStyleCnt="0">
        <dgm:presLayoutVars>
          <dgm:animLvl val="lvl"/>
          <dgm:resizeHandles val="exact"/>
        </dgm:presLayoutVars>
      </dgm:prSet>
      <dgm:spPr/>
      <dgm:t>
        <a:bodyPr/>
        <a:lstStyle/>
        <a:p>
          <a:endParaRPr lang="es-MX"/>
        </a:p>
      </dgm:t>
    </dgm:pt>
    <dgm:pt modelId="{12E6A4D3-6CD9-4FAC-B17D-23AC2BACBECE}" type="pres">
      <dgm:prSet presAssocID="{EBF29FFB-4C58-448F-AAEE-96CA1B78AC4D}" presName="parentText" presStyleLbl="node1" presStyleIdx="0" presStyleCnt="1" custLinFactNeighborX="-15098" custLinFactNeighborY="3622">
        <dgm:presLayoutVars>
          <dgm:chMax val="0"/>
          <dgm:bulletEnabled val="1"/>
        </dgm:presLayoutVars>
      </dgm:prSet>
      <dgm:spPr/>
      <dgm:t>
        <a:bodyPr/>
        <a:lstStyle/>
        <a:p>
          <a:endParaRPr lang="es-MX"/>
        </a:p>
      </dgm:t>
    </dgm:pt>
  </dgm:ptLst>
  <dgm:cxnLst>
    <dgm:cxn modelId="{2AE11FFF-F278-42EB-B6F3-5F32F366557B}" type="presOf" srcId="{EBF29FFB-4C58-448F-AAEE-96CA1B78AC4D}" destId="{12E6A4D3-6CD9-4FAC-B17D-23AC2BACBECE}" srcOrd="0" destOrd="0" presId="urn:microsoft.com/office/officeart/2005/8/layout/vList2"/>
    <dgm:cxn modelId="{E9896EF0-BA6D-4AAC-8B96-329A34FB87E2}" srcId="{D33FCF74-DA0B-492D-83B9-081F89E079FF}" destId="{EBF29FFB-4C58-448F-AAEE-96CA1B78AC4D}" srcOrd="0" destOrd="0" parTransId="{207D17D7-549B-4E45-B198-01764C5F7F27}" sibTransId="{3D57E636-DD2B-4A01-B419-6DA87360B378}"/>
    <dgm:cxn modelId="{28C545B0-EAD9-4CBC-8E60-920C49335379}" type="presOf" srcId="{D33FCF74-DA0B-492D-83B9-081F89E079FF}" destId="{3C76B231-EBF3-4AEE-972B-83C8B9B4CDDD}" srcOrd="0" destOrd="0" presId="urn:microsoft.com/office/officeart/2005/8/layout/vList2"/>
    <dgm:cxn modelId="{D2465666-AA40-4388-9A9F-1A4538AF4F6B}" type="presParOf" srcId="{3C76B231-EBF3-4AEE-972B-83C8B9B4CDDD}" destId="{12E6A4D3-6CD9-4FAC-B17D-23AC2BACBECE}"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1D21B956-47BE-473C-8CE1-ACCC461696E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7C02AB4D-5EC5-41C6-86FD-E30E77DEC530}">
      <dgm:prSet custT="1"/>
      <dgm:spPr/>
      <dgm:t>
        <a:bodyPr/>
        <a:lstStyle/>
        <a:p>
          <a:pPr rtl="0"/>
          <a:r>
            <a:rPr lang="es-MX" sz="1600" dirty="0" smtClean="0"/>
            <a:t>Cuando se tiene una gráfica conocida </a:t>
          </a:r>
        </a:p>
        <a:p>
          <a:pPr rtl="0"/>
          <a:r>
            <a:rPr lang="es-MX" sz="1600" dirty="0" smtClean="0"/>
            <a:t>y = f(x),  agregar un valor constante “</a:t>
          </a:r>
          <a:r>
            <a:rPr lang="es-MX" sz="1600" b="1" dirty="0" smtClean="0"/>
            <a:t>c</a:t>
          </a:r>
          <a:r>
            <a:rPr lang="es-MX" sz="1600" dirty="0" smtClean="0"/>
            <a:t>” a la variable independiente equivaldrá a:</a:t>
          </a:r>
        </a:p>
        <a:p>
          <a:pPr rtl="0"/>
          <a:endParaRPr lang="es-MX" sz="1600" dirty="0" smtClean="0"/>
        </a:p>
        <a:p>
          <a:pPr rtl="0"/>
          <a:r>
            <a:rPr lang="es-MX" sz="1600" dirty="0" smtClean="0"/>
            <a:t> Mover la curva f(c)</a:t>
          </a:r>
        </a:p>
        <a:p>
          <a:pPr rtl="0"/>
          <a:endParaRPr lang="es-MX" sz="1600" dirty="0" smtClean="0"/>
        </a:p>
        <a:p>
          <a:pPr rtl="0"/>
          <a:r>
            <a:rPr lang="es-MX" sz="1600" dirty="0" smtClean="0"/>
            <a:t>Hacia la izquierda del eje y </a:t>
          </a:r>
          <a:r>
            <a:rPr lang="es-MX" sz="1600" b="1" dirty="0" smtClean="0"/>
            <a:t>c</a:t>
          </a:r>
          <a:r>
            <a:rPr lang="es-MX" sz="1600" dirty="0" smtClean="0"/>
            <a:t> unidades si “</a:t>
          </a:r>
          <a:r>
            <a:rPr lang="es-MX" sz="1600" b="1" dirty="0" smtClean="0"/>
            <a:t>c</a:t>
          </a:r>
          <a:r>
            <a:rPr lang="es-MX" sz="1600" dirty="0" smtClean="0"/>
            <a:t>”  es positivo</a:t>
          </a:r>
        </a:p>
        <a:p>
          <a:pPr rtl="0"/>
          <a:endParaRPr lang="es-MX" sz="1600" dirty="0" smtClean="0"/>
        </a:p>
        <a:p>
          <a:pPr rtl="0"/>
          <a:r>
            <a:rPr lang="es-MX" sz="1600" dirty="0" smtClean="0"/>
            <a:t>Hacia la derecha del eje y </a:t>
          </a:r>
          <a:r>
            <a:rPr lang="es-MX" sz="1600" b="1" dirty="0" smtClean="0"/>
            <a:t>c</a:t>
          </a:r>
          <a:r>
            <a:rPr lang="es-MX" sz="1600" dirty="0" smtClean="0"/>
            <a:t> unidades  si “</a:t>
          </a:r>
          <a:r>
            <a:rPr lang="es-MX" sz="1600" b="1" dirty="0" smtClean="0"/>
            <a:t>c</a:t>
          </a:r>
          <a:r>
            <a:rPr lang="es-MX" sz="1600" dirty="0" smtClean="0"/>
            <a:t>”  es negativo.</a:t>
          </a:r>
          <a:endParaRPr lang="es-MX" sz="1600" dirty="0"/>
        </a:p>
      </dgm:t>
    </dgm:pt>
    <dgm:pt modelId="{6278C2E6-A4D2-455E-9390-281613B21C91}" type="parTrans" cxnId="{F2DDED56-B7C1-4070-8F33-010CAC41DA61}">
      <dgm:prSet/>
      <dgm:spPr/>
      <dgm:t>
        <a:bodyPr/>
        <a:lstStyle/>
        <a:p>
          <a:endParaRPr lang="es-MX"/>
        </a:p>
      </dgm:t>
    </dgm:pt>
    <dgm:pt modelId="{AC09D565-4451-47EA-837E-1EA24DBEED58}" type="sibTrans" cxnId="{F2DDED56-B7C1-4070-8F33-010CAC41DA61}">
      <dgm:prSet/>
      <dgm:spPr/>
      <dgm:t>
        <a:bodyPr/>
        <a:lstStyle/>
        <a:p>
          <a:endParaRPr lang="es-MX"/>
        </a:p>
      </dgm:t>
    </dgm:pt>
    <dgm:pt modelId="{FC955C25-F06C-4920-80DE-0EA020B56D89}" type="pres">
      <dgm:prSet presAssocID="{1D21B956-47BE-473C-8CE1-ACCC461696EC}" presName="linear" presStyleCnt="0">
        <dgm:presLayoutVars>
          <dgm:animLvl val="lvl"/>
          <dgm:resizeHandles val="exact"/>
        </dgm:presLayoutVars>
      </dgm:prSet>
      <dgm:spPr/>
      <dgm:t>
        <a:bodyPr/>
        <a:lstStyle/>
        <a:p>
          <a:endParaRPr lang="es-MX"/>
        </a:p>
      </dgm:t>
    </dgm:pt>
    <dgm:pt modelId="{72422A25-B35E-4387-8D64-AD6B261BAD2C}" type="pres">
      <dgm:prSet presAssocID="{7C02AB4D-5EC5-41C6-86FD-E30E77DEC530}" presName="parentText" presStyleLbl="node1" presStyleIdx="0" presStyleCnt="1" custScaleY="831412" custLinFactNeighborX="3547" custLinFactNeighborY="-406">
        <dgm:presLayoutVars>
          <dgm:chMax val="0"/>
          <dgm:bulletEnabled val="1"/>
        </dgm:presLayoutVars>
      </dgm:prSet>
      <dgm:spPr/>
      <dgm:t>
        <a:bodyPr/>
        <a:lstStyle/>
        <a:p>
          <a:endParaRPr lang="es-MX"/>
        </a:p>
      </dgm:t>
    </dgm:pt>
  </dgm:ptLst>
  <dgm:cxnLst>
    <dgm:cxn modelId="{0224662C-F80A-4BEF-A545-2C6D4694732D}" type="presOf" srcId="{1D21B956-47BE-473C-8CE1-ACCC461696EC}" destId="{FC955C25-F06C-4920-80DE-0EA020B56D89}" srcOrd="0" destOrd="0" presId="urn:microsoft.com/office/officeart/2005/8/layout/vList2"/>
    <dgm:cxn modelId="{F2DDED56-B7C1-4070-8F33-010CAC41DA61}" srcId="{1D21B956-47BE-473C-8CE1-ACCC461696EC}" destId="{7C02AB4D-5EC5-41C6-86FD-E30E77DEC530}" srcOrd="0" destOrd="0" parTransId="{6278C2E6-A4D2-455E-9390-281613B21C91}" sibTransId="{AC09D565-4451-47EA-837E-1EA24DBEED58}"/>
    <dgm:cxn modelId="{93F19A06-C73D-4CBE-9FD5-291D37BF96CC}" type="presOf" srcId="{7C02AB4D-5EC5-41C6-86FD-E30E77DEC530}" destId="{72422A25-B35E-4387-8D64-AD6B261BAD2C}" srcOrd="0" destOrd="0" presId="urn:microsoft.com/office/officeart/2005/8/layout/vList2"/>
    <dgm:cxn modelId="{7B76272E-8CBA-4424-A1C4-3A9587AF872D}" type="presParOf" srcId="{FC955C25-F06C-4920-80DE-0EA020B56D89}" destId="{72422A25-B35E-4387-8D64-AD6B261BAD2C}"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293981E2-5360-42CF-93F8-6CFF2B03A6F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0AA71B7-5FD2-4F32-A6DB-EB5664A8CB74}">
      <dgm:prSet custT="1"/>
      <dgm:spPr>
        <a:solidFill>
          <a:srgbClr val="002060"/>
        </a:solidFill>
      </dgm:spPr>
      <dgm:t>
        <a:bodyPr/>
        <a:lstStyle/>
        <a:p>
          <a:pPr algn="ctr" rtl="0"/>
          <a:r>
            <a:rPr lang="es-MX" sz="1600" dirty="0" smtClean="0"/>
            <a:t>f( x + c)</a:t>
          </a:r>
          <a:endParaRPr lang="es-MX" sz="1600" dirty="0"/>
        </a:p>
      </dgm:t>
    </dgm:pt>
    <dgm:pt modelId="{F23C5CBE-8B94-4F69-91BF-96965DE365D8}" type="parTrans" cxnId="{B5198CF5-8F24-4082-8F4A-3D8B99E49107}">
      <dgm:prSet/>
      <dgm:spPr/>
      <dgm:t>
        <a:bodyPr/>
        <a:lstStyle/>
        <a:p>
          <a:endParaRPr lang="es-MX"/>
        </a:p>
      </dgm:t>
    </dgm:pt>
    <dgm:pt modelId="{2E379E3F-C435-4F64-8931-1321BF222A7B}" type="sibTrans" cxnId="{B5198CF5-8F24-4082-8F4A-3D8B99E49107}">
      <dgm:prSet/>
      <dgm:spPr/>
      <dgm:t>
        <a:bodyPr/>
        <a:lstStyle/>
        <a:p>
          <a:endParaRPr lang="es-MX"/>
        </a:p>
      </dgm:t>
    </dgm:pt>
    <dgm:pt modelId="{680D77E0-C083-43B6-8ADB-640707615DD1}" type="pres">
      <dgm:prSet presAssocID="{293981E2-5360-42CF-93F8-6CFF2B03A6FB}" presName="linear" presStyleCnt="0">
        <dgm:presLayoutVars>
          <dgm:animLvl val="lvl"/>
          <dgm:resizeHandles val="exact"/>
        </dgm:presLayoutVars>
      </dgm:prSet>
      <dgm:spPr/>
      <dgm:t>
        <a:bodyPr/>
        <a:lstStyle/>
        <a:p>
          <a:endParaRPr lang="es-MX"/>
        </a:p>
      </dgm:t>
    </dgm:pt>
    <dgm:pt modelId="{2B2B5D55-2923-49E0-B6C7-6E00098D8918}" type="pres">
      <dgm:prSet presAssocID="{80AA71B7-5FD2-4F32-A6DB-EB5664A8CB74}" presName="parentText" presStyleLbl="node1" presStyleIdx="0" presStyleCnt="1" custLinFactX="200000" custLinFactY="-1328" custLinFactNeighborX="282540" custLinFactNeighborY="-100000">
        <dgm:presLayoutVars>
          <dgm:chMax val="0"/>
          <dgm:bulletEnabled val="1"/>
        </dgm:presLayoutVars>
      </dgm:prSet>
      <dgm:spPr/>
      <dgm:t>
        <a:bodyPr/>
        <a:lstStyle/>
        <a:p>
          <a:endParaRPr lang="es-MX"/>
        </a:p>
      </dgm:t>
    </dgm:pt>
  </dgm:ptLst>
  <dgm:cxnLst>
    <dgm:cxn modelId="{B5198CF5-8F24-4082-8F4A-3D8B99E49107}" srcId="{293981E2-5360-42CF-93F8-6CFF2B03A6FB}" destId="{80AA71B7-5FD2-4F32-A6DB-EB5664A8CB74}" srcOrd="0" destOrd="0" parTransId="{F23C5CBE-8B94-4F69-91BF-96965DE365D8}" sibTransId="{2E379E3F-C435-4F64-8931-1321BF222A7B}"/>
    <dgm:cxn modelId="{47B4F448-0962-4267-B37B-1EA16A5F632D}" type="presOf" srcId="{80AA71B7-5FD2-4F32-A6DB-EB5664A8CB74}" destId="{2B2B5D55-2923-49E0-B6C7-6E00098D8918}" srcOrd="0" destOrd="0" presId="urn:microsoft.com/office/officeart/2005/8/layout/vList2"/>
    <dgm:cxn modelId="{6309322A-41F3-4DD9-AA18-A88694848D1F}" type="presOf" srcId="{293981E2-5360-42CF-93F8-6CFF2B03A6FB}" destId="{680D77E0-C083-43B6-8ADB-640707615DD1}" srcOrd="0" destOrd="0" presId="urn:microsoft.com/office/officeart/2005/8/layout/vList2"/>
    <dgm:cxn modelId="{E5DEB753-DF73-44B0-B017-C945E510B904}" type="presParOf" srcId="{680D77E0-C083-43B6-8ADB-640707615DD1}" destId="{2B2B5D55-2923-49E0-B6C7-6E00098D8918}" srcOrd="0" destOrd="0" presId="urn:microsoft.com/office/officeart/2005/8/layout/vList2"/>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293981E2-5360-42CF-93F8-6CFF2B03A6F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0AA71B7-5FD2-4F32-A6DB-EB5664A8CB74}">
      <dgm:prSet custT="1"/>
      <dgm:spPr>
        <a:solidFill>
          <a:srgbClr val="002060"/>
        </a:solidFill>
      </dgm:spPr>
      <dgm:t>
        <a:bodyPr/>
        <a:lstStyle/>
        <a:p>
          <a:pPr rtl="0"/>
          <a:r>
            <a:rPr lang="es-MX" sz="1600" dirty="0" smtClean="0"/>
            <a:t>f( x - c )</a:t>
          </a:r>
          <a:endParaRPr lang="es-MX" sz="1600" dirty="0"/>
        </a:p>
      </dgm:t>
    </dgm:pt>
    <dgm:pt modelId="{F23C5CBE-8B94-4F69-91BF-96965DE365D8}" type="parTrans" cxnId="{B5198CF5-8F24-4082-8F4A-3D8B99E49107}">
      <dgm:prSet/>
      <dgm:spPr/>
      <dgm:t>
        <a:bodyPr/>
        <a:lstStyle/>
        <a:p>
          <a:endParaRPr lang="es-MX"/>
        </a:p>
      </dgm:t>
    </dgm:pt>
    <dgm:pt modelId="{2E379E3F-C435-4F64-8931-1321BF222A7B}" type="sibTrans" cxnId="{B5198CF5-8F24-4082-8F4A-3D8B99E49107}">
      <dgm:prSet/>
      <dgm:spPr/>
      <dgm:t>
        <a:bodyPr/>
        <a:lstStyle/>
        <a:p>
          <a:endParaRPr lang="es-MX"/>
        </a:p>
      </dgm:t>
    </dgm:pt>
    <dgm:pt modelId="{680D77E0-C083-43B6-8ADB-640707615DD1}" type="pres">
      <dgm:prSet presAssocID="{293981E2-5360-42CF-93F8-6CFF2B03A6FB}" presName="linear" presStyleCnt="0">
        <dgm:presLayoutVars>
          <dgm:animLvl val="lvl"/>
          <dgm:resizeHandles val="exact"/>
        </dgm:presLayoutVars>
      </dgm:prSet>
      <dgm:spPr/>
      <dgm:t>
        <a:bodyPr/>
        <a:lstStyle/>
        <a:p>
          <a:endParaRPr lang="es-MX"/>
        </a:p>
      </dgm:t>
    </dgm:pt>
    <dgm:pt modelId="{2B2B5D55-2923-49E0-B6C7-6E00098D8918}" type="pres">
      <dgm:prSet presAssocID="{80AA71B7-5FD2-4F32-A6DB-EB5664A8CB74}" presName="parentText" presStyleLbl="node1" presStyleIdx="0" presStyleCnt="1" custLinFactX="200000" custLinFactY="-1328" custLinFactNeighborX="282540" custLinFactNeighborY="-100000">
        <dgm:presLayoutVars>
          <dgm:chMax val="0"/>
          <dgm:bulletEnabled val="1"/>
        </dgm:presLayoutVars>
      </dgm:prSet>
      <dgm:spPr/>
      <dgm:t>
        <a:bodyPr/>
        <a:lstStyle/>
        <a:p>
          <a:endParaRPr lang="es-MX"/>
        </a:p>
      </dgm:t>
    </dgm:pt>
  </dgm:ptLst>
  <dgm:cxnLst>
    <dgm:cxn modelId="{B5198CF5-8F24-4082-8F4A-3D8B99E49107}" srcId="{293981E2-5360-42CF-93F8-6CFF2B03A6FB}" destId="{80AA71B7-5FD2-4F32-A6DB-EB5664A8CB74}" srcOrd="0" destOrd="0" parTransId="{F23C5CBE-8B94-4F69-91BF-96965DE365D8}" sibTransId="{2E379E3F-C435-4F64-8931-1321BF222A7B}"/>
    <dgm:cxn modelId="{FF2D477B-9FDA-4BF5-998D-D795D05843F8}" type="presOf" srcId="{80AA71B7-5FD2-4F32-A6DB-EB5664A8CB74}" destId="{2B2B5D55-2923-49E0-B6C7-6E00098D8918}" srcOrd="0" destOrd="0" presId="urn:microsoft.com/office/officeart/2005/8/layout/vList2"/>
    <dgm:cxn modelId="{B2ACC987-D770-4F89-B870-4A57889F9B56}" type="presOf" srcId="{293981E2-5360-42CF-93F8-6CFF2B03A6FB}" destId="{680D77E0-C083-43B6-8ADB-640707615DD1}" srcOrd="0" destOrd="0" presId="urn:microsoft.com/office/officeart/2005/8/layout/vList2"/>
    <dgm:cxn modelId="{AF032A81-04D7-4662-88CE-C6AC43B7824A}" type="presParOf" srcId="{680D77E0-C083-43B6-8ADB-640707615DD1}" destId="{2B2B5D55-2923-49E0-B6C7-6E00098D8918}" srcOrd="0" destOrd="0" presId="urn:microsoft.com/office/officeart/2005/8/layout/vList2"/>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293981E2-5360-42CF-93F8-6CFF2B03A6F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0AA71B7-5FD2-4F32-A6DB-EB5664A8CB74}">
      <dgm:prSet custT="1"/>
      <dgm:spPr>
        <a:solidFill>
          <a:srgbClr val="002060"/>
        </a:solidFill>
      </dgm:spPr>
      <dgm:t>
        <a:bodyPr/>
        <a:lstStyle/>
        <a:p>
          <a:pPr algn="ctr" rtl="0"/>
          <a:r>
            <a:rPr lang="es-MX" sz="1600" dirty="0" smtClean="0"/>
            <a:t>f(x) </a:t>
          </a:r>
          <a:endParaRPr lang="es-MX" sz="1600" dirty="0"/>
        </a:p>
      </dgm:t>
    </dgm:pt>
    <dgm:pt modelId="{F23C5CBE-8B94-4F69-91BF-96965DE365D8}" type="parTrans" cxnId="{B5198CF5-8F24-4082-8F4A-3D8B99E49107}">
      <dgm:prSet/>
      <dgm:spPr/>
      <dgm:t>
        <a:bodyPr/>
        <a:lstStyle/>
        <a:p>
          <a:endParaRPr lang="es-MX"/>
        </a:p>
      </dgm:t>
    </dgm:pt>
    <dgm:pt modelId="{2E379E3F-C435-4F64-8931-1321BF222A7B}" type="sibTrans" cxnId="{B5198CF5-8F24-4082-8F4A-3D8B99E49107}">
      <dgm:prSet/>
      <dgm:spPr/>
      <dgm:t>
        <a:bodyPr/>
        <a:lstStyle/>
        <a:p>
          <a:endParaRPr lang="es-MX"/>
        </a:p>
      </dgm:t>
    </dgm:pt>
    <dgm:pt modelId="{680D77E0-C083-43B6-8ADB-640707615DD1}" type="pres">
      <dgm:prSet presAssocID="{293981E2-5360-42CF-93F8-6CFF2B03A6FB}" presName="linear" presStyleCnt="0">
        <dgm:presLayoutVars>
          <dgm:animLvl val="lvl"/>
          <dgm:resizeHandles val="exact"/>
        </dgm:presLayoutVars>
      </dgm:prSet>
      <dgm:spPr/>
      <dgm:t>
        <a:bodyPr/>
        <a:lstStyle/>
        <a:p>
          <a:endParaRPr lang="es-MX"/>
        </a:p>
      </dgm:t>
    </dgm:pt>
    <dgm:pt modelId="{2B2B5D55-2923-49E0-B6C7-6E00098D8918}" type="pres">
      <dgm:prSet presAssocID="{80AA71B7-5FD2-4F32-A6DB-EB5664A8CB74}" presName="parentText" presStyleLbl="node1" presStyleIdx="0" presStyleCnt="1" custLinFactX="278613" custLinFactY="-100000" custLinFactNeighborX="300000" custLinFactNeighborY="-159994">
        <dgm:presLayoutVars>
          <dgm:chMax val="0"/>
          <dgm:bulletEnabled val="1"/>
        </dgm:presLayoutVars>
      </dgm:prSet>
      <dgm:spPr/>
      <dgm:t>
        <a:bodyPr/>
        <a:lstStyle/>
        <a:p>
          <a:endParaRPr lang="es-MX"/>
        </a:p>
      </dgm:t>
    </dgm:pt>
  </dgm:ptLst>
  <dgm:cxnLst>
    <dgm:cxn modelId="{B5198CF5-8F24-4082-8F4A-3D8B99E49107}" srcId="{293981E2-5360-42CF-93F8-6CFF2B03A6FB}" destId="{80AA71B7-5FD2-4F32-A6DB-EB5664A8CB74}" srcOrd="0" destOrd="0" parTransId="{F23C5CBE-8B94-4F69-91BF-96965DE365D8}" sibTransId="{2E379E3F-C435-4F64-8931-1321BF222A7B}"/>
    <dgm:cxn modelId="{15A458BE-A0F2-477C-9ED1-23F99C6DD48A}" type="presOf" srcId="{80AA71B7-5FD2-4F32-A6DB-EB5664A8CB74}" destId="{2B2B5D55-2923-49E0-B6C7-6E00098D8918}" srcOrd="0" destOrd="0" presId="urn:microsoft.com/office/officeart/2005/8/layout/vList2"/>
    <dgm:cxn modelId="{C76D66F9-FABD-4B5D-8754-1C0D1F950981}" type="presOf" srcId="{293981E2-5360-42CF-93F8-6CFF2B03A6FB}" destId="{680D77E0-C083-43B6-8ADB-640707615DD1}" srcOrd="0" destOrd="0" presId="urn:microsoft.com/office/officeart/2005/8/layout/vList2"/>
    <dgm:cxn modelId="{A16F65E6-B048-4288-8D0E-BE5E0B15FCD5}" type="presParOf" srcId="{680D77E0-C083-43B6-8ADB-640707615DD1}" destId="{2B2B5D55-2923-49E0-B6C7-6E00098D8918}" srcOrd="0" destOrd="0" presId="urn:microsoft.com/office/officeart/2005/8/layout/vList2"/>
  </dgm:cxn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DDF889EE-245A-46BF-901F-92A59DEF427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A86A61D4-31C1-4A9E-A22D-6AA096A35E1C}">
      <dgm:prSet custT="1"/>
      <dgm:spPr>
        <a:solidFill>
          <a:srgbClr val="002060"/>
        </a:solidFill>
      </dgm:spPr>
      <dgm:t>
        <a:bodyPr/>
        <a:lstStyle/>
        <a:p>
          <a:pPr rtl="0"/>
          <a:r>
            <a:rPr lang="es-MX" sz="2000" dirty="0" smtClean="0"/>
            <a:t>De acuerdo a lo anterior, la función:</a:t>
          </a:r>
        </a:p>
        <a:p>
          <a:pPr rtl="0"/>
          <a:endParaRPr lang="es-MX" sz="1800" dirty="0" smtClean="0"/>
        </a:p>
        <a:p>
          <a:pPr rtl="0"/>
          <a:endParaRPr lang="es-MX" sz="1400" dirty="0" smtClean="0"/>
        </a:p>
        <a:p>
          <a:pPr rtl="0"/>
          <a:r>
            <a:rPr lang="es-MX" sz="1400" dirty="0" smtClean="0"/>
            <a:t> </a:t>
          </a:r>
          <a:r>
            <a:rPr lang="es-MX" sz="2400" b="1" dirty="0" smtClean="0"/>
            <a:t>f(x) = (x -4)</a:t>
          </a:r>
          <a:r>
            <a:rPr lang="es-MX" sz="2400" b="1" baseline="30000" dirty="0" smtClean="0"/>
            <a:t>2</a:t>
          </a:r>
          <a:endParaRPr lang="es-MX" sz="1800" dirty="0" smtClean="0"/>
        </a:p>
        <a:p>
          <a:pPr rtl="0"/>
          <a:endParaRPr lang="es-MX" sz="1800" dirty="0" smtClean="0"/>
        </a:p>
        <a:p>
          <a:pPr rtl="0"/>
          <a:r>
            <a:rPr lang="es-MX" sz="2000" dirty="0" smtClean="0"/>
            <a:t>Representará la </a:t>
          </a:r>
          <a:r>
            <a:rPr lang="es-MX" sz="2000" dirty="0" smtClean="0"/>
            <a:t>gráfica </a:t>
          </a:r>
          <a:r>
            <a:rPr lang="es-MX" sz="2000" dirty="0" smtClean="0"/>
            <a:t>de una parábola primitiva </a:t>
          </a:r>
          <a:r>
            <a:rPr lang="es-MX" sz="2000" b="1" dirty="0" smtClean="0"/>
            <a:t>f(x) = x</a:t>
          </a:r>
          <a:r>
            <a:rPr lang="es-MX" sz="2000" b="1" baseline="30000" dirty="0" smtClean="0"/>
            <a:t>2</a:t>
          </a:r>
          <a:r>
            <a:rPr lang="es-MX" sz="2000" b="1" dirty="0" smtClean="0"/>
            <a:t> </a:t>
          </a:r>
          <a:r>
            <a:rPr lang="es-MX" sz="2000" dirty="0" smtClean="0"/>
            <a:t> que se  ha desplazado 4 unidades a la derecha del eje x.</a:t>
          </a:r>
          <a:endParaRPr lang="es-MX" sz="1800" dirty="0"/>
        </a:p>
      </dgm:t>
    </dgm:pt>
    <dgm:pt modelId="{123F38FA-25BF-41BF-B72F-92311396D856}" type="parTrans" cxnId="{77AD781D-85F7-41BF-A4F0-1DE167D47240}">
      <dgm:prSet/>
      <dgm:spPr/>
      <dgm:t>
        <a:bodyPr/>
        <a:lstStyle/>
        <a:p>
          <a:endParaRPr lang="es-MX"/>
        </a:p>
      </dgm:t>
    </dgm:pt>
    <dgm:pt modelId="{92DA89CA-312D-4FC3-A4AF-D2DAF7B8AC77}" type="sibTrans" cxnId="{77AD781D-85F7-41BF-A4F0-1DE167D47240}">
      <dgm:prSet/>
      <dgm:spPr/>
      <dgm:t>
        <a:bodyPr/>
        <a:lstStyle/>
        <a:p>
          <a:endParaRPr lang="es-MX"/>
        </a:p>
      </dgm:t>
    </dgm:pt>
    <dgm:pt modelId="{D4ECEE2D-ADD0-4AE6-A560-89CA45427741}" type="pres">
      <dgm:prSet presAssocID="{DDF889EE-245A-46BF-901F-92A59DEF4270}" presName="linear" presStyleCnt="0">
        <dgm:presLayoutVars>
          <dgm:animLvl val="lvl"/>
          <dgm:resizeHandles val="exact"/>
        </dgm:presLayoutVars>
      </dgm:prSet>
      <dgm:spPr/>
      <dgm:t>
        <a:bodyPr/>
        <a:lstStyle/>
        <a:p>
          <a:endParaRPr lang="es-MX"/>
        </a:p>
      </dgm:t>
    </dgm:pt>
    <dgm:pt modelId="{F5022340-C77F-4C20-B819-D38EFDC4C8B8}" type="pres">
      <dgm:prSet presAssocID="{A86A61D4-31C1-4A9E-A22D-6AA096A35E1C}" presName="parentText" presStyleLbl="node1" presStyleIdx="0" presStyleCnt="1" custScaleY="1495853" custLinFactY="-196513" custLinFactNeighborX="-1055" custLinFactNeighborY="-200000">
        <dgm:presLayoutVars>
          <dgm:chMax val="0"/>
          <dgm:bulletEnabled val="1"/>
        </dgm:presLayoutVars>
      </dgm:prSet>
      <dgm:spPr/>
      <dgm:t>
        <a:bodyPr/>
        <a:lstStyle/>
        <a:p>
          <a:endParaRPr lang="es-MX"/>
        </a:p>
      </dgm:t>
    </dgm:pt>
  </dgm:ptLst>
  <dgm:cxnLst>
    <dgm:cxn modelId="{CC0B7377-3097-4699-B98F-C26C037B7A15}" type="presOf" srcId="{A86A61D4-31C1-4A9E-A22D-6AA096A35E1C}" destId="{F5022340-C77F-4C20-B819-D38EFDC4C8B8}" srcOrd="0" destOrd="0" presId="urn:microsoft.com/office/officeart/2005/8/layout/vList2"/>
    <dgm:cxn modelId="{77AD781D-85F7-41BF-A4F0-1DE167D47240}" srcId="{DDF889EE-245A-46BF-901F-92A59DEF4270}" destId="{A86A61D4-31C1-4A9E-A22D-6AA096A35E1C}" srcOrd="0" destOrd="0" parTransId="{123F38FA-25BF-41BF-B72F-92311396D856}" sibTransId="{92DA89CA-312D-4FC3-A4AF-D2DAF7B8AC77}"/>
    <dgm:cxn modelId="{41D16AE9-0E1F-4FB9-B745-70D32E7FEEBA}" type="presOf" srcId="{DDF889EE-245A-46BF-901F-92A59DEF4270}" destId="{D4ECEE2D-ADD0-4AE6-A560-89CA45427741}" srcOrd="0" destOrd="0" presId="urn:microsoft.com/office/officeart/2005/8/layout/vList2"/>
    <dgm:cxn modelId="{162AAB15-6769-45B6-8772-42E4C8257C66}" type="presParOf" srcId="{D4ECEE2D-ADD0-4AE6-A560-89CA45427741}" destId="{F5022340-C77F-4C20-B819-D38EFDC4C8B8}"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293981E2-5360-42CF-93F8-6CFF2B03A6F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0AA71B7-5FD2-4F32-A6DB-EB5664A8CB74}">
      <dgm:prSet custT="1"/>
      <dgm:spPr>
        <a:solidFill>
          <a:srgbClr val="002060"/>
        </a:solidFill>
      </dgm:spPr>
      <dgm:t>
        <a:bodyPr/>
        <a:lstStyle/>
        <a:p>
          <a:pPr algn="ctr" rtl="0"/>
          <a:r>
            <a:rPr lang="es-MX" sz="1800" b="1" dirty="0" smtClean="0"/>
            <a:t>f (x) </a:t>
          </a:r>
          <a:endParaRPr lang="es-MX" sz="1800" b="1" dirty="0"/>
        </a:p>
      </dgm:t>
    </dgm:pt>
    <dgm:pt modelId="{F23C5CBE-8B94-4F69-91BF-96965DE365D8}" type="parTrans" cxnId="{B5198CF5-8F24-4082-8F4A-3D8B99E49107}">
      <dgm:prSet/>
      <dgm:spPr/>
      <dgm:t>
        <a:bodyPr/>
        <a:lstStyle/>
        <a:p>
          <a:endParaRPr lang="es-MX"/>
        </a:p>
      </dgm:t>
    </dgm:pt>
    <dgm:pt modelId="{2E379E3F-C435-4F64-8931-1321BF222A7B}" type="sibTrans" cxnId="{B5198CF5-8F24-4082-8F4A-3D8B99E49107}">
      <dgm:prSet/>
      <dgm:spPr/>
      <dgm:t>
        <a:bodyPr/>
        <a:lstStyle/>
        <a:p>
          <a:endParaRPr lang="es-MX"/>
        </a:p>
      </dgm:t>
    </dgm:pt>
    <dgm:pt modelId="{680D77E0-C083-43B6-8ADB-640707615DD1}" type="pres">
      <dgm:prSet presAssocID="{293981E2-5360-42CF-93F8-6CFF2B03A6FB}" presName="linear" presStyleCnt="0">
        <dgm:presLayoutVars>
          <dgm:animLvl val="lvl"/>
          <dgm:resizeHandles val="exact"/>
        </dgm:presLayoutVars>
      </dgm:prSet>
      <dgm:spPr/>
      <dgm:t>
        <a:bodyPr/>
        <a:lstStyle/>
        <a:p>
          <a:endParaRPr lang="es-MX"/>
        </a:p>
      </dgm:t>
    </dgm:pt>
    <dgm:pt modelId="{2B2B5D55-2923-49E0-B6C7-6E00098D8918}" type="pres">
      <dgm:prSet presAssocID="{80AA71B7-5FD2-4F32-A6DB-EB5664A8CB74}" presName="parentText" presStyleLbl="node1" presStyleIdx="0" presStyleCnt="1" custLinFactX="-26625" custLinFactY="100000" custLinFactNeighborX="-100000" custLinFactNeighborY="102482">
        <dgm:presLayoutVars>
          <dgm:chMax val="0"/>
          <dgm:bulletEnabled val="1"/>
        </dgm:presLayoutVars>
      </dgm:prSet>
      <dgm:spPr/>
      <dgm:t>
        <a:bodyPr/>
        <a:lstStyle/>
        <a:p>
          <a:endParaRPr lang="es-MX"/>
        </a:p>
      </dgm:t>
    </dgm:pt>
  </dgm:ptLst>
  <dgm:cxnLst>
    <dgm:cxn modelId="{B5198CF5-8F24-4082-8F4A-3D8B99E49107}" srcId="{293981E2-5360-42CF-93F8-6CFF2B03A6FB}" destId="{80AA71B7-5FD2-4F32-A6DB-EB5664A8CB74}" srcOrd="0" destOrd="0" parTransId="{F23C5CBE-8B94-4F69-91BF-96965DE365D8}" sibTransId="{2E379E3F-C435-4F64-8931-1321BF222A7B}"/>
    <dgm:cxn modelId="{C9F4BBDF-1DA3-418F-96CA-3856FC8D4D67}" type="presOf" srcId="{80AA71B7-5FD2-4F32-A6DB-EB5664A8CB74}" destId="{2B2B5D55-2923-49E0-B6C7-6E00098D8918}" srcOrd="0" destOrd="0" presId="urn:microsoft.com/office/officeart/2005/8/layout/vList2"/>
    <dgm:cxn modelId="{1DB059FD-F031-4BBD-9CB0-E473328107D1}" type="presOf" srcId="{293981E2-5360-42CF-93F8-6CFF2B03A6FB}" destId="{680D77E0-C083-43B6-8ADB-640707615DD1}" srcOrd="0" destOrd="0" presId="urn:microsoft.com/office/officeart/2005/8/layout/vList2"/>
    <dgm:cxn modelId="{C4E1684D-9613-4CCB-8E21-B326504E1C5C}" type="presParOf" srcId="{680D77E0-C083-43B6-8ADB-640707615DD1}" destId="{2B2B5D55-2923-49E0-B6C7-6E00098D8918}"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293981E2-5360-42CF-93F8-6CFF2B03A6F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0AA71B7-5FD2-4F32-A6DB-EB5664A8CB74}">
      <dgm:prSet custT="1"/>
      <dgm:spPr>
        <a:solidFill>
          <a:srgbClr val="002060"/>
        </a:solidFill>
      </dgm:spPr>
      <dgm:t>
        <a:bodyPr/>
        <a:lstStyle/>
        <a:p>
          <a:pPr algn="ctr" rtl="0"/>
          <a:r>
            <a:rPr lang="es-MX" sz="1600" b="1" dirty="0" smtClean="0"/>
            <a:t>f (x-k) </a:t>
          </a:r>
          <a:endParaRPr lang="es-MX" sz="1600" b="1" dirty="0"/>
        </a:p>
      </dgm:t>
    </dgm:pt>
    <dgm:pt modelId="{F23C5CBE-8B94-4F69-91BF-96965DE365D8}" type="parTrans" cxnId="{B5198CF5-8F24-4082-8F4A-3D8B99E49107}">
      <dgm:prSet/>
      <dgm:spPr/>
      <dgm:t>
        <a:bodyPr/>
        <a:lstStyle/>
        <a:p>
          <a:endParaRPr lang="es-MX"/>
        </a:p>
      </dgm:t>
    </dgm:pt>
    <dgm:pt modelId="{2E379E3F-C435-4F64-8931-1321BF222A7B}" type="sibTrans" cxnId="{B5198CF5-8F24-4082-8F4A-3D8B99E49107}">
      <dgm:prSet/>
      <dgm:spPr/>
      <dgm:t>
        <a:bodyPr/>
        <a:lstStyle/>
        <a:p>
          <a:endParaRPr lang="es-MX"/>
        </a:p>
      </dgm:t>
    </dgm:pt>
    <dgm:pt modelId="{680D77E0-C083-43B6-8ADB-640707615DD1}" type="pres">
      <dgm:prSet presAssocID="{293981E2-5360-42CF-93F8-6CFF2B03A6FB}" presName="linear" presStyleCnt="0">
        <dgm:presLayoutVars>
          <dgm:animLvl val="lvl"/>
          <dgm:resizeHandles val="exact"/>
        </dgm:presLayoutVars>
      </dgm:prSet>
      <dgm:spPr/>
      <dgm:t>
        <a:bodyPr/>
        <a:lstStyle/>
        <a:p>
          <a:endParaRPr lang="es-MX"/>
        </a:p>
      </dgm:t>
    </dgm:pt>
    <dgm:pt modelId="{2B2B5D55-2923-49E0-B6C7-6E00098D8918}" type="pres">
      <dgm:prSet presAssocID="{80AA71B7-5FD2-4F32-A6DB-EB5664A8CB74}" presName="parentText" presStyleLbl="node1" presStyleIdx="0" presStyleCnt="1" custLinFactY="-300000" custLinFactNeighborX="2852" custLinFactNeighborY="-328029">
        <dgm:presLayoutVars>
          <dgm:chMax val="0"/>
          <dgm:bulletEnabled val="1"/>
        </dgm:presLayoutVars>
      </dgm:prSet>
      <dgm:spPr/>
      <dgm:t>
        <a:bodyPr/>
        <a:lstStyle/>
        <a:p>
          <a:endParaRPr lang="es-MX"/>
        </a:p>
      </dgm:t>
    </dgm:pt>
  </dgm:ptLst>
  <dgm:cxnLst>
    <dgm:cxn modelId="{B5198CF5-8F24-4082-8F4A-3D8B99E49107}" srcId="{293981E2-5360-42CF-93F8-6CFF2B03A6FB}" destId="{80AA71B7-5FD2-4F32-A6DB-EB5664A8CB74}" srcOrd="0" destOrd="0" parTransId="{F23C5CBE-8B94-4F69-91BF-96965DE365D8}" sibTransId="{2E379E3F-C435-4F64-8931-1321BF222A7B}"/>
    <dgm:cxn modelId="{F342499A-2B3F-4408-9F6A-D78CD089F710}" type="presOf" srcId="{293981E2-5360-42CF-93F8-6CFF2B03A6FB}" destId="{680D77E0-C083-43B6-8ADB-640707615DD1}" srcOrd="0" destOrd="0" presId="urn:microsoft.com/office/officeart/2005/8/layout/vList2"/>
    <dgm:cxn modelId="{3B54A1CE-BC45-4942-8570-10B90641FC6F}" type="presOf" srcId="{80AA71B7-5FD2-4F32-A6DB-EB5664A8CB74}" destId="{2B2B5D55-2923-49E0-B6C7-6E00098D8918}" srcOrd="0" destOrd="0" presId="urn:microsoft.com/office/officeart/2005/8/layout/vList2"/>
    <dgm:cxn modelId="{99C2A42E-4742-4511-B926-19B25FC7623F}" type="presParOf" srcId="{680D77E0-C083-43B6-8ADB-640707615DD1}" destId="{2B2B5D55-2923-49E0-B6C7-6E00098D8918}" srcOrd="0" destOrd="0" presId="urn:microsoft.com/office/officeart/2005/8/layout/vList2"/>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CED375E-2D76-4284-96A2-D1AD81D4F71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BDD84718-024F-4567-B3DD-BACC44554CE0}">
      <dgm:prSet custT="1"/>
      <dgm:spPr/>
      <dgm:t>
        <a:bodyPr/>
        <a:lstStyle/>
        <a:p>
          <a:pPr rtl="0"/>
          <a:r>
            <a:rPr lang="es-MX" sz="4400" dirty="0" smtClean="0"/>
            <a:t>Dr. Daury García Pulido</a:t>
          </a:r>
          <a:endParaRPr lang="es-MX" sz="4400" dirty="0"/>
        </a:p>
      </dgm:t>
    </dgm:pt>
    <dgm:pt modelId="{EA205ACA-4356-4FF7-9BE6-B03607EEA5FF}" type="parTrans" cxnId="{3D99DB1A-E74A-4224-AD01-F8A8108955CE}">
      <dgm:prSet/>
      <dgm:spPr/>
      <dgm:t>
        <a:bodyPr/>
        <a:lstStyle/>
        <a:p>
          <a:endParaRPr lang="es-MX"/>
        </a:p>
      </dgm:t>
    </dgm:pt>
    <dgm:pt modelId="{EA1F46EE-B7DB-4F2F-BC7B-5A933EBEAF60}" type="sibTrans" cxnId="{3D99DB1A-E74A-4224-AD01-F8A8108955CE}">
      <dgm:prSet/>
      <dgm:spPr/>
      <dgm:t>
        <a:bodyPr/>
        <a:lstStyle/>
        <a:p>
          <a:endParaRPr lang="es-MX"/>
        </a:p>
      </dgm:t>
    </dgm:pt>
    <dgm:pt modelId="{1F35A6EB-0410-4DF7-9A9B-70516779DC29}" type="pres">
      <dgm:prSet presAssocID="{8CED375E-2D76-4284-96A2-D1AD81D4F711}" presName="linear" presStyleCnt="0">
        <dgm:presLayoutVars>
          <dgm:animLvl val="lvl"/>
          <dgm:resizeHandles val="exact"/>
        </dgm:presLayoutVars>
      </dgm:prSet>
      <dgm:spPr/>
      <dgm:t>
        <a:bodyPr/>
        <a:lstStyle/>
        <a:p>
          <a:endParaRPr lang="es-ES_tradnl"/>
        </a:p>
      </dgm:t>
    </dgm:pt>
    <dgm:pt modelId="{6EA87D97-75F7-4F3B-915C-05813AA5D851}" type="pres">
      <dgm:prSet presAssocID="{BDD84718-024F-4567-B3DD-BACC44554CE0}" presName="parentText" presStyleLbl="node1" presStyleIdx="0" presStyleCnt="1">
        <dgm:presLayoutVars>
          <dgm:chMax val="0"/>
          <dgm:bulletEnabled val="1"/>
        </dgm:presLayoutVars>
      </dgm:prSet>
      <dgm:spPr/>
      <dgm:t>
        <a:bodyPr/>
        <a:lstStyle/>
        <a:p>
          <a:endParaRPr lang="es-ES_tradnl"/>
        </a:p>
      </dgm:t>
    </dgm:pt>
  </dgm:ptLst>
  <dgm:cxnLst>
    <dgm:cxn modelId="{3D99DB1A-E74A-4224-AD01-F8A8108955CE}" srcId="{8CED375E-2D76-4284-96A2-D1AD81D4F711}" destId="{BDD84718-024F-4567-B3DD-BACC44554CE0}" srcOrd="0" destOrd="0" parTransId="{EA205ACA-4356-4FF7-9BE6-B03607EEA5FF}" sibTransId="{EA1F46EE-B7DB-4F2F-BC7B-5A933EBEAF60}"/>
    <dgm:cxn modelId="{B301D6E3-F211-4754-89C6-4A0ACDB47E56}" type="presOf" srcId="{BDD84718-024F-4567-B3DD-BACC44554CE0}" destId="{6EA87D97-75F7-4F3B-915C-05813AA5D851}" srcOrd="0" destOrd="0" presId="urn:microsoft.com/office/officeart/2005/8/layout/vList2"/>
    <dgm:cxn modelId="{E8CBA0C4-8332-47FC-96FD-E5128C5CB206}" type="presOf" srcId="{8CED375E-2D76-4284-96A2-D1AD81D4F711}" destId="{1F35A6EB-0410-4DF7-9A9B-70516779DC29}" srcOrd="0" destOrd="0" presId="urn:microsoft.com/office/officeart/2005/8/layout/vList2"/>
    <dgm:cxn modelId="{097F9C56-0270-4852-A4BC-DE4DAE5BB038}" type="presParOf" srcId="{1F35A6EB-0410-4DF7-9A9B-70516779DC29}" destId="{6EA87D97-75F7-4F3B-915C-05813AA5D851}"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0.xml><?xml version="1.0" encoding="utf-8"?>
<dgm:dataModel xmlns:dgm="http://schemas.openxmlformats.org/drawingml/2006/diagram" xmlns:a="http://schemas.openxmlformats.org/drawingml/2006/main">
  <dgm:ptLst>
    <dgm:pt modelId="{DDF889EE-245A-46BF-901F-92A59DEF427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A86A61D4-31C1-4A9E-A22D-6AA096A35E1C}">
      <dgm:prSet custT="1"/>
      <dgm:spPr>
        <a:solidFill>
          <a:srgbClr val="002060"/>
        </a:solidFill>
      </dgm:spPr>
      <dgm:t>
        <a:bodyPr/>
        <a:lstStyle/>
        <a:p>
          <a:pPr rtl="0"/>
          <a:r>
            <a:rPr lang="es-MX" sz="2000" dirty="0" smtClean="0"/>
            <a:t>De acuerdo a lo anterior, la función:</a:t>
          </a:r>
        </a:p>
        <a:p>
          <a:pPr rtl="0"/>
          <a:endParaRPr lang="es-MX" sz="1800" dirty="0" smtClean="0"/>
        </a:p>
        <a:p>
          <a:pPr rtl="0"/>
          <a:endParaRPr lang="es-MX" sz="1400" dirty="0" smtClean="0"/>
        </a:p>
        <a:p>
          <a:pPr rtl="0"/>
          <a:r>
            <a:rPr lang="es-MX" sz="1400" dirty="0" smtClean="0"/>
            <a:t> </a:t>
          </a:r>
          <a:r>
            <a:rPr lang="es-MX" sz="2400" b="1" dirty="0" smtClean="0"/>
            <a:t>f(x) = (x + 6)</a:t>
          </a:r>
          <a:r>
            <a:rPr lang="es-MX" sz="2400" b="1" baseline="30000" dirty="0" smtClean="0"/>
            <a:t>1/2</a:t>
          </a:r>
          <a:endParaRPr lang="es-MX" sz="1800" dirty="0" smtClean="0"/>
        </a:p>
        <a:p>
          <a:pPr rtl="0"/>
          <a:endParaRPr lang="es-MX" sz="1800" dirty="0" smtClean="0"/>
        </a:p>
        <a:p>
          <a:pPr rtl="0"/>
          <a:r>
            <a:rPr lang="es-MX" sz="2000" dirty="0" smtClean="0"/>
            <a:t>Representará la </a:t>
          </a:r>
          <a:r>
            <a:rPr lang="es-MX" sz="2000" dirty="0" smtClean="0"/>
            <a:t>gráfica </a:t>
          </a:r>
          <a:r>
            <a:rPr lang="es-MX" sz="2000" dirty="0" smtClean="0"/>
            <a:t>de una parábola primitiva </a:t>
          </a:r>
          <a:r>
            <a:rPr lang="es-MX" sz="2000" b="1" dirty="0" smtClean="0"/>
            <a:t>f(x) = x</a:t>
          </a:r>
          <a:r>
            <a:rPr lang="es-MX" sz="2000" b="1" baseline="30000" dirty="0" smtClean="0"/>
            <a:t>1/2</a:t>
          </a:r>
          <a:r>
            <a:rPr lang="es-MX" sz="2000" b="1" dirty="0" smtClean="0"/>
            <a:t> </a:t>
          </a:r>
          <a:r>
            <a:rPr lang="es-MX" sz="2000" dirty="0" smtClean="0"/>
            <a:t> que se  ha desplazado 6 unidades a la izquierda del eje x.</a:t>
          </a:r>
          <a:endParaRPr lang="es-MX" sz="1800" dirty="0"/>
        </a:p>
      </dgm:t>
    </dgm:pt>
    <dgm:pt modelId="{123F38FA-25BF-41BF-B72F-92311396D856}" type="parTrans" cxnId="{77AD781D-85F7-41BF-A4F0-1DE167D47240}">
      <dgm:prSet/>
      <dgm:spPr/>
      <dgm:t>
        <a:bodyPr/>
        <a:lstStyle/>
        <a:p>
          <a:endParaRPr lang="es-MX"/>
        </a:p>
      </dgm:t>
    </dgm:pt>
    <dgm:pt modelId="{92DA89CA-312D-4FC3-A4AF-D2DAF7B8AC77}" type="sibTrans" cxnId="{77AD781D-85F7-41BF-A4F0-1DE167D47240}">
      <dgm:prSet/>
      <dgm:spPr/>
      <dgm:t>
        <a:bodyPr/>
        <a:lstStyle/>
        <a:p>
          <a:endParaRPr lang="es-MX"/>
        </a:p>
      </dgm:t>
    </dgm:pt>
    <dgm:pt modelId="{D4ECEE2D-ADD0-4AE6-A560-89CA45427741}" type="pres">
      <dgm:prSet presAssocID="{DDF889EE-245A-46BF-901F-92A59DEF4270}" presName="linear" presStyleCnt="0">
        <dgm:presLayoutVars>
          <dgm:animLvl val="lvl"/>
          <dgm:resizeHandles val="exact"/>
        </dgm:presLayoutVars>
      </dgm:prSet>
      <dgm:spPr/>
      <dgm:t>
        <a:bodyPr/>
        <a:lstStyle/>
        <a:p>
          <a:endParaRPr lang="es-MX"/>
        </a:p>
      </dgm:t>
    </dgm:pt>
    <dgm:pt modelId="{F5022340-C77F-4C20-B819-D38EFDC4C8B8}" type="pres">
      <dgm:prSet presAssocID="{A86A61D4-31C1-4A9E-A22D-6AA096A35E1C}" presName="parentText" presStyleLbl="node1" presStyleIdx="0" presStyleCnt="1" custScaleY="1495853" custLinFactY="-196513" custLinFactNeighborX="-1055" custLinFactNeighborY="-200000">
        <dgm:presLayoutVars>
          <dgm:chMax val="0"/>
          <dgm:bulletEnabled val="1"/>
        </dgm:presLayoutVars>
      </dgm:prSet>
      <dgm:spPr/>
      <dgm:t>
        <a:bodyPr/>
        <a:lstStyle/>
        <a:p>
          <a:endParaRPr lang="es-MX"/>
        </a:p>
      </dgm:t>
    </dgm:pt>
  </dgm:ptLst>
  <dgm:cxnLst>
    <dgm:cxn modelId="{5C6B613E-2ACD-4501-937D-A88A17952F90}" type="presOf" srcId="{A86A61D4-31C1-4A9E-A22D-6AA096A35E1C}" destId="{F5022340-C77F-4C20-B819-D38EFDC4C8B8}" srcOrd="0" destOrd="0" presId="urn:microsoft.com/office/officeart/2005/8/layout/vList2"/>
    <dgm:cxn modelId="{BA0706CB-2ABF-42D6-B08D-213DECF672FC}" type="presOf" srcId="{DDF889EE-245A-46BF-901F-92A59DEF4270}" destId="{D4ECEE2D-ADD0-4AE6-A560-89CA45427741}" srcOrd="0" destOrd="0" presId="urn:microsoft.com/office/officeart/2005/8/layout/vList2"/>
    <dgm:cxn modelId="{77AD781D-85F7-41BF-A4F0-1DE167D47240}" srcId="{DDF889EE-245A-46BF-901F-92A59DEF4270}" destId="{A86A61D4-31C1-4A9E-A22D-6AA096A35E1C}" srcOrd="0" destOrd="0" parTransId="{123F38FA-25BF-41BF-B72F-92311396D856}" sibTransId="{92DA89CA-312D-4FC3-A4AF-D2DAF7B8AC77}"/>
    <dgm:cxn modelId="{5D36B5F1-3873-43E3-B95D-8C139BAC2F20}" type="presParOf" srcId="{D4ECEE2D-ADD0-4AE6-A560-89CA45427741}" destId="{F5022340-C77F-4C20-B819-D38EFDC4C8B8}"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1.xml><?xml version="1.0" encoding="utf-8"?>
<dgm:dataModel xmlns:dgm="http://schemas.openxmlformats.org/drawingml/2006/diagram" xmlns:a="http://schemas.openxmlformats.org/drawingml/2006/main">
  <dgm:ptLst>
    <dgm:pt modelId="{293981E2-5360-42CF-93F8-6CFF2B03A6F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0AA71B7-5FD2-4F32-A6DB-EB5664A8CB74}">
      <dgm:prSet custT="1"/>
      <dgm:spPr>
        <a:solidFill>
          <a:srgbClr val="002060"/>
        </a:solidFill>
      </dgm:spPr>
      <dgm:t>
        <a:bodyPr/>
        <a:lstStyle/>
        <a:p>
          <a:pPr algn="ctr" rtl="0"/>
          <a:r>
            <a:rPr lang="es-MX" sz="1600" b="1" dirty="0" smtClean="0"/>
            <a:t>f (x + k) </a:t>
          </a:r>
          <a:endParaRPr lang="es-MX" sz="1600" b="1" dirty="0"/>
        </a:p>
      </dgm:t>
    </dgm:pt>
    <dgm:pt modelId="{F23C5CBE-8B94-4F69-91BF-96965DE365D8}" type="parTrans" cxnId="{B5198CF5-8F24-4082-8F4A-3D8B99E49107}">
      <dgm:prSet/>
      <dgm:spPr/>
      <dgm:t>
        <a:bodyPr/>
        <a:lstStyle/>
        <a:p>
          <a:endParaRPr lang="es-MX"/>
        </a:p>
      </dgm:t>
    </dgm:pt>
    <dgm:pt modelId="{2E379E3F-C435-4F64-8931-1321BF222A7B}" type="sibTrans" cxnId="{B5198CF5-8F24-4082-8F4A-3D8B99E49107}">
      <dgm:prSet/>
      <dgm:spPr/>
      <dgm:t>
        <a:bodyPr/>
        <a:lstStyle/>
        <a:p>
          <a:endParaRPr lang="es-MX"/>
        </a:p>
      </dgm:t>
    </dgm:pt>
    <dgm:pt modelId="{680D77E0-C083-43B6-8ADB-640707615DD1}" type="pres">
      <dgm:prSet presAssocID="{293981E2-5360-42CF-93F8-6CFF2B03A6FB}" presName="linear" presStyleCnt="0">
        <dgm:presLayoutVars>
          <dgm:animLvl val="lvl"/>
          <dgm:resizeHandles val="exact"/>
        </dgm:presLayoutVars>
      </dgm:prSet>
      <dgm:spPr/>
      <dgm:t>
        <a:bodyPr/>
        <a:lstStyle/>
        <a:p>
          <a:endParaRPr lang="es-MX"/>
        </a:p>
      </dgm:t>
    </dgm:pt>
    <dgm:pt modelId="{2B2B5D55-2923-49E0-B6C7-6E00098D8918}" type="pres">
      <dgm:prSet presAssocID="{80AA71B7-5FD2-4F32-A6DB-EB5664A8CB74}" presName="parentText" presStyleLbl="node1" presStyleIdx="0" presStyleCnt="1" custLinFactNeighborX="-6371" custLinFactNeighborY="59651">
        <dgm:presLayoutVars>
          <dgm:chMax val="0"/>
          <dgm:bulletEnabled val="1"/>
        </dgm:presLayoutVars>
      </dgm:prSet>
      <dgm:spPr/>
      <dgm:t>
        <a:bodyPr/>
        <a:lstStyle/>
        <a:p>
          <a:endParaRPr lang="es-MX"/>
        </a:p>
      </dgm:t>
    </dgm:pt>
  </dgm:ptLst>
  <dgm:cxnLst>
    <dgm:cxn modelId="{B5198CF5-8F24-4082-8F4A-3D8B99E49107}" srcId="{293981E2-5360-42CF-93F8-6CFF2B03A6FB}" destId="{80AA71B7-5FD2-4F32-A6DB-EB5664A8CB74}" srcOrd="0" destOrd="0" parTransId="{F23C5CBE-8B94-4F69-91BF-96965DE365D8}" sibTransId="{2E379E3F-C435-4F64-8931-1321BF222A7B}"/>
    <dgm:cxn modelId="{D5965974-903F-4598-A276-E905F170A67E}" type="presOf" srcId="{80AA71B7-5FD2-4F32-A6DB-EB5664A8CB74}" destId="{2B2B5D55-2923-49E0-B6C7-6E00098D8918}" srcOrd="0" destOrd="0" presId="urn:microsoft.com/office/officeart/2005/8/layout/vList2"/>
    <dgm:cxn modelId="{086051D9-C9DA-4308-90DD-D74CB2BE3B1D}" type="presOf" srcId="{293981E2-5360-42CF-93F8-6CFF2B03A6FB}" destId="{680D77E0-C083-43B6-8ADB-640707615DD1}" srcOrd="0" destOrd="0" presId="urn:microsoft.com/office/officeart/2005/8/layout/vList2"/>
    <dgm:cxn modelId="{63A1A02C-D16D-4781-837F-CCD82E5E62E4}" type="presParOf" srcId="{680D77E0-C083-43B6-8ADB-640707615DD1}" destId="{2B2B5D55-2923-49E0-B6C7-6E00098D8918}"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42.xml><?xml version="1.0" encoding="utf-8"?>
<dgm:dataModel xmlns:dgm="http://schemas.openxmlformats.org/drawingml/2006/diagram" xmlns:a="http://schemas.openxmlformats.org/drawingml/2006/main">
  <dgm:ptLst>
    <dgm:pt modelId="{293981E2-5360-42CF-93F8-6CFF2B03A6F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0AA71B7-5FD2-4F32-A6DB-EB5664A8CB74}">
      <dgm:prSet custT="1"/>
      <dgm:spPr>
        <a:solidFill>
          <a:srgbClr val="002060"/>
        </a:solidFill>
      </dgm:spPr>
      <dgm:t>
        <a:bodyPr/>
        <a:lstStyle/>
        <a:p>
          <a:pPr algn="ctr" rtl="0"/>
          <a:r>
            <a:rPr lang="es-MX" sz="1600" b="1" dirty="0" smtClean="0"/>
            <a:t>f (x) </a:t>
          </a:r>
          <a:endParaRPr lang="es-MX" sz="1600" b="1" dirty="0"/>
        </a:p>
      </dgm:t>
    </dgm:pt>
    <dgm:pt modelId="{F23C5CBE-8B94-4F69-91BF-96965DE365D8}" type="parTrans" cxnId="{B5198CF5-8F24-4082-8F4A-3D8B99E49107}">
      <dgm:prSet/>
      <dgm:spPr/>
      <dgm:t>
        <a:bodyPr/>
        <a:lstStyle/>
        <a:p>
          <a:endParaRPr lang="es-MX"/>
        </a:p>
      </dgm:t>
    </dgm:pt>
    <dgm:pt modelId="{2E379E3F-C435-4F64-8931-1321BF222A7B}" type="sibTrans" cxnId="{B5198CF5-8F24-4082-8F4A-3D8B99E49107}">
      <dgm:prSet/>
      <dgm:spPr/>
      <dgm:t>
        <a:bodyPr/>
        <a:lstStyle/>
        <a:p>
          <a:endParaRPr lang="es-MX"/>
        </a:p>
      </dgm:t>
    </dgm:pt>
    <dgm:pt modelId="{680D77E0-C083-43B6-8ADB-640707615DD1}" type="pres">
      <dgm:prSet presAssocID="{293981E2-5360-42CF-93F8-6CFF2B03A6FB}" presName="linear" presStyleCnt="0">
        <dgm:presLayoutVars>
          <dgm:animLvl val="lvl"/>
          <dgm:resizeHandles val="exact"/>
        </dgm:presLayoutVars>
      </dgm:prSet>
      <dgm:spPr/>
      <dgm:t>
        <a:bodyPr/>
        <a:lstStyle/>
        <a:p>
          <a:endParaRPr lang="es-MX"/>
        </a:p>
      </dgm:t>
    </dgm:pt>
    <dgm:pt modelId="{2B2B5D55-2923-49E0-B6C7-6E00098D8918}" type="pres">
      <dgm:prSet presAssocID="{80AA71B7-5FD2-4F32-A6DB-EB5664A8CB74}" presName="parentText" presStyleLbl="node1" presStyleIdx="0" presStyleCnt="1" custLinFactY="-300000" custLinFactNeighborX="2852" custLinFactNeighborY="-328029">
        <dgm:presLayoutVars>
          <dgm:chMax val="0"/>
          <dgm:bulletEnabled val="1"/>
        </dgm:presLayoutVars>
      </dgm:prSet>
      <dgm:spPr/>
      <dgm:t>
        <a:bodyPr/>
        <a:lstStyle/>
        <a:p>
          <a:endParaRPr lang="es-MX"/>
        </a:p>
      </dgm:t>
    </dgm:pt>
  </dgm:ptLst>
  <dgm:cxnLst>
    <dgm:cxn modelId="{B5198CF5-8F24-4082-8F4A-3D8B99E49107}" srcId="{293981E2-5360-42CF-93F8-6CFF2B03A6FB}" destId="{80AA71B7-5FD2-4F32-A6DB-EB5664A8CB74}" srcOrd="0" destOrd="0" parTransId="{F23C5CBE-8B94-4F69-91BF-96965DE365D8}" sibTransId="{2E379E3F-C435-4F64-8931-1321BF222A7B}"/>
    <dgm:cxn modelId="{B2DADD4E-B918-49C2-9138-8DD59ABC99FC}" type="presOf" srcId="{293981E2-5360-42CF-93F8-6CFF2B03A6FB}" destId="{680D77E0-C083-43B6-8ADB-640707615DD1}" srcOrd="0" destOrd="0" presId="urn:microsoft.com/office/officeart/2005/8/layout/vList2"/>
    <dgm:cxn modelId="{C38032F9-4533-4602-B8C6-0CB693686389}" type="presOf" srcId="{80AA71B7-5FD2-4F32-A6DB-EB5664A8CB74}" destId="{2B2B5D55-2923-49E0-B6C7-6E00098D8918}" srcOrd="0" destOrd="0" presId="urn:microsoft.com/office/officeart/2005/8/layout/vList2"/>
    <dgm:cxn modelId="{2430D51E-DFD5-4ADB-93D9-39F77A4CF04D}" type="presParOf" srcId="{680D77E0-C083-43B6-8ADB-640707615DD1}" destId="{2B2B5D55-2923-49E0-B6C7-6E00098D8918}" srcOrd="0" destOrd="0" presId="urn:microsoft.com/office/officeart/2005/8/layout/vList2"/>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43.xml><?xml version="1.0" encoding="utf-8"?>
<dgm:dataModel xmlns:dgm="http://schemas.openxmlformats.org/drawingml/2006/diagram" xmlns:a="http://schemas.openxmlformats.org/drawingml/2006/main">
  <dgm:ptLst>
    <dgm:pt modelId="{DDF889EE-245A-46BF-901F-92A59DEF427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A86A61D4-31C1-4A9E-A22D-6AA096A35E1C}">
      <dgm:prSet custT="1"/>
      <dgm:spPr>
        <a:solidFill>
          <a:srgbClr val="002060"/>
        </a:solidFill>
      </dgm:spPr>
      <dgm:t>
        <a:bodyPr/>
        <a:lstStyle/>
        <a:p>
          <a:pPr rtl="0"/>
          <a:r>
            <a:rPr lang="es-MX" sz="1400" dirty="0" smtClean="0"/>
            <a:t>Lo anterior nos permite describir como es la </a:t>
          </a:r>
          <a:r>
            <a:rPr lang="es-MX" sz="1400" dirty="0" smtClean="0"/>
            <a:t>gráfica </a:t>
          </a:r>
          <a:r>
            <a:rPr lang="es-MX" sz="1400" dirty="0" smtClean="0"/>
            <a:t>de una función. Por ejemplo la función </a:t>
          </a:r>
          <a:r>
            <a:rPr lang="es-MX" sz="1800" b="1" dirty="0" smtClean="0"/>
            <a:t>f(x) = (x+2)</a:t>
          </a:r>
          <a:r>
            <a:rPr lang="es-MX" sz="1800" b="1" baseline="30000" dirty="0" smtClean="0"/>
            <a:t>2</a:t>
          </a:r>
          <a:r>
            <a:rPr lang="es-MX" sz="1800" b="1" dirty="0" smtClean="0"/>
            <a:t> + 10</a:t>
          </a:r>
        </a:p>
        <a:p>
          <a:pPr rtl="0"/>
          <a:r>
            <a:rPr lang="es-MX" sz="1400" dirty="0" smtClean="0"/>
            <a:t>Representará la </a:t>
          </a:r>
          <a:r>
            <a:rPr lang="es-MX" sz="1400" dirty="0" smtClean="0"/>
            <a:t>gráfica </a:t>
          </a:r>
          <a:r>
            <a:rPr lang="es-MX" sz="1400" dirty="0" smtClean="0"/>
            <a:t>de una parábola con vértice en (2,10) es decir una parábola que originalmente se encontraba con vértice en el origen pero que se movió 2 unidades a la izquierda sobre el eje x y se desplazo 10 unidades hacia arriba sobre el eje y</a:t>
          </a:r>
          <a:endParaRPr lang="es-MX" sz="1400" dirty="0"/>
        </a:p>
      </dgm:t>
    </dgm:pt>
    <dgm:pt modelId="{123F38FA-25BF-41BF-B72F-92311396D856}" type="parTrans" cxnId="{77AD781D-85F7-41BF-A4F0-1DE167D47240}">
      <dgm:prSet/>
      <dgm:spPr/>
      <dgm:t>
        <a:bodyPr/>
        <a:lstStyle/>
        <a:p>
          <a:endParaRPr lang="es-MX"/>
        </a:p>
      </dgm:t>
    </dgm:pt>
    <dgm:pt modelId="{92DA89CA-312D-4FC3-A4AF-D2DAF7B8AC77}" type="sibTrans" cxnId="{77AD781D-85F7-41BF-A4F0-1DE167D47240}">
      <dgm:prSet/>
      <dgm:spPr/>
      <dgm:t>
        <a:bodyPr/>
        <a:lstStyle/>
        <a:p>
          <a:endParaRPr lang="es-MX"/>
        </a:p>
      </dgm:t>
    </dgm:pt>
    <dgm:pt modelId="{D4ECEE2D-ADD0-4AE6-A560-89CA45427741}" type="pres">
      <dgm:prSet presAssocID="{DDF889EE-245A-46BF-901F-92A59DEF4270}" presName="linear" presStyleCnt="0">
        <dgm:presLayoutVars>
          <dgm:animLvl val="lvl"/>
          <dgm:resizeHandles val="exact"/>
        </dgm:presLayoutVars>
      </dgm:prSet>
      <dgm:spPr/>
      <dgm:t>
        <a:bodyPr/>
        <a:lstStyle/>
        <a:p>
          <a:endParaRPr lang="es-MX"/>
        </a:p>
      </dgm:t>
    </dgm:pt>
    <dgm:pt modelId="{F5022340-C77F-4C20-B819-D38EFDC4C8B8}" type="pres">
      <dgm:prSet presAssocID="{A86A61D4-31C1-4A9E-A22D-6AA096A35E1C}" presName="parentText" presStyleLbl="node1" presStyleIdx="0" presStyleCnt="1" custScaleY="753543" custLinFactY="-196513" custLinFactNeighborX="-1055" custLinFactNeighborY="-200000">
        <dgm:presLayoutVars>
          <dgm:chMax val="0"/>
          <dgm:bulletEnabled val="1"/>
        </dgm:presLayoutVars>
      </dgm:prSet>
      <dgm:spPr/>
      <dgm:t>
        <a:bodyPr/>
        <a:lstStyle/>
        <a:p>
          <a:endParaRPr lang="es-MX"/>
        </a:p>
      </dgm:t>
    </dgm:pt>
  </dgm:ptLst>
  <dgm:cxnLst>
    <dgm:cxn modelId="{01AB307B-F327-4619-B90D-8C2F9F1DDA9F}" type="presOf" srcId="{DDF889EE-245A-46BF-901F-92A59DEF4270}" destId="{D4ECEE2D-ADD0-4AE6-A560-89CA45427741}" srcOrd="0" destOrd="0" presId="urn:microsoft.com/office/officeart/2005/8/layout/vList2"/>
    <dgm:cxn modelId="{77AD781D-85F7-41BF-A4F0-1DE167D47240}" srcId="{DDF889EE-245A-46BF-901F-92A59DEF4270}" destId="{A86A61D4-31C1-4A9E-A22D-6AA096A35E1C}" srcOrd="0" destOrd="0" parTransId="{123F38FA-25BF-41BF-B72F-92311396D856}" sibTransId="{92DA89CA-312D-4FC3-A4AF-D2DAF7B8AC77}"/>
    <dgm:cxn modelId="{58738841-4801-4BDB-A2B1-AC0A1031AC4A}" type="presOf" srcId="{A86A61D4-31C1-4A9E-A22D-6AA096A35E1C}" destId="{F5022340-C77F-4C20-B819-D38EFDC4C8B8}" srcOrd="0" destOrd="0" presId="urn:microsoft.com/office/officeart/2005/8/layout/vList2"/>
    <dgm:cxn modelId="{935805E5-4BE5-431B-BC87-ED1689335D1D}" type="presParOf" srcId="{D4ECEE2D-ADD0-4AE6-A560-89CA45427741}" destId="{F5022340-C77F-4C20-B819-D38EFDC4C8B8}"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4.xml><?xml version="1.0" encoding="utf-8"?>
<dgm:dataModel xmlns:dgm="http://schemas.openxmlformats.org/drawingml/2006/diagram" xmlns:a="http://schemas.openxmlformats.org/drawingml/2006/main">
  <dgm:ptLst>
    <dgm:pt modelId="{D33FCF74-DA0B-492D-83B9-081F89E079F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EBF29FFB-4C58-448F-AAEE-96CA1B78AC4D}">
      <dgm:prSet custT="1"/>
      <dgm:spPr>
        <a:solidFill>
          <a:srgbClr val="002060"/>
        </a:solidFill>
      </dgm:spPr>
      <dgm:t>
        <a:bodyPr/>
        <a:lstStyle/>
        <a:p>
          <a:pPr algn="ctr" rtl="0"/>
          <a:r>
            <a:rPr lang="es-MX" sz="3200" dirty="0" smtClean="0"/>
            <a:t>Gráfica </a:t>
          </a:r>
          <a:r>
            <a:rPr lang="es-MX" sz="3200" dirty="0" smtClean="0"/>
            <a:t>de	 f(-x)</a:t>
          </a:r>
        </a:p>
      </dgm:t>
    </dgm:pt>
    <dgm:pt modelId="{207D17D7-549B-4E45-B198-01764C5F7F27}" type="parTrans" cxnId="{E9896EF0-BA6D-4AAC-8B96-329A34FB87E2}">
      <dgm:prSet/>
      <dgm:spPr/>
      <dgm:t>
        <a:bodyPr/>
        <a:lstStyle/>
        <a:p>
          <a:endParaRPr lang="es-MX"/>
        </a:p>
      </dgm:t>
    </dgm:pt>
    <dgm:pt modelId="{3D57E636-DD2B-4A01-B419-6DA87360B378}" type="sibTrans" cxnId="{E9896EF0-BA6D-4AAC-8B96-329A34FB87E2}">
      <dgm:prSet/>
      <dgm:spPr/>
      <dgm:t>
        <a:bodyPr/>
        <a:lstStyle/>
        <a:p>
          <a:endParaRPr lang="es-MX"/>
        </a:p>
      </dgm:t>
    </dgm:pt>
    <dgm:pt modelId="{3C76B231-EBF3-4AEE-972B-83C8B9B4CDDD}" type="pres">
      <dgm:prSet presAssocID="{D33FCF74-DA0B-492D-83B9-081F89E079FF}" presName="linear" presStyleCnt="0">
        <dgm:presLayoutVars>
          <dgm:animLvl val="lvl"/>
          <dgm:resizeHandles val="exact"/>
        </dgm:presLayoutVars>
      </dgm:prSet>
      <dgm:spPr/>
      <dgm:t>
        <a:bodyPr/>
        <a:lstStyle/>
        <a:p>
          <a:endParaRPr lang="es-MX"/>
        </a:p>
      </dgm:t>
    </dgm:pt>
    <dgm:pt modelId="{12E6A4D3-6CD9-4FAC-B17D-23AC2BACBECE}" type="pres">
      <dgm:prSet presAssocID="{EBF29FFB-4C58-448F-AAEE-96CA1B78AC4D}" presName="parentText" presStyleLbl="node1" presStyleIdx="0" presStyleCnt="1" custLinFactNeighborX="-15098" custLinFactNeighborY="3622">
        <dgm:presLayoutVars>
          <dgm:chMax val="0"/>
          <dgm:bulletEnabled val="1"/>
        </dgm:presLayoutVars>
      </dgm:prSet>
      <dgm:spPr/>
      <dgm:t>
        <a:bodyPr/>
        <a:lstStyle/>
        <a:p>
          <a:endParaRPr lang="es-MX"/>
        </a:p>
      </dgm:t>
    </dgm:pt>
  </dgm:ptLst>
  <dgm:cxnLst>
    <dgm:cxn modelId="{ECA187B0-8C2E-4CE7-8F33-8BDD542C638F}" type="presOf" srcId="{EBF29FFB-4C58-448F-AAEE-96CA1B78AC4D}" destId="{12E6A4D3-6CD9-4FAC-B17D-23AC2BACBECE}" srcOrd="0" destOrd="0" presId="urn:microsoft.com/office/officeart/2005/8/layout/vList2"/>
    <dgm:cxn modelId="{50733AE7-4962-4650-A4B1-057CD51F1E7C}" type="presOf" srcId="{D33FCF74-DA0B-492D-83B9-081F89E079FF}" destId="{3C76B231-EBF3-4AEE-972B-83C8B9B4CDDD}" srcOrd="0" destOrd="0" presId="urn:microsoft.com/office/officeart/2005/8/layout/vList2"/>
    <dgm:cxn modelId="{E9896EF0-BA6D-4AAC-8B96-329A34FB87E2}" srcId="{D33FCF74-DA0B-492D-83B9-081F89E079FF}" destId="{EBF29FFB-4C58-448F-AAEE-96CA1B78AC4D}" srcOrd="0" destOrd="0" parTransId="{207D17D7-549B-4E45-B198-01764C5F7F27}" sibTransId="{3D57E636-DD2B-4A01-B419-6DA87360B378}"/>
    <dgm:cxn modelId="{0018AB08-D4BB-470C-B8CE-68725711710B}" type="presParOf" srcId="{3C76B231-EBF3-4AEE-972B-83C8B9B4CDDD}" destId="{12E6A4D3-6CD9-4FAC-B17D-23AC2BACBECE}"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5.xml><?xml version="1.0" encoding="utf-8"?>
<dgm:dataModel xmlns:dgm="http://schemas.openxmlformats.org/drawingml/2006/diagram" xmlns:a="http://schemas.openxmlformats.org/drawingml/2006/main">
  <dgm:ptLst>
    <dgm:pt modelId="{1D21B956-47BE-473C-8CE1-ACCC461696E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7C02AB4D-5EC5-41C6-86FD-E30E77DEC530}">
      <dgm:prSet custT="1"/>
      <dgm:spPr/>
      <dgm:t>
        <a:bodyPr/>
        <a:lstStyle/>
        <a:p>
          <a:pPr rtl="0"/>
          <a:r>
            <a:rPr lang="es-MX" sz="1600" dirty="0" smtClean="0"/>
            <a:t>Cuando se tiene una </a:t>
          </a:r>
          <a:r>
            <a:rPr lang="es-MX" sz="1600" dirty="0" smtClean="0"/>
            <a:t>gráfica </a:t>
          </a:r>
          <a:r>
            <a:rPr lang="es-MX" sz="1600" dirty="0" smtClean="0"/>
            <a:t>conocida</a:t>
          </a:r>
        </a:p>
        <a:p>
          <a:pPr rtl="0"/>
          <a:r>
            <a:rPr lang="es-MX" sz="1600" dirty="0" smtClean="0"/>
            <a:t> y = f(x),  el signo negativo </a:t>
          </a:r>
          <a:r>
            <a:rPr lang="es-MX" sz="1600" b="1" dirty="0" smtClean="0"/>
            <a:t>(-)</a:t>
          </a:r>
          <a:r>
            <a:rPr lang="es-MX" sz="1600" dirty="0" smtClean="0"/>
            <a:t> en la  </a:t>
          </a:r>
          <a:r>
            <a:rPr lang="es-MX" sz="1600" b="1" dirty="0" smtClean="0"/>
            <a:t>x</a:t>
          </a:r>
          <a:r>
            <a:rPr lang="es-MX" sz="1600" dirty="0" smtClean="0"/>
            <a:t> hará que:</a:t>
          </a:r>
        </a:p>
        <a:p>
          <a:pPr rtl="0"/>
          <a:endParaRPr lang="es-MX" sz="1600" dirty="0" smtClean="0"/>
        </a:p>
        <a:p>
          <a:pPr rtl="0"/>
          <a:r>
            <a:rPr lang="es-MX" sz="1600" dirty="0" smtClean="0"/>
            <a:t>Los valores de f(x) que se encuentran en el cuadrante I  sean ahora negativos y</a:t>
          </a:r>
        </a:p>
        <a:p>
          <a:pPr rtl="0"/>
          <a:r>
            <a:rPr lang="es-MX" sz="1600" dirty="0" smtClean="0"/>
            <a:t>Los negativos se conviertan en positivos</a:t>
          </a:r>
        </a:p>
        <a:p>
          <a:pPr rtl="0"/>
          <a:r>
            <a:rPr lang="es-MX" sz="1600" dirty="0" smtClean="0"/>
            <a:t> Mover la curva f(c)</a:t>
          </a:r>
        </a:p>
        <a:p>
          <a:pPr rtl="0"/>
          <a:r>
            <a:rPr lang="es-MX" sz="1600" dirty="0" smtClean="0"/>
            <a:t>Lo que equivaldrá a imaginar que la curva ha rotado sobre el eje </a:t>
          </a:r>
          <a:r>
            <a:rPr lang="es-MX" sz="1600" b="1" dirty="0" smtClean="0"/>
            <a:t>x</a:t>
          </a:r>
          <a:r>
            <a:rPr lang="es-MX" sz="1600" dirty="0" smtClean="0"/>
            <a:t>  180 °</a:t>
          </a:r>
          <a:endParaRPr lang="es-MX" sz="1600" dirty="0"/>
        </a:p>
      </dgm:t>
    </dgm:pt>
    <dgm:pt modelId="{6278C2E6-A4D2-455E-9390-281613B21C91}" type="parTrans" cxnId="{F2DDED56-B7C1-4070-8F33-010CAC41DA61}">
      <dgm:prSet/>
      <dgm:spPr/>
      <dgm:t>
        <a:bodyPr/>
        <a:lstStyle/>
        <a:p>
          <a:endParaRPr lang="es-MX"/>
        </a:p>
      </dgm:t>
    </dgm:pt>
    <dgm:pt modelId="{AC09D565-4451-47EA-837E-1EA24DBEED58}" type="sibTrans" cxnId="{F2DDED56-B7C1-4070-8F33-010CAC41DA61}">
      <dgm:prSet/>
      <dgm:spPr/>
      <dgm:t>
        <a:bodyPr/>
        <a:lstStyle/>
        <a:p>
          <a:endParaRPr lang="es-MX"/>
        </a:p>
      </dgm:t>
    </dgm:pt>
    <dgm:pt modelId="{FC955C25-F06C-4920-80DE-0EA020B56D89}" type="pres">
      <dgm:prSet presAssocID="{1D21B956-47BE-473C-8CE1-ACCC461696EC}" presName="linear" presStyleCnt="0">
        <dgm:presLayoutVars>
          <dgm:animLvl val="lvl"/>
          <dgm:resizeHandles val="exact"/>
        </dgm:presLayoutVars>
      </dgm:prSet>
      <dgm:spPr/>
      <dgm:t>
        <a:bodyPr/>
        <a:lstStyle/>
        <a:p>
          <a:endParaRPr lang="es-MX"/>
        </a:p>
      </dgm:t>
    </dgm:pt>
    <dgm:pt modelId="{72422A25-B35E-4387-8D64-AD6B261BAD2C}" type="pres">
      <dgm:prSet presAssocID="{7C02AB4D-5EC5-41C6-86FD-E30E77DEC530}" presName="parentText" presStyleLbl="node1" presStyleIdx="0" presStyleCnt="1" custScaleY="831412" custLinFactNeighborX="3547" custLinFactNeighborY="-406">
        <dgm:presLayoutVars>
          <dgm:chMax val="0"/>
          <dgm:bulletEnabled val="1"/>
        </dgm:presLayoutVars>
      </dgm:prSet>
      <dgm:spPr/>
      <dgm:t>
        <a:bodyPr/>
        <a:lstStyle/>
        <a:p>
          <a:endParaRPr lang="es-MX"/>
        </a:p>
      </dgm:t>
    </dgm:pt>
  </dgm:ptLst>
  <dgm:cxnLst>
    <dgm:cxn modelId="{3A05C743-8626-4D91-B278-501BF53D997E}" type="presOf" srcId="{1D21B956-47BE-473C-8CE1-ACCC461696EC}" destId="{FC955C25-F06C-4920-80DE-0EA020B56D89}" srcOrd="0" destOrd="0" presId="urn:microsoft.com/office/officeart/2005/8/layout/vList2"/>
    <dgm:cxn modelId="{82E082B9-E17F-4E7D-AEE3-4996BA927157}" type="presOf" srcId="{7C02AB4D-5EC5-41C6-86FD-E30E77DEC530}" destId="{72422A25-B35E-4387-8D64-AD6B261BAD2C}" srcOrd="0" destOrd="0" presId="urn:microsoft.com/office/officeart/2005/8/layout/vList2"/>
    <dgm:cxn modelId="{F2DDED56-B7C1-4070-8F33-010CAC41DA61}" srcId="{1D21B956-47BE-473C-8CE1-ACCC461696EC}" destId="{7C02AB4D-5EC5-41C6-86FD-E30E77DEC530}" srcOrd="0" destOrd="0" parTransId="{6278C2E6-A4D2-455E-9390-281613B21C91}" sibTransId="{AC09D565-4451-47EA-837E-1EA24DBEED58}"/>
    <dgm:cxn modelId="{391EB6E8-850F-4987-B38C-63762F5EEABA}" type="presParOf" srcId="{FC955C25-F06C-4920-80DE-0EA020B56D89}" destId="{72422A25-B35E-4387-8D64-AD6B261BAD2C}"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46.xml><?xml version="1.0" encoding="utf-8"?>
<dgm:dataModel xmlns:dgm="http://schemas.openxmlformats.org/drawingml/2006/diagram" xmlns:a="http://schemas.openxmlformats.org/drawingml/2006/main">
  <dgm:ptLst>
    <dgm:pt modelId="{293981E2-5360-42CF-93F8-6CFF2B03A6F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0AA71B7-5FD2-4F32-A6DB-EB5664A8CB74}">
      <dgm:prSet custT="1"/>
      <dgm:spPr>
        <a:solidFill>
          <a:srgbClr val="002060"/>
        </a:solidFill>
      </dgm:spPr>
      <dgm:t>
        <a:bodyPr/>
        <a:lstStyle/>
        <a:p>
          <a:pPr algn="ctr" rtl="0"/>
          <a:r>
            <a:rPr lang="es-MX" sz="2000" b="1" dirty="0" smtClean="0"/>
            <a:t>f(x) </a:t>
          </a:r>
          <a:endParaRPr lang="es-MX" sz="2000" b="1" dirty="0"/>
        </a:p>
      </dgm:t>
    </dgm:pt>
    <dgm:pt modelId="{F23C5CBE-8B94-4F69-91BF-96965DE365D8}" type="parTrans" cxnId="{B5198CF5-8F24-4082-8F4A-3D8B99E49107}">
      <dgm:prSet/>
      <dgm:spPr/>
      <dgm:t>
        <a:bodyPr/>
        <a:lstStyle/>
        <a:p>
          <a:endParaRPr lang="es-MX"/>
        </a:p>
      </dgm:t>
    </dgm:pt>
    <dgm:pt modelId="{2E379E3F-C435-4F64-8931-1321BF222A7B}" type="sibTrans" cxnId="{B5198CF5-8F24-4082-8F4A-3D8B99E49107}">
      <dgm:prSet/>
      <dgm:spPr/>
      <dgm:t>
        <a:bodyPr/>
        <a:lstStyle/>
        <a:p>
          <a:endParaRPr lang="es-MX"/>
        </a:p>
      </dgm:t>
    </dgm:pt>
    <dgm:pt modelId="{680D77E0-C083-43B6-8ADB-640707615DD1}" type="pres">
      <dgm:prSet presAssocID="{293981E2-5360-42CF-93F8-6CFF2B03A6FB}" presName="linear" presStyleCnt="0">
        <dgm:presLayoutVars>
          <dgm:animLvl val="lvl"/>
          <dgm:resizeHandles val="exact"/>
        </dgm:presLayoutVars>
      </dgm:prSet>
      <dgm:spPr/>
      <dgm:t>
        <a:bodyPr/>
        <a:lstStyle/>
        <a:p>
          <a:endParaRPr lang="es-MX"/>
        </a:p>
      </dgm:t>
    </dgm:pt>
    <dgm:pt modelId="{2B2B5D55-2923-49E0-B6C7-6E00098D8918}" type="pres">
      <dgm:prSet presAssocID="{80AA71B7-5FD2-4F32-A6DB-EB5664A8CB74}" presName="parentText" presStyleLbl="node1" presStyleIdx="0" presStyleCnt="1" custLinFactX="278613" custLinFactY="-100000" custLinFactNeighborX="300000" custLinFactNeighborY="-159994">
        <dgm:presLayoutVars>
          <dgm:chMax val="0"/>
          <dgm:bulletEnabled val="1"/>
        </dgm:presLayoutVars>
      </dgm:prSet>
      <dgm:spPr/>
      <dgm:t>
        <a:bodyPr/>
        <a:lstStyle/>
        <a:p>
          <a:endParaRPr lang="es-MX"/>
        </a:p>
      </dgm:t>
    </dgm:pt>
  </dgm:ptLst>
  <dgm:cxnLst>
    <dgm:cxn modelId="{B5198CF5-8F24-4082-8F4A-3D8B99E49107}" srcId="{293981E2-5360-42CF-93F8-6CFF2B03A6FB}" destId="{80AA71B7-5FD2-4F32-A6DB-EB5664A8CB74}" srcOrd="0" destOrd="0" parTransId="{F23C5CBE-8B94-4F69-91BF-96965DE365D8}" sibTransId="{2E379E3F-C435-4F64-8931-1321BF222A7B}"/>
    <dgm:cxn modelId="{5E56934E-6C4E-4DD2-AB2A-79C2B7ACE353}" type="presOf" srcId="{293981E2-5360-42CF-93F8-6CFF2B03A6FB}" destId="{680D77E0-C083-43B6-8ADB-640707615DD1}" srcOrd="0" destOrd="0" presId="urn:microsoft.com/office/officeart/2005/8/layout/vList2"/>
    <dgm:cxn modelId="{BEFB3CCF-10CD-4BEA-8A40-70C7054723A0}" type="presOf" srcId="{80AA71B7-5FD2-4F32-A6DB-EB5664A8CB74}" destId="{2B2B5D55-2923-49E0-B6C7-6E00098D8918}" srcOrd="0" destOrd="0" presId="urn:microsoft.com/office/officeart/2005/8/layout/vList2"/>
    <dgm:cxn modelId="{A2844D01-5D6E-470E-8BED-0BC0690717FB}" type="presParOf" srcId="{680D77E0-C083-43B6-8ADB-640707615DD1}" destId="{2B2B5D55-2923-49E0-B6C7-6E00098D8918}" srcOrd="0" destOrd="0" presId="urn:microsoft.com/office/officeart/2005/8/layout/vList2"/>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47.xml><?xml version="1.0" encoding="utf-8"?>
<dgm:dataModel xmlns:dgm="http://schemas.openxmlformats.org/drawingml/2006/diagram" xmlns:a="http://schemas.openxmlformats.org/drawingml/2006/main">
  <dgm:ptLst>
    <dgm:pt modelId="{293981E2-5360-42CF-93F8-6CFF2B03A6F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0AA71B7-5FD2-4F32-A6DB-EB5664A8CB74}">
      <dgm:prSet custT="1"/>
      <dgm:spPr>
        <a:solidFill>
          <a:srgbClr val="002060"/>
        </a:solidFill>
      </dgm:spPr>
      <dgm:t>
        <a:bodyPr/>
        <a:lstStyle/>
        <a:p>
          <a:pPr algn="ctr" rtl="0"/>
          <a:r>
            <a:rPr lang="es-MX" sz="2000" b="1" dirty="0" smtClean="0"/>
            <a:t>-f(x) </a:t>
          </a:r>
          <a:endParaRPr lang="es-MX" sz="2000" b="1" dirty="0"/>
        </a:p>
      </dgm:t>
    </dgm:pt>
    <dgm:pt modelId="{F23C5CBE-8B94-4F69-91BF-96965DE365D8}" type="parTrans" cxnId="{B5198CF5-8F24-4082-8F4A-3D8B99E49107}">
      <dgm:prSet/>
      <dgm:spPr/>
      <dgm:t>
        <a:bodyPr/>
        <a:lstStyle/>
        <a:p>
          <a:endParaRPr lang="es-MX"/>
        </a:p>
      </dgm:t>
    </dgm:pt>
    <dgm:pt modelId="{2E379E3F-C435-4F64-8931-1321BF222A7B}" type="sibTrans" cxnId="{B5198CF5-8F24-4082-8F4A-3D8B99E49107}">
      <dgm:prSet/>
      <dgm:spPr/>
      <dgm:t>
        <a:bodyPr/>
        <a:lstStyle/>
        <a:p>
          <a:endParaRPr lang="es-MX"/>
        </a:p>
      </dgm:t>
    </dgm:pt>
    <dgm:pt modelId="{680D77E0-C083-43B6-8ADB-640707615DD1}" type="pres">
      <dgm:prSet presAssocID="{293981E2-5360-42CF-93F8-6CFF2B03A6FB}" presName="linear" presStyleCnt="0">
        <dgm:presLayoutVars>
          <dgm:animLvl val="lvl"/>
          <dgm:resizeHandles val="exact"/>
        </dgm:presLayoutVars>
      </dgm:prSet>
      <dgm:spPr/>
      <dgm:t>
        <a:bodyPr/>
        <a:lstStyle/>
        <a:p>
          <a:endParaRPr lang="es-MX"/>
        </a:p>
      </dgm:t>
    </dgm:pt>
    <dgm:pt modelId="{2B2B5D55-2923-49E0-B6C7-6E00098D8918}" type="pres">
      <dgm:prSet presAssocID="{80AA71B7-5FD2-4F32-A6DB-EB5664A8CB74}" presName="parentText" presStyleLbl="node1" presStyleIdx="0" presStyleCnt="1" custLinFactX="278613" custLinFactY="-100000" custLinFactNeighborX="300000" custLinFactNeighborY="-159994">
        <dgm:presLayoutVars>
          <dgm:chMax val="0"/>
          <dgm:bulletEnabled val="1"/>
        </dgm:presLayoutVars>
      </dgm:prSet>
      <dgm:spPr/>
      <dgm:t>
        <a:bodyPr/>
        <a:lstStyle/>
        <a:p>
          <a:endParaRPr lang="es-MX"/>
        </a:p>
      </dgm:t>
    </dgm:pt>
  </dgm:ptLst>
  <dgm:cxnLst>
    <dgm:cxn modelId="{B5198CF5-8F24-4082-8F4A-3D8B99E49107}" srcId="{293981E2-5360-42CF-93F8-6CFF2B03A6FB}" destId="{80AA71B7-5FD2-4F32-A6DB-EB5664A8CB74}" srcOrd="0" destOrd="0" parTransId="{F23C5CBE-8B94-4F69-91BF-96965DE365D8}" sibTransId="{2E379E3F-C435-4F64-8931-1321BF222A7B}"/>
    <dgm:cxn modelId="{BAC42DEC-D339-4AA8-ADE1-14F494907C50}" type="presOf" srcId="{80AA71B7-5FD2-4F32-A6DB-EB5664A8CB74}" destId="{2B2B5D55-2923-49E0-B6C7-6E00098D8918}" srcOrd="0" destOrd="0" presId="urn:microsoft.com/office/officeart/2005/8/layout/vList2"/>
    <dgm:cxn modelId="{C6A671B8-98FD-40FB-BE95-2883F7DCE298}" type="presOf" srcId="{293981E2-5360-42CF-93F8-6CFF2B03A6FB}" destId="{680D77E0-C083-43B6-8ADB-640707615DD1}" srcOrd="0" destOrd="0" presId="urn:microsoft.com/office/officeart/2005/8/layout/vList2"/>
    <dgm:cxn modelId="{C47D9EAE-AEEE-4FC1-9D3E-ADFB818DA630}" type="presParOf" srcId="{680D77E0-C083-43B6-8ADB-640707615DD1}" destId="{2B2B5D55-2923-49E0-B6C7-6E00098D8918}" srcOrd="0" destOrd="0" presId="urn:microsoft.com/office/officeart/2005/8/layout/vList2"/>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48.xml><?xml version="1.0" encoding="utf-8"?>
<dgm:dataModel xmlns:dgm="http://schemas.openxmlformats.org/drawingml/2006/diagram" xmlns:a="http://schemas.openxmlformats.org/drawingml/2006/main">
  <dgm:ptLst>
    <dgm:pt modelId="{DDF889EE-245A-46BF-901F-92A59DEF427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A86A61D4-31C1-4A9E-A22D-6AA096A35E1C}">
      <dgm:prSet custT="1"/>
      <dgm:spPr>
        <a:solidFill>
          <a:srgbClr val="002060"/>
        </a:solidFill>
      </dgm:spPr>
      <dgm:t>
        <a:bodyPr/>
        <a:lstStyle/>
        <a:p>
          <a:pPr rtl="0"/>
          <a:r>
            <a:rPr lang="es-MX" sz="2000" dirty="0" smtClean="0"/>
            <a:t>Conforme lo anterior, podremos entonces decir que la función:</a:t>
          </a:r>
        </a:p>
        <a:p>
          <a:pPr rtl="0"/>
          <a:endParaRPr lang="es-MX" sz="1800" dirty="0" smtClean="0"/>
        </a:p>
        <a:p>
          <a:pPr rtl="0"/>
          <a:endParaRPr lang="es-MX" sz="1400" dirty="0" smtClean="0"/>
        </a:p>
        <a:p>
          <a:pPr rtl="0"/>
          <a:r>
            <a:rPr lang="es-MX" sz="1400" dirty="0" smtClean="0"/>
            <a:t> </a:t>
          </a:r>
          <a:r>
            <a:rPr lang="es-MX" sz="2400" b="1" dirty="0" smtClean="0"/>
            <a:t>f(x) = - [ (x+2)</a:t>
          </a:r>
          <a:r>
            <a:rPr lang="es-MX" sz="2400" b="1" baseline="30000" dirty="0" smtClean="0"/>
            <a:t>2</a:t>
          </a:r>
          <a:r>
            <a:rPr lang="es-MX" sz="2400" b="1" dirty="0" smtClean="0"/>
            <a:t> – 3 ]</a:t>
          </a:r>
        </a:p>
        <a:p>
          <a:pPr rtl="0"/>
          <a:endParaRPr lang="es-MX" sz="1800" dirty="0" smtClean="0"/>
        </a:p>
        <a:p>
          <a:pPr rtl="0"/>
          <a:endParaRPr lang="es-MX" sz="1800" dirty="0" smtClean="0"/>
        </a:p>
        <a:p>
          <a:pPr rtl="0"/>
          <a:r>
            <a:rPr lang="es-MX" sz="2000" dirty="0" smtClean="0"/>
            <a:t>Representará la </a:t>
          </a:r>
          <a:r>
            <a:rPr lang="es-MX" sz="2000" dirty="0" smtClean="0"/>
            <a:t>gráfica </a:t>
          </a:r>
          <a:r>
            <a:rPr lang="es-MX" sz="2000" dirty="0" smtClean="0"/>
            <a:t>de una parábola indicada en color azul donde se observa como se invirtieron los valores de f(x) de positivos a negativos y viceversa</a:t>
          </a:r>
          <a:r>
            <a:rPr lang="es-MX" sz="1800" dirty="0" smtClean="0"/>
            <a:t>.</a:t>
          </a:r>
          <a:endParaRPr lang="es-MX" sz="1800" dirty="0"/>
        </a:p>
      </dgm:t>
    </dgm:pt>
    <dgm:pt modelId="{123F38FA-25BF-41BF-B72F-92311396D856}" type="parTrans" cxnId="{77AD781D-85F7-41BF-A4F0-1DE167D47240}">
      <dgm:prSet/>
      <dgm:spPr/>
      <dgm:t>
        <a:bodyPr/>
        <a:lstStyle/>
        <a:p>
          <a:endParaRPr lang="es-MX"/>
        </a:p>
      </dgm:t>
    </dgm:pt>
    <dgm:pt modelId="{92DA89CA-312D-4FC3-A4AF-D2DAF7B8AC77}" type="sibTrans" cxnId="{77AD781D-85F7-41BF-A4F0-1DE167D47240}">
      <dgm:prSet/>
      <dgm:spPr/>
      <dgm:t>
        <a:bodyPr/>
        <a:lstStyle/>
        <a:p>
          <a:endParaRPr lang="es-MX"/>
        </a:p>
      </dgm:t>
    </dgm:pt>
    <dgm:pt modelId="{D4ECEE2D-ADD0-4AE6-A560-89CA45427741}" type="pres">
      <dgm:prSet presAssocID="{DDF889EE-245A-46BF-901F-92A59DEF4270}" presName="linear" presStyleCnt="0">
        <dgm:presLayoutVars>
          <dgm:animLvl val="lvl"/>
          <dgm:resizeHandles val="exact"/>
        </dgm:presLayoutVars>
      </dgm:prSet>
      <dgm:spPr/>
      <dgm:t>
        <a:bodyPr/>
        <a:lstStyle/>
        <a:p>
          <a:endParaRPr lang="es-MX"/>
        </a:p>
      </dgm:t>
    </dgm:pt>
    <dgm:pt modelId="{F5022340-C77F-4C20-B819-D38EFDC4C8B8}" type="pres">
      <dgm:prSet presAssocID="{A86A61D4-31C1-4A9E-A22D-6AA096A35E1C}" presName="parentText" presStyleLbl="node1" presStyleIdx="0" presStyleCnt="1" custScaleY="1495853" custLinFactY="-196513" custLinFactNeighborX="-1055" custLinFactNeighborY="-200000">
        <dgm:presLayoutVars>
          <dgm:chMax val="0"/>
          <dgm:bulletEnabled val="1"/>
        </dgm:presLayoutVars>
      </dgm:prSet>
      <dgm:spPr/>
      <dgm:t>
        <a:bodyPr/>
        <a:lstStyle/>
        <a:p>
          <a:endParaRPr lang="es-MX"/>
        </a:p>
      </dgm:t>
    </dgm:pt>
  </dgm:ptLst>
  <dgm:cxnLst>
    <dgm:cxn modelId="{77AD781D-85F7-41BF-A4F0-1DE167D47240}" srcId="{DDF889EE-245A-46BF-901F-92A59DEF4270}" destId="{A86A61D4-31C1-4A9E-A22D-6AA096A35E1C}" srcOrd="0" destOrd="0" parTransId="{123F38FA-25BF-41BF-B72F-92311396D856}" sibTransId="{92DA89CA-312D-4FC3-A4AF-D2DAF7B8AC77}"/>
    <dgm:cxn modelId="{69F69E5A-FD47-493B-A2F9-EAAD05FF3CB9}" type="presOf" srcId="{DDF889EE-245A-46BF-901F-92A59DEF4270}" destId="{D4ECEE2D-ADD0-4AE6-A560-89CA45427741}" srcOrd="0" destOrd="0" presId="urn:microsoft.com/office/officeart/2005/8/layout/vList2"/>
    <dgm:cxn modelId="{26147384-FAB5-42EF-A062-0DAAB85225E2}" type="presOf" srcId="{A86A61D4-31C1-4A9E-A22D-6AA096A35E1C}" destId="{F5022340-C77F-4C20-B819-D38EFDC4C8B8}" srcOrd="0" destOrd="0" presId="urn:microsoft.com/office/officeart/2005/8/layout/vList2"/>
    <dgm:cxn modelId="{155FDCFC-1F75-42FA-92BC-05BC6ECEDDC3}" type="presParOf" srcId="{D4ECEE2D-ADD0-4AE6-A560-89CA45427741}" destId="{F5022340-C77F-4C20-B819-D38EFDC4C8B8}"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9.xml><?xml version="1.0" encoding="utf-8"?>
<dgm:dataModel xmlns:dgm="http://schemas.openxmlformats.org/drawingml/2006/diagram" xmlns:a="http://schemas.openxmlformats.org/drawingml/2006/main">
  <dgm:ptLst>
    <dgm:pt modelId="{293981E2-5360-42CF-93F8-6CFF2B03A6F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0AA71B7-5FD2-4F32-A6DB-EB5664A8CB74}">
      <dgm:prSet custT="1"/>
      <dgm:spPr>
        <a:solidFill>
          <a:srgbClr val="002060"/>
        </a:solidFill>
      </dgm:spPr>
      <dgm:t>
        <a:bodyPr/>
        <a:lstStyle/>
        <a:p>
          <a:pPr algn="ctr" rtl="0"/>
          <a:r>
            <a:rPr lang="es-MX" sz="2000" b="1" dirty="0" smtClean="0"/>
            <a:t>f(x) </a:t>
          </a:r>
          <a:endParaRPr lang="es-MX" sz="2000" b="1" dirty="0"/>
        </a:p>
      </dgm:t>
    </dgm:pt>
    <dgm:pt modelId="{F23C5CBE-8B94-4F69-91BF-96965DE365D8}" type="parTrans" cxnId="{B5198CF5-8F24-4082-8F4A-3D8B99E49107}">
      <dgm:prSet/>
      <dgm:spPr/>
      <dgm:t>
        <a:bodyPr/>
        <a:lstStyle/>
        <a:p>
          <a:endParaRPr lang="es-MX"/>
        </a:p>
      </dgm:t>
    </dgm:pt>
    <dgm:pt modelId="{2E379E3F-C435-4F64-8931-1321BF222A7B}" type="sibTrans" cxnId="{B5198CF5-8F24-4082-8F4A-3D8B99E49107}">
      <dgm:prSet/>
      <dgm:spPr/>
      <dgm:t>
        <a:bodyPr/>
        <a:lstStyle/>
        <a:p>
          <a:endParaRPr lang="es-MX"/>
        </a:p>
      </dgm:t>
    </dgm:pt>
    <dgm:pt modelId="{680D77E0-C083-43B6-8ADB-640707615DD1}" type="pres">
      <dgm:prSet presAssocID="{293981E2-5360-42CF-93F8-6CFF2B03A6FB}" presName="linear" presStyleCnt="0">
        <dgm:presLayoutVars>
          <dgm:animLvl val="lvl"/>
          <dgm:resizeHandles val="exact"/>
        </dgm:presLayoutVars>
      </dgm:prSet>
      <dgm:spPr/>
      <dgm:t>
        <a:bodyPr/>
        <a:lstStyle/>
        <a:p>
          <a:endParaRPr lang="es-MX"/>
        </a:p>
      </dgm:t>
    </dgm:pt>
    <dgm:pt modelId="{2B2B5D55-2923-49E0-B6C7-6E00098D8918}" type="pres">
      <dgm:prSet presAssocID="{80AA71B7-5FD2-4F32-A6DB-EB5664A8CB74}" presName="parentText" presStyleLbl="node1" presStyleIdx="0" presStyleCnt="1" custLinFactX="278613" custLinFactY="-100000" custLinFactNeighborX="300000" custLinFactNeighborY="-159994">
        <dgm:presLayoutVars>
          <dgm:chMax val="0"/>
          <dgm:bulletEnabled val="1"/>
        </dgm:presLayoutVars>
      </dgm:prSet>
      <dgm:spPr/>
      <dgm:t>
        <a:bodyPr/>
        <a:lstStyle/>
        <a:p>
          <a:endParaRPr lang="es-MX"/>
        </a:p>
      </dgm:t>
    </dgm:pt>
  </dgm:ptLst>
  <dgm:cxnLst>
    <dgm:cxn modelId="{B5198CF5-8F24-4082-8F4A-3D8B99E49107}" srcId="{293981E2-5360-42CF-93F8-6CFF2B03A6FB}" destId="{80AA71B7-5FD2-4F32-A6DB-EB5664A8CB74}" srcOrd="0" destOrd="0" parTransId="{F23C5CBE-8B94-4F69-91BF-96965DE365D8}" sibTransId="{2E379E3F-C435-4F64-8931-1321BF222A7B}"/>
    <dgm:cxn modelId="{37E5A811-67A6-466A-95D4-8CF95A5DEA01}" type="presOf" srcId="{80AA71B7-5FD2-4F32-A6DB-EB5664A8CB74}" destId="{2B2B5D55-2923-49E0-B6C7-6E00098D8918}" srcOrd="0" destOrd="0" presId="urn:microsoft.com/office/officeart/2005/8/layout/vList2"/>
    <dgm:cxn modelId="{943ECD37-260B-40E5-93FE-E9C2860A2983}" type="presOf" srcId="{293981E2-5360-42CF-93F8-6CFF2B03A6FB}" destId="{680D77E0-C083-43B6-8ADB-640707615DD1}" srcOrd="0" destOrd="0" presId="urn:microsoft.com/office/officeart/2005/8/layout/vList2"/>
    <dgm:cxn modelId="{36575188-0099-4870-9A83-98441D72249A}" type="presParOf" srcId="{680D77E0-C083-43B6-8ADB-640707615DD1}" destId="{2B2B5D55-2923-49E0-B6C7-6E00098D8918}"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28DDDCD-A8AA-4CA0-A609-B27A0CD7B3F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9763DF0A-A6B8-4D85-8B03-6225E5AE9557}">
      <dgm:prSet/>
      <dgm:spPr>
        <a:solidFill>
          <a:srgbClr val="002060"/>
        </a:solidFill>
      </dgm:spPr>
      <dgm:t>
        <a:bodyPr/>
        <a:lstStyle/>
        <a:p>
          <a:pPr rtl="0"/>
          <a:r>
            <a:rPr lang="es-MX" dirty="0" smtClean="0"/>
            <a:t>Funciones básicas</a:t>
          </a:r>
          <a:endParaRPr lang="es-MX" dirty="0"/>
        </a:p>
      </dgm:t>
    </dgm:pt>
    <dgm:pt modelId="{B4F96873-07F4-4F8F-8B1C-045D8FFF77FA}" type="parTrans" cxnId="{F275B59C-110B-4057-BE45-24E5D9E6B182}">
      <dgm:prSet/>
      <dgm:spPr/>
      <dgm:t>
        <a:bodyPr/>
        <a:lstStyle/>
        <a:p>
          <a:endParaRPr lang="es-MX"/>
        </a:p>
      </dgm:t>
    </dgm:pt>
    <dgm:pt modelId="{6942857F-6412-4D6C-9AD0-7CD16745BBAD}" type="sibTrans" cxnId="{F275B59C-110B-4057-BE45-24E5D9E6B182}">
      <dgm:prSet/>
      <dgm:spPr/>
      <dgm:t>
        <a:bodyPr/>
        <a:lstStyle/>
        <a:p>
          <a:endParaRPr lang="es-MX"/>
        </a:p>
      </dgm:t>
    </dgm:pt>
    <dgm:pt modelId="{CF7F3CDC-C654-4414-B528-9558DD8EF2B5}" type="pres">
      <dgm:prSet presAssocID="{328DDDCD-A8AA-4CA0-A609-B27A0CD7B3FF}" presName="linear" presStyleCnt="0">
        <dgm:presLayoutVars>
          <dgm:animLvl val="lvl"/>
          <dgm:resizeHandles val="exact"/>
        </dgm:presLayoutVars>
      </dgm:prSet>
      <dgm:spPr/>
      <dgm:t>
        <a:bodyPr/>
        <a:lstStyle/>
        <a:p>
          <a:endParaRPr lang="es-MX"/>
        </a:p>
      </dgm:t>
    </dgm:pt>
    <dgm:pt modelId="{0DFFE32F-3F9B-4E75-AB84-53A15C4631FB}" type="pres">
      <dgm:prSet presAssocID="{9763DF0A-A6B8-4D85-8B03-6225E5AE9557}" presName="parentText" presStyleLbl="node1" presStyleIdx="0" presStyleCnt="1" custLinFactY="-1968" custLinFactNeighborX="-72034" custLinFactNeighborY="-100000">
        <dgm:presLayoutVars>
          <dgm:chMax val="0"/>
          <dgm:bulletEnabled val="1"/>
        </dgm:presLayoutVars>
      </dgm:prSet>
      <dgm:spPr/>
      <dgm:t>
        <a:bodyPr/>
        <a:lstStyle/>
        <a:p>
          <a:endParaRPr lang="es-MX"/>
        </a:p>
      </dgm:t>
    </dgm:pt>
  </dgm:ptLst>
  <dgm:cxnLst>
    <dgm:cxn modelId="{F275B59C-110B-4057-BE45-24E5D9E6B182}" srcId="{328DDDCD-A8AA-4CA0-A609-B27A0CD7B3FF}" destId="{9763DF0A-A6B8-4D85-8B03-6225E5AE9557}" srcOrd="0" destOrd="0" parTransId="{B4F96873-07F4-4F8F-8B1C-045D8FFF77FA}" sibTransId="{6942857F-6412-4D6C-9AD0-7CD16745BBAD}"/>
    <dgm:cxn modelId="{E6CD8F35-DBB3-495D-89A4-46D655EB1A95}" type="presOf" srcId="{328DDDCD-A8AA-4CA0-A609-B27A0CD7B3FF}" destId="{CF7F3CDC-C654-4414-B528-9558DD8EF2B5}" srcOrd="0" destOrd="0" presId="urn:microsoft.com/office/officeart/2005/8/layout/vList2"/>
    <dgm:cxn modelId="{7EC045DD-BAF5-44A8-931A-DBA42D31C573}" type="presOf" srcId="{9763DF0A-A6B8-4D85-8B03-6225E5AE9557}" destId="{0DFFE32F-3F9B-4E75-AB84-53A15C4631FB}" srcOrd="0" destOrd="0" presId="urn:microsoft.com/office/officeart/2005/8/layout/vList2"/>
    <dgm:cxn modelId="{73382835-D558-4610-AA21-1EF2296AFBF4}" type="presParOf" srcId="{CF7F3CDC-C654-4414-B528-9558DD8EF2B5}" destId="{0DFFE32F-3F9B-4E75-AB84-53A15C4631FB}"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0.xml><?xml version="1.0" encoding="utf-8"?>
<dgm:dataModel xmlns:dgm="http://schemas.openxmlformats.org/drawingml/2006/diagram" xmlns:a="http://schemas.openxmlformats.org/drawingml/2006/main">
  <dgm:ptLst>
    <dgm:pt modelId="{293981E2-5360-42CF-93F8-6CFF2B03A6F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0AA71B7-5FD2-4F32-A6DB-EB5664A8CB74}">
      <dgm:prSet custT="1"/>
      <dgm:spPr>
        <a:solidFill>
          <a:srgbClr val="002060"/>
        </a:solidFill>
      </dgm:spPr>
      <dgm:t>
        <a:bodyPr/>
        <a:lstStyle/>
        <a:p>
          <a:pPr algn="ctr" rtl="0"/>
          <a:r>
            <a:rPr lang="es-MX" sz="2000" b="1" dirty="0" smtClean="0"/>
            <a:t>- f(x) </a:t>
          </a:r>
          <a:endParaRPr lang="es-MX" sz="2000" b="1" dirty="0"/>
        </a:p>
      </dgm:t>
    </dgm:pt>
    <dgm:pt modelId="{F23C5CBE-8B94-4F69-91BF-96965DE365D8}" type="parTrans" cxnId="{B5198CF5-8F24-4082-8F4A-3D8B99E49107}">
      <dgm:prSet/>
      <dgm:spPr/>
      <dgm:t>
        <a:bodyPr/>
        <a:lstStyle/>
        <a:p>
          <a:endParaRPr lang="es-MX"/>
        </a:p>
      </dgm:t>
    </dgm:pt>
    <dgm:pt modelId="{2E379E3F-C435-4F64-8931-1321BF222A7B}" type="sibTrans" cxnId="{B5198CF5-8F24-4082-8F4A-3D8B99E49107}">
      <dgm:prSet/>
      <dgm:spPr/>
      <dgm:t>
        <a:bodyPr/>
        <a:lstStyle/>
        <a:p>
          <a:endParaRPr lang="es-MX"/>
        </a:p>
      </dgm:t>
    </dgm:pt>
    <dgm:pt modelId="{680D77E0-C083-43B6-8ADB-640707615DD1}" type="pres">
      <dgm:prSet presAssocID="{293981E2-5360-42CF-93F8-6CFF2B03A6FB}" presName="linear" presStyleCnt="0">
        <dgm:presLayoutVars>
          <dgm:animLvl val="lvl"/>
          <dgm:resizeHandles val="exact"/>
        </dgm:presLayoutVars>
      </dgm:prSet>
      <dgm:spPr/>
      <dgm:t>
        <a:bodyPr/>
        <a:lstStyle/>
        <a:p>
          <a:endParaRPr lang="es-MX"/>
        </a:p>
      </dgm:t>
    </dgm:pt>
    <dgm:pt modelId="{2B2B5D55-2923-49E0-B6C7-6E00098D8918}" type="pres">
      <dgm:prSet presAssocID="{80AA71B7-5FD2-4F32-A6DB-EB5664A8CB74}" presName="parentText" presStyleLbl="node1" presStyleIdx="0" presStyleCnt="1" custLinFactNeighborX="-15938" custLinFactNeighborY="813">
        <dgm:presLayoutVars>
          <dgm:chMax val="0"/>
          <dgm:bulletEnabled val="1"/>
        </dgm:presLayoutVars>
      </dgm:prSet>
      <dgm:spPr/>
      <dgm:t>
        <a:bodyPr/>
        <a:lstStyle/>
        <a:p>
          <a:endParaRPr lang="es-MX"/>
        </a:p>
      </dgm:t>
    </dgm:pt>
  </dgm:ptLst>
  <dgm:cxnLst>
    <dgm:cxn modelId="{B5198CF5-8F24-4082-8F4A-3D8B99E49107}" srcId="{293981E2-5360-42CF-93F8-6CFF2B03A6FB}" destId="{80AA71B7-5FD2-4F32-A6DB-EB5664A8CB74}" srcOrd="0" destOrd="0" parTransId="{F23C5CBE-8B94-4F69-91BF-96965DE365D8}" sibTransId="{2E379E3F-C435-4F64-8931-1321BF222A7B}"/>
    <dgm:cxn modelId="{12259142-2B8D-47A1-80E3-7E2B8944D934}" type="presOf" srcId="{80AA71B7-5FD2-4F32-A6DB-EB5664A8CB74}" destId="{2B2B5D55-2923-49E0-B6C7-6E00098D8918}" srcOrd="0" destOrd="0" presId="urn:microsoft.com/office/officeart/2005/8/layout/vList2"/>
    <dgm:cxn modelId="{6146E3EF-F856-409A-B955-D1FF05235925}" type="presOf" srcId="{293981E2-5360-42CF-93F8-6CFF2B03A6FB}" destId="{680D77E0-C083-43B6-8ADB-640707615DD1}" srcOrd="0" destOrd="0" presId="urn:microsoft.com/office/officeart/2005/8/layout/vList2"/>
    <dgm:cxn modelId="{28D9C082-0890-4CDB-A62E-75F9BA1A50F7}" type="presParOf" srcId="{680D77E0-C083-43B6-8ADB-640707615DD1}" destId="{2B2B5D55-2923-49E0-B6C7-6E00098D8918}" srcOrd="0" destOrd="0" presId="urn:microsoft.com/office/officeart/2005/8/layout/vList2"/>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51.xml><?xml version="1.0" encoding="utf-8"?>
<dgm:dataModel xmlns:dgm="http://schemas.openxmlformats.org/drawingml/2006/diagram" xmlns:a="http://schemas.openxmlformats.org/drawingml/2006/main">
  <dgm:ptLst>
    <dgm:pt modelId="{D33FCF74-DA0B-492D-83B9-081F89E079F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EBF29FFB-4C58-448F-AAEE-96CA1B78AC4D}">
      <dgm:prSet custT="1"/>
      <dgm:spPr>
        <a:solidFill>
          <a:srgbClr val="002060"/>
        </a:solidFill>
      </dgm:spPr>
      <dgm:t>
        <a:bodyPr/>
        <a:lstStyle/>
        <a:p>
          <a:pPr algn="ctr" rtl="0"/>
          <a:r>
            <a:rPr lang="es-MX" sz="3200" dirty="0" smtClean="0"/>
            <a:t>Gráfica </a:t>
          </a:r>
          <a:r>
            <a:rPr lang="es-MX" sz="3200" dirty="0" smtClean="0"/>
            <a:t>de	 f(-x)</a:t>
          </a:r>
        </a:p>
      </dgm:t>
    </dgm:pt>
    <dgm:pt modelId="{207D17D7-549B-4E45-B198-01764C5F7F27}" type="parTrans" cxnId="{E9896EF0-BA6D-4AAC-8B96-329A34FB87E2}">
      <dgm:prSet/>
      <dgm:spPr/>
      <dgm:t>
        <a:bodyPr/>
        <a:lstStyle/>
        <a:p>
          <a:endParaRPr lang="es-MX"/>
        </a:p>
      </dgm:t>
    </dgm:pt>
    <dgm:pt modelId="{3D57E636-DD2B-4A01-B419-6DA87360B378}" type="sibTrans" cxnId="{E9896EF0-BA6D-4AAC-8B96-329A34FB87E2}">
      <dgm:prSet/>
      <dgm:spPr/>
      <dgm:t>
        <a:bodyPr/>
        <a:lstStyle/>
        <a:p>
          <a:endParaRPr lang="es-MX"/>
        </a:p>
      </dgm:t>
    </dgm:pt>
    <dgm:pt modelId="{3C76B231-EBF3-4AEE-972B-83C8B9B4CDDD}" type="pres">
      <dgm:prSet presAssocID="{D33FCF74-DA0B-492D-83B9-081F89E079FF}" presName="linear" presStyleCnt="0">
        <dgm:presLayoutVars>
          <dgm:animLvl val="lvl"/>
          <dgm:resizeHandles val="exact"/>
        </dgm:presLayoutVars>
      </dgm:prSet>
      <dgm:spPr/>
      <dgm:t>
        <a:bodyPr/>
        <a:lstStyle/>
        <a:p>
          <a:endParaRPr lang="es-MX"/>
        </a:p>
      </dgm:t>
    </dgm:pt>
    <dgm:pt modelId="{12E6A4D3-6CD9-4FAC-B17D-23AC2BACBECE}" type="pres">
      <dgm:prSet presAssocID="{EBF29FFB-4C58-448F-AAEE-96CA1B78AC4D}" presName="parentText" presStyleLbl="node1" presStyleIdx="0" presStyleCnt="1" custLinFactNeighborX="-15098" custLinFactNeighborY="3622">
        <dgm:presLayoutVars>
          <dgm:chMax val="0"/>
          <dgm:bulletEnabled val="1"/>
        </dgm:presLayoutVars>
      </dgm:prSet>
      <dgm:spPr/>
      <dgm:t>
        <a:bodyPr/>
        <a:lstStyle/>
        <a:p>
          <a:endParaRPr lang="es-MX"/>
        </a:p>
      </dgm:t>
    </dgm:pt>
  </dgm:ptLst>
  <dgm:cxnLst>
    <dgm:cxn modelId="{824F8EE1-4C99-487F-9731-BAB8AE90DE48}" type="presOf" srcId="{D33FCF74-DA0B-492D-83B9-081F89E079FF}" destId="{3C76B231-EBF3-4AEE-972B-83C8B9B4CDDD}" srcOrd="0" destOrd="0" presId="urn:microsoft.com/office/officeart/2005/8/layout/vList2"/>
    <dgm:cxn modelId="{E9896EF0-BA6D-4AAC-8B96-329A34FB87E2}" srcId="{D33FCF74-DA0B-492D-83B9-081F89E079FF}" destId="{EBF29FFB-4C58-448F-AAEE-96CA1B78AC4D}" srcOrd="0" destOrd="0" parTransId="{207D17D7-549B-4E45-B198-01764C5F7F27}" sibTransId="{3D57E636-DD2B-4A01-B419-6DA87360B378}"/>
    <dgm:cxn modelId="{04D7B12F-585E-4F57-9DF9-7728D9C9CA15}" type="presOf" srcId="{EBF29FFB-4C58-448F-AAEE-96CA1B78AC4D}" destId="{12E6A4D3-6CD9-4FAC-B17D-23AC2BACBECE}" srcOrd="0" destOrd="0" presId="urn:microsoft.com/office/officeart/2005/8/layout/vList2"/>
    <dgm:cxn modelId="{8AA0291D-6CAA-4848-B040-E78ADF5AD598}" type="presParOf" srcId="{3C76B231-EBF3-4AEE-972B-83C8B9B4CDDD}" destId="{12E6A4D3-6CD9-4FAC-B17D-23AC2BACBECE}"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2.xml><?xml version="1.0" encoding="utf-8"?>
<dgm:dataModel xmlns:dgm="http://schemas.openxmlformats.org/drawingml/2006/diagram" xmlns:a="http://schemas.openxmlformats.org/drawingml/2006/main">
  <dgm:ptLst>
    <dgm:pt modelId="{1D21B956-47BE-473C-8CE1-ACCC461696E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7C02AB4D-5EC5-41C6-86FD-E30E77DEC530}">
      <dgm:prSet custT="1"/>
      <dgm:spPr/>
      <dgm:t>
        <a:bodyPr/>
        <a:lstStyle/>
        <a:p>
          <a:pPr rtl="0"/>
          <a:r>
            <a:rPr lang="es-MX" sz="1600" dirty="0" smtClean="0"/>
            <a:t>Cuando se tiene una </a:t>
          </a:r>
          <a:r>
            <a:rPr lang="es-MX" sz="1600" dirty="0" smtClean="0"/>
            <a:t>gráfica </a:t>
          </a:r>
          <a:r>
            <a:rPr lang="es-MX" sz="1600" dirty="0" smtClean="0"/>
            <a:t>conocida</a:t>
          </a:r>
        </a:p>
        <a:p>
          <a:pPr rtl="0"/>
          <a:r>
            <a:rPr lang="es-MX" sz="1600" dirty="0" smtClean="0"/>
            <a:t> y = f(x),  el signo negativo (-) hará que:</a:t>
          </a:r>
        </a:p>
        <a:p>
          <a:pPr rtl="0"/>
          <a:endParaRPr lang="es-MX" sz="1600" dirty="0" smtClean="0"/>
        </a:p>
        <a:p>
          <a:pPr rtl="0"/>
          <a:r>
            <a:rPr lang="es-MX" sz="1600" dirty="0" smtClean="0"/>
            <a:t>Los valores de f(x) se conserven con el signo que tienen pero los de x se verán reflejados con signo contrario por el eje y</a:t>
          </a:r>
        </a:p>
        <a:p>
          <a:pPr rtl="0"/>
          <a:endParaRPr lang="es-MX" sz="1600" dirty="0" smtClean="0"/>
        </a:p>
        <a:p>
          <a:pPr rtl="0"/>
          <a:r>
            <a:rPr lang="es-MX" sz="1600" dirty="0" smtClean="0"/>
            <a:t>Lo que equivaldrá a imaginar que la curva ha rotado sobre el eje </a:t>
          </a:r>
          <a:r>
            <a:rPr lang="es-MX" sz="1600" b="1" dirty="0" smtClean="0"/>
            <a:t>y</a:t>
          </a:r>
          <a:r>
            <a:rPr lang="es-MX" sz="1600" dirty="0" smtClean="0"/>
            <a:t>  180 °</a:t>
          </a:r>
          <a:endParaRPr lang="es-MX" sz="1600" dirty="0"/>
        </a:p>
      </dgm:t>
    </dgm:pt>
    <dgm:pt modelId="{6278C2E6-A4D2-455E-9390-281613B21C91}" type="parTrans" cxnId="{F2DDED56-B7C1-4070-8F33-010CAC41DA61}">
      <dgm:prSet/>
      <dgm:spPr/>
      <dgm:t>
        <a:bodyPr/>
        <a:lstStyle/>
        <a:p>
          <a:endParaRPr lang="es-MX"/>
        </a:p>
      </dgm:t>
    </dgm:pt>
    <dgm:pt modelId="{AC09D565-4451-47EA-837E-1EA24DBEED58}" type="sibTrans" cxnId="{F2DDED56-B7C1-4070-8F33-010CAC41DA61}">
      <dgm:prSet/>
      <dgm:spPr/>
      <dgm:t>
        <a:bodyPr/>
        <a:lstStyle/>
        <a:p>
          <a:endParaRPr lang="es-MX"/>
        </a:p>
      </dgm:t>
    </dgm:pt>
    <dgm:pt modelId="{FC955C25-F06C-4920-80DE-0EA020B56D89}" type="pres">
      <dgm:prSet presAssocID="{1D21B956-47BE-473C-8CE1-ACCC461696EC}" presName="linear" presStyleCnt="0">
        <dgm:presLayoutVars>
          <dgm:animLvl val="lvl"/>
          <dgm:resizeHandles val="exact"/>
        </dgm:presLayoutVars>
      </dgm:prSet>
      <dgm:spPr/>
      <dgm:t>
        <a:bodyPr/>
        <a:lstStyle/>
        <a:p>
          <a:endParaRPr lang="es-MX"/>
        </a:p>
      </dgm:t>
    </dgm:pt>
    <dgm:pt modelId="{72422A25-B35E-4387-8D64-AD6B261BAD2C}" type="pres">
      <dgm:prSet presAssocID="{7C02AB4D-5EC5-41C6-86FD-E30E77DEC530}" presName="parentText" presStyleLbl="node1" presStyleIdx="0" presStyleCnt="1" custScaleY="831412" custLinFactNeighborX="3547" custLinFactNeighborY="-406">
        <dgm:presLayoutVars>
          <dgm:chMax val="0"/>
          <dgm:bulletEnabled val="1"/>
        </dgm:presLayoutVars>
      </dgm:prSet>
      <dgm:spPr/>
      <dgm:t>
        <a:bodyPr/>
        <a:lstStyle/>
        <a:p>
          <a:endParaRPr lang="es-MX"/>
        </a:p>
      </dgm:t>
    </dgm:pt>
  </dgm:ptLst>
  <dgm:cxnLst>
    <dgm:cxn modelId="{F2DDED56-B7C1-4070-8F33-010CAC41DA61}" srcId="{1D21B956-47BE-473C-8CE1-ACCC461696EC}" destId="{7C02AB4D-5EC5-41C6-86FD-E30E77DEC530}" srcOrd="0" destOrd="0" parTransId="{6278C2E6-A4D2-455E-9390-281613B21C91}" sibTransId="{AC09D565-4451-47EA-837E-1EA24DBEED58}"/>
    <dgm:cxn modelId="{017A0BA3-ABCA-4236-9657-198C65474E55}" type="presOf" srcId="{1D21B956-47BE-473C-8CE1-ACCC461696EC}" destId="{FC955C25-F06C-4920-80DE-0EA020B56D89}" srcOrd="0" destOrd="0" presId="urn:microsoft.com/office/officeart/2005/8/layout/vList2"/>
    <dgm:cxn modelId="{4D888625-8F8C-426B-9FD7-A13415C4B2E2}" type="presOf" srcId="{7C02AB4D-5EC5-41C6-86FD-E30E77DEC530}" destId="{72422A25-B35E-4387-8D64-AD6B261BAD2C}" srcOrd="0" destOrd="0" presId="urn:microsoft.com/office/officeart/2005/8/layout/vList2"/>
    <dgm:cxn modelId="{94974491-5BAC-4EC7-B505-2289E8AD9891}" type="presParOf" srcId="{FC955C25-F06C-4920-80DE-0EA020B56D89}" destId="{72422A25-B35E-4387-8D64-AD6B261BAD2C}"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53.xml><?xml version="1.0" encoding="utf-8"?>
<dgm:dataModel xmlns:dgm="http://schemas.openxmlformats.org/drawingml/2006/diagram" xmlns:a="http://schemas.openxmlformats.org/drawingml/2006/main">
  <dgm:ptLst>
    <dgm:pt modelId="{293981E2-5360-42CF-93F8-6CFF2B03A6F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0AA71B7-5FD2-4F32-A6DB-EB5664A8CB74}">
      <dgm:prSet custT="1"/>
      <dgm:spPr>
        <a:solidFill>
          <a:srgbClr val="002060"/>
        </a:solidFill>
      </dgm:spPr>
      <dgm:t>
        <a:bodyPr/>
        <a:lstStyle/>
        <a:p>
          <a:pPr algn="ctr" rtl="0"/>
          <a:r>
            <a:rPr lang="es-MX" sz="2000" b="1" dirty="0" smtClean="0"/>
            <a:t>f(x) </a:t>
          </a:r>
          <a:endParaRPr lang="es-MX" sz="2000" b="1" dirty="0"/>
        </a:p>
      </dgm:t>
    </dgm:pt>
    <dgm:pt modelId="{F23C5CBE-8B94-4F69-91BF-96965DE365D8}" type="parTrans" cxnId="{B5198CF5-8F24-4082-8F4A-3D8B99E49107}">
      <dgm:prSet/>
      <dgm:spPr/>
      <dgm:t>
        <a:bodyPr/>
        <a:lstStyle/>
        <a:p>
          <a:endParaRPr lang="es-MX"/>
        </a:p>
      </dgm:t>
    </dgm:pt>
    <dgm:pt modelId="{2E379E3F-C435-4F64-8931-1321BF222A7B}" type="sibTrans" cxnId="{B5198CF5-8F24-4082-8F4A-3D8B99E49107}">
      <dgm:prSet/>
      <dgm:spPr/>
      <dgm:t>
        <a:bodyPr/>
        <a:lstStyle/>
        <a:p>
          <a:endParaRPr lang="es-MX"/>
        </a:p>
      </dgm:t>
    </dgm:pt>
    <dgm:pt modelId="{680D77E0-C083-43B6-8ADB-640707615DD1}" type="pres">
      <dgm:prSet presAssocID="{293981E2-5360-42CF-93F8-6CFF2B03A6FB}" presName="linear" presStyleCnt="0">
        <dgm:presLayoutVars>
          <dgm:animLvl val="lvl"/>
          <dgm:resizeHandles val="exact"/>
        </dgm:presLayoutVars>
      </dgm:prSet>
      <dgm:spPr/>
      <dgm:t>
        <a:bodyPr/>
        <a:lstStyle/>
        <a:p>
          <a:endParaRPr lang="es-MX"/>
        </a:p>
      </dgm:t>
    </dgm:pt>
    <dgm:pt modelId="{2B2B5D55-2923-49E0-B6C7-6E00098D8918}" type="pres">
      <dgm:prSet presAssocID="{80AA71B7-5FD2-4F32-A6DB-EB5664A8CB74}" presName="parentText" presStyleLbl="node1" presStyleIdx="0" presStyleCnt="1" custLinFactX="278613" custLinFactY="-100000" custLinFactNeighborX="300000" custLinFactNeighborY="-159994">
        <dgm:presLayoutVars>
          <dgm:chMax val="0"/>
          <dgm:bulletEnabled val="1"/>
        </dgm:presLayoutVars>
      </dgm:prSet>
      <dgm:spPr/>
      <dgm:t>
        <a:bodyPr/>
        <a:lstStyle/>
        <a:p>
          <a:endParaRPr lang="es-MX"/>
        </a:p>
      </dgm:t>
    </dgm:pt>
  </dgm:ptLst>
  <dgm:cxnLst>
    <dgm:cxn modelId="{B5198CF5-8F24-4082-8F4A-3D8B99E49107}" srcId="{293981E2-5360-42CF-93F8-6CFF2B03A6FB}" destId="{80AA71B7-5FD2-4F32-A6DB-EB5664A8CB74}" srcOrd="0" destOrd="0" parTransId="{F23C5CBE-8B94-4F69-91BF-96965DE365D8}" sibTransId="{2E379E3F-C435-4F64-8931-1321BF222A7B}"/>
    <dgm:cxn modelId="{A0D4CE77-1DA7-4FAE-9BB9-07A3CB87C004}" type="presOf" srcId="{80AA71B7-5FD2-4F32-A6DB-EB5664A8CB74}" destId="{2B2B5D55-2923-49E0-B6C7-6E00098D8918}" srcOrd="0" destOrd="0" presId="urn:microsoft.com/office/officeart/2005/8/layout/vList2"/>
    <dgm:cxn modelId="{054B3ED2-A3D9-442C-852B-83AD303F4D87}" type="presOf" srcId="{293981E2-5360-42CF-93F8-6CFF2B03A6FB}" destId="{680D77E0-C083-43B6-8ADB-640707615DD1}" srcOrd="0" destOrd="0" presId="urn:microsoft.com/office/officeart/2005/8/layout/vList2"/>
    <dgm:cxn modelId="{521C744E-D06B-4B35-93CB-E2981E22C76B}" type="presParOf" srcId="{680D77E0-C083-43B6-8ADB-640707615DD1}" destId="{2B2B5D55-2923-49E0-B6C7-6E00098D8918}" srcOrd="0" destOrd="0" presId="urn:microsoft.com/office/officeart/2005/8/layout/vList2"/>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54.xml><?xml version="1.0" encoding="utf-8"?>
<dgm:dataModel xmlns:dgm="http://schemas.openxmlformats.org/drawingml/2006/diagram" xmlns:a="http://schemas.openxmlformats.org/drawingml/2006/main">
  <dgm:ptLst>
    <dgm:pt modelId="{293981E2-5360-42CF-93F8-6CFF2B03A6F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0AA71B7-5FD2-4F32-A6DB-EB5664A8CB74}">
      <dgm:prSet custT="1"/>
      <dgm:spPr>
        <a:solidFill>
          <a:srgbClr val="002060"/>
        </a:solidFill>
      </dgm:spPr>
      <dgm:t>
        <a:bodyPr/>
        <a:lstStyle/>
        <a:p>
          <a:pPr algn="ctr" rtl="0"/>
          <a:r>
            <a:rPr lang="es-MX" sz="2000" b="1" dirty="0" smtClean="0"/>
            <a:t>f(-x) </a:t>
          </a:r>
          <a:endParaRPr lang="es-MX" sz="2000" b="1" dirty="0"/>
        </a:p>
      </dgm:t>
    </dgm:pt>
    <dgm:pt modelId="{F23C5CBE-8B94-4F69-91BF-96965DE365D8}" type="parTrans" cxnId="{B5198CF5-8F24-4082-8F4A-3D8B99E49107}">
      <dgm:prSet/>
      <dgm:spPr/>
      <dgm:t>
        <a:bodyPr/>
        <a:lstStyle/>
        <a:p>
          <a:endParaRPr lang="es-MX"/>
        </a:p>
      </dgm:t>
    </dgm:pt>
    <dgm:pt modelId="{2E379E3F-C435-4F64-8931-1321BF222A7B}" type="sibTrans" cxnId="{B5198CF5-8F24-4082-8F4A-3D8B99E49107}">
      <dgm:prSet/>
      <dgm:spPr/>
      <dgm:t>
        <a:bodyPr/>
        <a:lstStyle/>
        <a:p>
          <a:endParaRPr lang="es-MX"/>
        </a:p>
      </dgm:t>
    </dgm:pt>
    <dgm:pt modelId="{680D77E0-C083-43B6-8ADB-640707615DD1}" type="pres">
      <dgm:prSet presAssocID="{293981E2-5360-42CF-93F8-6CFF2B03A6FB}" presName="linear" presStyleCnt="0">
        <dgm:presLayoutVars>
          <dgm:animLvl val="lvl"/>
          <dgm:resizeHandles val="exact"/>
        </dgm:presLayoutVars>
      </dgm:prSet>
      <dgm:spPr/>
      <dgm:t>
        <a:bodyPr/>
        <a:lstStyle/>
        <a:p>
          <a:endParaRPr lang="es-MX"/>
        </a:p>
      </dgm:t>
    </dgm:pt>
    <dgm:pt modelId="{2B2B5D55-2923-49E0-B6C7-6E00098D8918}" type="pres">
      <dgm:prSet presAssocID="{80AA71B7-5FD2-4F32-A6DB-EB5664A8CB74}" presName="parentText" presStyleLbl="node1" presStyleIdx="0" presStyleCnt="1" custLinFactNeighborX="77740" custLinFactNeighborY="307">
        <dgm:presLayoutVars>
          <dgm:chMax val="0"/>
          <dgm:bulletEnabled val="1"/>
        </dgm:presLayoutVars>
      </dgm:prSet>
      <dgm:spPr/>
      <dgm:t>
        <a:bodyPr/>
        <a:lstStyle/>
        <a:p>
          <a:endParaRPr lang="es-MX"/>
        </a:p>
      </dgm:t>
    </dgm:pt>
  </dgm:ptLst>
  <dgm:cxnLst>
    <dgm:cxn modelId="{B5198CF5-8F24-4082-8F4A-3D8B99E49107}" srcId="{293981E2-5360-42CF-93F8-6CFF2B03A6FB}" destId="{80AA71B7-5FD2-4F32-A6DB-EB5664A8CB74}" srcOrd="0" destOrd="0" parTransId="{F23C5CBE-8B94-4F69-91BF-96965DE365D8}" sibTransId="{2E379E3F-C435-4F64-8931-1321BF222A7B}"/>
    <dgm:cxn modelId="{531313A2-FF19-474A-9F01-87A6B266EB54}" type="presOf" srcId="{293981E2-5360-42CF-93F8-6CFF2B03A6FB}" destId="{680D77E0-C083-43B6-8ADB-640707615DD1}" srcOrd="0" destOrd="0" presId="urn:microsoft.com/office/officeart/2005/8/layout/vList2"/>
    <dgm:cxn modelId="{D0181D9E-0FB1-458C-BB6C-B54EF3606321}" type="presOf" srcId="{80AA71B7-5FD2-4F32-A6DB-EB5664A8CB74}" destId="{2B2B5D55-2923-49E0-B6C7-6E00098D8918}" srcOrd="0" destOrd="0" presId="urn:microsoft.com/office/officeart/2005/8/layout/vList2"/>
    <dgm:cxn modelId="{E09A6133-F7C9-4C84-BAE2-1D9698C6C0EE}" type="presParOf" srcId="{680D77E0-C083-43B6-8ADB-640707615DD1}" destId="{2B2B5D55-2923-49E0-B6C7-6E00098D8918}" srcOrd="0" destOrd="0" presId="urn:microsoft.com/office/officeart/2005/8/layout/vList2"/>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55.xml><?xml version="1.0" encoding="utf-8"?>
<dgm:dataModel xmlns:dgm="http://schemas.openxmlformats.org/drawingml/2006/diagram" xmlns:a="http://schemas.openxmlformats.org/drawingml/2006/main">
  <dgm:ptLst>
    <dgm:pt modelId="{DDF889EE-245A-46BF-901F-92A59DEF427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A86A61D4-31C1-4A9E-A22D-6AA096A35E1C}">
      <dgm:prSet custT="1"/>
      <dgm:spPr>
        <a:solidFill>
          <a:srgbClr val="002060"/>
        </a:solidFill>
      </dgm:spPr>
      <dgm:t>
        <a:bodyPr/>
        <a:lstStyle/>
        <a:p>
          <a:pPr rtl="0"/>
          <a:r>
            <a:rPr lang="es-MX" sz="2000" dirty="0" smtClean="0"/>
            <a:t>Conforme lo anterior, podremos entonces decir que la función:</a:t>
          </a:r>
        </a:p>
        <a:p>
          <a:pPr rtl="0"/>
          <a:endParaRPr lang="es-MX" sz="1800" dirty="0" smtClean="0"/>
        </a:p>
        <a:p>
          <a:pPr rtl="0"/>
          <a:endParaRPr lang="es-MX" sz="1400" dirty="0" smtClean="0"/>
        </a:p>
        <a:p>
          <a:pPr rtl="0"/>
          <a:r>
            <a:rPr lang="es-MX" sz="1400" dirty="0" smtClean="0"/>
            <a:t> </a:t>
          </a:r>
          <a:r>
            <a:rPr lang="es-MX" sz="2400" b="1" dirty="0" smtClean="0"/>
            <a:t>f(x) = e</a:t>
          </a:r>
          <a:r>
            <a:rPr lang="es-MX" sz="2400" b="1" baseline="30000" dirty="0" smtClean="0"/>
            <a:t>-x</a:t>
          </a:r>
          <a:r>
            <a:rPr lang="es-MX" sz="2400" b="1" dirty="0" smtClean="0"/>
            <a:t> + 2</a:t>
          </a:r>
          <a:endParaRPr lang="es-MX" sz="1800" dirty="0" smtClean="0"/>
        </a:p>
        <a:p>
          <a:pPr rtl="0"/>
          <a:endParaRPr lang="es-MX" sz="1800" dirty="0" smtClean="0"/>
        </a:p>
        <a:p>
          <a:pPr rtl="0"/>
          <a:r>
            <a:rPr lang="es-MX" sz="2000" dirty="0" smtClean="0"/>
            <a:t>Representará la </a:t>
          </a:r>
          <a:r>
            <a:rPr lang="es-MX" sz="2000" dirty="0" smtClean="0"/>
            <a:t>gráfica </a:t>
          </a:r>
          <a:r>
            <a:rPr lang="es-MX" sz="2000" dirty="0" smtClean="0"/>
            <a:t>de una función exponencial  primitiva </a:t>
          </a:r>
          <a:r>
            <a:rPr lang="es-MX" sz="2000" b="1" dirty="0" smtClean="0"/>
            <a:t>f(x) = e</a:t>
          </a:r>
          <a:r>
            <a:rPr lang="es-MX" sz="2000" b="1" baseline="30000" dirty="0" smtClean="0"/>
            <a:t>x</a:t>
          </a:r>
          <a:r>
            <a:rPr lang="es-MX" sz="2000" b="1" dirty="0" smtClean="0"/>
            <a:t> + 2</a:t>
          </a:r>
          <a:r>
            <a:rPr lang="es-MX" sz="2000" dirty="0" smtClean="0"/>
            <a:t> que ha girado alrededor del eje y</a:t>
          </a:r>
          <a:r>
            <a:rPr lang="es-MX" sz="1800" dirty="0" smtClean="0"/>
            <a:t>.</a:t>
          </a:r>
          <a:endParaRPr lang="es-MX" sz="1800" dirty="0"/>
        </a:p>
      </dgm:t>
    </dgm:pt>
    <dgm:pt modelId="{123F38FA-25BF-41BF-B72F-92311396D856}" type="parTrans" cxnId="{77AD781D-85F7-41BF-A4F0-1DE167D47240}">
      <dgm:prSet/>
      <dgm:spPr/>
      <dgm:t>
        <a:bodyPr/>
        <a:lstStyle/>
        <a:p>
          <a:endParaRPr lang="es-MX"/>
        </a:p>
      </dgm:t>
    </dgm:pt>
    <dgm:pt modelId="{92DA89CA-312D-4FC3-A4AF-D2DAF7B8AC77}" type="sibTrans" cxnId="{77AD781D-85F7-41BF-A4F0-1DE167D47240}">
      <dgm:prSet/>
      <dgm:spPr/>
      <dgm:t>
        <a:bodyPr/>
        <a:lstStyle/>
        <a:p>
          <a:endParaRPr lang="es-MX"/>
        </a:p>
      </dgm:t>
    </dgm:pt>
    <dgm:pt modelId="{D4ECEE2D-ADD0-4AE6-A560-89CA45427741}" type="pres">
      <dgm:prSet presAssocID="{DDF889EE-245A-46BF-901F-92A59DEF4270}" presName="linear" presStyleCnt="0">
        <dgm:presLayoutVars>
          <dgm:animLvl val="lvl"/>
          <dgm:resizeHandles val="exact"/>
        </dgm:presLayoutVars>
      </dgm:prSet>
      <dgm:spPr/>
      <dgm:t>
        <a:bodyPr/>
        <a:lstStyle/>
        <a:p>
          <a:endParaRPr lang="es-MX"/>
        </a:p>
      </dgm:t>
    </dgm:pt>
    <dgm:pt modelId="{F5022340-C77F-4C20-B819-D38EFDC4C8B8}" type="pres">
      <dgm:prSet presAssocID="{A86A61D4-31C1-4A9E-A22D-6AA096A35E1C}" presName="parentText" presStyleLbl="node1" presStyleIdx="0" presStyleCnt="1" custScaleY="1495853" custLinFactY="-196513" custLinFactNeighborX="-1055" custLinFactNeighborY="-200000">
        <dgm:presLayoutVars>
          <dgm:chMax val="0"/>
          <dgm:bulletEnabled val="1"/>
        </dgm:presLayoutVars>
      </dgm:prSet>
      <dgm:spPr/>
      <dgm:t>
        <a:bodyPr/>
        <a:lstStyle/>
        <a:p>
          <a:endParaRPr lang="es-MX"/>
        </a:p>
      </dgm:t>
    </dgm:pt>
  </dgm:ptLst>
  <dgm:cxnLst>
    <dgm:cxn modelId="{CBA64A5D-851C-47AA-BCCE-CC5BCB352BC6}" type="presOf" srcId="{DDF889EE-245A-46BF-901F-92A59DEF4270}" destId="{D4ECEE2D-ADD0-4AE6-A560-89CA45427741}" srcOrd="0" destOrd="0" presId="urn:microsoft.com/office/officeart/2005/8/layout/vList2"/>
    <dgm:cxn modelId="{77AD781D-85F7-41BF-A4F0-1DE167D47240}" srcId="{DDF889EE-245A-46BF-901F-92A59DEF4270}" destId="{A86A61D4-31C1-4A9E-A22D-6AA096A35E1C}" srcOrd="0" destOrd="0" parTransId="{123F38FA-25BF-41BF-B72F-92311396D856}" sibTransId="{92DA89CA-312D-4FC3-A4AF-D2DAF7B8AC77}"/>
    <dgm:cxn modelId="{E25C58F7-9F7E-4CA4-B4DD-2C2DDEC146A2}" type="presOf" srcId="{A86A61D4-31C1-4A9E-A22D-6AA096A35E1C}" destId="{F5022340-C77F-4C20-B819-D38EFDC4C8B8}" srcOrd="0" destOrd="0" presId="urn:microsoft.com/office/officeart/2005/8/layout/vList2"/>
    <dgm:cxn modelId="{1B337281-9DED-410C-B619-70DB3F553CDA}" type="presParOf" srcId="{D4ECEE2D-ADD0-4AE6-A560-89CA45427741}" destId="{F5022340-C77F-4C20-B819-D38EFDC4C8B8}"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6.xml><?xml version="1.0" encoding="utf-8"?>
<dgm:dataModel xmlns:dgm="http://schemas.openxmlformats.org/drawingml/2006/diagram" xmlns:a="http://schemas.openxmlformats.org/drawingml/2006/main">
  <dgm:ptLst>
    <dgm:pt modelId="{293981E2-5360-42CF-93F8-6CFF2B03A6F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0AA71B7-5FD2-4F32-A6DB-EB5664A8CB74}">
      <dgm:prSet custT="1"/>
      <dgm:spPr>
        <a:solidFill>
          <a:srgbClr val="002060"/>
        </a:solidFill>
      </dgm:spPr>
      <dgm:t>
        <a:bodyPr/>
        <a:lstStyle/>
        <a:p>
          <a:pPr algn="ctr" rtl="0"/>
          <a:r>
            <a:rPr lang="es-MX" sz="2000" b="1" dirty="0" smtClean="0"/>
            <a:t>f(x) </a:t>
          </a:r>
          <a:endParaRPr lang="es-MX" sz="2000" b="1" dirty="0"/>
        </a:p>
      </dgm:t>
    </dgm:pt>
    <dgm:pt modelId="{F23C5CBE-8B94-4F69-91BF-96965DE365D8}" type="parTrans" cxnId="{B5198CF5-8F24-4082-8F4A-3D8B99E49107}">
      <dgm:prSet/>
      <dgm:spPr/>
      <dgm:t>
        <a:bodyPr/>
        <a:lstStyle/>
        <a:p>
          <a:endParaRPr lang="es-MX"/>
        </a:p>
      </dgm:t>
    </dgm:pt>
    <dgm:pt modelId="{2E379E3F-C435-4F64-8931-1321BF222A7B}" type="sibTrans" cxnId="{B5198CF5-8F24-4082-8F4A-3D8B99E49107}">
      <dgm:prSet/>
      <dgm:spPr/>
      <dgm:t>
        <a:bodyPr/>
        <a:lstStyle/>
        <a:p>
          <a:endParaRPr lang="es-MX"/>
        </a:p>
      </dgm:t>
    </dgm:pt>
    <dgm:pt modelId="{680D77E0-C083-43B6-8ADB-640707615DD1}" type="pres">
      <dgm:prSet presAssocID="{293981E2-5360-42CF-93F8-6CFF2B03A6FB}" presName="linear" presStyleCnt="0">
        <dgm:presLayoutVars>
          <dgm:animLvl val="lvl"/>
          <dgm:resizeHandles val="exact"/>
        </dgm:presLayoutVars>
      </dgm:prSet>
      <dgm:spPr/>
      <dgm:t>
        <a:bodyPr/>
        <a:lstStyle/>
        <a:p>
          <a:endParaRPr lang="es-MX"/>
        </a:p>
      </dgm:t>
    </dgm:pt>
    <dgm:pt modelId="{2B2B5D55-2923-49E0-B6C7-6E00098D8918}" type="pres">
      <dgm:prSet presAssocID="{80AA71B7-5FD2-4F32-A6DB-EB5664A8CB74}" presName="parentText" presStyleLbl="node1" presStyleIdx="0" presStyleCnt="1" custLinFactX="278613" custLinFactY="-100000" custLinFactNeighborX="300000" custLinFactNeighborY="-159994">
        <dgm:presLayoutVars>
          <dgm:chMax val="0"/>
          <dgm:bulletEnabled val="1"/>
        </dgm:presLayoutVars>
      </dgm:prSet>
      <dgm:spPr/>
      <dgm:t>
        <a:bodyPr/>
        <a:lstStyle/>
        <a:p>
          <a:endParaRPr lang="es-MX"/>
        </a:p>
      </dgm:t>
    </dgm:pt>
  </dgm:ptLst>
  <dgm:cxnLst>
    <dgm:cxn modelId="{B5198CF5-8F24-4082-8F4A-3D8B99E49107}" srcId="{293981E2-5360-42CF-93F8-6CFF2B03A6FB}" destId="{80AA71B7-5FD2-4F32-A6DB-EB5664A8CB74}" srcOrd="0" destOrd="0" parTransId="{F23C5CBE-8B94-4F69-91BF-96965DE365D8}" sibTransId="{2E379E3F-C435-4F64-8931-1321BF222A7B}"/>
    <dgm:cxn modelId="{444FCE80-1A14-4425-AEEE-13A599BB9989}" type="presOf" srcId="{293981E2-5360-42CF-93F8-6CFF2B03A6FB}" destId="{680D77E0-C083-43B6-8ADB-640707615DD1}" srcOrd="0" destOrd="0" presId="urn:microsoft.com/office/officeart/2005/8/layout/vList2"/>
    <dgm:cxn modelId="{E967C718-EF7B-4AFF-B7D8-D492C57E5808}" type="presOf" srcId="{80AA71B7-5FD2-4F32-A6DB-EB5664A8CB74}" destId="{2B2B5D55-2923-49E0-B6C7-6E00098D8918}" srcOrd="0" destOrd="0" presId="urn:microsoft.com/office/officeart/2005/8/layout/vList2"/>
    <dgm:cxn modelId="{58F111F1-B03E-489A-ADF9-E7846831DFAC}" type="presParOf" srcId="{680D77E0-C083-43B6-8ADB-640707615DD1}" destId="{2B2B5D55-2923-49E0-B6C7-6E00098D8918}"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7.xml><?xml version="1.0" encoding="utf-8"?>
<dgm:dataModel xmlns:dgm="http://schemas.openxmlformats.org/drawingml/2006/diagram" xmlns:a="http://schemas.openxmlformats.org/drawingml/2006/main">
  <dgm:ptLst>
    <dgm:pt modelId="{293981E2-5360-42CF-93F8-6CFF2B03A6F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0AA71B7-5FD2-4F32-A6DB-EB5664A8CB74}">
      <dgm:prSet custT="1"/>
      <dgm:spPr>
        <a:solidFill>
          <a:srgbClr val="002060"/>
        </a:solidFill>
      </dgm:spPr>
      <dgm:t>
        <a:bodyPr/>
        <a:lstStyle/>
        <a:p>
          <a:pPr algn="ctr" rtl="0"/>
          <a:r>
            <a:rPr lang="es-MX" sz="2000" b="1" dirty="0" smtClean="0"/>
            <a:t>- f(x) </a:t>
          </a:r>
          <a:endParaRPr lang="es-MX" sz="2000" b="1" dirty="0"/>
        </a:p>
      </dgm:t>
    </dgm:pt>
    <dgm:pt modelId="{F23C5CBE-8B94-4F69-91BF-96965DE365D8}" type="parTrans" cxnId="{B5198CF5-8F24-4082-8F4A-3D8B99E49107}">
      <dgm:prSet/>
      <dgm:spPr/>
      <dgm:t>
        <a:bodyPr/>
        <a:lstStyle/>
        <a:p>
          <a:endParaRPr lang="es-MX"/>
        </a:p>
      </dgm:t>
    </dgm:pt>
    <dgm:pt modelId="{2E379E3F-C435-4F64-8931-1321BF222A7B}" type="sibTrans" cxnId="{B5198CF5-8F24-4082-8F4A-3D8B99E49107}">
      <dgm:prSet/>
      <dgm:spPr/>
      <dgm:t>
        <a:bodyPr/>
        <a:lstStyle/>
        <a:p>
          <a:endParaRPr lang="es-MX"/>
        </a:p>
      </dgm:t>
    </dgm:pt>
    <dgm:pt modelId="{680D77E0-C083-43B6-8ADB-640707615DD1}" type="pres">
      <dgm:prSet presAssocID="{293981E2-5360-42CF-93F8-6CFF2B03A6FB}" presName="linear" presStyleCnt="0">
        <dgm:presLayoutVars>
          <dgm:animLvl val="lvl"/>
          <dgm:resizeHandles val="exact"/>
        </dgm:presLayoutVars>
      </dgm:prSet>
      <dgm:spPr/>
      <dgm:t>
        <a:bodyPr/>
        <a:lstStyle/>
        <a:p>
          <a:endParaRPr lang="es-MX"/>
        </a:p>
      </dgm:t>
    </dgm:pt>
    <dgm:pt modelId="{2B2B5D55-2923-49E0-B6C7-6E00098D8918}" type="pres">
      <dgm:prSet presAssocID="{80AA71B7-5FD2-4F32-A6DB-EB5664A8CB74}" presName="parentText" presStyleLbl="node1" presStyleIdx="0" presStyleCnt="1" custLinFactNeighborX="-15938" custLinFactNeighborY="813">
        <dgm:presLayoutVars>
          <dgm:chMax val="0"/>
          <dgm:bulletEnabled val="1"/>
        </dgm:presLayoutVars>
      </dgm:prSet>
      <dgm:spPr/>
      <dgm:t>
        <a:bodyPr/>
        <a:lstStyle/>
        <a:p>
          <a:endParaRPr lang="es-MX"/>
        </a:p>
      </dgm:t>
    </dgm:pt>
  </dgm:ptLst>
  <dgm:cxnLst>
    <dgm:cxn modelId="{B5198CF5-8F24-4082-8F4A-3D8B99E49107}" srcId="{293981E2-5360-42CF-93F8-6CFF2B03A6FB}" destId="{80AA71B7-5FD2-4F32-A6DB-EB5664A8CB74}" srcOrd="0" destOrd="0" parTransId="{F23C5CBE-8B94-4F69-91BF-96965DE365D8}" sibTransId="{2E379E3F-C435-4F64-8931-1321BF222A7B}"/>
    <dgm:cxn modelId="{5969991B-3DC3-4EB7-B17F-11B44E4E0227}" type="presOf" srcId="{293981E2-5360-42CF-93F8-6CFF2B03A6FB}" destId="{680D77E0-C083-43B6-8ADB-640707615DD1}" srcOrd="0" destOrd="0" presId="urn:microsoft.com/office/officeart/2005/8/layout/vList2"/>
    <dgm:cxn modelId="{DB76F606-00B4-4067-8B1A-21BFF13DD638}" type="presOf" srcId="{80AA71B7-5FD2-4F32-A6DB-EB5664A8CB74}" destId="{2B2B5D55-2923-49E0-B6C7-6E00098D8918}" srcOrd="0" destOrd="0" presId="urn:microsoft.com/office/officeart/2005/8/layout/vList2"/>
    <dgm:cxn modelId="{DF834482-C8F6-4F65-8E8C-D2DF1DF32BFE}" type="presParOf" srcId="{680D77E0-C083-43B6-8ADB-640707615DD1}" destId="{2B2B5D55-2923-49E0-B6C7-6E00098D8918}" srcOrd="0" destOrd="0" presId="urn:microsoft.com/office/officeart/2005/8/layout/vList2"/>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58.xml><?xml version="1.0" encoding="utf-8"?>
<dgm:dataModel xmlns:dgm="http://schemas.openxmlformats.org/drawingml/2006/diagram" xmlns:a="http://schemas.openxmlformats.org/drawingml/2006/main">
  <dgm:ptLst>
    <dgm:pt modelId="{293981E2-5360-42CF-93F8-6CFF2B03A6F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0AA71B7-5FD2-4F32-A6DB-EB5664A8CB74}">
      <dgm:prSet custT="1"/>
      <dgm:spPr>
        <a:solidFill>
          <a:srgbClr val="002060"/>
        </a:solidFill>
      </dgm:spPr>
      <dgm:t>
        <a:bodyPr/>
        <a:lstStyle/>
        <a:p>
          <a:pPr algn="ctr" rtl="0"/>
          <a:r>
            <a:rPr lang="es-MX" sz="2000" b="1" smtClean="0"/>
            <a:t>f(-x</a:t>
          </a:r>
          <a:r>
            <a:rPr lang="es-MX" sz="2000" b="1" dirty="0" smtClean="0"/>
            <a:t>) </a:t>
          </a:r>
          <a:endParaRPr lang="es-MX" sz="2000" b="1" dirty="0"/>
        </a:p>
      </dgm:t>
    </dgm:pt>
    <dgm:pt modelId="{F23C5CBE-8B94-4F69-91BF-96965DE365D8}" type="parTrans" cxnId="{B5198CF5-8F24-4082-8F4A-3D8B99E49107}">
      <dgm:prSet/>
      <dgm:spPr/>
      <dgm:t>
        <a:bodyPr/>
        <a:lstStyle/>
        <a:p>
          <a:endParaRPr lang="es-MX"/>
        </a:p>
      </dgm:t>
    </dgm:pt>
    <dgm:pt modelId="{2E379E3F-C435-4F64-8931-1321BF222A7B}" type="sibTrans" cxnId="{B5198CF5-8F24-4082-8F4A-3D8B99E49107}">
      <dgm:prSet/>
      <dgm:spPr/>
      <dgm:t>
        <a:bodyPr/>
        <a:lstStyle/>
        <a:p>
          <a:endParaRPr lang="es-MX"/>
        </a:p>
      </dgm:t>
    </dgm:pt>
    <dgm:pt modelId="{680D77E0-C083-43B6-8ADB-640707615DD1}" type="pres">
      <dgm:prSet presAssocID="{293981E2-5360-42CF-93F8-6CFF2B03A6FB}" presName="linear" presStyleCnt="0">
        <dgm:presLayoutVars>
          <dgm:animLvl val="lvl"/>
          <dgm:resizeHandles val="exact"/>
        </dgm:presLayoutVars>
      </dgm:prSet>
      <dgm:spPr/>
      <dgm:t>
        <a:bodyPr/>
        <a:lstStyle/>
        <a:p>
          <a:endParaRPr lang="es-MX"/>
        </a:p>
      </dgm:t>
    </dgm:pt>
    <dgm:pt modelId="{2B2B5D55-2923-49E0-B6C7-6E00098D8918}" type="pres">
      <dgm:prSet presAssocID="{80AA71B7-5FD2-4F32-A6DB-EB5664A8CB74}" presName="parentText" presStyleLbl="node1" presStyleIdx="0" presStyleCnt="1" custLinFactNeighborX="77740" custLinFactNeighborY="307">
        <dgm:presLayoutVars>
          <dgm:chMax val="0"/>
          <dgm:bulletEnabled val="1"/>
        </dgm:presLayoutVars>
      </dgm:prSet>
      <dgm:spPr/>
      <dgm:t>
        <a:bodyPr/>
        <a:lstStyle/>
        <a:p>
          <a:endParaRPr lang="es-MX"/>
        </a:p>
      </dgm:t>
    </dgm:pt>
  </dgm:ptLst>
  <dgm:cxnLst>
    <dgm:cxn modelId="{B5198CF5-8F24-4082-8F4A-3D8B99E49107}" srcId="{293981E2-5360-42CF-93F8-6CFF2B03A6FB}" destId="{80AA71B7-5FD2-4F32-A6DB-EB5664A8CB74}" srcOrd="0" destOrd="0" parTransId="{F23C5CBE-8B94-4F69-91BF-96965DE365D8}" sibTransId="{2E379E3F-C435-4F64-8931-1321BF222A7B}"/>
    <dgm:cxn modelId="{A015B14B-83FC-47EF-B04D-EC030DC4C7E9}" type="presOf" srcId="{80AA71B7-5FD2-4F32-A6DB-EB5664A8CB74}" destId="{2B2B5D55-2923-49E0-B6C7-6E00098D8918}" srcOrd="0" destOrd="0" presId="urn:microsoft.com/office/officeart/2005/8/layout/vList2"/>
    <dgm:cxn modelId="{BCB8EB07-E85B-49FA-98CF-DC2137D2DD2C}" type="presOf" srcId="{293981E2-5360-42CF-93F8-6CFF2B03A6FB}" destId="{680D77E0-C083-43B6-8ADB-640707615DD1}" srcOrd="0" destOrd="0" presId="urn:microsoft.com/office/officeart/2005/8/layout/vList2"/>
    <dgm:cxn modelId="{B621E380-EBE0-49D2-A453-299B055E96BE}" type="presParOf" srcId="{680D77E0-C083-43B6-8ADB-640707615DD1}" destId="{2B2B5D55-2923-49E0-B6C7-6E00098D8918}" srcOrd="0" destOrd="0" presId="urn:microsoft.com/office/officeart/2005/8/layout/vList2"/>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59.xml><?xml version="1.0" encoding="utf-8"?>
<dgm:dataModel xmlns:dgm="http://schemas.openxmlformats.org/drawingml/2006/diagram" xmlns:a="http://schemas.openxmlformats.org/drawingml/2006/main">
  <dgm:ptLst>
    <dgm:pt modelId="{293981E2-5360-42CF-93F8-6CFF2B03A6F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0AA71B7-5FD2-4F32-A6DB-EB5664A8CB74}">
      <dgm:prSet custT="1"/>
      <dgm:spPr>
        <a:solidFill>
          <a:srgbClr val="002060"/>
        </a:solidFill>
      </dgm:spPr>
      <dgm:t>
        <a:bodyPr/>
        <a:lstStyle/>
        <a:p>
          <a:pPr algn="ctr" rtl="0"/>
          <a:r>
            <a:rPr lang="es-MX" sz="2000" b="1" dirty="0" smtClean="0"/>
            <a:t>f(x) </a:t>
          </a:r>
          <a:endParaRPr lang="es-MX" sz="2000" b="1" dirty="0"/>
        </a:p>
      </dgm:t>
    </dgm:pt>
    <dgm:pt modelId="{F23C5CBE-8B94-4F69-91BF-96965DE365D8}" type="parTrans" cxnId="{B5198CF5-8F24-4082-8F4A-3D8B99E49107}">
      <dgm:prSet/>
      <dgm:spPr/>
      <dgm:t>
        <a:bodyPr/>
        <a:lstStyle/>
        <a:p>
          <a:endParaRPr lang="es-MX"/>
        </a:p>
      </dgm:t>
    </dgm:pt>
    <dgm:pt modelId="{2E379E3F-C435-4F64-8931-1321BF222A7B}" type="sibTrans" cxnId="{B5198CF5-8F24-4082-8F4A-3D8B99E49107}">
      <dgm:prSet/>
      <dgm:spPr/>
      <dgm:t>
        <a:bodyPr/>
        <a:lstStyle/>
        <a:p>
          <a:endParaRPr lang="es-MX"/>
        </a:p>
      </dgm:t>
    </dgm:pt>
    <dgm:pt modelId="{680D77E0-C083-43B6-8ADB-640707615DD1}" type="pres">
      <dgm:prSet presAssocID="{293981E2-5360-42CF-93F8-6CFF2B03A6FB}" presName="linear" presStyleCnt="0">
        <dgm:presLayoutVars>
          <dgm:animLvl val="lvl"/>
          <dgm:resizeHandles val="exact"/>
        </dgm:presLayoutVars>
      </dgm:prSet>
      <dgm:spPr/>
      <dgm:t>
        <a:bodyPr/>
        <a:lstStyle/>
        <a:p>
          <a:endParaRPr lang="es-MX"/>
        </a:p>
      </dgm:t>
    </dgm:pt>
    <dgm:pt modelId="{2B2B5D55-2923-49E0-B6C7-6E00098D8918}" type="pres">
      <dgm:prSet presAssocID="{80AA71B7-5FD2-4F32-A6DB-EB5664A8CB74}" presName="parentText" presStyleLbl="node1" presStyleIdx="0" presStyleCnt="1" custLinFactNeighborX="77740" custLinFactNeighborY="307">
        <dgm:presLayoutVars>
          <dgm:chMax val="0"/>
          <dgm:bulletEnabled val="1"/>
        </dgm:presLayoutVars>
      </dgm:prSet>
      <dgm:spPr/>
      <dgm:t>
        <a:bodyPr/>
        <a:lstStyle/>
        <a:p>
          <a:endParaRPr lang="es-MX"/>
        </a:p>
      </dgm:t>
    </dgm:pt>
  </dgm:ptLst>
  <dgm:cxnLst>
    <dgm:cxn modelId="{B5198CF5-8F24-4082-8F4A-3D8B99E49107}" srcId="{293981E2-5360-42CF-93F8-6CFF2B03A6FB}" destId="{80AA71B7-5FD2-4F32-A6DB-EB5664A8CB74}" srcOrd="0" destOrd="0" parTransId="{F23C5CBE-8B94-4F69-91BF-96965DE365D8}" sibTransId="{2E379E3F-C435-4F64-8931-1321BF222A7B}"/>
    <dgm:cxn modelId="{852C3FD2-3C09-4351-AE4E-94B91AC90A3A}" type="presOf" srcId="{80AA71B7-5FD2-4F32-A6DB-EB5664A8CB74}" destId="{2B2B5D55-2923-49E0-B6C7-6E00098D8918}" srcOrd="0" destOrd="0" presId="urn:microsoft.com/office/officeart/2005/8/layout/vList2"/>
    <dgm:cxn modelId="{F089EA74-E9E7-4210-BA69-AE6EF6B4866D}" type="presOf" srcId="{293981E2-5360-42CF-93F8-6CFF2B03A6FB}" destId="{680D77E0-C083-43B6-8ADB-640707615DD1}" srcOrd="0" destOrd="0" presId="urn:microsoft.com/office/officeart/2005/8/layout/vList2"/>
    <dgm:cxn modelId="{B0225FBE-70CD-4367-88F2-5C2D0B0EC597}" type="presParOf" srcId="{680D77E0-C083-43B6-8ADB-640707615DD1}" destId="{2B2B5D55-2923-49E0-B6C7-6E00098D8918}" srcOrd="0" destOrd="0" presId="urn:microsoft.com/office/officeart/2005/8/layout/vList2"/>
  </dgm:cxn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8FC49BD-E49B-4C9E-BC58-DD81D0FE4E7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FBC8901B-6A55-4B9C-AE56-8F966E60BB87}">
      <dgm:prSet custT="1"/>
      <dgm:spPr>
        <a:solidFill>
          <a:srgbClr val="002060"/>
        </a:solidFill>
      </dgm:spPr>
      <dgm:t>
        <a:bodyPr/>
        <a:lstStyle/>
        <a:p>
          <a:pPr rtl="0"/>
          <a:r>
            <a:rPr lang="es-MX" sz="1800" dirty="0" smtClean="0"/>
            <a:t>Algunas funciones básicas que pueden obtenerse asignando valores a </a:t>
          </a:r>
          <a:r>
            <a:rPr lang="es-MX" sz="1800" b="1" dirty="0" smtClean="0"/>
            <a:t>X</a:t>
          </a:r>
          <a:r>
            <a:rPr lang="es-MX" sz="1800" dirty="0" smtClean="0"/>
            <a:t> y obteniendo los de </a:t>
          </a:r>
          <a:r>
            <a:rPr lang="es-MX" sz="1800" b="1" dirty="0" smtClean="0"/>
            <a:t>Y</a:t>
          </a:r>
          <a:r>
            <a:rPr lang="es-MX" sz="1800" dirty="0" smtClean="0"/>
            <a:t> a partir de la función correspondiente, entre las más comunes  se tienen:</a:t>
          </a:r>
        </a:p>
        <a:p>
          <a:pPr rtl="0"/>
          <a:endParaRPr lang="es-MX" sz="1600" dirty="0" smtClean="0"/>
        </a:p>
        <a:p>
          <a:pPr rtl="0"/>
          <a:r>
            <a:rPr lang="es-MX" sz="2000" b="1" dirty="0" smtClean="0">
              <a:solidFill>
                <a:srgbClr val="FFC000"/>
              </a:solidFill>
            </a:rPr>
            <a:t>Y = X  			Y = X</a:t>
          </a:r>
          <a:r>
            <a:rPr lang="es-MX" sz="2000" b="1" baseline="30000" dirty="0" smtClean="0">
              <a:solidFill>
                <a:srgbClr val="FFC000"/>
              </a:solidFill>
            </a:rPr>
            <a:t>2</a:t>
          </a:r>
          <a:r>
            <a:rPr lang="es-MX" sz="2000" b="1" dirty="0" smtClean="0">
              <a:solidFill>
                <a:srgbClr val="FFC000"/>
              </a:solidFill>
            </a:rPr>
            <a:t>			Y = X</a:t>
          </a:r>
          <a:r>
            <a:rPr lang="es-MX" sz="2000" b="1" baseline="30000" dirty="0" smtClean="0">
              <a:solidFill>
                <a:srgbClr val="FFC000"/>
              </a:solidFill>
            </a:rPr>
            <a:t>3</a:t>
          </a:r>
          <a:r>
            <a:rPr lang="es-MX" sz="2000" b="1" dirty="0" smtClean="0">
              <a:solidFill>
                <a:srgbClr val="FFC000"/>
              </a:solidFill>
            </a:rPr>
            <a:t>	</a:t>
          </a:r>
        </a:p>
        <a:p>
          <a:pPr rtl="0"/>
          <a:endParaRPr lang="es-MX" sz="2000" b="1" dirty="0" smtClean="0">
            <a:solidFill>
              <a:srgbClr val="FFC000"/>
            </a:solidFill>
          </a:endParaRPr>
        </a:p>
        <a:p>
          <a:pPr rtl="0"/>
          <a:r>
            <a:rPr lang="es-MX" sz="2000" b="1" dirty="0" smtClean="0">
              <a:solidFill>
                <a:srgbClr val="FFC000"/>
              </a:solidFill>
            </a:rPr>
            <a:t>Y = e</a:t>
          </a:r>
          <a:r>
            <a:rPr lang="es-MX" sz="2000" b="1" baseline="30000" dirty="0" smtClean="0">
              <a:solidFill>
                <a:srgbClr val="FFC000"/>
              </a:solidFill>
            </a:rPr>
            <a:t>x</a:t>
          </a:r>
          <a:r>
            <a:rPr lang="es-MX" sz="2000" b="1" dirty="0" smtClean="0">
              <a:solidFill>
                <a:srgbClr val="FFC000"/>
              </a:solidFill>
            </a:rPr>
            <a:t>			Y = 1/X		Y = |X|</a:t>
          </a:r>
        </a:p>
        <a:p>
          <a:pPr rtl="0"/>
          <a:endParaRPr lang="es-MX" sz="1600" dirty="0" smtClean="0"/>
        </a:p>
        <a:p>
          <a:pPr rtl="0"/>
          <a:endParaRPr lang="es-MX" sz="1600" dirty="0" smtClean="0"/>
        </a:p>
        <a:p>
          <a:pPr rtl="0"/>
          <a:r>
            <a:rPr lang="es-MX" sz="1800" dirty="0" smtClean="0"/>
            <a:t>Estas han sido estudiadas en cursos de educación básica y como recordatorio se muestran sus </a:t>
          </a:r>
          <a:r>
            <a:rPr lang="es-MX" sz="1800" dirty="0" smtClean="0"/>
            <a:t>gráficas </a:t>
          </a:r>
          <a:r>
            <a:rPr lang="es-MX" sz="1800" dirty="0" smtClean="0"/>
            <a:t>en las siguientes diapositivas.</a:t>
          </a:r>
          <a:endParaRPr lang="es-MX" sz="1800" dirty="0"/>
        </a:p>
      </dgm:t>
    </dgm:pt>
    <dgm:pt modelId="{7BE0ADBC-FA04-48AC-98C7-FA625280407C}" type="parTrans" cxnId="{8790BBE4-4157-4874-9BE5-1DE871E5E4F3}">
      <dgm:prSet/>
      <dgm:spPr/>
      <dgm:t>
        <a:bodyPr/>
        <a:lstStyle/>
        <a:p>
          <a:endParaRPr lang="es-MX"/>
        </a:p>
      </dgm:t>
    </dgm:pt>
    <dgm:pt modelId="{0CDD4CF8-98F8-4850-946A-B46C84233A13}" type="sibTrans" cxnId="{8790BBE4-4157-4874-9BE5-1DE871E5E4F3}">
      <dgm:prSet/>
      <dgm:spPr/>
      <dgm:t>
        <a:bodyPr/>
        <a:lstStyle/>
        <a:p>
          <a:endParaRPr lang="es-MX"/>
        </a:p>
      </dgm:t>
    </dgm:pt>
    <dgm:pt modelId="{6F222151-8390-4D35-A04B-E2BE49A97443}" type="pres">
      <dgm:prSet presAssocID="{18FC49BD-E49B-4C9E-BC58-DD81D0FE4E7A}" presName="linear" presStyleCnt="0">
        <dgm:presLayoutVars>
          <dgm:animLvl val="lvl"/>
          <dgm:resizeHandles val="exact"/>
        </dgm:presLayoutVars>
      </dgm:prSet>
      <dgm:spPr/>
      <dgm:t>
        <a:bodyPr/>
        <a:lstStyle/>
        <a:p>
          <a:endParaRPr lang="es-MX"/>
        </a:p>
      </dgm:t>
    </dgm:pt>
    <dgm:pt modelId="{43926C45-5B3E-4FDC-BCA0-7D069897F4CE}" type="pres">
      <dgm:prSet presAssocID="{FBC8901B-6A55-4B9C-AE56-8F966E60BB87}" presName="parentText" presStyleLbl="node1" presStyleIdx="0" presStyleCnt="1" custScaleY="464149" custLinFactY="-9869" custLinFactNeighborX="-899" custLinFactNeighborY="-100000">
        <dgm:presLayoutVars>
          <dgm:chMax val="0"/>
          <dgm:bulletEnabled val="1"/>
        </dgm:presLayoutVars>
      </dgm:prSet>
      <dgm:spPr/>
      <dgm:t>
        <a:bodyPr/>
        <a:lstStyle/>
        <a:p>
          <a:endParaRPr lang="es-MX"/>
        </a:p>
      </dgm:t>
    </dgm:pt>
  </dgm:ptLst>
  <dgm:cxnLst>
    <dgm:cxn modelId="{E457FC77-02F8-494B-B596-94D1C640B14E}" type="presOf" srcId="{FBC8901B-6A55-4B9C-AE56-8F966E60BB87}" destId="{43926C45-5B3E-4FDC-BCA0-7D069897F4CE}" srcOrd="0" destOrd="0" presId="urn:microsoft.com/office/officeart/2005/8/layout/vList2"/>
    <dgm:cxn modelId="{8790BBE4-4157-4874-9BE5-1DE871E5E4F3}" srcId="{18FC49BD-E49B-4C9E-BC58-DD81D0FE4E7A}" destId="{FBC8901B-6A55-4B9C-AE56-8F966E60BB87}" srcOrd="0" destOrd="0" parTransId="{7BE0ADBC-FA04-48AC-98C7-FA625280407C}" sibTransId="{0CDD4CF8-98F8-4850-946A-B46C84233A13}"/>
    <dgm:cxn modelId="{60E067D4-041B-4479-BB95-98A481727958}" type="presOf" srcId="{18FC49BD-E49B-4C9E-BC58-DD81D0FE4E7A}" destId="{6F222151-8390-4D35-A04B-E2BE49A97443}" srcOrd="0" destOrd="0" presId="urn:microsoft.com/office/officeart/2005/8/layout/vList2"/>
    <dgm:cxn modelId="{552A7E86-93AA-4863-A96A-F62B7422FD0E}" type="presParOf" srcId="{6F222151-8390-4D35-A04B-E2BE49A97443}" destId="{43926C45-5B3E-4FDC-BCA0-7D069897F4CE}"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60.xml><?xml version="1.0" encoding="utf-8"?>
<dgm:dataModel xmlns:dgm="http://schemas.openxmlformats.org/drawingml/2006/diagram" xmlns:a="http://schemas.openxmlformats.org/drawingml/2006/main">
  <dgm:ptLst>
    <dgm:pt modelId="{DC6805E3-9A7B-4152-970C-73806858FB58}"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3A4AACB6-424A-4B3F-827E-0C2CDF5C0E8D}">
      <dgm:prSet/>
      <dgm:spPr/>
      <dgm:t>
        <a:bodyPr/>
        <a:lstStyle/>
        <a:p>
          <a:pPr rtl="0"/>
          <a:r>
            <a:rPr lang="es-MX" b="0" smtClean="0"/>
            <a:t>Ejercicios</a:t>
          </a:r>
          <a:endParaRPr lang="es-MX"/>
        </a:p>
      </dgm:t>
    </dgm:pt>
    <dgm:pt modelId="{40F797A3-F1BB-4A39-BD42-9F76C7C28935}" type="parTrans" cxnId="{3F74A6DC-B260-465E-8221-202B3B01A240}">
      <dgm:prSet/>
      <dgm:spPr/>
      <dgm:t>
        <a:bodyPr/>
        <a:lstStyle/>
        <a:p>
          <a:endParaRPr lang="es-MX"/>
        </a:p>
      </dgm:t>
    </dgm:pt>
    <dgm:pt modelId="{443C18B6-F3A6-4A55-86EA-5F5FD23E68D6}" type="sibTrans" cxnId="{3F74A6DC-B260-465E-8221-202B3B01A240}">
      <dgm:prSet/>
      <dgm:spPr/>
      <dgm:t>
        <a:bodyPr/>
        <a:lstStyle/>
        <a:p>
          <a:endParaRPr lang="es-MX"/>
        </a:p>
      </dgm:t>
    </dgm:pt>
    <dgm:pt modelId="{1A755E9D-D33D-45F4-987A-5B319646323F}" type="pres">
      <dgm:prSet presAssocID="{DC6805E3-9A7B-4152-970C-73806858FB58}" presName="linear" presStyleCnt="0">
        <dgm:presLayoutVars>
          <dgm:animLvl val="lvl"/>
          <dgm:resizeHandles val="exact"/>
        </dgm:presLayoutVars>
      </dgm:prSet>
      <dgm:spPr/>
      <dgm:t>
        <a:bodyPr/>
        <a:lstStyle/>
        <a:p>
          <a:endParaRPr lang="es-MX"/>
        </a:p>
      </dgm:t>
    </dgm:pt>
    <dgm:pt modelId="{EF450569-8037-4B1F-B0EB-394E450B890B}" type="pres">
      <dgm:prSet presAssocID="{3A4AACB6-424A-4B3F-827E-0C2CDF5C0E8D}" presName="parentText" presStyleLbl="node1" presStyleIdx="0" presStyleCnt="1" custLinFactNeighborX="604" custLinFactNeighborY="-881">
        <dgm:presLayoutVars>
          <dgm:chMax val="0"/>
          <dgm:bulletEnabled val="1"/>
        </dgm:presLayoutVars>
      </dgm:prSet>
      <dgm:spPr/>
      <dgm:t>
        <a:bodyPr/>
        <a:lstStyle/>
        <a:p>
          <a:endParaRPr lang="es-MX"/>
        </a:p>
      </dgm:t>
    </dgm:pt>
  </dgm:ptLst>
  <dgm:cxnLst>
    <dgm:cxn modelId="{A6D4880E-BDC4-4D2E-9818-52B7548F7820}" type="presOf" srcId="{3A4AACB6-424A-4B3F-827E-0C2CDF5C0E8D}" destId="{EF450569-8037-4B1F-B0EB-394E450B890B}" srcOrd="0" destOrd="0" presId="urn:microsoft.com/office/officeart/2005/8/layout/vList2"/>
    <dgm:cxn modelId="{3F74A6DC-B260-465E-8221-202B3B01A240}" srcId="{DC6805E3-9A7B-4152-970C-73806858FB58}" destId="{3A4AACB6-424A-4B3F-827E-0C2CDF5C0E8D}" srcOrd="0" destOrd="0" parTransId="{40F797A3-F1BB-4A39-BD42-9F76C7C28935}" sibTransId="{443C18B6-F3A6-4A55-86EA-5F5FD23E68D6}"/>
    <dgm:cxn modelId="{E79AD2C2-B18D-4855-B218-90F297A49CFB}" type="presOf" srcId="{DC6805E3-9A7B-4152-970C-73806858FB58}" destId="{1A755E9D-D33D-45F4-987A-5B319646323F}" srcOrd="0" destOrd="0" presId="urn:microsoft.com/office/officeart/2005/8/layout/vList2"/>
    <dgm:cxn modelId="{9496BA87-23F2-4F40-BFD6-CD3C8FA1EC34}" type="presParOf" srcId="{1A755E9D-D33D-45F4-987A-5B319646323F}" destId="{EF450569-8037-4B1F-B0EB-394E450B890B}"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1.xml><?xml version="1.0" encoding="utf-8"?>
<dgm:dataModel xmlns:dgm="http://schemas.openxmlformats.org/drawingml/2006/diagram" xmlns:a="http://schemas.openxmlformats.org/drawingml/2006/main">
  <dgm:ptLst>
    <dgm:pt modelId="{906DDC8E-6FC0-4953-A593-5C786A7FFE8E}"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9A2E3CB0-40C3-4690-BEB7-DF07CEAF427C}">
      <dgm:prSet custT="1"/>
      <dgm:spPr/>
      <dgm:t>
        <a:bodyPr/>
        <a:lstStyle/>
        <a:p>
          <a:pPr algn="l" rtl="0"/>
          <a:r>
            <a:rPr lang="es-MX" sz="3200" dirty="0" smtClean="0"/>
            <a:t>f(x) = -(X +3)</a:t>
          </a:r>
        </a:p>
        <a:p>
          <a:pPr algn="l" rtl="0"/>
          <a:endParaRPr lang="es-MX" sz="3200" dirty="0" smtClean="0"/>
        </a:p>
        <a:p>
          <a:pPr algn="l" rtl="0"/>
          <a:r>
            <a:rPr lang="es-MX" sz="3200" dirty="0" smtClean="0"/>
            <a:t>f(x) = (X+2)</a:t>
          </a:r>
          <a:r>
            <a:rPr lang="es-MX" sz="3200" baseline="30000" dirty="0" smtClean="0"/>
            <a:t>2</a:t>
          </a:r>
          <a:r>
            <a:rPr lang="es-MX" sz="3200" dirty="0" smtClean="0"/>
            <a:t> -1</a:t>
          </a:r>
        </a:p>
        <a:p>
          <a:pPr algn="l" rtl="0"/>
          <a:endParaRPr lang="es-MX" sz="3200" dirty="0" smtClean="0"/>
        </a:p>
        <a:p>
          <a:pPr algn="l" rtl="0"/>
          <a:r>
            <a:rPr lang="es-MX" sz="3200" dirty="0" smtClean="0"/>
            <a:t>f(x) = e</a:t>
          </a:r>
          <a:r>
            <a:rPr lang="es-MX" sz="3200" baseline="30000" dirty="0" smtClean="0"/>
            <a:t>X+1</a:t>
          </a:r>
          <a:r>
            <a:rPr lang="es-MX" sz="3200" dirty="0" smtClean="0"/>
            <a:t> </a:t>
          </a:r>
        </a:p>
        <a:p>
          <a:pPr algn="l" rtl="0"/>
          <a:endParaRPr lang="es-MX" sz="3200" dirty="0" smtClean="0"/>
        </a:p>
        <a:p>
          <a:pPr algn="l" rtl="0"/>
          <a:r>
            <a:rPr lang="es-MX" sz="3200" dirty="0" smtClean="0"/>
            <a:t>f(x) = 1/(X-3) +2</a:t>
          </a:r>
          <a:endParaRPr lang="es-MX" sz="3200" dirty="0"/>
        </a:p>
      </dgm:t>
    </dgm:pt>
    <dgm:pt modelId="{661F8A94-7192-43FC-9AAD-C59409B379F5}" type="parTrans" cxnId="{8F91BF31-4118-471C-B375-D619B9127006}">
      <dgm:prSet/>
      <dgm:spPr/>
      <dgm:t>
        <a:bodyPr/>
        <a:lstStyle/>
        <a:p>
          <a:endParaRPr lang="es-MX"/>
        </a:p>
      </dgm:t>
    </dgm:pt>
    <dgm:pt modelId="{E0554992-C633-488D-899C-0ACE68131240}" type="sibTrans" cxnId="{8F91BF31-4118-471C-B375-D619B9127006}">
      <dgm:prSet/>
      <dgm:spPr/>
      <dgm:t>
        <a:bodyPr/>
        <a:lstStyle/>
        <a:p>
          <a:endParaRPr lang="es-MX"/>
        </a:p>
      </dgm:t>
    </dgm:pt>
    <dgm:pt modelId="{1E127346-A3A1-4868-9837-F0AFD953A987}" type="pres">
      <dgm:prSet presAssocID="{906DDC8E-6FC0-4953-A593-5C786A7FFE8E}" presName="linear" presStyleCnt="0">
        <dgm:presLayoutVars>
          <dgm:animLvl val="lvl"/>
          <dgm:resizeHandles val="exact"/>
        </dgm:presLayoutVars>
      </dgm:prSet>
      <dgm:spPr/>
      <dgm:t>
        <a:bodyPr/>
        <a:lstStyle/>
        <a:p>
          <a:endParaRPr lang="es-MX"/>
        </a:p>
      </dgm:t>
    </dgm:pt>
    <dgm:pt modelId="{563A250D-D834-4EA4-A2E3-C3AF2EE2323B}" type="pres">
      <dgm:prSet presAssocID="{9A2E3CB0-40C3-4690-BEB7-DF07CEAF427C}" presName="parentText" presStyleLbl="node1" presStyleIdx="0" presStyleCnt="1" custScaleY="823321" custLinFactNeighborX="-3032" custLinFactNeighborY="16895">
        <dgm:presLayoutVars>
          <dgm:chMax val="0"/>
          <dgm:bulletEnabled val="1"/>
        </dgm:presLayoutVars>
      </dgm:prSet>
      <dgm:spPr/>
      <dgm:t>
        <a:bodyPr/>
        <a:lstStyle/>
        <a:p>
          <a:endParaRPr lang="es-MX"/>
        </a:p>
      </dgm:t>
    </dgm:pt>
  </dgm:ptLst>
  <dgm:cxnLst>
    <dgm:cxn modelId="{8F91BF31-4118-471C-B375-D619B9127006}" srcId="{906DDC8E-6FC0-4953-A593-5C786A7FFE8E}" destId="{9A2E3CB0-40C3-4690-BEB7-DF07CEAF427C}" srcOrd="0" destOrd="0" parTransId="{661F8A94-7192-43FC-9AAD-C59409B379F5}" sibTransId="{E0554992-C633-488D-899C-0ACE68131240}"/>
    <dgm:cxn modelId="{AB33660C-F005-4EE3-B9E4-FE1F2EC25224}" type="presOf" srcId="{906DDC8E-6FC0-4953-A593-5C786A7FFE8E}" destId="{1E127346-A3A1-4868-9837-F0AFD953A987}" srcOrd="0" destOrd="0" presId="urn:microsoft.com/office/officeart/2005/8/layout/vList2"/>
    <dgm:cxn modelId="{FCFB4C46-13EC-4CEE-B732-10F5EAFFE99F}" type="presOf" srcId="{9A2E3CB0-40C3-4690-BEB7-DF07CEAF427C}" destId="{563A250D-D834-4EA4-A2E3-C3AF2EE2323B}" srcOrd="0" destOrd="0" presId="urn:microsoft.com/office/officeart/2005/8/layout/vList2"/>
    <dgm:cxn modelId="{39915BCE-26C5-4339-953E-CD1636BA880F}" type="presParOf" srcId="{1E127346-A3A1-4868-9837-F0AFD953A987}" destId="{563A250D-D834-4EA4-A2E3-C3AF2EE2323B}"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62.xml><?xml version="1.0" encoding="utf-8"?>
<dgm:dataModel xmlns:dgm="http://schemas.openxmlformats.org/drawingml/2006/diagram" xmlns:a="http://schemas.openxmlformats.org/drawingml/2006/main">
  <dgm:ptLst>
    <dgm:pt modelId="{7F05BC9C-AFFB-48F7-BB77-EC11B0D09E0E}"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es-MX"/>
        </a:p>
      </dgm:t>
    </dgm:pt>
    <dgm:pt modelId="{2E0BC384-FD1B-4E9D-947A-25080CE5E91C}">
      <dgm:prSet/>
      <dgm:spPr>
        <a:solidFill>
          <a:srgbClr val="002060"/>
        </a:solidFill>
      </dgm:spPr>
      <dgm:t>
        <a:bodyPr/>
        <a:lstStyle/>
        <a:p>
          <a:pPr algn="l" rtl="0"/>
          <a:r>
            <a:rPr lang="es-MX" dirty="0" smtClean="0"/>
            <a:t>Realizar una interpretación de como sería la </a:t>
          </a:r>
          <a:r>
            <a:rPr lang="es-MX" dirty="0" smtClean="0"/>
            <a:t>gráfica </a:t>
          </a:r>
          <a:r>
            <a:rPr lang="es-MX" dirty="0" smtClean="0"/>
            <a:t>de las siguientes funciones</a:t>
          </a:r>
        </a:p>
        <a:p>
          <a:pPr algn="l" rtl="0"/>
          <a:r>
            <a:rPr lang="es-MX" dirty="0" smtClean="0"/>
            <a:t>gráficarlas </a:t>
          </a:r>
          <a:r>
            <a:rPr lang="es-MX" dirty="0" smtClean="0"/>
            <a:t>con ayuda de algún paquete de computación ( Mathlab, Geogebra, Mimioteach, etc) para verificar si fue correcta la interpretación.</a:t>
          </a:r>
          <a:endParaRPr lang="es-MX" dirty="0"/>
        </a:p>
      </dgm:t>
    </dgm:pt>
    <dgm:pt modelId="{1CDA0D04-2D50-4772-99CB-AC65DCD823D9}" type="parTrans" cxnId="{1B28B17E-2009-4284-B558-3B81C1FEBC32}">
      <dgm:prSet/>
      <dgm:spPr/>
      <dgm:t>
        <a:bodyPr/>
        <a:lstStyle/>
        <a:p>
          <a:endParaRPr lang="es-MX"/>
        </a:p>
      </dgm:t>
    </dgm:pt>
    <dgm:pt modelId="{36D71120-E16E-4191-B97A-16E84D628F8D}" type="sibTrans" cxnId="{1B28B17E-2009-4284-B558-3B81C1FEBC32}">
      <dgm:prSet/>
      <dgm:spPr/>
      <dgm:t>
        <a:bodyPr/>
        <a:lstStyle/>
        <a:p>
          <a:endParaRPr lang="es-MX"/>
        </a:p>
      </dgm:t>
    </dgm:pt>
    <dgm:pt modelId="{0F4BBA19-C3A4-46E8-904E-EDD83D93AB54}" type="pres">
      <dgm:prSet presAssocID="{7F05BC9C-AFFB-48F7-BB77-EC11B0D09E0E}" presName="CompostProcess" presStyleCnt="0">
        <dgm:presLayoutVars>
          <dgm:dir/>
          <dgm:resizeHandles val="exact"/>
        </dgm:presLayoutVars>
      </dgm:prSet>
      <dgm:spPr/>
      <dgm:t>
        <a:bodyPr/>
        <a:lstStyle/>
        <a:p>
          <a:endParaRPr lang="es-MX"/>
        </a:p>
      </dgm:t>
    </dgm:pt>
    <dgm:pt modelId="{9468432B-CD98-40BF-91D9-2F0895037791}" type="pres">
      <dgm:prSet presAssocID="{7F05BC9C-AFFB-48F7-BB77-EC11B0D09E0E}" presName="arrow" presStyleLbl="bgShp" presStyleIdx="0" presStyleCnt="1" custScaleX="117647"/>
      <dgm:spPr/>
    </dgm:pt>
    <dgm:pt modelId="{4A4A8A0A-D942-4F8E-9146-E6FB6E6F1BF2}" type="pres">
      <dgm:prSet presAssocID="{7F05BC9C-AFFB-48F7-BB77-EC11B0D09E0E}" presName="linearProcess" presStyleCnt="0"/>
      <dgm:spPr/>
    </dgm:pt>
    <dgm:pt modelId="{A5804400-3F1F-40DD-8A74-8AE93EBF7164}" type="pres">
      <dgm:prSet presAssocID="{2E0BC384-FD1B-4E9D-947A-25080CE5E91C}" presName="textNode" presStyleLbl="node1" presStyleIdx="0" presStyleCnt="1" custScaleX="87446" custScaleY="104233" custLinFactNeighborX="-8904" custLinFactNeighborY="3043">
        <dgm:presLayoutVars>
          <dgm:bulletEnabled val="1"/>
        </dgm:presLayoutVars>
      </dgm:prSet>
      <dgm:spPr/>
      <dgm:t>
        <a:bodyPr/>
        <a:lstStyle/>
        <a:p>
          <a:endParaRPr lang="es-MX"/>
        </a:p>
      </dgm:t>
    </dgm:pt>
  </dgm:ptLst>
  <dgm:cxnLst>
    <dgm:cxn modelId="{BFC45C65-3AF4-42E4-9916-9AEB3E85CF9A}" type="presOf" srcId="{7F05BC9C-AFFB-48F7-BB77-EC11B0D09E0E}" destId="{0F4BBA19-C3A4-46E8-904E-EDD83D93AB54}" srcOrd="0" destOrd="0" presId="urn:microsoft.com/office/officeart/2005/8/layout/hProcess9"/>
    <dgm:cxn modelId="{1B28B17E-2009-4284-B558-3B81C1FEBC32}" srcId="{7F05BC9C-AFFB-48F7-BB77-EC11B0D09E0E}" destId="{2E0BC384-FD1B-4E9D-947A-25080CE5E91C}" srcOrd="0" destOrd="0" parTransId="{1CDA0D04-2D50-4772-99CB-AC65DCD823D9}" sibTransId="{36D71120-E16E-4191-B97A-16E84D628F8D}"/>
    <dgm:cxn modelId="{3633C7EB-9325-4B24-B714-67E81DF42F4C}" type="presOf" srcId="{2E0BC384-FD1B-4E9D-947A-25080CE5E91C}" destId="{A5804400-3F1F-40DD-8A74-8AE93EBF7164}" srcOrd="0" destOrd="0" presId="urn:microsoft.com/office/officeart/2005/8/layout/hProcess9"/>
    <dgm:cxn modelId="{5301DB18-D7EA-4F1A-9202-3E550A6A9013}" type="presParOf" srcId="{0F4BBA19-C3A4-46E8-904E-EDD83D93AB54}" destId="{9468432B-CD98-40BF-91D9-2F0895037791}" srcOrd="0" destOrd="0" presId="urn:microsoft.com/office/officeart/2005/8/layout/hProcess9"/>
    <dgm:cxn modelId="{74549CC2-2615-434F-85BF-5D1D06052734}" type="presParOf" srcId="{0F4BBA19-C3A4-46E8-904E-EDD83D93AB54}" destId="{4A4A8A0A-D942-4F8E-9146-E6FB6E6F1BF2}" srcOrd="1" destOrd="0" presId="urn:microsoft.com/office/officeart/2005/8/layout/hProcess9"/>
    <dgm:cxn modelId="{1738BB8C-1EB1-4F81-A86D-715B7927232A}" type="presParOf" srcId="{4A4A8A0A-D942-4F8E-9146-E6FB6E6F1BF2}" destId="{A5804400-3F1F-40DD-8A74-8AE93EBF7164}" srcOrd="0" destOrd="0" presId="urn:microsoft.com/office/officeart/2005/8/layout/hProcess9"/>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63.xml><?xml version="1.0" encoding="utf-8"?>
<dgm:dataModel xmlns:dgm="http://schemas.openxmlformats.org/drawingml/2006/diagram" xmlns:a="http://schemas.openxmlformats.org/drawingml/2006/main">
  <dgm:ptLst>
    <dgm:pt modelId="{DC6805E3-9A7B-4152-970C-73806858FB5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3A4AACB6-424A-4B3F-827E-0C2CDF5C0E8D}">
      <dgm:prSet/>
      <dgm:spPr/>
      <dgm:t>
        <a:bodyPr/>
        <a:lstStyle/>
        <a:p>
          <a:pPr rtl="0"/>
          <a:r>
            <a:rPr lang="es-MX" b="0" dirty="0" smtClean="0"/>
            <a:t>Ejemplo</a:t>
          </a:r>
          <a:endParaRPr lang="es-MX" dirty="0"/>
        </a:p>
      </dgm:t>
    </dgm:pt>
    <dgm:pt modelId="{40F797A3-F1BB-4A39-BD42-9F76C7C28935}" type="parTrans" cxnId="{3F74A6DC-B260-465E-8221-202B3B01A240}">
      <dgm:prSet/>
      <dgm:spPr/>
      <dgm:t>
        <a:bodyPr/>
        <a:lstStyle/>
        <a:p>
          <a:endParaRPr lang="es-MX"/>
        </a:p>
      </dgm:t>
    </dgm:pt>
    <dgm:pt modelId="{443C18B6-F3A6-4A55-86EA-5F5FD23E68D6}" type="sibTrans" cxnId="{3F74A6DC-B260-465E-8221-202B3B01A240}">
      <dgm:prSet/>
      <dgm:spPr/>
      <dgm:t>
        <a:bodyPr/>
        <a:lstStyle/>
        <a:p>
          <a:endParaRPr lang="es-MX"/>
        </a:p>
      </dgm:t>
    </dgm:pt>
    <dgm:pt modelId="{1A755E9D-D33D-45F4-987A-5B319646323F}" type="pres">
      <dgm:prSet presAssocID="{DC6805E3-9A7B-4152-970C-73806858FB58}" presName="linear" presStyleCnt="0">
        <dgm:presLayoutVars>
          <dgm:animLvl val="lvl"/>
          <dgm:resizeHandles val="exact"/>
        </dgm:presLayoutVars>
      </dgm:prSet>
      <dgm:spPr/>
      <dgm:t>
        <a:bodyPr/>
        <a:lstStyle/>
        <a:p>
          <a:endParaRPr lang="es-MX"/>
        </a:p>
      </dgm:t>
    </dgm:pt>
    <dgm:pt modelId="{EF450569-8037-4B1F-B0EB-394E450B890B}" type="pres">
      <dgm:prSet presAssocID="{3A4AACB6-424A-4B3F-827E-0C2CDF5C0E8D}" presName="parentText" presStyleLbl="node1" presStyleIdx="0" presStyleCnt="1" custLinFactNeighborX="15418" custLinFactNeighborY="73900">
        <dgm:presLayoutVars>
          <dgm:chMax val="0"/>
          <dgm:bulletEnabled val="1"/>
        </dgm:presLayoutVars>
      </dgm:prSet>
      <dgm:spPr/>
      <dgm:t>
        <a:bodyPr/>
        <a:lstStyle/>
        <a:p>
          <a:endParaRPr lang="es-MX"/>
        </a:p>
      </dgm:t>
    </dgm:pt>
  </dgm:ptLst>
  <dgm:cxnLst>
    <dgm:cxn modelId="{3F74A6DC-B260-465E-8221-202B3B01A240}" srcId="{DC6805E3-9A7B-4152-970C-73806858FB58}" destId="{3A4AACB6-424A-4B3F-827E-0C2CDF5C0E8D}" srcOrd="0" destOrd="0" parTransId="{40F797A3-F1BB-4A39-BD42-9F76C7C28935}" sibTransId="{443C18B6-F3A6-4A55-86EA-5F5FD23E68D6}"/>
    <dgm:cxn modelId="{CB7ABCF6-D7F6-4D01-A6E6-BE69F02A0E4A}" type="presOf" srcId="{3A4AACB6-424A-4B3F-827E-0C2CDF5C0E8D}" destId="{EF450569-8037-4B1F-B0EB-394E450B890B}" srcOrd="0" destOrd="0" presId="urn:microsoft.com/office/officeart/2005/8/layout/vList2"/>
    <dgm:cxn modelId="{126C8438-983B-4191-B2C0-5D5C20A4B20D}" type="presOf" srcId="{DC6805E3-9A7B-4152-970C-73806858FB58}" destId="{1A755E9D-D33D-45F4-987A-5B319646323F}" srcOrd="0" destOrd="0" presId="urn:microsoft.com/office/officeart/2005/8/layout/vList2"/>
    <dgm:cxn modelId="{616F8FBC-12FC-414D-B895-C66FFD886508}" type="presParOf" srcId="{1A755E9D-D33D-45F4-987A-5B319646323F}" destId="{EF450569-8037-4B1F-B0EB-394E450B890B}"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4.xml><?xml version="1.0" encoding="utf-8"?>
<dgm:dataModel xmlns:dgm="http://schemas.openxmlformats.org/drawingml/2006/diagram" xmlns:a="http://schemas.openxmlformats.org/drawingml/2006/main">
  <dgm:ptLst>
    <dgm:pt modelId="{08BAB4EA-CFA1-48EE-97E6-AA1934D1C08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75C072CD-364F-4D4E-A469-B21782A00E42}">
      <dgm:prSet custT="1"/>
      <dgm:spPr>
        <a:solidFill>
          <a:srgbClr val="002060"/>
        </a:solidFill>
      </dgm:spPr>
      <dgm:t>
        <a:bodyPr/>
        <a:lstStyle/>
        <a:p>
          <a:pPr algn="just" rtl="0"/>
          <a:r>
            <a:rPr lang="es-MX" sz="1800" dirty="0" smtClean="0"/>
            <a:t>La </a:t>
          </a:r>
          <a:r>
            <a:rPr lang="es-MX" sz="1800" dirty="0" smtClean="0"/>
            <a:t>gráfica </a:t>
          </a:r>
          <a:r>
            <a:rPr lang="es-MX" sz="1800" dirty="0" smtClean="0"/>
            <a:t>de f(x) = 1/(x-3) + 2</a:t>
          </a:r>
        </a:p>
        <a:p>
          <a:pPr algn="just" rtl="0"/>
          <a:endParaRPr lang="es-MX" sz="1800" dirty="0" smtClean="0"/>
        </a:p>
        <a:p>
          <a:pPr algn="just" rtl="0"/>
          <a:r>
            <a:rPr lang="es-MX" sz="1800" dirty="0" smtClean="0"/>
            <a:t>Tendrá la forma de la hipérbola f(x) = 1/x pero desplazada 3 unidades hacia la derecha del origen y 2 unidades hacia arriba.</a:t>
          </a:r>
        </a:p>
        <a:p>
          <a:pPr algn="just" rtl="0"/>
          <a:endParaRPr lang="es-MX" sz="1800" dirty="0" smtClean="0"/>
        </a:p>
        <a:p>
          <a:pPr algn="just" rtl="0"/>
          <a:r>
            <a:rPr lang="es-MX" sz="1800" dirty="0" smtClean="0"/>
            <a:t>gráficando </a:t>
          </a:r>
          <a:r>
            <a:rPr lang="es-MX" sz="1800" dirty="0" smtClean="0"/>
            <a:t>con mimioteach se tiene:</a:t>
          </a:r>
          <a:endParaRPr lang="es-MX" sz="1800" dirty="0"/>
        </a:p>
      </dgm:t>
    </dgm:pt>
    <dgm:pt modelId="{AC799F1D-B280-47DE-8B62-666F348C958A}" type="parTrans" cxnId="{7343B7F3-15FC-42E3-A3B0-85BE1524F87A}">
      <dgm:prSet/>
      <dgm:spPr/>
      <dgm:t>
        <a:bodyPr/>
        <a:lstStyle/>
        <a:p>
          <a:endParaRPr lang="es-MX"/>
        </a:p>
      </dgm:t>
    </dgm:pt>
    <dgm:pt modelId="{D7227CF5-4C39-4D59-801C-38619BE773C7}" type="sibTrans" cxnId="{7343B7F3-15FC-42E3-A3B0-85BE1524F87A}">
      <dgm:prSet/>
      <dgm:spPr/>
      <dgm:t>
        <a:bodyPr/>
        <a:lstStyle/>
        <a:p>
          <a:endParaRPr lang="es-MX"/>
        </a:p>
      </dgm:t>
    </dgm:pt>
    <dgm:pt modelId="{5756DA5D-23F7-4434-BBEC-F09677BEAF5A}" type="pres">
      <dgm:prSet presAssocID="{08BAB4EA-CFA1-48EE-97E6-AA1934D1C081}" presName="linear" presStyleCnt="0">
        <dgm:presLayoutVars>
          <dgm:animLvl val="lvl"/>
          <dgm:resizeHandles val="exact"/>
        </dgm:presLayoutVars>
      </dgm:prSet>
      <dgm:spPr/>
      <dgm:t>
        <a:bodyPr/>
        <a:lstStyle/>
        <a:p>
          <a:endParaRPr lang="es-MX"/>
        </a:p>
      </dgm:t>
    </dgm:pt>
    <dgm:pt modelId="{5855C28C-EC33-4ECB-B121-CC8E0E5813BB}" type="pres">
      <dgm:prSet presAssocID="{75C072CD-364F-4D4E-A469-B21782A00E42}" presName="parentText" presStyleLbl="node1" presStyleIdx="0" presStyleCnt="1" custLinFactNeighborY="13202">
        <dgm:presLayoutVars>
          <dgm:chMax val="0"/>
          <dgm:bulletEnabled val="1"/>
        </dgm:presLayoutVars>
      </dgm:prSet>
      <dgm:spPr/>
      <dgm:t>
        <a:bodyPr/>
        <a:lstStyle/>
        <a:p>
          <a:endParaRPr lang="es-MX"/>
        </a:p>
      </dgm:t>
    </dgm:pt>
  </dgm:ptLst>
  <dgm:cxnLst>
    <dgm:cxn modelId="{46B1B5D4-EDF5-4FDB-A781-B7D324DB8180}" type="presOf" srcId="{75C072CD-364F-4D4E-A469-B21782A00E42}" destId="{5855C28C-EC33-4ECB-B121-CC8E0E5813BB}" srcOrd="0" destOrd="0" presId="urn:microsoft.com/office/officeart/2005/8/layout/vList2"/>
    <dgm:cxn modelId="{CC375008-B2ED-4011-83DC-92F5DE67D031}" type="presOf" srcId="{08BAB4EA-CFA1-48EE-97E6-AA1934D1C081}" destId="{5756DA5D-23F7-4434-BBEC-F09677BEAF5A}" srcOrd="0" destOrd="0" presId="urn:microsoft.com/office/officeart/2005/8/layout/vList2"/>
    <dgm:cxn modelId="{7343B7F3-15FC-42E3-A3B0-85BE1524F87A}" srcId="{08BAB4EA-CFA1-48EE-97E6-AA1934D1C081}" destId="{75C072CD-364F-4D4E-A469-B21782A00E42}" srcOrd="0" destOrd="0" parTransId="{AC799F1D-B280-47DE-8B62-666F348C958A}" sibTransId="{D7227CF5-4C39-4D59-801C-38619BE773C7}"/>
    <dgm:cxn modelId="{2EDC6B1D-6737-43ED-926F-F8202A44C9AC}" type="presParOf" srcId="{5756DA5D-23F7-4434-BBEC-F09677BEAF5A}" destId="{5855C28C-EC33-4ECB-B121-CC8E0E5813BB}"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65.xml><?xml version="1.0" encoding="utf-8"?>
<dgm:dataModel xmlns:dgm="http://schemas.openxmlformats.org/drawingml/2006/diagram" xmlns:a="http://schemas.openxmlformats.org/drawingml/2006/main">
  <dgm:ptLst>
    <dgm:pt modelId="{D33FCF74-DA0B-492D-83B9-081F89E079F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EBF29FFB-4C58-448F-AAEE-96CA1B78AC4D}">
      <dgm:prSet custT="1"/>
      <dgm:spPr>
        <a:solidFill>
          <a:srgbClr val="002060"/>
        </a:solidFill>
      </dgm:spPr>
      <dgm:t>
        <a:bodyPr/>
        <a:lstStyle/>
        <a:p>
          <a:pPr algn="ctr" rtl="0"/>
          <a:r>
            <a:rPr lang="es-MX" sz="3200" dirty="0" smtClean="0"/>
            <a:t>Gráfica </a:t>
          </a:r>
          <a:r>
            <a:rPr lang="es-MX" sz="3200" dirty="0" smtClean="0"/>
            <a:t>de	 k f(x)</a:t>
          </a:r>
        </a:p>
      </dgm:t>
    </dgm:pt>
    <dgm:pt modelId="{207D17D7-549B-4E45-B198-01764C5F7F27}" type="parTrans" cxnId="{E9896EF0-BA6D-4AAC-8B96-329A34FB87E2}">
      <dgm:prSet/>
      <dgm:spPr/>
      <dgm:t>
        <a:bodyPr/>
        <a:lstStyle/>
        <a:p>
          <a:endParaRPr lang="es-MX"/>
        </a:p>
      </dgm:t>
    </dgm:pt>
    <dgm:pt modelId="{3D57E636-DD2B-4A01-B419-6DA87360B378}" type="sibTrans" cxnId="{E9896EF0-BA6D-4AAC-8B96-329A34FB87E2}">
      <dgm:prSet/>
      <dgm:spPr/>
      <dgm:t>
        <a:bodyPr/>
        <a:lstStyle/>
        <a:p>
          <a:endParaRPr lang="es-MX"/>
        </a:p>
      </dgm:t>
    </dgm:pt>
    <dgm:pt modelId="{3C76B231-EBF3-4AEE-972B-83C8B9B4CDDD}" type="pres">
      <dgm:prSet presAssocID="{D33FCF74-DA0B-492D-83B9-081F89E079FF}" presName="linear" presStyleCnt="0">
        <dgm:presLayoutVars>
          <dgm:animLvl val="lvl"/>
          <dgm:resizeHandles val="exact"/>
        </dgm:presLayoutVars>
      </dgm:prSet>
      <dgm:spPr/>
      <dgm:t>
        <a:bodyPr/>
        <a:lstStyle/>
        <a:p>
          <a:endParaRPr lang="es-MX"/>
        </a:p>
      </dgm:t>
    </dgm:pt>
    <dgm:pt modelId="{12E6A4D3-6CD9-4FAC-B17D-23AC2BACBECE}" type="pres">
      <dgm:prSet presAssocID="{EBF29FFB-4C58-448F-AAEE-96CA1B78AC4D}" presName="parentText" presStyleLbl="node1" presStyleIdx="0" presStyleCnt="1" custLinFactNeighborX="-15098" custLinFactNeighborY="3622">
        <dgm:presLayoutVars>
          <dgm:chMax val="0"/>
          <dgm:bulletEnabled val="1"/>
        </dgm:presLayoutVars>
      </dgm:prSet>
      <dgm:spPr/>
      <dgm:t>
        <a:bodyPr/>
        <a:lstStyle/>
        <a:p>
          <a:endParaRPr lang="es-MX"/>
        </a:p>
      </dgm:t>
    </dgm:pt>
  </dgm:ptLst>
  <dgm:cxnLst>
    <dgm:cxn modelId="{E9896EF0-BA6D-4AAC-8B96-329A34FB87E2}" srcId="{D33FCF74-DA0B-492D-83B9-081F89E079FF}" destId="{EBF29FFB-4C58-448F-AAEE-96CA1B78AC4D}" srcOrd="0" destOrd="0" parTransId="{207D17D7-549B-4E45-B198-01764C5F7F27}" sibTransId="{3D57E636-DD2B-4A01-B419-6DA87360B378}"/>
    <dgm:cxn modelId="{5B8F6B37-F96D-4EDB-864E-85E88C31A6EB}" type="presOf" srcId="{EBF29FFB-4C58-448F-AAEE-96CA1B78AC4D}" destId="{12E6A4D3-6CD9-4FAC-B17D-23AC2BACBECE}" srcOrd="0" destOrd="0" presId="urn:microsoft.com/office/officeart/2005/8/layout/vList2"/>
    <dgm:cxn modelId="{08FA97CB-2BA9-4BCA-BEBE-3FA37B3EF8EC}" type="presOf" srcId="{D33FCF74-DA0B-492D-83B9-081F89E079FF}" destId="{3C76B231-EBF3-4AEE-972B-83C8B9B4CDDD}" srcOrd="0" destOrd="0" presId="urn:microsoft.com/office/officeart/2005/8/layout/vList2"/>
    <dgm:cxn modelId="{D3A7A813-C138-43E1-9403-10492F56FE29}" type="presParOf" srcId="{3C76B231-EBF3-4AEE-972B-83C8B9B4CDDD}" destId="{12E6A4D3-6CD9-4FAC-B17D-23AC2BACBECE}"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6.xml><?xml version="1.0" encoding="utf-8"?>
<dgm:dataModel xmlns:dgm="http://schemas.openxmlformats.org/drawingml/2006/diagram" xmlns:a="http://schemas.openxmlformats.org/drawingml/2006/main">
  <dgm:ptLst>
    <dgm:pt modelId="{1D21B956-47BE-473C-8CE1-ACCC461696E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7C02AB4D-5EC5-41C6-86FD-E30E77DEC530}">
      <dgm:prSet custT="1"/>
      <dgm:spPr/>
      <dgm:t>
        <a:bodyPr/>
        <a:lstStyle/>
        <a:p>
          <a:pPr rtl="0"/>
          <a:r>
            <a:rPr lang="es-MX" sz="1600" dirty="0" smtClean="0"/>
            <a:t>Cuando se tiene una </a:t>
          </a:r>
          <a:r>
            <a:rPr lang="es-MX" sz="1600" dirty="0" smtClean="0"/>
            <a:t>gráfica </a:t>
          </a:r>
          <a:r>
            <a:rPr lang="es-MX" sz="1600" dirty="0" smtClean="0"/>
            <a:t>conocida</a:t>
          </a:r>
        </a:p>
        <a:p>
          <a:pPr rtl="0"/>
          <a:r>
            <a:rPr lang="es-MX" sz="1600" dirty="0" smtClean="0"/>
            <a:t> y = f(x),  el multiplicar </a:t>
          </a:r>
          <a:r>
            <a:rPr lang="es-MX" sz="1600" b="1" dirty="0" smtClean="0"/>
            <a:t>k</a:t>
          </a:r>
          <a:r>
            <a:rPr lang="es-MX" sz="1600" dirty="0" smtClean="0"/>
            <a:t> por </a:t>
          </a:r>
          <a:r>
            <a:rPr lang="es-MX" sz="1600" b="1" dirty="0" smtClean="0"/>
            <a:t>f(x) </a:t>
          </a:r>
          <a:r>
            <a:rPr lang="es-MX" sz="1600" dirty="0" smtClean="0"/>
            <a:t>hará que:</a:t>
          </a:r>
        </a:p>
        <a:p>
          <a:pPr rtl="0"/>
          <a:endParaRPr lang="es-MX" sz="1600" dirty="0" smtClean="0"/>
        </a:p>
        <a:p>
          <a:pPr rtl="0"/>
          <a:r>
            <a:rPr lang="es-MX" sz="1600" b="1" dirty="0" smtClean="0"/>
            <a:t>Si K &gt;1 </a:t>
          </a:r>
          <a:r>
            <a:rPr lang="es-MX" sz="1600" dirty="0" smtClean="0"/>
            <a:t>		Los valores de f(x) se verán</a:t>
          </a:r>
        </a:p>
        <a:p>
          <a:pPr rtl="0"/>
          <a:r>
            <a:rPr lang="es-MX" sz="1600" dirty="0" smtClean="0"/>
            <a:t>		 incrementados k veces.</a:t>
          </a:r>
        </a:p>
        <a:p>
          <a:pPr rtl="0"/>
          <a:endParaRPr lang="es-MX" sz="1600" dirty="0" smtClean="0"/>
        </a:p>
        <a:p>
          <a:pPr rtl="0"/>
          <a:r>
            <a:rPr lang="es-MX" sz="1600" dirty="0" smtClean="0"/>
            <a:t>Si </a:t>
          </a:r>
          <a:r>
            <a:rPr lang="es-MX" sz="1600" b="1" dirty="0" smtClean="0"/>
            <a:t>0 &lt; k &lt; 1 </a:t>
          </a:r>
          <a:r>
            <a:rPr lang="es-MX" sz="1600" dirty="0" smtClean="0"/>
            <a:t>	Los valores de f(x) se verán </a:t>
          </a:r>
        </a:p>
        <a:p>
          <a:pPr rtl="0"/>
          <a:r>
            <a:rPr lang="es-MX" sz="1600" dirty="0" smtClean="0"/>
            <a:t>		divididos k veces.</a:t>
          </a:r>
        </a:p>
        <a:p>
          <a:pPr rtl="0"/>
          <a:endParaRPr lang="es-MX" sz="1600" dirty="0" smtClean="0"/>
        </a:p>
        <a:p>
          <a:pPr rtl="0"/>
          <a:r>
            <a:rPr lang="es-MX" sz="1600" dirty="0" smtClean="0"/>
            <a:t>Lo que parecerá  que la curva se estirara cuando </a:t>
          </a:r>
          <a:r>
            <a:rPr lang="es-MX" sz="1600" b="1" dirty="0" smtClean="0"/>
            <a:t>k &gt; 0</a:t>
          </a:r>
          <a:r>
            <a:rPr lang="es-MX" sz="1600" dirty="0" smtClean="0"/>
            <a:t>,  o que la curva se ensancha cuando </a:t>
          </a:r>
          <a:r>
            <a:rPr lang="es-MX" sz="1600" b="1" dirty="0" smtClean="0"/>
            <a:t>0 &lt; k &lt; 1</a:t>
          </a:r>
          <a:r>
            <a:rPr lang="es-MX" sz="1600" dirty="0" smtClean="0"/>
            <a:t>.</a:t>
          </a:r>
          <a:endParaRPr lang="es-MX" sz="1600" dirty="0"/>
        </a:p>
      </dgm:t>
    </dgm:pt>
    <dgm:pt modelId="{6278C2E6-A4D2-455E-9390-281613B21C91}" type="parTrans" cxnId="{F2DDED56-B7C1-4070-8F33-010CAC41DA61}">
      <dgm:prSet/>
      <dgm:spPr/>
      <dgm:t>
        <a:bodyPr/>
        <a:lstStyle/>
        <a:p>
          <a:endParaRPr lang="es-MX"/>
        </a:p>
      </dgm:t>
    </dgm:pt>
    <dgm:pt modelId="{AC09D565-4451-47EA-837E-1EA24DBEED58}" type="sibTrans" cxnId="{F2DDED56-B7C1-4070-8F33-010CAC41DA61}">
      <dgm:prSet/>
      <dgm:spPr/>
      <dgm:t>
        <a:bodyPr/>
        <a:lstStyle/>
        <a:p>
          <a:endParaRPr lang="es-MX"/>
        </a:p>
      </dgm:t>
    </dgm:pt>
    <dgm:pt modelId="{FC955C25-F06C-4920-80DE-0EA020B56D89}" type="pres">
      <dgm:prSet presAssocID="{1D21B956-47BE-473C-8CE1-ACCC461696EC}" presName="linear" presStyleCnt="0">
        <dgm:presLayoutVars>
          <dgm:animLvl val="lvl"/>
          <dgm:resizeHandles val="exact"/>
        </dgm:presLayoutVars>
      </dgm:prSet>
      <dgm:spPr/>
      <dgm:t>
        <a:bodyPr/>
        <a:lstStyle/>
        <a:p>
          <a:endParaRPr lang="es-MX"/>
        </a:p>
      </dgm:t>
    </dgm:pt>
    <dgm:pt modelId="{72422A25-B35E-4387-8D64-AD6B261BAD2C}" type="pres">
      <dgm:prSet presAssocID="{7C02AB4D-5EC5-41C6-86FD-E30E77DEC530}" presName="parentText" presStyleLbl="node1" presStyleIdx="0" presStyleCnt="1" custScaleY="831412" custLinFactNeighborX="3547" custLinFactNeighborY="-406">
        <dgm:presLayoutVars>
          <dgm:chMax val="0"/>
          <dgm:bulletEnabled val="1"/>
        </dgm:presLayoutVars>
      </dgm:prSet>
      <dgm:spPr/>
      <dgm:t>
        <a:bodyPr/>
        <a:lstStyle/>
        <a:p>
          <a:endParaRPr lang="es-MX"/>
        </a:p>
      </dgm:t>
    </dgm:pt>
  </dgm:ptLst>
  <dgm:cxnLst>
    <dgm:cxn modelId="{F2DDED56-B7C1-4070-8F33-010CAC41DA61}" srcId="{1D21B956-47BE-473C-8CE1-ACCC461696EC}" destId="{7C02AB4D-5EC5-41C6-86FD-E30E77DEC530}" srcOrd="0" destOrd="0" parTransId="{6278C2E6-A4D2-455E-9390-281613B21C91}" sibTransId="{AC09D565-4451-47EA-837E-1EA24DBEED58}"/>
    <dgm:cxn modelId="{15721BB9-C9C8-4928-8CC9-2037D43C5B92}" type="presOf" srcId="{7C02AB4D-5EC5-41C6-86FD-E30E77DEC530}" destId="{72422A25-B35E-4387-8D64-AD6B261BAD2C}" srcOrd="0" destOrd="0" presId="urn:microsoft.com/office/officeart/2005/8/layout/vList2"/>
    <dgm:cxn modelId="{F03B374F-7E3E-4E98-AF9D-31125FFA3C73}" type="presOf" srcId="{1D21B956-47BE-473C-8CE1-ACCC461696EC}" destId="{FC955C25-F06C-4920-80DE-0EA020B56D89}" srcOrd="0" destOrd="0" presId="urn:microsoft.com/office/officeart/2005/8/layout/vList2"/>
    <dgm:cxn modelId="{C2A78640-F77E-41CF-BFFB-B8D37CF0AB69}" type="presParOf" srcId="{FC955C25-F06C-4920-80DE-0EA020B56D89}" destId="{72422A25-B35E-4387-8D64-AD6B261BAD2C}"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67.xml><?xml version="1.0" encoding="utf-8"?>
<dgm:dataModel xmlns:dgm="http://schemas.openxmlformats.org/drawingml/2006/diagram" xmlns:a="http://schemas.openxmlformats.org/drawingml/2006/main">
  <dgm:ptLst>
    <dgm:pt modelId="{293981E2-5360-42CF-93F8-6CFF2B03A6F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0AA71B7-5FD2-4F32-A6DB-EB5664A8CB74}">
      <dgm:prSet custT="1"/>
      <dgm:spPr>
        <a:solidFill>
          <a:srgbClr val="002060"/>
        </a:solidFill>
      </dgm:spPr>
      <dgm:t>
        <a:bodyPr/>
        <a:lstStyle/>
        <a:p>
          <a:pPr algn="ctr" rtl="0"/>
          <a:r>
            <a:rPr lang="es-MX" sz="1400" b="1" dirty="0" smtClean="0"/>
            <a:t>K f(x)</a:t>
          </a:r>
        </a:p>
        <a:p>
          <a:pPr algn="ctr" rtl="0"/>
          <a:r>
            <a:rPr lang="es-MX" sz="1400" b="1" dirty="0" smtClean="0"/>
            <a:t>K &gt; 1 </a:t>
          </a:r>
          <a:endParaRPr lang="es-MX" sz="1400" b="1" dirty="0"/>
        </a:p>
      </dgm:t>
    </dgm:pt>
    <dgm:pt modelId="{F23C5CBE-8B94-4F69-91BF-96965DE365D8}" type="parTrans" cxnId="{B5198CF5-8F24-4082-8F4A-3D8B99E49107}">
      <dgm:prSet/>
      <dgm:spPr/>
      <dgm:t>
        <a:bodyPr/>
        <a:lstStyle/>
        <a:p>
          <a:endParaRPr lang="es-MX"/>
        </a:p>
      </dgm:t>
    </dgm:pt>
    <dgm:pt modelId="{2E379E3F-C435-4F64-8931-1321BF222A7B}" type="sibTrans" cxnId="{B5198CF5-8F24-4082-8F4A-3D8B99E49107}">
      <dgm:prSet/>
      <dgm:spPr/>
      <dgm:t>
        <a:bodyPr/>
        <a:lstStyle/>
        <a:p>
          <a:endParaRPr lang="es-MX"/>
        </a:p>
      </dgm:t>
    </dgm:pt>
    <dgm:pt modelId="{680D77E0-C083-43B6-8ADB-640707615DD1}" type="pres">
      <dgm:prSet presAssocID="{293981E2-5360-42CF-93F8-6CFF2B03A6FB}" presName="linear" presStyleCnt="0">
        <dgm:presLayoutVars>
          <dgm:animLvl val="lvl"/>
          <dgm:resizeHandles val="exact"/>
        </dgm:presLayoutVars>
      </dgm:prSet>
      <dgm:spPr/>
      <dgm:t>
        <a:bodyPr/>
        <a:lstStyle/>
        <a:p>
          <a:endParaRPr lang="es-MX"/>
        </a:p>
      </dgm:t>
    </dgm:pt>
    <dgm:pt modelId="{2B2B5D55-2923-49E0-B6C7-6E00098D8918}" type="pres">
      <dgm:prSet presAssocID="{80AA71B7-5FD2-4F32-A6DB-EB5664A8CB74}" presName="parentText" presStyleLbl="node1" presStyleIdx="0" presStyleCnt="1" custLinFactNeighborX="28395" custLinFactNeighborY="-8737">
        <dgm:presLayoutVars>
          <dgm:chMax val="0"/>
          <dgm:bulletEnabled val="1"/>
        </dgm:presLayoutVars>
      </dgm:prSet>
      <dgm:spPr/>
      <dgm:t>
        <a:bodyPr/>
        <a:lstStyle/>
        <a:p>
          <a:endParaRPr lang="es-MX"/>
        </a:p>
      </dgm:t>
    </dgm:pt>
  </dgm:ptLst>
  <dgm:cxnLst>
    <dgm:cxn modelId="{B5198CF5-8F24-4082-8F4A-3D8B99E49107}" srcId="{293981E2-5360-42CF-93F8-6CFF2B03A6FB}" destId="{80AA71B7-5FD2-4F32-A6DB-EB5664A8CB74}" srcOrd="0" destOrd="0" parTransId="{F23C5CBE-8B94-4F69-91BF-96965DE365D8}" sibTransId="{2E379E3F-C435-4F64-8931-1321BF222A7B}"/>
    <dgm:cxn modelId="{77CC0AF6-0096-470D-9F22-D30B2BCFA16E}" type="presOf" srcId="{293981E2-5360-42CF-93F8-6CFF2B03A6FB}" destId="{680D77E0-C083-43B6-8ADB-640707615DD1}" srcOrd="0" destOrd="0" presId="urn:microsoft.com/office/officeart/2005/8/layout/vList2"/>
    <dgm:cxn modelId="{65FC54B5-BE68-401F-BA42-7295D809B2FE}" type="presOf" srcId="{80AA71B7-5FD2-4F32-A6DB-EB5664A8CB74}" destId="{2B2B5D55-2923-49E0-B6C7-6E00098D8918}" srcOrd="0" destOrd="0" presId="urn:microsoft.com/office/officeart/2005/8/layout/vList2"/>
    <dgm:cxn modelId="{3C98457B-315C-4D33-8346-A826AA136CB5}" type="presParOf" srcId="{680D77E0-C083-43B6-8ADB-640707615DD1}" destId="{2B2B5D55-2923-49E0-B6C7-6E00098D8918}" srcOrd="0" destOrd="0" presId="urn:microsoft.com/office/officeart/2005/8/layout/vList2"/>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68.xml><?xml version="1.0" encoding="utf-8"?>
<dgm:dataModel xmlns:dgm="http://schemas.openxmlformats.org/drawingml/2006/diagram" xmlns:a="http://schemas.openxmlformats.org/drawingml/2006/main">
  <dgm:ptLst>
    <dgm:pt modelId="{293981E2-5360-42CF-93F8-6CFF2B03A6F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0AA71B7-5FD2-4F32-A6DB-EB5664A8CB74}">
      <dgm:prSet custT="1"/>
      <dgm:spPr>
        <a:solidFill>
          <a:srgbClr val="002060"/>
        </a:solidFill>
      </dgm:spPr>
      <dgm:t>
        <a:bodyPr/>
        <a:lstStyle/>
        <a:p>
          <a:pPr algn="ctr" rtl="0"/>
          <a:r>
            <a:rPr lang="es-MX" sz="1800" b="1" smtClean="0"/>
            <a:t>f </a:t>
          </a:r>
          <a:r>
            <a:rPr lang="es-MX" sz="1800" b="1" dirty="0" smtClean="0"/>
            <a:t>(x) </a:t>
          </a:r>
          <a:endParaRPr lang="es-MX" sz="1800" b="1" dirty="0"/>
        </a:p>
      </dgm:t>
    </dgm:pt>
    <dgm:pt modelId="{F23C5CBE-8B94-4F69-91BF-96965DE365D8}" type="parTrans" cxnId="{B5198CF5-8F24-4082-8F4A-3D8B99E49107}">
      <dgm:prSet/>
      <dgm:spPr/>
      <dgm:t>
        <a:bodyPr/>
        <a:lstStyle/>
        <a:p>
          <a:endParaRPr lang="es-MX"/>
        </a:p>
      </dgm:t>
    </dgm:pt>
    <dgm:pt modelId="{2E379E3F-C435-4F64-8931-1321BF222A7B}" type="sibTrans" cxnId="{B5198CF5-8F24-4082-8F4A-3D8B99E49107}">
      <dgm:prSet/>
      <dgm:spPr/>
      <dgm:t>
        <a:bodyPr/>
        <a:lstStyle/>
        <a:p>
          <a:endParaRPr lang="es-MX"/>
        </a:p>
      </dgm:t>
    </dgm:pt>
    <dgm:pt modelId="{680D77E0-C083-43B6-8ADB-640707615DD1}" type="pres">
      <dgm:prSet presAssocID="{293981E2-5360-42CF-93F8-6CFF2B03A6FB}" presName="linear" presStyleCnt="0">
        <dgm:presLayoutVars>
          <dgm:animLvl val="lvl"/>
          <dgm:resizeHandles val="exact"/>
        </dgm:presLayoutVars>
      </dgm:prSet>
      <dgm:spPr/>
      <dgm:t>
        <a:bodyPr/>
        <a:lstStyle/>
        <a:p>
          <a:endParaRPr lang="es-MX"/>
        </a:p>
      </dgm:t>
    </dgm:pt>
    <dgm:pt modelId="{2B2B5D55-2923-49E0-B6C7-6E00098D8918}" type="pres">
      <dgm:prSet presAssocID="{80AA71B7-5FD2-4F32-A6DB-EB5664A8CB74}" presName="parentText" presStyleLbl="node1" presStyleIdx="0" presStyleCnt="1" custLinFactNeighborX="77740" custLinFactNeighborY="307">
        <dgm:presLayoutVars>
          <dgm:chMax val="0"/>
          <dgm:bulletEnabled val="1"/>
        </dgm:presLayoutVars>
      </dgm:prSet>
      <dgm:spPr/>
      <dgm:t>
        <a:bodyPr/>
        <a:lstStyle/>
        <a:p>
          <a:endParaRPr lang="es-MX"/>
        </a:p>
      </dgm:t>
    </dgm:pt>
  </dgm:ptLst>
  <dgm:cxnLst>
    <dgm:cxn modelId="{B5198CF5-8F24-4082-8F4A-3D8B99E49107}" srcId="{293981E2-5360-42CF-93F8-6CFF2B03A6FB}" destId="{80AA71B7-5FD2-4F32-A6DB-EB5664A8CB74}" srcOrd="0" destOrd="0" parTransId="{F23C5CBE-8B94-4F69-91BF-96965DE365D8}" sibTransId="{2E379E3F-C435-4F64-8931-1321BF222A7B}"/>
    <dgm:cxn modelId="{DBE430D3-16EE-4B2C-9916-11300245272A}" type="presOf" srcId="{80AA71B7-5FD2-4F32-A6DB-EB5664A8CB74}" destId="{2B2B5D55-2923-49E0-B6C7-6E00098D8918}" srcOrd="0" destOrd="0" presId="urn:microsoft.com/office/officeart/2005/8/layout/vList2"/>
    <dgm:cxn modelId="{B54F09B0-35BE-4331-B447-9D6E45C2EF01}" type="presOf" srcId="{293981E2-5360-42CF-93F8-6CFF2B03A6FB}" destId="{680D77E0-C083-43B6-8ADB-640707615DD1}" srcOrd="0" destOrd="0" presId="urn:microsoft.com/office/officeart/2005/8/layout/vList2"/>
    <dgm:cxn modelId="{958DF7C3-8AFA-407E-A2C3-70F902F815EA}" type="presParOf" srcId="{680D77E0-C083-43B6-8ADB-640707615DD1}" destId="{2B2B5D55-2923-49E0-B6C7-6E00098D8918}" srcOrd="0" destOrd="0" presId="urn:microsoft.com/office/officeart/2005/8/layout/vList2"/>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69.xml><?xml version="1.0" encoding="utf-8"?>
<dgm:dataModel xmlns:dgm="http://schemas.openxmlformats.org/drawingml/2006/diagram" xmlns:a="http://schemas.openxmlformats.org/drawingml/2006/main">
  <dgm:ptLst>
    <dgm:pt modelId="{293981E2-5360-42CF-93F8-6CFF2B03A6F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0AA71B7-5FD2-4F32-A6DB-EB5664A8CB74}">
      <dgm:prSet custT="1"/>
      <dgm:spPr>
        <a:solidFill>
          <a:schemeClr val="accent1"/>
        </a:solidFill>
      </dgm:spPr>
      <dgm:t>
        <a:bodyPr/>
        <a:lstStyle/>
        <a:p>
          <a:pPr algn="ctr" rtl="0"/>
          <a:r>
            <a:rPr lang="es-MX" sz="1400" b="1" dirty="0" smtClean="0"/>
            <a:t>K f(x)</a:t>
          </a:r>
        </a:p>
        <a:p>
          <a:pPr algn="ctr" rtl="0"/>
          <a:r>
            <a:rPr lang="es-MX" sz="1400" b="1" dirty="0" smtClean="0"/>
            <a:t>0 &lt; K &lt; 1 </a:t>
          </a:r>
          <a:endParaRPr lang="es-MX" sz="1400" b="1" dirty="0"/>
        </a:p>
      </dgm:t>
    </dgm:pt>
    <dgm:pt modelId="{F23C5CBE-8B94-4F69-91BF-96965DE365D8}" type="parTrans" cxnId="{B5198CF5-8F24-4082-8F4A-3D8B99E49107}">
      <dgm:prSet/>
      <dgm:spPr/>
      <dgm:t>
        <a:bodyPr/>
        <a:lstStyle/>
        <a:p>
          <a:endParaRPr lang="es-MX"/>
        </a:p>
      </dgm:t>
    </dgm:pt>
    <dgm:pt modelId="{2E379E3F-C435-4F64-8931-1321BF222A7B}" type="sibTrans" cxnId="{B5198CF5-8F24-4082-8F4A-3D8B99E49107}">
      <dgm:prSet/>
      <dgm:spPr/>
      <dgm:t>
        <a:bodyPr/>
        <a:lstStyle/>
        <a:p>
          <a:endParaRPr lang="es-MX"/>
        </a:p>
      </dgm:t>
    </dgm:pt>
    <dgm:pt modelId="{680D77E0-C083-43B6-8ADB-640707615DD1}" type="pres">
      <dgm:prSet presAssocID="{293981E2-5360-42CF-93F8-6CFF2B03A6FB}" presName="linear" presStyleCnt="0">
        <dgm:presLayoutVars>
          <dgm:animLvl val="lvl"/>
          <dgm:resizeHandles val="exact"/>
        </dgm:presLayoutVars>
      </dgm:prSet>
      <dgm:spPr/>
      <dgm:t>
        <a:bodyPr/>
        <a:lstStyle/>
        <a:p>
          <a:endParaRPr lang="es-MX"/>
        </a:p>
      </dgm:t>
    </dgm:pt>
    <dgm:pt modelId="{2B2B5D55-2923-49E0-B6C7-6E00098D8918}" type="pres">
      <dgm:prSet presAssocID="{80AA71B7-5FD2-4F32-A6DB-EB5664A8CB74}" presName="parentText" presStyleLbl="node1" presStyleIdx="0" presStyleCnt="1" custLinFactNeighborX="28395" custLinFactNeighborY="-8737">
        <dgm:presLayoutVars>
          <dgm:chMax val="0"/>
          <dgm:bulletEnabled val="1"/>
        </dgm:presLayoutVars>
      </dgm:prSet>
      <dgm:spPr/>
      <dgm:t>
        <a:bodyPr/>
        <a:lstStyle/>
        <a:p>
          <a:endParaRPr lang="es-MX"/>
        </a:p>
      </dgm:t>
    </dgm:pt>
  </dgm:ptLst>
  <dgm:cxnLst>
    <dgm:cxn modelId="{B5198CF5-8F24-4082-8F4A-3D8B99E49107}" srcId="{293981E2-5360-42CF-93F8-6CFF2B03A6FB}" destId="{80AA71B7-5FD2-4F32-A6DB-EB5664A8CB74}" srcOrd="0" destOrd="0" parTransId="{F23C5CBE-8B94-4F69-91BF-96965DE365D8}" sibTransId="{2E379E3F-C435-4F64-8931-1321BF222A7B}"/>
    <dgm:cxn modelId="{9FF69736-888A-45C8-B7FC-2C1976384A5F}" type="presOf" srcId="{293981E2-5360-42CF-93F8-6CFF2B03A6FB}" destId="{680D77E0-C083-43B6-8ADB-640707615DD1}" srcOrd="0" destOrd="0" presId="urn:microsoft.com/office/officeart/2005/8/layout/vList2"/>
    <dgm:cxn modelId="{37731725-DD79-4FDE-A896-814418BEBDEF}" type="presOf" srcId="{80AA71B7-5FD2-4F32-A6DB-EB5664A8CB74}" destId="{2B2B5D55-2923-49E0-B6C7-6E00098D8918}" srcOrd="0" destOrd="0" presId="urn:microsoft.com/office/officeart/2005/8/layout/vList2"/>
    <dgm:cxn modelId="{6833BBE2-2A97-415D-8F9B-D728FCB8C4B5}" type="presParOf" srcId="{680D77E0-C083-43B6-8ADB-640707615DD1}" destId="{2B2B5D55-2923-49E0-B6C7-6E00098D8918}" srcOrd="0" destOrd="0" presId="urn:microsoft.com/office/officeart/2005/8/layout/vList2"/>
  </dgm:cxn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28DDDCD-A8AA-4CA0-A609-B27A0CD7B3F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9763DF0A-A6B8-4D85-8B03-6225E5AE9557}">
      <dgm:prSet/>
      <dgm:spPr>
        <a:solidFill>
          <a:srgbClr val="002060"/>
        </a:solidFill>
      </dgm:spPr>
      <dgm:t>
        <a:bodyPr/>
        <a:lstStyle/>
        <a:p>
          <a:pPr rtl="0"/>
          <a:r>
            <a:rPr lang="es-MX" dirty="0" smtClean="0"/>
            <a:t>Funciones básicas</a:t>
          </a:r>
          <a:endParaRPr lang="es-MX" dirty="0"/>
        </a:p>
      </dgm:t>
    </dgm:pt>
    <dgm:pt modelId="{B4F96873-07F4-4F8F-8B1C-045D8FFF77FA}" type="parTrans" cxnId="{F275B59C-110B-4057-BE45-24E5D9E6B182}">
      <dgm:prSet/>
      <dgm:spPr/>
      <dgm:t>
        <a:bodyPr/>
        <a:lstStyle/>
        <a:p>
          <a:endParaRPr lang="es-MX"/>
        </a:p>
      </dgm:t>
    </dgm:pt>
    <dgm:pt modelId="{6942857F-6412-4D6C-9AD0-7CD16745BBAD}" type="sibTrans" cxnId="{F275B59C-110B-4057-BE45-24E5D9E6B182}">
      <dgm:prSet/>
      <dgm:spPr/>
      <dgm:t>
        <a:bodyPr/>
        <a:lstStyle/>
        <a:p>
          <a:endParaRPr lang="es-MX"/>
        </a:p>
      </dgm:t>
    </dgm:pt>
    <dgm:pt modelId="{CF7F3CDC-C654-4414-B528-9558DD8EF2B5}" type="pres">
      <dgm:prSet presAssocID="{328DDDCD-A8AA-4CA0-A609-B27A0CD7B3FF}" presName="linear" presStyleCnt="0">
        <dgm:presLayoutVars>
          <dgm:animLvl val="lvl"/>
          <dgm:resizeHandles val="exact"/>
        </dgm:presLayoutVars>
      </dgm:prSet>
      <dgm:spPr/>
      <dgm:t>
        <a:bodyPr/>
        <a:lstStyle/>
        <a:p>
          <a:endParaRPr lang="es-MX"/>
        </a:p>
      </dgm:t>
    </dgm:pt>
    <dgm:pt modelId="{0DFFE32F-3F9B-4E75-AB84-53A15C4631FB}" type="pres">
      <dgm:prSet presAssocID="{9763DF0A-A6B8-4D85-8B03-6225E5AE9557}" presName="parentText" presStyleLbl="node1" presStyleIdx="0" presStyleCnt="1" custLinFactY="-1968" custLinFactNeighborX="-72034" custLinFactNeighborY="-100000">
        <dgm:presLayoutVars>
          <dgm:chMax val="0"/>
          <dgm:bulletEnabled val="1"/>
        </dgm:presLayoutVars>
      </dgm:prSet>
      <dgm:spPr/>
      <dgm:t>
        <a:bodyPr/>
        <a:lstStyle/>
        <a:p>
          <a:endParaRPr lang="es-MX"/>
        </a:p>
      </dgm:t>
    </dgm:pt>
  </dgm:ptLst>
  <dgm:cxnLst>
    <dgm:cxn modelId="{32380637-189F-42EB-8646-5674CA75A32B}" type="presOf" srcId="{9763DF0A-A6B8-4D85-8B03-6225E5AE9557}" destId="{0DFFE32F-3F9B-4E75-AB84-53A15C4631FB}" srcOrd="0" destOrd="0" presId="urn:microsoft.com/office/officeart/2005/8/layout/vList2"/>
    <dgm:cxn modelId="{390135D8-F16A-487B-912C-5543E57BDBC5}" type="presOf" srcId="{328DDDCD-A8AA-4CA0-A609-B27A0CD7B3FF}" destId="{CF7F3CDC-C654-4414-B528-9558DD8EF2B5}" srcOrd="0" destOrd="0" presId="urn:microsoft.com/office/officeart/2005/8/layout/vList2"/>
    <dgm:cxn modelId="{F275B59C-110B-4057-BE45-24E5D9E6B182}" srcId="{328DDDCD-A8AA-4CA0-A609-B27A0CD7B3FF}" destId="{9763DF0A-A6B8-4D85-8B03-6225E5AE9557}" srcOrd="0" destOrd="0" parTransId="{B4F96873-07F4-4F8F-8B1C-045D8FFF77FA}" sibTransId="{6942857F-6412-4D6C-9AD0-7CD16745BBAD}"/>
    <dgm:cxn modelId="{E7C6F84D-4668-4775-8767-3854B1DBB611}" type="presParOf" srcId="{CF7F3CDC-C654-4414-B528-9558DD8EF2B5}" destId="{0DFFE32F-3F9B-4E75-AB84-53A15C4631FB}"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0.xml><?xml version="1.0" encoding="utf-8"?>
<dgm:dataModel xmlns:dgm="http://schemas.openxmlformats.org/drawingml/2006/diagram" xmlns:a="http://schemas.openxmlformats.org/drawingml/2006/main">
  <dgm:ptLst>
    <dgm:pt modelId="{DDF889EE-245A-46BF-901F-92A59DEF427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A86A61D4-31C1-4A9E-A22D-6AA096A35E1C}">
      <dgm:prSet custT="1"/>
      <dgm:spPr>
        <a:solidFill>
          <a:srgbClr val="002060"/>
        </a:solidFill>
      </dgm:spPr>
      <dgm:t>
        <a:bodyPr/>
        <a:lstStyle/>
        <a:p>
          <a:pPr rtl="0"/>
          <a:r>
            <a:rPr lang="es-MX" sz="2000" dirty="0" smtClean="0"/>
            <a:t>Entonces que la función:</a:t>
          </a:r>
        </a:p>
        <a:p>
          <a:pPr rtl="0"/>
          <a:endParaRPr lang="es-MX" sz="1800" dirty="0" smtClean="0"/>
        </a:p>
        <a:p>
          <a:pPr rtl="0"/>
          <a:endParaRPr lang="es-MX" sz="1400" dirty="0" smtClean="0"/>
        </a:p>
        <a:p>
          <a:pPr rtl="0"/>
          <a:r>
            <a:rPr lang="es-MX" sz="1400" dirty="0" smtClean="0"/>
            <a:t> </a:t>
          </a:r>
          <a:r>
            <a:rPr lang="es-MX" sz="2400" b="1" dirty="0" smtClean="0"/>
            <a:t>f(x) = 10 e</a:t>
          </a:r>
          <a:r>
            <a:rPr lang="es-MX" sz="2400" b="1" baseline="30000" dirty="0" smtClean="0"/>
            <a:t>x</a:t>
          </a:r>
          <a:endParaRPr lang="es-MX" sz="1800" dirty="0" smtClean="0"/>
        </a:p>
        <a:p>
          <a:pPr rtl="0"/>
          <a:endParaRPr lang="es-MX" sz="2000" dirty="0" smtClean="0"/>
        </a:p>
        <a:p>
          <a:pPr rtl="0"/>
          <a:r>
            <a:rPr lang="es-MX" sz="2000" dirty="0" smtClean="0"/>
            <a:t>Será una </a:t>
          </a:r>
          <a:r>
            <a:rPr lang="es-MX" sz="2000" dirty="0" smtClean="0"/>
            <a:t>gráfica </a:t>
          </a:r>
          <a:r>
            <a:rPr lang="es-MX" sz="2000" dirty="0" smtClean="0"/>
            <a:t>similar a la de una función exponencial  primitiva </a:t>
          </a:r>
          <a:r>
            <a:rPr lang="es-MX" sz="2000" b="1" dirty="0" smtClean="0"/>
            <a:t>f(x) = e</a:t>
          </a:r>
          <a:r>
            <a:rPr lang="es-MX" sz="2000" b="1" baseline="30000" dirty="0" smtClean="0"/>
            <a:t>x</a:t>
          </a:r>
          <a:r>
            <a:rPr lang="es-MX" sz="2000" b="1" dirty="0" smtClean="0"/>
            <a:t> </a:t>
          </a:r>
          <a:r>
            <a:rPr lang="es-MX" sz="2000" dirty="0" smtClean="0"/>
            <a:t>que adelgaza 10 veces.</a:t>
          </a:r>
          <a:endParaRPr lang="es-MX" sz="1800" dirty="0"/>
        </a:p>
      </dgm:t>
    </dgm:pt>
    <dgm:pt modelId="{123F38FA-25BF-41BF-B72F-92311396D856}" type="parTrans" cxnId="{77AD781D-85F7-41BF-A4F0-1DE167D47240}">
      <dgm:prSet/>
      <dgm:spPr/>
      <dgm:t>
        <a:bodyPr/>
        <a:lstStyle/>
        <a:p>
          <a:endParaRPr lang="es-MX"/>
        </a:p>
      </dgm:t>
    </dgm:pt>
    <dgm:pt modelId="{92DA89CA-312D-4FC3-A4AF-D2DAF7B8AC77}" type="sibTrans" cxnId="{77AD781D-85F7-41BF-A4F0-1DE167D47240}">
      <dgm:prSet/>
      <dgm:spPr/>
      <dgm:t>
        <a:bodyPr/>
        <a:lstStyle/>
        <a:p>
          <a:endParaRPr lang="es-MX"/>
        </a:p>
      </dgm:t>
    </dgm:pt>
    <dgm:pt modelId="{D4ECEE2D-ADD0-4AE6-A560-89CA45427741}" type="pres">
      <dgm:prSet presAssocID="{DDF889EE-245A-46BF-901F-92A59DEF4270}" presName="linear" presStyleCnt="0">
        <dgm:presLayoutVars>
          <dgm:animLvl val="lvl"/>
          <dgm:resizeHandles val="exact"/>
        </dgm:presLayoutVars>
      </dgm:prSet>
      <dgm:spPr/>
      <dgm:t>
        <a:bodyPr/>
        <a:lstStyle/>
        <a:p>
          <a:endParaRPr lang="es-MX"/>
        </a:p>
      </dgm:t>
    </dgm:pt>
    <dgm:pt modelId="{F5022340-C77F-4C20-B819-D38EFDC4C8B8}" type="pres">
      <dgm:prSet presAssocID="{A86A61D4-31C1-4A9E-A22D-6AA096A35E1C}" presName="parentText" presStyleLbl="node1" presStyleIdx="0" presStyleCnt="1" custScaleY="1495853" custLinFactY="-196513" custLinFactNeighborX="-1055" custLinFactNeighborY="-200000">
        <dgm:presLayoutVars>
          <dgm:chMax val="0"/>
          <dgm:bulletEnabled val="1"/>
        </dgm:presLayoutVars>
      </dgm:prSet>
      <dgm:spPr/>
      <dgm:t>
        <a:bodyPr/>
        <a:lstStyle/>
        <a:p>
          <a:endParaRPr lang="es-MX"/>
        </a:p>
      </dgm:t>
    </dgm:pt>
  </dgm:ptLst>
  <dgm:cxnLst>
    <dgm:cxn modelId="{77AD781D-85F7-41BF-A4F0-1DE167D47240}" srcId="{DDF889EE-245A-46BF-901F-92A59DEF4270}" destId="{A86A61D4-31C1-4A9E-A22D-6AA096A35E1C}" srcOrd="0" destOrd="0" parTransId="{123F38FA-25BF-41BF-B72F-92311396D856}" sibTransId="{92DA89CA-312D-4FC3-A4AF-D2DAF7B8AC77}"/>
    <dgm:cxn modelId="{ECACD106-CC18-44B9-93C3-82AAE7B8C2D6}" type="presOf" srcId="{DDF889EE-245A-46BF-901F-92A59DEF4270}" destId="{D4ECEE2D-ADD0-4AE6-A560-89CA45427741}" srcOrd="0" destOrd="0" presId="urn:microsoft.com/office/officeart/2005/8/layout/vList2"/>
    <dgm:cxn modelId="{FECBD95D-9318-4B42-A04F-77B841C41794}" type="presOf" srcId="{A86A61D4-31C1-4A9E-A22D-6AA096A35E1C}" destId="{F5022340-C77F-4C20-B819-D38EFDC4C8B8}" srcOrd="0" destOrd="0" presId="urn:microsoft.com/office/officeart/2005/8/layout/vList2"/>
    <dgm:cxn modelId="{266281AB-D172-4FBC-88F9-9BBECF794892}" type="presParOf" srcId="{D4ECEE2D-ADD0-4AE6-A560-89CA45427741}" destId="{F5022340-C77F-4C20-B819-D38EFDC4C8B8}"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1.xml><?xml version="1.0" encoding="utf-8"?>
<dgm:dataModel xmlns:dgm="http://schemas.openxmlformats.org/drawingml/2006/diagram" xmlns:a="http://schemas.openxmlformats.org/drawingml/2006/main">
  <dgm:ptLst>
    <dgm:pt modelId="{293981E2-5360-42CF-93F8-6CFF2B03A6F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0AA71B7-5FD2-4F32-A6DB-EB5664A8CB74}">
      <dgm:prSet custT="1"/>
      <dgm:spPr>
        <a:solidFill>
          <a:srgbClr val="002060"/>
        </a:solidFill>
      </dgm:spPr>
      <dgm:t>
        <a:bodyPr/>
        <a:lstStyle/>
        <a:p>
          <a:pPr algn="ctr" rtl="0"/>
          <a:r>
            <a:rPr lang="es-MX" sz="1800" b="1" dirty="0" smtClean="0"/>
            <a:t>K f(x) </a:t>
          </a:r>
          <a:endParaRPr lang="es-MX" sz="1800" b="1" dirty="0"/>
        </a:p>
      </dgm:t>
    </dgm:pt>
    <dgm:pt modelId="{F23C5CBE-8B94-4F69-91BF-96965DE365D8}" type="parTrans" cxnId="{B5198CF5-8F24-4082-8F4A-3D8B99E49107}">
      <dgm:prSet/>
      <dgm:spPr/>
      <dgm:t>
        <a:bodyPr/>
        <a:lstStyle/>
        <a:p>
          <a:endParaRPr lang="es-MX"/>
        </a:p>
      </dgm:t>
    </dgm:pt>
    <dgm:pt modelId="{2E379E3F-C435-4F64-8931-1321BF222A7B}" type="sibTrans" cxnId="{B5198CF5-8F24-4082-8F4A-3D8B99E49107}">
      <dgm:prSet/>
      <dgm:spPr/>
      <dgm:t>
        <a:bodyPr/>
        <a:lstStyle/>
        <a:p>
          <a:endParaRPr lang="es-MX"/>
        </a:p>
      </dgm:t>
    </dgm:pt>
    <dgm:pt modelId="{680D77E0-C083-43B6-8ADB-640707615DD1}" type="pres">
      <dgm:prSet presAssocID="{293981E2-5360-42CF-93F8-6CFF2B03A6FB}" presName="linear" presStyleCnt="0">
        <dgm:presLayoutVars>
          <dgm:animLvl val="lvl"/>
          <dgm:resizeHandles val="exact"/>
        </dgm:presLayoutVars>
      </dgm:prSet>
      <dgm:spPr/>
      <dgm:t>
        <a:bodyPr/>
        <a:lstStyle/>
        <a:p>
          <a:endParaRPr lang="es-MX"/>
        </a:p>
      </dgm:t>
    </dgm:pt>
    <dgm:pt modelId="{2B2B5D55-2923-49E0-B6C7-6E00098D8918}" type="pres">
      <dgm:prSet presAssocID="{80AA71B7-5FD2-4F32-A6DB-EB5664A8CB74}" presName="parentText" presStyleLbl="node1" presStyleIdx="0" presStyleCnt="1" custLinFactX="278613" custLinFactY="-100000" custLinFactNeighborX="300000" custLinFactNeighborY="-159994">
        <dgm:presLayoutVars>
          <dgm:chMax val="0"/>
          <dgm:bulletEnabled val="1"/>
        </dgm:presLayoutVars>
      </dgm:prSet>
      <dgm:spPr/>
      <dgm:t>
        <a:bodyPr/>
        <a:lstStyle/>
        <a:p>
          <a:endParaRPr lang="es-MX"/>
        </a:p>
      </dgm:t>
    </dgm:pt>
  </dgm:ptLst>
  <dgm:cxnLst>
    <dgm:cxn modelId="{B5198CF5-8F24-4082-8F4A-3D8B99E49107}" srcId="{293981E2-5360-42CF-93F8-6CFF2B03A6FB}" destId="{80AA71B7-5FD2-4F32-A6DB-EB5664A8CB74}" srcOrd="0" destOrd="0" parTransId="{F23C5CBE-8B94-4F69-91BF-96965DE365D8}" sibTransId="{2E379E3F-C435-4F64-8931-1321BF222A7B}"/>
    <dgm:cxn modelId="{7AD88EF8-8A98-4467-A3DB-128CA8657509}" type="presOf" srcId="{293981E2-5360-42CF-93F8-6CFF2B03A6FB}" destId="{680D77E0-C083-43B6-8ADB-640707615DD1}" srcOrd="0" destOrd="0" presId="urn:microsoft.com/office/officeart/2005/8/layout/vList2"/>
    <dgm:cxn modelId="{BC312927-A8E9-41ED-858B-5D5BFCCF02EE}" type="presOf" srcId="{80AA71B7-5FD2-4F32-A6DB-EB5664A8CB74}" destId="{2B2B5D55-2923-49E0-B6C7-6E00098D8918}" srcOrd="0" destOrd="0" presId="urn:microsoft.com/office/officeart/2005/8/layout/vList2"/>
    <dgm:cxn modelId="{196DCC48-B826-4B57-B329-F95C3316FD79}" type="presParOf" srcId="{680D77E0-C083-43B6-8ADB-640707615DD1}" destId="{2B2B5D55-2923-49E0-B6C7-6E00098D8918}"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72.xml><?xml version="1.0" encoding="utf-8"?>
<dgm:dataModel xmlns:dgm="http://schemas.openxmlformats.org/drawingml/2006/diagram" xmlns:a="http://schemas.openxmlformats.org/drawingml/2006/main">
  <dgm:ptLst>
    <dgm:pt modelId="{293981E2-5360-42CF-93F8-6CFF2B03A6F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0AA71B7-5FD2-4F32-A6DB-EB5664A8CB74}">
      <dgm:prSet custT="1"/>
      <dgm:spPr>
        <a:solidFill>
          <a:srgbClr val="002060"/>
        </a:solidFill>
      </dgm:spPr>
      <dgm:t>
        <a:bodyPr/>
        <a:lstStyle/>
        <a:p>
          <a:pPr algn="ctr" rtl="0"/>
          <a:r>
            <a:rPr lang="es-MX" sz="2000" b="1" dirty="0" smtClean="0"/>
            <a:t> f(x) </a:t>
          </a:r>
          <a:endParaRPr lang="es-MX" sz="2000" b="1" dirty="0"/>
        </a:p>
      </dgm:t>
    </dgm:pt>
    <dgm:pt modelId="{F23C5CBE-8B94-4F69-91BF-96965DE365D8}" type="parTrans" cxnId="{B5198CF5-8F24-4082-8F4A-3D8B99E49107}">
      <dgm:prSet/>
      <dgm:spPr/>
      <dgm:t>
        <a:bodyPr/>
        <a:lstStyle/>
        <a:p>
          <a:endParaRPr lang="es-MX"/>
        </a:p>
      </dgm:t>
    </dgm:pt>
    <dgm:pt modelId="{2E379E3F-C435-4F64-8931-1321BF222A7B}" type="sibTrans" cxnId="{B5198CF5-8F24-4082-8F4A-3D8B99E49107}">
      <dgm:prSet/>
      <dgm:spPr/>
      <dgm:t>
        <a:bodyPr/>
        <a:lstStyle/>
        <a:p>
          <a:endParaRPr lang="es-MX"/>
        </a:p>
      </dgm:t>
    </dgm:pt>
    <dgm:pt modelId="{680D77E0-C083-43B6-8ADB-640707615DD1}" type="pres">
      <dgm:prSet presAssocID="{293981E2-5360-42CF-93F8-6CFF2B03A6FB}" presName="linear" presStyleCnt="0">
        <dgm:presLayoutVars>
          <dgm:animLvl val="lvl"/>
          <dgm:resizeHandles val="exact"/>
        </dgm:presLayoutVars>
      </dgm:prSet>
      <dgm:spPr/>
      <dgm:t>
        <a:bodyPr/>
        <a:lstStyle/>
        <a:p>
          <a:endParaRPr lang="es-MX"/>
        </a:p>
      </dgm:t>
    </dgm:pt>
    <dgm:pt modelId="{2B2B5D55-2923-49E0-B6C7-6E00098D8918}" type="pres">
      <dgm:prSet presAssocID="{80AA71B7-5FD2-4F32-A6DB-EB5664A8CB74}" presName="parentText" presStyleLbl="node1" presStyleIdx="0" presStyleCnt="1" custLinFactNeighborX="-16949" custLinFactNeighborY="38260">
        <dgm:presLayoutVars>
          <dgm:chMax val="0"/>
          <dgm:bulletEnabled val="1"/>
        </dgm:presLayoutVars>
      </dgm:prSet>
      <dgm:spPr/>
      <dgm:t>
        <a:bodyPr/>
        <a:lstStyle/>
        <a:p>
          <a:endParaRPr lang="es-MX"/>
        </a:p>
      </dgm:t>
    </dgm:pt>
  </dgm:ptLst>
  <dgm:cxnLst>
    <dgm:cxn modelId="{B5198CF5-8F24-4082-8F4A-3D8B99E49107}" srcId="{293981E2-5360-42CF-93F8-6CFF2B03A6FB}" destId="{80AA71B7-5FD2-4F32-A6DB-EB5664A8CB74}" srcOrd="0" destOrd="0" parTransId="{F23C5CBE-8B94-4F69-91BF-96965DE365D8}" sibTransId="{2E379E3F-C435-4F64-8931-1321BF222A7B}"/>
    <dgm:cxn modelId="{9BFB75B3-6B0E-49F3-899A-74BAE7A2F8BD}" type="presOf" srcId="{293981E2-5360-42CF-93F8-6CFF2B03A6FB}" destId="{680D77E0-C083-43B6-8ADB-640707615DD1}" srcOrd="0" destOrd="0" presId="urn:microsoft.com/office/officeart/2005/8/layout/vList2"/>
    <dgm:cxn modelId="{4232F2DC-F8FD-405C-9116-3E3ADD894808}" type="presOf" srcId="{80AA71B7-5FD2-4F32-A6DB-EB5664A8CB74}" destId="{2B2B5D55-2923-49E0-B6C7-6E00098D8918}" srcOrd="0" destOrd="0" presId="urn:microsoft.com/office/officeart/2005/8/layout/vList2"/>
    <dgm:cxn modelId="{12AC4264-7C20-4B37-B9E5-D02028C37A18}" type="presParOf" srcId="{680D77E0-C083-43B6-8ADB-640707615DD1}" destId="{2B2B5D55-2923-49E0-B6C7-6E00098D8918}" srcOrd="0" destOrd="0" presId="urn:microsoft.com/office/officeart/2005/8/layout/vList2"/>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73.xml><?xml version="1.0" encoding="utf-8"?>
<dgm:dataModel xmlns:dgm="http://schemas.openxmlformats.org/drawingml/2006/diagram" xmlns:a="http://schemas.openxmlformats.org/drawingml/2006/main">
  <dgm:ptLst>
    <dgm:pt modelId="{293981E2-5360-42CF-93F8-6CFF2B03A6F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0AA71B7-5FD2-4F32-A6DB-EB5664A8CB74}">
      <dgm:prSet custT="1"/>
      <dgm:spPr>
        <a:solidFill>
          <a:srgbClr val="002060"/>
        </a:solidFill>
      </dgm:spPr>
      <dgm:t>
        <a:bodyPr/>
        <a:lstStyle/>
        <a:p>
          <a:pPr algn="ctr" rtl="0"/>
          <a:r>
            <a:rPr lang="es-MX" sz="2000" b="1" dirty="0" smtClean="0"/>
            <a:t>K &gt; 1 </a:t>
          </a:r>
          <a:endParaRPr lang="es-MX" sz="2000" b="1" dirty="0"/>
        </a:p>
      </dgm:t>
    </dgm:pt>
    <dgm:pt modelId="{F23C5CBE-8B94-4F69-91BF-96965DE365D8}" type="parTrans" cxnId="{B5198CF5-8F24-4082-8F4A-3D8B99E49107}">
      <dgm:prSet/>
      <dgm:spPr/>
      <dgm:t>
        <a:bodyPr/>
        <a:lstStyle/>
        <a:p>
          <a:endParaRPr lang="es-MX"/>
        </a:p>
      </dgm:t>
    </dgm:pt>
    <dgm:pt modelId="{2E379E3F-C435-4F64-8931-1321BF222A7B}" type="sibTrans" cxnId="{B5198CF5-8F24-4082-8F4A-3D8B99E49107}">
      <dgm:prSet/>
      <dgm:spPr/>
      <dgm:t>
        <a:bodyPr/>
        <a:lstStyle/>
        <a:p>
          <a:endParaRPr lang="es-MX"/>
        </a:p>
      </dgm:t>
    </dgm:pt>
    <dgm:pt modelId="{680D77E0-C083-43B6-8ADB-640707615DD1}" type="pres">
      <dgm:prSet presAssocID="{293981E2-5360-42CF-93F8-6CFF2B03A6FB}" presName="linear" presStyleCnt="0">
        <dgm:presLayoutVars>
          <dgm:animLvl val="lvl"/>
          <dgm:resizeHandles val="exact"/>
        </dgm:presLayoutVars>
      </dgm:prSet>
      <dgm:spPr/>
      <dgm:t>
        <a:bodyPr/>
        <a:lstStyle/>
        <a:p>
          <a:endParaRPr lang="es-MX"/>
        </a:p>
      </dgm:t>
    </dgm:pt>
    <dgm:pt modelId="{2B2B5D55-2923-49E0-B6C7-6E00098D8918}" type="pres">
      <dgm:prSet presAssocID="{80AA71B7-5FD2-4F32-A6DB-EB5664A8CB74}" presName="parentText" presStyleLbl="node1" presStyleIdx="0" presStyleCnt="1" custLinFactX="278613" custLinFactY="-100000" custLinFactNeighborX="300000" custLinFactNeighborY="-159994">
        <dgm:presLayoutVars>
          <dgm:chMax val="0"/>
          <dgm:bulletEnabled val="1"/>
        </dgm:presLayoutVars>
      </dgm:prSet>
      <dgm:spPr/>
      <dgm:t>
        <a:bodyPr/>
        <a:lstStyle/>
        <a:p>
          <a:endParaRPr lang="es-MX"/>
        </a:p>
      </dgm:t>
    </dgm:pt>
  </dgm:ptLst>
  <dgm:cxnLst>
    <dgm:cxn modelId="{B5198CF5-8F24-4082-8F4A-3D8B99E49107}" srcId="{293981E2-5360-42CF-93F8-6CFF2B03A6FB}" destId="{80AA71B7-5FD2-4F32-A6DB-EB5664A8CB74}" srcOrd="0" destOrd="0" parTransId="{F23C5CBE-8B94-4F69-91BF-96965DE365D8}" sibTransId="{2E379E3F-C435-4F64-8931-1321BF222A7B}"/>
    <dgm:cxn modelId="{E3CAD67F-5854-4DD6-8032-98D4797C1A5C}" type="presOf" srcId="{80AA71B7-5FD2-4F32-A6DB-EB5664A8CB74}" destId="{2B2B5D55-2923-49E0-B6C7-6E00098D8918}" srcOrd="0" destOrd="0" presId="urn:microsoft.com/office/officeart/2005/8/layout/vList2"/>
    <dgm:cxn modelId="{7D854499-F1B4-4AF0-B156-9943BC5E90A6}" type="presOf" srcId="{293981E2-5360-42CF-93F8-6CFF2B03A6FB}" destId="{680D77E0-C083-43B6-8ADB-640707615DD1}" srcOrd="0" destOrd="0" presId="urn:microsoft.com/office/officeart/2005/8/layout/vList2"/>
    <dgm:cxn modelId="{D9415C99-DE57-416A-AF48-CF6C6AA7985A}" type="presParOf" srcId="{680D77E0-C083-43B6-8ADB-640707615DD1}" destId="{2B2B5D55-2923-49E0-B6C7-6E00098D8918}" srcOrd="0" destOrd="0" presId="urn:microsoft.com/office/officeart/2005/8/layout/vList2"/>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74.xml><?xml version="1.0" encoding="utf-8"?>
<dgm:dataModel xmlns:dgm="http://schemas.openxmlformats.org/drawingml/2006/diagram" xmlns:a="http://schemas.openxmlformats.org/drawingml/2006/main">
  <dgm:ptLst>
    <dgm:pt modelId="{DDF889EE-245A-46BF-901F-92A59DEF427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A86A61D4-31C1-4A9E-A22D-6AA096A35E1C}">
      <dgm:prSet custT="1"/>
      <dgm:spPr>
        <a:solidFill>
          <a:srgbClr val="002060"/>
        </a:solidFill>
      </dgm:spPr>
      <dgm:t>
        <a:bodyPr/>
        <a:lstStyle/>
        <a:p>
          <a:pPr rtl="0"/>
          <a:r>
            <a:rPr lang="es-MX" sz="2000" dirty="0" smtClean="0"/>
            <a:t>Entonces que la función:</a:t>
          </a:r>
        </a:p>
        <a:p>
          <a:pPr rtl="0"/>
          <a:endParaRPr lang="es-MX" sz="1800" dirty="0" smtClean="0"/>
        </a:p>
        <a:p>
          <a:pPr rtl="0"/>
          <a:endParaRPr lang="es-MX" sz="1400" dirty="0" smtClean="0"/>
        </a:p>
        <a:p>
          <a:pPr rtl="0"/>
          <a:r>
            <a:rPr lang="es-MX" sz="1400" dirty="0" smtClean="0"/>
            <a:t> </a:t>
          </a:r>
          <a:r>
            <a:rPr lang="es-MX" sz="2400" b="1" dirty="0" smtClean="0"/>
            <a:t>f(x) = (1/10) e</a:t>
          </a:r>
          <a:r>
            <a:rPr lang="es-MX" sz="2400" b="1" baseline="30000" dirty="0" smtClean="0"/>
            <a:t>x</a:t>
          </a:r>
          <a:endParaRPr lang="es-MX" sz="1800" dirty="0" smtClean="0"/>
        </a:p>
        <a:p>
          <a:pPr rtl="0"/>
          <a:endParaRPr lang="es-MX" sz="2000" dirty="0" smtClean="0"/>
        </a:p>
        <a:p>
          <a:pPr rtl="0"/>
          <a:r>
            <a:rPr lang="es-MX" sz="2000" dirty="0" smtClean="0"/>
            <a:t>Será una </a:t>
          </a:r>
          <a:r>
            <a:rPr lang="es-MX" sz="2000" dirty="0" smtClean="0"/>
            <a:t>gráfica </a:t>
          </a:r>
          <a:r>
            <a:rPr lang="es-MX" sz="2000" dirty="0" smtClean="0"/>
            <a:t>similar a la de una función exponencial  primitiva </a:t>
          </a:r>
          <a:r>
            <a:rPr lang="es-MX" sz="2000" b="1" dirty="0" smtClean="0"/>
            <a:t>f(x) = e</a:t>
          </a:r>
          <a:r>
            <a:rPr lang="es-MX" sz="2000" b="1" baseline="30000" dirty="0" smtClean="0"/>
            <a:t>x</a:t>
          </a:r>
          <a:r>
            <a:rPr lang="es-MX" sz="2000" b="1" dirty="0" smtClean="0"/>
            <a:t> </a:t>
          </a:r>
          <a:r>
            <a:rPr lang="es-MX" sz="2000" dirty="0" smtClean="0"/>
            <a:t>que se ensancha 10 veces.</a:t>
          </a:r>
          <a:endParaRPr lang="es-MX" sz="1800" dirty="0"/>
        </a:p>
      </dgm:t>
    </dgm:pt>
    <dgm:pt modelId="{123F38FA-25BF-41BF-B72F-92311396D856}" type="parTrans" cxnId="{77AD781D-85F7-41BF-A4F0-1DE167D47240}">
      <dgm:prSet/>
      <dgm:spPr/>
      <dgm:t>
        <a:bodyPr/>
        <a:lstStyle/>
        <a:p>
          <a:endParaRPr lang="es-MX"/>
        </a:p>
      </dgm:t>
    </dgm:pt>
    <dgm:pt modelId="{92DA89CA-312D-4FC3-A4AF-D2DAF7B8AC77}" type="sibTrans" cxnId="{77AD781D-85F7-41BF-A4F0-1DE167D47240}">
      <dgm:prSet/>
      <dgm:spPr/>
      <dgm:t>
        <a:bodyPr/>
        <a:lstStyle/>
        <a:p>
          <a:endParaRPr lang="es-MX"/>
        </a:p>
      </dgm:t>
    </dgm:pt>
    <dgm:pt modelId="{D4ECEE2D-ADD0-4AE6-A560-89CA45427741}" type="pres">
      <dgm:prSet presAssocID="{DDF889EE-245A-46BF-901F-92A59DEF4270}" presName="linear" presStyleCnt="0">
        <dgm:presLayoutVars>
          <dgm:animLvl val="lvl"/>
          <dgm:resizeHandles val="exact"/>
        </dgm:presLayoutVars>
      </dgm:prSet>
      <dgm:spPr/>
      <dgm:t>
        <a:bodyPr/>
        <a:lstStyle/>
        <a:p>
          <a:endParaRPr lang="es-MX"/>
        </a:p>
      </dgm:t>
    </dgm:pt>
    <dgm:pt modelId="{F5022340-C77F-4C20-B819-D38EFDC4C8B8}" type="pres">
      <dgm:prSet presAssocID="{A86A61D4-31C1-4A9E-A22D-6AA096A35E1C}" presName="parentText" presStyleLbl="node1" presStyleIdx="0" presStyleCnt="1" custScaleY="1495853" custLinFactY="-196513" custLinFactNeighborX="-1055" custLinFactNeighborY="-200000">
        <dgm:presLayoutVars>
          <dgm:chMax val="0"/>
          <dgm:bulletEnabled val="1"/>
        </dgm:presLayoutVars>
      </dgm:prSet>
      <dgm:spPr/>
      <dgm:t>
        <a:bodyPr/>
        <a:lstStyle/>
        <a:p>
          <a:endParaRPr lang="es-MX"/>
        </a:p>
      </dgm:t>
    </dgm:pt>
  </dgm:ptLst>
  <dgm:cxnLst>
    <dgm:cxn modelId="{77AD781D-85F7-41BF-A4F0-1DE167D47240}" srcId="{DDF889EE-245A-46BF-901F-92A59DEF4270}" destId="{A86A61D4-31C1-4A9E-A22D-6AA096A35E1C}" srcOrd="0" destOrd="0" parTransId="{123F38FA-25BF-41BF-B72F-92311396D856}" sibTransId="{92DA89CA-312D-4FC3-A4AF-D2DAF7B8AC77}"/>
    <dgm:cxn modelId="{06411FF6-527A-451D-B4A1-2EC9C8CBE6D3}" type="presOf" srcId="{A86A61D4-31C1-4A9E-A22D-6AA096A35E1C}" destId="{F5022340-C77F-4C20-B819-D38EFDC4C8B8}" srcOrd="0" destOrd="0" presId="urn:microsoft.com/office/officeart/2005/8/layout/vList2"/>
    <dgm:cxn modelId="{B8431D68-D9EF-4A5E-A4C9-EB9CD6C06AE7}" type="presOf" srcId="{DDF889EE-245A-46BF-901F-92A59DEF4270}" destId="{D4ECEE2D-ADD0-4AE6-A560-89CA45427741}" srcOrd="0" destOrd="0" presId="urn:microsoft.com/office/officeart/2005/8/layout/vList2"/>
    <dgm:cxn modelId="{E5F1DAC8-0E2D-4DEC-A9BF-79DF00DC737C}" type="presParOf" srcId="{D4ECEE2D-ADD0-4AE6-A560-89CA45427741}" destId="{F5022340-C77F-4C20-B819-D38EFDC4C8B8}"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5.xml><?xml version="1.0" encoding="utf-8"?>
<dgm:dataModel xmlns:dgm="http://schemas.openxmlformats.org/drawingml/2006/diagram" xmlns:a="http://schemas.openxmlformats.org/drawingml/2006/main">
  <dgm:ptLst>
    <dgm:pt modelId="{293981E2-5360-42CF-93F8-6CFF2B03A6F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0AA71B7-5FD2-4F32-A6DB-EB5664A8CB74}">
      <dgm:prSet custT="1"/>
      <dgm:spPr>
        <a:solidFill>
          <a:srgbClr val="002060"/>
        </a:solidFill>
      </dgm:spPr>
      <dgm:t>
        <a:bodyPr/>
        <a:lstStyle/>
        <a:p>
          <a:pPr algn="ctr" rtl="0"/>
          <a:r>
            <a:rPr lang="es-MX" sz="1800" b="1" dirty="0" smtClean="0"/>
            <a:t>K f(x) </a:t>
          </a:r>
          <a:endParaRPr lang="es-MX" sz="1800" b="1" dirty="0"/>
        </a:p>
      </dgm:t>
    </dgm:pt>
    <dgm:pt modelId="{F23C5CBE-8B94-4F69-91BF-96965DE365D8}" type="parTrans" cxnId="{B5198CF5-8F24-4082-8F4A-3D8B99E49107}">
      <dgm:prSet/>
      <dgm:spPr/>
      <dgm:t>
        <a:bodyPr/>
        <a:lstStyle/>
        <a:p>
          <a:endParaRPr lang="es-MX"/>
        </a:p>
      </dgm:t>
    </dgm:pt>
    <dgm:pt modelId="{2E379E3F-C435-4F64-8931-1321BF222A7B}" type="sibTrans" cxnId="{B5198CF5-8F24-4082-8F4A-3D8B99E49107}">
      <dgm:prSet/>
      <dgm:spPr/>
      <dgm:t>
        <a:bodyPr/>
        <a:lstStyle/>
        <a:p>
          <a:endParaRPr lang="es-MX"/>
        </a:p>
      </dgm:t>
    </dgm:pt>
    <dgm:pt modelId="{680D77E0-C083-43B6-8ADB-640707615DD1}" type="pres">
      <dgm:prSet presAssocID="{293981E2-5360-42CF-93F8-6CFF2B03A6FB}" presName="linear" presStyleCnt="0">
        <dgm:presLayoutVars>
          <dgm:animLvl val="lvl"/>
          <dgm:resizeHandles val="exact"/>
        </dgm:presLayoutVars>
      </dgm:prSet>
      <dgm:spPr/>
      <dgm:t>
        <a:bodyPr/>
        <a:lstStyle/>
        <a:p>
          <a:endParaRPr lang="es-MX"/>
        </a:p>
      </dgm:t>
    </dgm:pt>
    <dgm:pt modelId="{2B2B5D55-2923-49E0-B6C7-6E00098D8918}" type="pres">
      <dgm:prSet presAssocID="{80AA71B7-5FD2-4F32-A6DB-EB5664A8CB74}" presName="parentText" presStyleLbl="node1" presStyleIdx="0" presStyleCnt="1" custLinFactX="278613" custLinFactY="-100000" custLinFactNeighborX="300000" custLinFactNeighborY="-159994">
        <dgm:presLayoutVars>
          <dgm:chMax val="0"/>
          <dgm:bulletEnabled val="1"/>
        </dgm:presLayoutVars>
      </dgm:prSet>
      <dgm:spPr/>
      <dgm:t>
        <a:bodyPr/>
        <a:lstStyle/>
        <a:p>
          <a:endParaRPr lang="es-MX"/>
        </a:p>
      </dgm:t>
    </dgm:pt>
  </dgm:ptLst>
  <dgm:cxnLst>
    <dgm:cxn modelId="{B5198CF5-8F24-4082-8F4A-3D8B99E49107}" srcId="{293981E2-5360-42CF-93F8-6CFF2B03A6FB}" destId="{80AA71B7-5FD2-4F32-A6DB-EB5664A8CB74}" srcOrd="0" destOrd="0" parTransId="{F23C5CBE-8B94-4F69-91BF-96965DE365D8}" sibTransId="{2E379E3F-C435-4F64-8931-1321BF222A7B}"/>
    <dgm:cxn modelId="{1C9C255E-FF44-4FDB-8BA6-EF560B293419}" type="presOf" srcId="{293981E2-5360-42CF-93F8-6CFF2B03A6FB}" destId="{680D77E0-C083-43B6-8ADB-640707615DD1}" srcOrd="0" destOrd="0" presId="urn:microsoft.com/office/officeart/2005/8/layout/vList2"/>
    <dgm:cxn modelId="{851564A6-CF05-49BB-B8D3-1F9C7D4E4BE1}" type="presOf" srcId="{80AA71B7-5FD2-4F32-A6DB-EB5664A8CB74}" destId="{2B2B5D55-2923-49E0-B6C7-6E00098D8918}" srcOrd="0" destOrd="0" presId="urn:microsoft.com/office/officeart/2005/8/layout/vList2"/>
    <dgm:cxn modelId="{C673BE93-7586-48B0-94C8-1632B521E69A}" type="presParOf" srcId="{680D77E0-C083-43B6-8ADB-640707615DD1}" destId="{2B2B5D55-2923-49E0-B6C7-6E00098D8918}"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76.xml><?xml version="1.0" encoding="utf-8"?>
<dgm:dataModel xmlns:dgm="http://schemas.openxmlformats.org/drawingml/2006/diagram" xmlns:a="http://schemas.openxmlformats.org/drawingml/2006/main">
  <dgm:ptLst>
    <dgm:pt modelId="{293981E2-5360-42CF-93F8-6CFF2B03A6F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0AA71B7-5FD2-4F32-A6DB-EB5664A8CB74}">
      <dgm:prSet custT="1"/>
      <dgm:spPr>
        <a:solidFill>
          <a:srgbClr val="002060"/>
        </a:solidFill>
      </dgm:spPr>
      <dgm:t>
        <a:bodyPr/>
        <a:lstStyle/>
        <a:p>
          <a:pPr algn="ctr" rtl="0"/>
          <a:r>
            <a:rPr lang="es-MX" sz="2000" b="1" dirty="0" smtClean="0"/>
            <a:t> f(x) </a:t>
          </a:r>
          <a:endParaRPr lang="es-MX" sz="2000" b="1" dirty="0"/>
        </a:p>
      </dgm:t>
    </dgm:pt>
    <dgm:pt modelId="{F23C5CBE-8B94-4F69-91BF-96965DE365D8}" type="parTrans" cxnId="{B5198CF5-8F24-4082-8F4A-3D8B99E49107}">
      <dgm:prSet/>
      <dgm:spPr/>
      <dgm:t>
        <a:bodyPr/>
        <a:lstStyle/>
        <a:p>
          <a:endParaRPr lang="es-MX"/>
        </a:p>
      </dgm:t>
    </dgm:pt>
    <dgm:pt modelId="{2E379E3F-C435-4F64-8931-1321BF222A7B}" type="sibTrans" cxnId="{B5198CF5-8F24-4082-8F4A-3D8B99E49107}">
      <dgm:prSet/>
      <dgm:spPr/>
      <dgm:t>
        <a:bodyPr/>
        <a:lstStyle/>
        <a:p>
          <a:endParaRPr lang="es-MX"/>
        </a:p>
      </dgm:t>
    </dgm:pt>
    <dgm:pt modelId="{680D77E0-C083-43B6-8ADB-640707615DD1}" type="pres">
      <dgm:prSet presAssocID="{293981E2-5360-42CF-93F8-6CFF2B03A6FB}" presName="linear" presStyleCnt="0">
        <dgm:presLayoutVars>
          <dgm:animLvl val="lvl"/>
          <dgm:resizeHandles val="exact"/>
        </dgm:presLayoutVars>
      </dgm:prSet>
      <dgm:spPr/>
      <dgm:t>
        <a:bodyPr/>
        <a:lstStyle/>
        <a:p>
          <a:endParaRPr lang="es-MX"/>
        </a:p>
      </dgm:t>
    </dgm:pt>
    <dgm:pt modelId="{2B2B5D55-2923-49E0-B6C7-6E00098D8918}" type="pres">
      <dgm:prSet presAssocID="{80AA71B7-5FD2-4F32-A6DB-EB5664A8CB74}" presName="parentText" presStyleLbl="node1" presStyleIdx="0" presStyleCnt="1" custLinFactNeighborX="52111" custLinFactNeighborY="13910">
        <dgm:presLayoutVars>
          <dgm:chMax val="0"/>
          <dgm:bulletEnabled val="1"/>
        </dgm:presLayoutVars>
      </dgm:prSet>
      <dgm:spPr/>
      <dgm:t>
        <a:bodyPr/>
        <a:lstStyle/>
        <a:p>
          <a:endParaRPr lang="es-MX"/>
        </a:p>
      </dgm:t>
    </dgm:pt>
  </dgm:ptLst>
  <dgm:cxnLst>
    <dgm:cxn modelId="{B5198CF5-8F24-4082-8F4A-3D8B99E49107}" srcId="{293981E2-5360-42CF-93F8-6CFF2B03A6FB}" destId="{80AA71B7-5FD2-4F32-A6DB-EB5664A8CB74}" srcOrd="0" destOrd="0" parTransId="{F23C5CBE-8B94-4F69-91BF-96965DE365D8}" sibTransId="{2E379E3F-C435-4F64-8931-1321BF222A7B}"/>
    <dgm:cxn modelId="{FA9CAA44-52A5-4A6E-B334-13566116FC7A}" type="presOf" srcId="{293981E2-5360-42CF-93F8-6CFF2B03A6FB}" destId="{680D77E0-C083-43B6-8ADB-640707615DD1}" srcOrd="0" destOrd="0" presId="urn:microsoft.com/office/officeart/2005/8/layout/vList2"/>
    <dgm:cxn modelId="{4D5804FD-85A6-42F9-BE39-A122A8CAD453}" type="presOf" srcId="{80AA71B7-5FD2-4F32-A6DB-EB5664A8CB74}" destId="{2B2B5D55-2923-49E0-B6C7-6E00098D8918}" srcOrd="0" destOrd="0" presId="urn:microsoft.com/office/officeart/2005/8/layout/vList2"/>
    <dgm:cxn modelId="{F51D3294-C50B-4B39-AE2D-3818E36F357E}" type="presParOf" srcId="{680D77E0-C083-43B6-8ADB-640707615DD1}" destId="{2B2B5D55-2923-49E0-B6C7-6E00098D8918}" srcOrd="0" destOrd="0" presId="urn:microsoft.com/office/officeart/2005/8/layout/vList2"/>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77.xml><?xml version="1.0" encoding="utf-8"?>
<dgm:dataModel xmlns:dgm="http://schemas.openxmlformats.org/drawingml/2006/diagram" xmlns:a="http://schemas.openxmlformats.org/drawingml/2006/main">
  <dgm:ptLst>
    <dgm:pt modelId="{293981E2-5360-42CF-93F8-6CFF2B03A6F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0AA71B7-5FD2-4F32-A6DB-EB5664A8CB74}">
      <dgm:prSet custT="1"/>
      <dgm:spPr>
        <a:solidFill>
          <a:srgbClr val="002060"/>
        </a:solidFill>
      </dgm:spPr>
      <dgm:t>
        <a:bodyPr/>
        <a:lstStyle/>
        <a:p>
          <a:pPr algn="ctr" rtl="0"/>
          <a:r>
            <a:rPr lang="es-MX" sz="2000" b="1" dirty="0" smtClean="0"/>
            <a:t>0 &lt; K &lt; 1 </a:t>
          </a:r>
          <a:endParaRPr lang="es-MX" sz="2000" b="1" dirty="0"/>
        </a:p>
      </dgm:t>
    </dgm:pt>
    <dgm:pt modelId="{F23C5CBE-8B94-4F69-91BF-96965DE365D8}" type="parTrans" cxnId="{B5198CF5-8F24-4082-8F4A-3D8B99E49107}">
      <dgm:prSet/>
      <dgm:spPr/>
      <dgm:t>
        <a:bodyPr/>
        <a:lstStyle/>
        <a:p>
          <a:endParaRPr lang="es-MX"/>
        </a:p>
      </dgm:t>
    </dgm:pt>
    <dgm:pt modelId="{2E379E3F-C435-4F64-8931-1321BF222A7B}" type="sibTrans" cxnId="{B5198CF5-8F24-4082-8F4A-3D8B99E49107}">
      <dgm:prSet/>
      <dgm:spPr/>
      <dgm:t>
        <a:bodyPr/>
        <a:lstStyle/>
        <a:p>
          <a:endParaRPr lang="es-MX"/>
        </a:p>
      </dgm:t>
    </dgm:pt>
    <dgm:pt modelId="{680D77E0-C083-43B6-8ADB-640707615DD1}" type="pres">
      <dgm:prSet presAssocID="{293981E2-5360-42CF-93F8-6CFF2B03A6FB}" presName="linear" presStyleCnt="0">
        <dgm:presLayoutVars>
          <dgm:animLvl val="lvl"/>
          <dgm:resizeHandles val="exact"/>
        </dgm:presLayoutVars>
      </dgm:prSet>
      <dgm:spPr/>
      <dgm:t>
        <a:bodyPr/>
        <a:lstStyle/>
        <a:p>
          <a:endParaRPr lang="es-MX"/>
        </a:p>
      </dgm:t>
    </dgm:pt>
    <dgm:pt modelId="{2B2B5D55-2923-49E0-B6C7-6E00098D8918}" type="pres">
      <dgm:prSet presAssocID="{80AA71B7-5FD2-4F32-A6DB-EB5664A8CB74}" presName="parentText" presStyleLbl="node1" presStyleIdx="0" presStyleCnt="1" custLinFactX="278613" custLinFactY="-100000" custLinFactNeighborX="300000" custLinFactNeighborY="-159994">
        <dgm:presLayoutVars>
          <dgm:chMax val="0"/>
          <dgm:bulletEnabled val="1"/>
        </dgm:presLayoutVars>
      </dgm:prSet>
      <dgm:spPr/>
      <dgm:t>
        <a:bodyPr/>
        <a:lstStyle/>
        <a:p>
          <a:endParaRPr lang="es-MX"/>
        </a:p>
      </dgm:t>
    </dgm:pt>
  </dgm:ptLst>
  <dgm:cxnLst>
    <dgm:cxn modelId="{B5198CF5-8F24-4082-8F4A-3D8B99E49107}" srcId="{293981E2-5360-42CF-93F8-6CFF2B03A6FB}" destId="{80AA71B7-5FD2-4F32-A6DB-EB5664A8CB74}" srcOrd="0" destOrd="0" parTransId="{F23C5CBE-8B94-4F69-91BF-96965DE365D8}" sibTransId="{2E379E3F-C435-4F64-8931-1321BF222A7B}"/>
    <dgm:cxn modelId="{D44CE7CB-7ADC-49BC-BF05-ABFEEFFF34AB}" type="presOf" srcId="{80AA71B7-5FD2-4F32-A6DB-EB5664A8CB74}" destId="{2B2B5D55-2923-49E0-B6C7-6E00098D8918}" srcOrd="0" destOrd="0" presId="urn:microsoft.com/office/officeart/2005/8/layout/vList2"/>
    <dgm:cxn modelId="{96E910E8-6CC7-4E44-9E52-0707AEC4FD80}" type="presOf" srcId="{293981E2-5360-42CF-93F8-6CFF2B03A6FB}" destId="{680D77E0-C083-43B6-8ADB-640707615DD1}" srcOrd="0" destOrd="0" presId="urn:microsoft.com/office/officeart/2005/8/layout/vList2"/>
    <dgm:cxn modelId="{E83AC5C1-F0DB-433D-855A-12927B7822C3}" type="presParOf" srcId="{680D77E0-C083-43B6-8ADB-640707615DD1}" destId="{2B2B5D55-2923-49E0-B6C7-6E00098D8918}" srcOrd="0" destOrd="0" presId="urn:microsoft.com/office/officeart/2005/8/layout/vList2"/>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78.xml><?xml version="1.0" encoding="utf-8"?>
<dgm:dataModel xmlns:dgm="http://schemas.openxmlformats.org/drawingml/2006/diagram" xmlns:a="http://schemas.openxmlformats.org/drawingml/2006/main">
  <dgm:ptLst>
    <dgm:pt modelId="{DC6805E3-9A7B-4152-970C-73806858FB58}"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3A4AACB6-424A-4B3F-827E-0C2CDF5C0E8D}">
      <dgm:prSet/>
      <dgm:spPr/>
      <dgm:t>
        <a:bodyPr/>
        <a:lstStyle/>
        <a:p>
          <a:pPr rtl="0"/>
          <a:r>
            <a:rPr lang="es-MX" b="0" dirty="0" smtClean="0"/>
            <a:t>Ejercicios</a:t>
          </a:r>
          <a:endParaRPr lang="es-MX" dirty="0"/>
        </a:p>
      </dgm:t>
    </dgm:pt>
    <dgm:pt modelId="{40F797A3-F1BB-4A39-BD42-9F76C7C28935}" type="parTrans" cxnId="{3F74A6DC-B260-465E-8221-202B3B01A240}">
      <dgm:prSet/>
      <dgm:spPr/>
      <dgm:t>
        <a:bodyPr/>
        <a:lstStyle/>
        <a:p>
          <a:endParaRPr lang="es-MX"/>
        </a:p>
      </dgm:t>
    </dgm:pt>
    <dgm:pt modelId="{443C18B6-F3A6-4A55-86EA-5F5FD23E68D6}" type="sibTrans" cxnId="{3F74A6DC-B260-465E-8221-202B3B01A240}">
      <dgm:prSet/>
      <dgm:spPr/>
      <dgm:t>
        <a:bodyPr/>
        <a:lstStyle/>
        <a:p>
          <a:endParaRPr lang="es-MX"/>
        </a:p>
      </dgm:t>
    </dgm:pt>
    <dgm:pt modelId="{1A755E9D-D33D-45F4-987A-5B319646323F}" type="pres">
      <dgm:prSet presAssocID="{DC6805E3-9A7B-4152-970C-73806858FB58}" presName="linear" presStyleCnt="0">
        <dgm:presLayoutVars>
          <dgm:animLvl val="lvl"/>
          <dgm:resizeHandles val="exact"/>
        </dgm:presLayoutVars>
      </dgm:prSet>
      <dgm:spPr/>
      <dgm:t>
        <a:bodyPr/>
        <a:lstStyle/>
        <a:p>
          <a:endParaRPr lang="es-MX"/>
        </a:p>
      </dgm:t>
    </dgm:pt>
    <dgm:pt modelId="{EF450569-8037-4B1F-B0EB-394E450B890B}" type="pres">
      <dgm:prSet presAssocID="{3A4AACB6-424A-4B3F-827E-0C2CDF5C0E8D}" presName="parentText" presStyleLbl="node1" presStyleIdx="0" presStyleCnt="1" custLinFactNeighborX="604" custLinFactNeighborY="-881">
        <dgm:presLayoutVars>
          <dgm:chMax val="0"/>
          <dgm:bulletEnabled val="1"/>
        </dgm:presLayoutVars>
      </dgm:prSet>
      <dgm:spPr/>
      <dgm:t>
        <a:bodyPr/>
        <a:lstStyle/>
        <a:p>
          <a:endParaRPr lang="es-MX"/>
        </a:p>
      </dgm:t>
    </dgm:pt>
  </dgm:ptLst>
  <dgm:cxnLst>
    <dgm:cxn modelId="{3F74A6DC-B260-465E-8221-202B3B01A240}" srcId="{DC6805E3-9A7B-4152-970C-73806858FB58}" destId="{3A4AACB6-424A-4B3F-827E-0C2CDF5C0E8D}" srcOrd="0" destOrd="0" parTransId="{40F797A3-F1BB-4A39-BD42-9F76C7C28935}" sibTransId="{443C18B6-F3A6-4A55-86EA-5F5FD23E68D6}"/>
    <dgm:cxn modelId="{13D7B824-5312-4158-A34F-97A5EA3EA7F1}" type="presOf" srcId="{DC6805E3-9A7B-4152-970C-73806858FB58}" destId="{1A755E9D-D33D-45F4-987A-5B319646323F}" srcOrd="0" destOrd="0" presId="urn:microsoft.com/office/officeart/2005/8/layout/vList2"/>
    <dgm:cxn modelId="{9F9268BC-DDB0-48E2-A6B7-35D17B573FFB}" type="presOf" srcId="{3A4AACB6-424A-4B3F-827E-0C2CDF5C0E8D}" destId="{EF450569-8037-4B1F-B0EB-394E450B890B}" srcOrd="0" destOrd="0" presId="urn:microsoft.com/office/officeart/2005/8/layout/vList2"/>
    <dgm:cxn modelId="{B58F67DD-3BDE-47D3-B84E-FE75A08D9696}" type="presParOf" srcId="{1A755E9D-D33D-45F4-987A-5B319646323F}" destId="{EF450569-8037-4B1F-B0EB-394E450B890B}"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9.xml><?xml version="1.0" encoding="utf-8"?>
<dgm:dataModel xmlns:dgm="http://schemas.openxmlformats.org/drawingml/2006/diagram" xmlns:a="http://schemas.openxmlformats.org/drawingml/2006/main">
  <dgm:ptLst>
    <dgm:pt modelId="{906DDC8E-6FC0-4953-A593-5C786A7FFE8E}"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9A2E3CB0-40C3-4690-BEB7-DF07CEAF427C}">
      <dgm:prSet custT="1"/>
      <dgm:spPr/>
      <dgm:t>
        <a:bodyPr/>
        <a:lstStyle/>
        <a:p>
          <a:pPr algn="l" rtl="0"/>
          <a:r>
            <a:rPr lang="es-MX" sz="2800" dirty="0" smtClean="0"/>
            <a:t>f(x) = -5(X +3)</a:t>
          </a:r>
        </a:p>
        <a:p>
          <a:pPr algn="l" rtl="0"/>
          <a:endParaRPr lang="es-MX" sz="2800" dirty="0" smtClean="0"/>
        </a:p>
        <a:p>
          <a:pPr algn="l" rtl="0"/>
          <a:r>
            <a:rPr lang="es-MX" sz="2800" dirty="0" smtClean="0"/>
            <a:t>f(x) = 0.4(X+2)</a:t>
          </a:r>
          <a:r>
            <a:rPr lang="es-MX" sz="2800" baseline="30000" dirty="0" smtClean="0"/>
            <a:t>2</a:t>
          </a:r>
          <a:r>
            <a:rPr lang="es-MX" sz="2800" dirty="0" smtClean="0"/>
            <a:t> -1</a:t>
          </a:r>
        </a:p>
        <a:p>
          <a:pPr algn="l" rtl="0"/>
          <a:endParaRPr lang="es-MX" sz="2800" dirty="0" smtClean="0"/>
        </a:p>
        <a:p>
          <a:pPr algn="l" rtl="0"/>
          <a:r>
            <a:rPr lang="es-MX" sz="2800" dirty="0" smtClean="0"/>
            <a:t>f(x) = 0.5e</a:t>
          </a:r>
          <a:r>
            <a:rPr lang="es-MX" sz="2800" baseline="30000" dirty="0" smtClean="0"/>
            <a:t>X+1</a:t>
          </a:r>
          <a:r>
            <a:rPr lang="es-MX" sz="2800" dirty="0" smtClean="0"/>
            <a:t> </a:t>
          </a:r>
        </a:p>
        <a:p>
          <a:pPr algn="l" rtl="0"/>
          <a:endParaRPr lang="es-MX" sz="2800" dirty="0" smtClean="0"/>
        </a:p>
        <a:p>
          <a:pPr algn="l" rtl="0"/>
          <a:r>
            <a:rPr lang="es-MX" sz="2800" dirty="0" smtClean="0"/>
            <a:t>f(x) = 3[1/(X-3) +2]</a:t>
          </a:r>
          <a:endParaRPr lang="es-MX" sz="2800" dirty="0"/>
        </a:p>
      </dgm:t>
    </dgm:pt>
    <dgm:pt modelId="{661F8A94-7192-43FC-9AAD-C59409B379F5}" type="parTrans" cxnId="{8F91BF31-4118-471C-B375-D619B9127006}">
      <dgm:prSet/>
      <dgm:spPr/>
      <dgm:t>
        <a:bodyPr/>
        <a:lstStyle/>
        <a:p>
          <a:endParaRPr lang="es-MX"/>
        </a:p>
      </dgm:t>
    </dgm:pt>
    <dgm:pt modelId="{E0554992-C633-488D-899C-0ACE68131240}" type="sibTrans" cxnId="{8F91BF31-4118-471C-B375-D619B9127006}">
      <dgm:prSet/>
      <dgm:spPr/>
      <dgm:t>
        <a:bodyPr/>
        <a:lstStyle/>
        <a:p>
          <a:endParaRPr lang="es-MX"/>
        </a:p>
      </dgm:t>
    </dgm:pt>
    <dgm:pt modelId="{1E127346-A3A1-4868-9837-F0AFD953A987}" type="pres">
      <dgm:prSet presAssocID="{906DDC8E-6FC0-4953-A593-5C786A7FFE8E}" presName="linear" presStyleCnt="0">
        <dgm:presLayoutVars>
          <dgm:animLvl val="lvl"/>
          <dgm:resizeHandles val="exact"/>
        </dgm:presLayoutVars>
      </dgm:prSet>
      <dgm:spPr/>
      <dgm:t>
        <a:bodyPr/>
        <a:lstStyle/>
        <a:p>
          <a:endParaRPr lang="es-MX"/>
        </a:p>
      </dgm:t>
    </dgm:pt>
    <dgm:pt modelId="{563A250D-D834-4EA4-A2E3-C3AF2EE2323B}" type="pres">
      <dgm:prSet presAssocID="{9A2E3CB0-40C3-4690-BEB7-DF07CEAF427C}" presName="parentText" presStyleLbl="node1" presStyleIdx="0" presStyleCnt="1" custScaleY="823321" custLinFactNeighborX="-3032" custLinFactNeighborY="16895">
        <dgm:presLayoutVars>
          <dgm:chMax val="0"/>
          <dgm:bulletEnabled val="1"/>
        </dgm:presLayoutVars>
      </dgm:prSet>
      <dgm:spPr/>
      <dgm:t>
        <a:bodyPr/>
        <a:lstStyle/>
        <a:p>
          <a:endParaRPr lang="es-MX"/>
        </a:p>
      </dgm:t>
    </dgm:pt>
  </dgm:ptLst>
  <dgm:cxnLst>
    <dgm:cxn modelId="{8F91BF31-4118-471C-B375-D619B9127006}" srcId="{906DDC8E-6FC0-4953-A593-5C786A7FFE8E}" destId="{9A2E3CB0-40C3-4690-BEB7-DF07CEAF427C}" srcOrd="0" destOrd="0" parTransId="{661F8A94-7192-43FC-9AAD-C59409B379F5}" sibTransId="{E0554992-C633-488D-899C-0ACE68131240}"/>
    <dgm:cxn modelId="{3D0D8915-2631-48AB-8C8C-C03CAC2F718B}" type="presOf" srcId="{9A2E3CB0-40C3-4690-BEB7-DF07CEAF427C}" destId="{563A250D-D834-4EA4-A2E3-C3AF2EE2323B}" srcOrd="0" destOrd="0" presId="urn:microsoft.com/office/officeart/2005/8/layout/vList2"/>
    <dgm:cxn modelId="{42D0CB06-D6A4-47C1-9BB5-F80C17797A38}" type="presOf" srcId="{906DDC8E-6FC0-4953-A593-5C786A7FFE8E}" destId="{1E127346-A3A1-4868-9837-F0AFD953A987}" srcOrd="0" destOrd="0" presId="urn:microsoft.com/office/officeart/2005/8/layout/vList2"/>
    <dgm:cxn modelId="{F33E7F78-1289-48DA-A50C-D21474F36254}" type="presParOf" srcId="{1E127346-A3A1-4868-9837-F0AFD953A987}" destId="{563A250D-D834-4EA4-A2E3-C3AF2EE2323B}"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BCB6F05-53C1-4745-A88D-5F59151A1011}"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CDA79948-D6B1-4559-B3F8-50551B0D464D}">
      <dgm:prSet/>
      <dgm:spPr/>
      <dgm:t>
        <a:bodyPr/>
        <a:lstStyle/>
        <a:p>
          <a:pPr algn="ctr" rtl="0"/>
          <a:r>
            <a:rPr lang="es-MX" b="1" dirty="0" smtClean="0"/>
            <a:t>Y = X  </a:t>
          </a:r>
          <a:endParaRPr lang="es-MX" dirty="0"/>
        </a:p>
      </dgm:t>
    </dgm:pt>
    <dgm:pt modelId="{B20ED4CA-464C-4FE2-A72A-A8CF1B11DAE9}" type="parTrans" cxnId="{655A48DC-DC61-4A35-8EDB-54738B3233EE}">
      <dgm:prSet/>
      <dgm:spPr/>
      <dgm:t>
        <a:bodyPr/>
        <a:lstStyle/>
        <a:p>
          <a:endParaRPr lang="es-MX"/>
        </a:p>
      </dgm:t>
    </dgm:pt>
    <dgm:pt modelId="{976C84C5-AAFA-4D16-A771-19621FB68E41}" type="sibTrans" cxnId="{655A48DC-DC61-4A35-8EDB-54738B3233EE}">
      <dgm:prSet/>
      <dgm:spPr/>
      <dgm:t>
        <a:bodyPr/>
        <a:lstStyle/>
        <a:p>
          <a:endParaRPr lang="es-MX"/>
        </a:p>
      </dgm:t>
    </dgm:pt>
    <dgm:pt modelId="{A05435D4-6850-47B9-91BE-84728100EF2A}" type="pres">
      <dgm:prSet presAssocID="{7BCB6F05-53C1-4745-A88D-5F59151A1011}" presName="linear" presStyleCnt="0">
        <dgm:presLayoutVars>
          <dgm:animLvl val="lvl"/>
          <dgm:resizeHandles val="exact"/>
        </dgm:presLayoutVars>
      </dgm:prSet>
      <dgm:spPr/>
      <dgm:t>
        <a:bodyPr/>
        <a:lstStyle/>
        <a:p>
          <a:endParaRPr lang="es-MX"/>
        </a:p>
      </dgm:t>
    </dgm:pt>
    <dgm:pt modelId="{78A1644F-DC01-4057-BAEF-97B1E3DDEC37}" type="pres">
      <dgm:prSet presAssocID="{CDA79948-D6B1-4559-B3F8-50551B0D464D}" presName="parentText" presStyleLbl="node1" presStyleIdx="0" presStyleCnt="1">
        <dgm:presLayoutVars>
          <dgm:chMax val="0"/>
          <dgm:bulletEnabled val="1"/>
        </dgm:presLayoutVars>
      </dgm:prSet>
      <dgm:spPr/>
      <dgm:t>
        <a:bodyPr/>
        <a:lstStyle/>
        <a:p>
          <a:endParaRPr lang="es-MX"/>
        </a:p>
      </dgm:t>
    </dgm:pt>
  </dgm:ptLst>
  <dgm:cxnLst>
    <dgm:cxn modelId="{655A48DC-DC61-4A35-8EDB-54738B3233EE}" srcId="{7BCB6F05-53C1-4745-A88D-5F59151A1011}" destId="{CDA79948-D6B1-4559-B3F8-50551B0D464D}" srcOrd="0" destOrd="0" parTransId="{B20ED4CA-464C-4FE2-A72A-A8CF1B11DAE9}" sibTransId="{976C84C5-AAFA-4D16-A771-19621FB68E41}"/>
    <dgm:cxn modelId="{9D01EC41-E328-48EF-9509-FEEEDB376841}" type="presOf" srcId="{CDA79948-D6B1-4559-B3F8-50551B0D464D}" destId="{78A1644F-DC01-4057-BAEF-97B1E3DDEC37}" srcOrd="0" destOrd="0" presId="urn:microsoft.com/office/officeart/2005/8/layout/vList2"/>
    <dgm:cxn modelId="{01E828AC-5ED7-4F48-9A22-39F4CAC64B5D}" type="presOf" srcId="{7BCB6F05-53C1-4745-A88D-5F59151A1011}" destId="{A05435D4-6850-47B9-91BE-84728100EF2A}" srcOrd="0" destOrd="0" presId="urn:microsoft.com/office/officeart/2005/8/layout/vList2"/>
    <dgm:cxn modelId="{61F9F595-1C3A-46D7-A3E1-C3E91463B9AA}" type="presParOf" srcId="{A05435D4-6850-47B9-91BE-84728100EF2A}" destId="{78A1644F-DC01-4057-BAEF-97B1E3DDEC37}" srcOrd="0" destOrd="0" presId="urn:microsoft.com/office/officeart/2005/8/layout/vList2"/>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80.xml><?xml version="1.0" encoding="utf-8"?>
<dgm:dataModel xmlns:dgm="http://schemas.openxmlformats.org/drawingml/2006/diagram" xmlns:a="http://schemas.openxmlformats.org/drawingml/2006/main">
  <dgm:ptLst>
    <dgm:pt modelId="{7F05BC9C-AFFB-48F7-BB77-EC11B0D09E0E}"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es-MX"/>
        </a:p>
      </dgm:t>
    </dgm:pt>
    <dgm:pt modelId="{2E0BC384-FD1B-4E9D-947A-25080CE5E91C}">
      <dgm:prSet/>
      <dgm:spPr>
        <a:solidFill>
          <a:srgbClr val="002060"/>
        </a:solidFill>
      </dgm:spPr>
      <dgm:t>
        <a:bodyPr/>
        <a:lstStyle/>
        <a:p>
          <a:pPr algn="l" rtl="0"/>
          <a:r>
            <a:rPr lang="es-MX" dirty="0" smtClean="0"/>
            <a:t>Realizar una interpretación de como sería la </a:t>
          </a:r>
          <a:r>
            <a:rPr lang="es-MX" dirty="0" smtClean="0"/>
            <a:t>gráfica </a:t>
          </a:r>
          <a:r>
            <a:rPr lang="es-MX" dirty="0" smtClean="0"/>
            <a:t>de las siguientes funciones</a:t>
          </a:r>
        </a:p>
        <a:p>
          <a:pPr algn="l" rtl="0"/>
          <a:r>
            <a:rPr lang="es-MX" dirty="0" smtClean="0"/>
            <a:t>gráficarlas </a:t>
          </a:r>
          <a:r>
            <a:rPr lang="es-MX" dirty="0" smtClean="0"/>
            <a:t>con ayuda de algún paquete de computación ( Mathlab, Geogebra, Mimioteach, etc) para verificar si fue correcta la interpretación.</a:t>
          </a:r>
          <a:endParaRPr lang="es-MX" dirty="0"/>
        </a:p>
      </dgm:t>
    </dgm:pt>
    <dgm:pt modelId="{1CDA0D04-2D50-4772-99CB-AC65DCD823D9}" type="parTrans" cxnId="{1B28B17E-2009-4284-B558-3B81C1FEBC32}">
      <dgm:prSet/>
      <dgm:spPr/>
      <dgm:t>
        <a:bodyPr/>
        <a:lstStyle/>
        <a:p>
          <a:endParaRPr lang="es-MX"/>
        </a:p>
      </dgm:t>
    </dgm:pt>
    <dgm:pt modelId="{36D71120-E16E-4191-B97A-16E84D628F8D}" type="sibTrans" cxnId="{1B28B17E-2009-4284-B558-3B81C1FEBC32}">
      <dgm:prSet/>
      <dgm:spPr/>
      <dgm:t>
        <a:bodyPr/>
        <a:lstStyle/>
        <a:p>
          <a:endParaRPr lang="es-MX"/>
        </a:p>
      </dgm:t>
    </dgm:pt>
    <dgm:pt modelId="{0F4BBA19-C3A4-46E8-904E-EDD83D93AB54}" type="pres">
      <dgm:prSet presAssocID="{7F05BC9C-AFFB-48F7-BB77-EC11B0D09E0E}" presName="CompostProcess" presStyleCnt="0">
        <dgm:presLayoutVars>
          <dgm:dir/>
          <dgm:resizeHandles val="exact"/>
        </dgm:presLayoutVars>
      </dgm:prSet>
      <dgm:spPr/>
      <dgm:t>
        <a:bodyPr/>
        <a:lstStyle/>
        <a:p>
          <a:endParaRPr lang="es-MX"/>
        </a:p>
      </dgm:t>
    </dgm:pt>
    <dgm:pt modelId="{9468432B-CD98-40BF-91D9-2F0895037791}" type="pres">
      <dgm:prSet presAssocID="{7F05BC9C-AFFB-48F7-BB77-EC11B0D09E0E}" presName="arrow" presStyleLbl="bgShp" presStyleIdx="0" presStyleCnt="1" custScaleX="117647"/>
      <dgm:spPr/>
    </dgm:pt>
    <dgm:pt modelId="{4A4A8A0A-D942-4F8E-9146-E6FB6E6F1BF2}" type="pres">
      <dgm:prSet presAssocID="{7F05BC9C-AFFB-48F7-BB77-EC11B0D09E0E}" presName="linearProcess" presStyleCnt="0"/>
      <dgm:spPr/>
    </dgm:pt>
    <dgm:pt modelId="{A5804400-3F1F-40DD-8A74-8AE93EBF7164}" type="pres">
      <dgm:prSet presAssocID="{2E0BC384-FD1B-4E9D-947A-25080CE5E91C}" presName="textNode" presStyleLbl="node1" presStyleIdx="0" presStyleCnt="1" custScaleX="87446" custScaleY="104233" custLinFactNeighborX="-8904" custLinFactNeighborY="3043">
        <dgm:presLayoutVars>
          <dgm:bulletEnabled val="1"/>
        </dgm:presLayoutVars>
      </dgm:prSet>
      <dgm:spPr/>
      <dgm:t>
        <a:bodyPr/>
        <a:lstStyle/>
        <a:p>
          <a:endParaRPr lang="es-MX"/>
        </a:p>
      </dgm:t>
    </dgm:pt>
  </dgm:ptLst>
  <dgm:cxnLst>
    <dgm:cxn modelId="{0688DAFC-6C76-4B7E-96DA-08F6E898E907}" type="presOf" srcId="{2E0BC384-FD1B-4E9D-947A-25080CE5E91C}" destId="{A5804400-3F1F-40DD-8A74-8AE93EBF7164}" srcOrd="0" destOrd="0" presId="urn:microsoft.com/office/officeart/2005/8/layout/hProcess9"/>
    <dgm:cxn modelId="{1B28B17E-2009-4284-B558-3B81C1FEBC32}" srcId="{7F05BC9C-AFFB-48F7-BB77-EC11B0D09E0E}" destId="{2E0BC384-FD1B-4E9D-947A-25080CE5E91C}" srcOrd="0" destOrd="0" parTransId="{1CDA0D04-2D50-4772-99CB-AC65DCD823D9}" sibTransId="{36D71120-E16E-4191-B97A-16E84D628F8D}"/>
    <dgm:cxn modelId="{D4287FBF-97C4-4EB2-8A9A-FE1EA9E95DC0}" type="presOf" srcId="{7F05BC9C-AFFB-48F7-BB77-EC11B0D09E0E}" destId="{0F4BBA19-C3A4-46E8-904E-EDD83D93AB54}" srcOrd="0" destOrd="0" presId="urn:microsoft.com/office/officeart/2005/8/layout/hProcess9"/>
    <dgm:cxn modelId="{73C755B6-FB81-47F8-8C71-29DE98D7CC34}" type="presParOf" srcId="{0F4BBA19-C3A4-46E8-904E-EDD83D93AB54}" destId="{9468432B-CD98-40BF-91D9-2F0895037791}" srcOrd="0" destOrd="0" presId="urn:microsoft.com/office/officeart/2005/8/layout/hProcess9"/>
    <dgm:cxn modelId="{736CFD77-A81E-4A66-B9D7-ED21A57F731E}" type="presParOf" srcId="{0F4BBA19-C3A4-46E8-904E-EDD83D93AB54}" destId="{4A4A8A0A-D942-4F8E-9146-E6FB6E6F1BF2}" srcOrd="1" destOrd="0" presId="urn:microsoft.com/office/officeart/2005/8/layout/hProcess9"/>
    <dgm:cxn modelId="{3CB97121-434B-4356-89F9-E3FBF3D2D6FD}" type="presParOf" srcId="{4A4A8A0A-D942-4F8E-9146-E6FB6E6F1BF2}" destId="{A5804400-3F1F-40DD-8A74-8AE93EBF7164}" srcOrd="0" destOrd="0" presId="urn:microsoft.com/office/officeart/2005/8/layout/hProcess9"/>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81.xml><?xml version="1.0" encoding="utf-8"?>
<dgm:dataModel xmlns:dgm="http://schemas.openxmlformats.org/drawingml/2006/diagram" xmlns:a="http://schemas.openxmlformats.org/drawingml/2006/main">
  <dgm:ptLst>
    <dgm:pt modelId="{DC6805E3-9A7B-4152-970C-73806858FB5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3A4AACB6-424A-4B3F-827E-0C2CDF5C0E8D}">
      <dgm:prSet/>
      <dgm:spPr/>
      <dgm:t>
        <a:bodyPr/>
        <a:lstStyle/>
        <a:p>
          <a:pPr rtl="0"/>
          <a:r>
            <a:rPr lang="es-MX" b="0" dirty="0" smtClean="0"/>
            <a:t>Ejemplo</a:t>
          </a:r>
          <a:endParaRPr lang="es-MX" dirty="0"/>
        </a:p>
      </dgm:t>
    </dgm:pt>
    <dgm:pt modelId="{40F797A3-F1BB-4A39-BD42-9F76C7C28935}" type="parTrans" cxnId="{3F74A6DC-B260-465E-8221-202B3B01A240}">
      <dgm:prSet/>
      <dgm:spPr/>
      <dgm:t>
        <a:bodyPr/>
        <a:lstStyle/>
        <a:p>
          <a:endParaRPr lang="es-MX"/>
        </a:p>
      </dgm:t>
    </dgm:pt>
    <dgm:pt modelId="{443C18B6-F3A6-4A55-86EA-5F5FD23E68D6}" type="sibTrans" cxnId="{3F74A6DC-B260-465E-8221-202B3B01A240}">
      <dgm:prSet/>
      <dgm:spPr/>
      <dgm:t>
        <a:bodyPr/>
        <a:lstStyle/>
        <a:p>
          <a:endParaRPr lang="es-MX"/>
        </a:p>
      </dgm:t>
    </dgm:pt>
    <dgm:pt modelId="{1A755E9D-D33D-45F4-987A-5B319646323F}" type="pres">
      <dgm:prSet presAssocID="{DC6805E3-9A7B-4152-970C-73806858FB58}" presName="linear" presStyleCnt="0">
        <dgm:presLayoutVars>
          <dgm:animLvl val="lvl"/>
          <dgm:resizeHandles val="exact"/>
        </dgm:presLayoutVars>
      </dgm:prSet>
      <dgm:spPr/>
      <dgm:t>
        <a:bodyPr/>
        <a:lstStyle/>
        <a:p>
          <a:endParaRPr lang="es-MX"/>
        </a:p>
      </dgm:t>
    </dgm:pt>
    <dgm:pt modelId="{EF450569-8037-4B1F-B0EB-394E450B890B}" type="pres">
      <dgm:prSet presAssocID="{3A4AACB6-424A-4B3F-827E-0C2CDF5C0E8D}" presName="parentText" presStyleLbl="node1" presStyleIdx="0" presStyleCnt="1" custLinFactNeighborX="15418" custLinFactNeighborY="73900">
        <dgm:presLayoutVars>
          <dgm:chMax val="0"/>
          <dgm:bulletEnabled val="1"/>
        </dgm:presLayoutVars>
      </dgm:prSet>
      <dgm:spPr/>
      <dgm:t>
        <a:bodyPr/>
        <a:lstStyle/>
        <a:p>
          <a:endParaRPr lang="es-MX"/>
        </a:p>
      </dgm:t>
    </dgm:pt>
  </dgm:ptLst>
  <dgm:cxnLst>
    <dgm:cxn modelId="{EAD8C2A2-289D-4002-ABA0-73979E2226F6}" type="presOf" srcId="{DC6805E3-9A7B-4152-970C-73806858FB58}" destId="{1A755E9D-D33D-45F4-987A-5B319646323F}" srcOrd="0" destOrd="0" presId="urn:microsoft.com/office/officeart/2005/8/layout/vList2"/>
    <dgm:cxn modelId="{3F74A6DC-B260-465E-8221-202B3B01A240}" srcId="{DC6805E3-9A7B-4152-970C-73806858FB58}" destId="{3A4AACB6-424A-4B3F-827E-0C2CDF5C0E8D}" srcOrd="0" destOrd="0" parTransId="{40F797A3-F1BB-4A39-BD42-9F76C7C28935}" sibTransId="{443C18B6-F3A6-4A55-86EA-5F5FD23E68D6}"/>
    <dgm:cxn modelId="{14F7CF7F-8B9A-418A-A1D9-BA7ADD48DFE3}" type="presOf" srcId="{3A4AACB6-424A-4B3F-827E-0C2CDF5C0E8D}" destId="{EF450569-8037-4B1F-B0EB-394E450B890B}" srcOrd="0" destOrd="0" presId="urn:microsoft.com/office/officeart/2005/8/layout/vList2"/>
    <dgm:cxn modelId="{0AD019E6-6860-4E39-AAC0-A2C9AE240FF4}" type="presParOf" srcId="{1A755E9D-D33D-45F4-987A-5B319646323F}" destId="{EF450569-8037-4B1F-B0EB-394E450B890B}"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2.xml><?xml version="1.0" encoding="utf-8"?>
<dgm:dataModel xmlns:dgm="http://schemas.openxmlformats.org/drawingml/2006/diagram" xmlns:a="http://schemas.openxmlformats.org/drawingml/2006/main">
  <dgm:ptLst>
    <dgm:pt modelId="{08BAB4EA-CFA1-48EE-97E6-AA1934D1C08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75C072CD-364F-4D4E-A469-B21782A00E42}">
      <dgm:prSet custT="1"/>
      <dgm:spPr>
        <a:solidFill>
          <a:srgbClr val="002060"/>
        </a:solidFill>
      </dgm:spPr>
      <dgm:t>
        <a:bodyPr/>
        <a:lstStyle/>
        <a:p>
          <a:pPr algn="just" rtl="0"/>
          <a:r>
            <a:rPr lang="es-MX" sz="1800" dirty="0" smtClean="0"/>
            <a:t>La </a:t>
          </a:r>
          <a:r>
            <a:rPr lang="es-MX" sz="1800" dirty="0" smtClean="0"/>
            <a:t>gráfica </a:t>
          </a:r>
          <a:r>
            <a:rPr lang="es-MX" sz="1800" dirty="0" smtClean="0"/>
            <a:t>de f(x) = 0.4(x+2)</a:t>
          </a:r>
          <a:r>
            <a:rPr lang="es-MX" sz="1800" baseline="30000" dirty="0" smtClean="0"/>
            <a:t>2</a:t>
          </a:r>
          <a:r>
            <a:rPr lang="es-MX" sz="1800" dirty="0" smtClean="0"/>
            <a:t> -1</a:t>
          </a:r>
        </a:p>
        <a:p>
          <a:pPr algn="just" rtl="0"/>
          <a:endParaRPr lang="es-MX" sz="1800" dirty="0" smtClean="0"/>
        </a:p>
        <a:p>
          <a:pPr algn="just" rtl="0"/>
          <a:r>
            <a:rPr lang="es-MX" sz="1800" dirty="0" smtClean="0"/>
            <a:t>Tendrá la forma de una parábola con vértice en el origen pero desplazada 2 unidades a la izquierda del origen y 1 unidad hacia abajo además de acortarse al 40% los valores de f(x).</a:t>
          </a:r>
        </a:p>
        <a:p>
          <a:pPr algn="just" rtl="0"/>
          <a:endParaRPr lang="es-MX" sz="1800" dirty="0" smtClean="0"/>
        </a:p>
        <a:p>
          <a:pPr algn="just" rtl="0"/>
          <a:r>
            <a:rPr lang="es-MX" sz="1800" dirty="0" smtClean="0"/>
            <a:t>gráficando </a:t>
          </a:r>
          <a:r>
            <a:rPr lang="es-MX" sz="1800" dirty="0" smtClean="0"/>
            <a:t>con mimioteach se tiene:</a:t>
          </a:r>
          <a:endParaRPr lang="es-MX" sz="1800" dirty="0"/>
        </a:p>
      </dgm:t>
    </dgm:pt>
    <dgm:pt modelId="{AC799F1D-B280-47DE-8B62-666F348C958A}" type="parTrans" cxnId="{7343B7F3-15FC-42E3-A3B0-85BE1524F87A}">
      <dgm:prSet/>
      <dgm:spPr/>
      <dgm:t>
        <a:bodyPr/>
        <a:lstStyle/>
        <a:p>
          <a:endParaRPr lang="es-MX"/>
        </a:p>
      </dgm:t>
    </dgm:pt>
    <dgm:pt modelId="{D7227CF5-4C39-4D59-801C-38619BE773C7}" type="sibTrans" cxnId="{7343B7F3-15FC-42E3-A3B0-85BE1524F87A}">
      <dgm:prSet/>
      <dgm:spPr/>
      <dgm:t>
        <a:bodyPr/>
        <a:lstStyle/>
        <a:p>
          <a:endParaRPr lang="es-MX"/>
        </a:p>
      </dgm:t>
    </dgm:pt>
    <dgm:pt modelId="{5756DA5D-23F7-4434-BBEC-F09677BEAF5A}" type="pres">
      <dgm:prSet presAssocID="{08BAB4EA-CFA1-48EE-97E6-AA1934D1C081}" presName="linear" presStyleCnt="0">
        <dgm:presLayoutVars>
          <dgm:animLvl val="lvl"/>
          <dgm:resizeHandles val="exact"/>
        </dgm:presLayoutVars>
      </dgm:prSet>
      <dgm:spPr/>
      <dgm:t>
        <a:bodyPr/>
        <a:lstStyle/>
        <a:p>
          <a:endParaRPr lang="es-MX"/>
        </a:p>
      </dgm:t>
    </dgm:pt>
    <dgm:pt modelId="{5855C28C-EC33-4ECB-B121-CC8E0E5813BB}" type="pres">
      <dgm:prSet presAssocID="{75C072CD-364F-4D4E-A469-B21782A00E42}" presName="parentText" presStyleLbl="node1" presStyleIdx="0" presStyleCnt="1" custLinFactNeighborY="13202">
        <dgm:presLayoutVars>
          <dgm:chMax val="0"/>
          <dgm:bulletEnabled val="1"/>
        </dgm:presLayoutVars>
      </dgm:prSet>
      <dgm:spPr/>
      <dgm:t>
        <a:bodyPr/>
        <a:lstStyle/>
        <a:p>
          <a:endParaRPr lang="es-MX"/>
        </a:p>
      </dgm:t>
    </dgm:pt>
  </dgm:ptLst>
  <dgm:cxnLst>
    <dgm:cxn modelId="{5FAB2B97-8B46-428D-B054-F8400EB42365}" type="presOf" srcId="{75C072CD-364F-4D4E-A469-B21782A00E42}" destId="{5855C28C-EC33-4ECB-B121-CC8E0E5813BB}" srcOrd="0" destOrd="0" presId="urn:microsoft.com/office/officeart/2005/8/layout/vList2"/>
    <dgm:cxn modelId="{E1C70CFB-4FD6-4506-B92E-B5CC7A2C2860}" type="presOf" srcId="{08BAB4EA-CFA1-48EE-97E6-AA1934D1C081}" destId="{5756DA5D-23F7-4434-BBEC-F09677BEAF5A}" srcOrd="0" destOrd="0" presId="urn:microsoft.com/office/officeart/2005/8/layout/vList2"/>
    <dgm:cxn modelId="{7343B7F3-15FC-42E3-A3B0-85BE1524F87A}" srcId="{08BAB4EA-CFA1-48EE-97E6-AA1934D1C081}" destId="{75C072CD-364F-4D4E-A469-B21782A00E42}" srcOrd="0" destOrd="0" parTransId="{AC799F1D-B280-47DE-8B62-666F348C958A}" sibTransId="{D7227CF5-4C39-4D59-801C-38619BE773C7}"/>
    <dgm:cxn modelId="{592AF021-091E-427F-A9C2-AE44226742C6}" type="presParOf" srcId="{5756DA5D-23F7-4434-BBEC-F09677BEAF5A}" destId="{5855C28C-EC33-4ECB-B121-CC8E0E5813BB}"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83.xml><?xml version="1.0" encoding="utf-8"?>
<dgm:dataModel xmlns:dgm="http://schemas.openxmlformats.org/drawingml/2006/diagram" xmlns:a="http://schemas.openxmlformats.org/drawingml/2006/main">
  <dgm:ptLst>
    <dgm:pt modelId="{D33FCF74-DA0B-492D-83B9-081F89E079F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EBF29FFB-4C58-448F-AAEE-96CA1B78AC4D}">
      <dgm:prSet custT="1"/>
      <dgm:spPr>
        <a:solidFill>
          <a:srgbClr val="002060"/>
        </a:solidFill>
      </dgm:spPr>
      <dgm:t>
        <a:bodyPr/>
        <a:lstStyle/>
        <a:p>
          <a:pPr algn="ctr" rtl="0"/>
          <a:r>
            <a:rPr lang="es-MX" sz="3200" dirty="0" smtClean="0"/>
            <a:t>Gráfica </a:t>
          </a:r>
          <a:r>
            <a:rPr lang="es-MX" sz="3200" dirty="0" smtClean="0"/>
            <a:t>de	 |f(x)|</a:t>
          </a:r>
        </a:p>
      </dgm:t>
    </dgm:pt>
    <dgm:pt modelId="{207D17D7-549B-4E45-B198-01764C5F7F27}" type="parTrans" cxnId="{E9896EF0-BA6D-4AAC-8B96-329A34FB87E2}">
      <dgm:prSet/>
      <dgm:spPr/>
      <dgm:t>
        <a:bodyPr/>
        <a:lstStyle/>
        <a:p>
          <a:endParaRPr lang="es-MX"/>
        </a:p>
      </dgm:t>
    </dgm:pt>
    <dgm:pt modelId="{3D57E636-DD2B-4A01-B419-6DA87360B378}" type="sibTrans" cxnId="{E9896EF0-BA6D-4AAC-8B96-329A34FB87E2}">
      <dgm:prSet/>
      <dgm:spPr/>
      <dgm:t>
        <a:bodyPr/>
        <a:lstStyle/>
        <a:p>
          <a:endParaRPr lang="es-MX"/>
        </a:p>
      </dgm:t>
    </dgm:pt>
    <dgm:pt modelId="{3C76B231-EBF3-4AEE-972B-83C8B9B4CDDD}" type="pres">
      <dgm:prSet presAssocID="{D33FCF74-DA0B-492D-83B9-081F89E079FF}" presName="linear" presStyleCnt="0">
        <dgm:presLayoutVars>
          <dgm:animLvl val="lvl"/>
          <dgm:resizeHandles val="exact"/>
        </dgm:presLayoutVars>
      </dgm:prSet>
      <dgm:spPr/>
      <dgm:t>
        <a:bodyPr/>
        <a:lstStyle/>
        <a:p>
          <a:endParaRPr lang="es-MX"/>
        </a:p>
      </dgm:t>
    </dgm:pt>
    <dgm:pt modelId="{12E6A4D3-6CD9-4FAC-B17D-23AC2BACBECE}" type="pres">
      <dgm:prSet presAssocID="{EBF29FFB-4C58-448F-AAEE-96CA1B78AC4D}" presName="parentText" presStyleLbl="node1" presStyleIdx="0" presStyleCnt="1" custLinFactNeighborX="-15098" custLinFactNeighborY="3622">
        <dgm:presLayoutVars>
          <dgm:chMax val="0"/>
          <dgm:bulletEnabled val="1"/>
        </dgm:presLayoutVars>
      </dgm:prSet>
      <dgm:spPr/>
      <dgm:t>
        <a:bodyPr/>
        <a:lstStyle/>
        <a:p>
          <a:endParaRPr lang="es-MX"/>
        </a:p>
      </dgm:t>
    </dgm:pt>
  </dgm:ptLst>
  <dgm:cxnLst>
    <dgm:cxn modelId="{E9896EF0-BA6D-4AAC-8B96-329A34FB87E2}" srcId="{D33FCF74-DA0B-492D-83B9-081F89E079FF}" destId="{EBF29FFB-4C58-448F-AAEE-96CA1B78AC4D}" srcOrd="0" destOrd="0" parTransId="{207D17D7-549B-4E45-B198-01764C5F7F27}" sibTransId="{3D57E636-DD2B-4A01-B419-6DA87360B378}"/>
    <dgm:cxn modelId="{E9F9F0A8-5214-4060-9950-824B0DE45530}" type="presOf" srcId="{D33FCF74-DA0B-492D-83B9-081F89E079FF}" destId="{3C76B231-EBF3-4AEE-972B-83C8B9B4CDDD}" srcOrd="0" destOrd="0" presId="urn:microsoft.com/office/officeart/2005/8/layout/vList2"/>
    <dgm:cxn modelId="{24CC1F27-A7B8-4C90-958D-23A7FCE3293A}" type="presOf" srcId="{EBF29FFB-4C58-448F-AAEE-96CA1B78AC4D}" destId="{12E6A4D3-6CD9-4FAC-B17D-23AC2BACBECE}" srcOrd="0" destOrd="0" presId="urn:microsoft.com/office/officeart/2005/8/layout/vList2"/>
    <dgm:cxn modelId="{084B8D2E-1DF2-47D2-B368-F553F838721D}" type="presParOf" srcId="{3C76B231-EBF3-4AEE-972B-83C8B9B4CDDD}" destId="{12E6A4D3-6CD9-4FAC-B17D-23AC2BACBECE}"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4.xml><?xml version="1.0" encoding="utf-8"?>
<dgm:dataModel xmlns:dgm="http://schemas.openxmlformats.org/drawingml/2006/diagram" xmlns:a="http://schemas.openxmlformats.org/drawingml/2006/main">
  <dgm:ptLst>
    <dgm:pt modelId="{1D21B956-47BE-473C-8CE1-ACCC461696E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7C02AB4D-5EC5-41C6-86FD-E30E77DEC530}">
      <dgm:prSet custT="1"/>
      <dgm:spPr/>
      <dgm:t>
        <a:bodyPr/>
        <a:lstStyle/>
        <a:p>
          <a:pPr rtl="0"/>
          <a:r>
            <a:rPr lang="es-MX" sz="1600" dirty="0" smtClean="0"/>
            <a:t>Cuando se tiene una </a:t>
          </a:r>
          <a:r>
            <a:rPr lang="es-MX" sz="1600" dirty="0" smtClean="0"/>
            <a:t>gráfica </a:t>
          </a:r>
          <a:r>
            <a:rPr lang="es-MX" sz="1600" dirty="0" smtClean="0"/>
            <a:t>conocida</a:t>
          </a:r>
        </a:p>
        <a:p>
          <a:pPr rtl="0"/>
          <a:r>
            <a:rPr lang="es-MX" sz="1600" dirty="0" smtClean="0"/>
            <a:t> y = f(x),  el aplicar el valor absoluto a </a:t>
          </a:r>
          <a:r>
            <a:rPr lang="es-MX" sz="1600" b="1" dirty="0" smtClean="0"/>
            <a:t>f(x) </a:t>
          </a:r>
          <a:r>
            <a:rPr lang="es-MX" sz="1600" dirty="0" smtClean="0"/>
            <a:t>hará que:</a:t>
          </a:r>
        </a:p>
        <a:p>
          <a:pPr rtl="0"/>
          <a:endParaRPr lang="es-MX" sz="1600" dirty="0" smtClean="0"/>
        </a:p>
        <a:p>
          <a:pPr rtl="0"/>
          <a:r>
            <a:rPr lang="es-MX" sz="1600" dirty="0" smtClean="0"/>
            <a:t>|f(x)|= f(x) si f(x) es positivo</a:t>
          </a:r>
        </a:p>
        <a:p>
          <a:pPr rtl="0"/>
          <a:endParaRPr lang="es-MX" sz="1600" dirty="0" smtClean="0"/>
        </a:p>
        <a:p>
          <a:pPr rtl="0"/>
          <a:r>
            <a:rPr lang="es-MX" sz="1600" dirty="0" smtClean="0"/>
            <a:t>|f(x)|= - f(x) si f(x) es negativo</a:t>
          </a:r>
        </a:p>
        <a:p>
          <a:pPr rtl="0"/>
          <a:endParaRPr lang="es-MX" sz="1600" dirty="0" smtClean="0"/>
        </a:p>
        <a:p>
          <a:pPr rtl="0"/>
          <a:r>
            <a:rPr lang="es-MX" sz="1600" dirty="0" smtClean="0"/>
            <a:t>Es decir los valores de f(x) serán todos positivos</a:t>
          </a:r>
        </a:p>
      </dgm:t>
    </dgm:pt>
    <dgm:pt modelId="{6278C2E6-A4D2-455E-9390-281613B21C91}" type="parTrans" cxnId="{F2DDED56-B7C1-4070-8F33-010CAC41DA61}">
      <dgm:prSet/>
      <dgm:spPr/>
      <dgm:t>
        <a:bodyPr/>
        <a:lstStyle/>
        <a:p>
          <a:endParaRPr lang="es-MX"/>
        </a:p>
      </dgm:t>
    </dgm:pt>
    <dgm:pt modelId="{AC09D565-4451-47EA-837E-1EA24DBEED58}" type="sibTrans" cxnId="{F2DDED56-B7C1-4070-8F33-010CAC41DA61}">
      <dgm:prSet/>
      <dgm:spPr/>
      <dgm:t>
        <a:bodyPr/>
        <a:lstStyle/>
        <a:p>
          <a:endParaRPr lang="es-MX"/>
        </a:p>
      </dgm:t>
    </dgm:pt>
    <dgm:pt modelId="{FC955C25-F06C-4920-80DE-0EA020B56D89}" type="pres">
      <dgm:prSet presAssocID="{1D21B956-47BE-473C-8CE1-ACCC461696EC}" presName="linear" presStyleCnt="0">
        <dgm:presLayoutVars>
          <dgm:animLvl val="lvl"/>
          <dgm:resizeHandles val="exact"/>
        </dgm:presLayoutVars>
      </dgm:prSet>
      <dgm:spPr/>
      <dgm:t>
        <a:bodyPr/>
        <a:lstStyle/>
        <a:p>
          <a:endParaRPr lang="es-MX"/>
        </a:p>
      </dgm:t>
    </dgm:pt>
    <dgm:pt modelId="{72422A25-B35E-4387-8D64-AD6B261BAD2C}" type="pres">
      <dgm:prSet presAssocID="{7C02AB4D-5EC5-41C6-86FD-E30E77DEC530}" presName="parentText" presStyleLbl="node1" presStyleIdx="0" presStyleCnt="1" custScaleY="831412" custLinFactNeighborX="3547" custLinFactNeighborY="-406">
        <dgm:presLayoutVars>
          <dgm:chMax val="0"/>
          <dgm:bulletEnabled val="1"/>
        </dgm:presLayoutVars>
      </dgm:prSet>
      <dgm:spPr/>
      <dgm:t>
        <a:bodyPr/>
        <a:lstStyle/>
        <a:p>
          <a:endParaRPr lang="es-MX"/>
        </a:p>
      </dgm:t>
    </dgm:pt>
  </dgm:ptLst>
  <dgm:cxnLst>
    <dgm:cxn modelId="{9883C8B3-74FC-471B-923A-655D178E1CF7}" type="presOf" srcId="{7C02AB4D-5EC5-41C6-86FD-E30E77DEC530}" destId="{72422A25-B35E-4387-8D64-AD6B261BAD2C}" srcOrd="0" destOrd="0" presId="urn:microsoft.com/office/officeart/2005/8/layout/vList2"/>
    <dgm:cxn modelId="{EB86936A-4169-4913-85F4-447E150EE696}" type="presOf" srcId="{1D21B956-47BE-473C-8CE1-ACCC461696EC}" destId="{FC955C25-F06C-4920-80DE-0EA020B56D89}" srcOrd="0" destOrd="0" presId="urn:microsoft.com/office/officeart/2005/8/layout/vList2"/>
    <dgm:cxn modelId="{F2DDED56-B7C1-4070-8F33-010CAC41DA61}" srcId="{1D21B956-47BE-473C-8CE1-ACCC461696EC}" destId="{7C02AB4D-5EC5-41C6-86FD-E30E77DEC530}" srcOrd="0" destOrd="0" parTransId="{6278C2E6-A4D2-455E-9390-281613B21C91}" sibTransId="{AC09D565-4451-47EA-837E-1EA24DBEED58}"/>
    <dgm:cxn modelId="{04F82CF6-D3E5-4D8C-9396-99261FE7321D}" type="presParOf" srcId="{FC955C25-F06C-4920-80DE-0EA020B56D89}" destId="{72422A25-B35E-4387-8D64-AD6B261BAD2C}"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85.xml><?xml version="1.0" encoding="utf-8"?>
<dgm:dataModel xmlns:dgm="http://schemas.openxmlformats.org/drawingml/2006/diagram" xmlns:a="http://schemas.openxmlformats.org/drawingml/2006/main">
  <dgm:ptLst>
    <dgm:pt modelId="{DDF889EE-245A-46BF-901F-92A59DEF427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A86A61D4-31C1-4A9E-A22D-6AA096A35E1C}">
      <dgm:prSet custT="1"/>
      <dgm:spPr>
        <a:solidFill>
          <a:srgbClr val="002060"/>
        </a:solidFill>
      </dgm:spPr>
      <dgm:t>
        <a:bodyPr/>
        <a:lstStyle/>
        <a:p>
          <a:pPr rtl="0"/>
          <a:r>
            <a:rPr lang="es-MX" sz="1600" dirty="0" smtClean="0"/>
            <a:t>Entonces  la función:	</a:t>
          </a:r>
          <a:r>
            <a:rPr lang="es-MX" sz="1100" dirty="0" smtClean="0"/>
            <a:t> </a:t>
          </a:r>
          <a:r>
            <a:rPr lang="es-MX" sz="1800" b="1" dirty="0" smtClean="0"/>
            <a:t>f(x) = | x</a:t>
          </a:r>
          <a:r>
            <a:rPr lang="es-MX" sz="1800" b="1" baseline="30000" dirty="0" smtClean="0"/>
            <a:t>2</a:t>
          </a:r>
          <a:r>
            <a:rPr lang="es-MX" sz="1800" b="1" dirty="0" smtClean="0"/>
            <a:t> – 4 |</a:t>
          </a:r>
          <a:endParaRPr lang="es-MX" sz="1400" dirty="0" smtClean="0"/>
        </a:p>
        <a:p>
          <a:pPr rtl="0"/>
          <a:endParaRPr lang="es-MX" sz="1600" dirty="0" smtClean="0"/>
        </a:p>
        <a:p>
          <a:pPr rtl="0"/>
          <a:r>
            <a:rPr lang="es-MX" sz="1600" dirty="0" smtClean="0"/>
            <a:t>Será una </a:t>
          </a:r>
          <a:r>
            <a:rPr lang="es-MX" sz="1600" dirty="0" smtClean="0"/>
            <a:t>gráfica </a:t>
          </a:r>
          <a:r>
            <a:rPr lang="es-MX" sz="1600" dirty="0" smtClean="0"/>
            <a:t>de una parábola con vértice en (0,4) pero donde todos los valores negativos se vuelven positivos como se muestra en la siguiente gráfica.</a:t>
          </a:r>
          <a:endParaRPr lang="es-MX" sz="1400" dirty="0"/>
        </a:p>
      </dgm:t>
    </dgm:pt>
    <dgm:pt modelId="{123F38FA-25BF-41BF-B72F-92311396D856}" type="parTrans" cxnId="{77AD781D-85F7-41BF-A4F0-1DE167D47240}">
      <dgm:prSet/>
      <dgm:spPr/>
      <dgm:t>
        <a:bodyPr/>
        <a:lstStyle/>
        <a:p>
          <a:endParaRPr lang="es-MX"/>
        </a:p>
      </dgm:t>
    </dgm:pt>
    <dgm:pt modelId="{92DA89CA-312D-4FC3-A4AF-D2DAF7B8AC77}" type="sibTrans" cxnId="{77AD781D-85F7-41BF-A4F0-1DE167D47240}">
      <dgm:prSet/>
      <dgm:spPr/>
      <dgm:t>
        <a:bodyPr/>
        <a:lstStyle/>
        <a:p>
          <a:endParaRPr lang="es-MX"/>
        </a:p>
      </dgm:t>
    </dgm:pt>
    <dgm:pt modelId="{D4ECEE2D-ADD0-4AE6-A560-89CA45427741}" type="pres">
      <dgm:prSet presAssocID="{DDF889EE-245A-46BF-901F-92A59DEF4270}" presName="linear" presStyleCnt="0">
        <dgm:presLayoutVars>
          <dgm:animLvl val="lvl"/>
          <dgm:resizeHandles val="exact"/>
        </dgm:presLayoutVars>
      </dgm:prSet>
      <dgm:spPr/>
      <dgm:t>
        <a:bodyPr/>
        <a:lstStyle/>
        <a:p>
          <a:endParaRPr lang="es-MX"/>
        </a:p>
      </dgm:t>
    </dgm:pt>
    <dgm:pt modelId="{F5022340-C77F-4C20-B819-D38EFDC4C8B8}" type="pres">
      <dgm:prSet presAssocID="{A86A61D4-31C1-4A9E-A22D-6AA096A35E1C}" presName="parentText" presStyleLbl="node1" presStyleIdx="0" presStyleCnt="1" custScaleY="1495853" custLinFactY="100000" custLinFactNeighborX="741" custLinFactNeighborY="155866">
        <dgm:presLayoutVars>
          <dgm:chMax val="0"/>
          <dgm:bulletEnabled val="1"/>
        </dgm:presLayoutVars>
      </dgm:prSet>
      <dgm:spPr/>
      <dgm:t>
        <a:bodyPr/>
        <a:lstStyle/>
        <a:p>
          <a:endParaRPr lang="es-MX"/>
        </a:p>
      </dgm:t>
    </dgm:pt>
  </dgm:ptLst>
  <dgm:cxnLst>
    <dgm:cxn modelId="{77AD781D-85F7-41BF-A4F0-1DE167D47240}" srcId="{DDF889EE-245A-46BF-901F-92A59DEF4270}" destId="{A86A61D4-31C1-4A9E-A22D-6AA096A35E1C}" srcOrd="0" destOrd="0" parTransId="{123F38FA-25BF-41BF-B72F-92311396D856}" sibTransId="{92DA89CA-312D-4FC3-A4AF-D2DAF7B8AC77}"/>
    <dgm:cxn modelId="{F3F3DC36-8602-4443-A2E0-30F624651FB7}" type="presOf" srcId="{A86A61D4-31C1-4A9E-A22D-6AA096A35E1C}" destId="{F5022340-C77F-4C20-B819-D38EFDC4C8B8}" srcOrd="0" destOrd="0" presId="urn:microsoft.com/office/officeart/2005/8/layout/vList2"/>
    <dgm:cxn modelId="{A393E757-1A76-4382-B38C-DEED724A8368}" type="presOf" srcId="{DDF889EE-245A-46BF-901F-92A59DEF4270}" destId="{D4ECEE2D-ADD0-4AE6-A560-89CA45427741}" srcOrd="0" destOrd="0" presId="urn:microsoft.com/office/officeart/2005/8/layout/vList2"/>
    <dgm:cxn modelId="{9765A228-12E4-4511-8161-D8450EA7DD50}" type="presParOf" srcId="{D4ECEE2D-ADD0-4AE6-A560-89CA45427741}" destId="{F5022340-C77F-4C20-B819-D38EFDC4C8B8}"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6.xml><?xml version="1.0" encoding="utf-8"?>
<dgm:dataModel xmlns:dgm="http://schemas.openxmlformats.org/drawingml/2006/diagram" xmlns:a="http://schemas.openxmlformats.org/drawingml/2006/main">
  <dgm:ptLst>
    <dgm:pt modelId="{293981E2-5360-42CF-93F8-6CFF2B03A6F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0AA71B7-5FD2-4F32-A6DB-EB5664A8CB74}">
      <dgm:prSet custT="1"/>
      <dgm:spPr>
        <a:solidFill>
          <a:srgbClr val="002060"/>
        </a:solidFill>
      </dgm:spPr>
      <dgm:t>
        <a:bodyPr/>
        <a:lstStyle/>
        <a:p>
          <a:pPr algn="ctr" rtl="0"/>
          <a:r>
            <a:rPr lang="es-MX" sz="1800" b="1" dirty="0" smtClean="0"/>
            <a:t>|f(x)| </a:t>
          </a:r>
          <a:endParaRPr lang="es-MX" sz="1800" b="1" dirty="0"/>
        </a:p>
      </dgm:t>
    </dgm:pt>
    <dgm:pt modelId="{F23C5CBE-8B94-4F69-91BF-96965DE365D8}" type="parTrans" cxnId="{B5198CF5-8F24-4082-8F4A-3D8B99E49107}">
      <dgm:prSet/>
      <dgm:spPr/>
      <dgm:t>
        <a:bodyPr/>
        <a:lstStyle/>
        <a:p>
          <a:endParaRPr lang="es-MX"/>
        </a:p>
      </dgm:t>
    </dgm:pt>
    <dgm:pt modelId="{2E379E3F-C435-4F64-8931-1321BF222A7B}" type="sibTrans" cxnId="{B5198CF5-8F24-4082-8F4A-3D8B99E49107}">
      <dgm:prSet/>
      <dgm:spPr/>
      <dgm:t>
        <a:bodyPr/>
        <a:lstStyle/>
        <a:p>
          <a:endParaRPr lang="es-MX"/>
        </a:p>
      </dgm:t>
    </dgm:pt>
    <dgm:pt modelId="{680D77E0-C083-43B6-8ADB-640707615DD1}" type="pres">
      <dgm:prSet presAssocID="{293981E2-5360-42CF-93F8-6CFF2B03A6FB}" presName="linear" presStyleCnt="0">
        <dgm:presLayoutVars>
          <dgm:animLvl val="lvl"/>
          <dgm:resizeHandles val="exact"/>
        </dgm:presLayoutVars>
      </dgm:prSet>
      <dgm:spPr/>
      <dgm:t>
        <a:bodyPr/>
        <a:lstStyle/>
        <a:p>
          <a:endParaRPr lang="es-MX"/>
        </a:p>
      </dgm:t>
    </dgm:pt>
    <dgm:pt modelId="{2B2B5D55-2923-49E0-B6C7-6E00098D8918}" type="pres">
      <dgm:prSet presAssocID="{80AA71B7-5FD2-4F32-A6DB-EB5664A8CB74}" presName="parentText" presStyleLbl="node1" presStyleIdx="0" presStyleCnt="1" custLinFactNeighborX="37238" custLinFactNeighborY="-16861">
        <dgm:presLayoutVars>
          <dgm:chMax val="0"/>
          <dgm:bulletEnabled val="1"/>
        </dgm:presLayoutVars>
      </dgm:prSet>
      <dgm:spPr/>
      <dgm:t>
        <a:bodyPr/>
        <a:lstStyle/>
        <a:p>
          <a:endParaRPr lang="es-MX"/>
        </a:p>
      </dgm:t>
    </dgm:pt>
  </dgm:ptLst>
  <dgm:cxnLst>
    <dgm:cxn modelId="{B5198CF5-8F24-4082-8F4A-3D8B99E49107}" srcId="{293981E2-5360-42CF-93F8-6CFF2B03A6FB}" destId="{80AA71B7-5FD2-4F32-A6DB-EB5664A8CB74}" srcOrd="0" destOrd="0" parTransId="{F23C5CBE-8B94-4F69-91BF-96965DE365D8}" sibTransId="{2E379E3F-C435-4F64-8931-1321BF222A7B}"/>
    <dgm:cxn modelId="{6AD8C11F-9B4B-4834-AAB8-AC5B46F1C552}" type="presOf" srcId="{293981E2-5360-42CF-93F8-6CFF2B03A6FB}" destId="{680D77E0-C083-43B6-8ADB-640707615DD1}" srcOrd="0" destOrd="0" presId="urn:microsoft.com/office/officeart/2005/8/layout/vList2"/>
    <dgm:cxn modelId="{39C5DECE-CF7C-4AFE-AED2-A9892EFDD757}" type="presOf" srcId="{80AA71B7-5FD2-4F32-A6DB-EB5664A8CB74}" destId="{2B2B5D55-2923-49E0-B6C7-6E00098D8918}" srcOrd="0" destOrd="0" presId="urn:microsoft.com/office/officeart/2005/8/layout/vList2"/>
    <dgm:cxn modelId="{C41B4226-923A-46F9-BBCB-EB198C763A97}" type="presParOf" srcId="{680D77E0-C083-43B6-8ADB-640707615DD1}" destId="{2B2B5D55-2923-49E0-B6C7-6E00098D8918}"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87.xml><?xml version="1.0" encoding="utf-8"?>
<dgm:dataModel xmlns:dgm="http://schemas.openxmlformats.org/drawingml/2006/diagram" xmlns:a="http://schemas.openxmlformats.org/drawingml/2006/main">
  <dgm:ptLst>
    <dgm:pt modelId="{293981E2-5360-42CF-93F8-6CFF2B03A6F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0AA71B7-5FD2-4F32-A6DB-EB5664A8CB74}">
      <dgm:prSet custT="1"/>
      <dgm:spPr>
        <a:solidFill>
          <a:srgbClr val="002060"/>
        </a:solidFill>
      </dgm:spPr>
      <dgm:t>
        <a:bodyPr/>
        <a:lstStyle/>
        <a:p>
          <a:pPr algn="ctr" rtl="0"/>
          <a:r>
            <a:rPr lang="es-MX" sz="2000" b="1" dirty="0" smtClean="0"/>
            <a:t> f(x) </a:t>
          </a:r>
          <a:endParaRPr lang="es-MX" sz="2000" b="1" dirty="0"/>
        </a:p>
      </dgm:t>
    </dgm:pt>
    <dgm:pt modelId="{F23C5CBE-8B94-4F69-91BF-96965DE365D8}" type="parTrans" cxnId="{B5198CF5-8F24-4082-8F4A-3D8B99E49107}">
      <dgm:prSet/>
      <dgm:spPr/>
      <dgm:t>
        <a:bodyPr/>
        <a:lstStyle/>
        <a:p>
          <a:endParaRPr lang="es-MX"/>
        </a:p>
      </dgm:t>
    </dgm:pt>
    <dgm:pt modelId="{2E379E3F-C435-4F64-8931-1321BF222A7B}" type="sibTrans" cxnId="{B5198CF5-8F24-4082-8F4A-3D8B99E49107}">
      <dgm:prSet/>
      <dgm:spPr/>
      <dgm:t>
        <a:bodyPr/>
        <a:lstStyle/>
        <a:p>
          <a:endParaRPr lang="es-MX"/>
        </a:p>
      </dgm:t>
    </dgm:pt>
    <dgm:pt modelId="{680D77E0-C083-43B6-8ADB-640707615DD1}" type="pres">
      <dgm:prSet presAssocID="{293981E2-5360-42CF-93F8-6CFF2B03A6FB}" presName="linear" presStyleCnt="0">
        <dgm:presLayoutVars>
          <dgm:animLvl val="lvl"/>
          <dgm:resizeHandles val="exact"/>
        </dgm:presLayoutVars>
      </dgm:prSet>
      <dgm:spPr/>
      <dgm:t>
        <a:bodyPr/>
        <a:lstStyle/>
        <a:p>
          <a:endParaRPr lang="es-MX"/>
        </a:p>
      </dgm:t>
    </dgm:pt>
    <dgm:pt modelId="{2B2B5D55-2923-49E0-B6C7-6E00098D8918}" type="pres">
      <dgm:prSet presAssocID="{80AA71B7-5FD2-4F32-A6DB-EB5664A8CB74}" presName="parentText" presStyleLbl="node1" presStyleIdx="0" presStyleCnt="1" custLinFactX="-100000" custLinFactNeighborX="-191525" custLinFactNeighborY="62489">
        <dgm:presLayoutVars>
          <dgm:chMax val="0"/>
          <dgm:bulletEnabled val="1"/>
        </dgm:presLayoutVars>
      </dgm:prSet>
      <dgm:spPr/>
      <dgm:t>
        <a:bodyPr/>
        <a:lstStyle/>
        <a:p>
          <a:endParaRPr lang="es-MX"/>
        </a:p>
      </dgm:t>
    </dgm:pt>
  </dgm:ptLst>
  <dgm:cxnLst>
    <dgm:cxn modelId="{B5198CF5-8F24-4082-8F4A-3D8B99E49107}" srcId="{293981E2-5360-42CF-93F8-6CFF2B03A6FB}" destId="{80AA71B7-5FD2-4F32-A6DB-EB5664A8CB74}" srcOrd="0" destOrd="0" parTransId="{F23C5CBE-8B94-4F69-91BF-96965DE365D8}" sibTransId="{2E379E3F-C435-4F64-8931-1321BF222A7B}"/>
    <dgm:cxn modelId="{E2C07C82-14C1-4749-B1B6-5979313C3DB7}" type="presOf" srcId="{293981E2-5360-42CF-93F8-6CFF2B03A6FB}" destId="{680D77E0-C083-43B6-8ADB-640707615DD1}" srcOrd="0" destOrd="0" presId="urn:microsoft.com/office/officeart/2005/8/layout/vList2"/>
    <dgm:cxn modelId="{F79E9B92-A13F-4608-871F-DDF25FC4AB81}" type="presOf" srcId="{80AA71B7-5FD2-4F32-A6DB-EB5664A8CB74}" destId="{2B2B5D55-2923-49E0-B6C7-6E00098D8918}" srcOrd="0" destOrd="0" presId="urn:microsoft.com/office/officeart/2005/8/layout/vList2"/>
    <dgm:cxn modelId="{5934A45C-EAE7-4B05-94D2-129045E89FA0}" type="presParOf" srcId="{680D77E0-C083-43B6-8ADB-640707615DD1}" destId="{2B2B5D55-2923-49E0-B6C7-6E00098D8918}" srcOrd="0" destOrd="0" presId="urn:microsoft.com/office/officeart/2005/8/layout/vList2"/>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88.xml><?xml version="1.0" encoding="utf-8"?>
<dgm:dataModel xmlns:dgm="http://schemas.openxmlformats.org/drawingml/2006/diagram" xmlns:a="http://schemas.openxmlformats.org/drawingml/2006/main">
  <dgm:ptLst>
    <dgm:pt modelId="{DC6805E3-9A7B-4152-970C-73806858FB58}"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3A4AACB6-424A-4B3F-827E-0C2CDF5C0E8D}">
      <dgm:prSet/>
      <dgm:spPr/>
      <dgm:t>
        <a:bodyPr/>
        <a:lstStyle/>
        <a:p>
          <a:pPr rtl="0"/>
          <a:r>
            <a:rPr lang="es-MX" b="0" dirty="0" smtClean="0"/>
            <a:t>Ejercicios</a:t>
          </a:r>
          <a:endParaRPr lang="es-MX" dirty="0"/>
        </a:p>
      </dgm:t>
    </dgm:pt>
    <dgm:pt modelId="{40F797A3-F1BB-4A39-BD42-9F76C7C28935}" type="parTrans" cxnId="{3F74A6DC-B260-465E-8221-202B3B01A240}">
      <dgm:prSet/>
      <dgm:spPr/>
      <dgm:t>
        <a:bodyPr/>
        <a:lstStyle/>
        <a:p>
          <a:endParaRPr lang="es-MX"/>
        </a:p>
      </dgm:t>
    </dgm:pt>
    <dgm:pt modelId="{443C18B6-F3A6-4A55-86EA-5F5FD23E68D6}" type="sibTrans" cxnId="{3F74A6DC-B260-465E-8221-202B3B01A240}">
      <dgm:prSet/>
      <dgm:spPr/>
      <dgm:t>
        <a:bodyPr/>
        <a:lstStyle/>
        <a:p>
          <a:endParaRPr lang="es-MX"/>
        </a:p>
      </dgm:t>
    </dgm:pt>
    <dgm:pt modelId="{1A755E9D-D33D-45F4-987A-5B319646323F}" type="pres">
      <dgm:prSet presAssocID="{DC6805E3-9A7B-4152-970C-73806858FB58}" presName="linear" presStyleCnt="0">
        <dgm:presLayoutVars>
          <dgm:animLvl val="lvl"/>
          <dgm:resizeHandles val="exact"/>
        </dgm:presLayoutVars>
      </dgm:prSet>
      <dgm:spPr/>
      <dgm:t>
        <a:bodyPr/>
        <a:lstStyle/>
        <a:p>
          <a:endParaRPr lang="es-MX"/>
        </a:p>
      </dgm:t>
    </dgm:pt>
    <dgm:pt modelId="{EF450569-8037-4B1F-B0EB-394E450B890B}" type="pres">
      <dgm:prSet presAssocID="{3A4AACB6-424A-4B3F-827E-0C2CDF5C0E8D}" presName="parentText" presStyleLbl="node1" presStyleIdx="0" presStyleCnt="1" custLinFactNeighborX="604" custLinFactNeighborY="-881">
        <dgm:presLayoutVars>
          <dgm:chMax val="0"/>
          <dgm:bulletEnabled val="1"/>
        </dgm:presLayoutVars>
      </dgm:prSet>
      <dgm:spPr/>
      <dgm:t>
        <a:bodyPr/>
        <a:lstStyle/>
        <a:p>
          <a:endParaRPr lang="es-MX"/>
        </a:p>
      </dgm:t>
    </dgm:pt>
  </dgm:ptLst>
  <dgm:cxnLst>
    <dgm:cxn modelId="{F5F97458-61A7-4C89-BE49-823746492F26}" type="presOf" srcId="{DC6805E3-9A7B-4152-970C-73806858FB58}" destId="{1A755E9D-D33D-45F4-987A-5B319646323F}" srcOrd="0" destOrd="0" presId="urn:microsoft.com/office/officeart/2005/8/layout/vList2"/>
    <dgm:cxn modelId="{713ADBD5-3397-4D40-BC0E-5C0C9ED23A46}" type="presOf" srcId="{3A4AACB6-424A-4B3F-827E-0C2CDF5C0E8D}" destId="{EF450569-8037-4B1F-B0EB-394E450B890B}" srcOrd="0" destOrd="0" presId="urn:microsoft.com/office/officeart/2005/8/layout/vList2"/>
    <dgm:cxn modelId="{3F74A6DC-B260-465E-8221-202B3B01A240}" srcId="{DC6805E3-9A7B-4152-970C-73806858FB58}" destId="{3A4AACB6-424A-4B3F-827E-0C2CDF5C0E8D}" srcOrd="0" destOrd="0" parTransId="{40F797A3-F1BB-4A39-BD42-9F76C7C28935}" sibTransId="{443C18B6-F3A6-4A55-86EA-5F5FD23E68D6}"/>
    <dgm:cxn modelId="{7153571D-DB5C-42C8-9F34-45F81DFB4F46}" type="presParOf" srcId="{1A755E9D-D33D-45F4-987A-5B319646323F}" destId="{EF450569-8037-4B1F-B0EB-394E450B890B}"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9.xml><?xml version="1.0" encoding="utf-8"?>
<dgm:dataModel xmlns:dgm="http://schemas.openxmlformats.org/drawingml/2006/diagram" xmlns:a="http://schemas.openxmlformats.org/drawingml/2006/main">
  <dgm:ptLst>
    <dgm:pt modelId="{906DDC8E-6FC0-4953-A593-5C786A7FFE8E}"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9A2E3CB0-40C3-4690-BEB7-DF07CEAF427C}">
      <dgm:prSet custT="1"/>
      <dgm:spPr/>
      <dgm:t>
        <a:bodyPr/>
        <a:lstStyle/>
        <a:p>
          <a:pPr algn="l" rtl="0"/>
          <a:r>
            <a:rPr lang="es-MX" sz="2800" dirty="0" smtClean="0"/>
            <a:t>f(x) = |-5(X +3)|</a:t>
          </a:r>
        </a:p>
        <a:p>
          <a:pPr algn="l" rtl="0"/>
          <a:endParaRPr lang="es-MX" sz="2800" dirty="0" smtClean="0"/>
        </a:p>
        <a:p>
          <a:pPr algn="l" rtl="0"/>
          <a:r>
            <a:rPr lang="es-MX" sz="2800" dirty="0" smtClean="0"/>
            <a:t>f(x) =|0.4(X+2)</a:t>
          </a:r>
          <a:r>
            <a:rPr lang="es-MX" sz="2800" baseline="30000" dirty="0" smtClean="0"/>
            <a:t>2</a:t>
          </a:r>
          <a:r>
            <a:rPr lang="es-MX" sz="2800" dirty="0" smtClean="0"/>
            <a:t> -1|</a:t>
          </a:r>
        </a:p>
        <a:p>
          <a:pPr algn="l" rtl="0"/>
          <a:endParaRPr lang="es-MX" sz="2800" dirty="0" smtClean="0"/>
        </a:p>
        <a:p>
          <a:pPr algn="l" rtl="0"/>
          <a:r>
            <a:rPr lang="es-MX" sz="2800" dirty="0" smtClean="0"/>
            <a:t>f(x) = |0.5e</a:t>
          </a:r>
          <a:r>
            <a:rPr lang="es-MX" sz="2800" baseline="30000" dirty="0" smtClean="0"/>
            <a:t>X+1</a:t>
          </a:r>
          <a:r>
            <a:rPr lang="es-MX" sz="2800" dirty="0" smtClean="0"/>
            <a:t> -10|</a:t>
          </a:r>
        </a:p>
        <a:p>
          <a:pPr algn="l" rtl="0"/>
          <a:endParaRPr lang="es-MX" sz="2800" dirty="0" smtClean="0"/>
        </a:p>
      </dgm:t>
    </dgm:pt>
    <dgm:pt modelId="{661F8A94-7192-43FC-9AAD-C59409B379F5}" type="parTrans" cxnId="{8F91BF31-4118-471C-B375-D619B9127006}">
      <dgm:prSet/>
      <dgm:spPr/>
      <dgm:t>
        <a:bodyPr/>
        <a:lstStyle/>
        <a:p>
          <a:endParaRPr lang="es-MX"/>
        </a:p>
      </dgm:t>
    </dgm:pt>
    <dgm:pt modelId="{E0554992-C633-488D-899C-0ACE68131240}" type="sibTrans" cxnId="{8F91BF31-4118-471C-B375-D619B9127006}">
      <dgm:prSet/>
      <dgm:spPr/>
      <dgm:t>
        <a:bodyPr/>
        <a:lstStyle/>
        <a:p>
          <a:endParaRPr lang="es-MX"/>
        </a:p>
      </dgm:t>
    </dgm:pt>
    <dgm:pt modelId="{1E127346-A3A1-4868-9837-F0AFD953A987}" type="pres">
      <dgm:prSet presAssocID="{906DDC8E-6FC0-4953-A593-5C786A7FFE8E}" presName="linear" presStyleCnt="0">
        <dgm:presLayoutVars>
          <dgm:animLvl val="lvl"/>
          <dgm:resizeHandles val="exact"/>
        </dgm:presLayoutVars>
      </dgm:prSet>
      <dgm:spPr/>
      <dgm:t>
        <a:bodyPr/>
        <a:lstStyle/>
        <a:p>
          <a:endParaRPr lang="es-MX"/>
        </a:p>
      </dgm:t>
    </dgm:pt>
    <dgm:pt modelId="{563A250D-D834-4EA4-A2E3-C3AF2EE2323B}" type="pres">
      <dgm:prSet presAssocID="{9A2E3CB0-40C3-4690-BEB7-DF07CEAF427C}" presName="parentText" presStyleLbl="node1" presStyleIdx="0" presStyleCnt="1" custScaleY="823321" custLinFactNeighborX="-3032" custLinFactNeighborY="16895">
        <dgm:presLayoutVars>
          <dgm:chMax val="0"/>
          <dgm:bulletEnabled val="1"/>
        </dgm:presLayoutVars>
      </dgm:prSet>
      <dgm:spPr/>
      <dgm:t>
        <a:bodyPr/>
        <a:lstStyle/>
        <a:p>
          <a:endParaRPr lang="es-MX"/>
        </a:p>
      </dgm:t>
    </dgm:pt>
  </dgm:ptLst>
  <dgm:cxnLst>
    <dgm:cxn modelId="{8F91BF31-4118-471C-B375-D619B9127006}" srcId="{906DDC8E-6FC0-4953-A593-5C786A7FFE8E}" destId="{9A2E3CB0-40C3-4690-BEB7-DF07CEAF427C}" srcOrd="0" destOrd="0" parTransId="{661F8A94-7192-43FC-9AAD-C59409B379F5}" sibTransId="{E0554992-C633-488D-899C-0ACE68131240}"/>
    <dgm:cxn modelId="{637BC8C3-B8D1-4C6D-BA0A-3931BE552A66}" type="presOf" srcId="{9A2E3CB0-40C3-4690-BEB7-DF07CEAF427C}" destId="{563A250D-D834-4EA4-A2E3-C3AF2EE2323B}" srcOrd="0" destOrd="0" presId="urn:microsoft.com/office/officeart/2005/8/layout/vList2"/>
    <dgm:cxn modelId="{1B174760-1135-4F1E-A866-AED2FC04C95F}" type="presOf" srcId="{906DDC8E-6FC0-4953-A593-5C786A7FFE8E}" destId="{1E127346-A3A1-4868-9837-F0AFD953A987}" srcOrd="0" destOrd="0" presId="urn:microsoft.com/office/officeart/2005/8/layout/vList2"/>
    <dgm:cxn modelId="{6939D71A-981C-4B4A-B224-0A3A67020522}" type="presParOf" srcId="{1E127346-A3A1-4868-9837-F0AFD953A987}" destId="{563A250D-D834-4EA4-A2E3-C3AF2EE2323B}"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3325D91-C5D2-4705-B946-110933F35DC2}"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5DD89BEB-52F1-4CA9-AEAD-62799CCC8737}">
      <dgm:prSet custT="1"/>
      <dgm:spPr/>
      <dgm:t>
        <a:bodyPr/>
        <a:lstStyle/>
        <a:p>
          <a:pPr algn="ctr" rtl="0"/>
          <a:r>
            <a:rPr lang="es-MX" sz="1600" b="1" dirty="0" smtClean="0"/>
            <a:t>Y = X</a:t>
          </a:r>
          <a:r>
            <a:rPr lang="es-MX" sz="1600" b="1" baseline="30000" dirty="0" smtClean="0"/>
            <a:t>2</a:t>
          </a:r>
          <a:endParaRPr lang="es-MX" sz="1600" dirty="0"/>
        </a:p>
      </dgm:t>
    </dgm:pt>
    <dgm:pt modelId="{B457E308-9688-4CFC-B008-96DF92C5CB77}" type="parTrans" cxnId="{E56FCF2C-4F41-4717-8E07-DD84D60EC340}">
      <dgm:prSet/>
      <dgm:spPr/>
      <dgm:t>
        <a:bodyPr/>
        <a:lstStyle/>
        <a:p>
          <a:endParaRPr lang="es-MX"/>
        </a:p>
      </dgm:t>
    </dgm:pt>
    <dgm:pt modelId="{DE4C1943-8721-4081-BF1F-62D5F010E105}" type="sibTrans" cxnId="{E56FCF2C-4F41-4717-8E07-DD84D60EC340}">
      <dgm:prSet/>
      <dgm:spPr/>
      <dgm:t>
        <a:bodyPr/>
        <a:lstStyle/>
        <a:p>
          <a:endParaRPr lang="es-MX"/>
        </a:p>
      </dgm:t>
    </dgm:pt>
    <dgm:pt modelId="{DF37295C-3E0B-4DD6-BB16-7ABD247B908F}" type="pres">
      <dgm:prSet presAssocID="{13325D91-C5D2-4705-B946-110933F35DC2}" presName="linear" presStyleCnt="0">
        <dgm:presLayoutVars>
          <dgm:animLvl val="lvl"/>
          <dgm:resizeHandles val="exact"/>
        </dgm:presLayoutVars>
      </dgm:prSet>
      <dgm:spPr/>
      <dgm:t>
        <a:bodyPr/>
        <a:lstStyle/>
        <a:p>
          <a:endParaRPr lang="es-MX"/>
        </a:p>
      </dgm:t>
    </dgm:pt>
    <dgm:pt modelId="{EA4F10AA-926B-43F3-987E-C41D3920316E}" type="pres">
      <dgm:prSet presAssocID="{5DD89BEB-52F1-4CA9-AEAD-62799CCC8737}" presName="parentText" presStyleLbl="node1" presStyleIdx="0" presStyleCnt="1" custLinFactY="-121972" custLinFactNeighborX="-16883" custLinFactNeighborY="-200000">
        <dgm:presLayoutVars>
          <dgm:chMax val="0"/>
          <dgm:bulletEnabled val="1"/>
        </dgm:presLayoutVars>
      </dgm:prSet>
      <dgm:spPr/>
      <dgm:t>
        <a:bodyPr/>
        <a:lstStyle/>
        <a:p>
          <a:endParaRPr lang="es-MX"/>
        </a:p>
      </dgm:t>
    </dgm:pt>
  </dgm:ptLst>
  <dgm:cxnLst>
    <dgm:cxn modelId="{E56FCF2C-4F41-4717-8E07-DD84D60EC340}" srcId="{13325D91-C5D2-4705-B946-110933F35DC2}" destId="{5DD89BEB-52F1-4CA9-AEAD-62799CCC8737}" srcOrd="0" destOrd="0" parTransId="{B457E308-9688-4CFC-B008-96DF92C5CB77}" sibTransId="{DE4C1943-8721-4081-BF1F-62D5F010E105}"/>
    <dgm:cxn modelId="{F6909832-0C9F-4078-B281-BA4DA5D9B818}" type="presOf" srcId="{5DD89BEB-52F1-4CA9-AEAD-62799CCC8737}" destId="{EA4F10AA-926B-43F3-987E-C41D3920316E}" srcOrd="0" destOrd="0" presId="urn:microsoft.com/office/officeart/2005/8/layout/vList2"/>
    <dgm:cxn modelId="{2E4193B4-56A0-42D3-B217-F53EFEA7A476}" type="presOf" srcId="{13325D91-C5D2-4705-B946-110933F35DC2}" destId="{DF37295C-3E0B-4DD6-BB16-7ABD247B908F}" srcOrd="0" destOrd="0" presId="urn:microsoft.com/office/officeart/2005/8/layout/vList2"/>
    <dgm:cxn modelId="{66FB0D3F-A3C9-493F-8A27-3E2F05F84537}" type="presParOf" srcId="{DF37295C-3E0B-4DD6-BB16-7ABD247B908F}" destId="{EA4F10AA-926B-43F3-987E-C41D3920316E}" srcOrd="0" destOrd="0" presId="urn:microsoft.com/office/officeart/2005/8/layout/vList2"/>
  </dgm:cxnLst>
  <dgm:bg/>
  <dgm:whole/>
  <dgm:extLst>
    <a:ext uri="http://schemas.microsoft.com/office/drawing/2008/diagram">
      <dsp:dataModelExt xmlns:dsp="http://schemas.microsoft.com/office/drawing/2008/diagram" relId="rId18" minVer="http://schemas.openxmlformats.org/drawingml/2006/diagram"/>
    </a:ext>
  </dgm:extLst>
</dgm:dataModel>
</file>

<file path=ppt/diagrams/data90.xml><?xml version="1.0" encoding="utf-8"?>
<dgm:dataModel xmlns:dgm="http://schemas.openxmlformats.org/drawingml/2006/diagram" xmlns:a="http://schemas.openxmlformats.org/drawingml/2006/main">
  <dgm:ptLst>
    <dgm:pt modelId="{7F05BC9C-AFFB-48F7-BB77-EC11B0D09E0E}"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es-MX"/>
        </a:p>
      </dgm:t>
    </dgm:pt>
    <dgm:pt modelId="{2E0BC384-FD1B-4E9D-947A-25080CE5E91C}">
      <dgm:prSet/>
      <dgm:spPr>
        <a:solidFill>
          <a:srgbClr val="002060"/>
        </a:solidFill>
      </dgm:spPr>
      <dgm:t>
        <a:bodyPr/>
        <a:lstStyle/>
        <a:p>
          <a:pPr algn="l" rtl="0"/>
          <a:r>
            <a:rPr lang="es-MX" dirty="0" smtClean="0"/>
            <a:t>Realizar una interpretación de como sería la </a:t>
          </a:r>
          <a:r>
            <a:rPr lang="es-MX" dirty="0" smtClean="0"/>
            <a:t>gráfica </a:t>
          </a:r>
          <a:r>
            <a:rPr lang="es-MX" dirty="0" smtClean="0"/>
            <a:t>de las siguientes funciones</a:t>
          </a:r>
        </a:p>
        <a:p>
          <a:pPr algn="l" rtl="0"/>
          <a:r>
            <a:rPr lang="es-MX" dirty="0" smtClean="0"/>
            <a:t>gráficarlas </a:t>
          </a:r>
          <a:r>
            <a:rPr lang="es-MX" dirty="0" smtClean="0"/>
            <a:t>con ayuda de algún paquete de computación ( Mathlab, Geogebra, Mimioteach, etc) para verificar si fue correcta la interpretación.</a:t>
          </a:r>
          <a:endParaRPr lang="es-MX" dirty="0"/>
        </a:p>
      </dgm:t>
    </dgm:pt>
    <dgm:pt modelId="{1CDA0D04-2D50-4772-99CB-AC65DCD823D9}" type="parTrans" cxnId="{1B28B17E-2009-4284-B558-3B81C1FEBC32}">
      <dgm:prSet/>
      <dgm:spPr/>
      <dgm:t>
        <a:bodyPr/>
        <a:lstStyle/>
        <a:p>
          <a:endParaRPr lang="es-MX"/>
        </a:p>
      </dgm:t>
    </dgm:pt>
    <dgm:pt modelId="{36D71120-E16E-4191-B97A-16E84D628F8D}" type="sibTrans" cxnId="{1B28B17E-2009-4284-B558-3B81C1FEBC32}">
      <dgm:prSet/>
      <dgm:spPr/>
      <dgm:t>
        <a:bodyPr/>
        <a:lstStyle/>
        <a:p>
          <a:endParaRPr lang="es-MX"/>
        </a:p>
      </dgm:t>
    </dgm:pt>
    <dgm:pt modelId="{0F4BBA19-C3A4-46E8-904E-EDD83D93AB54}" type="pres">
      <dgm:prSet presAssocID="{7F05BC9C-AFFB-48F7-BB77-EC11B0D09E0E}" presName="CompostProcess" presStyleCnt="0">
        <dgm:presLayoutVars>
          <dgm:dir/>
          <dgm:resizeHandles val="exact"/>
        </dgm:presLayoutVars>
      </dgm:prSet>
      <dgm:spPr/>
      <dgm:t>
        <a:bodyPr/>
        <a:lstStyle/>
        <a:p>
          <a:endParaRPr lang="es-MX"/>
        </a:p>
      </dgm:t>
    </dgm:pt>
    <dgm:pt modelId="{9468432B-CD98-40BF-91D9-2F0895037791}" type="pres">
      <dgm:prSet presAssocID="{7F05BC9C-AFFB-48F7-BB77-EC11B0D09E0E}" presName="arrow" presStyleLbl="bgShp" presStyleIdx="0" presStyleCnt="1" custScaleX="117647"/>
      <dgm:spPr/>
    </dgm:pt>
    <dgm:pt modelId="{4A4A8A0A-D942-4F8E-9146-E6FB6E6F1BF2}" type="pres">
      <dgm:prSet presAssocID="{7F05BC9C-AFFB-48F7-BB77-EC11B0D09E0E}" presName="linearProcess" presStyleCnt="0"/>
      <dgm:spPr/>
    </dgm:pt>
    <dgm:pt modelId="{A5804400-3F1F-40DD-8A74-8AE93EBF7164}" type="pres">
      <dgm:prSet presAssocID="{2E0BC384-FD1B-4E9D-947A-25080CE5E91C}" presName="textNode" presStyleLbl="node1" presStyleIdx="0" presStyleCnt="1" custScaleX="87446" custScaleY="104233" custLinFactNeighborX="-8904" custLinFactNeighborY="3043">
        <dgm:presLayoutVars>
          <dgm:bulletEnabled val="1"/>
        </dgm:presLayoutVars>
      </dgm:prSet>
      <dgm:spPr/>
      <dgm:t>
        <a:bodyPr/>
        <a:lstStyle/>
        <a:p>
          <a:endParaRPr lang="es-MX"/>
        </a:p>
      </dgm:t>
    </dgm:pt>
  </dgm:ptLst>
  <dgm:cxnLst>
    <dgm:cxn modelId="{1B28B17E-2009-4284-B558-3B81C1FEBC32}" srcId="{7F05BC9C-AFFB-48F7-BB77-EC11B0D09E0E}" destId="{2E0BC384-FD1B-4E9D-947A-25080CE5E91C}" srcOrd="0" destOrd="0" parTransId="{1CDA0D04-2D50-4772-99CB-AC65DCD823D9}" sibTransId="{36D71120-E16E-4191-B97A-16E84D628F8D}"/>
    <dgm:cxn modelId="{AD4420AF-D730-426C-8BB8-A88DEBBDCD76}" type="presOf" srcId="{2E0BC384-FD1B-4E9D-947A-25080CE5E91C}" destId="{A5804400-3F1F-40DD-8A74-8AE93EBF7164}" srcOrd="0" destOrd="0" presId="urn:microsoft.com/office/officeart/2005/8/layout/hProcess9"/>
    <dgm:cxn modelId="{2E38BF7E-A33B-44AA-BCF3-D948F0B82391}" type="presOf" srcId="{7F05BC9C-AFFB-48F7-BB77-EC11B0D09E0E}" destId="{0F4BBA19-C3A4-46E8-904E-EDD83D93AB54}" srcOrd="0" destOrd="0" presId="urn:microsoft.com/office/officeart/2005/8/layout/hProcess9"/>
    <dgm:cxn modelId="{62901FB8-BB90-4577-B6BF-36D06077BCB6}" type="presParOf" srcId="{0F4BBA19-C3A4-46E8-904E-EDD83D93AB54}" destId="{9468432B-CD98-40BF-91D9-2F0895037791}" srcOrd="0" destOrd="0" presId="urn:microsoft.com/office/officeart/2005/8/layout/hProcess9"/>
    <dgm:cxn modelId="{9F8D4145-7EAC-4259-9AC4-C1B93A4A5E91}" type="presParOf" srcId="{0F4BBA19-C3A4-46E8-904E-EDD83D93AB54}" destId="{4A4A8A0A-D942-4F8E-9146-E6FB6E6F1BF2}" srcOrd="1" destOrd="0" presId="urn:microsoft.com/office/officeart/2005/8/layout/hProcess9"/>
    <dgm:cxn modelId="{08997892-A787-4BC5-AA93-CA63A49A3EA1}" type="presParOf" srcId="{4A4A8A0A-D942-4F8E-9146-E6FB6E6F1BF2}" destId="{A5804400-3F1F-40DD-8A74-8AE93EBF7164}" srcOrd="0" destOrd="0" presId="urn:microsoft.com/office/officeart/2005/8/layout/hProcess9"/>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91.xml><?xml version="1.0" encoding="utf-8"?>
<dgm:dataModel xmlns:dgm="http://schemas.openxmlformats.org/drawingml/2006/diagram" xmlns:a="http://schemas.openxmlformats.org/drawingml/2006/main">
  <dgm:ptLst>
    <dgm:pt modelId="{DC6805E3-9A7B-4152-970C-73806858FB5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3A4AACB6-424A-4B3F-827E-0C2CDF5C0E8D}">
      <dgm:prSet/>
      <dgm:spPr/>
      <dgm:t>
        <a:bodyPr/>
        <a:lstStyle/>
        <a:p>
          <a:pPr rtl="0"/>
          <a:r>
            <a:rPr lang="es-MX" b="0" dirty="0" smtClean="0"/>
            <a:t>Ejemplo</a:t>
          </a:r>
          <a:endParaRPr lang="es-MX" dirty="0"/>
        </a:p>
      </dgm:t>
    </dgm:pt>
    <dgm:pt modelId="{40F797A3-F1BB-4A39-BD42-9F76C7C28935}" type="parTrans" cxnId="{3F74A6DC-B260-465E-8221-202B3B01A240}">
      <dgm:prSet/>
      <dgm:spPr/>
      <dgm:t>
        <a:bodyPr/>
        <a:lstStyle/>
        <a:p>
          <a:endParaRPr lang="es-MX"/>
        </a:p>
      </dgm:t>
    </dgm:pt>
    <dgm:pt modelId="{443C18B6-F3A6-4A55-86EA-5F5FD23E68D6}" type="sibTrans" cxnId="{3F74A6DC-B260-465E-8221-202B3B01A240}">
      <dgm:prSet/>
      <dgm:spPr/>
      <dgm:t>
        <a:bodyPr/>
        <a:lstStyle/>
        <a:p>
          <a:endParaRPr lang="es-MX"/>
        </a:p>
      </dgm:t>
    </dgm:pt>
    <dgm:pt modelId="{1A755E9D-D33D-45F4-987A-5B319646323F}" type="pres">
      <dgm:prSet presAssocID="{DC6805E3-9A7B-4152-970C-73806858FB58}" presName="linear" presStyleCnt="0">
        <dgm:presLayoutVars>
          <dgm:animLvl val="lvl"/>
          <dgm:resizeHandles val="exact"/>
        </dgm:presLayoutVars>
      </dgm:prSet>
      <dgm:spPr/>
      <dgm:t>
        <a:bodyPr/>
        <a:lstStyle/>
        <a:p>
          <a:endParaRPr lang="es-MX"/>
        </a:p>
      </dgm:t>
    </dgm:pt>
    <dgm:pt modelId="{EF450569-8037-4B1F-B0EB-394E450B890B}" type="pres">
      <dgm:prSet presAssocID="{3A4AACB6-424A-4B3F-827E-0C2CDF5C0E8D}" presName="parentText" presStyleLbl="node1" presStyleIdx="0" presStyleCnt="1" custLinFactNeighborX="15418" custLinFactNeighborY="73900">
        <dgm:presLayoutVars>
          <dgm:chMax val="0"/>
          <dgm:bulletEnabled val="1"/>
        </dgm:presLayoutVars>
      </dgm:prSet>
      <dgm:spPr/>
      <dgm:t>
        <a:bodyPr/>
        <a:lstStyle/>
        <a:p>
          <a:endParaRPr lang="es-MX"/>
        </a:p>
      </dgm:t>
    </dgm:pt>
  </dgm:ptLst>
  <dgm:cxnLst>
    <dgm:cxn modelId="{3F74A6DC-B260-465E-8221-202B3B01A240}" srcId="{DC6805E3-9A7B-4152-970C-73806858FB58}" destId="{3A4AACB6-424A-4B3F-827E-0C2CDF5C0E8D}" srcOrd="0" destOrd="0" parTransId="{40F797A3-F1BB-4A39-BD42-9F76C7C28935}" sibTransId="{443C18B6-F3A6-4A55-86EA-5F5FD23E68D6}"/>
    <dgm:cxn modelId="{42EE8CA2-F6F8-4D50-953F-BE54741FC121}" type="presOf" srcId="{DC6805E3-9A7B-4152-970C-73806858FB58}" destId="{1A755E9D-D33D-45F4-987A-5B319646323F}" srcOrd="0" destOrd="0" presId="urn:microsoft.com/office/officeart/2005/8/layout/vList2"/>
    <dgm:cxn modelId="{BFC19976-0D0D-4DE7-A3BB-A54D16AA06FE}" type="presOf" srcId="{3A4AACB6-424A-4B3F-827E-0C2CDF5C0E8D}" destId="{EF450569-8037-4B1F-B0EB-394E450B890B}" srcOrd="0" destOrd="0" presId="urn:microsoft.com/office/officeart/2005/8/layout/vList2"/>
    <dgm:cxn modelId="{C30BD163-9D6D-4C8B-A3B8-5660B2E568CF}" type="presParOf" srcId="{1A755E9D-D33D-45F4-987A-5B319646323F}" destId="{EF450569-8037-4B1F-B0EB-394E450B890B}"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2.xml><?xml version="1.0" encoding="utf-8"?>
<dgm:dataModel xmlns:dgm="http://schemas.openxmlformats.org/drawingml/2006/diagram" xmlns:a="http://schemas.openxmlformats.org/drawingml/2006/main">
  <dgm:ptLst>
    <dgm:pt modelId="{08BAB4EA-CFA1-48EE-97E6-AA1934D1C08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75C072CD-364F-4D4E-A469-B21782A00E42}">
      <dgm:prSet custT="1"/>
      <dgm:spPr>
        <a:solidFill>
          <a:srgbClr val="002060"/>
        </a:solidFill>
      </dgm:spPr>
      <dgm:t>
        <a:bodyPr/>
        <a:lstStyle/>
        <a:p>
          <a:pPr algn="just" rtl="0"/>
          <a:r>
            <a:rPr lang="es-MX" sz="1600" dirty="0" smtClean="0"/>
            <a:t>La </a:t>
          </a:r>
          <a:r>
            <a:rPr lang="es-MX" sz="1600" dirty="0" smtClean="0"/>
            <a:t>gráfica </a:t>
          </a:r>
          <a:r>
            <a:rPr lang="es-MX" sz="1600" dirty="0" smtClean="0"/>
            <a:t>f(x) = |0.5e</a:t>
          </a:r>
          <a:r>
            <a:rPr lang="es-MX" sz="1600" baseline="30000" dirty="0" smtClean="0"/>
            <a:t>X+1</a:t>
          </a:r>
          <a:r>
            <a:rPr lang="es-MX" sz="1600" dirty="0" smtClean="0"/>
            <a:t> -10|</a:t>
          </a:r>
        </a:p>
        <a:p>
          <a:pPr algn="just" rtl="0"/>
          <a:endParaRPr lang="es-MX" sz="1600" dirty="0" smtClean="0"/>
        </a:p>
        <a:p>
          <a:pPr algn="just" rtl="0"/>
          <a:r>
            <a:rPr lang="es-MX" sz="1600" dirty="0" smtClean="0"/>
            <a:t> Tendrá la forma de la curva exponencial f(x) = e</a:t>
          </a:r>
          <a:r>
            <a:rPr lang="es-MX" sz="1600" baseline="30000" dirty="0" smtClean="0"/>
            <a:t>x</a:t>
          </a:r>
          <a:r>
            <a:rPr lang="es-MX" sz="1600" dirty="0" smtClean="0"/>
            <a:t> </a:t>
          </a:r>
        </a:p>
        <a:p>
          <a:pPr algn="just" rtl="0"/>
          <a:endParaRPr lang="es-MX" sz="1600" dirty="0" smtClean="0"/>
        </a:p>
        <a:p>
          <a:pPr algn="just" rtl="0"/>
          <a:r>
            <a:rPr lang="es-MX" sz="1600" dirty="0" smtClean="0"/>
            <a:t>Pero que se ha desplazado 1 unidad a la derecha, 10 hacia abajo, los valores de f(x) se han acortado al 50% y finalmente los valores negativos se transformaron a positivos como resultado de aplicar el valor absoluto.</a:t>
          </a:r>
          <a:endParaRPr lang="es-MX" sz="1600" dirty="0"/>
        </a:p>
      </dgm:t>
    </dgm:pt>
    <dgm:pt modelId="{AC799F1D-B280-47DE-8B62-666F348C958A}" type="parTrans" cxnId="{7343B7F3-15FC-42E3-A3B0-85BE1524F87A}">
      <dgm:prSet/>
      <dgm:spPr/>
      <dgm:t>
        <a:bodyPr/>
        <a:lstStyle/>
        <a:p>
          <a:endParaRPr lang="es-MX"/>
        </a:p>
      </dgm:t>
    </dgm:pt>
    <dgm:pt modelId="{D7227CF5-4C39-4D59-801C-38619BE773C7}" type="sibTrans" cxnId="{7343B7F3-15FC-42E3-A3B0-85BE1524F87A}">
      <dgm:prSet/>
      <dgm:spPr/>
      <dgm:t>
        <a:bodyPr/>
        <a:lstStyle/>
        <a:p>
          <a:endParaRPr lang="es-MX"/>
        </a:p>
      </dgm:t>
    </dgm:pt>
    <dgm:pt modelId="{5756DA5D-23F7-4434-BBEC-F09677BEAF5A}" type="pres">
      <dgm:prSet presAssocID="{08BAB4EA-CFA1-48EE-97E6-AA1934D1C081}" presName="linear" presStyleCnt="0">
        <dgm:presLayoutVars>
          <dgm:animLvl val="lvl"/>
          <dgm:resizeHandles val="exact"/>
        </dgm:presLayoutVars>
      </dgm:prSet>
      <dgm:spPr/>
      <dgm:t>
        <a:bodyPr/>
        <a:lstStyle/>
        <a:p>
          <a:endParaRPr lang="es-MX"/>
        </a:p>
      </dgm:t>
    </dgm:pt>
    <dgm:pt modelId="{5855C28C-EC33-4ECB-B121-CC8E0E5813BB}" type="pres">
      <dgm:prSet presAssocID="{75C072CD-364F-4D4E-A469-B21782A00E42}" presName="parentText" presStyleLbl="node1" presStyleIdx="0" presStyleCnt="1" custScaleX="100000" custScaleY="870501" custLinFactNeighborX="-35931" custLinFactNeighborY="-87367">
        <dgm:presLayoutVars>
          <dgm:chMax val="0"/>
          <dgm:bulletEnabled val="1"/>
        </dgm:presLayoutVars>
      </dgm:prSet>
      <dgm:spPr/>
      <dgm:t>
        <a:bodyPr/>
        <a:lstStyle/>
        <a:p>
          <a:endParaRPr lang="es-MX"/>
        </a:p>
      </dgm:t>
    </dgm:pt>
  </dgm:ptLst>
  <dgm:cxnLst>
    <dgm:cxn modelId="{79D4BE48-5CC1-466D-B431-3DB0B3A4364C}" type="presOf" srcId="{08BAB4EA-CFA1-48EE-97E6-AA1934D1C081}" destId="{5756DA5D-23F7-4434-BBEC-F09677BEAF5A}" srcOrd="0" destOrd="0" presId="urn:microsoft.com/office/officeart/2005/8/layout/vList2"/>
    <dgm:cxn modelId="{7343B7F3-15FC-42E3-A3B0-85BE1524F87A}" srcId="{08BAB4EA-CFA1-48EE-97E6-AA1934D1C081}" destId="{75C072CD-364F-4D4E-A469-B21782A00E42}" srcOrd="0" destOrd="0" parTransId="{AC799F1D-B280-47DE-8B62-666F348C958A}" sibTransId="{D7227CF5-4C39-4D59-801C-38619BE773C7}"/>
    <dgm:cxn modelId="{020603FD-52F4-457C-813A-27E39FCB9988}" type="presOf" srcId="{75C072CD-364F-4D4E-A469-B21782A00E42}" destId="{5855C28C-EC33-4ECB-B121-CC8E0E5813BB}" srcOrd="0" destOrd="0" presId="urn:microsoft.com/office/officeart/2005/8/layout/vList2"/>
    <dgm:cxn modelId="{CCA812EF-C88C-4BA3-99E2-67B6E6F15834}" type="presParOf" srcId="{5756DA5D-23F7-4434-BBEC-F09677BEAF5A}" destId="{5855C28C-EC33-4ECB-B121-CC8E0E5813BB}"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93.xml><?xml version="1.0" encoding="utf-8"?>
<dgm:dataModel xmlns:dgm="http://schemas.openxmlformats.org/drawingml/2006/diagram" xmlns:a="http://schemas.openxmlformats.org/drawingml/2006/main">
  <dgm:ptLst>
    <dgm:pt modelId="{D33FCF74-DA0B-492D-83B9-081F89E079F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EBF29FFB-4C58-448F-AAEE-96CA1B78AC4D}">
      <dgm:prSet custT="1"/>
      <dgm:spPr>
        <a:solidFill>
          <a:srgbClr val="002060"/>
        </a:solidFill>
      </dgm:spPr>
      <dgm:t>
        <a:bodyPr/>
        <a:lstStyle/>
        <a:p>
          <a:pPr algn="ctr" rtl="0"/>
          <a:r>
            <a:rPr lang="es-MX" sz="2800" dirty="0" smtClean="0"/>
            <a:t>Gráfica </a:t>
          </a:r>
          <a:r>
            <a:rPr lang="es-MX" sz="2800" dirty="0" smtClean="0"/>
            <a:t>de	 f(x) + g(x)</a:t>
          </a:r>
        </a:p>
      </dgm:t>
    </dgm:pt>
    <dgm:pt modelId="{207D17D7-549B-4E45-B198-01764C5F7F27}" type="parTrans" cxnId="{E9896EF0-BA6D-4AAC-8B96-329A34FB87E2}">
      <dgm:prSet/>
      <dgm:spPr/>
      <dgm:t>
        <a:bodyPr/>
        <a:lstStyle/>
        <a:p>
          <a:endParaRPr lang="es-MX"/>
        </a:p>
      </dgm:t>
    </dgm:pt>
    <dgm:pt modelId="{3D57E636-DD2B-4A01-B419-6DA87360B378}" type="sibTrans" cxnId="{E9896EF0-BA6D-4AAC-8B96-329A34FB87E2}">
      <dgm:prSet/>
      <dgm:spPr/>
      <dgm:t>
        <a:bodyPr/>
        <a:lstStyle/>
        <a:p>
          <a:endParaRPr lang="es-MX"/>
        </a:p>
      </dgm:t>
    </dgm:pt>
    <dgm:pt modelId="{3C76B231-EBF3-4AEE-972B-83C8B9B4CDDD}" type="pres">
      <dgm:prSet presAssocID="{D33FCF74-DA0B-492D-83B9-081F89E079FF}" presName="linear" presStyleCnt="0">
        <dgm:presLayoutVars>
          <dgm:animLvl val="lvl"/>
          <dgm:resizeHandles val="exact"/>
        </dgm:presLayoutVars>
      </dgm:prSet>
      <dgm:spPr/>
      <dgm:t>
        <a:bodyPr/>
        <a:lstStyle/>
        <a:p>
          <a:endParaRPr lang="es-MX"/>
        </a:p>
      </dgm:t>
    </dgm:pt>
    <dgm:pt modelId="{12E6A4D3-6CD9-4FAC-B17D-23AC2BACBECE}" type="pres">
      <dgm:prSet presAssocID="{EBF29FFB-4C58-448F-AAEE-96CA1B78AC4D}" presName="parentText" presStyleLbl="node1" presStyleIdx="0" presStyleCnt="1" custLinFactNeighborX="-15098" custLinFactNeighborY="3622">
        <dgm:presLayoutVars>
          <dgm:chMax val="0"/>
          <dgm:bulletEnabled val="1"/>
        </dgm:presLayoutVars>
      </dgm:prSet>
      <dgm:spPr/>
      <dgm:t>
        <a:bodyPr/>
        <a:lstStyle/>
        <a:p>
          <a:endParaRPr lang="es-MX"/>
        </a:p>
      </dgm:t>
    </dgm:pt>
  </dgm:ptLst>
  <dgm:cxnLst>
    <dgm:cxn modelId="{82204429-D9FD-4788-B5C3-F847568F26ED}" type="presOf" srcId="{D33FCF74-DA0B-492D-83B9-081F89E079FF}" destId="{3C76B231-EBF3-4AEE-972B-83C8B9B4CDDD}" srcOrd="0" destOrd="0" presId="urn:microsoft.com/office/officeart/2005/8/layout/vList2"/>
    <dgm:cxn modelId="{E9896EF0-BA6D-4AAC-8B96-329A34FB87E2}" srcId="{D33FCF74-DA0B-492D-83B9-081F89E079FF}" destId="{EBF29FFB-4C58-448F-AAEE-96CA1B78AC4D}" srcOrd="0" destOrd="0" parTransId="{207D17D7-549B-4E45-B198-01764C5F7F27}" sibTransId="{3D57E636-DD2B-4A01-B419-6DA87360B378}"/>
    <dgm:cxn modelId="{0CB82069-4E26-4A4E-9167-BF6ED1F86879}" type="presOf" srcId="{EBF29FFB-4C58-448F-AAEE-96CA1B78AC4D}" destId="{12E6A4D3-6CD9-4FAC-B17D-23AC2BACBECE}" srcOrd="0" destOrd="0" presId="urn:microsoft.com/office/officeart/2005/8/layout/vList2"/>
    <dgm:cxn modelId="{47D9F641-A337-4617-AA4C-0EA99FD6B1A5}" type="presParOf" srcId="{3C76B231-EBF3-4AEE-972B-83C8B9B4CDDD}" destId="{12E6A4D3-6CD9-4FAC-B17D-23AC2BACBECE}"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4.xml><?xml version="1.0" encoding="utf-8"?>
<dgm:dataModel xmlns:dgm="http://schemas.openxmlformats.org/drawingml/2006/diagram" xmlns:a="http://schemas.openxmlformats.org/drawingml/2006/main">
  <dgm:ptLst>
    <dgm:pt modelId="{1D21B956-47BE-473C-8CE1-ACCC461696E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7C02AB4D-5EC5-41C6-86FD-E30E77DEC530}">
      <dgm:prSet custT="1"/>
      <dgm:spPr/>
      <dgm:t>
        <a:bodyPr/>
        <a:lstStyle/>
        <a:p>
          <a:pPr algn="just" rtl="0"/>
          <a:r>
            <a:rPr lang="es-MX" sz="1600" dirty="0" smtClean="0"/>
            <a:t>Cuando se tiene dos </a:t>
          </a:r>
          <a:r>
            <a:rPr lang="es-MX" sz="1600" dirty="0" smtClean="0"/>
            <a:t>gráficas </a:t>
          </a:r>
          <a:r>
            <a:rPr lang="es-MX" sz="1600" dirty="0" smtClean="0"/>
            <a:t>conocidas</a:t>
          </a:r>
        </a:p>
        <a:p>
          <a:pPr algn="just" rtl="0"/>
          <a:r>
            <a:rPr lang="es-MX" sz="1600" b="1" dirty="0" smtClean="0"/>
            <a:t> Y = f(X) </a:t>
          </a:r>
          <a:r>
            <a:rPr lang="es-MX" sz="1600" dirty="0" smtClean="0"/>
            <a:t>y </a:t>
          </a:r>
          <a:r>
            <a:rPr lang="es-MX" sz="1600" b="1" dirty="0" smtClean="0"/>
            <a:t>Y = g(X</a:t>
          </a:r>
          <a:r>
            <a:rPr lang="es-MX" sz="1600" dirty="0" smtClean="0"/>
            <a:t>),  para poder </a:t>
          </a:r>
          <a:r>
            <a:rPr lang="es-MX" sz="1600" dirty="0" smtClean="0"/>
            <a:t>gráficar </a:t>
          </a:r>
          <a:r>
            <a:rPr lang="es-MX" sz="1600" dirty="0" smtClean="0"/>
            <a:t>la suma de funciones, hará falta definir el intervalo donde tienen dominio común y será ahí donde se sumarán  </a:t>
          </a:r>
          <a:r>
            <a:rPr lang="es-MX" sz="1600" b="1" dirty="0" smtClean="0"/>
            <a:t>f(x) con g(x) </a:t>
          </a:r>
          <a:r>
            <a:rPr lang="es-MX" sz="1600" b="0" dirty="0" smtClean="0"/>
            <a:t>resultando:</a:t>
          </a:r>
        </a:p>
        <a:p>
          <a:pPr algn="l" rtl="0"/>
          <a:endParaRPr lang="es-MX" sz="1600" b="0" dirty="0" smtClean="0"/>
        </a:p>
        <a:p>
          <a:pPr algn="l" rtl="0"/>
          <a:r>
            <a:rPr lang="es-MX" sz="1600" b="0" dirty="0" smtClean="0"/>
            <a:t>h(x) = f(x) + g(x) </a:t>
          </a:r>
        </a:p>
        <a:p>
          <a:pPr algn="l" rtl="0"/>
          <a:endParaRPr lang="es-MX" sz="1600" b="0" dirty="0" smtClean="0"/>
        </a:p>
        <a:p>
          <a:pPr algn="l" rtl="0"/>
          <a:r>
            <a:rPr lang="es-MX" sz="1600" b="0" dirty="0" smtClean="0"/>
            <a:t>Para todos los valores de la intersección del domino.</a:t>
          </a:r>
        </a:p>
      </dgm:t>
    </dgm:pt>
    <dgm:pt modelId="{6278C2E6-A4D2-455E-9390-281613B21C91}" type="parTrans" cxnId="{F2DDED56-B7C1-4070-8F33-010CAC41DA61}">
      <dgm:prSet/>
      <dgm:spPr/>
      <dgm:t>
        <a:bodyPr/>
        <a:lstStyle/>
        <a:p>
          <a:endParaRPr lang="es-MX"/>
        </a:p>
      </dgm:t>
    </dgm:pt>
    <dgm:pt modelId="{AC09D565-4451-47EA-837E-1EA24DBEED58}" type="sibTrans" cxnId="{F2DDED56-B7C1-4070-8F33-010CAC41DA61}">
      <dgm:prSet/>
      <dgm:spPr/>
      <dgm:t>
        <a:bodyPr/>
        <a:lstStyle/>
        <a:p>
          <a:endParaRPr lang="es-MX"/>
        </a:p>
      </dgm:t>
    </dgm:pt>
    <dgm:pt modelId="{FC955C25-F06C-4920-80DE-0EA020B56D89}" type="pres">
      <dgm:prSet presAssocID="{1D21B956-47BE-473C-8CE1-ACCC461696EC}" presName="linear" presStyleCnt="0">
        <dgm:presLayoutVars>
          <dgm:animLvl val="lvl"/>
          <dgm:resizeHandles val="exact"/>
        </dgm:presLayoutVars>
      </dgm:prSet>
      <dgm:spPr/>
      <dgm:t>
        <a:bodyPr/>
        <a:lstStyle/>
        <a:p>
          <a:endParaRPr lang="es-MX"/>
        </a:p>
      </dgm:t>
    </dgm:pt>
    <dgm:pt modelId="{72422A25-B35E-4387-8D64-AD6B261BAD2C}" type="pres">
      <dgm:prSet presAssocID="{7C02AB4D-5EC5-41C6-86FD-E30E77DEC530}" presName="parentText" presStyleLbl="node1" presStyleIdx="0" presStyleCnt="1" custScaleX="102737" custScaleY="2000000" custLinFactNeighborX="3547" custLinFactNeighborY="-406">
        <dgm:presLayoutVars>
          <dgm:chMax val="0"/>
          <dgm:bulletEnabled val="1"/>
        </dgm:presLayoutVars>
      </dgm:prSet>
      <dgm:spPr/>
      <dgm:t>
        <a:bodyPr/>
        <a:lstStyle/>
        <a:p>
          <a:endParaRPr lang="es-MX"/>
        </a:p>
      </dgm:t>
    </dgm:pt>
  </dgm:ptLst>
  <dgm:cxnLst>
    <dgm:cxn modelId="{4B66BFEF-7BBA-41FF-8EB7-751B688BC631}" type="presOf" srcId="{1D21B956-47BE-473C-8CE1-ACCC461696EC}" destId="{FC955C25-F06C-4920-80DE-0EA020B56D89}" srcOrd="0" destOrd="0" presId="urn:microsoft.com/office/officeart/2005/8/layout/vList2"/>
    <dgm:cxn modelId="{F2DDED56-B7C1-4070-8F33-010CAC41DA61}" srcId="{1D21B956-47BE-473C-8CE1-ACCC461696EC}" destId="{7C02AB4D-5EC5-41C6-86FD-E30E77DEC530}" srcOrd="0" destOrd="0" parTransId="{6278C2E6-A4D2-455E-9390-281613B21C91}" sibTransId="{AC09D565-4451-47EA-837E-1EA24DBEED58}"/>
    <dgm:cxn modelId="{EBBB9D15-CA62-469F-A25F-DB0024A56325}" type="presOf" srcId="{7C02AB4D-5EC5-41C6-86FD-E30E77DEC530}" destId="{72422A25-B35E-4387-8D64-AD6B261BAD2C}" srcOrd="0" destOrd="0" presId="urn:microsoft.com/office/officeart/2005/8/layout/vList2"/>
    <dgm:cxn modelId="{015F170C-F098-47DE-A818-0640E31D6E3B}" type="presParOf" srcId="{FC955C25-F06C-4920-80DE-0EA020B56D89}" destId="{72422A25-B35E-4387-8D64-AD6B261BAD2C}"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95.xml><?xml version="1.0" encoding="utf-8"?>
<dgm:dataModel xmlns:dgm="http://schemas.openxmlformats.org/drawingml/2006/diagram" xmlns:a="http://schemas.openxmlformats.org/drawingml/2006/main">
  <dgm:ptLst>
    <dgm:pt modelId="{293981E2-5360-42CF-93F8-6CFF2B03A6F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0AA71B7-5FD2-4F32-A6DB-EB5664A8CB74}">
      <dgm:prSet custT="1"/>
      <dgm:spPr>
        <a:solidFill>
          <a:srgbClr val="002060"/>
        </a:solidFill>
      </dgm:spPr>
      <dgm:t>
        <a:bodyPr/>
        <a:lstStyle/>
        <a:p>
          <a:pPr algn="ctr" rtl="0"/>
          <a:r>
            <a:rPr lang="es-MX" sz="1800" b="1" dirty="0" smtClean="0"/>
            <a:t> </a:t>
          </a:r>
          <a:r>
            <a:rPr lang="es-MX" sz="1400" b="1" dirty="0" smtClean="0"/>
            <a:t>f(x) </a:t>
          </a:r>
          <a:endParaRPr lang="es-MX" sz="1800" b="1" dirty="0"/>
        </a:p>
      </dgm:t>
    </dgm:pt>
    <dgm:pt modelId="{F23C5CBE-8B94-4F69-91BF-96965DE365D8}" type="parTrans" cxnId="{B5198CF5-8F24-4082-8F4A-3D8B99E49107}">
      <dgm:prSet/>
      <dgm:spPr/>
      <dgm:t>
        <a:bodyPr/>
        <a:lstStyle/>
        <a:p>
          <a:endParaRPr lang="es-MX"/>
        </a:p>
      </dgm:t>
    </dgm:pt>
    <dgm:pt modelId="{2E379E3F-C435-4F64-8931-1321BF222A7B}" type="sibTrans" cxnId="{B5198CF5-8F24-4082-8F4A-3D8B99E49107}">
      <dgm:prSet/>
      <dgm:spPr/>
      <dgm:t>
        <a:bodyPr/>
        <a:lstStyle/>
        <a:p>
          <a:endParaRPr lang="es-MX"/>
        </a:p>
      </dgm:t>
    </dgm:pt>
    <dgm:pt modelId="{680D77E0-C083-43B6-8ADB-640707615DD1}" type="pres">
      <dgm:prSet presAssocID="{293981E2-5360-42CF-93F8-6CFF2B03A6FB}" presName="linear" presStyleCnt="0">
        <dgm:presLayoutVars>
          <dgm:animLvl val="lvl"/>
          <dgm:resizeHandles val="exact"/>
        </dgm:presLayoutVars>
      </dgm:prSet>
      <dgm:spPr/>
      <dgm:t>
        <a:bodyPr/>
        <a:lstStyle/>
        <a:p>
          <a:endParaRPr lang="es-MX"/>
        </a:p>
      </dgm:t>
    </dgm:pt>
    <dgm:pt modelId="{2B2B5D55-2923-49E0-B6C7-6E00098D8918}" type="pres">
      <dgm:prSet presAssocID="{80AA71B7-5FD2-4F32-A6DB-EB5664A8CB74}" presName="parentText" presStyleLbl="node1" presStyleIdx="0" presStyleCnt="1" custLinFactNeighborX="34122" custLinFactNeighborY="31698">
        <dgm:presLayoutVars>
          <dgm:chMax val="0"/>
          <dgm:bulletEnabled val="1"/>
        </dgm:presLayoutVars>
      </dgm:prSet>
      <dgm:spPr/>
      <dgm:t>
        <a:bodyPr/>
        <a:lstStyle/>
        <a:p>
          <a:endParaRPr lang="es-MX"/>
        </a:p>
      </dgm:t>
    </dgm:pt>
  </dgm:ptLst>
  <dgm:cxnLst>
    <dgm:cxn modelId="{B5198CF5-8F24-4082-8F4A-3D8B99E49107}" srcId="{293981E2-5360-42CF-93F8-6CFF2B03A6FB}" destId="{80AA71B7-5FD2-4F32-A6DB-EB5664A8CB74}" srcOrd="0" destOrd="0" parTransId="{F23C5CBE-8B94-4F69-91BF-96965DE365D8}" sibTransId="{2E379E3F-C435-4F64-8931-1321BF222A7B}"/>
    <dgm:cxn modelId="{26C05837-5214-4854-8A53-8744CA58C958}" type="presOf" srcId="{80AA71B7-5FD2-4F32-A6DB-EB5664A8CB74}" destId="{2B2B5D55-2923-49E0-B6C7-6E00098D8918}" srcOrd="0" destOrd="0" presId="urn:microsoft.com/office/officeart/2005/8/layout/vList2"/>
    <dgm:cxn modelId="{0F741E71-BDA7-4427-9104-3CF7CA12E111}" type="presOf" srcId="{293981E2-5360-42CF-93F8-6CFF2B03A6FB}" destId="{680D77E0-C083-43B6-8ADB-640707615DD1}" srcOrd="0" destOrd="0" presId="urn:microsoft.com/office/officeart/2005/8/layout/vList2"/>
    <dgm:cxn modelId="{0ED051FE-8750-4B4C-8406-01AD83F7D704}" type="presParOf" srcId="{680D77E0-C083-43B6-8ADB-640707615DD1}" destId="{2B2B5D55-2923-49E0-B6C7-6E00098D8918}" srcOrd="0" destOrd="0" presId="urn:microsoft.com/office/officeart/2005/8/layout/vList2"/>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96.xml><?xml version="1.0" encoding="utf-8"?>
<dgm:dataModel xmlns:dgm="http://schemas.openxmlformats.org/drawingml/2006/diagram" xmlns:a="http://schemas.openxmlformats.org/drawingml/2006/main">
  <dgm:ptLst>
    <dgm:pt modelId="{293981E2-5360-42CF-93F8-6CFF2B03A6F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0AA71B7-5FD2-4F32-A6DB-EB5664A8CB74}">
      <dgm:prSet custT="1"/>
      <dgm:spPr>
        <a:solidFill>
          <a:srgbClr val="002060"/>
        </a:solidFill>
      </dgm:spPr>
      <dgm:t>
        <a:bodyPr/>
        <a:lstStyle/>
        <a:p>
          <a:pPr algn="ctr" rtl="0"/>
          <a:r>
            <a:rPr lang="es-MX" sz="1600" b="1" dirty="0" smtClean="0"/>
            <a:t>g</a:t>
          </a:r>
          <a:r>
            <a:rPr lang="es-MX" sz="1400" b="1" dirty="0" smtClean="0"/>
            <a:t>(x) </a:t>
          </a:r>
          <a:endParaRPr lang="es-MX" sz="1800" b="1" dirty="0"/>
        </a:p>
      </dgm:t>
    </dgm:pt>
    <dgm:pt modelId="{F23C5CBE-8B94-4F69-91BF-96965DE365D8}" type="parTrans" cxnId="{B5198CF5-8F24-4082-8F4A-3D8B99E49107}">
      <dgm:prSet/>
      <dgm:spPr/>
      <dgm:t>
        <a:bodyPr/>
        <a:lstStyle/>
        <a:p>
          <a:endParaRPr lang="es-MX"/>
        </a:p>
      </dgm:t>
    </dgm:pt>
    <dgm:pt modelId="{2E379E3F-C435-4F64-8931-1321BF222A7B}" type="sibTrans" cxnId="{B5198CF5-8F24-4082-8F4A-3D8B99E49107}">
      <dgm:prSet/>
      <dgm:spPr/>
      <dgm:t>
        <a:bodyPr/>
        <a:lstStyle/>
        <a:p>
          <a:endParaRPr lang="es-MX"/>
        </a:p>
      </dgm:t>
    </dgm:pt>
    <dgm:pt modelId="{680D77E0-C083-43B6-8ADB-640707615DD1}" type="pres">
      <dgm:prSet presAssocID="{293981E2-5360-42CF-93F8-6CFF2B03A6FB}" presName="linear" presStyleCnt="0">
        <dgm:presLayoutVars>
          <dgm:animLvl val="lvl"/>
          <dgm:resizeHandles val="exact"/>
        </dgm:presLayoutVars>
      </dgm:prSet>
      <dgm:spPr/>
      <dgm:t>
        <a:bodyPr/>
        <a:lstStyle/>
        <a:p>
          <a:endParaRPr lang="es-MX"/>
        </a:p>
      </dgm:t>
    </dgm:pt>
    <dgm:pt modelId="{2B2B5D55-2923-49E0-B6C7-6E00098D8918}" type="pres">
      <dgm:prSet presAssocID="{80AA71B7-5FD2-4F32-A6DB-EB5664A8CB74}" presName="parentText" presStyleLbl="node1" presStyleIdx="0" presStyleCnt="1" custScaleY="196983" custLinFactNeighborY="-51022">
        <dgm:presLayoutVars>
          <dgm:chMax val="0"/>
          <dgm:bulletEnabled val="1"/>
        </dgm:presLayoutVars>
      </dgm:prSet>
      <dgm:spPr/>
      <dgm:t>
        <a:bodyPr/>
        <a:lstStyle/>
        <a:p>
          <a:endParaRPr lang="es-MX"/>
        </a:p>
      </dgm:t>
    </dgm:pt>
  </dgm:ptLst>
  <dgm:cxnLst>
    <dgm:cxn modelId="{B5198CF5-8F24-4082-8F4A-3D8B99E49107}" srcId="{293981E2-5360-42CF-93F8-6CFF2B03A6FB}" destId="{80AA71B7-5FD2-4F32-A6DB-EB5664A8CB74}" srcOrd="0" destOrd="0" parTransId="{F23C5CBE-8B94-4F69-91BF-96965DE365D8}" sibTransId="{2E379E3F-C435-4F64-8931-1321BF222A7B}"/>
    <dgm:cxn modelId="{0E4A1537-9557-4ADD-87CA-44BDB46445AA}" type="presOf" srcId="{80AA71B7-5FD2-4F32-A6DB-EB5664A8CB74}" destId="{2B2B5D55-2923-49E0-B6C7-6E00098D8918}" srcOrd="0" destOrd="0" presId="urn:microsoft.com/office/officeart/2005/8/layout/vList2"/>
    <dgm:cxn modelId="{2E26DE5D-1777-46A0-8090-314D069F7736}" type="presOf" srcId="{293981E2-5360-42CF-93F8-6CFF2B03A6FB}" destId="{680D77E0-C083-43B6-8ADB-640707615DD1}" srcOrd="0" destOrd="0" presId="urn:microsoft.com/office/officeart/2005/8/layout/vList2"/>
    <dgm:cxn modelId="{7CE7342C-3A5F-44AF-A2C7-F27B7F0F8414}" type="presParOf" srcId="{680D77E0-C083-43B6-8ADB-640707615DD1}" destId="{2B2B5D55-2923-49E0-B6C7-6E00098D8918}" srcOrd="0" destOrd="0" presId="urn:microsoft.com/office/officeart/2005/8/layout/vList2"/>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97.xml><?xml version="1.0" encoding="utf-8"?>
<dgm:dataModel xmlns:dgm="http://schemas.openxmlformats.org/drawingml/2006/diagram" xmlns:a="http://schemas.openxmlformats.org/drawingml/2006/main">
  <dgm:ptLst>
    <dgm:pt modelId="{6244320E-EBC9-4EC8-AB36-51D7556FFFC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22AAF6DD-5D01-4C86-9941-886CAD227A82}">
      <dgm:prSet custT="1"/>
      <dgm:spPr>
        <a:solidFill>
          <a:srgbClr val="002060"/>
        </a:solidFill>
      </dgm:spPr>
      <dgm:t>
        <a:bodyPr/>
        <a:lstStyle/>
        <a:p>
          <a:pPr algn="ctr" rtl="0"/>
          <a:r>
            <a:rPr lang="es-MX" sz="1600" b="1" dirty="0" smtClean="0"/>
            <a:t>f(x) +g(x) </a:t>
          </a:r>
          <a:endParaRPr lang="es-MX" sz="1600" dirty="0"/>
        </a:p>
      </dgm:t>
    </dgm:pt>
    <dgm:pt modelId="{CD06B35C-802B-489C-BF36-5673ECD2C518}" type="parTrans" cxnId="{E35C43EF-41B6-43A6-A6CA-3443E5E667DE}">
      <dgm:prSet/>
      <dgm:spPr/>
      <dgm:t>
        <a:bodyPr/>
        <a:lstStyle/>
        <a:p>
          <a:endParaRPr lang="es-MX"/>
        </a:p>
      </dgm:t>
    </dgm:pt>
    <dgm:pt modelId="{222A81A4-D5C7-4DBB-A814-57C363D62FCF}" type="sibTrans" cxnId="{E35C43EF-41B6-43A6-A6CA-3443E5E667DE}">
      <dgm:prSet/>
      <dgm:spPr/>
      <dgm:t>
        <a:bodyPr/>
        <a:lstStyle/>
        <a:p>
          <a:endParaRPr lang="es-MX"/>
        </a:p>
      </dgm:t>
    </dgm:pt>
    <dgm:pt modelId="{FA92E48B-42A4-4687-889C-4DE372191E9F}" type="pres">
      <dgm:prSet presAssocID="{6244320E-EBC9-4EC8-AB36-51D7556FFFCB}" presName="linear" presStyleCnt="0">
        <dgm:presLayoutVars>
          <dgm:animLvl val="lvl"/>
          <dgm:resizeHandles val="exact"/>
        </dgm:presLayoutVars>
      </dgm:prSet>
      <dgm:spPr/>
      <dgm:t>
        <a:bodyPr/>
        <a:lstStyle/>
        <a:p>
          <a:endParaRPr lang="es-MX"/>
        </a:p>
      </dgm:t>
    </dgm:pt>
    <dgm:pt modelId="{3EA10602-274F-4295-AC35-485328C96758}" type="pres">
      <dgm:prSet presAssocID="{22AAF6DD-5D01-4C86-9941-886CAD227A82}" presName="parentText" presStyleLbl="node1" presStyleIdx="0" presStyleCnt="1" custLinFactNeighborX="12242" custLinFactNeighborY="-12956">
        <dgm:presLayoutVars>
          <dgm:chMax val="0"/>
          <dgm:bulletEnabled val="1"/>
        </dgm:presLayoutVars>
      </dgm:prSet>
      <dgm:spPr/>
      <dgm:t>
        <a:bodyPr/>
        <a:lstStyle/>
        <a:p>
          <a:endParaRPr lang="es-MX"/>
        </a:p>
      </dgm:t>
    </dgm:pt>
  </dgm:ptLst>
  <dgm:cxnLst>
    <dgm:cxn modelId="{E35C43EF-41B6-43A6-A6CA-3443E5E667DE}" srcId="{6244320E-EBC9-4EC8-AB36-51D7556FFFCB}" destId="{22AAF6DD-5D01-4C86-9941-886CAD227A82}" srcOrd="0" destOrd="0" parTransId="{CD06B35C-802B-489C-BF36-5673ECD2C518}" sibTransId="{222A81A4-D5C7-4DBB-A814-57C363D62FCF}"/>
    <dgm:cxn modelId="{FC9173B8-024C-469D-BEB6-5BEF0EC642CD}" type="presOf" srcId="{22AAF6DD-5D01-4C86-9941-886CAD227A82}" destId="{3EA10602-274F-4295-AC35-485328C96758}" srcOrd="0" destOrd="0" presId="urn:microsoft.com/office/officeart/2005/8/layout/vList2"/>
    <dgm:cxn modelId="{53ADAF57-6A11-4512-BD88-30ABD6F60E7F}" type="presOf" srcId="{6244320E-EBC9-4EC8-AB36-51D7556FFFCB}" destId="{FA92E48B-42A4-4687-889C-4DE372191E9F}" srcOrd="0" destOrd="0" presId="urn:microsoft.com/office/officeart/2005/8/layout/vList2"/>
    <dgm:cxn modelId="{5374E854-1B30-40B2-B07C-586B072A009D}" type="presParOf" srcId="{FA92E48B-42A4-4687-889C-4DE372191E9F}" destId="{3EA10602-274F-4295-AC35-485328C96758}" srcOrd="0" destOrd="0" presId="urn:microsoft.com/office/officeart/2005/8/layout/vList2"/>
  </dgm:cxn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98.xml><?xml version="1.0" encoding="utf-8"?>
<dgm:dataModel xmlns:dgm="http://schemas.openxmlformats.org/drawingml/2006/diagram" xmlns:a="http://schemas.openxmlformats.org/drawingml/2006/main">
  <dgm:ptLst>
    <dgm:pt modelId="{DDF889EE-245A-46BF-901F-92A59DEF427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A86A61D4-31C1-4A9E-A22D-6AA096A35E1C}">
      <dgm:prSet custT="1"/>
      <dgm:spPr>
        <a:solidFill>
          <a:srgbClr val="002060"/>
        </a:solidFill>
      </dgm:spPr>
      <dgm:t>
        <a:bodyPr/>
        <a:lstStyle/>
        <a:p>
          <a:pPr rtl="0"/>
          <a:r>
            <a:rPr lang="es-MX" sz="1800" dirty="0" smtClean="0"/>
            <a:t>Entonces  la función:</a:t>
          </a:r>
        </a:p>
        <a:p>
          <a:pPr rtl="0"/>
          <a:endParaRPr lang="es-MX" sz="1800" dirty="0" smtClean="0"/>
        </a:p>
        <a:p>
          <a:pPr rtl="0"/>
          <a:r>
            <a:rPr lang="es-MX" sz="1200" dirty="0" smtClean="0"/>
            <a:t> </a:t>
          </a:r>
          <a:r>
            <a:rPr lang="es-MX" sz="2000" b="1" dirty="0" smtClean="0"/>
            <a:t>f(x) =  x</a:t>
          </a:r>
          <a:r>
            <a:rPr lang="es-MX" sz="2000" b="1" baseline="30000" dirty="0" smtClean="0"/>
            <a:t>2</a:t>
          </a:r>
          <a:r>
            <a:rPr lang="es-MX" sz="2000" b="1" dirty="0" smtClean="0"/>
            <a:t> – 4x </a:t>
          </a:r>
          <a:endParaRPr lang="es-MX" sz="1600" dirty="0" smtClean="0"/>
        </a:p>
        <a:p>
          <a:pPr rtl="0"/>
          <a:endParaRPr lang="es-MX" sz="1600" dirty="0" smtClean="0"/>
        </a:p>
        <a:p>
          <a:pPr rtl="0"/>
          <a:endParaRPr lang="es-MX" sz="1600" dirty="0" smtClean="0"/>
        </a:p>
        <a:p>
          <a:pPr rtl="0"/>
          <a:r>
            <a:rPr lang="es-MX" sz="1800" dirty="0" smtClean="0"/>
            <a:t>Será una </a:t>
          </a:r>
          <a:r>
            <a:rPr lang="es-MX" sz="1800" dirty="0" smtClean="0"/>
            <a:t>gráfica </a:t>
          </a:r>
          <a:r>
            <a:rPr lang="es-MX" sz="1800" dirty="0" smtClean="0"/>
            <a:t>resultado de sumar f(x) = x</a:t>
          </a:r>
          <a:r>
            <a:rPr lang="es-MX" sz="1800" baseline="30000" dirty="0" smtClean="0"/>
            <a:t>2</a:t>
          </a:r>
          <a:r>
            <a:rPr lang="es-MX" sz="1800" dirty="0" smtClean="0"/>
            <a:t> y g(x) = -4x </a:t>
          </a:r>
        </a:p>
        <a:p>
          <a:pPr rtl="0"/>
          <a:endParaRPr lang="es-MX" sz="1800" dirty="0" smtClean="0"/>
        </a:p>
        <a:p>
          <a:pPr rtl="0"/>
          <a:endParaRPr lang="es-MX" sz="1800" dirty="0" smtClean="0"/>
        </a:p>
        <a:p>
          <a:pPr rtl="0"/>
          <a:r>
            <a:rPr lang="es-MX" sz="1800" dirty="0" smtClean="0"/>
            <a:t>como se muestra en la siguiente gráfica.</a:t>
          </a:r>
          <a:endParaRPr lang="es-MX" sz="1600" dirty="0"/>
        </a:p>
      </dgm:t>
    </dgm:pt>
    <dgm:pt modelId="{123F38FA-25BF-41BF-B72F-92311396D856}" type="parTrans" cxnId="{77AD781D-85F7-41BF-A4F0-1DE167D47240}">
      <dgm:prSet/>
      <dgm:spPr/>
      <dgm:t>
        <a:bodyPr/>
        <a:lstStyle/>
        <a:p>
          <a:endParaRPr lang="es-MX"/>
        </a:p>
      </dgm:t>
    </dgm:pt>
    <dgm:pt modelId="{92DA89CA-312D-4FC3-A4AF-D2DAF7B8AC77}" type="sibTrans" cxnId="{77AD781D-85F7-41BF-A4F0-1DE167D47240}">
      <dgm:prSet/>
      <dgm:spPr/>
      <dgm:t>
        <a:bodyPr/>
        <a:lstStyle/>
        <a:p>
          <a:endParaRPr lang="es-MX"/>
        </a:p>
      </dgm:t>
    </dgm:pt>
    <dgm:pt modelId="{D4ECEE2D-ADD0-4AE6-A560-89CA45427741}" type="pres">
      <dgm:prSet presAssocID="{DDF889EE-245A-46BF-901F-92A59DEF4270}" presName="linear" presStyleCnt="0">
        <dgm:presLayoutVars>
          <dgm:animLvl val="lvl"/>
          <dgm:resizeHandles val="exact"/>
        </dgm:presLayoutVars>
      </dgm:prSet>
      <dgm:spPr/>
      <dgm:t>
        <a:bodyPr/>
        <a:lstStyle/>
        <a:p>
          <a:endParaRPr lang="es-MX"/>
        </a:p>
      </dgm:t>
    </dgm:pt>
    <dgm:pt modelId="{F5022340-C77F-4C20-B819-D38EFDC4C8B8}" type="pres">
      <dgm:prSet presAssocID="{A86A61D4-31C1-4A9E-A22D-6AA096A35E1C}" presName="parentText" presStyleLbl="node1" presStyleIdx="0" presStyleCnt="1" custScaleY="1495853" custLinFactY="100000" custLinFactNeighborX="741" custLinFactNeighborY="155866">
        <dgm:presLayoutVars>
          <dgm:chMax val="0"/>
          <dgm:bulletEnabled val="1"/>
        </dgm:presLayoutVars>
      </dgm:prSet>
      <dgm:spPr/>
      <dgm:t>
        <a:bodyPr/>
        <a:lstStyle/>
        <a:p>
          <a:endParaRPr lang="es-MX"/>
        </a:p>
      </dgm:t>
    </dgm:pt>
  </dgm:ptLst>
  <dgm:cxnLst>
    <dgm:cxn modelId="{77AD781D-85F7-41BF-A4F0-1DE167D47240}" srcId="{DDF889EE-245A-46BF-901F-92A59DEF4270}" destId="{A86A61D4-31C1-4A9E-A22D-6AA096A35E1C}" srcOrd="0" destOrd="0" parTransId="{123F38FA-25BF-41BF-B72F-92311396D856}" sibTransId="{92DA89CA-312D-4FC3-A4AF-D2DAF7B8AC77}"/>
    <dgm:cxn modelId="{0188B54B-7B4F-4FE9-B305-DA418CC42A57}" type="presOf" srcId="{A86A61D4-31C1-4A9E-A22D-6AA096A35E1C}" destId="{F5022340-C77F-4C20-B819-D38EFDC4C8B8}" srcOrd="0" destOrd="0" presId="urn:microsoft.com/office/officeart/2005/8/layout/vList2"/>
    <dgm:cxn modelId="{77F1C5C4-E164-4116-99FE-44516DB8306A}" type="presOf" srcId="{DDF889EE-245A-46BF-901F-92A59DEF4270}" destId="{D4ECEE2D-ADD0-4AE6-A560-89CA45427741}" srcOrd="0" destOrd="0" presId="urn:microsoft.com/office/officeart/2005/8/layout/vList2"/>
    <dgm:cxn modelId="{B7C45B6F-2DFE-4E53-B6D9-568A392F737E}" type="presParOf" srcId="{D4ECEE2D-ADD0-4AE6-A560-89CA45427741}" destId="{F5022340-C77F-4C20-B819-D38EFDC4C8B8}"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9.xml><?xml version="1.0" encoding="utf-8"?>
<dgm:dataModel xmlns:dgm="http://schemas.openxmlformats.org/drawingml/2006/diagram" xmlns:a="http://schemas.openxmlformats.org/drawingml/2006/main">
  <dgm:ptLst>
    <dgm:pt modelId="{293981E2-5360-42CF-93F8-6CFF2B03A6F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0AA71B7-5FD2-4F32-A6DB-EB5664A8CB74}">
      <dgm:prSet custT="1"/>
      <dgm:spPr>
        <a:solidFill>
          <a:srgbClr val="002060"/>
        </a:solidFill>
      </dgm:spPr>
      <dgm:t>
        <a:bodyPr/>
        <a:lstStyle/>
        <a:p>
          <a:pPr algn="ctr" rtl="0"/>
          <a:r>
            <a:rPr lang="es-MX" sz="1600" b="1" dirty="0" smtClean="0"/>
            <a:t>f(x) = -4x </a:t>
          </a:r>
          <a:endParaRPr lang="es-MX" sz="1600" b="1" dirty="0"/>
        </a:p>
      </dgm:t>
    </dgm:pt>
    <dgm:pt modelId="{F23C5CBE-8B94-4F69-91BF-96965DE365D8}" type="parTrans" cxnId="{B5198CF5-8F24-4082-8F4A-3D8B99E49107}">
      <dgm:prSet/>
      <dgm:spPr/>
      <dgm:t>
        <a:bodyPr/>
        <a:lstStyle/>
        <a:p>
          <a:endParaRPr lang="es-MX"/>
        </a:p>
      </dgm:t>
    </dgm:pt>
    <dgm:pt modelId="{2E379E3F-C435-4F64-8931-1321BF222A7B}" type="sibTrans" cxnId="{B5198CF5-8F24-4082-8F4A-3D8B99E49107}">
      <dgm:prSet/>
      <dgm:spPr/>
      <dgm:t>
        <a:bodyPr/>
        <a:lstStyle/>
        <a:p>
          <a:endParaRPr lang="es-MX"/>
        </a:p>
      </dgm:t>
    </dgm:pt>
    <dgm:pt modelId="{680D77E0-C083-43B6-8ADB-640707615DD1}" type="pres">
      <dgm:prSet presAssocID="{293981E2-5360-42CF-93F8-6CFF2B03A6FB}" presName="linear" presStyleCnt="0">
        <dgm:presLayoutVars>
          <dgm:animLvl val="lvl"/>
          <dgm:resizeHandles val="exact"/>
        </dgm:presLayoutVars>
      </dgm:prSet>
      <dgm:spPr/>
      <dgm:t>
        <a:bodyPr/>
        <a:lstStyle/>
        <a:p>
          <a:endParaRPr lang="es-MX"/>
        </a:p>
      </dgm:t>
    </dgm:pt>
    <dgm:pt modelId="{2B2B5D55-2923-49E0-B6C7-6E00098D8918}" type="pres">
      <dgm:prSet presAssocID="{80AA71B7-5FD2-4F32-A6DB-EB5664A8CB74}" presName="parentText" presStyleLbl="node1" presStyleIdx="0" presStyleCnt="1" custLinFactNeighborX="-26596" custLinFactNeighborY="63223">
        <dgm:presLayoutVars>
          <dgm:chMax val="0"/>
          <dgm:bulletEnabled val="1"/>
        </dgm:presLayoutVars>
      </dgm:prSet>
      <dgm:spPr/>
      <dgm:t>
        <a:bodyPr/>
        <a:lstStyle/>
        <a:p>
          <a:endParaRPr lang="es-MX"/>
        </a:p>
      </dgm:t>
    </dgm:pt>
  </dgm:ptLst>
  <dgm:cxnLst>
    <dgm:cxn modelId="{B5198CF5-8F24-4082-8F4A-3D8B99E49107}" srcId="{293981E2-5360-42CF-93F8-6CFF2B03A6FB}" destId="{80AA71B7-5FD2-4F32-A6DB-EB5664A8CB74}" srcOrd="0" destOrd="0" parTransId="{F23C5CBE-8B94-4F69-91BF-96965DE365D8}" sibTransId="{2E379E3F-C435-4F64-8931-1321BF222A7B}"/>
    <dgm:cxn modelId="{96D4DC79-C9F0-40C7-8FF9-65D7F384D413}" type="presOf" srcId="{80AA71B7-5FD2-4F32-A6DB-EB5664A8CB74}" destId="{2B2B5D55-2923-49E0-B6C7-6E00098D8918}" srcOrd="0" destOrd="0" presId="urn:microsoft.com/office/officeart/2005/8/layout/vList2"/>
    <dgm:cxn modelId="{F1E30911-7855-49FC-97CA-7EC9AE3909D3}" type="presOf" srcId="{293981E2-5360-42CF-93F8-6CFF2B03A6FB}" destId="{680D77E0-C083-43B6-8ADB-640707615DD1}" srcOrd="0" destOrd="0" presId="urn:microsoft.com/office/officeart/2005/8/layout/vList2"/>
    <dgm:cxn modelId="{E926A135-DEB7-43B5-B85A-40E4ECBB6FB8}" type="presParOf" srcId="{680D77E0-C083-43B6-8ADB-640707615DD1}" destId="{2B2B5D55-2923-49E0-B6C7-6E00098D8918}"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FBAAB9-21EA-4CD8-906A-9CA8A29E0043}">
      <dsp:nvSpPr>
        <dsp:cNvPr id="0" name=""/>
        <dsp:cNvSpPr/>
      </dsp:nvSpPr>
      <dsp:spPr>
        <a:xfrm>
          <a:off x="0" y="0"/>
          <a:ext cx="2309446" cy="803504"/>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0">
            <a:lnSpc>
              <a:spcPct val="90000"/>
            </a:lnSpc>
            <a:spcBef>
              <a:spcPct val="0"/>
            </a:spcBef>
            <a:spcAft>
              <a:spcPct val="35000"/>
            </a:spcAft>
          </a:pPr>
          <a:r>
            <a:rPr lang="es-ES" sz="3600" kern="1200" dirty="0" err="1" smtClean="0"/>
            <a:t>Guión</a:t>
          </a:r>
          <a:endParaRPr lang="es-MX" sz="3600" kern="1200" dirty="0"/>
        </a:p>
      </dsp:txBody>
      <dsp:txXfrm>
        <a:off x="39224" y="39224"/>
        <a:ext cx="2230998" cy="725056"/>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FFE32F-3F9B-4E75-AB84-53A15C4631FB}">
      <dsp:nvSpPr>
        <dsp:cNvPr id="0" name=""/>
        <dsp:cNvSpPr/>
      </dsp:nvSpPr>
      <dsp:spPr>
        <a:xfrm>
          <a:off x="0" y="0"/>
          <a:ext cx="4374545" cy="647595"/>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es-MX" sz="2700" kern="1200" dirty="0" smtClean="0"/>
            <a:t>Funciones básicas</a:t>
          </a:r>
          <a:endParaRPr lang="es-MX" sz="2700" kern="1200" dirty="0"/>
        </a:p>
      </dsp:txBody>
      <dsp:txXfrm>
        <a:off x="31613" y="31613"/>
        <a:ext cx="4311319" cy="584369"/>
      </dsp:txXfrm>
    </dsp:sp>
  </dsp:spTree>
</dsp:drawing>
</file>

<file path=ppt/diagrams/drawing10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2B5D55-2923-49E0-B6C7-6E00098D8918}">
      <dsp:nvSpPr>
        <dsp:cNvPr id="0" name=""/>
        <dsp:cNvSpPr/>
      </dsp:nvSpPr>
      <dsp:spPr>
        <a:xfrm>
          <a:off x="0" y="5161"/>
          <a:ext cx="1322364" cy="524160"/>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b="1" kern="1200" dirty="0" smtClean="0"/>
            <a:t>f(x) = x</a:t>
          </a:r>
          <a:r>
            <a:rPr lang="es-MX" sz="1600" b="1" kern="1200" baseline="30000" dirty="0" smtClean="0"/>
            <a:t>2</a:t>
          </a:r>
          <a:r>
            <a:rPr lang="es-MX" sz="1600" b="1" kern="1200" dirty="0" smtClean="0"/>
            <a:t> </a:t>
          </a:r>
          <a:endParaRPr lang="es-MX" sz="1600" b="1" kern="1200" dirty="0"/>
        </a:p>
      </dsp:txBody>
      <dsp:txXfrm>
        <a:off x="25587" y="30748"/>
        <a:ext cx="1271190" cy="472986"/>
      </dsp:txXfrm>
    </dsp:sp>
  </dsp:spTree>
</dsp:drawing>
</file>

<file path=ppt/diagrams/drawing10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2B5D55-2923-49E0-B6C7-6E00098D8918}">
      <dsp:nvSpPr>
        <dsp:cNvPr id="0" name=""/>
        <dsp:cNvSpPr/>
      </dsp:nvSpPr>
      <dsp:spPr>
        <a:xfrm>
          <a:off x="0" y="5161"/>
          <a:ext cx="1322364" cy="524160"/>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b="1" kern="1200" dirty="0" smtClean="0"/>
            <a:t>f(x) = x</a:t>
          </a:r>
          <a:r>
            <a:rPr lang="es-MX" sz="1600" b="1" kern="1200" baseline="30000" dirty="0" smtClean="0"/>
            <a:t>2 </a:t>
          </a:r>
          <a:r>
            <a:rPr lang="es-MX" sz="1600" b="1" kern="1200" baseline="0" dirty="0" smtClean="0"/>
            <a:t>-4x </a:t>
          </a:r>
          <a:endParaRPr lang="es-MX" sz="1600" b="1" kern="1200" baseline="0" dirty="0"/>
        </a:p>
      </dsp:txBody>
      <dsp:txXfrm>
        <a:off x="25587" y="30748"/>
        <a:ext cx="1271190" cy="472986"/>
      </dsp:txXfrm>
    </dsp:sp>
  </dsp:spTree>
</dsp:drawing>
</file>

<file path=ppt/diagrams/drawing10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450569-8037-4B1F-B0EB-394E450B890B}">
      <dsp:nvSpPr>
        <dsp:cNvPr id="0" name=""/>
        <dsp:cNvSpPr/>
      </dsp:nvSpPr>
      <dsp:spPr>
        <a:xfrm>
          <a:off x="0" y="3"/>
          <a:ext cx="3505199" cy="95940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rtl="0">
            <a:lnSpc>
              <a:spcPct val="90000"/>
            </a:lnSpc>
            <a:spcBef>
              <a:spcPct val="0"/>
            </a:spcBef>
            <a:spcAft>
              <a:spcPct val="35000"/>
            </a:spcAft>
          </a:pPr>
          <a:r>
            <a:rPr lang="es-MX" sz="4000" b="0" kern="1200" dirty="0" smtClean="0"/>
            <a:t>Ejercicios</a:t>
          </a:r>
          <a:endParaRPr lang="es-MX" sz="4000" kern="1200" dirty="0"/>
        </a:p>
      </dsp:txBody>
      <dsp:txXfrm>
        <a:off x="46834" y="46837"/>
        <a:ext cx="3411531" cy="865732"/>
      </dsp:txXfrm>
    </dsp:sp>
  </dsp:spTree>
</dsp:drawing>
</file>

<file path=ppt/diagrams/drawing10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3A250D-D834-4EA4-A2E3-C3AF2EE2323B}">
      <dsp:nvSpPr>
        <dsp:cNvPr id="0" name=""/>
        <dsp:cNvSpPr/>
      </dsp:nvSpPr>
      <dsp:spPr>
        <a:xfrm>
          <a:off x="0" y="4805"/>
          <a:ext cx="4223669" cy="4915931"/>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s-MX" sz="2800" kern="1200" dirty="0" smtClean="0"/>
            <a:t>f(x) = -5X +3</a:t>
          </a:r>
        </a:p>
        <a:p>
          <a:pPr lvl="0" algn="l" defTabSz="1244600" rtl="0">
            <a:lnSpc>
              <a:spcPct val="90000"/>
            </a:lnSpc>
            <a:spcBef>
              <a:spcPct val="0"/>
            </a:spcBef>
            <a:spcAft>
              <a:spcPct val="35000"/>
            </a:spcAft>
          </a:pPr>
          <a:endParaRPr lang="es-MX" sz="2800" kern="1200" dirty="0" smtClean="0"/>
        </a:p>
        <a:p>
          <a:pPr lvl="0" algn="l" defTabSz="1244600" rtl="0">
            <a:lnSpc>
              <a:spcPct val="90000"/>
            </a:lnSpc>
            <a:spcBef>
              <a:spcPct val="0"/>
            </a:spcBef>
            <a:spcAft>
              <a:spcPct val="35000"/>
            </a:spcAft>
          </a:pPr>
          <a:r>
            <a:rPr lang="es-MX" sz="2800" kern="1200" dirty="0" smtClean="0"/>
            <a:t>f(x) = (X+2)</a:t>
          </a:r>
          <a:r>
            <a:rPr lang="es-MX" sz="2800" kern="1200" baseline="30000" dirty="0" smtClean="0"/>
            <a:t>2</a:t>
          </a:r>
          <a:r>
            <a:rPr lang="es-MX" sz="2800" kern="1200" dirty="0" smtClean="0"/>
            <a:t> - x</a:t>
          </a:r>
        </a:p>
        <a:p>
          <a:pPr lvl="0" algn="l" defTabSz="1244600" rtl="0">
            <a:lnSpc>
              <a:spcPct val="90000"/>
            </a:lnSpc>
            <a:spcBef>
              <a:spcPct val="0"/>
            </a:spcBef>
            <a:spcAft>
              <a:spcPct val="35000"/>
            </a:spcAft>
          </a:pPr>
          <a:endParaRPr lang="es-MX" sz="2800" kern="1200" dirty="0" smtClean="0"/>
        </a:p>
        <a:p>
          <a:pPr lvl="0" algn="l" defTabSz="1244600" rtl="0">
            <a:lnSpc>
              <a:spcPct val="90000"/>
            </a:lnSpc>
            <a:spcBef>
              <a:spcPct val="0"/>
            </a:spcBef>
            <a:spcAft>
              <a:spcPct val="35000"/>
            </a:spcAft>
          </a:pPr>
          <a:r>
            <a:rPr lang="es-MX" sz="2800" kern="1200" dirty="0" smtClean="0"/>
            <a:t>f(x) = e</a:t>
          </a:r>
          <a:r>
            <a:rPr lang="es-MX" sz="2800" kern="1200" baseline="30000" dirty="0" smtClean="0"/>
            <a:t>X+1</a:t>
          </a:r>
          <a:r>
            <a:rPr lang="es-MX" sz="2800" kern="1200" dirty="0" smtClean="0"/>
            <a:t> -10</a:t>
          </a:r>
        </a:p>
        <a:p>
          <a:pPr lvl="0" algn="l" defTabSz="1244600" rtl="0">
            <a:lnSpc>
              <a:spcPct val="90000"/>
            </a:lnSpc>
            <a:spcBef>
              <a:spcPct val="0"/>
            </a:spcBef>
            <a:spcAft>
              <a:spcPct val="35000"/>
            </a:spcAft>
          </a:pPr>
          <a:endParaRPr lang="es-MX" sz="2800" kern="1200" dirty="0" smtClean="0"/>
        </a:p>
      </dsp:txBody>
      <dsp:txXfrm>
        <a:off x="206183" y="210988"/>
        <a:ext cx="3811303" cy="4503565"/>
      </dsp:txXfrm>
    </dsp:sp>
  </dsp:spTree>
</dsp:drawing>
</file>

<file path=ppt/diagrams/drawing10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68432B-CD98-40BF-91D9-2F0895037791}">
      <dsp:nvSpPr>
        <dsp:cNvPr id="0" name=""/>
        <dsp:cNvSpPr/>
      </dsp:nvSpPr>
      <dsp:spPr>
        <a:xfrm>
          <a:off x="1" y="0"/>
          <a:ext cx="6822827" cy="6193863"/>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5804400-3F1F-40DD-8A74-8AE93EBF7164}">
      <dsp:nvSpPr>
        <dsp:cNvPr id="0" name=""/>
        <dsp:cNvSpPr/>
      </dsp:nvSpPr>
      <dsp:spPr>
        <a:xfrm>
          <a:off x="292037" y="1881113"/>
          <a:ext cx="5183216" cy="2582419"/>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es-MX" sz="1900" kern="1200" dirty="0" smtClean="0"/>
            <a:t>Realizar una interpretación de como sería la </a:t>
          </a:r>
          <a:r>
            <a:rPr lang="es-MX" sz="1900" kern="1200" dirty="0" smtClean="0"/>
            <a:t>gráfica </a:t>
          </a:r>
          <a:r>
            <a:rPr lang="es-MX" sz="1900" kern="1200" dirty="0" smtClean="0"/>
            <a:t>de las siguientes funciones</a:t>
          </a:r>
        </a:p>
        <a:p>
          <a:pPr lvl="0" algn="l" defTabSz="844550" rtl="0">
            <a:lnSpc>
              <a:spcPct val="90000"/>
            </a:lnSpc>
            <a:spcBef>
              <a:spcPct val="0"/>
            </a:spcBef>
            <a:spcAft>
              <a:spcPct val="35000"/>
            </a:spcAft>
          </a:pPr>
          <a:r>
            <a:rPr lang="es-MX" sz="1900" kern="1200" dirty="0" smtClean="0"/>
            <a:t>gráficarlas </a:t>
          </a:r>
          <a:r>
            <a:rPr lang="es-MX" sz="1900" kern="1200" dirty="0" smtClean="0"/>
            <a:t>con ayuda de algún paquete de computación ( Mathlab, Geogebra, Mimioteach, etc) para verificar si fue correcta la interpretación.</a:t>
          </a:r>
          <a:endParaRPr lang="es-MX" sz="1900" kern="1200" dirty="0"/>
        </a:p>
      </dsp:txBody>
      <dsp:txXfrm>
        <a:off x="418100" y="2007176"/>
        <a:ext cx="4931090" cy="2330293"/>
      </dsp:txXfrm>
    </dsp:sp>
  </dsp:spTree>
</dsp:drawing>
</file>

<file path=ppt/diagrams/drawing10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450569-8037-4B1F-B0EB-394E450B890B}">
      <dsp:nvSpPr>
        <dsp:cNvPr id="0" name=""/>
        <dsp:cNvSpPr/>
      </dsp:nvSpPr>
      <dsp:spPr>
        <a:xfrm>
          <a:off x="0" y="16911"/>
          <a:ext cx="3505199" cy="95940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rtl="0">
            <a:lnSpc>
              <a:spcPct val="90000"/>
            </a:lnSpc>
            <a:spcBef>
              <a:spcPct val="0"/>
            </a:spcBef>
            <a:spcAft>
              <a:spcPct val="35000"/>
            </a:spcAft>
          </a:pPr>
          <a:r>
            <a:rPr lang="es-MX" sz="4000" b="0" kern="1200" dirty="0" smtClean="0"/>
            <a:t>Ejemplo</a:t>
          </a:r>
          <a:endParaRPr lang="es-MX" sz="4000" kern="1200" dirty="0"/>
        </a:p>
      </dsp:txBody>
      <dsp:txXfrm>
        <a:off x="46834" y="63745"/>
        <a:ext cx="3411531" cy="865732"/>
      </dsp:txXfrm>
    </dsp:sp>
  </dsp:spTree>
</dsp:drawing>
</file>

<file path=ppt/diagrams/drawing10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55C28C-EC33-4ECB-B121-CC8E0E5813BB}">
      <dsp:nvSpPr>
        <dsp:cNvPr id="0" name=""/>
        <dsp:cNvSpPr/>
      </dsp:nvSpPr>
      <dsp:spPr>
        <a:xfrm>
          <a:off x="0" y="0"/>
          <a:ext cx="5426350" cy="3732186"/>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just" defTabSz="711200" rtl="0">
            <a:lnSpc>
              <a:spcPct val="90000"/>
            </a:lnSpc>
            <a:spcBef>
              <a:spcPct val="0"/>
            </a:spcBef>
            <a:spcAft>
              <a:spcPct val="35000"/>
            </a:spcAft>
          </a:pPr>
          <a:r>
            <a:rPr lang="es-MX" sz="1600" kern="1200" dirty="0" smtClean="0"/>
            <a:t>La </a:t>
          </a:r>
          <a:r>
            <a:rPr lang="es-MX" sz="1600" kern="1200" dirty="0" smtClean="0"/>
            <a:t>gráfica </a:t>
          </a:r>
          <a:r>
            <a:rPr lang="es-MX" sz="1600" kern="1200" dirty="0" smtClean="0"/>
            <a:t>f(x) = (X+2)</a:t>
          </a:r>
          <a:r>
            <a:rPr lang="es-MX" sz="1600" kern="1200" baseline="30000" dirty="0" smtClean="0"/>
            <a:t>2</a:t>
          </a:r>
          <a:r>
            <a:rPr lang="es-MX" sz="1600" kern="1200" dirty="0" smtClean="0"/>
            <a:t> – x</a:t>
          </a:r>
        </a:p>
        <a:p>
          <a:pPr lvl="0" algn="just" defTabSz="711200" rtl="0">
            <a:lnSpc>
              <a:spcPct val="90000"/>
            </a:lnSpc>
            <a:spcBef>
              <a:spcPct val="0"/>
            </a:spcBef>
            <a:spcAft>
              <a:spcPct val="35000"/>
            </a:spcAft>
          </a:pPr>
          <a:endParaRPr lang="es-MX" sz="1600" kern="1200" dirty="0" smtClean="0"/>
        </a:p>
        <a:p>
          <a:pPr lvl="0" algn="just" defTabSz="711200" rtl="0">
            <a:lnSpc>
              <a:spcPct val="90000"/>
            </a:lnSpc>
            <a:spcBef>
              <a:spcPct val="0"/>
            </a:spcBef>
            <a:spcAft>
              <a:spcPct val="35000"/>
            </a:spcAft>
          </a:pPr>
          <a:r>
            <a:rPr lang="es-MX" sz="1600" kern="1200" dirty="0" smtClean="0"/>
            <a:t> será la suma de las funciones</a:t>
          </a:r>
        </a:p>
        <a:p>
          <a:pPr lvl="0" algn="just" defTabSz="711200" rtl="0">
            <a:lnSpc>
              <a:spcPct val="90000"/>
            </a:lnSpc>
            <a:spcBef>
              <a:spcPct val="0"/>
            </a:spcBef>
            <a:spcAft>
              <a:spcPct val="35000"/>
            </a:spcAft>
          </a:pPr>
          <a:r>
            <a:rPr lang="es-MX" sz="1600" kern="1200" dirty="0" smtClean="0"/>
            <a:t> f(x) = X+2)</a:t>
          </a:r>
          <a:r>
            <a:rPr lang="es-MX" sz="1600" kern="1200" baseline="30000" dirty="0" smtClean="0"/>
            <a:t>2</a:t>
          </a:r>
          <a:r>
            <a:rPr lang="es-MX" sz="1600" kern="1200" dirty="0" smtClean="0"/>
            <a:t>  y	 g(x) =  – x</a:t>
          </a:r>
        </a:p>
        <a:p>
          <a:pPr lvl="0" algn="just" defTabSz="711200" rtl="0">
            <a:lnSpc>
              <a:spcPct val="90000"/>
            </a:lnSpc>
            <a:spcBef>
              <a:spcPct val="0"/>
            </a:spcBef>
            <a:spcAft>
              <a:spcPct val="35000"/>
            </a:spcAft>
          </a:pPr>
          <a:endParaRPr lang="es-MX" sz="1600" kern="1200" dirty="0" smtClean="0"/>
        </a:p>
        <a:p>
          <a:pPr lvl="0" algn="just" defTabSz="711200" rtl="0">
            <a:lnSpc>
              <a:spcPct val="90000"/>
            </a:lnSpc>
            <a:spcBef>
              <a:spcPct val="0"/>
            </a:spcBef>
            <a:spcAft>
              <a:spcPct val="35000"/>
            </a:spcAft>
          </a:pPr>
          <a:r>
            <a:rPr lang="es-MX" sz="1600" kern="1200" dirty="0" smtClean="0"/>
            <a:t>Como se muestra en la figura de al lado</a:t>
          </a:r>
          <a:endParaRPr lang="es-MX" sz="1600" kern="1200" dirty="0"/>
        </a:p>
      </dsp:txBody>
      <dsp:txXfrm>
        <a:off x="182190" y="182190"/>
        <a:ext cx="5061970" cy="3367806"/>
      </dsp:txXfrm>
    </dsp:sp>
  </dsp:spTree>
</dsp:drawing>
</file>

<file path=ppt/diagrams/drawing10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D31199-09F5-4964-93EF-EC97CC583A9A}">
      <dsp:nvSpPr>
        <dsp:cNvPr id="0" name=""/>
        <dsp:cNvSpPr/>
      </dsp:nvSpPr>
      <dsp:spPr>
        <a:xfrm>
          <a:off x="363538" y="17009"/>
          <a:ext cx="1539618" cy="335313"/>
        </a:xfrm>
        <a:prstGeom prst="roundRect">
          <a:avLst/>
        </a:prstGeom>
        <a:solidFill>
          <a:schemeClr val="bg2">
            <a:lumMod val="25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MX" sz="1400" kern="1200" dirty="0" smtClean="0"/>
            <a:t>f(x) = (X+2)</a:t>
          </a:r>
          <a:r>
            <a:rPr lang="es-MX" sz="1400" kern="1200" baseline="30000" dirty="0" smtClean="0"/>
            <a:t>2</a:t>
          </a:r>
          <a:r>
            <a:rPr lang="es-MX" sz="1400" kern="1200" dirty="0" smtClean="0"/>
            <a:t> – x</a:t>
          </a:r>
          <a:endParaRPr lang="es-MX" sz="1400" kern="1200" dirty="0"/>
        </a:p>
      </dsp:txBody>
      <dsp:txXfrm>
        <a:off x="379907" y="33378"/>
        <a:ext cx="1506880" cy="302575"/>
      </dsp:txXfrm>
    </dsp:sp>
  </dsp:spTree>
</dsp:drawing>
</file>

<file path=ppt/diagrams/drawing10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1A2A3E-C035-4B01-828A-11357EF88EBC}">
      <dsp:nvSpPr>
        <dsp:cNvPr id="0" name=""/>
        <dsp:cNvSpPr/>
      </dsp:nvSpPr>
      <dsp:spPr>
        <a:xfrm>
          <a:off x="0" y="42202"/>
          <a:ext cx="3502856" cy="895202"/>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rtl="0">
            <a:lnSpc>
              <a:spcPct val="90000"/>
            </a:lnSpc>
            <a:spcBef>
              <a:spcPct val="0"/>
            </a:spcBef>
            <a:spcAft>
              <a:spcPct val="35000"/>
            </a:spcAft>
          </a:pPr>
          <a:r>
            <a:rPr lang="es-MX" sz="4000" kern="1200" dirty="0" smtClean="0"/>
            <a:t>Bibliografía</a:t>
          </a:r>
          <a:endParaRPr lang="es-MX" sz="4000" kern="1200" dirty="0"/>
        </a:p>
      </dsp:txBody>
      <dsp:txXfrm>
        <a:off x="43700" y="85902"/>
        <a:ext cx="3415456" cy="807802"/>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A1644F-DC01-4057-BAEF-97B1E3DDEC37}">
      <dsp:nvSpPr>
        <dsp:cNvPr id="0" name=""/>
        <dsp:cNvSpPr/>
      </dsp:nvSpPr>
      <dsp:spPr>
        <a:xfrm>
          <a:off x="0" y="7741"/>
          <a:ext cx="850204" cy="38376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b="1" kern="1200" dirty="0" smtClean="0"/>
            <a:t>Y = X</a:t>
          </a:r>
          <a:r>
            <a:rPr lang="es-MX" sz="1600" b="1" kern="1200" baseline="30000" dirty="0" smtClean="0"/>
            <a:t>3</a:t>
          </a:r>
          <a:endParaRPr lang="es-MX" sz="1600" kern="1200" dirty="0"/>
        </a:p>
      </dsp:txBody>
      <dsp:txXfrm>
        <a:off x="18734" y="26475"/>
        <a:ext cx="812736" cy="346292"/>
      </dsp:txXfrm>
    </dsp:sp>
  </dsp:spTree>
</dsp:drawing>
</file>

<file path=ppt/diagrams/drawing1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422F0E-8F39-409E-9297-58934797F9E3}">
      <dsp:nvSpPr>
        <dsp:cNvPr id="0" name=""/>
        <dsp:cNvSpPr/>
      </dsp:nvSpPr>
      <dsp:spPr>
        <a:xfrm>
          <a:off x="0" y="100241"/>
          <a:ext cx="8915400" cy="676260"/>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es-MX" sz="1700" b="1" kern="1200" smtClean="0"/>
            <a:t>Ismael Ascos Quezada, “ Cálculo para Estudiantes de Ingeniería”, Fundación ICA, 1997,( APÉNDICE 1)</a:t>
          </a:r>
          <a:r>
            <a:rPr lang="es-MX" sz="1700" kern="1200" smtClean="0"/>
            <a:t> </a:t>
          </a:r>
          <a:endParaRPr lang="es-MX" sz="1700" kern="1200"/>
        </a:p>
      </dsp:txBody>
      <dsp:txXfrm>
        <a:off x="33012" y="133253"/>
        <a:ext cx="8849376" cy="610236"/>
      </dsp:txXfrm>
    </dsp:sp>
    <dsp:sp modelId="{D8517BA2-E7CE-40A4-B693-EE04C4227664}">
      <dsp:nvSpPr>
        <dsp:cNvPr id="0" name=""/>
        <dsp:cNvSpPr/>
      </dsp:nvSpPr>
      <dsp:spPr>
        <a:xfrm>
          <a:off x="0" y="825461"/>
          <a:ext cx="8915400" cy="676260"/>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es-MX" sz="1700" b="1" kern="1200" smtClean="0"/>
            <a:t>Stewart, “ Cálculo de una variable”, Thomson, 1997, p.p.</a:t>
          </a:r>
          <a:r>
            <a:rPr lang="es-MX" sz="1700" kern="1200" smtClean="0"/>
            <a:t> </a:t>
          </a:r>
          <a:endParaRPr lang="es-MX" sz="1700" kern="1200"/>
        </a:p>
      </dsp:txBody>
      <dsp:txXfrm>
        <a:off x="33012" y="858473"/>
        <a:ext cx="8849376" cy="610236"/>
      </dsp:txXfrm>
    </dsp:sp>
    <dsp:sp modelId="{55372EFB-6347-41B8-B326-6BD2D562DC7E}">
      <dsp:nvSpPr>
        <dsp:cNvPr id="0" name=""/>
        <dsp:cNvSpPr/>
      </dsp:nvSpPr>
      <dsp:spPr>
        <a:xfrm>
          <a:off x="0" y="1550681"/>
          <a:ext cx="8915400" cy="676260"/>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es-MX" sz="1700" b="1" kern="1200" dirty="0" err="1" smtClean="0"/>
            <a:t>Leithold</a:t>
          </a:r>
          <a:r>
            <a:rPr lang="es-MX" sz="1700" b="1" kern="1200" dirty="0" smtClean="0"/>
            <a:t>” El Cálculo con Geometría Analítica”, Edit. </a:t>
          </a:r>
          <a:r>
            <a:rPr lang="es-MX" sz="1700" b="1" kern="1200" dirty="0" err="1" smtClean="0"/>
            <a:t>Harla</a:t>
          </a:r>
          <a:r>
            <a:rPr lang="es-MX" sz="1700" b="1" kern="1200" dirty="0" smtClean="0"/>
            <a:t>.</a:t>
          </a:r>
          <a:r>
            <a:rPr lang="es-MX" sz="1700" kern="1200" dirty="0" smtClean="0"/>
            <a:t> </a:t>
          </a:r>
          <a:endParaRPr lang="es-MX" sz="1700" kern="1200" dirty="0"/>
        </a:p>
      </dsp:txBody>
      <dsp:txXfrm>
        <a:off x="33012" y="1583693"/>
        <a:ext cx="8849376" cy="610236"/>
      </dsp:txXfrm>
    </dsp:sp>
    <dsp:sp modelId="{D37AD2FA-1C77-47CB-B90A-A604CF1DF4B2}">
      <dsp:nvSpPr>
        <dsp:cNvPr id="0" name=""/>
        <dsp:cNvSpPr/>
      </dsp:nvSpPr>
      <dsp:spPr>
        <a:xfrm>
          <a:off x="0" y="2275901"/>
          <a:ext cx="8915400" cy="676260"/>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es-MX" sz="1700" b="1" kern="1200" dirty="0" smtClean="0"/>
            <a:t>Sherman K. </a:t>
          </a:r>
          <a:r>
            <a:rPr lang="es-MX" sz="1700" b="1" kern="1200" dirty="0" err="1" smtClean="0"/>
            <a:t>Stein</a:t>
          </a:r>
          <a:r>
            <a:rPr lang="es-MX" sz="1700" b="1" kern="1200" dirty="0" smtClean="0"/>
            <a:t>, ANTHONY </a:t>
          </a:r>
          <a:r>
            <a:rPr lang="es-MX" sz="1700" b="1" kern="1200" dirty="0" err="1" smtClean="0"/>
            <a:t>Barcellos</a:t>
          </a:r>
          <a:r>
            <a:rPr lang="es-MX" sz="1700" b="1" kern="1200" dirty="0" smtClean="0"/>
            <a:t>, “ Cálculo y </a:t>
          </a:r>
          <a:r>
            <a:rPr lang="es-MX" sz="1700" b="1" kern="1200" dirty="0" err="1" smtClean="0"/>
            <a:t>Gemetría</a:t>
          </a:r>
          <a:r>
            <a:rPr lang="es-MX" sz="1700" b="1" kern="1200" dirty="0" smtClean="0"/>
            <a:t> analítica”, McGraw Hill,</a:t>
          </a:r>
          <a:r>
            <a:rPr lang="es-MX" sz="1700" kern="1200" dirty="0" smtClean="0"/>
            <a:t> </a:t>
          </a:r>
          <a:endParaRPr lang="es-MX" sz="1700" kern="1200" dirty="0"/>
        </a:p>
      </dsp:txBody>
      <dsp:txXfrm>
        <a:off x="33012" y="2308913"/>
        <a:ext cx="8849376" cy="610236"/>
      </dsp:txXfrm>
    </dsp:sp>
    <dsp:sp modelId="{5EE670EC-E580-4CCE-8522-B0EED43AED83}">
      <dsp:nvSpPr>
        <dsp:cNvPr id="0" name=""/>
        <dsp:cNvSpPr/>
      </dsp:nvSpPr>
      <dsp:spPr>
        <a:xfrm>
          <a:off x="0" y="3001121"/>
          <a:ext cx="8915400" cy="676260"/>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es-MX" sz="1700" b="1" kern="1200" smtClean="0"/>
            <a:t>Edwards y Penney, “ Cálculo”, Prentice Hall.</a:t>
          </a:r>
          <a:r>
            <a:rPr lang="es-MX" sz="1700" kern="1200" smtClean="0"/>
            <a:t> </a:t>
          </a:r>
          <a:endParaRPr lang="es-MX" sz="1700" kern="1200"/>
        </a:p>
      </dsp:txBody>
      <dsp:txXfrm>
        <a:off x="33012" y="3034133"/>
        <a:ext cx="8849376" cy="610236"/>
      </dsp:txXfrm>
    </dsp:sp>
  </dsp:spTree>
</dsp:drawing>
</file>

<file path=ppt/diagrams/drawing1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8670E0-CB98-4F5B-95D8-CA80DE8D6151}">
      <dsp:nvSpPr>
        <dsp:cNvPr id="0" name=""/>
        <dsp:cNvSpPr/>
      </dsp:nvSpPr>
      <dsp:spPr>
        <a:xfrm>
          <a:off x="0" y="108356"/>
          <a:ext cx="6264695" cy="935415"/>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148590" rIns="148590" bIns="148590" numCol="1" spcCol="1270" anchor="ctr" anchorCtr="0">
          <a:noAutofit/>
        </a:bodyPr>
        <a:lstStyle/>
        <a:p>
          <a:pPr lvl="0" algn="l" defTabSz="1733550" rtl="0">
            <a:lnSpc>
              <a:spcPct val="90000"/>
            </a:lnSpc>
            <a:spcBef>
              <a:spcPct val="0"/>
            </a:spcBef>
            <a:spcAft>
              <a:spcPct val="35000"/>
            </a:spcAft>
          </a:pPr>
          <a:r>
            <a:rPr lang="es-MX" sz="3900" kern="1200" dirty="0" smtClean="0"/>
            <a:t>Gracias por su atención</a:t>
          </a:r>
          <a:endParaRPr lang="es-MX" sz="3900" kern="1200" dirty="0"/>
        </a:p>
      </dsp:txBody>
      <dsp:txXfrm>
        <a:off x="45663" y="154019"/>
        <a:ext cx="6173369" cy="844089"/>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4F10AA-926B-43F3-987E-C41D3920316E}">
      <dsp:nvSpPr>
        <dsp:cNvPr id="0" name=""/>
        <dsp:cNvSpPr/>
      </dsp:nvSpPr>
      <dsp:spPr>
        <a:xfrm>
          <a:off x="0" y="0"/>
          <a:ext cx="991673" cy="46800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b="1" kern="1200" dirty="0" smtClean="0"/>
            <a:t>Y = e</a:t>
          </a:r>
          <a:r>
            <a:rPr lang="es-MX" sz="1600" b="1" kern="1200" baseline="30000" dirty="0" smtClean="0"/>
            <a:t>x</a:t>
          </a:r>
          <a:endParaRPr lang="es-MX" sz="1600" kern="1200" dirty="0"/>
        </a:p>
      </dsp:txBody>
      <dsp:txXfrm>
        <a:off x="22846" y="22846"/>
        <a:ext cx="945981" cy="422308"/>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FFE32F-3F9B-4E75-AB84-53A15C4631FB}">
      <dsp:nvSpPr>
        <dsp:cNvPr id="0" name=""/>
        <dsp:cNvSpPr/>
      </dsp:nvSpPr>
      <dsp:spPr>
        <a:xfrm>
          <a:off x="0" y="0"/>
          <a:ext cx="4374545" cy="647595"/>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es-MX" sz="2700" kern="1200" dirty="0" smtClean="0"/>
            <a:t>Funciones básicas</a:t>
          </a:r>
          <a:endParaRPr lang="es-MX" sz="2700" kern="1200" dirty="0"/>
        </a:p>
      </dsp:txBody>
      <dsp:txXfrm>
        <a:off x="31613" y="31613"/>
        <a:ext cx="4311319" cy="584369"/>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A1644F-DC01-4057-BAEF-97B1E3DDEC37}">
      <dsp:nvSpPr>
        <dsp:cNvPr id="0" name=""/>
        <dsp:cNvSpPr/>
      </dsp:nvSpPr>
      <dsp:spPr>
        <a:xfrm>
          <a:off x="0" y="19734"/>
          <a:ext cx="850204" cy="359774"/>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es-MX" sz="1500" b="1" kern="1200" dirty="0" smtClean="0"/>
            <a:t>Y = 1/X</a:t>
          </a:r>
          <a:endParaRPr lang="es-MX" sz="1500" kern="1200" dirty="0"/>
        </a:p>
      </dsp:txBody>
      <dsp:txXfrm>
        <a:off x="17563" y="37297"/>
        <a:ext cx="815078" cy="324648"/>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4F10AA-926B-43F3-987E-C41D3920316E}">
      <dsp:nvSpPr>
        <dsp:cNvPr id="0" name=""/>
        <dsp:cNvSpPr/>
      </dsp:nvSpPr>
      <dsp:spPr>
        <a:xfrm>
          <a:off x="0" y="0"/>
          <a:ext cx="991673" cy="46800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MX" sz="1400" b="1" kern="1200" dirty="0" smtClean="0"/>
            <a:t>Y = |X|</a:t>
          </a:r>
          <a:endParaRPr lang="es-MX" sz="1400" kern="1200" dirty="0"/>
        </a:p>
      </dsp:txBody>
      <dsp:txXfrm>
        <a:off x="22846" y="22846"/>
        <a:ext cx="945981" cy="422308"/>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422A25-B35E-4387-8D64-AD6B261BAD2C}">
      <dsp:nvSpPr>
        <dsp:cNvPr id="0" name=""/>
        <dsp:cNvSpPr/>
      </dsp:nvSpPr>
      <dsp:spPr>
        <a:xfrm>
          <a:off x="0" y="1"/>
          <a:ext cx="4923692" cy="3892945"/>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800" kern="1200" dirty="0" smtClean="0"/>
            <a:t>Cuando se tiene una gráfica conocida y = f(x),  agregar un valor constante “</a:t>
          </a:r>
          <a:r>
            <a:rPr lang="es-MX" sz="1800" b="1" kern="1200" dirty="0" smtClean="0"/>
            <a:t>c</a:t>
          </a:r>
          <a:r>
            <a:rPr lang="es-MX" sz="1800" kern="1200" dirty="0" smtClean="0"/>
            <a:t>” equivaldrá a:</a:t>
          </a:r>
        </a:p>
        <a:p>
          <a:pPr lvl="0" algn="l" defTabSz="800100" rtl="0">
            <a:lnSpc>
              <a:spcPct val="90000"/>
            </a:lnSpc>
            <a:spcBef>
              <a:spcPct val="0"/>
            </a:spcBef>
            <a:spcAft>
              <a:spcPct val="35000"/>
            </a:spcAft>
          </a:pPr>
          <a:endParaRPr lang="es-MX" sz="1800" kern="1200" dirty="0" smtClean="0"/>
        </a:p>
        <a:p>
          <a:pPr lvl="0" algn="l" defTabSz="800100" rtl="0">
            <a:lnSpc>
              <a:spcPct val="90000"/>
            </a:lnSpc>
            <a:spcBef>
              <a:spcPct val="0"/>
            </a:spcBef>
            <a:spcAft>
              <a:spcPct val="35000"/>
            </a:spcAft>
          </a:pPr>
          <a:r>
            <a:rPr lang="es-MX" sz="1800" kern="1200" dirty="0" smtClean="0"/>
            <a:t> Mover la curva f(c)</a:t>
          </a:r>
        </a:p>
        <a:p>
          <a:pPr lvl="0" algn="l" defTabSz="800100" rtl="0">
            <a:lnSpc>
              <a:spcPct val="90000"/>
            </a:lnSpc>
            <a:spcBef>
              <a:spcPct val="0"/>
            </a:spcBef>
            <a:spcAft>
              <a:spcPct val="35000"/>
            </a:spcAft>
          </a:pPr>
          <a:endParaRPr lang="es-MX" sz="1800" kern="1200" dirty="0" smtClean="0"/>
        </a:p>
        <a:p>
          <a:pPr lvl="0" algn="l" defTabSz="800100" rtl="0">
            <a:lnSpc>
              <a:spcPct val="90000"/>
            </a:lnSpc>
            <a:spcBef>
              <a:spcPct val="0"/>
            </a:spcBef>
            <a:spcAft>
              <a:spcPct val="35000"/>
            </a:spcAft>
          </a:pPr>
          <a:r>
            <a:rPr lang="es-MX" sz="1800" kern="1200" dirty="0" smtClean="0"/>
            <a:t>Hacia arriba del eje x </a:t>
          </a:r>
          <a:r>
            <a:rPr lang="es-MX" sz="1800" b="1" kern="1200" dirty="0" smtClean="0"/>
            <a:t>c</a:t>
          </a:r>
          <a:r>
            <a:rPr lang="es-MX" sz="1800" kern="1200" dirty="0" smtClean="0"/>
            <a:t> unidades si “</a:t>
          </a:r>
          <a:r>
            <a:rPr lang="es-MX" sz="1800" b="1" kern="1200" dirty="0" smtClean="0"/>
            <a:t>c</a:t>
          </a:r>
          <a:r>
            <a:rPr lang="es-MX" sz="1800" kern="1200" dirty="0" smtClean="0"/>
            <a:t>”  es positivo</a:t>
          </a:r>
        </a:p>
        <a:p>
          <a:pPr lvl="0" algn="l" defTabSz="800100" rtl="0">
            <a:lnSpc>
              <a:spcPct val="90000"/>
            </a:lnSpc>
            <a:spcBef>
              <a:spcPct val="0"/>
            </a:spcBef>
            <a:spcAft>
              <a:spcPct val="35000"/>
            </a:spcAft>
          </a:pPr>
          <a:endParaRPr lang="es-MX" sz="1800" kern="1200" dirty="0" smtClean="0"/>
        </a:p>
        <a:p>
          <a:pPr lvl="0" algn="l" defTabSz="800100" rtl="0">
            <a:lnSpc>
              <a:spcPct val="90000"/>
            </a:lnSpc>
            <a:spcBef>
              <a:spcPct val="0"/>
            </a:spcBef>
            <a:spcAft>
              <a:spcPct val="35000"/>
            </a:spcAft>
          </a:pPr>
          <a:r>
            <a:rPr lang="es-MX" sz="1800" kern="1200" dirty="0" smtClean="0"/>
            <a:t>Hacia abajo del eje x </a:t>
          </a:r>
          <a:r>
            <a:rPr lang="es-MX" sz="1800" b="1" kern="1200" dirty="0" smtClean="0"/>
            <a:t>c</a:t>
          </a:r>
          <a:r>
            <a:rPr lang="es-MX" sz="1800" kern="1200" dirty="0" smtClean="0"/>
            <a:t> unidades  si “</a:t>
          </a:r>
          <a:r>
            <a:rPr lang="es-MX" sz="1800" b="1" kern="1200" dirty="0" smtClean="0"/>
            <a:t>c</a:t>
          </a:r>
          <a:r>
            <a:rPr lang="es-MX" sz="1800" kern="1200" dirty="0" smtClean="0"/>
            <a:t>”  es negativo.</a:t>
          </a:r>
          <a:endParaRPr lang="es-MX" sz="1800" kern="1200" dirty="0"/>
        </a:p>
      </dsp:txBody>
      <dsp:txXfrm>
        <a:off x="190038" y="190039"/>
        <a:ext cx="4543616" cy="3512869"/>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2B5D55-2923-49E0-B6C7-6E00098D8918}">
      <dsp:nvSpPr>
        <dsp:cNvPr id="0" name=""/>
        <dsp:cNvSpPr/>
      </dsp:nvSpPr>
      <dsp:spPr>
        <a:xfrm>
          <a:off x="0" y="0"/>
          <a:ext cx="1111348" cy="486720"/>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kern="1200" dirty="0" smtClean="0"/>
            <a:t>f(x) + c</a:t>
          </a:r>
          <a:endParaRPr lang="es-MX" sz="1800" kern="1200" dirty="0"/>
        </a:p>
      </dsp:txBody>
      <dsp:txXfrm>
        <a:off x="23760" y="23760"/>
        <a:ext cx="1063828" cy="439200"/>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2B5D55-2923-49E0-B6C7-6E00098D8918}">
      <dsp:nvSpPr>
        <dsp:cNvPr id="0" name=""/>
        <dsp:cNvSpPr/>
      </dsp:nvSpPr>
      <dsp:spPr>
        <a:xfrm>
          <a:off x="0" y="0"/>
          <a:ext cx="1071489" cy="542880"/>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800" kern="1200" dirty="0" smtClean="0"/>
            <a:t>f(x) - c</a:t>
          </a:r>
          <a:endParaRPr lang="es-MX" sz="1800" kern="1200" dirty="0"/>
        </a:p>
      </dsp:txBody>
      <dsp:txXfrm>
        <a:off x="26501" y="26501"/>
        <a:ext cx="1018487" cy="489878"/>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2B5D55-2923-49E0-B6C7-6E00098D8918}">
      <dsp:nvSpPr>
        <dsp:cNvPr id="0" name=""/>
        <dsp:cNvSpPr/>
      </dsp:nvSpPr>
      <dsp:spPr>
        <a:xfrm>
          <a:off x="0" y="12646"/>
          <a:ext cx="714796" cy="468000"/>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kern="1200" dirty="0" smtClean="0"/>
            <a:t>f(x) </a:t>
          </a:r>
          <a:endParaRPr lang="es-MX" sz="1800" kern="1200" dirty="0"/>
        </a:p>
      </dsp:txBody>
      <dsp:txXfrm>
        <a:off x="22846" y="35492"/>
        <a:ext cx="669104" cy="42230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FBAAB9-21EA-4CD8-906A-9CA8A29E0043}">
      <dsp:nvSpPr>
        <dsp:cNvPr id="0" name=""/>
        <dsp:cNvSpPr/>
      </dsp:nvSpPr>
      <dsp:spPr>
        <a:xfrm>
          <a:off x="0" y="42207"/>
          <a:ext cx="2841674" cy="803504"/>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0">
            <a:lnSpc>
              <a:spcPct val="90000"/>
            </a:lnSpc>
            <a:spcBef>
              <a:spcPct val="0"/>
            </a:spcBef>
            <a:spcAft>
              <a:spcPct val="35000"/>
            </a:spcAft>
          </a:pPr>
          <a:r>
            <a:rPr lang="es-ES" sz="3600" kern="1200" dirty="0" smtClean="0"/>
            <a:t>Contenido</a:t>
          </a:r>
          <a:endParaRPr lang="es-MX" sz="3600" kern="1200" dirty="0"/>
        </a:p>
      </dsp:txBody>
      <dsp:txXfrm>
        <a:off x="39224" y="81431"/>
        <a:ext cx="2763226" cy="725056"/>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6A4D3-6CD9-4FAC-B17D-23AC2BACBECE}">
      <dsp:nvSpPr>
        <dsp:cNvPr id="0" name=""/>
        <dsp:cNvSpPr/>
      </dsp:nvSpPr>
      <dsp:spPr>
        <a:xfrm>
          <a:off x="0" y="2566"/>
          <a:ext cx="5031367" cy="1232009"/>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es-MX" sz="2700" kern="1200" dirty="0" smtClean="0"/>
            <a:t>Gráfica de	 f(x ) + c</a:t>
          </a:r>
        </a:p>
        <a:p>
          <a:pPr lvl="0" algn="l" defTabSz="1200150" rtl="0">
            <a:lnSpc>
              <a:spcPct val="90000"/>
            </a:lnSpc>
            <a:spcBef>
              <a:spcPct val="0"/>
            </a:spcBef>
            <a:spcAft>
              <a:spcPct val="35000"/>
            </a:spcAft>
          </a:pPr>
          <a:r>
            <a:rPr lang="es-MX" sz="2700" kern="1200" dirty="0" smtClean="0"/>
            <a:t>                          f(x )  -  c</a:t>
          </a:r>
          <a:endParaRPr lang="es-MX" sz="2700" kern="1200" dirty="0"/>
        </a:p>
      </dsp:txBody>
      <dsp:txXfrm>
        <a:off x="60142" y="62708"/>
        <a:ext cx="4911083" cy="1111725"/>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022340-C77F-4C20-B819-D38EFDC4C8B8}">
      <dsp:nvSpPr>
        <dsp:cNvPr id="0" name=""/>
        <dsp:cNvSpPr/>
      </dsp:nvSpPr>
      <dsp:spPr>
        <a:xfrm>
          <a:off x="0" y="0"/>
          <a:ext cx="4668253" cy="5995321"/>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kern="1200" dirty="0" smtClean="0"/>
            <a:t>Conforme lo anterior, podremos entonces decir que la función:</a:t>
          </a:r>
        </a:p>
        <a:p>
          <a:pPr lvl="0" algn="l" defTabSz="889000" rtl="0">
            <a:lnSpc>
              <a:spcPct val="90000"/>
            </a:lnSpc>
            <a:spcBef>
              <a:spcPct val="0"/>
            </a:spcBef>
            <a:spcAft>
              <a:spcPct val="35000"/>
            </a:spcAft>
          </a:pPr>
          <a:endParaRPr lang="es-MX" sz="1800" kern="1200" dirty="0" smtClean="0"/>
        </a:p>
        <a:p>
          <a:pPr lvl="0" algn="l" defTabSz="889000" rtl="0">
            <a:lnSpc>
              <a:spcPct val="90000"/>
            </a:lnSpc>
            <a:spcBef>
              <a:spcPct val="0"/>
            </a:spcBef>
            <a:spcAft>
              <a:spcPct val="35000"/>
            </a:spcAft>
          </a:pPr>
          <a:endParaRPr lang="es-MX" sz="1400" kern="1200" dirty="0" smtClean="0"/>
        </a:p>
        <a:p>
          <a:pPr lvl="0" algn="l" defTabSz="889000" rtl="0">
            <a:lnSpc>
              <a:spcPct val="90000"/>
            </a:lnSpc>
            <a:spcBef>
              <a:spcPct val="0"/>
            </a:spcBef>
            <a:spcAft>
              <a:spcPct val="35000"/>
            </a:spcAft>
          </a:pPr>
          <a:r>
            <a:rPr lang="es-MX" sz="1400" kern="1200" dirty="0" smtClean="0"/>
            <a:t> </a:t>
          </a:r>
          <a:r>
            <a:rPr lang="es-MX" sz="2400" b="1" kern="1200" dirty="0" smtClean="0"/>
            <a:t>f(x) = e</a:t>
          </a:r>
          <a:r>
            <a:rPr lang="es-MX" sz="2400" b="1" kern="1200" baseline="30000" dirty="0" smtClean="0"/>
            <a:t>x</a:t>
          </a:r>
          <a:r>
            <a:rPr lang="es-MX" sz="2400" b="1" kern="1200" dirty="0" smtClean="0"/>
            <a:t> + 10</a:t>
          </a:r>
          <a:endParaRPr lang="es-MX" sz="1800" kern="1200" dirty="0" smtClean="0"/>
        </a:p>
        <a:p>
          <a:pPr lvl="0" algn="l" defTabSz="889000" rtl="0">
            <a:lnSpc>
              <a:spcPct val="90000"/>
            </a:lnSpc>
            <a:spcBef>
              <a:spcPct val="0"/>
            </a:spcBef>
            <a:spcAft>
              <a:spcPct val="35000"/>
            </a:spcAft>
          </a:pPr>
          <a:endParaRPr lang="es-MX" sz="1800" kern="1200" dirty="0" smtClean="0"/>
        </a:p>
        <a:p>
          <a:pPr lvl="0" algn="l" defTabSz="889000" rtl="0">
            <a:lnSpc>
              <a:spcPct val="90000"/>
            </a:lnSpc>
            <a:spcBef>
              <a:spcPct val="0"/>
            </a:spcBef>
            <a:spcAft>
              <a:spcPct val="35000"/>
            </a:spcAft>
          </a:pPr>
          <a:r>
            <a:rPr lang="es-MX" sz="2000" kern="1200" dirty="0" smtClean="0"/>
            <a:t>Representará la </a:t>
          </a:r>
          <a:r>
            <a:rPr lang="es-MX" sz="2000" kern="1200" dirty="0" smtClean="0"/>
            <a:t>gráfica </a:t>
          </a:r>
          <a:r>
            <a:rPr lang="es-MX" sz="2000" kern="1200" dirty="0" smtClean="0"/>
            <a:t>de una función exponencial  primitiva </a:t>
          </a:r>
          <a:r>
            <a:rPr lang="es-MX" sz="2000" b="1" kern="1200" dirty="0" smtClean="0"/>
            <a:t>f(x) = e</a:t>
          </a:r>
          <a:r>
            <a:rPr lang="es-MX" sz="2000" b="1" kern="1200" baseline="30000" dirty="0" smtClean="0"/>
            <a:t>x</a:t>
          </a:r>
          <a:r>
            <a:rPr lang="es-MX" sz="2000" b="1" kern="1200" dirty="0" smtClean="0"/>
            <a:t> </a:t>
          </a:r>
          <a:r>
            <a:rPr lang="es-MX" sz="2000" kern="1200" dirty="0" smtClean="0"/>
            <a:t> que se  ha desplazado 10 unidades arriba del eje x.</a:t>
          </a:r>
          <a:endParaRPr lang="es-MX" sz="1800" kern="1200" dirty="0"/>
        </a:p>
      </dsp:txBody>
      <dsp:txXfrm>
        <a:off x="227885" y="227885"/>
        <a:ext cx="4212483" cy="5539551"/>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2B5D55-2923-49E0-B6C7-6E00098D8918}">
      <dsp:nvSpPr>
        <dsp:cNvPr id="0" name=""/>
        <dsp:cNvSpPr/>
      </dsp:nvSpPr>
      <dsp:spPr>
        <a:xfrm>
          <a:off x="0" y="0"/>
          <a:ext cx="805218" cy="617760"/>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b="1" kern="1200" dirty="0" smtClean="0"/>
            <a:t>f(x) </a:t>
          </a:r>
          <a:endParaRPr lang="es-MX" sz="1800" b="1" kern="1200" dirty="0"/>
        </a:p>
      </dsp:txBody>
      <dsp:txXfrm>
        <a:off x="30157" y="30157"/>
        <a:ext cx="744904" cy="557446"/>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2B5D55-2923-49E0-B6C7-6E00098D8918}">
      <dsp:nvSpPr>
        <dsp:cNvPr id="0" name=""/>
        <dsp:cNvSpPr/>
      </dsp:nvSpPr>
      <dsp:spPr>
        <a:xfrm>
          <a:off x="0" y="398"/>
          <a:ext cx="1233998" cy="542880"/>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b="1" kern="1200" dirty="0" smtClean="0"/>
            <a:t>f(x) + 10</a:t>
          </a:r>
          <a:endParaRPr lang="es-MX" sz="1600" b="1" kern="1200" dirty="0"/>
        </a:p>
      </dsp:txBody>
      <dsp:txXfrm>
        <a:off x="26501" y="26899"/>
        <a:ext cx="1180996" cy="489878"/>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022340-C77F-4C20-B819-D38EFDC4C8B8}">
      <dsp:nvSpPr>
        <dsp:cNvPr id="0" name=""/>
        <dsp:cNvSpPr/>
      </dsp:nvSpPr>
      <dsp:spPr>
        <a:xfrm>
          <a:off x="0" y="0"/>
          <a:ext cx="4668253" cy="5995321"/>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kern="1200" dirty="0" smtClean="0"/>
            <a:t>Conforme lo anterior, podremos entonces decir que la función:</a:t>
          </a:r>
        </a:p>
        <a:p>
          <a:pPr lvl="0" algn="l" defTabSz="889000" rtl="0">
            <a:lnSpc>
              <a:spcPct val="90000"/>
            </a:lnSpc>
            <a:spcBef>
              <a:spcPct val="0"/>
            </a:spcBef>
            <a:spcAft>
              <a:spcPct val="35000"/>
            </a:spcAft>
          </a:pPr>
          <a:endParaRPr lang="es-MX" sz="1800" kern="1200" dirty="0" smtClean="0"/>
        </a:p>
        <a:p>
          <a:pPr lvl="0" algn="l" defTabSz="889000" rtl="0">
            <a:lnSpc>
              <a:spcPct val="90000"/>
            </a:lnSpc>
            <a:spcBef>
              <a:spcPct val="0"/>
            </a:spcBef>
            <a:spcAft>
              <a:spcPct val="35000"/>
            </a:spcAft>
          </a:pPr>
          <a:endParaRPr lang="es-MX" sz="1400" kern="1200" dirty="0" smtClean="0"/>
        </a:p>
        <a:p>
          <a:pPr lvl="0" algn="l" defTabSz="889000" rtl="0">
            <a:lnSpc>
              <a:spcPct val="90000"/>
            </a:lnSpc>
            <a:spcBef>
              <a:spcPct val="0"/>
            </a:spcBef>
            <a:spcAft>
              <a:spcPct val="35000"/>
            </a:spcAft>
          </a:pPr>
          <a:r>
            <a:rPr lang="es-MX" sz="1400" kern="1200" dirty="0" smtClean="0"/>
            <a:t> </a:t>
          </a:r>
          <a:r>
            <a:rPr lang="es-MX" sz="2400" b="1" kern="1200" dirty="0" smtClean="0"/>
            <a:t>f(x) = x</a:t>
          </a:r>
          <a:r>
            <a:rPr lang="es-MX" sz="2400" b="1" kern="1200" baseline="30000" dirty="0" smtClean="0"/>
            <a:t>2</a:t>
          </a:r>
          <a:r>
            <a:rPr lang="es-MX" sz="2400" b="1" kern="1200" dirty="0" smtClean="0"/>
            <a:t> - 15</a:t>
          </a:r>
          <a:endParaRPr lang="es-MX" sz="1800" kern="1200" dirty="0" smtClean="0"/>
        </a:p>
        <a:p>
          <a:pPr lvl="0" algn="l" defTabSz="889000" rtl="0">
            <a:lnSpc>
              <a:spcPct val="90000"/>
            </a:lnSpc>
            <a:spcBef>
              <a:spcPct val="0"/>
            </a:spcBef>
            <a:spcAft>
              <a:spcPct val="35000"/>
            </a:spcAft>
          </a:pPr>
          <a:endParaRPr lang="es-MX" sz="1800" kern="1200" dirty="0" smtClean="0"/>
        </a:p>
        <a:p>
          <a:pPr lvl="0" algn="l" defTabSz="889000" rtl="0">
            <a:lnSpc>
              <a:spcPct val="90000"/>
            </a:lnSpc>
            <a:spcBef>
              <a:spcPct val="0"/>
            </a:spcBef>
            <a:spcAft>
              <a:spcPct val="35000"/>
            </a:spcAft>
          </a:pPr>
          <a:r>
            <a:rPr lang="es-MX" sz="2000" kern="1200" dirty="0" smtClean="0"/>
            <a:t>Representará la </a:t>
          </a:r>
          <a:r>
            <a:rPr lang="es-MX" sz="2000" kern="1200" dirty="0" smtClean="0"/>
            <a:t>gráfica </a:t>
          </a:r>
          <a:r>
            <a:rPr lang="es-MX" sz="2000" kern="1200" dirty="0" smtClean="0"/>
            <a:t>de una parábola primitiva </a:t>
          </a:r>
          <a:r>
            <a:rPr lang="es-MX" sz="2000" b="1" kern="1200" dirty="0" smtClean="0"/>
            <a:t>f(x) = x</a:t>
          </a:r>
          <a:r>
            <a:rPr lang="es-MX" sz="2000" b="1" kern="1200" baseline="30000" dirty="0" smtClean="0"/>
            <a:t>2</a:t>
          </a:r>
          <a:r>
            <a:rPr lang="es-MX" sz="2000" b="1" kern="1200" dirty="0" smtClean="0"/>
            <a:t> </a:t>
          </a:r>
          <a:r>
            <a:rPr lang="es-MX" sz="2000" kern="1200" dirty="0" smtClean="0"/>
            <a:t> que se  ha desplazado 15 unidades abajo del eje x.</a:t>
          </a:r>
          <a:endParaRPr lang="es-MX" sz="1800" kern="1200" dirty="0"/>
        </a:p>
      </dsp:txBody>
      <dsp:txXfrm>
        <a:off x="227885" y="227885"/>
        <a:ext cx="4212483" cy="5539551"/>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2B5D55-2923-49E0-B6C7-6E00098D8918}">
      <dsp:nvSpPr>
        <dsp:cNvPr id="0" name=""/>
        <dsp:cNvSpPr/>
      </dsp:nvSpPr>
      <dsp:spPr>
        <a:xfrm>
          <a:off x="0" y="0"/>
          <a:ext cx="805218" cy="617760"/>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b="1" kern="1200" dirty="0" smtClean="0"/>
            <a:t>f(x) </a:t>
          </a:r>
          <a:endParaRPr lang="es-MX" sz="1800" b="1" kern="1200" dirty="0"/>
        </a:p>
      </dsp:txBody>
      <dsp:txXfrm>
        <a:off x="30157" y="30157"/>
        <a:ext cx="744904" cy="557446"/>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2B5D55-2923-49E0-B6C7-6E00098D8918}">
      <dsp:nvSpPr>
        <dsp:cNvPr id="0" name=""/>
        <dsp:cNvSpPr/>
      </dsp:nvSpPr>
      <dsp:spPr>
        <a:xfrm>
          <a:off x="0" y="398"/>
          <a:ext cx="1233998" cy="542880"/>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b="1" kern="1200" dirty="0" smtClean="0"/>
            <a:t>f(x) -15</a:t>
          </a:r>
          <a:endParaRPr lang="es-MX" sz="1600" b="1" kern="1200" dirty="0"/>
        </a:p>
      </dsp:txBody>
      <dsp:txXfrm>
        <a:off x="26501" y="26899"/>
        <a:ext cx="1180996" cy="489878"/>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450569-8037-4B1F-B0EB-394E450B890B}">
      <dsp:nvSpPr>
        <dsp:cNvPr id="0" name=""/>
        <dsp:cNvSpPr/>
      </dsp:nvSpPr>
      <dsp:spPr>
        <a:xfrm>
          <a:off x="0" y="3"/>
          <a:ext cx="3505199" cy="95940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rtl="0">
            <a:lnSpc>
              <a:spcPct val="90000"/>
            </a:lnSpc>
            <a:spcBef>
              <a:spcPct val="0"/>
            </a:spcBef>
            <a:spcAft>
              <a:spcPct val="35000"/>
            </a:spcAft>
          </a:pPr>
          <a:r>
            <a:rPr lang="es-MX" sz="4000" b="0" kern="1200" smtClean="0"/>
            <a:t>Ejercicios</a:t>
          </a:r>
          <a:endParaRPr lang="es-MX" sz="4000" kern="1200"/>
        </a:p>
      </dsp:txBody>
      <dsp:txXfrm>
        <a:off x="46834" y="46837"/>
        <a:ext cx="3411531" cy="865732"/>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3A250D-D834-4EA4-A2E3-C3AF2EE2323B}">
      <dsp:nvSpPr>
        <dsp:cNvPr id="0" name=""/>
        <dsp:cNvSpPr/>
      </dsp:nvSpPr>
      <dsp:spPr>
        <a:xfrm>
          <a:off x="0" y="4805"/>
          <a:ext cx="3812346" cy="4915931"/>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es-MX" sz="3200" kern="1200" dirty="0" smtClean="0"/>
            <a:t>f(x) = X +3</a:t>
          </a:r>
        </a:p>
        <a:p>
          <a:pPr lvl="0" algn="ctr" defTabSz="1422400" rtl="0">
            <a:lnSpc>
              <a:spcPct val="90000"/>
            </a:lnSpc>
            <a:spcBef>
              <a:spcPct val="0"/>
            </a:spcBef>
            <a:spcAft>
              <a:spcPct val="35000"/>
            </a:spcAft>
          </a:pPr>
          <a:endParaRPr lang="es-MX" sz="3200" kern="1200" dirty="0" smtClean="0"/>
        </a:p>
        <a:p>
          <a:pPr lvl="0" algn="ctr" defTabSz="1422400" rtl="0">
            <a:lnSpc>
              <a:spcPct val="90000"/>
            </a:lnSpc>
            <a:spcBef>
              <a:spcPct val="0"/>
            </a:spcBef>
            <a:spcAft>
              <a:spcPct val="35000"/>
            </a:spcAft>
          </a:pPr>
          <a:r>
            <a:rPr lang="es-MX" sz="3200" kern="1200" dirty="0" smtClean="0"/>
            <a:t>f(x) = X</a:t>
          </a:r>
          <a:r>
            <a:rPr lang="es-MX" sz="3200" kern="1200" baseline="30000" dirty="0" smtClean="0"/>
            <a:t>2</a:t>
          </a:r>
          <a:r>
            <a:rPr lang="es-MX" sz="3200" kern="1200" dirty="0" smtClean="0"/>
            <a:t> -1</a:t>
          </a:r>
        </a:p>
        <a:p>
          <a:pPr lvl="0" algn="ctr" defTabSz="1422400" rtl="0">
            <a:lnSpc>
              <a:spcPct val="90000"/>
            </a:lnSpc>
            <a:spcBef>
              <a:spcPct val="0"/>
            </a:spcBef>
            <a:spcAft>
              <a:spcPct val="35000"/>
            </a:spcAft>
          </a:pPr>
          <a:endParaRPr lang="es-MX" sz="3200" kern="1200" dirty="0" smtClean="0"/>
        </a:p>
        <a:p>
          <a:pPr lvl="0" algn="ctr" defTabSz="1422400" rtl="0">
            <a:lnSpc>
              <a:spcPct val="90000"/>
            </a:lnSpc>
            <a:spcBef>
              <a:spcPct val="0"/>
            </a:spcBef>
            <a:spcAft>
              <a:spcPct val="35000"/>
            </a:spcAft>
          </a:pPr>
          <a:r>
            <a:rPr lang="es-MX" sz="3200" kern="1200" dirty="0" smtClean="0"/>
            <a:t>f(x) = </a:t>
          </a:r>
          <a:r>
            <a:rPr lang="es-MX" sz="3200" kern="1200" dirty="0" err="1" smtClean="0"/>
            <a:t>e</a:t>
          </a:r>
          <a:r>
            <a:rPr lang="es-MX" sz="3200" kern="1200" baseline="30000" dirty="0" err="1" smtClean="0"/>
            <a:t>X</a:t>
          </a:r>
          <a:r>
            <a:rPr lang="es-MX" sz="3200" kern="1200" dirty="0" smtClean="0"/>
            <a:t> -5</a:t>
          </a:r>
        </a:p>
        <a:p>
          <a:pPr lvl="0" algn="ctr" defTabSz="1422400" rtl="0">
            <a:lnSpc>
              <a:spcPct val="90000"/>
            </a:lnSpc>
            <a:spcBef>
              <a:spcPct val="0"/>
            </a:spcBef>
            <a:spcAft>
              <a:spcPct val="35000"/>
            </a:spcAft>
          </a:pPr>
          <a:endParaRPr lang="es-MX" sz="3200" kern="1200" dirty="0" smtClean="0"/>
        </a:p>
        <a:p>
          <a:pPr lvl="0" algn="ctr" defTabSz="1422400" rtl="0">
            <a:lnSpc>
              <a:spcPct val="90000"/>
            </a:lnSpc>
            <a:spcBef>
              <a:spcPct val="0"/>
            </a:spcBef>
            <a:spcAft>
              <a:spcPct val="35000"/>
            </a:spcAft>
          </a:pPr>
          <a:r>
            <a:rPr lang="es-MX" sz="3200" kern="1200" dirty="0" smtClean="0"/>
            <a:t>f(x) = 1/X +2</a:t>
          </a:r>
          <a:endParaRPr lang="es-MX" sz="3200" kern="1200" dirty="0"/>
        </a:p>
      </dsp:txBody>
      <dsp:txXfrm>
        <a:off x="186103" y="190908"/>
        <a:ext cx="3440140" cy="4543725"/>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68432B-CD98-40BF-91D9-2F0895037791}">
      <dsp:nvSpPr>
        <dsp:cNvPr id="0" name=""/>
        <dsp:cNvSpPr/>
      </dsp:nvSpPr>
      <dsp:spPr>
        <a:xfrm>
          <a:off x="1" y="0"/>
          <a:ext cx="6822827" cy="6193863"/>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5804400-3F1F-40DD-8A74-8AE93EBF7164}">
      <dsp:nvSpPr>
        <dsp:cNvPr id="0" name=""/>
        <dsp:cNvSpPr/>
      </dsp:nvSpPr>
      <dsp:spPr>
        <a:xfrm>
          <a:off x="292037" y="1881113"/>
          <a:ext cx="5183216" cy="2582419"/>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es-MX" sz="1900" kern="1200" dirty="0" smtClean="0"/>
            <a:t>Realizar una interpretación de como sería la </a:t>
          </a:r>
          <a:r>
            <a:rPr lang="es-MX" sz="1900" kern="1200" dirty="0" smtClean="0"/>
            <a:t>gráfica </a:t>
          </a:r>
          <a:r>
            <a:rPr lang="es-MX" sz="1900" kern="1200" dirty="0" smtClean="0"/>
            <a:t>de las siguientes funciones</a:t>
          </a:r>
        </a:p>
        <a:p>
          <a:pPr lvl="0" algn="l" defTabSz="844550" rtl="0">
            <a:lnSpc>
              <a:spcPct val="90000"/>
            </a:lnSpc>
            <a:spcBef>
              <a:spcPct val="0"/>
            </a:spcBef>
            <a:spcAft>
              <a:spcPct val="35000"/>
            </a:spcAft>
          </a:pPr>
          <a:r>
            <a:rPr lang="es-MX" sz="1900" kern="1200" dirty="0" smtClean="0"/>
            <a:t>gráficarlas </a:t>
          </a:r>
          <a:r>
            <a:rPr lang="es-MX" sz="1900" kern="1200" dirty="0" smtClean="0"/>
            <a:t>con ayuda de algún paquete de computación ( Mathlab, Geogebra, Mimioteach, etcétera) para verificar si fue correcta la interpretación.</a:t>
          </a:r>
          <a:endParaRPr lang="es-MX" sz="1900" kern="1200" dirty="0"/>
        </a:p>
      </dsp:txBody>
      <dsp:txXfrm>
        <a:off x="418100" y="2007176"/>
        <a:ext cx="4931090" cy="233029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EA98B3-2D80-4137-9489-CFCF7C53432E}">
      <dsp:nvSpPr>
        <dsp:cNvPr id="0" name=""/>
        <dsp:cNvSpPr/>
      </dsp:nvSpPr>
      <dsp:spPr>
        <a:xfrm>
          <a:off x="0" y="38834"/>
          <a:ext cx="10058399" cy="2167425"/>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s-MX" sz="2400" b="1" kern="1200" dirty="0" smtClean="0"/>
            <a:t>Unidad 1.- Función, límite y continuidad</a:t>
          </a:r>
          <a:br>
            <a:rPr lang="es-MX" sz="2400" b="1" kern="1200" dirty="0" smtClean="0"/>
          </a:br>
          <a:r>
            <a:rPr lang="es-MX" sz="2400" b="1" kern="1200" dirty="0" smtClean="0"/>
            <a:t/>
          </a:r>
          <a:br>
            <a:rPr lang="es-MX" sz="2400" b="1" kern="1200" dirty="0" smtClean="0"/>
          </a:br>
          <a:r>
            <a:rPr lang="es-MX" sz="2400" b="1" kern="1200" dirty="0" smtClean="0"/>
            <a:t> Tema 1.1.- Función real de variable real</a:t>
          </a:r>
        </a:p>
        <a:p>
          <a:pPr lvl="0" algn="ctr" defTabSz="1066800" rtl="0">
            <a:lnSpc>
              <a:spcPct val="90000"/>
            </a:lnSpc>
            <a:spcBef>
              <a:spcPct val="0"/>
            </a:spcBef>
            <a:spcAft>
              <a:spcPct val="35000"/>
            </a:spcAft>
          </a:pPr>
          <a:r>
            <a:rPr lang="es-MX" sz="4000" b="1" kern="1200" dirty="0" smtClean="0"/>
            <a:t>gráficaCIÓN </a:t>
          </a:r>
          <a:r>
            <a:rPr lang="es-MX" sz="4000" b="1" kern="1200" dirty="0" smtClean="0"/>
            <a:t>DE FUNCIONES</a:t>
          </a:r>
          <a:endParaRPr lang="es-MX" sz="4000" kern="1200" dirty="0"/>
        </a:p>
      </dsp:txBody>
      <dsp:txXfrm>
        <a:off x="105805" y="144639"/>
        <a:ext cx="9846789" cy="1955815"/>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450569-8037-4B1F-B0EB-394E450B890B}">
      <dsp:nvSpPr>
        <dsp:cNvPr id="0" name=""/>
        <dsp:cNvSpPr/>
      </dsp:nvSpPr>
      <dsp:spPr>
        <a:xfrm>
          <a:off x="0" y="16911"/>
          <a:ext cx="3505199" cy="95940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rtl="0">
            <a:lnSpc>
              <a:spcPct val="90000"/>
            </a:lnSpc>
            <a:spcBef>
              <a:spcPct val="0"/>
            </a:spcBef>
            <a:spcAft>
              <a:spcPct val="35000"/>
            </a:spcAft>
          </a:pPr>
          <a:r>
            <a:rPr lang="es-MX" sz="4000" b="0" kern="1200" dirty="0" smtClean="0"/>
            <a:t>Ejemplo</a:t>
          </a:r>
          <a:endParaRPr lang="es-MX" sz="4000" kern="1200" dirty="0"/>
        </a:p>
      </dsp:txBody>
      <dsp:txXfrm>
        <a:off x="46834" y="63745"/>
        <a:ext cx="3411531" cy="865732"/>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55C28C-EC33-4ECB-B121-CC8E0E5813BB}">
      <dsp:nvSpPr>
        <dsp:cNvPr id="0" name=""/>
        <dsp:cNvSpPr/>
      </dsp:nvSpPr>
      <dsp:spPr>
        <a:xfrm>
          <a:off x="0" y="611444"/>
          <a:ext cx="4586068" cy="2167425"/>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just" defTabSz="889000" rtl="0">
            <a:lnSpc>
              <a:spcPct val="90000"/>
            </a:lnSpc>
            <a:spcBef>
              <a:spcPct val="0"/>
            </a:spcBef>
            <a:spcAft>
              <a:spcPct val="35000"/>
            </a:spcAft>
          </a:pPr>
          <a:r>
            <a:rPr lang="es-MX" sz="2000" kern="1200" dirty="0" smtClean="0"/>
            <a:t>La </a:t>
          </a:r>
          <a:r>
            <a:rPr lang="es-MX" sz="2000" kern="1200" dirty="0" smtClean="0"/>
            <a:t>gráfica </a:t>
          </a:r>
          <a:r>
            <a:rPr lang="es-MX" sz="2000" kern="1200" dirty="0" smtClean="0"/>
            <a:t>de f(x) = 1/x +2 tendrá la forma de la hipérbola f(x) = 1/x pero desplazada 2 unidades hacia arriba.</a:t>
          </a:r>
        </a:p>
        <a:p>
          <a:pPr lvl="0" algn="just" defTabSz="889000" rtl="0">
            <a:lnSpc>
              <a:spcPct val="90000"/>
            </a:lnSpc>
            <a:spcBef>
              <a:spcPct val="0"/>
            </a:spcBef>
            <a:spcAft>
              <a:spcPct val="35000"/>
            </a:spcAft>
          </a:pPr>
          <a:r>
            <a:rPr lang="es-MX" sz="2000" kern="1200" dirty="0" smtClean="0"/>
            <a:t>gráficando </a:t>
          </a:r>
          <a:r>
            <a:rPr lang="es-MX" sz="2000" kern="1200" dirty="0" smtClean="0"/>
            <a:t>con mimioteach se tiene:</a:t>
          </a:r>
          <a:endParaRPr lang="es-MX" sz="2000" kern="1200" dirty="0"/>
        </a:p>
      </dsp:txBody>
      <dsp:txXfrm>
        <a:off x="105805" y="717249"/>
        <a:ext cx="4374458" cy="1955815"/>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6A4D3-6CD9-4FAC-B17D-23AC2BACBECE}">
      <dsp:nvSpPr>
        <dsp:cNvPr id="0" name=""/>
        <dsp:cNvSpPr/>
      </dsp:nvSpPr>
      <dsp:spPr>
        <a:xfrm>
          <a:off x="0" y="2566"/>
          <a:ext cx="5031367" cy="1232009"/>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es-MX" sz="2700" kern="1200" dirty="0" smtClean="0"/>
            <a:t>Gráfica de	 f(x + c)</a:t>
          </a:r>
        </a:p>
        <a:p>
          <a:pPr lvl="0" algn="l" defTabSz="1200150" rtl="0">
            <a:lnSpc>
              <a:spcPct val="90000"/>
            </a:lnSpc>
            <a:spcBef>
              <a:spcPct val="0"/>
            </a:spcBef>
            <a:spcAft>
              <a:spcPct val="35000"/>
            </a:spcAft>
          </a:pPr>
          <a:r>
            <a:rPr lang="es-MX" sz="2700" kern="1200" dirty="0" smtClean="0"/>
            <a:t>                          f(x - c)</a:t>
          </a:r>
          <a:endParaRPr lang="es-MX" sz="2700" kern="1200" dirty="0"/>
        </a:p>
      </dsp:txBody>
      <dsp:txXfrm>
        <a:off x="60142" y="62708"/>
        <a:ext cx="4911083" cy="1111725"/>
      </dsp:txXfrm>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422A25-B35E-4387-8D64-AD6B261BAD2C}">
      <dsp:nvSpPr>
        <dsp:cNvPr id="0" name=""/>
        <dsp:cNvSpPr/>
      </dsp:nvSpPr>
      <dsp:spPr>
        <a:xfrm>
          <a:off x="0" y="1"/>
          <a:ext cx="4923692" cy="3892945"/>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s-MX" sz="1600" kern="1200" dirty="0" smtClean="0"/>
            <a:t>Cuando se tiene una gráfica conocida </a:t>
          </a:r>
        </a:p>
        <a:p>
          <a:pPr lvl="0" algn="l" defTabSz="711200" rtl="0">
            <a:lnSpc>
              <a:spcPct val="90000"/>
            </a:lnSpc>
            <a:spcBef>
              <a:spcPct val="0"/>
            </a:spcBef>
            <a:spcAft>
              <a:spcPct val="35000"/>
            </a:spcAft>
          </a:pPr>
          <a:r>
            <a:rPr lang="es-MX" sz="1600" kern="1200" dirty="0" smtClean="0"/>
            <a:t>y = f(x),  agregar un valor constante “</a:t>
          </a:r>
          <a:r>
            <a:rPr lang="es-MX" sz="1600" b="1" kern="1200" dirty="0" smtClean="0"/>
            <a:t>c</a:t>
          </a:r>
          <a:r>
            <a:rPr lang="es-MX" sz="1600" kern="1200" dirty="0" smtClean="0"/>
            <a:t>” a la variable independiente equivaldrá a:</a:t>
          </a:r>
        </a:p>
        <a:p>
          <a:pPr lvl="0" algn="l" defTabSz="711200" rtl="0">
            <a:lnSpc>
              <a:spcPct val="90000"/>
            </a:lnSpc>
            <a:spcBef>
              <a:spcPct val="0"/>
            </a:spcBef>
            <a:spcAft>
              <a:spcPct val="35000"/>
            </a:spcAft>
          </a:pPr>
          <a:endParaRPr lang="es-MX" sz="1600" kern="1200" dirty="0" smtClean="0"/>
        </a:p>
        <a:p>
          <a:pPr lvl="0" algn="l" defTabSz="711200" rtl="0">
            <a:lnSpc>
              <a:spcPct val="90000"/>
            </a:lnSpc>
            <a:spcBef>
              <a:spcPct val="0"/>
            </a:spcBef>
            <a:spcAft>
              <a:spcPct val="35000"/>
            </a:spcAft>
          </a:pPr>
          <a:r>
            <a:rPr lang="es-MX" sz="1600" kern="1200" dirty="0" smtClean="0"/>
            <a:t> Mover la curva f(c)</a:t>
          </a:r>
        </a:p>
        <a:p>
          <a:pPr lvl="0" algn="l" defTabSz="711200" rtl="0">
            <a:lnSpc>
              <a:spcPct val="90000"/>
            </a:lnSpc>
            <a:spcBef>
              <a:spcPct val="0"/>
            </a:spcBef>
            <a:spcAft>
              <a:spcPct val="35000"/>
            </a:spcAft>
          </a:pPr>
          <a:endParaRPr lang="es-MX" sz="1600" kern="1200" dirty="0" smtClean="0"/>
        </a:p>
        <a:p>
          <a:pPr lvl="0" algn="l" defTabSz="711200" rtl="0">
            <a:lnSpc>
              <a:spcPct val="90000"/>
            </a:lnSpc>
            <a:spcBef>
              <a:spcPct val="0"/>
            </a:spcBef>
            <a:spcAft>
              <a:spcPct val="35000"/>
            </a:spcAft>
          </a:pPr>
          <a:r>
            <a:rPr lang="es-MX" sz="1600" kern="1200" dirty="0" smtClean="0"/>
            <a:t>Hacia la izquierda del eje y </a:t>
          </a:r>
          <a:r>
            <a:rPr lang="es-MX" sz="1600" b="1" kern="1200" dirty="0" smtClean="0"/>
            <a:t>c</a:t>
          </a:r>
          <a:r>
            <a:rPr lang="es-MX" sz="1600" kern="1200" dirty="0" smtClean="0"/>
            <a:t> unidades si “</a:t>
          </a:r>
          <a:r>
            <a:rPr lang="es-MX" sz="1600" b="1" kern="1200" dirty="0" smtClean="0"/>
            <a:t>c</a:t>
          </a:r>
          <a:r>
            <a:rPr lang="es-MX" sz="1600" kern="1200" dirty="0" smtClean="0"/>
            <a:t>”  es positivo</a:t>
          </a:r>
        </a:p>
        <a:p>
          <a:pPr lvl="0" algn="l" defTabSz="711200" rtl="0">
            <a:lnSpc>
              <a:spcPct val="90000"/>
            </a:lnSpc>
            <a:spcBef>
              <a:spcPct val="0"/>
            </a:spcBef>
            <a:spcAft>
              <a:spcPct val="35000"/>
            </a:spcAft>
          </a:pPr>
          <a:endParaRPr lang="es-MX" sz="1600" kern="1200" dirty="0" smtClean="0"/>
        </a:p>
        <a:p>
          <a:pPr lvl="0" algn="l" defTabSz="711200" rtl="0">
            <a:lnSpc>
              <a:spcPct val="90000"/>
            </a:lnSpc>
            <a:spcBef>
              <a:spcPct val="0"/>
            </a:spcBef>
            <a:spcAft>
              <a:spcPct val="35000"/>
            </a:spcAft>
          </a:pPr>
          <a:r>
            <a:rPr lang="es-MX" sz="1600" kern="1200" dirty="0" smtClean="0"/>
            <a:t>Hacia la derecha del eje y </a:t>
          </a:r>
          <a:r>
            <a:rPr lang="es-MX" sz="1600" b="1" kern="1200" dirty="0" smtClean="0"/>
            <a:t>c</a:t>
          </a:r>
          <a:r>
            <a:rPr lang="es-MX" sz="1600" kern="1200" dirty="0" smtClean="0"/>
            <a:t> unidades  si “</a:t>
          </a:r>
          <a:r>
            <a:rPr lang="es-MX" sz="1600" b="1" kern="1200" dirty="0" smtClean="0"/>
            <a:t>c</a:t>
          </a:r>
          <a:r>
            <a:rPr lang="es-MX" sz="1600" kern="1200" dirty="0" smtClean="0"/>
            <a:t>”  es negativo.</a:t>
          </a:r>
          <a:endParaRPr lang="es-MX" sz="1600" kern="1200" dirty="0"/>
        </a:p>
      </dsp:txBody>
      <dsp:txXfrm>
        <a:off x="190038" y="190039"/>
        <a:ext cx="4543616" cy="3512869"/>
      </dsp:txXfrm>
    </dsp:sp>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2B5D55-2923-49E0-B6C7-6E00098D8918}">
      <dsp:nvSpPr>
        <dsp:cNvPr id="0" name=""/>
        <dsp:cNvSpPr/>
      </dsp:nvSpPr>
      <dsp:spPr>
        <a:xfrm>
          <a:off x="0" y="0"/>
          <a:ext cx="1111348" cy="486720"/>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dirty="0" smtClean="0"/>
            <a:t>f( x + c)</a:t>
          </a:r>
          <a:endParaRPr lang="es-MX" sz="1600" kern="1200" dirty="0"/>
        </a:p>
      </dsp:txBody>
      <dsp:txXfrm>
        <a:off x="23760" y="23760"/>
        <a:ext cx="1063828" cy="439200"/>
      </dsp:txXfrm>
    </dsp:sp>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2B5D55-2923-49E0-B6C7-6E00098D8918}">
      <dsp:nvSpPr>
        <dsp:cNvPr id="0" name=""/>
        <dsp:cNvSpPr/>
      </dsp:nvSpPr>
      <dsp:spPr>
        <a:xfrm>
          <a:off x="0" y="0"/>
          <a:ext cx="1071489" cy="542880"/>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s-MX" sz="1600" kern="1200" dirty="0" smtClean="0"/>
            <a:t>f( x - c )</a:t>
          </a:r>
          <a:endParaRPr lang="es-MX" sz="1600" kern="1200" dirty="0"/>
        </a:p>
      </dsp:txBody>
      <dsp:txXfrm>
        <a:off x="26501" y="26501"/>
        <a:ext cx="1018487" cy="489878"/>
      </dsp:txXfrm>
    </dsp:sp>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2B5D55-2923-49E0-B6C7-6E00098D8918}">
      <dsp:nvSpPr>
        <dsp:cNvPr id="0" name=""/>
        <dsp:cNvSpPr/>
      </dsp:nvSpPr>
      <dsp:spPr>
        <a:xfrm>
          <a:off x="0" y="0"/>
          <a:ext cx="714796" cy="468000"/>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dirty="0" smtClean="0"/>
            <a:t>f(x) </a:t>
          </a:r>
          <a:endParaRPr lang="es-MX" sz="1600" kern="1200" dirty="0"/>
        </a:p>
      </dsp:txBody>
      <dsp:txXfrm>
        <a:off x="22846" y="22846"/>
        <a:ext cx="669104" cy="422308"/>
      </dsp:txXfrm>
    </dsp:sp>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022340-C77F-4C20-B819-D38EFDC4C8B8}">
      <dsp:nvSpPr>
        <dsp:cNvPr id="0" name=""/>
        <dsp:cNvSpPr/>
      </dsp:nvSpPr>
      <dsp:spPr>
        <a:xfrm>
          <a:off x="0" y="0"/>
          <a:ext cx="4668253" cy="5995321"/>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kern="1200" dirty="0" smtClean="0"/>
            <a:t>De acuerdo a lo anterior, la función:</a:t>
          </a:r>
        </a:p>
        <a:p>
          <a:pPr lvl="0" algn="l" defTabSz="889000" rtl="0">
            <a:lnSpc>
              <a:spcPct val="90000"/>
            </a:lnSpc>
            <a:spcBef>
              <a:spcPct val="0"/>
            </a:spcBef>
            <a:spcAft>
              <a:spcPct val="35000"/>
            </a:spcAft>
          </a:pPr>
          <a:endParaRPr lang="es-MX" sz="1800" kern="1200" dirty="0" smtClean="0"/>
        </a:p>
        <a:p>
          <a:pPr lvl="0" algn="l" defTabSz="889000" rtl="0">
            <a:lnSpc>
              <a:spcPct val="90000"/>
            </a:lnSpc>
            <a:spcBef>
              <a:spcPct val="0"/>
            </a:spcBef>
            <a:spcAft>
              <a:spcPct val="35000"/>
            </a:spcAft>
          </a:pPr>
          <a:endParaRPr lang="es-MX" sz="1400" kern="1200" dirty="0" smtClean="0"/>
        </a:p>
        <a:p>
          <a:pPr lvl="0" algn="l" defTabSz="889000" rtl="0">
            <a:lnSpc>
              <a:spcPct val="90000"/>
            </a:lnSpc>
            <a:spcBef>
              <a:spcPct val="0"/>
            </a:spcBef>
            <a:spcAft>
              <a:spcPct val="35000"/>
            </a:spcAft>
          </a:pPr>
          <a:r>
            <a:rPr lang="es-MX" sz="1400" kern="1200" dirty="0" smtClean="0"/>
            <a:t> </a:t>
          </a:r>
          <a:r>
            <a:rPr lang="es-MX" sz="2400" b="1" kern="1200" dirty="0" smtClean="0"/>
            <a:t>f(x) = (x -4)</a:t>
          </a:r>
          <a:r>
            <a:rPr lang="es-MX" sz="2400" b="1" kern="1200" baseline="30000" dirty="0" smtClean="0"/>
            <a:t>2</a:t>
          </a:r>
          <a:endParaRPr lang="es-MX" sz="1800" kern="1200" dirty="0" smtClean="0"/>
        </a:p>
        <a:p>
          <a:pPr lvl="0" algn="l" defTabSz="889000" rtl="0">
            <a:lnSpc>
              <a:spcPct val="90000"/>
            </a:lnSpc>
            <a:spcBef>
              <a:spcPct val="0"/>
            </a:spcBef>
            <a:spcAft>
              <a:spcPct val="35000"/>
            </a:spcAft>
          </a:pPr>
          <a:endParaRPr lang="es-MX" sz="1800" kern="1200" dirty="0" smtClean="0"/>
        </a:p>
        <a:p>
          <a:pPr lvl="0" algn="l" defTabSz="889000" rtl="0">
            <a:lnSpc>
              <a:spcPct val="90000"/>
            </a:lnSpc>
            <a:spcBef>
              <a:spcPct val="0"/>
            </a:spcBef>
            <a:spcAft>
              <a:spcPct val="35000"/>
            </a:spcAft>
          </a:pPr>
          <a:r>
            <a:rPr lang="es-MX" sz="2000" kern="1200" dirty="0" smtClean="0"/>
            <a:t>Representará la </a:t>
          </a:r>
          <a:r>
            <a:rPr lang="es-MX" sz="2000" kern="1200" dirty="0" smtClean="0"/>
            <a:t>gráfica </a:t>
          </a:r>
          <a:r>
            <a:rPr lang="es-MX" sz="2000" kern="1200" dirty="0" smtClean="0"/>
            <a:t>de una parábola primitiva </a:t>
          </a:r>
          <a:r>
            <a:rPr lang="es-MX" sz="2000" b="1" kern="1200" dirty="0" smtClean="0"/>
            <a:t>f(x) = x</a:t>
          </a:r>
          <a:r>
            <a:rPr lang="es-MX" sz="2000" b="1" kern="1200" baseline="30000" dirty="0" smtClean="0"/>
            <a:t>2</a:t>
          </a:r>
          <a:r>
            <a:rPr lang="es-MX" sz="2000" b="1" kern="1200" dirty="0" smtClean="0"/>
            <a:t> </a:t>
          </a:r>
          <a:r>
            <a:rPr lang="es-MX" sz="2000" kern="1200" dirty="0" smtClean="0"/>
            <a:t> que se  ha desplazado 4 unidades a la derecha del eje x.</a:t>
          </a:r>
          <a:endParaRPr lang="es-MX" sz="1800" kern="1200" dirty="0"/>
        </a:p>
      </dsp:txBody>
      <dsp:txXfrm>
        <a:off x="227885" y="227885"/>
        <a:ext cx="4212483" cy="5539551"/>
      </dsp:txXfrm>
    </dsp:sp>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2B5D55-2923-49E0-B6C7-6E00098D8918}">
      <dsp:nvSpPr>
        <dsp:cNvPr id="0" name=""/>
        <dsp:cNvSpPr/>
      </dsp:nvSpPr>
      <dsp:spPr>
        <a:xfrm>
          <a:off x="0" y="10036"/>
          <a:ext cx="805218" cy="617760"/>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b="1" kern="1200" dirty="0" smtClean="0"/>
            <a:t>f (x) </a:t>
          </a:r>
          <a:endParaRPr lang="es-MX" sz="1800" b="1" kern="1200" dirty="0"/>
        </a:p>
      </dsp:txBody>
      <dsp:txXfrm>
        <a:off x="30157" y="40193"/>
        <a:ext cx="744904" cy="557446"/>
      </dsp:txXfrm>
    </dsp:sp>
  </dsp:spTree>
</dsp:drawing>
</file>

<file path=ppt/diagrams/drawing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2B5D55-2923-49E0-B6C7-6E00098D8918}">
      <dsp:nvSpPr>
        <dsp:cNvPr id="0" name=""/>
        <dsp:cNvSpPr/>
      </dsp:nvSpPr>
      <dsp:spPr>
        <a:xfrm>
          <a:off x="0" y="0"/>
          <a:ext cx="782428" cy="542880"/>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b="1" kern="1200" dirty="0" smtClean="0"/>
            <a:t>f (x-k) </a:t>
          </a:r>
          <a:endParaRPr lang="es-MX" sz="1600" b="1" kern="1200" dirty="0"/>
        </a:p>
      </dsp:txBody>
      <dsp:txXfrm>
        <a:off x="26501" y="26501"/>
        <a:ext cx="729426" cy="48987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A87D97-75F7-4F3B-915C-05813AA5D851}">
      <dsp:nvSpPr>
        <dsp:cNvPr id="0" name=""/>
        <dsp:cNvSpPr/>
      </dsp:nvSpPr>
      <dsp:spPr>
        <a:xfrm>
          <a:off x="0" y="1541"/>
          <a:ext cx="7354643" cy="112320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l" defTabSz="1955800" rtl="0">
            <a:lnSpc>
              <a:spcPct val="90000"/>
            </a:lnSpc>
            <a:spcBef>
              <a:spcPct val="0"/>
            </a:spcBef>
            <a:spcAft>
              <a:spcPct val="35000"/>
            </a:spcAft>
          </a:pPr>
          <a:r>
            <a:rPr lang="es-MX" sz="4400" kern="1200" dirty="0" smtClean="0"/>
            <a:t>Dr. Daury García Pulido</a:t>
          </a:r>
          <a:endParaRPr lang="es-MX" sz="4400" kern="1200" dirty="0"/>
        </a:p>
      </dsp:txBody>
      <dsp:txXfrm>
        <a:off x="54830" y="56371"/>
        <a:ext cx="7244983" cy="1013540"/>
      </dsp:txXfrm>
    </dsp:sp>
  </dsp:spTree>
</dsp:drawing>
</file>

<file path=ppt/diagrams/drawing4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022340-C77F-4C20-B819-D38EFDC4C8B8}">
      <dsp:nvSpPr>
        <dsp:cNvPr id="0" name=""/>
        <dsp:cNvSpPr/>
      </dsp:nvSpPr>
      <dsp:spPr>
        <a:xfrm>
          <a:off x="0" y="0"/>
          <a:ext cx="4668253" cy="5995321"/>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kern="1200" dirty="0" smtClean="0"/>
            <a:t>De acuerdo a lo anterior, la función:</a:t>
          </a:r>
        </a:p>
        <a:p>
          <a:pPr lvl="0" algn="l" defTabSz="889000" rtl="0">
            <a:lnSpc>
              <a:spcPct val="90000"/>
            </a:lnSpc>
            <a:spcBef>
              <a:spcPct val="0"/>
            </a:spcBef>
            <a:spcAft>
              <a:spcPct val="35000"/>
            </a:spcAft>
          </a:pPr>
          <a:endParaRPr lang="es-MX" sz="1800" kern="1200" dirty="0" smtClean="0"/>
        </a:p>
        <a:p>
          <a:pPr lvl="0" algn="l" defTabSz="889000" rtl="0">
            <a:lnSpc>
              <a:spcPct val="90000"/>
            </a:lnSpc>
            <a:spcBef>
              <a:spcPct val="0"/>
            </a:spcBef>
            <a:spcAft>
              <a:spcPct val="35000"/>
            </a:spcAft>
          </a:pPr>
          <a:endParaRPr lang="es-MX" sz="1400" kern="1200" dirty="0" smtClean="0"/>
        </a:p>
        <a:p>
          <a:pPr lvl="0" algn="l" defTabSz="889000" rtl="0">
            <a:lnSpc>
              <a:spcPct val="90000"/>
            </a:lnSpc>
            <a:spcBef>
              <a:spcPct val="0"/>
            </a:spcBef>
            <a:spcAft>
              <a:spcPct val="35000"/>
            </a:spcAft>
          </a:pPr>
          <a:r>
            <a:rPr lang="es-MX" sz="1400" kern="1200" dirty="0" smtClean="0"/>
            <a:t> </a:t>
          </a:r>
          <a:r>
            <a:rPr lang="es-MX" sz="2400" b="1" kern="1200" dirty="0" smtClean="0"/>
            <a:t>f(x) = (x + 6)</a:t>
          </a:r>
          <a:r>
            <a:rPr lang="es-MX" sz="2400" b="1" kern="1200" baseline="30000" dirty="0" smtClean="0"/>
            <a:t>1/2</a:t>
          </a:r>
          <a:endParaRPr lang="es-MX" sz="1800" kern="1200" dirty="0" smtClean="0"/>
        </a:p>
        <a:p>
          <a:pPr lvl="0" algn="l" defTabSz="889000" rtl="0">
            <a:lnSpc>
              <a:spcPct val="90000"/>
            </a:lnSpc>
            <a:spcBef>
              <a:spcPct val="0"/>
            </a:spcBef>
            <a:spcAft>
              <a:spcPct val="35000"/>
            </a:spcAft>
          </a:pPr>
          <a:endParaRPr lang="es-MX" sz="1800" kern="1200" dirty="0" smtClean="0"/>
        </a:p>
        <a:p>
          <a:pPr lvl="0" algn="l" defTabSz="889000" rtl="0">
            <a:lnSpc>
              <a:spcPct val="90000"/>
            </a:lnSpc>
            <a:spcBef>
              <a:spcPct val="0"/>
            </a:spcBef>
            <a:spcAft>
              <a:spcPct val="35000"/>
            </a:spcAft>
          </a:pPr>
          <a:r>
            <a:rPr lang="es-MX" sz="2000" kern="1200" dirty="0" smtClean="0"/>
            <a:t>Representará la </a:t>
          </a:r>
          <a:r>
            <a:rPr lang="es-MX" sz="2000" kern="1200" dirty="0" smtClean="0"/>
            <a:t>gráfica </a:t>
          </a:r>
          <a:r>
            <a:rPr lang="es-MX" sz="2000" kern="1200" dirty="0" smtClean="0"/>
            <a:t>de una parábola primitiva </a:t>
          </a:r>
          <a:r>
            <a:rPr lang="es-MX" sz="2000" b="1" kern="1200" dirty="0" smtClean="0"/>
            <a:t>f(x) = x</a:t>
          </a:r>
          <a:r>
            <a:rPr lang="es-MX" sz="2000" b="1" kern="1200" baseline="30000" dirty="0" smtClean="0"/>
            <a:t>1/2</a:t>
          </a:r>
          <a:r>
            <a:rPr lang="es-MX" sz="2000" b="1" kern="1200" dirty="0" smtClean="0"/>
            <a:t> </a:t>
          </a:r>
          <a:r>
            <a:rPr lang="es-MX" sz="2000" kern="1200" dirty="0" smtClean="0"/>
            <a:t> que se  ha desplazado 6 unidades a la izquierda del eje x.</a:t>
          </a:r>
          <a:endParaRPr lang="es-MX" sz="1800" kern="1200" dirty="0"/>
        </a:p>
      </dsp:txBody>
      <dsp:txXfrm>
        <a:off x="227885" y="227885"/>
        <a:ext cx="4212483" cy="5539551"/>
      </dsp:txXfrm>
    </dsp:sp>
  </dsp:spTree>
</dsp:drawing>
</file>

<file path=ppt/diagrams/drawing4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2B5D55-2923-49E0-B6C7-6E00098D8918}">
      <dsp:nvSpPr>
        <dsp:cNvPr id="0" name=""/>
        <dsp:cNvSpPr/>
      </dsp:nvSpPr>
      <dsp:spPr>
        <a:xfrm>
          <a:off x="0" y="10036"/>
          <a:ext cx="965160" cy="617760"/>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b="1" kern="1200" dirty="0" smtClean="0"/>
            <a:t>f (x + k) </a:t>
          </a:r>
          <a:endParaRPr lang="es-MX" sz="1600" b="1" kern="1200" dirty="0"/>
        </a:p>
      </dsp:txBody>
      <dsp:txXfrm>
        <a:off x="30157" y="40193"/>
        <a:ext cx="904846" cy="557446"/>
      </dsp:txXfrm>
    </dsp:sp>
  </dsp:spTree>
</dsp:drawing>
</file>

<file path=ppt/diagrams/drawing4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2B5D55-2923-49E0-B6C7-6E00098D8918}">
      <dsp:nvSpPr>
        <dsp:cNvPr id="0" name=""/>
        <dsp:cNvSpPr/>
      </dsp:nvSpPr>
      <dsp:spPr>
        <a:xfrm>
          <a:off x="0" y="0"/>
          <a:ext cx="782428" cy="542880"/>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b="1" kern="1200" dirty="0" smtClean="0"/>
            <a:t>f (x) </a:t>
          </a:r>
          <a:endParaRPr lang="es-MX" sz="1600" b="1" kern="1200" dirty="0"/>
        </a:p>
      </dsp:txBody>
      <dsp:txXfrm>
        <a:off x="26501" y="26501"/>
        <a:ext cx="729426" cy="489878"/>
      </dsp:txXfrm>
    </dsp:sp>
  </dsp:spTree>
</dsp:drawing>
</file>

<file path=ppt/diagrams/drawing4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022340-C77F-4C20-B819-D38EFDC4C8B8}">
      <dsp:nvSpPr>
        <dsp:cNvPr id="0" name=""/>
        <dsp:cNvSpPr/>
      </dsp:nvSpPr>
      <dsp:spPr>
        <a:xfrm>
          <a:off x="0" y="0"/>
          <a:ext cx="11128672" cy="1530403"/>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MX" sz="1400" kern="1200" dirty="0" smtClean="0"/>
            <a:t>Lo anterior nos permite describir como es la </a:t>
          </a:r>
          <a:r>
            <a:rPr lang="es-MX" sz="1400" kern="1200" dirty="0" smtClean="0"/>
            <a:t>gráfica </a:t>
          </a:r>
          <a:r>
            <a:rPr lang="es-MX" sz="1400" kern="1200" dirty="0" smtClean="0"/>
            <a:t>de una función. Por ejemplo la función </a:t>
          </a:r>
          <a:r>
            <a:rPr lang="es-MX" sz="1800" b="1" kern="1200" dirty="0" smtClean="0"/>
            <a:t>f(x) = (x+2)</a:t>
          </a:r>
          <a:r>
            <a:rPr lang="es-MX" sz="1800" b="1" kern="1200" baseline="30000" dirty="0" smtClean="0"/>
            <a:t>2</a:t>
          </a:r>
          <a:r>
            <a:rPr lang="es-MX" sz="1800" b="1" kern="1200" dirty="0" smtClean="0"/>
            <a:t> + 10</a:t>
          </a:r>
        </a:p>
        <a:p>
          <a:pPr lvl="0" algn="l" defTabSz="622300" rtl="0">
            <a:lnSpc>
              <a:spcPct val="90000"/>
            </a:lnSpc>
            <a:spcBef>
              <a:spcPct val="0"/>
            </a:spcBef>
            <a:spcAft>
              <a:spcPct val="35000"/>
            </a:spcAft>
          </a:pPr>
          <a:r>
            <a:rPr lang="es-MX" sz="1400" kern="1200" dirty="0" smtClean="0"/>
            <a:t>Representará la </a:t>
          </a:r>
          <a:r>
            <a:rPr lang="es-MX" sz="1400" kern="1200" dirty="0" smtClean="0"/>
            <a:t>gráfica </a:t>
          </a:r>
          <a:r>
            <a:rPr lang="es-MX" sz="1400" kern="1200" dirty="0" smtClean="0"/>
            <a:t>de una parábola con vértice en (2,10) es decir una parábola que originalmente se encontraba con vértice en el origen pero que se movió 2 unidades a la izquierda sobre el eje x y se desplazo 10 unidades hacia arriba sobre el eje y</a:t>
          </a:r>
          <a:endParaRPr lang="es-MX" sz="1400" kern="1200" dirty="0"/>
        </a:p>
      </dsp:txBody>
      <dsp:txXfrm>
        <a:off x="74708" y="74708"/>
        <a:ext cx="10979256" cy="1380987"/>
      </dsp:txXfrm>
    </dsp:sp>
  </dsp:spTree>
</dsp:drawing>
</file>

<file path=ppt/diagrams/drawing4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6A4D3-6CD9-4FAC-B17D-23AC2BACBECE}">
      <dsp:nvSpPr>
        <dsp:cNvPr id="0" name=""/>
        <dsp:cNvSpPr/>
      </dsp:nvSpPr>
      <dsp:spPr>
        <a:xfrm>
          <a:off x="0" y="17775"/>
          <a:ext cx="5031367" cy="1216800"/>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es-MX" sz="3200" kern="1200" dirty="0" smtClean="0"/>
            <a:t>Gráfica </a:t>
          </a:r>
          <a:r>
            <a:rPr lang="es-MX" sz="3200" kern="1200" dirty="0" smtClean="0"/>
            <a:t>de	 f(-x)</a:t>
          </a:r>
        </a:p>
      </dsp:txBody>
      <dsp:txXfrm>
        <a:off x="59399" y="77174"/>
        <a:ext cx="4912569" cy="1098002"/>
      </dsp:txXfrm>
    </dsp:sp>
  </dsp:spTree>
</dsp:drawing>
</file>

<file path=ppt/diagrams/drawing4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422A25-B35E-4387-8D64-AD6B261BAD2C}">
      <dsp:nvSpPr>
        <dsp:cNvPr id="0" name=""/>
        <dsp:cNvSpPr/>
      </dsp:nvSpPr>
      <dsp:spPr>
        <a:xfrm>
          <a:off x="0" y="1"/>
          <a:ext cx="4923692" cy="3892945"/>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s-MX" sz="1600" kern="1200" dirty="0" smtClean="0"/>
            <a:t>Cuando se tiene una </a:t>
          </a:r>
          <a:r>
            <a:rPr lang="es-MX" sz="1600" kern="1200" dirty="0" smtClean="0"/>
            <a:t>gráfica </a:t>
          </a:r>
          <a:r>
            <a:rPr lang="es-MX" sz="1600" kern="1200" dirty="0" smtClean="0"/>
            <a:t>conocida</a:t>
          </a:r>
        </a:p>
        <a:p>
          <a:pPr lvl="0" algn="l" defTabSz="711200" rtl="0">
            <a:lnSpc>
              <a:spcPct val="90000"/>
            </a:lnSpc>
            <a:spcBef>
              <a:spcPct val="0"/>
            </a:spcBef>
            <a:spcAft>
              <a:spcPct val="35000"/>
            </a:spcAft>
          </a:pPr>
          <a:r>
            <a:rPr lang="es-MX" sz="1600" kern="1200" dirty="0" smtClean="0"/>
            <a:t> y = f(x),  el signo negativo </a:t>
          </a:r>
          <a:r>
            <a:rPr lang="es-MX" sz="1600" b="1" kern="1200" dirty="0" smtClean="0"/>
            <a:t>(-)</a:t>
          </a:r>
          <a:r>
            <a:rPr lang="es-MX" sz="1600" kern="1200" dirty="0" smtClean="0"/>
            <a:t> en la  </a:t>
          </a:r>
          <a:r>
            <a:rPr lang="es-MX" sz="1600" b="1" kern="1200" dirty="0" smtClean="0"/>
            <a:t>x</a:t>
          </a:r>
          <a:r>
            <a:rPr lang="es-MX" sz="1600" kern="1200" dirty="0" smtClean="0"/>
            <a:t> hará que:</a:t>
          </a:r>
        </a:p>
        <a:p>
          <a:pPr lvl="0" algn="l" defTabSz="711200" rtl="0">
            <a:lnSpc>
              <a:spcPct val="90000"/>
            </a:lnSpc>
            <a:spcBef>
              <a:spcPct val="0"/>
            </a:spcBef>
            <a:spcAft>
              <a:spcPct val="35000"/>
            </a:spcAft>
          </a:pPr>
          <a:endParaRPr lang="es-MX" sz="1600" kern="1200" dirty="0" smtClean="0"/>
        </a:p>
        <a:p>
          <a:pPr lvl="0" algn="l" defTabSz="711200" rtl="0">
            <a:lnSpc>
              <a:spcPct val="90000"/>
            </a:lnSpc>
            <a:spcBef>
              <a:spcPct val="0"/>
            </a:spcBef>
            <a:spcAft>
              <a:spcPct val="35000"/>
            </a:spcAft>
          </a:pPr>
          <a:r>
            <a:rPr lang="es-MX" sz="1600" kern="1200" dirty="0" smtClean="0"/>
            <a:t>Los valores de f(x) que se encuentran en el cuadrante I  sean ahora negativos y</a:t>
          </a:r>
        </a:p>
        <a:p>
          <a:pPr lvl="0" algn="l" defTabSz="711200" rtl="0">
            <a:lnSpc>
              <a:spcPct val="90000"/>
            </a:lnSpc>
            <a:spcBef>
              <a:spcPct val="0"/>
            </a:spcBef>
            <a:spcAft>
              <a:spcPct val="35000"/>
            </a:spcAft>
          </a:pPr>
          <a:r>
            <a:rPr lang="es-MX" sz="1600" kern="1200" dirty="0" smtClean="0"/>
            <a:t>Los negativos se conviertan en positivos</a:t>
          </a:r>
        </a:p>
        <a:p>
          <a:pPr lvl="0" algn="l" defTabSz="711200" rtl="0">
            <a:lnSpc>
              <a:spcPct val="90000"/>
            </a:lnSpc>
            <a:spcBef>
              <a:spcPct val="0"/>
            </a:spcBef>
            <a:spcAft>
              <a:spcPct val="35000"/>
            </a:spcAft>
          </a:pPr>
          <a:r>
            <a:rPr lang="es-MX" sz="1600" kern="1200" dirty="0" smtClean="0"/>
            <a:t> Mover la curva f(c)</a:t>
          </a:r>
        </a:p>
        <a:p>
          <a:pPr lvl="0" algn="l" defTabSz="711200" rtl="0">
            <a:lnSpc>
              <a:spcPct val="90000"/>
            </a:lnSpc>
            <a:spcBef>
              <a:spcPct val="0"/>
            </a:spcBef>
            <a:spcAft>
              <a:spcPct val="35000"/>
            </a:spcAft>
          </a:pPr>
          <a:r>
            <a:rPr lang="es-MX" sz="1600" kern="1200" dirty="0" smtClean="0"/>
            <a:t>Lo que equivaldrá a imaginar que la curva ha rotado sobre el eje </a:t>
          </a:r>
          <a:r>
            <a:rPr lang="es-MX" sz="1600" b="1" kern="1200" dirty="0" smtClean="0"/>
            <a:t>x</a:t>
          </a:r>
          <a:r>
            <a:rPr lang="es-MX" sz="1600" kern="1200" dirty="0" smtClean="0"/>
            <a:t>  180 °</a:t>
          </a:r>
          <a:endParaRPr lang="es-MX" sz="1600" kern="1200" dirty="0"/>
        </a:p>
      </dsp:txBody>
      <dsp:txXfrm>
        <a:off x="190038" y="190039"/>
        <a:ext cx="4543616" cy="3512869"/>
      </dsp:txXfrm>
    </dsp:sp>
  </dsp:spTree>
</dsp:drawing>
</file>

<file path=ppt/diagrams/drawing4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2B5D55-2923-49E0-B6C7-6E00098D8918}">
      <dsp:nvSpPr>
        <dsp:cNvPr id="0" name=""/>
        <dsp:cNvSpPr/>
      </dsp:nvSpPr>
      <dsp:spPr>
        <a:xfrm>
          <a:off x="0" y="0"/>
          <a:ext cx="805218" cy="617760"/>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b="1" kern="1200" dirty="0" smtClean="0"/>
            <a:t>f(x) </a:t>
          </a:r>
          <a:endParaRPr lang="es-MX" sz="2000" b="1" kern="1200" dirty="0"/>
        </a:p>
      </dsp:txBody>
      <dsp:txXfrm>
        <a:off x="30157" y="30157"/>
        <a:ext cx="744904" cy="557446"/>
      </dsp:txXfrm>
    </dsp:sp>
  </dsp:spTree>
</dsp:drawing>
</file>

<file path=ppt/diagrams/drawing4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2B5D55-2923-49E0-B6C7-6E00098D8918}">
      <dsp:nvSpPr>
        <dsp:cNvPr id="0" name=""/>
        <dsp:cNvSpPr/>
      </dsp:nvSpPr>
      <dsp:spPr>
        <a:xfrm>
          <a:off x="0" y="0"/>
          <a:ext cx="807565" cy="580320"/>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b="1" kern="1200" dirty="0" smtClean="0"/>
            <a:t>-f(x) </a:t>
          </a:r>
          <a:endParaRPr lang="es-MX" sz="2000" b="1" kern="1200" dirty="0"/>
        </a:p>
      </dsp:txBody>
      <dsp:txXfrm>
        <a:off x="28329" y="28329"/>
        <a:ext cx="750907" cy="523662"/>
      </dsp:txXfrm>
    </dsp:sp>
  </dsp:spTree>
</dsp:drawing>
</file>

<file path=ppt/diagrams/drawing4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022340-C77F-4C20-B819-D38EFDC4C8B8}">
      <dsp:nvSpPr>
        <dsp:cNvPr id="0" name=""/>
        <dsp:cNvSpPr/>
      </dsp:nvSpPr>
      <dsp:spPr>
        <a:xfrm>
          <a:off x="0" y="0"/>
          <a:ext cx="4668253" cy="5764212"/>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kern="1200" dirty="0" smtClean="0"/>
            <a:t>Conforme lo anterior, podremos entonces decir que la función:</a:t>
          </a:r>
        </a:p>
        <a:p>
          <a:pPr lvl="0" algn="l" defTabSz="889000" rtl="0">
            <a:lnSpc>
              <a:spcPct val="90000"/>
            </a:lnSpc>
            <a:spcBef>
              <a:spcPct val="0"/>
            </a:spcBef>
            <a:spcAft>
              <a:spcPct val="35000"/>
            </a:spcAft>
          </a:pPr>
          <a:endParaRPr lang="es-MX" sz="1800" kern="1200" dirty="0" smtClean="0"/>
        </a:p>
        <a:p>
          <a:pPr lvl="0" algn="l" defTabSz="889000" rtl="0">
            <a:lnSpc>
              <a:spcPct val="90000"/>
            </a:lnSpc>
            <a:spcBef>
              <a:spcPct val="0"/>
            </a:spcBef>
            <a:spcAft>
              <a:spcPct val="35000"/>
            </a:spcAft>
          </a:pPr>
          <a:endParaRPr lang="es-MX" sz="1400" kern="1200" dirty="0" smtClean="0"/>
        </a:p>
        <a:p>
          <a:pPr lvl="0" algn="l" defTabSz="889000" rtl="0">
            <a:lnSpc>
              <a:spcPct val="90000"/>
            </a:lnSpc>
            <a:spcBef>
              <a:spcPct val="0"/>
            </a:spcBef>
            <a:spcAft>
              <a:spcPct val="35000"/>
            </a:spcAft>
          </a:pPr>
          <a:r>
            <a:rPr lang="es-MX" sz="1400" kern="1200" dirty="0" smtClean="0"/>
            <a:t> </a:t>
          </a:r>
          <a:r>
            <a:rPr lang="es-MX" sz="2400" b="1" kern="1200" dirty="0" smtClean="0"/>
            <a:t>f(x) = - [ (x+2)</a:t>
          </a:r>
          <a:r>
            <a:rPr lang="es-MX" sz="2400" b="1" kern="1200" baseline="30000" dirty="0" smtClean="0"/>
            <a:t>2</a:t>
          </a:r>
          <a:r>
            <a:rPr lang="es-MX" sz="2400" b="1" kern="1200" dirty="0" smtClean="0"/>
            <a:t> – 3 ]</a:t>
          </a:r>
        </a:p>
        <a:p>
          <a:pPr lvl="0" algn="l" defTabSz="889000" rtl="0">
            <a:lnSpc>
              <a:spcPct val="90000"/>
            </a:lnSpc>
            <a:spcBef>
              <a:spcPct val="0"/>
            </a:spcBef>
            <a:spcAft>
              <a:spcPct val="35000"/>
            </a:spcAft>
          </a:pPr>
          <a:endParaRPr lang="es-MX" sz="1800" kern="1200" dirty="0" smtClean="0"/>
        </a:p>
        <a:p>
          <a:pPr lvl="0" algn="l" defTabSz="889000" rtl="0">
            <a:lnSpc>
              <a:spcPct val="90000"/>
            </a:lnSpc>
            <a:spcBef>
              <a:spcPct val="0"/>
            </a:spcBef>
            <a:spcAft>
              <a:spcPct val="35000"/>
            </a:spcAft>
          </a:pPr>
          <a:endParaRPr lang="es-MX" sz="1800" kern="1200" dirty="0" smtClean="0"/>
        </a:p>
        <a:p>
          <a:pPr lvl="0" algn="l" defTabSz="889000" rtl="0">
            <a:lnSpc>
              <a:spcPct val="90000"/>
            </a:lnSpc>
            <a:spcBef>
              <a:spcPct val="0"/>
            </a:spcBef>
            <a:spcAft>
              <a:spcPct val="35000"/>
            </a:spcAft>
          </a:pPr>
          <a:r>
            <a:rPr lang="es-MX" sz="2000" kern="1200" dirty="0" smtClean="0"/>
            <a:t>Representará la </a:t>
          </a:r>
          <a:r>
            <a:rPr lang="es-MX" sz="2000" kern="1200" dirty="0" smtClean="0"/>
            <a:t>gráfica </a:t>
          </a:r>
          <a:r>
            <a:rPr lang="es-MX" sz="2000" kern="1200" dirty="0" smtClean="0"/>
            <a:t>de una parábola indicada en color azul donde se observa como se invirtieron los valores de f(x) de positivos a negativos y viceversa</a:t>
          </a:r>
          <a:r>
            <a:rPr lang="es-MX" sz="1800" kern="1200" dirty="0" smtClean="0"/>
            <a:t>.</a:t>
          </a:r>
          <a:endParaRPr lang="es-MX" sz="1800" kern="1200" dirty="0"/>
        </a:p>
      </dsp:txBody>
      <dsp:txXfrm>
        <a:off x="227885" y="227885"/>
        <a:ext cx="4212483" cy="5308442"/>
      </dsp:txXfrm>
    </dsp:sp>
  </dsp:spTree>
</dsp:drawing>
</file>

<file path=ppt/diagrams/drawing4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2B5D55-2923-49E0-B6C7-6E00098D8918}">
      <dsp:nvSpPr>
        <dsp:cNvPr id="0" name=""/>
        <dsp:cNvSpPr/>
      </dsp:nvSpPr>
      <dsp:spPr>
        <a:xfrm>
          <a:off x="0" y="0"/>
          <a:ext cx="805218" cy="617760"/>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b="1" kern="1200" dirty="0" smtClean="0"/>
            <a:t>f(x) </a:t>
          </a:r>
          <a:endParaRPr lang="es-MX" sz="2000" b="1" kern="1200" dirty="0"/>
        </a:p>
      </dsp:txBody>
      <dsp:txXfrm>
        <a:off x="30157" y="30157"/>
        <a:ext cx="744904" cy="55744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FFE32F-3F9B-4E75-AB84-53A15C4631FB}">
      <dsp:nvSpPr>
        <dsp:cNvPr id="0" name=""/>
        <dsp:cNvSpPr/>
      </dsp:nvSpPr>
      <dsp:spPr>
        <a:xfrm>
          <a:off x="0" y="0"/>
          <a:ext cx="4374545" cy="647595"/>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es-MX" sz="2700" kern="1200" dirty="0" smtClean="0"/>
            <a:t>Funciones básicas</a:t>
          </a:r>
          <a:endParaRPr lang="es-MX" sz="2700" kern="1200" dirty="0"/>
        </a:p>
      </dsp:txBody>
      <dsp:txXfrm>
        <a:off x="31613" y="31613"/>
        <a:ext cx="4311319" cy="584369"/>
      </dsp:txXfrm>
    </dsp:sp>
  </dsp:spTree>
</dsp:drawing>
</file>

<file path=ppt/diagrams/drawing5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2B5D55-2923-49E0-B6C7-6E00098D8918}">
      <dsp:nvSpPr>
        <dsp:cNvPr id="0" name=""/>
        <dsp:cNvSpPr/>
      </dsp:nvSpPr>
      <dsp:spPr>
        <a:xfrm>
          <a:off x="0" y="18"/>
          <a:ext cx="805218" cy="627778"/>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b="1" kern="1200" dirty="0" smtClean="0"/>
            <a:t>- f(x) </a:t>
          </a:r>
          <a:endParaRPr lang="es-MX" sz="2000" b="1" kern="1200" dirty="0"/>
        </a:p>
      </dsp:txBody>
      <dsp:txXfrm>
        <a:off x="30646" y="30664"/>
        <a:ext cx="743926" cy="566486"/>
      </dsp:txXfrm>
    </dsp:sp>
  </dsp:spTree>
</dsp:drawing>
</file>

<file path=ppt/diagrams/drawing5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6A4D3-6CD9-4FAC-B17D-23AC2BACBECE}">
      <dsp:nvSpPr>
        <dsp:cNvPr id="0" name=""/>
        <dsp:cNvSpPr/>
      </dsp:nvSpPr>
      <dsp:spPr>
        <a:xfrm>
          <a:off x="0" y="17775"/>
          <a:ext cx="5031367" cy="1216800"/>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es-MX" sz="3200" kern="1200" dirty="0" smtClean="0"/>
            <a:t>Gráfica </a:t>
          </a:r>
          <a:r>
            <a:rPr lang="es-MX" sz="3200" kern="1200" dirty="0" smtClean="0"/>
            <a:t>de	 f(-x)</a:t>
          </a:r>
        </a:p>
      </dsp:txBody>
      <dsp:txXfrm>
        <a:off x="59399" y="77174"/>
        <a:ext cx="4912569" cy="1098002"/>
      </dsp:txXfrm>
    </dsp:sp>
  </dsp:spTree>
</dsp:drawing>
</file>

<file path=ppt/diagrams/drawing5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422A25-B35E-4387-8D64-AD6B261BAD2C}">
      <dsp:nvSpPr>
        <dsp:cNvPr id="0" name=""/>
        <dsp:cNvSpPr/>
      </dsp:nvSpPr>
      <dsp:spPr>
        <a:xfrm>
          <a:off x="0" y="1"/>
          <a:ext cx="4923692" cy="3892945"/>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s-MX" sz="1600" kern="1200" dirty="0" smtClean="0"/>
            <a:t>Cuando se tiene una </a:t>
          </a:r>
          <a:r>
            <a:rPr lang="es-MX" sz="1600" kern="1200" dirty="0" smtClean="0"/>
            <a:t>gráfica </a:t>
          </a:r>
          <a:r>
            <a:rPr lang="es-MX" sz="1600" kern="1200" dirty="0" smtClean="0"/>
            <a:t>conocida</a:t>
          </a:r>
        </a:p>
        <a:p>
          <a:pPr lvl="0" algn="l" defTabSz="711200" rtl="0">
            <a:lnSpc>
              <a:spcPct val="90000"/>
            </a:lnSpc>
            <a:spcBef>
              <a:spcPct val="0"/>
            </a:spcBef>
            <a:spcAft>
              <a:spcPct val="35000"/>
            </a:spcAft>
          </a:pPr>
          <a:r>
            <a:rPr lang="es-MX" sz="1600" kern="1200" dirty="0" smtClean="0"/>
            <a:t> y = f(x),  el signo negativo (-) hará que:</a:t>
          </a:r>
        </a:p>
        <a:p>
          <a:pPr lvl="0" algn="l" defTabSz="711200" rtl="0">
            <a:lnSpc>
              <a:spcPct val="90000"/>
            </a:lnSpc>
            <a:spcBef>
              <a:spcPct val="0"/>
            </a:spcBef>
            <a:spcAft>
              <a:spcPct val="35000"/>
            </a:spcAft>
          </a:pPr>
          <a:endParaRPr lang="es-MX" sz="1600" kern="1200" dirty="0" smtClean="0"/>
        </a:p>
        <a:p>
          <a:pPr lvl="0" algn="l" defTabSz="711200" rtl="0">
            <a:lnSpc>
              <a:spcPct val="90000"/>
            </a:lnSpc>
            <a:spcBef>
              <a:spcPct val="0"/>
            </a:spcBef>
            <a:spcAft>
              <a:spcPct val="35000"/>
            </a:spcAft>
          </a:pPr>
          <a:r>
            <a:rPr lang="es-MX" sz="1600" kern="1200" dirty="0" smtClean="0"/>
            <a:t>Los valores de f(x) se conserven con el signo que tienen pero los de x se verán reflejados con signo contrario por el eje y</a:t>
          </a:r>
        </a:p>
        <a:p>
          <a:pPr lvl="0" algn="l" defTabSz="711200" rtl="0">
            <a:lnSpc>
              <a:spcPct val="90000"/>
            </a:lnSpc>
            <a:spcBef>
              <a:spcPct val="0"/>
            </a:spcBef>
            <a:spcAft>
              <a:spcPct val="35000"/>
            </a:spcAft>
          </a:pPr>
          <a:endParaRPr lang="es-MX" sz="1600" kern="1200" dirty="0" smtClean="0"/>
        </a:p>
        <a:p>
          <a:pPr lvl="0" algn="l" defTabSz="711200" rtl="0">
            <a:lnSpc>
              <a:spcPct val="90000"/>
            </a:lnSpc>
            <a:spcBef>
              <a:spcPct val="0"/>
            </a:spcBef>
            <a:spcAft>
              <a:spcPct val="35000"/>
            </a:spcAft>
          </a:pPr>
          <a:r>
            <a:rPr lang="es-MX" sz="1600" kern="1200" dirty="0" smtClean="0"/>
            <a:t>Lo que equivaldrá a imaginar que la curva ha rotado sobre el eje </a:t>
          </a:r>
          <a:r>
            <a:rPr lang="es-MX" sz="1600" b="1" kern="1200" dirty="0" smtClean="0"/>
            <a:t>y</a:t>
          </a:r>
          <a:r>
            <a:rPr lang="es-MX" sz="1600" kern="1200" dirty="0" smtClean="0"/>
            <a:t>  180 °</a:t>
          </a:r>
          <a:endParaRPr lang="es-MX" sz="1600" kern="1200" dirty="0"/>
        </a:p>
      </dsp:txBody>
      <dsp:txXfrm>
        <a:off x="190038" y="190039"/>
        <a:ext cx="4543616" cy="3512869"/>
      </dsp:txXfrm>
    </dsp:sp>
  </dsp:spTree>
</dsp:drawing>
</file>

<file path=ppt/diagrams/drawing5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2B5D55-2923-49E0-B6C7-6E00098D8918}">
      <dsp:nvSpPr>
        <dsp:cNvPr id="0" name=""/>
        <dsp:cNvSpPr/>
      </dsp:nvSpPr>
      <dsp:spPr>
        <a:xfrm>
          <a:off x="0" y="0"/>
          <a:ext cx="805218" cy="617760"/>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b="1" kern="1200" dirty="0" smtClean="0"/>
            <a:t>f(x) </a:t>
          </a:r>
          <a:endParaRPr lang="es-MX" sz="2000" b="1" kern="1200" dirty="0"/>
        </a:p>
      </dsp:txBody>
      <dsp:txXfrm>
        <a:off x="30157" y="30157"/>
        <a:ext cx="744904" cy="557446"/>
      </dsp:txXfrm>
    </dsp:sp>
  </dsp:spTree>
</dsp:drawing>
</file>

<file path=ppt/diagrams/drawing5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2B5D55-2923-49E0-B6C7-6E00098D8918}">
      <dsp:nvSpPr>
        <dsp:cNvPr id="0" name=""/>
        <dsp:cNvSpPr/>
      </dsp:nvSpPr>
      <dsp:spPr>
        <a:xfrm>
          <a:off x="0" y="3560"/>
          <a:ext cx="807565" cy="580320"/>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b="1" kern="1200" dirty="0" smtClean="0"/>
            <a:t>f(-x) </a:t>
          </a:r>
          <a:endParaRPr lang="es-MX" sz="2000" b="1" kern="1200" dirty="0"/>
        </a:p>
      </dsp:txBody>
      <dsp:txXfrm>
        <a:off x="28329" y="31889"/>
        <a:ext cx="750907" cy="523662"/>
      </dsp:txXfrm>
    </dsp:sp>
  </dsp:spTree>
</dsp:drawing>
</file>

<file path=ppt/diagrams/drawing5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022340-C77F-4C20-B819-D38EFDC4C8B8}">
      <dsp:nvSpPr>
        <dsp:cNvPr id="0" name=""/>
        <dsp:cNvSpPr/>
      </dsp:nvSpPr>
      <dsp:spPr>
        <a:xfrm>
          <a:off x="0" y="0"/>
          <a:ext cx="4668253" cy="5995321"/>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kern="1200" dirty="0" smtClean="0"/>
            <a:t>Conforme lo anterior, podremos entonces decir que la función:</a:t>
          </a:r>
        </a:p>
        <a:p>
          <a:pPr lvl="0" algn="l" defTabSz="889000" rtl="0">
            <a:lnSpc>
              <a:spcPct val="90000"/>
            </a:lnSpc>
            <a:spcBef>
              <a:spcPct val="0"/>
            </a:spcBef>
            <a:spcAft>
              <a:spcPct val="35000"/>
            </a:spcAft>
          </a:pPr>
          <a:endParaRPr lang="es-MX" sz="1800" kern="1200" dirty="0" smtClean="0"/>
        </a:p>
        <a:p>
          <a:pPr lvl="0" algn="l" defTabSz="889000" rtl="0">
            <a:lnSpc>
              <a:spcPct val="90000"/>
            </a:lnSpc>
            <a:spcBef>
              <a:spcPct val="0"/>
            </a:spcBef>
            <a:spcAft>
              <a:spcPct val="35000"/>
            </a:spcAft>
          </a:pPr>
          <a:endParaRPr lang="es-MX" sz="1400" kern="1200" dirty="0" smtClean="0"/>
        </a:p>
        <a:p>
          <a:pPr lvl="0" algn="l" defTabSz="889000" rtl="0">
            <a:lnSpc>
              <a:spcPct val="90000"/>
            </a:lnSpc>
            <a:spcBef>
              <a:spcPct val="0"/>
            </a:spcBef>
            <a:spcAft>
              <a:spcPct val="35000"/>
            </a:spcAft>
          </a:pPr>
          <a:r>
            <a:rPr lang="es-MX" sz="1400" kern="1200" dirty="0" smtClean="0"/>
            <a:t> </a:t>
          </a:r>
          <a:r>
            <a:rPr lang="es-MX" sz="2400" b="1" kern="1200" dirty="0" smtClean="0"/>
            <a:t>f(x) = e</a:t>
          </a:r>
          <a:r>
            <a:rPr lang="es-MX" sz="2400" b="1" kern="1200" baseline="30000" dirty="0" smtClean="0"/>
            <a:t>-x</a:t>
          </a:r>
          <a:r>
            <a:rPr lang="es-MX" sz="2400" b="1" kern="1200" dirty="0" smtClean="0"/>
            <a:t> + 2</a:t>
          </a:r>
          <a:endParaRPr lang="es-MX" sz="1800" kern="1200" dirty="0" smtClean="0"/>
        </a:p>
        <a:p>
          <a:pPr lvl="0" algn="l" defTabSz="889000" rtl="0">
            <a:lnSpc>
              <a:spcPct val="90000"/>
            </a:lnSpc>
            <a:spcBef>
              <a:spcPct val="0"/>
            </a:spcBef>
            <a:spcAft>
              <a:spcPct val="35000"/>
            </a:spcAft>
          </a:pPr>
          <a:endParaRPr lang="es-MX" sz="1800" kern="1200" dirty="0" smtClean="0"/>
        </a:p>
        <a:p>
          <a:pPr lvl="0" algn="l" defTabSz="889000" rtl="0">
            <a:lnSpc>
              <a:spcPct val="90000"/>
            </a:lnSpc>
            <a:spcBef>
              <a:spcPct val="0"/>
            </a:spcBef>
            <a:spcAft>
              <a:spcPct val="35000"/>
            </a:spcAft>
          </a:pPr>
          <a:r>
            <a:rPr lang="es-MX" sz="2000" kern="1200" dirty="0" smtClean="0"/>
            <a:t>Representará la </a:t>
          </a:r>
          <a:r>
            <a:rPr lang="es-MX" sz="2000" kern="1200" dirty="0" smtClean="0"/>
            <a:t>gráfica </a:t>
          </a:r>
          <a:r>
            <a:rPr lang="es-MX" sz="2000" kern="1200" dirty="0" smtClean="0"/>
            <a:t>de una función exponencial  primitiva </a:t>
          </a:r>
          <a:r>
            <a:rPr lang="es-MX" sz="2000" b="1" kern="1200" dirty="0" smtClean="0"/>
            <a:t>f(x) = e</a:t>
          </a:r>
          <a:r>
            <a:rPr lang="es-MX" sz="2000" b="1" kern="1200" baseline="30000" dirty="0" smtClean="0"/>
            <a:t>x</a:t>
          </a:r>
          <a:r>
            <a:rPr lang="es-MX" sz="2000" b="1" kern="1200" dirty="0" smtClean="0"/>
            <a:t> + 2</a:t>
          </a:r>
          <a:r>
            <a:rPr lang="es-MX" sz="2000" kern="1200" dirty="0" smtClean="0"/>
            <a:t> que ha girado alrededor del eje y</a:t>
          </a:r>
          <a:r>
            <a:rPr lang="es-MX" sz="1800" kern="1200" dirty="0" smtClean="0"/>
            <a:t>.</a:t>
          </a:r>
          <a:endParaRPr lang="es-MX" sz="1800" kern="1200" dirty="0"/>
        </a:p>
      </dsp:txBody>
      <dsp:txXfrm>
        <a:off x="227885" y="227885"/>
        <a:ext cx="4212483" cy="5539551"/>
      </dsp:txXfrm>
    </dsp:sp>
  </dsp:spTree>
</dsp:drawing>
</file>

<file path=ppt/diagrams/drawing5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2B5D55-2923-49E0-B6C7-6E00098D8918}">
      <dsp:nvSpPr>
        <dsp:cNvPr id="0" name=""/>
        <dsp:cNvSpPr/>
      </dsp:nvSpPr>
      <dsp:spPr>
        <a:xfrm>
          <a:off x="0" y="0"/>
          <a:ext cx="805218" cy="617760"/>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b="1" kern="1200" dirty="0" smtClean="0"/>
            <a:t>f(x) </a:t>
          </a:r>
          <a:endParaRPr lang="es-MX" sz="2000" b="1" kern="1200" dirty="0"/>
        </a:p>
      </dsp:txBody>
      <dsp:txXfrm>
        <a:off x="30157" y="30157"/>
        <a:ext cx="744904" cy="557446"/>
      </dsp:txXfrm>
    </dsp:sp>
  </dsp:spTree>
</dsp:drawing>
</file>

<file path=ppt/diagrams/drawing5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2B5D55-2923-49E0-B6C7-6E00098D8918}">
      <dsp:nvSpPr>
        <dsp:cNvPr id="0" name=""/>
        <dsp:cNvSpPr/>
      </dsp:nvSpPr>
      <dsp:spPr>
        <a:xfrm>
          <a:off x="0" y="18"/>
          <a:ext cx="805218" cy="627778"/>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b="1" kern="1200" dirty="0" smtClean="0"/>
            <a:t>- f(x) </a:t>
          </a:r>
          <a:endParaRPr lang="es-MX" sz="2000" b="1" kern="1200" dirty="0"/>
        </a:p>
      </dsp:txBody>
      <dsp:txXfrm>
        <a:off x="30646" y="30664"/>
        <a:ext cx="743926" cy="566486"/>
      </dsp:txXfrm>
    </dsp:sp>
  </dsp:spTree>
</dsp:drawing>
</file>

<file path=ppt/diagrams/drawing5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2B5D55-2923-49E0-B6C7-6E00098D8918}">
      <dsp:nvSpPr>
        <dsp:cNvPr id="0" name=""/>
        <dsp:cNvSpPr/>
      </dsp:nvSpPr>
      <dsp:spPr>
        <a:xfrm>
          <a:off x="0" y="3560"/>
          <a:ext cx="807565" cy="580320"/>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b="1" kern="1200" smtClean="0"/>
            <a:t>f(-x</a:t>
          </a:r>
          <a:r>
            <a:rPr lang="es-MX" sz="2000" b="1" kern="1200" dirty="0" smtClean="0"/>
            <a:t>) </a:t>
          </a:r>
          <a:endParaRPr lang="es-MX" sz="2000" b="1" kern="1200" dirty="0"/>
        </a:p>
      </dsp:txBody>
      <dsp:txXfrm>
        <a:off x="28329" y="31889"/>
        <a:ext cx="750907" cy="523662"/>
      </dsp:txXfrm>
    </dsp:sp>
  </dsp:spTree>
</dsp:drawing>
</file>

<file path=ppt/diagrams/drawing5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2B5D55-2923-49E0-B6C7-6E00098D8918}">
      <dsp:nvSpPr>
        <dsp:cNvPr id="0" name=""/>
        <dsp:cNvSpPr/>
      </dsp:nvSpPr>
      <dsp:spPr>
        <a:xfrm>
          <a:off x="0" y="3560"/>
          <a:ext cx="807565" cy="580320"/>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b="1" kern="1200" dirty="0" smtClean="0"/>
            <a:t>f(x) </a:t>
          </a:r>
          <a:endParaRPr lang="es-MX" sz="2000" b="1" kern="1200" dirty="0"/>
        </a:p>
      </dsp:txBody>
      <dsp:txXfrm>
        <a:off x="28329" y="31889"/>
        <a:ext cx="750907" cy="52366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926C45-5B3E-4FDC-BCA0-7D069897F4CE}">
      <dsp:nvSpPr>
        <dsp:cNvPr id="0" name=""/>
        <dsp:cNvSpPr/>
      </dsp:nvSpPr>
      <dsp:spPr>
        <a:xfrm>
          <a:off x="0" y="0"/>
          <a:ext cx="9903655" cy="4286454"/>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800" kern="1200" dirty="0" smtClean="0"/>
            <a:t>Algunas funciones básicas que pueden obtenerse asignando valores a </a:t>
          </a:r>
          <a:r>
            <a:rPr lang="es-MX" sz="1800" b="1" kern="1200" dirty="0" smtClean="0"/>
            <a:t>X</a:t>
          </a:r>
          <a:r>
            <a:rPr lang="es-MX" sz="1800" kern="1200" dirty="0" smtClean="0"/>
            <a:t> y obteniendo los de </a:t>
          </a:r>
          <a:r>
            <a:rPr lang="es-MX" sz="1800" b="1" kern="1200" dirty="0" smtClean="0"/>
            <a:t>Y</a:t>
          </a:r>
          <a:r>
            <a:rPr lang="es-MX" sz="1800" kern="1200" dirty="0" smtClean="0"/>
            <a:t> a partir de la función correspondiente, entre las más comunes  se tienen:</a:t>
          </a:r>
        </a:p>
        <a:p>
          <a:pPr lvl="0" algn="l" defTabSz="800100" rtl="0">
            <a:lnSpc>
              <a:spcPct val="90000"/>
            </a:lnSpc>
            <a:spcBef>
              <a:spcPct val="0"/>
            </a:spcBef>
            <a:spcAft>
              <a:spcPct val="35000"/>
            </a:spcAft>
          </a:pPr>
          <a:endParaRPr lang="es-MX" sz="1600" kern="1200" dirty="0" smtClean="0"/>
        </a:p>
        <a:p>
          <a:pPr lvl="0" algn="l" defTabSz="800100" rtl="0">
            <a:lnSpc>
              <a:spcPct val="90000"/>
            </a:lnSpc>
            <a:spcBef>
              <a:spcPct val="0"/>
            </a:spcBef>
            <a:spcAft>
              <a:spcPct val="35000"/>
            </a:spcAft>
          </a:pPr>
          <a:r>
            <a:rPr lang="es-MX" sz="2000" b="1" kern="1200" dirty="0" smtClean="0">
              <a:solidFill>
                <a:srgbClr val="FFC000"/>
              </a:solidFill>
            </a:rPr>
            <a:t>Y = X  			Y = X</a:t>
          </a:r>
          <a:r>
            <a:rPr lang="es-MX" sz="2000" b="1" kern="1200" baseline="30000" dirty="0" smtClean="0">
              <a:solidFill>
                <a:srgbClr val="FFC000"/>
              </a:solidFill>
            </a:rPr>
            <a:t>2</a:t>
          </a:r>
          <a:r>
            <a:rPr lang="es-MX" sz="2000" b="1" kern="1200" dirty="0" smtClean="0">
              <a:solidFill>
                <a:srgbClr val="FFC000"/>
              </a:solidFill>
            </a:rPr>
            <a:t>			Y = X</a:t>
          </a:r>
          <a:r>
            <a:rPr lang="es-MX" sz="2000" b="1" kern="1200" baseline="30000" dirty="0" smtClean="0">
              <a:solidFill>
                <a:srgbClr val="FFC000"/>
              </a:solidFill>
            </a:rPr>
            <a:t>3</a:t>
          </a:r>
          <a:r>
            <a:rPr lang="es-MX" sz="2000" b="1" kern="1200" dirty="0" smtClean="0">
              <a:solidFill>
                <a:srgbClr val="FFC000"/>
              </a:solidFill>
            </a:rPr>
            <a:t>	</a:t>
          </a:r>
        </a:p>
        <a:p>
          <a:pPr lvl="0" algn="l" defTabSz="800100" rtl="0">
            <a:lnSpc>
              <a:spcPct val="90000"/>
            </a:lnSpc>
            <a:spcBef>
              <a:spcPct val="0"/>
            </a:spcBef>
            <a:spcAft>
              <a:spcPct val="35000"/>
            </a:spcAft>
          </a:pPr>
          <a:endParaRPr lang="es-MX" sz="2000" b="1" kern="1200" dirty="0" smtClean="0">
            <a:solidFill>
              <a:srgbClr val="FFC000"/>
            </a:solidFill>
          </a:endParaRPr>
        </a:p>
        <a:p>
          <a:pPr lvl="0" algn="l" defTabSz="800100" rtl="0">
            <a:lnSpc>
              <a:spcPct val="90000"/>
            </a:lnSpc>
            <a:spcBef>
              <a:spcPct val="0"/>
            </a:spcBef>
            <a:spcAft>
              <a:spcPct val="35000"/>
            </a:spcAft>
          </a:pPr>
          <a:r>
            <a:rPr lang="es-MX" sz="2000" b="1" kern="1200" dirty="0" smtClean="0">
              <a:solidFill>
                <a:srgbClr val="FFC000"/>
              </a:solidFill>
            </a:rPr>
            <a:t>Y = e</a:t>
          </a:r>
          <a:r>
            <a:rPr lang="es-MX" sz="2000" b="1" kern="1200" baseline="30000" dirty="0" smtClean="0">
              <a:solidFill>
                <a:srgbClr val="FFC000"/>
              </a:solidFill>
            </a:rPr>
            <a:t>x</a:t>
          </a:r>
          <a:r>
            <a:rPr lang="es-MX" sz="2000" b="1" kern="1200" dirty="0" smtClean="0">
              <a:solidFill>
                <a:srgbClr val="FFC000"/>
              </a:solidFill>
            </a:rPr>
            <a:t>			Y = 1/X		Y = |X|</a:t>
          </a:r>
        </a:p>
        <a:p>
          <a:pPr lvl="0" algn="l" defTabSz="800100" rtl="0">
            <a:lnSpc>
              <a:spcPct val="90000"/>
            </a:lnSpc>
            <a:spcBef>
              <a:spcPct val="0"/>
            </a:spcBef>
            <a:spcAft>
              <a:spcPct val="35000"/>
            </a:spcAft>
          </a:pPr>
          <a:endParaRPr lang="es-MX" sz="1600" kern="1200" dirty="0" smtClean="0"/>
        </a:p>
        <a:p>
          <a:pPr lvl="0" algn="l" defTabSz="800100" rtl="0">
            <a:lnSpc>
              <a:spcPct val="90000"/>
            </a:lnSpc>
            <a:spcBef>
              <a:spcPct val="0"/>
            </a:spcBef>
            <a:spcAft>
              <a:spcPct val="35000"/>
            </a:spcAft>
          </a:pPr>
          <a:endParaRPr lang="es-MX" sz="1600" kern="1200" dirty="0" smtClean="0"/>
        </a:p>
        <a:p>
          <a:pPr lvl="0" algn="l" defTabSz="800100" rtl="0">
            <a:lnSpc>
              <a:spcPct val="90000"/>
            </a:lnSpc>
            <a:spcBef>
              <a:spcPct val="0"/>
            </a:spcBef>
            <a:spcAft>
              <a:spcPct val="35000"/>
            </a:spcAft>
          </a:pPr>
          <a:r>
            <a:rPr lang="es-MX" sz="1800" kern="1200" dirty="0" smtClean="0"/>
            <a:t>Estas han sido estudiadas en cursos de educación básica y como recordatorio se muestran sus </a:t>
          </a:r>
          <a:r>
            <a:rPr lang="es-MX" sz="1800" kern="1200" dirty="0" smtClean="0"/>
            <a:t>gráficas </a:t>
          </a:r>
          <a:r>
            <a:rPr lang="es-MX" sz="1800" kern="1200" dirty="0" smtClean="0"/>
            <a:t>en las siguientes diapositivas.</a:t>
          </a:r>
          <a:endParaRPr lang="es-MX" sz="1800" kern="1200" dirty="0"/>
        </a:p>
      </dsp:txBody>
      <dsp:txXfrm>
        <a:off x="209247" y="209247"/>
        <a:ext cx="9485161" cy="3867960"/>
      </dsp:txXfrm>
    </dsp:sp>
  </dsp:spTree>
</dsp:drawing>
</file>

<file path=ppt/diagrams/drawing6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450569-8037-4B1F-B0EB-394E450B890B}">
      <dsp:nvSpPr>
        <dsp:cNvPr id="0" name=""/>
        <dsp:cNvSpPr/>
      </dsp:nvSpPr>
      <dsp:spPr>
        <a:xfrm>
          <a:off x="0" y="3"/>
          <a:ext cx="3505199" cy="95940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rtl="0">
            <a:lnSpc>
              <a:spcPct val="90000"/>
            </a:lnSpc>
            <a:spcBef>
              <a:spcPct val="0"/>
            </a:spcBef>
            <a:spcAft>
              <a:spcPct val="35000"/>
            </a:spcAft>
          </a:pPr>
          <a:r>
            <a:rPr lang="es-MX" sz="4000" b="0" kern="1200" smtClean="0"/>
            <a:t>Ejercicios</a:t>
          </a:r>
          <a:endParaRPr lang="es-MX" sz="4000" kern="1200"/>
        </a:p>
      </dsp:txBody>
      <dsp:txXfrm>
        <a:off x="46834" y="46837"/>
        <a:ext cx="3411531" cy="865732"/>
      </dsp:txXfrm>
    </dsp:sp>
  </dsp:spTree>
</dsp:drawing>
</file>

<file path=ppt/diagrams/drawing6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3A250D-D834-4EA4-A2E3-C3AF2EE2323B}">
      <dsp:nvSpPr>
        <dsp:cNvPr id="0" name=""/>
        <dsp:cNvSpPr/>
      </dsp:nvSpPr>
      <dsp:spPr>
        <a:xfrm>
          <a:off x="0" y="4805"/>
          <a:ext cx="3812346" cy="4915931"/>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rtl="0">
            <a:lnSpc>
              <a:spcPct val="90000"/>
            </a:lnSpc>
            <a:spcBef>
              <a:spcPct val="0"/>
            </a:spcBef>
            <a:spcAft>
              <a:spcPct val="35000"/>
            </a:spcAft>
          </a:pPr>
          <a:r>
            <a:rPr lang="es-MX" sz="3200" kern="1200" dirty="0" smtClean="0"/>
            <a:t>f(x) = -(X +3)</a:t>
          </a:r>
        </a:p>
        <a:p>
          <a:pPr lvl="0" algn="l" defTabSz="1422400" rtl="0">
            <a:lnSpc>
              <a:spcPct val="90000"/>
            </a:lnSpc>
            <a:spcBef>
              <a:spcPct val="0"/>
            </a:spcBef>
            <a:spcAft>
              <a:spcPct val="35000"/>
            </a:spcAft>
          </a:pPr>
          <a:endParaRPr lang="es-MX" sz="3200" kern="1200" dirty="0" smtClean="0"/>
        </a:p>
        <a:p>
          <a:pPr lvl="0" algn="l" defTabSz="1422400" rtl="0">
            <a:lnSpc>
              <a:spcPct val="90000"/>
            </a:lnSpc>
            <a:spcBef>
              <a:spcPct val="0"/>
            </a:spcBef>
            <a:spcAft>
              <a:spcPct val="35000"/>
            </a:spcAft>
          </a:pPr>
          <a:r>
            <a:rPr lang="es-MX" sz="3200" kern="1200" dirty="0" smtClean="0"/>
            <a:t>f(x) = (X+2)</a:t>
          </a:r>
          <a:r>
            <a:rPr lang="es-MX" sz="3200" kern="1200" baseline="30000" dirty="0" smtClean="0"/>
            <a:t>2</a:t>
          </a:r>
          <a:r>
            <a:rPr lang="es-MX" sz="3200" kern="1200" dirty="0" smtClean="0"/>
            <a:t> -1</a:t>
          </a:r>
        </a:p>
        <a:p>
          <a:pPr lvl="0" algn="l" defTabSz="1422400" rtl="0">
            <a:lnSpc>
              <a:spcPct val="90000"/>
            </a:lnSpc>
            <a:spcBef>
              <a:spcPct val="0"/>
            </a:spcBef>
            <a:spcAft>
              <a:spcPct val="35000"/>
            </a:spcAft>
          </a:pPr>
          <a:endParaRPr lang="es-MX" sz="3200" kern="1200" dirty="0" smtClean="0"/>
        </a:p>
        <a:p>
          <a:pPr lvl="0" algn="l" defTabSz="1422400" rtl="0">
            <a:lnSpc>
              <a:spcPct val="90000"/>
            </a:lnSpc>
            <a:spcBef>
              <a:spcPct val="0"/>
            </a:spcBef>
            <a:spcAft>
              <a:spcPct val="35000"/>
            </a:spcAft>
          </a:pPr>
          <a:r>
            <a:rPr lang="es-MX" sz="3200" kern="1200" dirty="0" smtClean="0"/>
            <a:t>f(x) = e</a:t>
          </a:r>
          <a:r>
            <a:rPr lang="es-MX" sz="3200" kern="1200" baseline="30000" dirty="0" smtClean="0"/>
            <a:t>X+1</a:t>
          </a:r>
          <a:r>
            <a:rPr lang="es-MX" sz="3200" kern="1200" dirty="0" smtClean="0"/>
            <a:t> </a:t>
          </a:r>
        </a:p>
        <a:p>
          <a:pPr lvl="0" algn="l" defTabSz="1422400" rtl="0">
            <a:lnSpc>
              <a:spcPct val="90000"/>
            </a:lnSpc>
            <a:spcBef>
              <a:spcPct val="0"/>
            </a:spcBef>
            <a:spcAft>
              <a:spcPct val="35000"/>
            </a:spcAft>
          </a:pPr>
          <a:endParaRPr lang="es-MX" sz="3200" kern="1200" dirty="0" smtClean="0"/>
        </a:p>
        <a:p>
          <a:pPr lvl="0" algn="l" defTabSz="1422400" rtl="0">
            <a:lnSpc>
              <a:spcPct val="90000"/>
            </a:lnSpc>
            <a:spcBef>
              <a:spcPct val="0"/>
            </a:spcBef>
            <a:spcAft>
              <a:spcPct val="35000"/>
            </a:spcAft>
          </a:pPr>
          <a:r>
            <a:rPr lang="es-MX" sz="3200" kern="1200" dirty="0" smtClean="0"/>
            <a:t>f(x) = 1/(X-3) +2</a:t>
          </a:r>
          <a:endParaRPr lang="es-MX" sz="3200" kern="1200" dirty="0"/>
        </a:p>
      </dsp:txBody>
      <dsp:txXfrm>
        <a:off x="186103" y="190908"/>
        <a:ext cx="3440140" cy="4543725"/>
      </dsp:txXfrm>
    </dsp:sp>
  </dsp:spTree>
</dsp:drawing>
</file>

<file path=ppt/diagrams/drawing6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68432B-CD98-40BF-91D9-2F0895037791}">
      <dsp:nvSpPr>
        <dsp:cNvPr id="0" name=""/>
        <dsp:cNvSpPr/>
      </dsp:nvSpPr>
      <dsp:spPr>
        <a:xfrm>
          <a:off x="1" y="0"/>
          <a:ext cx="6822827" cy="6193863"/>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5804400-3F1F-40DD-8A74-8AE93EBF7164}">
      <dsp:nvSpPr>
        <dsp:cNvPr id="0" name=""/>
        <dsp:cNvSpPr/>
      </dsp:nvSpPr>
      <dsp:spPr>
        <a:xfrm>
          <a:off x="292037" y="1881113"/>
          <a:ext cx="5183216" cy="2582419"/>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es-MX" sz="1900" kern="1200" dirty="0" smtClean="0"/>
            <a:t>Realizar una interpretación de como sería la </a:t>
          </a:r>
          <a:r>
            <a:rPr lang="es-MX" sz="1900" kern="1200" dirty="0" smtClean="0"/>
            <a:t>gráfica </a:t>
          </a:r>
          <a:r>
            <a:rPr lang="es-MX" sz="1900" kern="1200" dirty="0" smtClean="0"/>
            <a:t>de las siguientes funciones</a:t>
          </a:r>
        </a:p>
        <a:p>
          <a:pPr lvl="0" algn="l" defTabSz="844550" rtl="0">
            <a:lnSpc>
              <a:spcPct val="90000"/>
            </a:lnSpc>
            <a:spcBef>
              <a:spcPct val="0"/>
            </a:spcBef>
            <a:spcAft>
              <a:spcPct val="35000"/>
            </a:spcAft>
          </a:pPr>
          <a:r>
            <a:rPr lang="es-MX" sz="1900" kern="1200" dirty="0" smtClean="0"/>
            <a:t>gráficarlas </a:t>
          </a:r>
          <a:r>
            <a:rPr lang="es-MX" sz="1900" kern="1200" dirty="0" smtClean="0"/>
            <a:t>con ayuda de algún paquete de computación ( Mathlab, Geogebra, Mimioteach, etc) para verificar si fue correcta la interpretación.</a:t>
          </a:r>
          <a:endParaRPr lang="es-MX" sz="1900" kern="1200" dirty="0"/>
        </a:p>
      </dsp:txBody>
      <dsp:txXfrm>
        <a:off x="418100" y="2007176"/>
        <a:ext cx="4931090" cy="2330293"/>
      </dsp:txXfrm>
    </dsp:sp>
  </dsp:spTree>
</dsp:drawing>
</file>

<file path=ppt/diagrams/drawing6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450569-8037-4B1F-B0EB-394E450B890B}">
      <dsp:nvSpPr>
        <dsp:cNvPr id="0" name=""/>
        <dsp:cNvSpPr/>
      </dsp:nvSpPr>
      <dsp:spPr>
        <a:xfrm>
          <a:off x="0" y="16911"/>
          <a:ext cx="3505199" cy="95940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rtl="0">
            <a:lnSpc>
              <a:spcPct val="90000"/>
            </a:lnSpc>
            <a:spcBef>
              <a:spcPct val="0"/>
            </a:spcBef>
            <a:spcAft>
              <a:spcPct val="35000"/>
            </a:spcAft>
          </a:pPr>
          <a:r>
            <a:rPr lang="es-MX" sz="4000" b="0" kern="1200" dirty="0" smtClean="0"/>
            <a:t>Ejemplo</a:t>
          </a:r>
          <a:endParaRPr lang="es-MX" sz="4000" kern="1200" dirty="0"/>
        </a:p>
      </dsp:txBody>
      <dsp:txXfrm>
        <a:off x="46834" y="63745"/>
        <a:ext cx="3411531" cy="865732"/>
      </dsp:txXfrm>
    </dsp:sp>
  </dsp:spTree>
</dsp:drawing>
</file>

<file path=ppt/diagrams/drawing6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55C28C-EC33-4ECB-B121-CC8E0E5813BB}">
      <dsp:nvSpPr>
        <dsp:cNvPr id="0" name=""/>
        <dsp:cNvSpPr/>
      </dsp:nvSpPr>
      <dsp:spPr>
        <a:xfrm>
          <a:off x="0" y="43919"/>
          <a:ext cx="5239126" cy="2829059"/>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just" defTabSz="800100" rtl="0">
            <a:lnSpc>
              <a:spcPct val="90000"/>
            </a:lnSpc>
            <a:spcBef>
              <a:spcPct val="0"/>
            </a:spcBef>
            <a:spcAft>
              <a:spcPct val="35000"/>
            </a:spcAft>
          </a:pPr>
          <a:r>
            <a:rPr lang="es-MX" sz="1800" kern="1200" dirty="0" smtClean="0"/>
            <a:t>La </a:t>
          </a:r>
          <a:r>
            <a:rPr lang="es-MX" sz="1800" kern="1200" dirty="0" smtClean="0"/>
            <a:t>gráfica </a:t>
          </a:r>
          <a:r>
            <a:rPr lang="es-MX" sz="1800" kern="1200" dirty="0" smtClean="0"/>
            <a:t>de f(x) = 1/(x-3) + 2</a:t>
          </a:r>
        </a:p>
        <a:p>
          <a:pPr lvl="0" algn="just" defTabSz="800100" rtl="0">
            <a:lnSpc>
              <a:spcPct val="90000"/>
            </a:lnSpc>
            <a:spcBef>
              <a:spcPct val="0"/>
            </a:spcBef>
            <a:spcAft>
              <a:spcPct val="35000"/>
            </a:spcAft>
          </a:pPr>
          <a:endParaRPr lang="es-MX" sz="1800" kern="1200" dirty="0" smtClean="0"/>
        </a:p>
        <a:p>
          <a:pPr lvl="0" algn="just" defTabSz="800100" rtl="0">
            <a:lnSpc>
              <a:spcPct val="90000"/>
            </a:lnSpc>
            <a:spcBef>
              <a:spcPct val="0"/>
            </a:spcBef>
            <a:spcAft>
              <a:spcPct val="35000"/>
            </a:spcAft>
          </a:pPr>
          <a:r>
            <a:rPr lang="es-MX" sz="1800" kern="1200" dirty="0" smtClean="0"/>
            <a:t>Tendrá la forma de la hipérbola f(x) = 1/x pero desplazada 3 unidades hacia la derecha del origen y 2 unidades hacia arriba.</a:t>
          </a:r>
        </a:p>
        <a:p>
          <a:pPr lvl="0" algn="just" defTabSz="800100" rtl="0">
            <a:lnSpc>
              <a:spcPct val="90000"/>
            </a:lnSpc>
            <a:spcBef>
              <a:spcPct val="0"/>
            </a:spcBef>
            <a:spcAft>
              <a:spcPct val="35000"/>
            </a:spcAft>
          </a:pPr>
          <a:endParaRPr lang="es-MX" sz="1800" kern="1200" dirty="0" smtClean="0"/>
        </a:p>
        <a:p>
          <a:pPr lvl="0" algn="just" defTabSz="800100" rtl="0">
            <a:lnSpc>
              <a:spcPct val="90000"/>
            </a:lnSpc>
            <a:spcBef>
              <a:spcPct val="0"/>
            </a:spcBef>
            <a:spcAft>
              <a:spcPct val="35000"/>
            </a:spcAft>
          </a:pPr>
          <a:r>
            <a:rPr lang="es-MX" sz="1800" kern="1200" dirty="0" smtClean="0"/>
            <a:t>gráficando </a:t>
          </a:r>
          <a:r>
            <a:rPr lang="es-MX" sz="1800" kern="1200" dirty="0" smtClean="0"/>
            <a:t>con mimioteach se tiene:</a:t>
          </a:r>
          <a:endParaRPr lang="es-MX" sz="1800" kern="1200" dirty="0"/>
        </a:p>
      </dsp:txBody>
      <dsp:txXfrm>
        <a:off x="138103" y="182022"/>
        <a:ext cx="4962920" cy="2552853"/>
      </dsp:txXfrm>
    </dsp:sp>
  </dsp:spTree>
</dsp:drawing>
</file>

<file path=ppt/diagrams/drawing6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6A4D3-6CD9-4FAC-B17D-23AC2BACBECE}">
      <dsp:nvSpPr>
        <dsp:cNvPr id="0" name=""/>
        <dsp:cNvSpPr/>
      </dsp:nvSpPr>
      <dsp:spPr>
        <a:xfrm>
          <a:off x="0" y="17775"/>
          <a:ext cx="5031367" cy="1216800"/>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es-MX" sz="3200" kern="1200" dirty="0" smtClean="0"/>
            <a:t>Gráfica </a:t>
          </a:r>
          <a:r>
            <a:rPr lang="es-MX" sz="3200" kern="1200" dirty="0" smtClean="0"/>
            <a:t>de	 k f(x)</a:t>
          </a:r>
        </a:p>
      </dsp:txBody>
      <dsp:txXfrm>
        <a:off x="59399" y="77174"/>
        <a:ext cx="4912569" cy="1098002"/>
      </dsp:txXfrm>
    </dsp:sp>
  </dsp:spTree>
</dsp:drawing>
</file>

<file path=ppt/diagrams/drawing6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422A25-B35E-4387-8D64-AD6B261BAD2C}">
      <dsp:nvSpPr>
        <dsp:cNvPr id="0" name=""/>
        <dsp:cNvSpPr/>
      </dsp:nvSpPr>
      <dsp:spPr>
        <a:xfrm>
          <a:off x="0" y="1"/>
          <a:ext cx="4923692" cy="3892945"/>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s-MX" sz="1600" kern="1200" dirty="0" smtClean="0"/>
            <a:t>Cuando se tiene una </a:t>
          </a:r>
          <a:r>
            <a:rPr lang="es-MX" sz="1600" kern="1200" dirty="0" smtClean="0"/>
            <a:t>gráfica </a:t>
          </a:r>
          <a:r>
            <a:rPr lang="es-MX" sz="1600" kern="1200" dirty="0" smtClean="0"/>
            <a:t>conocida</a:t>
          </a:r>
        </a:p>
        <a:p>
          <a:pPr lvl="0" algn="l" defTabSz="711200" rtl="0">
            <a:lnSpc>
              <a:spcPct val="90000"/>
            </a:lnSpc>
            <a:spcBef>
              <a:spcPct val="0"/>
            </a:spcBef>
            <a:spcAft>
              <a:spcPct val="35000"/>
            </a:spcAft>
          </a:pPr>
          <a:r>
            <a:rPr lang="es-MX" sz="1600" kern="1200" dirty="0" smtClean="0"/>
            <a:t> y = f(x),  el multiplicar </a:t>
          </a:r>
          <a:r>
            <a:rPr lang="es-MX" sz="1600" b="1" kern="1200" dirty="0" smtClean="0"/>
            <a:t>k</a:t>
          </a:r>
          <a:r>
            <a:rPr lang="es-MX" sz="1600" kern="1200" dirty="0" smtClean="0"/>
            <a:t> por </a:t>
          </a:r>
          <a:r>
            <a:rPr lang="es-MX" sz="1600" b="1" kern="1200" dirty="0" smtClean="0"/>
            <a:t>f(x) </a:t>
          </a:r>
          <a:r>
            <a:rPr lang="es-MX" sz="1600" kern="1200" dirty="0" smtClean="0"/>
            <a:t>hará que:</a:t>
          </a:r>
        </a:p>
        <a:p>
          <a:pPr lvl="0" algn="l" defTabSz="711200" rtl="0">
            <a:lnSpc>
              <a:spcPct val="90000"/>
            </a:lnSpc>
            <a:spcBef>
              <a:spcPct val="0"/>
            </a:spcBef>
            <a:spcAft>
              <a:spcPct val="35000"/>
            </a:spcAft>
          </a:pPr>
          <a:endParaRPr lang="es-MX" sz="1600" kern="1200" dirty="0" smtClean="0"/>
        </a:p>
        <a:p>
          <a:pPr lvl="0" algn="l" defTabSz="711200" rtl="0">
            <a:lnSpc>
              <a:spcPct val="90000"/>
            </a:lnSpc>
            <a:spcBef>
              <a:spcPct val="0"/>
            </a:spcBef>
            <a:spcAft>
              <a:spcPct val="35000"/>
            </a:spcAft>
          </a:pPr>
          <a:r>
            <a:rPr lang="es-MX" sz="1600" b="1" kern="1200" dirty="0" smtClean="0"/>
            <a:t>Si K &gt;1 </a:t>
          </a:r>
          <a:r>
            <a:rPr lang="es-MX" sz="1600" kern="1200" dirty="0" smtClean="0"/>
            <a:t>		Los valores de f(x) se verán</a:t>
          </a:r>
        </a:p>
        <a:p>
          <a:pPr lvl="0" algn="l" defTabSz="711200" rtl="0">
            <a:lnSpc>
              <a:spcPct val="90000"/>
            </a:lnSpc>
            <a:spcBef>
              <a:spcPct val="0"/>
            </a:spcBef>
            <a:spcAft>
              <a:spcPct val="35000"/>
            </a:spcAft>
          </a:pPr>
          <a:r>
            <a:rPr lang="es-MX" sz="1600" kern="1200" dirty="0" smtClean="0"/>
            <a:t>		 incrementados k veces.</a:t>
          </a:r>
        </a:p>
        <a:p>
          <a:pPr lvl="0" algn="l" defTabSz="711200" rtl="0">
            <a:lnSpc>
              <a:spcPct val="90000"/>
            </a:lnSpc>
            <a:spcBef>
              <a:spcPct val="0"/>
            </a:spcBef>
            <a:spcAft>
              <a:spcPct val="35000"/>
            </a:spcAft>
          </a:pPr>
          <a:endParaRPr lang="es-MX" sz="1600" kern="1200" dirty="0" smtClean="0"/>
        </a:p>
        <a:p>
          <a:pPr lvl="0" algn="l" defTabSz="711200" rtl="0">
            <a:lnSpc>
              <a:spcPct val="90000"/>
            </a:lnSpc>
            <a:spcBef>
              <a:spcPct val="0"/>
            </a:spcBef>
            <a:spcAft>
              <a:spcPct val="35000"/>
            </a:spcAft>
          </a:pPr>
          <a:r>
            <a:rPr lang="es-MX" sz="1600" kern="1200" dirty="0" smtClean="0"/>
            <a:t>Si </a:t>
          </a:r>
          <a:r>
            <a:rPr lang="es-MX" sz="1600" b="1" kern="1200" dirty="0" smtClean="0"/>
            <a:t>0 &lt; k &lt; 1 </a:t>
          </a:r>
          <a:r>
            <a:rPr lang="es-MX" sz="1600" kern="1200" dirty="0" smtClean="0"/>
            <a:t>	Los valores de f(x) se verán </a:t>
          </a:r>
        </a:p>
        <a:p>
          <a:pPr lvl="0" algn="l" defTabSz="711200" rtl="0">
            <a:lnSpc>
              <a:spcPct val="90000"/>
            </a:lnSpc>
            <a:spcBef>
              <a:spcPct val="0"/>
            </a:spcBef>
            <a:spcAft>
              <a:spcPct val="35000"/>
            </a:spcAft>
          </a:pPr>
          <a:r>
            <a:rPr lang="es-MX" sz="1600" kern="1200" dirty="0" smtClean="0"/>
            <a:t>		divididos k veces.</a:t>
          </a:r>
        </a:p>
        <a:p>
          <a:pPr lvl="0" algn="l" defTabSz="711200" rtl="0">
            <a:lnSpc>
              <a:spcPct val="90000"/>
            </a:lnSpc>
            <a:spcBef>
              <a:spcPct val="0"/>
            </a:spcBef>
            <a:spcAft>
              <a:spcPct val="35000"/>
            </a:spcAft>
          </a:pPr>
          <a:endParaRPr lang="es-MX" sz="1600" kern="1200" dirty="0" smtClean="0"/>
        </a:p>
        <a:p>
          <a:pPr lvl="0" algn="l" defTabSz="711200" rtl="0">
            <a:lnSpc>
              <a:spcPct val="90000"/>
            </a:lnSpc>
            <a:spcBef>
              <a:spcPct val="0"/>
            </a:spcBef>
            <a:spcAft>
              <a:spcPct val="35000"/>
            </a:spcAft>
          </a:pPr>
          <a:r>
            <a:rPr lang="es-MX" sz="1600" kern="1200" dirty="0" smtClean="0"/>
            <a:t>Lo que parecerá  que la curva se estirara cuando </a:t>
          </a:r>
          <a:r>
            <a:rPr lang="es-MX" sz="1600" b="1" kern="1200" dirty="0" smtClean="0"/>
            <a:t>k &gt; 0</a:t>
          </a:r>
          <a:r>
            <a:rPr lang="es-MX" sz="1600" kern="1200" dirty="0" smtClean="0"/>
            <a:t>,  o que la curva se ensancha cuando </a:t>
          </a:r>
          <a:r>
            <a:rPr lang="es-MX" sz="1600" b="1" kern="1200" dirty="0" smtClean="0"/>
            <a:t>0 &lt; k &lt; 1</a:t>
          </a:r>
          <a:r>
            <a:rPr lang="es-MX" sz="1600" kern="1200" dirty="0" smtClean="0"/>
            <a:t>.</a:t>
          </a:r>
          <a:endParaRPr lang="es-MX" sz="1600" kern="1200" dirty="0"/>
        </a:p>
      </dsp:txBody>
      <dsp:txXfrm>
        <a:off x="190038" y="190039"/>
        <a:ext cx="4543616" cy="3512869"/>
      </dsp:txXfrm>
    </dsp:sp>
  </dsp:spTree>
</dsp:drawing>
</file>

<file path=ppt/diagrams/drawing6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2B5D55-2923-49E0-B6C7-6E00098D8918}">
      <dsp:nvSpPr>
        <dsp:cNvPr id="0" name=""/>
        <dsp:cNvSpPr/>
      </dsp:nvSpPr>
      <dsp:spPr>
        <a:xfrm>
          <a:off x="0" y="0"/>
          <a:ext cx="1105469" cy="567461"/>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MX" sz="1400" b="1" kern="1200" dirty="0" smtClean="0"/>
            <a:t>K f(x)</a:t>
          </a:r>
        </a:p>
        <a:p>
          <a:pPr lvl="0" algn="ctr" defTabSz="622300" rtl="0">
            <a:lnSpc>
              <a:spcPct val="90000"/>
            </a:lnSpc>
            <a:spcBef>
              <a:spcPct val="0"/>
            </a:spcBef>
            <a:spcAft>
              <a:spcPct val="35000"/>
            </a:spcAft>
          </a:pPr>
          <a:r>
            <a:rPr lang="es-MX" sz="1400" b="1" kern="1200" dirty="0" smtClean="0"/>
            <a:t>K &gt; 1 </a:t>
          </a:r>
          <a:endParaRPr lang="es-MX" sz="1400" b="1" kern="1200" dirty="0"/>
        </a:p>
      </dsp:txBody>
      <dsp:txXfrm>
        <a:off x="27701" y="27701"/>
        <a:ext cx="1050067" cy="512059"/>
      </dsp:txXfrm>
    </dsp:sp>
  </dsp:spTree>
</dsp:drawing>
</file>

<file path=ppt/diagrams/drawing6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2B5D55-2923-49E0-B6C7-6E00098D8918}">
      <dsp:nvSpPr>
        <dsp:cNvPr id="0" name=""/>
        <dsp:cNvSpPr/>
      </dsp:nvSpPr>
      <dsp:spPr>
        <a:xfrm>
          <a:off x="0" y="7320"/>
          <a:ext cx="709683" cy="486720"/>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b="1" kern="1200" smtClean="0"/>
            <a:t>f </a:t>
          </a:r>
          <a:r>
            <a:rPr lang="es-MX" sz="1800" b="1" kern="1200" dirty="0" smtClean="0"/>
            <a:t>(x) </a:t>
          </a:r>
          <a:endParaRPr lang="es-MX" sz="1800" b="1" kern="1200" dirty="0"/>
        </a:p>
      </dsp:txBody>
      <dsp:txXfrm>
        <a:off x="23760" y="31080"/>
        <a:ext cx="662163" cy="439200"/>
      </dsp:txXfrm>
    </dsp:sp>
  </dsp:spTree>
</dsp:drawing>
</file>

<file path=ppt/diagrams/drawing6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2B5D55-2923-49E0-B6C7-6E00098D8918}">
      <dsp:nvSpPr>
        <dsp:cNvPr id="0" name=""/>
        <dsp:cNvSpPr/>
      </dsp:nvSpPr>
      <dsp:spPr>
        <a:xfrm>
          <a:off x="0" y="0"/>
          <a:ext cx="1105469" cy="567461"/>
        </a:xfrm>
        <a:prstGeom prst="round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MX" sz="1400" b="1" kern="1200" dirty="0" smtClean="0"/>
            <a:t>K f(x)</a:t>
          </a:r>
        </a:p>
        <a:p>
          <a:pPr lvl="0" algn="ctr" defTabSz="622300" rtl="0">
            <a:lnSpc>
              <a:spcPct val="90000"/>
            </a:lnSpc>
            <a:spcBef>
              <a:spcPct val="0"/>
            </a:spcBef>
            <a:spcAft>
              <a:spcPct val="35000"/>
            </a:spcAft>
          </a:pPr>
          <a:r>
            <a:rPr lang="es-MX" sz="1400" b="1" kern="1200" dirty="0" smtClean="0"/>
            <a:t>0 &lt; K &lt; 1 </a:t>
          </a:r>
          <a:endParaRPr lang="es-MX" sz="1400" b="1" kern="1200" dirty="0"/>
        </a:p>
      </dsp:txBody>
      <dsp:txXfrm>
        <a:off x="27701" y="27701"/>
        <a:ext cx="1050067" cy="51205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FFE32F-3F9B-4E75-AB84-53A15C4631FB}">
      <dsp:nvSpPr>
        <dsp:cNvPr id="0" name=""/>
        <dsp:cNvSpPr/>
      </dsp:nvSpPr>
      <dsp:spPr>
        <a:xfrm>
          <a:off x="0" y="0"/>
          <a:ext cx="4374545" cy="647595"/>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es-MX" sz="2700" kern="1200" dirty="0" smtClean="0"/>
            <a:t>Funciones básicas</a:t>
          </a:r>
          <a:endParaRPr lang="es-MX" sz="2700" kern="1200" dirty="0"/>
        </a:p>
      </dsp:txBody>
      <dsp:txXfrm>
        <a:off x="31613" y="31613"/>
        <a:ext cx="4311319" cy="584369"/>
      </dsp:txXfrm>
    </dsp:sp>
  </dsp:spTree>
</dsp:drawing>
</file>

<file path=ppt/diagrams/drawing7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022340-C77F-4C20-B819-D38EFDC4C8B8}">
      <dsp:nvSpPr>
        <dsp:cNvPr id="0" name=""/>
        <dsp:cNvSpPr/>
      </dsp:nvSpPr>
      <dsp:spPr>
        <a:xfrm>
          <a:off x="0" y="0"/>
          <a:ext cx="4668253" cy="5995321"/>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kern="1200" dirty="0" smtClean="0"/>
            <a:t>Entonces que la función:</a:t>
          </a:r>
        </a:p>
        <a:p>
          <a:pPr lvl="0" algn="l" defTabSz="889000" rtl="0">
            <a:lnSpc>
              <a:spcPct val="90000"/>
            </a:lnSpc>
            <a:spcBef>
              <a:spcPct val="0"/>
            </a:spcBef>
            <a:spcAft>
              <a:spcPct val="35000"/>
            </a:spcAft>
          </a:pPr>
          <a:endParaRPr lang="es-MX" sz="1800" kern="1200" dirty="0" smtClean="0"/>
        </a:p>
        <a:p>
          <a:pPr lvl="0" algn="l" defTabSz="889000" rtl="0">
            <a:lnSpc>
              <a:spcPct val="90000"/>
            </a:lnSpc>
            <a:spcBef>
              <a:spcPct val="0"/>
            </a:spcBef>
            <a:spcAft>
              <a:spcPct val="35000"/>
            </a:spcAft>
          </a:pPr>
          <a:endParaRPr lang="es-MX" sz="1400" kern="1200" dirty="0" smtClean="0"/>
        </a:p>
        <a:p>
          <a:pPr lvl="0" algn="l" defTabSz="889000" rtl="0">
            <a:lnSpc>
              <a:spcPct val="90000"/>
            </a:lnSpc>
            <a:spcBef>
              <a:spcPct val="0"/>
            </a:spcBef>
            <a:spcAft>
              <a:spcPct val="35000"/>
            </a:spcAft>
          </a:pPr>
          <a:r>
            <a:rPr lang="es-MX" sz="1400" kern="1200" dirty="0" smtClean="0"/>
            <a:t> </a:t>
          </a:r>
          <a:r>
            <a:rPr lang="es-MX" sz="2400" b="1" kern="1200" dirty="0" smtClean="0"/>
            <a:t>f(x) = 10 e</a:t>
          </a:r>
          <a:r>
            <a:rPr lang="es-MX" sz="2400" b="1" kern="1200" baseline="30000" dirty="0" smtClean="0"/>
            <a:t>x</a:t>
          </a:r>
          <a:endParaRPr lang="es-MX" sz="1800" kern="1200" dirty="0" smtClean="0"/>
        </a:p>
        <a:p>
          <a:pPr lvl="0" algn="l" defTabSz="889000" rtl="0">
            <a:lnSpc>
              <a:spcPct val="90000"/>
            </a:lnSpc>
            <a:spcBef>
              <a:spcPct val="0"/>
            </a:spcBef>
            <a:spcAft>
              <a:spcPct val="35000"/>
            </a:spcAft>
          </a:pPr>
          <a:endParaRPr lang="es-MX" sz="2000" kern="1200" dirty="0" smtClean="0"/>
        </a:p>
        <a:p>
          <a:pPr lvl="0" algn="l" defTabSz="889000" rtl="0">
            <a:lnSpc>
              <a:spcPct val="90000"/>
            </a:lnSpc>
            <a:spcBef>
              <a:spcPct val="0"/>
            </a:spcBef>
            <a:spcAft>
              <a:spcPct val="35000"/>
            </a:spcAft>
          </a:pPr>
          <a:r>
            <a:rPr lang="es-MX" sz="2000" kern="1200" dirty="0" smtClean="0"/>
            <a:t>Será una </a:t>
          </a:r>
          <a:r>
            <a:rPr lang="es-MX" sz="2000" kern="1200" dirty="0" smtClean="0"/>
            <a:t>gráfica </a:t>
          </a:r>
          <a:r>
            <a:rPr lang="es-MX" sz="2000" kern="1200" dirty="0" smtClean="0"/>
            <a:t>similar a la de una función exponencial  primitiva </a:t>
          </a:r>
          <a:r>
            <a:rPr lang="es-MX" sz="2000" b="1" kern="1200" dirty="0" smtClean="0"/>
            <a:t>f(x) = e</a:t>
          </a:r>
          <a:r>
            <a:rPr lang="es-MX" sz="2000" b="1" kern="1200" baseline="30000" dirty="0" smtClean="0"/>
            <a:t>x</a:t>
          </a:r>
          <a:r>
            <a:rPr lang="es-MX" sz="2000" b="1" kern="1200" dirty="0" smtClean="0"/>
            <a:t> </a:t>
          </a:r>
          <a:r>
            <a:rPr lang="es-MX" sz="2000" kern="1200" dirty="0" smtClean="0"/>
            <a:t>que adelgaza 10 veces.</a:t>
          </a:r>
          <a:endParaRPr lang="es-MX" sz="1800" kern="1200" dirty="0"/>
        </a:p>
      </dsp:txBody>
      <dsp:txXfrm>
        <a:off x="227885" y="227885"/>
        <a:ext cx="4212483" cy="5539551"/>
      </dsp:txXfrm>
    </dsp:sp>
  </dsp:spTree>
</dsp:drawing>
</file>

<file path=ppt/diagrams/drawing7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2B5D55-2923-49E0-B6C7-6E00098D8918}">
      <dsp:nvSpPr>
        <dsp:cNvPr id="0" name=""/>
        <dsp:cNvSpPr/>
      </dsp:nvSpPr>
      <dsp:spPr>
        <a:xfrm>
          <a:off x="0" y="0"/>
          <a:ext cx="805218" cy="617760"/>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b="1" kern="1200" dirty="0" smtClean="0"/>
            <a:t>K f(x) </a:t>
          </a:r>
          <a:endParaRPr lang="es-MX" sz="1800" b="1" kern="1200" dirty="0"/>
        </a:p>
      </dsp:txBody>
      <dsp:txXfrm>
        <a:off x="30157" y="30157"/>
        <a:ext cx="744904" cy="557446"/>
      </dsp:txXfrm>
    </dsp:sp>
  </dsp:spTree>
</dsp:drawing>
</file>

<file path=ppt/diagrams/drawing7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2B5D55-2923-49E0-B6C7-6E00098D8918}">
      <dsp:nvSpPr>
        <dsp:cNvPr id="0" name=""/>
        <dsp:cNvSpPr/>
      </dsp:nvSpPr>
      <dsp:spPr>
        <a:xfrm>
          <a:off x="0" y="10036"/>
          <a:ext cx="805218" cy="617760"/>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b="1" kern="1200" dirty="0" smtClean="0"/>
            <a:t> f(x) </a:t>
          </a:r>
          <a:endParaRPr lang="es-MX" sz="2000" b="1" kern="1200" dirty="0"/>
        </a:p>
      </dsp:txBody>
      <dsp:txXfrm>
        <a:off x="30157" y="40193"/>
        <a:ext cx="744904" cy="557446"/>
      </dsp:txXfrm>
    </dsp:sp>
  </dsp:spTree>
</dsp:drawing>
</file>

<file path=ppt/diagrams/drawing7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2B5D55-2923-49E0-B6C7-6E00098D8918}">
      <dsp:nvSpPr>
        <dsp:cNvPr id="0" name=""/>
        <dsp:cNvSpPr/>
      </dsp:nvSpPr>
      <dsp:spPr>
        <a:xfrm>
          <a:off x="0" y="0"/>
          <a:ext cx="1031603" cy="617760"/>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b="1" kern="1200" dirty="0" smtClean="0"/>
            <a:t>K &gt; 1 </a:t>
          </a:r>
          <a:endParaRPr lang="es-MX" sz="2000" b="1" kern="1200" dirty="0"/>
        </a:p>
      </dsp:txBody>
      <dsp:txXfrm>
        <a:off x="30157" y="30157"/>
        <a:ext cx="971289" cy="557446"/>
      </dsp:txXfrm>
    </dsp:sp>
  </dsp:spTree>
</dsp:drawing>
</file>

<file path=ppt/diagrams/drawing7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022340-C77F-4C20-B819-D38EFDC4C8B8}">
      <dsp:nvSpPr>
        <dsp:cNvPr id="0" name=""/>
        <dsp:cNvSpPr/>
      </dsp:nvSpPr>
      <dsp:spPr>
        <a:xfrm>
          <a:off x="0" y="0"/>
          <a:ext cx="4668253" cy="5995321"/>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kern="1200" dirty="0" smtClean="0"/>
            <a:t>Entonces que la función:</a:t>
          </a:r>
        </a:p>
        <a:p>
          <a:pPr lvl="0" algn="l" defTabSz="889000" rtl="0">
            <a:lnSpc>
              <a:spcPct val="90000"/>
            </a:lnSpc>
            <a:spcBef>
              <a:spcPct val="0"/>
            </a:spcBef>
            <a:spcAft>
              <a:spcPct val="35000"/>
            </a:spcAft>
          </a:pPr>
          <a:endParaRPr lang="es-MX" sz="1800" kern="1200" dirty="0" smtClean="0"/>
        </a:p>
        <a:p>
          <a:pPr lvl="0" algn="l" defTabSz="889000" rtl="0">
            <a:lnSpc>
              <a:spcPct val="90000"/>
            </a:lnSpc>
            <a:spcBef>
              <a:spcPct val="0"/>
            </a:spcBef>
            <a:spcAft>
              <a:spcPct val="35000"/>
            </a:spcAft>
          </a:pPr>
          <a:endParaRPr lang="es-MX" sz="1400" kern="1200" dirty="0" smtClean="0"/>
        </a:p>
        <a:p>
          <a:pPr lvl="0" algn="l" defTabSz="889000" rtl="0">
            <a:lnSpc>
              <a:spcPct val="90000"/>
            </a:lnSpc>
            <a:spcBef>
              <a:spcPct val="0"/>
            </a:spcBef>
            <a:spcAft>
              <a:spcPct val="35000"/>
            </a:spcAft>
          </a:pPr>
          <a:r>
            <a:rPr lang="es-MX" sz="1400" kern="1200" dirty="0" smtClean="0"/>
            <a:t> </a:t>
          </a:r>
          <a:r>
            <a:rPr lang="es-MX" sz="2400" b="1" kern="1200" dirty="0" smtClean="0"/>
            <a:t>f(x) = (1/10) e</a:t>
          </a:r>
          <a:r>
            <a:rPr lang="es-MX" sz="2400" b="1" kern="1200" baseline="30000" dirty="0" smtClean="0"/>
            <a:t>x</a:t>
          </a:r>
          <a:endParaRPr lang="es-MX" sz="1800" kern="1200" dirty="0" smtClean="0"/>
        </a:p>
        <a:p>
          <a:pPr lvl="0" algn="l" defTabSz="889000" rtl="0">
            <a:lnSpc>
              <a:spcPct val="90000"/>
            </a:lnSpc>
            <a:spcBef>
              <a:spcPct val="0"/>
            </a:spcBef>
            <a:spcAft>
              <a:spcPct val="35000"/>
            </a:spcAft>
          </a:pPr>
          <a:endParaRPr lang="es-MX" sz="2000" kern="1200" dirty="0" smtClean="0"/>
        </a:p>
        <a:p>
          <a:pPr lvl="0" algn="l" defTabSz="889000" rtl="0">
            <a:lnSpc>
              <a:spcPct val="90000"/>
            </a:lnSpc>
            <a:spcBef>
              <a:spcPct val="0"/>
            </a:spcBef>
            <a:spcAft>
              <a:spcPct val="35000"/>
            </a:spcAft>
          </a:pPr>
          <a:r>
            <a:rPr lang="es-MX" sz="2000" kern="1200" dirty="0" smtClean="0"/>
            <a:t>Será una </a:t>
          </a:r>
          <a:r>
            <a:rPr lang="es-MX" sz="2000" kern="1200" dirty="0" smtClean="0"/>
            <a:t>gráfica </a:t>
          </a:r>
          <a:r>
            <a:rPr lang="es-MX" sz="2000" kern="1200" dirty="0" smtClean="0"/>
            <a:t>similar a la de una función exponencial  primitiva </a:t>
          </a:r>
          <a:r>
            <a:rPr lang="es-MX" sz="2000" b="1" kern="1200" dirty="0" smtClean="0"/>
            <a:t>f(x) = e</a:t>
          </a:r>
          <a:r>
            <a:rPr lang="es-MX" sz="2000" b="1" kern="1200" baseline="30000" dirty="0" smtClean="0"/>
            <a:t>x</a:t>
          </a:r>
          <a:r>
            <a:rPr lang="es-MX" sz="2000" b="1" kern="1200" dirty="0" smtClean="0"/>
            <a:t> </a:t>
          </a:r>
          <a:r>
            <a:rPr lang="es-MX" sz="2000" kern="1200" dirty="0" smtClean="0"/>
            <a:t>que se ensancha 10 veces.</a:t>
          </a:r>
          <a:endParaRPr lang="es-MX" sz="1800" kern="1200" dirty="0"/>
        </a:p>
      </dsp:txBody>
      <dsp:txXfrm>
        <a:off x="227885" y="227885"/>
        <a:ext cx="4212483" cy="5539551"/>
      </dsp:txXfrm>
    </dsp:sp>
  </dsp:spTree>
</dsp:drawing>
</file>

<file path=ppt/diagrams/drawing7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2B5D55-2923-49E0-B6C7-6E00098D8918}">
      <dsp:nvSpPr>
        <dsp:cNvPr id="0" name=""/>
        <dsp:cNvSpPr/>
      </dsp:nvSpPr>
      <dsp:spPr>
        <a:xfrm>
          <a:off x="0" y="0"/>
          <a:ext cx="805218" cy="617760"/>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b="1" kern="1200" dirty="0" smtClean="0"/>
            <a:t>K f(x) </a:t>
          </a:r>
          <a:endParaRPr lang="es-MX" sz="1800" b="1" kern="1200" dirty="0"/>
        </a:p>
      </dsp:txBody>
      <dsp:txXfrm>
        <a:off x="30157" y="30157"/>
        <a:ext cx="744904" cy="557446"/>
      </dsp:txXfrm>
    </dsp:sp>
  </dsp:spTree>
</dsp:drawing>
</file>

<file path=ppt/diagrams/drawing7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2B5D55-2923-49E0-B6C7-6E00098D8918}">
      <dsp:nvSpPr>
        <dsp:cNvPr id="0" name=""/>
        <dsp:cNvSpPr/>
      </dsp:nvSpPr>
      <dsp:spPr>
        <a:xfrm>
          <a:off x="0" y="10036"/>
          <a:ext cx="805218" cy="617760"/>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b="1" kern="1200" dirty="0" smtClean="0"/>
            <a:t> f(x) </a:t>
          </a:r>
          <a:endParaRPr lang="es-MX" sz="2000" b="1" kern="1200" dirty="0"/>
        </a:p>
      </dsp:txBody>
      <dsp:txXfrm>
        <a:off x="30157" y="40193"/>
        <a:ext cx="744904" cy="557446"/>
      </dsp:txXfrm>
    </dsp:sp>
  </dsp:spTree>
</dsp:drawing>
</file>

<file path=ppt/diagrams/drawing7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2B5D55-2923-49E0-B6C7-6E00098D8918}">
      <dsp:nvSpPr>
        <dsp:cNvPr id="0" name=""/>
        <dsp:cNvSpPr/>
      </dsp:nvSpPr>
      <dsp:spPr>
        <a:xfrm>
          <a:off x="0" y="0"/>
          <a:ext cx="1345502" cy="617760"/>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b="1" kern="1200" dirty="0" smtClean="0"/>
            <a:t>0 &lt; K &lt; 1 </a:t>
          </a:r>
          <a:endParaRPr lang="es-MX" sz="2000" b="1" kern="1200" dirty="0"/>
        </a:p>
      </dsp:txBody>
      <dsp:txXfrm>
        <a:off x="30157" y="30157"/>
        <a:ext cx="1285188" cy="557446"/>
      </dsp:txXfrm>
    </dsp:sp>
  </dsp:spTree>
</dsp:drawing>
</file>

<file path=ppt/diagrams/drawing7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450569-8037-4B1F-B0EB-394E450B890B}">
      <dsp:nvSpPr>
        <dsp:cNvPr id="0" name=""/>
        <dsp:cNvSpPr/>
      </dsp:nvSpPr>
      <dsp:spPr>
        <a:xfrm>
          <a:off x="0" y="3"/>
          <a:ext cx="3505199" cy="95940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rtl="0">
            <a:lnSpc>
              <a:spcPct val="90000"/>
            </a:lnSpc>
            <a:spcBef>
              <a:spcPct val="0"/>
            </a:spcBef>
            <a:spcAft>
              <a:spcPct val="35000"/>
            </a:spcAft>
          </a:pPr>
          <a:r>
            <a:rPr lang="es-MX" sz="4000" b="0" kern="1200" dirty="0" smtClean="0"/>
            <a:t>Ejercicios</a:t>
          </a:r>
          <a:endParaRPr lang="es-MX" sz="4000" kern="1200" dirty="0"/>
        </a:p>
      </dsp:txBody>
      <dsp:txXfrm>
        <a:off x="46834" y="46837"/>
        <a:ext cx="3411531" cy="865732"/>
      </dsp:txXfrm>
    </dsp:sp>
  </dsp:spTree>
</dsp:drawing>
</file>

<file path=ppt/diagrams/drawing7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3A250D-D834-4EA4-A2E3-C3AF2EE2323B}">
      <dsp:nvSpPr>
        <dsp:cNvPr id="0" name=""/>
        <dsp:cNvSpPr/>
      </dsp:nvSpPr>
      <dsp:spPr>
        <a:xfrm>
          <a:off x="0" y="4805"/>
          <a:ext cx="3812346" cy="4915931"/>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s-MX" sz="2800" kern="1200" dirty="0" smtClean="0"/>
            <a:t>f(x) = -5(X +3)</a:t>
          </a:r>
        </a:p>
        <a:p>
          <a:pPr lvl="0" algn="l" defTabSz="1244600" rtl="0">
            <a:lnSpc>
              <a:spcPct val="90000"/>
            </a:lnSpc>
            <a:spcBef>
              <a:spcPct val="0"/>
            </a:spcBef>
            <a:spcAft>
              <a:spcPct val="35000"/>
            </a:spcAft>
          </a:pPr>
          <a:endParaRPr lang="es-MX" sz="2800" kern="1200" dirty="0" smtClean="0"/>
        </a:p>
        <a:p>
          <a:pPr lvl="0" algn="l" defTabSz="1244600" rtl="0">
            <a:lnSpc>
              <a:spcPct val="90000"/>
            </a:lnSpc>
            <a:spcBef>
              <a:spcPct val="0"/>
            </a:spcBef>
            <a:spcAft>
              <a:spcPct val="35000"/>
            </a:spcAft>
          </a:pPr>
          <a:r>
            <a:rPr lang="es-MX" sz="2800" kern="1200" dirty="0" smtClean="0"/>
            <a:t>f(x) = 0.4(X+2)</a:t>
          </a:r>
          <a:r>
            <a:rPr lang="es-MX" sz="2800" kern="1200" baseline="30000" dirty="0" smtClean="0"/>
            <a:t>2</a:t>
          </a:r>
          <a:r>
            <a:rPr lang="es-MX" sz="2800" kern="1200" dirty="0" smtClean="0"/>
            <a:t> -1</a:t>
          </a:r>
        </a:p>
        <a:p>
          <a:pPr lvl="0" algn="l" defTabSz="1244600" rtl="0">
            <a:lnSpc>
              <a:spcPct val="90000"/>
            </a:lnSpc>
            <a:spcBef>
              <a:spcPct val="0"/>
            </a:spcBef>
            <a:spcAft>
              <a:spcPct val="35000"/>
            </a:spcAft>
          </a:pPr>
          <a:endParaRPr lang="es-MX" sz="2800" kern="1200" dirty="0" smtClean="0"/>
        </a:p>
        <a:p>
          <a:pPr lvl="0" algn="l" defTabSz="1244600" rtl="0">
            <a:lnSpc>
              <a:spcPct val="90000"/>
            </a:lnSpc>
            <a:spcBef>
              <a:spcPct val="0"/>
            </a:spcBef>
            <a:spcAft>
              <a:spcPct val="35000"/>
            </a:spcAft>
          </a:pPr>
          <a:r>
            <a:rPr lang="es-MX" sz="2800" kern="1200" dirty="0" smtClean="0"/>
            <a:t>f(x) = 0.5e</a:t>
          </a:r>
          <a:r>
            <a:rPr lang="es-MX" sz="2800" kern="1200" baseline="30000" dirty="0" smtClean="0"/>
            <a:t>X+1</a:t>
          </a:r>
          <a:r>
            <a:rPr lang="es-MX" sz="2800" kern="1200" dirty="0" smtClean="0"/>
            <a:t> </a:t>
          </a:r>
        </a:p>
        <a:p>
          <a:pPr lvl="0" algn="l" defTabSz="1244600" rtl="0">
            <a:lnSpc>
              <a:spcPct val="90000"/>
            </a:lnSpc>
            <a:spcBef>
              <a:spcPct val="0"/>
            </a:spcBef>
            <a:spcAft>
              <a:spcPct val="35000"/>
            </a:spcAft>
          </a:pPr>
          <a:endParaRPr lang="es-MX" sz="2800" kern="1200" dirty="0" smtClean="0"/>
        </a:p>
        <a:p>
          <a:pPr lvl="0" algn="l" defTabSz="1244600" rtl="0">
            <a:lnSpc>
              <a:spcPct val="90000"/>
            </a:lnSpc>
            <a:spcBef>
              <a:spcPct val="0"/>
            </a:spcBef>
            <a:spcAft>
              <a:spcPct val="35000"/>
            </a:spcAft>
          </a:pPr>
          <a:r>
            <a:rPr lang="es-MX" sz="2800" kern="1200" dirty="0" smtClean="0"/>
            <a:t>f(x) = 3[1/(X-3) +2]</a:t>
          </a:r>
          <a:endParaRPr lang="es-MX" sz="2800" kern="1200" dirty="0"/>
        </a:p>
      </dsp:txBody>
      <dsp:txXfrm>
        <a:off x="186103" y="190908"/>
        <a:ext cx="3440140" cy="4543725"/>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A1644F-DC01-4057-BAEF-97B1E3DDEC37}">
      <dsp:nvSpPr>
        <dsp:cNvPr id="0" name=""/>
        <dsp:cNvSpPr/>
      </dsp:nvSpPr>
      <dsp:spPr>
        <a:xfrm>
          <a:off x="0" y="7741"/>
          <a:ext cx="850204" cy="38376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b="1" kern="1200" dirty="0" smtClean="0"/>
            <a:t>Y = X  </a:t>
          </a:r>
          <a:endParaRPr lang="es-MX" sz="1600" kern="1200" dirty="0"/>
        </a:p>
      </dsp:txBody>
      <dsp:txXfrm>
        <a:off x="18734" y="26475"/>
        <a:ext cx="812736" cy="346292"/>
      </dsp:txXfrm>
    </dsp:sp>
  </dsp:spTree>
</dsp:drawing>
</file>

<file path=ppt/diagrams/drawing8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68432B-CD98-40BF-91D9-2F0895037791}">
      <dsp:nvSpPr>
        <dsp:cNvPr id="0" name=""/>
        <dsp:cNvSpPr/>
      </dsp:nvSpPr>
      <dsp:spPr>
        <a:xfrm>
          <a:off x="1" y="0"/>
          <a:ext cx="6822827" cy="6193863"/>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5804400-3F1F-40DD-8A74-8AE93EBF7164}">
      <dsp:nvSpPr>
        <dsp:cNvPr id="0" name=""/>
        <dsp:cNvSpPr/>
      </dsp:nvSpPr>
      <dsp:spPr>
        <a:xfrm>
          <a:off x="292037" y="1881113"/>
          <a:ext cx="5183216" cy="2582419"/>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es-MX" sz="1900" kern="1200" dirty="0" smtClean="0"/>
            <a:t>Realizar una interpretación de como sería la </a:t>
          </a:r>
          <a:r>
            <a:rPr lang="es-MX" sz="1900" kern="1200" dirty="0" smtClean="0"/>
            <a:t>gráfica </a:t>
          </a:r>
          <a:r>
            <a:rPr lang="es-MX" sz="1900" kern="1200" dirty="0" smtClean="0"/>
            <a:t>de las siguientes funciones</a:t>
          </a:r>
        </a:p>
        <a:p>
          <a:pPr lvl="0" algn="l" defTabSz="844550" rtl="0">
            <a:lnSpc>
              <a:spcPct val="90000"/>
            </a:lnSpc>
            <a:spcBef>
              <a:spcPct val="0"/>
            </a:spcBef>
            <a:spcAft>
              <a:spcPct val="35000"/>
            </a:spcAft>
          </a:pPr>
          <a:r>
            <a:rPr lang="es-MX" sz="1900" kern="1200" dirty="0" smtClean="0"/>
            <a:t>gráficarlas </a:t>
          </a:r>
          <a:r>
            <a:rPr lang="es-MX" sz="1900" kern="1200" dirty="0" smtClean="0"/>
            <a:t>con ayuda de algún paquete de computación ( Mathlab, Geogebra, Mimioteach, etc) para verificar si fue correcta la interpretación.</a:t>
          </a:r>
          <a:endParaRPr lang="es-MX" sz="1900" kern="1200" dirty="0"/>
        </a:p>
      </dsp:txBody>
      <dsp:txXfrm>
        <a:off x="418100" y="2007176"/>
        <a:ext cx="4931090" cy="2330293"/>
      </dsp:txXfrm>
    </dsp:sp>
  </dsp:spTree>
</dsp:drawing>
</file>

<file path=ppt/diagrams/drawing8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450569-8037-4B1F-B0EB-394E450B890B}">
      <dsp:nvSpPr>
        <dsp:cNvPr id="0" name=""/>
        <dsp:cNvSpPr/>
      </dsp:nvSpPr>
      <dsp:spPr>
        <a:xfrm>
          <a:off x="0" y="16911"/>
          <a:ext cx="3505199" cy="95940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rtl="0">
            <a:lnSpc>
              <a:spcPct val="90000"/>
            </a:lnSpc>
            <a:spcBef>
              <a:spcPct val="0"/>
            </a:spcBef>
            <a:spcAft>
              <a:spcPct val="35000"/>
            </a:spcAft>
          </a:pPr>
          <a:r>
            <a:rPr lang="es-MX" sz="4000" b="0" kern="1200" dirty="0" smtClean="0"/>
            <a:t>Ejemplo</a:t>
          </a:r>
          <a:endParaRPr lang="es-MX" sz="4000" kern="1200" dirty="0"/>
        </a:p>
      </dsp:txBody>
      <dsp:txXfrm>
        <a:off x="46834" y="63745"/>
        <a:ext cx="3411531" cy="865732"/>
      </dsp:txXfrm>
    </dsp:sp>
  </dsp:spTree>
</dsp:drawing>
</file>

<file path=ppt/diagrams/drawing8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55C28C-EC33-4ECB-B121-CC8E0E5813BB}">
      <dsp:nvSpPr>
        <dsp:cNvPr id="0" name=""/>
        <dsp:cNvSpPr/>
      </dsp:nvSpPr>
      <dsp:spPr>
        <a:xfrm>
          <a:off x="0" y="1360"/>
          <a:ext cx="5239126" cy="2871618"/>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just" defTabSz="800100" rtl="0">
            <a:lnSpc>
              <a:spcPct val="90000"/>
            </a:lnSpc>
            <a:spcBef>
              <a:spcPct val="0"/>
            </a:spcBef>
            <a:spcAft>
              <a:spcPct val="35000"/>
            </a:spcAft>
          </a:pPr>
          <a:r>
            <a:rPr lang="es-MX" sz="1800" kern="1200" dirty="0" smtClean="0"/>
            <a:t>La </a:t>
          </a:r>
          <a:r>
            <a:rPr lang="es-MX" sz="1800" kern="1200" dirty="0" smtClean="0"/>
            <a:t>gráfica </a:t>
          </a:r>
          <a:r>
            <a:rPr lang="es-MX" sz="1800" kern="1200" dirty="0" smtClean="0"/>
            <a:t>de f(x) = 0.4(x+2)</a:t>
          </a:r>
          <a:r>
            <a:rPr lang="es-MX" sz="1800" kern="1200" baseline="30000" dirty="0" smtClean="0"/>
            <a:t>2</a:t>
          </a:r>
          <a:r>
            <a:rPr lang="es-MX" sz="1800" kern="1200" dirty="0" smtClean="0"/>
            <a:t> -1</a:t>
          </a:r>
        </a:p>
        <a:p>
          <a:pPr lvl="0" algn="just" defTabSz="800100" rtl="0">
            <a:lnSpc>
              <a:spcPct val="90000"/>
            </a:lnSpc>
            <a:spcBef>
              <a:spcPct val="0"/>
            </a:spcBef>
            <a:spcAft>
              <a:spcPct val="35000"/>
            </a:spcAft>
          </a:pPr>
          <a:endParaRPr lang="es-MX" sz="1800" kern="1200" dirty="0" smtClean="0"/>
        </a:p>
        <a:p>
          <a:pPr lvl="0" algn="just" defTabSz="800100" rtl="0">
            <a:lnSpc>
              <a:spcPct val="90000"/>
            </a:lnSpc>
            <a:spcBef>
              <a:spcPct val="0"/>
            </a:spcBef>
            <a:spcAft>
              <a:spcPct val="35000"/>
            </a:spcAft>
          </a:pPr>
          <a:r>
            <a:rPr lang="es-MX" sz="1800" kern="1200" dirty="0" smtClean="0"/>
            <a:t>Tendrá la forma de una parábola con vértice en el origen pero desplazada 2 unidades a la izquierda del origen y 1 unidad hacia abajo además de acortarse al 40% los valores de f(x).</a:t>
          </a:r>
        </a:p>
        <a:p>
          <a:pPr lvl="0" algn="just" defTabSz="800100" rtl="0">
            <a:lnSpc>
              <a:spcPct val="90000"/>
            </a:lnSpc>
            <a:spcBef>
              <a:spcPct val="0"/>
            </a:spcBef>
            <a:spcAft>
              <a:spcPct val="35000"/>
            </a:spcAft>
          </a:pPr>
          <a:endParaRPr lang="es-MX" sz="1800" kern="1200" dirty="0" smtClean="0"/>
        </a:p>
        <a:p>
          <a:pPr lvl="0" algn="just" defTabSz="800100" rtl="0">
            <a:lnSpc>
              <a:spcPct val="90000"/>
            </a:lnSpc>
            <a:spcBef>
              <a:spcPct val="0"/>
            </a:spcBef>
            <a:spcAft>
              <a:spcPct val="35000"/>
            </a:spcAft>
          </a:pPr>
          <a:r>
            <a:rPr lang="es-MX" sz="1800" kern="1200" dirty="0" smtClean="0"/>
            <a:t>gráficando </a:t>
          </a:r>
          <a:r>
            <a:rPr lang="es-MX" sz="1800" kern="1200" dirty="0" smtClean="0"/>
            <a:t>con mimioteach se tiene:</a:t>
          </a:r>
          <a:endParaRPr lang="es-MX" sz="1800" kern="1200" dirty="0"/>
        </a:p>
      </dsp:txBody>
      <dsp:txXfrm>
        <a:off x="140181" y="141541"/>
        <a:ext cx="4958764" cy="2591256"/>
      </dsp:txXfrm>
    </dsp:sp>
  </dsp:spTree>
</dsp:drawing>
</file>

<file path=ppt/diagrams/drawing8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6A4D3-6CD9-4FAC-B17D-23AC2BACBECE}">
      <dsp:nvSpPr>
        <dsp:cNvPr id="0" name=""/>
        <dsp:cNvSpPr/>
      </dsp:nvSpPr>
      <dsp:spPr>
        <a:xfrm>
          <a:off x="0" y="17775"/>
          <a:ext cx="5031367" cy="1216800"/>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es-MX" sz="3200" kern="1200" dirty="0" smtClean="0"/>
            <a:t>Gráfica </a:t>
          </a:r>
          <a:r>
            <a:rPr lang="es-MX" sz="3200" kern="1200" dirty="0" smtClean="0"/>
            <a:t>de	 |f(x)|</a:t>
          </a:r>
        </a:p>
      </dsp:txBody>
      <dsp:txXfrm>
        <a:off x="59399" y="77174"/>
        <a:ext cx="4912569" cy="1098002"/>
      </dsp:txXfrm>
    </dsp:sp>
  </dsp:spTree>
</dsp:drawing>
</file>

<file path=ppt/diagrams/drawing8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422A25-B35E-4387-8D64-AD6B261BAD2C}">
      <dsp:nvSpPr>
        <dsp:cNvPr id="0" name=""/>
        <dsp:cNvSpPr/>
      </dsp:nvSpPr>
      <dsp:spPr>
        <a:xfrm>
          <a:off x="0" y="1"/>
          <a:ext cx="4923692" cy="3892945"/>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s-MX" sz="1600" kern="1200" dirty="0" smtClean="0"/>
            <a:t>Cuando se tiene una </a:t>
          </a:r>
          <a:r>
            <a:rPr lang="es-MX" sz="1600" kern="1200" dirty="0" smtClean="0"/>
            <a:t>gráfica </a:t>
          </a:r>
          <a:r>
            <a:rPr lang="es-MX" sz="1600" kern="1200" dirty="0" smtClean="0"/>
            <a:t>conocida</a:t>
          </a:r>
        </a:p>
        <a:p>
          <a:pPr lvl="0" algn="l" defTabSz="711200" rtl="0">
            <a:lnSpc>
              <a:spcPct val="90000"/>
            </a:lnSpc>
            <a:spcBef>
              <a:spcPct val="0"/>
            </a:spcBef>
            <a:spcAft>
              <a:spcPct val="35000"/>
            </a:spcAft>
          </a:pPr>
          <a:r>
            <a:rPr lang="es-MX" sz="1600" kern="1200" dirty="0" smtClean="0"/>
            <a:t> y = f(x),  el aplicar el valor absoluto a </a:t>
          </a:r>
          <a:r>
            <a:rPr lang="es-MX" sz="1600" b="1" kern="1200" dirty="0" smtClean="0"/>
            <a:t>f(x) </a:t>
          </a:r>
          <a:r>
            <a:rPr lang="es-MX" sz="1600" kern="1200" dirty="0" smtClean="0"/>
            <a:t>hará que:</a:t>
          </a:r>
        </a:p>
        <a:p>
          <a:pPr lvl="0" algn="l" defTabSz="711200" rtl="0">
            <a:lnSpc>
              <a:spcPct val="90000"/>
            </a:lnSpc>
            <a:spcBef>
              <a:spcPct val="0"/>
            </a:spcBef>
            <a:spcAft>
              <a:spcPct val="35000"/>
            </a:spcAft>
          </a:pPr>
          <a:endParaRPr lang="es-MX" sz="1600" kern="1200" dirty="0" smtClean="0"/>
        </a:p>
        <a:p>
          <a:pPr lvl="0" algn="l" defTabSz="711200" rtl="0">
            <a:lnSpc>
              <a:spcPct val="90000"/>
            </a:lnSpc>
            <a:spcBef>
              <a:spcPct val="0"/>
            </a:spcBef>
            <a:spcAft>
              <a:spcPct val="35000"/>
            </a:spcAft>
          </a:pPr>
          <a:r>
            <a:rPr lang="es-MX" sz="1600" kern="1200" dirty="0" smtClean="0"/>
            <a:t>|f(x)|= f(x) si f(x) es positivo</a:t>
          </a:r>
        </a:p>
        <a:p>
          <a:pPr lvl="0" algn="l" defTabSz="711200" rtl="0">
            <a:lnSpc>
              <a:spcPct val="90000"/>
            </a:lnSpc>
            <a:spcBef>
              <a:spcPct val="0"/>
            </a:spcBef>
            <a:spcAft>
              <a:spcPct val="35000"/>
            </a:spcAft>
          </a:pPr>
          <a:endParaRPr lang="es-MX" sz="1600" kern="1200" dirty="0" smtClean="0"/>
        </a:p>
        <a:p>
          <a:pPr lvl="0" algn="l" defTabSz="711200" rtl="0">
            <a:lnSpc>
              <a:spcPct val="90000"/>
            </a:lnSpc>
            <a:spcBef>
              <a:spcPct val="0"/>
            </a:spcBef>
            <a:spcAft>
              <a:spcPct val="35000"/>
            </a:spcAft>
          </a:pPr>
          <a:r>
            <a:rPr lang="es-MX" sz="1600" kern="1200" dirty="0" smtClean="0"/>
            <a:t>|f(x)|= - f(x) si f(x) es negativo</a:t>
          </a:r>
        </a:p>
        <a:p>
          <a:pPr lvl="0" algn="l" defTabSz="711200" rtl="0">
            <a:lnSpc>
              <a:spcPct val="90000"/>
            </a:lnSpc>
            <a:spcBef>
              <a:spcPct val="0"/>
            </a:spcBef>
            <a:spcAft>
              <a:spcPct val="35000"/>
            </a:spcAft>
          </a:pPr>
          <a:endParaRPr lang="es-MX" sz="1600" kern="1200" dirty="0" smtClean="0"/>
        </a:p>
        <a:p>
          <a:pPr lvl="0" algn="l" defTabSz="711200" rtl="0">
            <a:lnSpc>
              <a:spcPct val="90000"/>
            </a:lnSpc>
            <a:spcBef>
              <a:spcPct val="0"/>
            </a:spcBef>
            <a:spcAft>
              <a:spcPct val="35000"/>
            </a:spcAft>
          </a:pPr>
          <a:r>
            <a:rPr lang="es-MX" sz="1600" kern="1200" dirty="0" smtClean="0"/>
            <a:t>Es decir los valores de f(x) serán todos positivos</a:t>
          </a:r>
        </a:p>
      </dsp:txBody>
      <dsp:txXfrm>
        <a:off x="190038" y="190039"/>
        <a:ext cx="4543616" cy="3512869"/>
      </dsp:txXfrm>
    </dsp:sp>
  </dsp:spTree>
</dsp:drawing>
</file>

<file path=ppt/diagrams/drawing8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022340-C77F-4C20-B819-D38EFDC4C8B8}">
      <dsp:nvSpPr>
        <dsp:cNvPr id="0" name=""/>
        <dsp:cNvSpPr/>
      </dsp:nvSpPr>
      <dsp:spPr>
        <a:xfrm>
          <a:off x="0" y="1477"/>
          <a:ext cx="11054687" cy="1511653"/>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s-MX" sz="1600" kern="1200" dirty="0" smtClean="0"/>
            <a:t>Entonces  la función:	</a:t>
          </a:r>
          <a:r>
            <a:rPr lang="es-MX" sz="1100" kern="1200" dirty="0" smtClean="0"/>
            <a:t> </a:t>
          </a:r>
          <a:r>
            <a:rPr lang="es-MX" sz="1800" b="1" kern="1200" dirty="0" smtClean="0"/>
            <a:t>f(x) = | x</a:t>
          </a:r>
          <a:r>
            <a:rPr lang="es-MX" sz="1800" b="1" kern="1200" baseline="30000" dirty="0" smtClean="0"/>
            <a:t>2</a:t>
          </a:r>
          <a:r>
            <a:rPr lang="es-MX" sz="1800" b="1" kern="1200" dirty="0" smtClean="0"/>
            <a:t> – 4 |</a:t>
          </a:r>
          <a:endParaRPr lang="es-MX" sz="1400" kern="1200" dirty="0" smtClean="0"/>
        </a:p>
        <a:p>
          <a:pPr lvl="0" algn="l" defTabSz="711200" rtl="0">
            <a:lnSpc>
              <a:spcPct val="90000"/>
            </a:lnSpc>
            <a:spcBef>
              <a:spcPct val="0"/>
            </a:spcBef>
            <a:spcAft>
              <a:spcPct val="35000"/>
            </a:spcAft>
          </a:pPr>
          <a:endParaRPr lang="es-MX" sz="1600" kern="1200" dirty="0" smtClean="0"/>
        </a:p>
        <a:p>
          <a:pPr lvl="0" algn="l" defTabSz="711200" rtl="0">
            <a:lnSpc>
              <a:spcPct val="90000"/>
            </a:lnSpc>
            <a:spcBef>
              <a:spcPct val="0"/>
            </a:spcBef>
            <a:spcAft>
              <a:spcPct val="35000"/>
            </a:spcAft>
          </a:pPr>
          <a:r>
            <a:rPr lang="es-MX" sz="1600" kern="1200" dirty="0" smtClean="0"/>
            <a:t>Será una </a:t>
          </a:r>
          <a:r>
            <a:rPr lang="es-MX" sz="1600" kern="1200" dirty="0" smtClean="0"/>
            <a:t>gráfica </a:t>
          </a:r>
          <a:r>
            <a:rPr lang="es-MX" sz="1600" kern="1200" dirty="0" smtClean="0"/>
            <a:t>de una parábola con vértice en (0,4) pero donde todos los valores negativos se vuelven positivos como se muestra en la siguiente gráfica.</a:t>
          </a:r>
          <a:endParaRPr lang="es-MX" sz="1400" kern="1200" dirty="0"/>
        </a:p>
      </dsp:txBody>
      <dsp:txXfrm>
        <a:off x="73793" y="75270"/>
        <a:ext cx="10907101" cy="1364067"/>
      </dsp:txXfrm>
    </dsp:sp>
  </dsp:spTree>
</dsp:drawing>
</file>

<file path=ppt/diagrams/drawing8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2B5D55-2923-49E0-B6C7-6E00098D8918}">
      <dsp:nvSpPr>
        <dsp:cNvPr id="0" name=""/>
        <dsp:cNvSpPr/>
      </dsp:nvSpPr>
      <dsp:spPr>
        <a:xfrm>
          <a:off x="0" y="0"/>
          <a:ext cx="916256" cy="617760"/>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b="1" kern="1200" dirty="0" smtClean="0"/>
            <a:t>|f(x)| </a:t>
          </a:r>
          <a:endParaRPr lang="es-MX" sz="1800" b="1" kern="1200" dirty="0"/>
        </a:p>
      </dsp:txBody>
      <dsp:txXfrm>
        <a:off x="30157" y="30157"/>
        <a:ext cx="855942" cy="557446"/>
      </dsp:txXfrm>
    </dsp:sp>
  </dsp:spTree>
</dsp:drawing>
</file>

<file path=ppt/diagrams/drawing8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2B5D55-2923-49E0-B6C7-6E00098D8918}">
      <dsp:nvSpPr>
        <dsp:cNvPr id="0" name=""/>
        <dsp:cNvSpPr/>
      </dsp:nvSpPr>
      <dsp:spPr>
        <a:xfrm>
          <a:off x="0" y="10036"/>
          <a:ext cx="805218" cy="617760"/>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b="1" kern="1200" dirty="0" smtClean="0"/>
            <a:t> f(x) </a:t>
          </a:r>
          <a:endParaRPr lang="es-MX" sz="2000" b="1" kern="1200" dirty="0"/>
        </a:p>
      </dsp:txBody>
      <dsp:txXfrm>
        <a:off x="30157" y="40193"/>
        <a:ext cx="744904" cy="557446"/>
      </dsp:txXfrm>
    </dsp:sp>
  </dsp:spTree>
</dsp:drawing>
</file>

<file path=ppt/diagrams/drawing8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450569-8037-4B1F-B0EB-394E450B890B}">
      <dsp:nvSpPr>
        <dsp:cNvPr id="0" name=""/>
        <dsp:cNvSpPr/>
      </dsp:nvSpPr>
      <dsp:spPr>
        <a:xfrm>
          <a:off x="0" y="3"/>
          <a:ext cx="3505199" cy="95940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rtl="0">
            <a:lnSpc>
              <a:spcPct val="90000"/>
            </a:lnSpc>
            <a:spcBef>
              <a:spcPct val="0"/>
            </a:spcBef>
            <a:spcAft>
              <a:spcPct val="35000"/>
            </a:spcAft>
          </a:pPr>
          <a:r>
            <a:rPr lang="es-MX" sz="4000" b="0" kern="1200" dirty="0" smtClean="0"/>
            <a:t>Ejercicios</a:t>
          </a:r>
          <a:endParaRPr lang="es-MX" sz="4000" kern="1200" dirty="0"/>
        </a:p>
      </dsp:txBody>
      <dsp:txXfrm>
        <a:off x="46834" y="46837"/>
        <a:ext cx="3411531" cy="865732"/>
      </dsp:txXfrm>
    </dsp:sp>
  </dsp:spTree>
</dsp:drawing>
</file>

<file path=ppt/diagrams/drawing8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3A250D-D834-4EA4-A2E3-C3AF2EE2323B}">
      <dsp:nvSpPr>
        <dsp:cNvPr id="0" name=""/>
        <dsp:cNvSpPr/>
      </dsp:nvSpPr>
      <dsp:spPr>
        <a:xfrm>
          <a:off x="0" y="4805"/>
          <a:ext cx="4223669" cy="4915931"/>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s-MX" sz="2800" kern="1200" dirty="0" smtClean="0"/>
            <a:t>f(x) = |-5(X +3)|</a:t>
          </a:r>
        </a:p>
        <a:p>
          <a:pPr lvl="0" algn="l" defTabSz="1244600" rtl="0">
            <a:lnSpc>
              <a:spcPct val="90000"/>
            </a:lnSpc>
            <a:spcBef>
              <a:spcPct val="0"/>
            </a:spcBef>
            <a:spcAft>
              <a:spcPct val="35000"/>
            </a:spcAft>
          </a:pPr>
          <a:endParaRPr lang="es-MX" sz="2800" kern="1200" dirty="0" smtClean="0"/>
        </a:p>
        <a:p>
          <a:pPr lvl="0" algn="l" defTabSz="1244600" rtl="0">
            <a:lnSpc>
              <a:spcPct val="90000"/>
            </a:lnSpc>
            <a:spcBef>
              <a:spcPct val="0"/>
            </a:spcBef>
            <a:spcAft>
              <a:spcPct val="35000"/>
            </a:spcAft>
          </a:pPr>
          <a:r>
            <a:rPr lang="es-MX" sz="2800" kern="1200" dirty="0" smtClean="0"/>
            <a:t>f(x) =|0.4(X+2)</a:t>
          </a:r>
          <a:r>
            <a:rPr lang="es-MX" sz="2800" kern="1200" baseline="30000" dirty="0" smtClean="0"/>
            <a:t>2</a:t>
          </a:r>
          <a:r>
            <a:rPr lang="es-MX" sz="2800" kern="1200" dirty="0" smtClean="0"/>
            <a:t> -1|</a:t>
          </a:r>
        </a:p>
        <a:p>
          <a:pPr lvl="0" algn="l" defTabSz="1244600" rtl="0">
            <a:lnSpc>
              <a:spcPct val="90000"/>
            </a:lnSpc>
            <a:spcBef>
              <a:spcPct val="0"/>
            </a:spcBef>
            <a:spcAft>
              <a:spcPct val="35000"/>
            </a:spcAft>
          </a:pPr>
          <a:endParaRPr lang="es-MX" sz="2800" kern="1200" dirty="0" smtClean="0"/>
        </a:p>
        <a:p>
          <a:pPr lvl="0" algn="l" defTabSz="1244600" rtl="0">
            <a:lnSpc>
              <a:spcPct val="90000"/>
            </a:lnSpc>
            <a:spcBef>
              <a:spcPct val="0"/>
            </a:spcBef>
            <a:spcAft>
              <a:spcPct val="35000"/>
            </a:spcAft>
          </a:pPr>
          <a:r>
            <a:rPr lang="es-MX" sz="2800" kern="1200" dirty="0" smtClean="0"/>
            <a:t>f(x) = |0.5e</a:t>
          </a:r>
          <a:r>
            <a:rPr lang="es-MX" sz="2800" kern="1200" baseline="30000" dirty="0" smtClean="0"/>
            <a:t>X+1</a:t>
          </a:r>
          <a:r>
            <a:rPr lang="es-MX" sz="2800" kern="1200" dirty="0" smtClean="0"/>
            <a:t> -10|</a:t>
          </a:r>
        </a:p>
        <a:p>
          <a:pPr lvl="0" algn="l" defTabSz="1244600" rtl="0">
            <a:lnSpc>
              <a:spcPct val="90000"/>
            </a:lnSpc>
            <a:spcBef>
              <a:spcPct val="0"/>
            </a:spcBef>
            <a:spcAft>
              <a:spcPct val="35000"/>
            </a:spcAft>
          </a:pPr>
          <a:endParaRPr lang="es-MX" sz="2800" kern="1200" dirty="0" smtClean="0"/>
        </a:p>
      </dsp:txBody>
      <dsp:txXfrm>
        <a:off x="206183" y="210988"/>
        <a:ext cx="3811303" cy="4503565"/>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4F10AA-926B-43F3-987E-C41D3920316E}">
      <dsp:nvSpPr>
        <dsp:cNvPr id="0" name=""/>
        <dsp:cNvSpPr/>
      </dsp:nvSpPr>
      <dsp:spPr>
        <a:xfrm>
          <a:off x="0" y="0"/>
          <a:ext cx="991673" cy="46800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b="1" kern="1200" dirty="0" smtClean="0"/>
            <a:t>Y = X</a:t>
          </a:r>
          <a:r>
            <a:rPr lang="es-MX" sz="1600" b="1" kern="1200" baseline="30000" dirty="0" smtClean="0"/>
            <a:t>2</a:t>
          </a:r>
          <a:endParaRPr lang="es-MX" sz="1600" kern="1200" dirty="0"/>
        </a:p>
      </dsp:txBody>
      <dsp:txXfrm>
        <a:off x="22846" y="22846"/>
        <a:ext cx="945981" cy="422308"/>
      </dsp:txXfrm>
    </dsp:sp>
  </dsp:spTree>
</dsp:drawing>
</file>

<file path=ppt/diagrams/drawing9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68432B-CD98-40BF-91D9-2F0895037791}">
      <dsp:nvSpPr>
        <dsp:cNvPr id="0" name=""/>
        <dsp:cNvSpPr/>
      </dsp:nvSpPr>
      <dsp:spPr>
        <a:xfrm>
          <a:off x="1" y="0"/>
          <a:ext cx="6822827" cy="6193863"/>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5804400-3F1F-40DD-8A74-8AE93EBF7164}">
      <dsp:nvSpPr>
        <dsp:cNvPr id="0" name=""/>
        <dsp:cNvSpPr/>
      </dsp:nvSpPr>
      <dsp:spPr>
        <a:xfrm>
          <a:off x="292037" y="1881113"/>
          <a:ext cx="5183216" cy="2582419"/>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es-MX" sz="1900" kern="1200" dirty="0" smtClean="0"/>
            <a:t>Realizar una interpretación de como sería la </a:t>
          </a:r>
          <a:r>
            <a:rPr lang="es-MX" sz="1900" kern="1200" dirty="0" smtClean="0"/>
            <a:t>gráfica </a:t>
          </a:r>
          <a:r>
            <a:rPr lang="es-MX" sz="1900" kern="1200" dirty="0" smtClean="0"/>
            <a:t>de las siguientes funciones</a:t>
          </a:r>
        </a:p>
        <a:p>
          <a:pPr lvl="0" algn="l" defTabSz="844550" rtl="0">
            <a:lnSpc>
              <a:spcPct val="90000"/>
            </a:lnSpc>
            <a:spcBef>
              <a:spcPct val="0"/>
            </a:spcBef>
            <a:spcAft>
              <a:spcPct val="35000"/>
            </a:spcAft>
          </a:pPr>
          <a:r>
            <a:rPr lang="es-MX" sz="1900" kern="1200" dirty="0" smtClean="0"/>
            <a:t>gráficarlas </a:t>
          </a:r>
          <a:r>
            <a:rPr lang="es-MX" sz="1900" kern="1200" dirty="0" smtClean="0"/>
            <a:t>con ayuda de algún paquete de computación ( Mathlab, Geogebra, Mimioteach, etc) para verificar si fue correcta la interpretación.</a:t>
          </a:r>
          <a:endParaRPr lang="es-MX" sz="1900" kern="1200" dirty="0"/>
        </a:p>
      </dsp:txBody>
      <dsp:txXfrm>
        <a:off x="418100" y="2007176"/>
        <a:ext cx="4931090" cy="2330293"/>
      </dsp:txXfrm>
    </dsp:sp>
  </dsp:spTree>
</dsp:drawing>
</file>

<file path=ppt/diagrams/drawing9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450569-8037-4B1F-B0EB-394E450B890B}">
      <dsp:nvSpPr>
        <dsp:cNvPr id="0" name=""/>
        <dsp:cNvSpPr/>
      </dsp:nvSpPr>
      <dsp:spPr>
        <a:xfrm>
          <a:off x="0" y="16911"/>
          <a:ext cx="3505199" cy="95940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rtl="0">
            <a:lnSpc>
              <a:spcPct val="90000"/>
            </a:lnSpc>
            <a:spcBef>
              <a:spcPct val="0"/>
            </a:spcBef>
            <a:spcAft>
              <a:spcPct val="35000"/>
            </a:spcAft>
          </a:pPr>
          <a:r>
            <a:rPr lang="es-MX" sz="4000" b="0" kern="1200" dirty="0" smtClean="0"/>
            <a:t>Ejemplo</a:t>
          </a:r>
          <a:endParaRPr lang="es-MX" sz="4000" kern="1200" dirty="0"/>
        </a:p>
      </dsp:txBody>
      <dsp:txXfrm>
        <a:off x="46834" y="63745"/>
        <a:ext cx="3411531" cy="865732"/>
      </dsp:txXfrm>
    </dsp:sp>
  </dsp:spTree>
</dsp:drawing>
</file>

<file path=ppt/diagrams/drawing9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55C28C-EC33-4ECB-B121-CC8E0E5813BB}">
      <dsp:nvSpPr>
        <dsp:cNvPr id="0" name=""/>
        <dsp:cNvSpPr/>
      </dsp:nvSpPr>
      <dsp:spPr>
        <a:xfrm>
          <a:off x="0" y="0"/>
          <a:ext cx="5426350" cy="3732186"/>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just" defTabSz="711200" rtl="0">
            <a:lnSpc>
              <a:spcPct val="90000"/>
            </a:lnSpc>
            <a:spcBef>
              <a:spcPct val="0"/>
            </a:spcBef>
            <a:spcAft>
              <a:spcPct val="35000"/>
            </a:spcAft>
          </a:pPr>
          <a:r>
            <a:rPr lang="es-MX" sz="1600" kern="1200" dirty="0" smtClean="0"/>
            <a:t>La </a:t>
          </a:r>
          <a:r>
            <a:rPr lang="es-MX" sz="1600" kern="1200" dirty="0" smtClean="0"/>
            <a:t>gráfica </a:t>
          </a:r>
          <a:r>
            <a:rPr lang="es-MX" sz="1600" kern="1200" dirty="0" smtClean="0"/>
            <a:t>f(x) = |0.5e</a:t>
          </a:r>
          <a:r>
            <a:rPr lang="es-MX" sz="1600" kern="1200" baseline="30000" dirty="0" smtClean="0"/>
            <a:t>X+1</a:t>
          </a:r>
          <a:r>
            <a:rPr lang="es-MX" sz="1600" kern="1200" dirty="0" smtClean="0"/>
            <a:t> -10|</a:t>
          </a:r>
        </a:p>
        <a:p>
          <a:pPr lvl="0" algn="just" defTabSz="711200" rtl="0">
            <a:lnSpc>
              <a:spcPct val="90000"/>
            </a:lnSpc>
            <a:spcBef>
              <a:spcPct val="0"/>
            </a:spcBef>
            <a:spcAft>
              <a:spcPct val="35000"/>
            </a:spcAft>
          </a:pPr>
          <a:endParaRPr lang="es-MX" sz="1600" kern="1200" dirty="0" smtClean="0"/>
        </a:p>
        <a:p>
          <a:pPr lvl="0" algn="just" defTabSz="711200" rtl="0">
            <a:lnSpc>
              <a:spcPct val="90000"/>
            </a:lnSpc>
            <a:spcBef>
              <a:spcPct val="0"/>
            </a:spcBef>
            <a:spcAft>
              <a:spcPct val="35000"/>
            </a:spcAft>
          </a:pPr>
          <a:r>
            <a:rPr lang="es-MX" sz="1600" kern="1200" dirty="0" smtClean="0"/>
            <a:t> Tendrá la forma de la curva exponencial f(x) = e</a:t>
          </a:r>
          <a:r>
            <a:rPr lang="es-MX" sz="1600" kern="1200" baseline="30000" dirty="0" smtClean="0"/>
            <a:t>x</a:t>
          </a:r>
          <a:r>
            <a:rPr lang="es-MX" sz="1600" kern="1200" dirty="0" smtClean="0"/>
            <a:t> </a:t>
          </a:r>
        </a:p>
        <a:p>
          <a:pPr lvl="0" algn="just" defTabSz="711200" rtl="0">
            <a:lnSpc>
              <a:spcPct val="90000"/>
            </a:lnSpc>
            <a:spcBef>
              <a:spcPct val="0"/>
            </a:spcBef>
            <a:spcAft>
              <a:spcPct val="35000"/>
            </a:spcAft>
          </a:pPr>
          <a:endParaRPr lang="es-MX" sz="1600" kern="1200" dirty="0" smtClean="0"/>
        </a:p>
        <a:p>
          <a:pPr lvl="0" algn="just" defTabSz="711200" rtl="0">
            <a:lnSpc>
              <a:spcPct val="90000"/>
            </a:lnSpc>
            <a:spcBef>
              <a:spcPct val="0"/>
            </a:spcBef>
            <a:spcAft>
              <a:spcPct val="35000"/>
            </a:spcAft>
          </a:pPr>
          <a:r>
            <a:rPr lang="es-MX" sz="1600" kern="1200" dirty="0" smtClean="0"/>
            <a:t>Pero que se ha desplazado 1 unidad a la derecha, 10 hacia abajo, los valores de f(x) se han acortado al 50% y finalmente los valores negativos se transformaron a positivos como resultado de aplicar el valor absoluto.</a:t>
          </a:r>
          <a:endParaRPr lang="es-MX" sz="1600" kern="1200" dirty="0"/>
        </a:p>
      </dsp:txBody>
      <dsp:txXfrm>
        <a:off x="182190" y="182190"/>
        <a:ext cx="5061970" cy="3367806"/>
      </dsp:txXfrm>
    </dsp:sp>
  </dsp:spTree>
</dsp:drawing>
</file>

<file path=ppt/diagrams/drawing9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6A4D3-6CD9-4FAC-B17D-23AC2BACBECE}">
      <dsp:nvSpPr>
        <dsp:cNvPr id="0" name=""/>
        <dsp:cNvSpPr/>
      </dsp:nvSpPr>
      <dsp:spPr>
        <a:xfrm>
          <a:off x="0" y="17775"/>
          <a:ext cx="5031367" cy="1216800"/>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MX" sz="2800" kern="1200" dirty="0" smtClean="0"/>
            <a:t>Gráfica </a:t>
          </a:r>
          <a:r>
            <a:rPr lang="es-MX" sz="2800" kern="1200" dirty="0" smtClean="0"/>
            <a:t>de	 f(x) + g(x)</a:t>
          </a:r>
        </a:p>
      </dsp:txBody>
      <dsp:txXfrm>
        <a:off x="59399" y="77174"/>
        <a:ext cx="4912569" cy="1098002"/>
      </dsp:txXfrm>
    </dsp:sp>
  </dsp:spTree>
</dsp:drawing>
</file>

<file path=ppt/diagrams/drawing9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422A25-B35E-4387-8D64-AD6B261BAD2C}">
      <dsp:nvSpPr>
        <dsp:cNvPr id="0" name=""/>
        <dsp:cNvSpPr/>
      </dsp:nvSpPr>
      <dsp:spPr>
        <a:xfrm>
          <a:off x="0" y="3014"/>
          <a:ext cx="5244674" cy="3889143"/>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just" defTabSz="711200" rtl="0">
            <a:lnSpc>
              <a:spcPct val="90000"/>
            </a:lnSpc>
            <a:spcBef>
              <a:spcPct val="0"/>
            </a:spcBef>
            <a:spcAft>
              <a:spcPct val="35000"/>
            </a:spcAft>
          </a:pPr>
          <a:r>
            <a:rPr lang="es-MX" sz="1600" kern="1200" dirty="0" smtClean="0"/>
            <a:t>Cuando se tiene dos </a:t>
          </a:r>
          <a:r>
            <a:rPr lang="es-MX" sz="1600" kern="1200" dirty="0" smtClean="0"/>
            <a:t>gráficas </a:t>
          </a:r>
          <a:r>
            <a:rPr lang="es-MX" sz="1600" kern="1200" dirty="0" smtClean="0"/>
            <a:t>conocidas</a:t>
          </a:r>
        </a:p>
        <a:p>
          <a:pPr lvl="0" algn="just" defTabSz="711200" rtl="0">
            <a:lnSpc>
              <a:spcPct val="90000"/>
            </a:lnSpc>
            <a:spcBef>
              <a:spcPct val="0"/>
            </a:spcBef>
            <a:spcAft>
              <a:spcPct val="35000"/>
            </a:spcAft>
          </a:pPr>
          <a:r>
            <a:rPr lang="es-MX" sz="1600" b="1" kern="1200" dirty="0" smtClean="0"/>
            <a:t> Y = f(X) </a:t>
          </a:r>
          <a:r>
            <a:rPr lang="es-MX" sz="1600" kern="1200" dirty="0" smtClean="0"/>
            <a:t>y </a:t>
          </a:r>
          <a:r>
            <a:rPr lang="es-MX" sz="1600" b="1" kern="1200" dirty="0" smtClean="0"/>
            <a:t>Y = g(X</a:t>
          </a:r>
          <a:r>
            <a:rPr lang="es-MX" sz="1600" kern="1200" dirty="0" smtClean="0"/>
            <a:t>),  para poder </a:t>
          </a:r>
          <a:r>
            <a:rPr lang="es-MX" sz="1600" kern="1200" dirty="0" smtClean="0"/>
            <a:t>gráficar </a:t>
          </a:r>
          <a:r>
            <a:rPr lang="es-MX" sz="1600" kern="1200" dirty="0" smtClean="0"/>
            <a:t>la suma de funciones, hará falta definir el intervalo donde tienen dominio común y será ahí donde se sumarán  </a:t>
          </a:r>
          <a:r>
            <a:rPr lang="es-MX" sz="1600" b="1" kern="1200" dirty="0" smtClean="0"/>
            <a:t>f(x) con g(x) </a:t>
          </a:r>
          <a:r>
            <a:rPr lang="es-MX" sz="1600" b="0" kern="1200" dirty="0" smtClean="0"/>
            <a:t>resultando:</a:t>
          </a:r>
        </a:p>
        <a:p>
          <a:pPr lvl="0" algn="l" defTabSz="711200" rtl="0">
            <a:lnSpc>
              <a:spcPct val="90000"/>
            </a:lnSpc>
            <a:spcBef>
              <a:spcPct val="0"/>
            </a:spcBef>
            <a:spcAft>
              <a:spcPct val="35000"/>
            </a:spcAft>
          </a:pPr>
          <a:endParaRPr lang="es-MX" sz="1600" b="0" kern="1200" dirty="0" smtClean="0"/>
        </a:p>
        <a:p>
          <a:pPr lvl="0" algn="l" defTabSz="711200" rtl="0">
            <a:lnSpc>
              <a:spcPct val="90000"/>
            </a:lnSpc>
            <a:spcBef>
              <a:spcPct val="0"/>
            </a:spcBef>
            <a:spcAft>
              <a:spcPct val="35000"/>
            </a:spcAft>
          </a:pPr>
          <a:r>
            <a:rPr lang="es-MX" sz="1600" b="0" kern="1200" dirty="0" smtClean="0"/>
            <a:t>h(x) = f(x) + g(x) </a:t>
          </a:r>
        </a:p>
        <a:p>
          <a:pPr lvl="0" algn="l" defTabSz="711200" rtl="0">
            <a:lnSpc>
              <a:spcPct val="90000"/>
            </a:lnSpc>
            <a:spcBef>
              <a:spcPct val="0"/>
            </a:spcBef>
            <a:spcAft>
              <a:spcPct val="35000"/>
            </a:spcAft>
          </a:pPr>
          <a:endParaRPr lang="es-MX" sz="1600" b="0" kern="1200" dirty="0" smtClean="0"/>
        </a:p>
        <a:p>
          <a:pPr lvl="0" algn="l" defTabSz="711200" rtl="0">
            <a:lnSpc>
              <a:spcPct val="90000"/>
            </a:lnSpc>
            <a:spcBef>
              <a:spcPct val="0"/>
            </a:spcBef>
            <a:spcAft>
              <a:spcPct val="35000"/>
            </a:spcAft>
          </a:pPr>
          <a:r>
            <a:rPr lang="es-MX" sz="1600" b="0" kern="1200" dirty="0" smtClean="0"/>
            <a:t>Para todos los valores de la intersección del domino.</a:t>
          </a:r>
        </a:p>
      </dsp:txBody>
      <dsp:txXfrm>
        <a:off x="189852" y="192866"/>
        <a:ext cx="4864970" cy="3509439"/>
      </dsp:txXfrm>
    </dsp:sp>
  </dsp:spTree>
</dsp:drawing>
</file>

<file path=ppt/diagrams/drawing9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2B5D55-2923-49E0-B6C7-6E00098D8918}">
      <dsp:nvSpPr>
        <dsp:cNvPr id="0" name=""/>
        <dsp:cNvSpPr/>
      </dsp:nvSpPr>
      <dsp:spPr>
        <a:xfrm>
          <a:off x="0" y="8307"/>
          <a:ext cx="639948" cy="486720"/>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b="1" kern="1200" dirty="0" smtClean="0"/>
            <a:t> </a:t>
          </a:r>
          <a:r>
            <a:rPr lang="es-MX" sz="1400" b="1" kern="1200" dirty="0" smtClean="0"/>
            <a:t>f(x) </a:t>
          </a:r>
          <a:endParaRPr lang="es-MX" sz="1800" b="1" kern="1200" dirty="0"/>
        </a:p>
      </dsp:txBody>
      <dsp:txXfrm>
        <a:off x="23760" y="32067"/>
        <a:ext cx="592428" cy="439200"/>
      </dsp:txXfrm>
    </dsp:sp>
  </dsp:spTree>
</dsp:drawing>
</file>

<file path=ppt/diagrams/drawing9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2B5D55-2923-49E0-B6C7-6E00098D8918}">
      <dsp:nvSpPr>
        <dsp:cNvPr id="0" name=""/>
        <dsp:cNvSpPr/>
      </dsp:nvSpPr>
      <dsp:spPr>
        <a:xfrm>
          <a:off x="0" y="0"/>
          <a:ext cx="639948" cy="425953"/>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b="1" kern="1200" dirty="0" smtClean="0"/>
            <a:t>g</a:t>
          </a:r>
          <a:r>
            <a:rPr lang="es-MX" sz="1400" b="1" kern="1200" dirty="0" smtClean="0"/>
            <a:t>(x) </a:t>
          </a:r>
          <a:endParaRPr lang="es-MX" sz="1800" b="1" kern="1200" dirty="0"/>
        </a:p>
      </dsp:txBody>
      <dsp:txXfrm>
        <a:off x="20793" y="20793"/>
        <a:ext cx="598362" cy="384367"/>
      </dsp:txXfrm>
    </dsp:sp>
  </dsp:spTree>
</dsp:drawing>
</file>

<file path=ppt/diagrams/drawing9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A10602-274F-4295-AC35-485328C96758}">
      <dsp:nvSpPr>
        <dsp:cNvPr id="0" name=""/>
        <dsp:cNvSpPr/>
      </dsp:nvSpPr>
      <dsp:spPr>
        <a:xfrm>
          <a:off x="0" y="0"/>
          <a:ext cx="1244991" cy="449280"/>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b="1" kern="1200" dirty="0" smtClean="0"/>
            <a:t>f(x) +g(x) </a:t>
          </a:r>
          <a:endParaRPr lang="es-MX" sz="1600" kern="1200" dirty="0"/>
        </a:p>
      </dsp:txBody>
      <dsp:txXfrm>
        <a:off x="21932" y="21932"/>
        <a:ext cx="1201127" cy="405416"/>
      </dsp:txXfrm>
    </dsp:sp>
  </dsp:spTree>
</dsp:drawing>
</file>

<file path=ppt/diagrams/drawing9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022340-C77F-4C20-B819-D38EFDC4C8B8}">
      <dsp:nvSpPr>
        <dsp:cNvPr id="0" name=""/>
        <dsp:cNvSpPr/>
      </dsp:nvSpPr>
      <dsp:spPr>
        <a:xfrm>
          <a:off x="0" y="4813"/>
          <a:ext cx="4181674" cy="4924457"/>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800" kern="1200" dirty="0" smtClean="0"/>
            <a:t>Entonces  la función:</a:t>
          </a:r>
        </a:p>
        <a:p>
          <a:pPr lvl="0" algn="l" defTabSz="800100" rtl="0">
            <a:lnSpc>
              <a:spcPct val="90000"/>
            </a:lnSpc>
            <a:spcBef>
              <a:spcPct val="0"/>
            </a:spcBef>
            <a:spcAft>
              <a:spcPct val="35000"/>
            </a:spcAft>
          </a:pPr>
          <a:endParaRPr lang="es-MX" sz="1800" kern="1200" dirty="0" smtClean="0"/>
        </a:p>
        <a:p>
          <a:pPr lvl="0" algn="l" defTabSz="800100" rtl="0">
            <a:lnSpc>
              <a:spcPct val="90000"/>
            </a:lnSpc>
            <a:spcBef>
              <a:spcPct val="0"/>
            </a:spcBef>
            <a:spcAft>
              <a:spcPct val="35000"/>
            </a:spcAft>
          </a:pPr>
          <a:r>
            <a:rPr lang="es-MX" sz="1200" kern="1200" dirty="0" smtClean="0"/>
            <a:t> </a:t>
          </a:r>
          <a:r>
            <a:rPr lang="es-MX" sz="2000" b="1" kern="1200" dirty="0" smtClean="0"/>
            <a:t>f(x) =  x</a:t>
          </a:r>
          <a:r>
            <a:rPr lang="es-MX" sz="2000" b="1" kern="1200" baseline="30000" dirty="0" smtClean="0"/>
            <a:t>2</a:t>
          </a:r>
          <a:r>
            <a:rPr lang="es-MX" sz="2000" b="1" kern="1200" dirty="0" smtClean="0"/>
            <a:t> – 4x </a:t>
          </a:r>
          <a:endParaRPr lang="es-MX" sz="1600" kern="1200" dirty="0" smtClean="0"/>
        </a:p>
        <a:p>
          <a:pPr lvl="0" algn="l" defTabSz="800100" rtl="0">
            <a:lnSpc>
              <a:spcPct val="90000"/>
            </a:lnSpc>
            <a:spcBef>
              <a:spcPct val="0"/>
            </a:spcBef>
            <a:spcAft>
              <a:spcPct val="35000"/>
            </a:spcAft>
          </a:pPr>
          <a:endParaRPr lang="es-MX" sz="1600" kern="1200" dirty="0" smtClean="0"/>
        </a:p>
        <a:p>
          <a:pPr lvl="0" algn="l" defTabSz="800100" rtl="0">
            <a:lnSpc>
              <a:spcPct val="90000"/>
            </a:lnSpc>
            <a:spcBef>
              <a:spcPct val="0"/>
            </a:spcBef>
            <a:spcAft>
              <a:spcPct val="35000"/>
            </a:spcAft>
          </a:pPr>
          <a:endParaRPr lang="es-MX" sz="1600" kern="1200" dirty="0" smtClean="0"/>
        </a:p>
        <a:p>
          <a:pPr lvl="0" algn="l" defTabSz="800100" rtl="0">
            <a:lnSpc>
              <a:spcPct val="90000"/>
            </a:lnSpc>
            <a:spcBef>
              <a:spcPct val="0"/>
            </a:spcBef>
            <a:spcAft>
              <a:spcPct val="35000"/>
            </a:spcAft>
          </a:pPr>
          <a:r>
            <a:rPr lang="es-MX" sz="1800" kern="1200" dirty="0" smtClean="0"/>
            <a:t>Será una </a:t>
          </a:r>
          <a:r>
            <a:rPr lang="es-MX" sz="1800" kern="1200" dirty="0" smtClean="0"/>
            <a:t>gráfica </a:t>
          </a:r>
          <a:r>
            <a:rPr lang="es-MX" sz="1800" kern="1200" dirty="0" smtClean="0"/>
            <a:t>resultado de sumar f(x) = x</a:t>
          </a:r>
          <a:r>
            <a:rPr lang="es-MX" sz="1800" kern="1200" baseline="30000" dirty="0" smtClean="0"/>
            <a:t>2</a:t>
          </a:r>
          <a:r>
            <a:rPr lang="es-MX" sz="1800" kern="1200" dirty="0" smtClean="0"/>
            <a:t> y g(x) = -4x </a:t>
          </a:r>
        </a:p>
        <a:p>
          <a:pPr lvl="0" algn="l" defTabSz="800100" rtl="0">
            <a:lnSpc>
              <a:spcPct val="90000"/>
            </a:lnSpc>
            <a:spcBef>
              <a:spcPct val="0"/>
            </a:spcBef>
            <a:spcAft>
              <a:spcPct val="35000"/>
            </a:spcAft>
          </a:pPr>
          <a:endParaRPr lang="es-MX" sz="1800" kern="1200" dirty="0" smtClean="0"/>
        </a:p>
        <a:p>
          <a:pPr lvl="0" algn="l" defTabSz="800100" rtl="0">
            <a:lnSpc>
              <a:spcPct val="90000"/>
            </a:lnSpc>
            <a:spcBef>
              <a:spcPct val="0"/>
            </a:spcBef>
            <a:spcAft>
              <a:spcPct val="35000"/>
            </a:spcAft>
          </a:pPr>
          <a:endParaRPr lang="es-MX" sz="1800" kern="1200" dirty="0" smtClean="0"/>
        </a:p>
        <a:p>
          <a:pPr lvl="0" algn="l" defTabSz="800100" rtl="0">
            <a:lnSpc>
              <a:spcPct val="90000"/>
            </a:lnSpc>
            <a:spcBef>
              <a:spcPct val="0"/>
            </a:spcBef>
            <a:spcAft>
              <a:spcPct val="35000"/>
            </a:spcAft>
          </a:pPr>
          <a:r>
            <a:rPr lang="es-MX" sz="1800" kern="1200" dirty="0" smtClean="0"/>
            <a:t>como se muestra en la siguiente gráfica.</a:t>
          </a:r>
          <a:endParaRPr lang="es-MX" sz="1600" kern="1200" dirty="0"/>
        </a:p>
      </dsp:txBody>
      <dsp:txXfrm>
        <a:off x="204132" y="208945"/>
        <a:ext cx="3773410" cy="4516193"/>
      </dsp:txXfrm>
    </dsp:sp>
  </dsp:spTree>
</dsp:drawing>
</file>

<file path=ppt/diagrams/drawing9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2B5D55-2923-49E0-B6C7-6E00098D8918}">
      <dsp:nvSpPr>
        <dsp:cNvPr id="0" name=""/>
        <dsp:cNvSpPr/>
      </dsp:nvSpPr>
      <dsp:spPr>
        <a:xfrm>
          <a:off x="0" y="5161"/>
          <a:ext cx="1322364" cy="524160"/>
        </a:xfrm>
        <a:prstGeom prst="roundRect">
          <a:avLst/>
        </a:prstGeom>
        <a:solidFill>
          <a:srgbClr val="00206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b="1" kern="1200" dirty="0" smtClean="0"/>
            <a:t>f(x) = -4x </a:t>
          </a:r>
          <a:endParaRPr lang="es-MX" sz="1600" b="1" kern="1200" dirty="0"/>
        </a:p>
      </dsp:txBody>
      <dsp:txXfrm>
        <a:off x="25587" y="30748"/>
        <a:ext cx="1271190" cy="472986"/>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0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9.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6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0.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8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0.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9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8CA8047-515F-4A43-9A6F-B21B8160796A}" type="datetimeFigureOut">
              <a:rPr lang="es-MX" smtClean="0"/>
              <a:t>09/10/16</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054B78-9FB4-4CFC-9D43-4D99D0D26A05}" type="slidenum">
              <a:rPr lang="es-MX" smtClean="0"/>
              <a:t>‹Nr.›</a:t>
            </a:fld>
            <a:endParaRPr lang="es-MX"/>
          </a:p>
        </p:txBody>
      </p:sp>
    </p:spTree>
    <p:extLst>
      <p:ext uri="{BB962C8B-B14F-4D97-AF65-F5344CB8AC3E}">
        <p14:creationId xmlns:p14="http://schemas.microsoft.com/office/powerpoint/2010/main" val="34865638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10/9/16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20766789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10/9/16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23931121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10/9/16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‹Nr.›</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9145694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10/9/16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11518635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10/9/16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‹Nr.›</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1229975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10/9/16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10225919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smtClean="0"/>
              <a:t>10/9/16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9333C77-0158-454C-844F-B7AB9BD7DAD4}" type="slidenum">
              <a:rPr lang="en-US" smtClean="0"/>
              <a:t>‹Nr.›</a:t>
            </a:fld>
            <a:endParaRPr lang="en-US" dirty="0"/>
          </a:p>
        </p:txBody>
      </p:sp>
    </p:spTree>
    <p:extLst>
      <p:ext uri="{BB962C8B-B14F-4D97-AF65-F5344CB8AC3E}">
        <p14:creationId xmlns:p14="http://schemas.microsoft.com/office/powerpoint/2010/main" val="23849689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10/9/16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89569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10/9/16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4294537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10/9/16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33855879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smtClean="0"/>
              <a:t>10/9/16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6FF9F0C5-380F-41C2-899A-BAC0F0927E16}" type="slidenum">
              <a:rPr lang="en-US" smtClean="0"/>
              <a:t>‹Nr.›</a:t>
            </a:fld>
            <a:endParaRPr lang="en-US" dirty="0"/>
          </a:p>
        </p:txBody>
      </p:sp>
    </p:spTree>
    <p:extLst>
      <p:ext uri="{BB962C8B-B14F-4D97-AF65-F5344CB8AC3E}">
        <p14:creationId xmlns:p14="http://schemas.microsoft.com/office/powerpoint/2010/main" val="37791876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10/9/16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17297392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10/9/16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22533576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10/9/16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32468271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2A54C80-263E-416B-A8E0-580EDEADCBDC}" type="datetimeFigureOut">
              <a:rPr lang="en-US" smtClean="0"/>
              <a:t>10/9/16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519954A3-9DFD-4C44-94BA-B95130A3BA1C}" type="slidenum">
              <a:rPr lang="en-US" smtClean="0"/>
              <a:t>‹Nr.›</a:t>
            </a:fld>
            <a:endParaRPr lang="en-US" dirty="0"/>
          </a:p>
        </p:txBody>
      </p:sp>
    </p:spTree>
    <p:extLst>
      <p:ext uri="{BB962C8B-B14F-4D97-AF65-F5344CB8AC3E}">
        <p14:creationId xmlns:p14="http://schemas.microsoft.com/office/powerpoint/2010/main" val="38653992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10/9/16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89738819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2A6CA8"/>
        </a:solidFill>
        <a:effectLst/>
      </p:bgPr>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10/9/16</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1656110540"/>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 id="2147483768" r:id="rId12"/>
    <p:sldLayoutId id="2147483769" r:id="rId13"/>
    <p:sldLayoutId id="2147483770" r:id="rId14"/>
    <p:sldLayoutId id="2147483771" r:id="rId15"/>
    <p:sldLayoutId id="2147483772"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1" Type="http://schemas.openxmlformats.org/officeDocument/2006/relationships/diagramColors" Target="../diagrams/colors22.xml"/><Relationship Id="rId12" Type="http://schemas.microsoft.com/office/2007/relationships/diagramDrawing" Target="../diagrams/drawing22.xml"/><Relationship Id="rId13" Type="http://schemas.openxmlformats.org/officeDocument/2006/relationships/diagramData" Target="../diagrams/data23.xml"/><Relationship Id="rId14" Type="http://schemas.openxmlformats.org/officeDocument/2006/relationships/diagramLayout" Target="../diagrams/layout23.xml"/><Relationship Id="rId15" Type="http://schemas.openxmlformats.org/officeDocument/2006/relationships/diagramQuickStyle" Target="../diagrams/quickStyle23.xml"/><Relationship Id="rId16" Type="http://schemas.openxmlformats.org/officeDocument/2006/relationships/diagramColors" Target="../diagrams/colors23.xml"/><Relationship Id="rId17" Type="http://schemas.microsoft.com/office/2007/relationships/diagramDrawing" Target="../diagrams/drawing23.xml"/><Relationship Id="rId1" Type="http://schemas.openxmlformats.org/officeDocument/2006/relationships/slideLayout" Target="../slideLayouts/slideLayout2.xml"/><Relationship Id="rId2" Type="http://schemas.openxmlformats.org/officeDocument/2006/relationships/image" Target="../media/image9.png"/><Relationship Id="rId3" Type="http://schemas.openxmlformats.org/officeDocument/2006/relationships/diagramData" Target="../diagrams/data21.xml"/><Relationship Id="rId4" Type="http://schemas.openxmlformats.org/officeDocument/2006/relationships/diagramLayout" Target="../diagrams/layout21.xml"/><Relationship Id="rId5" Type="http://schemas.openxmlformats.org/officeDocument/2006/relationships/diagramQuickStyle" Target="../diagrams/quickStyle21.xml"/><Relationship Id="rId6" Type="http://schemas.openxmlformats.org/officeDocument/2006/relationships/diagramColors" Target="../diagrams/colors21.xml"/><Relationship Id="rId7" Type="http://schemas.microsoft.com/office/2007/relationships/diagramDrawing" Target="../diagrams/drawing21.xml"/><Relationship Id="rId8" Type="http://schemas.openxmlformats.org/officeDocument/2006/relationships/diagramData" Target="../diagrams/data22.xml"/><Relationship Id="rId9" Type="http://schemas.openxmlformats.org/officeDocument/2006/relationships/diagramLayout" Target="../diagrams/layout22.xml"/><Relationship Id="rId10" Type="http://schemas.openxmlformats.org/officeDocument/2006/relationships/diagramQuickStyle" Target="../diagrams/quickStyle22.xml"/></Relationships>
</file>

<file path=ppt/slides/_rels/slide11.xml.rels><?xml version="1.0" encoding="UTF-8" standalone="yes"?>
<Relationships xmlns="http://schemas.openxmlformats.org/package/2006/relationships"><Relationship Id="rId11" Type="http://schemas.openxmlformats.org/officeDocument/2006/relationships/diagramColors" Target="../diagrams/colors25.xml"/><Relationship Id="rId12" Type="http://schemas.microsoft.com/office/2007/relationships/diagramDrawing" Target="../diagrams/drawing25.xml"/><Relationship Id="rId13" Type="http://schemas.openxmlformats.org/officeDocument/2006/relationships/diagramData" Target="../diagrams/data26.xml"/><Relationship Id="rId14" Type="http://schemas.openxmlformats.org/officeDocument/2006/relationships/diagramLayout" Target="../diagrams/layout26.xml"/><Relationship Id="rId15" Type="http://schemas.openxmlformats.org/officeDocument/2006/relationships/diagramQuickStyle" Target="../diagrams/quickStyle26.xml"/><Relationship Id="rId16" Type="http://schemas.openxmlformats.org/officeDocument/2006/relationships/diagramColors" Target="../diagrams/colors26.xml"/><Relationship Id="rId17" Type="http://schemas.microsoft.com/office/2007/relationships/diagramDrawing" Target="../diagrams/drawing26.xml"/><Relationship Id="rId1" Type="http://schemas.openxmlformats.org/officeDocument/2006/relationships/slideLayout" Target="../slideLayouts/slideLayout2.xml"/><Relationship Id="rId2" Type="http://schemas.openxmlformats.org/officeDocument/2006/relationships/image" Target="../media/image10.png"/><Relationship Id="rId3" Type="http://schemas.openxmlformats.org/officeDocument/2006/relationships/diagramData" Target="../diagrams/data24.xml"/><Relationship Id="rId4" Type="http://schemas.openxmlformats.org/officeDocument/2006/relationships/diagramLayout" Target="../diagrams/layout24.xml"/><Relationship Id="rId5" Type="http://schemas.openxmlformats.org/officeDocument/2006/relationships/diagramQuickStyle" Target="../diagrams/quickStyle24.xml"/><Relationship Id="rId6" Type="http://schemas.openxmlformats.org/officeDocument/2006/relationships/diagramColors" Target="../diagrams/colors24.xml"/><Relationship Id="rId7" Type="http://schemas.microsoft.com/office/2007/relationships/diagramDrawing" Target="../diagrams/drawing24.xml"/><Relationship Id="rId8" Type="http://schemas.openxmlformats.org/officeDocument/2006/relationships/diagramData" Target="../diagrams/data25.xml"/><Relationship Id="rId9" Type="http://schemas.openxmlformats.org/officeDocument/2006/relationships/diagramLayout" Target="../diagrams/layout25.xml"/><Relationship Id="rId10" Type="http://schemas.openxmlformats.org/officeDocument/2006/relationships/diagramQuickStyle" Target="../diagrams/quickStyle25.xml"/></Relationships>
</file>

<file path=ppt/slides/_rels/slide12.xml.rels><?xml version="1.0" encoding="UTF-8" standalone="yes"?>
<Relationships xmlns="http://schemas.openxmlformats.org/package/2006/relationships"><Relationship Id="rId11" Type="http://schemas.microsoft.com/office/2007/relationships/diagramDrawing" Target="../diagrams/drawing28.xml"/><Relationship Id="rId12" Type="http://schemas.openxmlformats.org/officeDocument/2006/relationships/diagramData" Target="../diagrams/data29.xml"/><Relationship Id="rId13" Type="http://schemas.openxmlformats.org/officeDocument/2006/relationships/diagramLayout" Target="../diagrams/layout29.xml"/><Relationship Id="rId14" Type="http://schemas.openxmlformats.org/officeDocument/2006/relationships/diagramQuickStyle" Target="../diagrams/quickStyle29.xml"/><Relationship Id="rId15" Type="http://schemas.openxmlformats.org/officeDocument/2006/relationships/diagramColors" Target="../diagrams/colors29.xml"/><Relationship Id="rId16" Type="http://schemas.microsoft.com/office/2007/relationships/diagramDrawing" Target="../diagrams/drawing29.xml"/><Relationship Id="rId1" Type="http://schemas.openxmlformats.org/officeDocument/2006/relationships/slideLayout" Target="../slideLayouts/slideLayout8.xml"/><Relationship Id="rId2" Type="http://schemas.openxmlformats.org/officeDocument/2006/relationships/diagramData" Target="../diagrams/data27.xml"/><Relationship Id="rId3" Type="http://schemas.openxmlformats.org/officeDocument/2006/relationships/diagramLayout" Target="../diagrams/layout27.xml"/><Relationship Id="rId4" Type="http://schemas.openxmlformats.org/officeDocument/2006/relationships/diagramQuickStyle" Target="../diagrams/quickStyle27.xml"/><Relationship Id="rId5" Type="http://schemas.openxmlformats.org/officeDocument/2006/relationships/diagramColors" Target="../diagrams/colors27.xml"/><Relationship Id="rId6" Type="http://schemas.microsoft.com/office/2007/relationships/diagramDrawing" Target="../diagrams/drawing27.xml"/><Relationship Id="rId7" Type="http://schemas.openxmlformats.org/officeDocument/2006/relationships/diagramData" Target="../diagrams/data28.xml"/><Relationship Id="rId8" Type="http://schemas.openxmlformats.org/officeDocument/2006/relationships/diagramLayout" Target="../diagrams/layout28.xml"/><Relationship Id="rId9" Type="http://schemas.openxmlformats.org/officeDocument/2006/relationships/diagramQuickStyle" Target="../diagrams/quickStyle28.xml"/><Relationship Id="rId10" Type="http://schemas.openxmlformats.org/officeDocument/2006/relationships/diagramColors" Target="../diagrams/colors28.xml"/></Relationships>
</file>

<file path=ppt/slides/_rels/slide13.xml.rels><?xml version="1.0" encoding="UTF-8" standalone="yes"?>
<Relationships xmlns="http://schemas.openxmlformats.org/package/2006/relationships"><Relationship Id="rId11" Type="http://schemas.openxmlformats.org/officeDocument/2006/relationships/diagramColors" Target="../diagrams/colors31.xml"/><Relationship Id="rId12" Type="http://schemas.microsoft.com/office/2007/relationships/diagramDrawing" Target="../diagrams/drawing31.xml"/><Relationship Id="rId1" Type="http://schemas.openxmlformats.org/officeDocument/2006/relationships/slideLayout" Target="../slideLayouts/slideLayout8.xml"/><Relationship Id="rId2" Type="http://schemas.openxmlformats.org/officeDocument/2006/relationships/diagramData" Target="../diagrams/data30.xml"/><Relationship Id="rId3" Type="http://schemas.openxmlformats.org/officeDocument/2006/relationships/diagramLayout" Target="../diagrams/layout30.xml"/><Relationship Id="rId4" Type="http://schemas.openxmlformats.org/officeDocument/2006/relationships/diagramQuickStyle" Target="../diagrams/quickStyle30.xml"/><Relationship Id="rId5" Type="http://schemas.openxmlformats.org/officeDocument/2006/relationships/diagramColors" Target="../diagrams/colors30.xml"/><Relationship Id="rId6" Type="http://schemas.microsoft.com/office/2007/relationships/diagramDrawing" Target="../diagrams/drawing30.xml"/><Relationship Id="rId7" Type="http://schemas.openxmlformats.org/officeDocument/2006/relationships/image" Target="../media/image11.png"/><Relationship Id="rId8" Type="http://schemas.openxmlformats.org/officeDocument/2006/relationships/diagramData" Target="../diagrams/data31.xml"/><Relationship Id="rId9" Type="http://schemas.openxmlformats.org/officeDocument/2006/relationships/diagramLayout" Target="../diagrams/layout31.xml"/><Relationship Id="rId10" Type="http://schemas.openxmlformats.org/officeDocument/2006/relationships/diagramQuickStyle" Target="../diagrams/quickStyle31.xml"/></Relationships>
</file>

<file path=ppt/slides/_rels/slide14.xml.rels><?xml version="1.0" encoding="UTF-8" standalone="yes"?>
<Relationships xmlns="http://schemas.openxmlformats.org/package/2006/relationships"><Relationship Id="rId9" Type="http://schemas.openxmlformats.org/officeDocument/2006/relationships/diagramLayout" Target="../diagrams/layout33.xml"/><Relationship Id="rId20" Type="http://schemas.openxmlformats.org/officeDocument/2006/relationships/diagramQuickStyle" Target="../diagrams/quickStyle35.xml"/><Relationship Id="rId21" Type="http://schemas.openxmlformats.org/officeDocument/2006/relationships/diagramColors" Target="../diagrams/colors35.xml"/><Relationship Id="rId22" Type="http://schemas.microsoft.com/office/2007/relationships/diagramDrawing" Target="../diagrams/drawing35.xml"/><Relationship Id="rId23" Type="http://schemas.openxmlformats.org/officeDocument/2006/relationships/diagramData" Target="../diagrams/data36.xml"/><Relationship Id="rId24" Type="http://schemas.openxmlformats.org/officeDocument/2006/relationships/diagramLayout" Target="../diagrams/layout36.xml"/><Relationship Id="rId25" Type="http://schemas.openxmlformats.org/officeDocument/2006/relationships/diagramQuickStyle" Target="../diagrams/quickStyle36.xml"/><Relationship Id="rId26" Type="http://schemas.openxmlformats.org/officeDocument/2006/relationships/diagramColors" Target="../diagrams/colors36.xml"/><Relationship Id="rId27" Type="http://schemas.microsoft.com/office/2007/relationships/diagramDrawing" Target="../diagrams/drawing36.xml"/><Relationship Id="rId10" Type="http://schemas.openxmlformats.org/officeDocument/2006/relationships/diagramQuickStyle" Target="../diagrams/quickStyle33.xml"/><Relationship Id="rId11" Type="http://schemas.openxmlformats.org/officeDocument/2006/relationships/diagramColors" Target="../diagrams/colors33.xml"/><Relationship Id="rId12" Type="http://schemas.microsoft.com/office/2007/relationships/diagramDrawing" Target="../diagrams/drawing33.xml"/><Relationship Id="rId13" Type="http://schemas.openxmlformats.org/officeDocument/2006/relationships/diagramData" Target="../diagrams/data34.xml"/><Relationship Id="rId14" Type="http://schemas.openxmlformats.org/officeDocument/2006/relationships/diagramLayout" Target="../diagrams/layout34.xml"/><Relationship Id="rId15" Type="http://schemas.openxmlformats.org/officeDocument/2006/relationships/diagramQuickStyle" Target="../diagrams/quickStyle34.xml"/><Relationship Id="rId16" Type="http://schemas.openxmlformats.org/officeDocument/2006/relationships/diagramColors" Target="../diagrams/colors34.xml"/><Relationship Id="rId17" Type="http://schemas.microsoft.com/office/2007/relationships/diagramDrawing" Target="../diagrams/drawing34.xml"/><Relationship Id="rId18" Type="http://schemas.openxmlformats.org/officeDocument/2006/relationships/diagramData" Target="../diagrams/data35.xml"/><Relationship Id="rId19" Type="http://schemas.openxmlformats.org/officeDocument/2006/relationships/diagramLayout" Target="../diagrams/layout35.xml"/><Relationship Id="rId1" Type="http://schemas.openxmlformats.org/officeDocument/2006/relationships/slideLayout" Target="../slideLayouts/slideLayout2.xml"/><Relationship Id="rId2" Type="http://schemas.openxmlformats.org/officeDocument/2006/relationships/image" Target="../media/image12.png"/><Relationship Id="rId3" Type="http://schemas.openxmlformats.org/officeDocument/2006/relationships/diagramData" Target="../diagrams/data32.xml"/><Relationship Id="rId4" Type="http://schemas.openxmlformats.org/officeDocument/2006/relationships/diagramLayout" Target="../diagrams/layout32.xml"/><Relationship Id="rId5" Type="http://schemas.openxmlformats.org/officeDocument/2006/relationships/diagramQuickStyle" Target="../diagrams/quickStyle32.xml"/><Relationship Id="rId6" Type="http://schemas.openxmlformats.org/officeDocument/2006/relationships/diagramColors" Target="../diagrams/colors32.xml"/><Relationship Id="rId7" Type="http://schemas.microsoft.com/office/2007/relationships/diagramDrawing" Target="../diagrams/drawing32.xml"/><Relationship Id="rId8" Type="http://schemas.openxmlformats.org/officeDocument/2006/relationships/diagramData" Target="../diagrams/data33.xml"/></Relationships>
</file>

<file path=ppt/slides/_rels/slide15.xml.rels><?xml version="1.0" encoding="UTF-8" standalone="yes"?>
<Relationships xmlns="http://schemas.openxmlformats.org/package/2006/relationships"><Relationship Id="rId11" Type="http://schemas.openxmlformats.org/officeDocument/2006/relationships/diagramColors" Target="../diagrams/colors38.xml"/><Relationship Id="rId12" Type="http://schemas.microsoft.com/office/2007/relationships/diagramDrawing" Target="../diagrams/drawing38.xml"/><Relationship Id="rId13" Type="http://schemas.openxmlformats.org/officeDocument/2006/relationships/diagramData" Target="../diagrams/data39.xml"/><Relationship Id="rId14" Type="http://schemas.openxmlformats.org/officeDocument/2006/relationships/diagramLayout" Target="../diagrams/layout39.xml"/><Relationship Id="rId15" Type="http://schemas.openxmlformats.org/officeDocument/2006/relationships/diagramQuickStyle" Target="../diagrams/quickStyle39.xml"/><Relationship Id="rId16" Type="http://schemas.openxmlformats.org/officeDocument/2006/relationships/diagramColors" Target="../diagrams/colors39.xml"/><Relationship Id="rId17" Type="http://schemas.microsoft.com/office/2007/relationships/diagramDrawing" Target="../diagrams/drawing39.xml"/><Relationship Id="rId1" Type="http://schemas.openxmlformats.org/officeDocument/2006/relationships/slideLayout" Target="../slideLayouts/slideLayout2.xml"/><Relationship Id="rId2" Type="http://schemas.openxmlformats.org/officeDocument/2006/relationships/image" Target="../media/image13.png"/><Relationship Id="rId3" Type="http://schemas.openxmlformats.org/officeDocument/2006/relationships/diagramData" Target="../diagrams/data37.xml"/><Relationship Id="rId4" Type="http://schemas.openxmlformats.org/officeDocument/2006/relationships/diagramLayout" Target="../diagrams/layout37.xml"/><Relationship Id="rId5" Type="http://schemas.openxmlformats.org/officeDocument/2006/relationships/diagramQuickStyle" Target="../diagrams/quickStyle37.xml"/><Relationship Id="rId6" Type="http://schemas.openxmlformats.org/officeDocument/2006/relationships/diagramColors" Target="../diagrams/colors37.xml"/><Relationship Id="rId7" Type="http://schemas.microsoft.com/office/2007/relationships/diagramDrawing" Target="../diagrams/drawing37.xml"/><Relationship Id="rId8" Type="http://schemas.openxmlformats.org/officeDocument/2006/relationships/diagramData" Target="../diagrams/data38.xml"/><Relationship Id="rId9" Type="http://schemas.openxmlformats.org/officeDocument/2006/relationships/diagramLayout" Target="../diagrams/layout38.xml"/><Relationship Id="rId10" Type="http://schemas.openxmlformats.org/officeDocument/2006/relationships/diagramQuickStyle" Target="../diagrams/quickStyle38.xml"/></Relationships>
</file>

<file path=ppt/slides/_rels/slide16.xml.rels><?xml version="1.0" encoding="UTF-8" standalone="yes"?>
<Relationships xmlns="http://schemas.openxmlformats.org/package/2006/relationships"><Relationship Id="rId11" Type="http://schemas.openxmlformats.org/officeDocument/2006/relationships/diagramColors" Target="../diagrams/colors41.xml"/><Relationship Id="rId12" Type="http://schemas.microsoft.com/office/2007/relationships/diagramDrawing" Target="../diagrams/drawing41.xml"/><Relationship Id="rId13" Type="http://schemas.openxmlformats.org/officeDocument/2006/relationships/diagramData" Target="../diagrams/data42.xml"/><Relationship Id="rId14" Type="http://schemas.openxmlformats.org/officeDocument/2006/relationships/diagramLayout" Target="../diagrams/layout42.xml"/><Relationship Id="rId15" Type="http://schemas.openxmlformats.org/officeDocument/2006/relationships/diagramQuickStyle" Target="../diagrams/quickStyle42.xml"/><Relationship Id="rId16" Type="http://schemas.openxmlformats.org/officeDocument/2006/relationships/diagramColors" Target="../diagrams/colors42.xml"/><Relationship Id="rId17" Type="http://schemas.microsoft.com/office/2007/relationships/diagramDrawing" Target="../diagrams/drawing42.xml"/><Relationship Id="rId1" Type="http://schemas.openxmlformats.org/officeDocument/2006/relationships/slideLayout" Target="../slideLayouts/slideLayout2.xml"/><Relationship Id="rId2" Type="http://schemas.openxmlformats.org/officeDocument/2006/relationships/image" Target="../media/image14.png"/><Relationship Id="rId3" Type="http://schemas.openxmlformats.org/officeDocument/2006/relationships/diagramData" Target="../diagrams/data40.xml"/><Relationship Id="rId4" Type="http://schemas.openxmlformats.org/officeDocument/2006/relationships/diagramLayout" Target="../diagrams/layout40.xml"/><Relationship Id="rId5" Type="http://schemas.openxmlformats.org/officeDocument/2006/relationships/diagramQuickStyle" Target="../diagrams/quickStyle40.xml"/><Relationship Id="rId6" Type="http://schemas.openxmlformats.org/officeDocument/2006/relationships/diagramColors" Target="../diagrams/colors40.xml"/><Relationship Id="rId7" Type="http://schemas.microsoft.com/office/2007/relationships/diagramDrawing" Target="../diagrams/drawing40.xml"/><Relationship Id="rId8" Type="http://schemas.openxmlformats.org/officeDocument/2006/relationships/diagramData" Target="../diagrams/data41.xml"/><Relationship Id="rId9" Type="http://schemas.openxmlformats.org/officeDocument/2006/relationships/diagramLayout" Target="../diagrams/layout41.xml"/><Relationship Id="rId10" Type="http://schemas.openxmlformats.org/officeDocument/2006/relationships/diagramQuickStyle" Target="../diagrams/quickStyle41.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43.xml"/><Relationship Id="rId4" Type="http://schemas.openxmlformats.org/officeDocument/2006/relationships/diagramLayout" Target="../diagrams/layout43.xml"/><Relationship Id="rId5" Type="http://schemas.openxmlformats.org/officeDocument/2006/relationships/diagramQuickStyle" Target="../diagrams/quickStyle43.xml"/><Relationship Id="rId6" Type="http://schemas.openxmlformats.org/officeDocument/2006/relationships/diagramColors" Target="../diagrams/colors43.xml"/><Relationship Id="rId7" Type="http://schemas.microsoft.com/office/2007/relationships/diagramDrawing" Target="../diagrams/drawing43.xml"/><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18.xml.rels><?xml version="1.0" encoding="UTF-8" standalone="yes"?>
<Relationships xmlns="http://schemas.openxmlformats.org/package/2006/relationships"><Relationship Id="rId9" Type="http://schemas.openxmlformats.org/officeDocument/2006/relationships/diagramLayout" Target="../diagrams/layout45.xml"/><Relationship Id="rId20" Type="http://schemas.openxmlformats.org/officeDocument/2006/relationships/diagramQuickStyle" Target="../diagrams/quickStyle47.xml"/><Relationship Id="rId21" Type="http://schemas.openxmlformats.org/officeDocument/2006/relationships/diagramColors" Target="../diagrams/colors47.xml"/><Relationship Id="rId22" Type="http://schemas.microsoft.com/office/2007/relationships/diagramDrawing" Target="../diagrams/drawing47.xml"/><Relationship Id="rId10" Type="http://schemas.openxmlformats.org/officeDocument/2006/relationships/diagramQuickStyle" Target="../diagrams/quickStyle45.xml"/><Relationship Id="rId11" Type="http://schemas.openxmlformats.org/officeDocument/2006/relationships/diagramColors" Target="../diagrams/colors45.xml"/><Relationship Id="rId12" Type="http://schemas.microsoft.com/office/2007/relationships/diagramDrawing" Target="../diagrams/drawing45.xml"/><Relationship Id="rId13" Type="http://schemas.openxmlformats.org/officeDocument/2006/relationships/diagramData" Target="../diagrams/data46.xml"/><Relationship Id="rId14" Type="http://schemas.openxmlformats.org/officeDocument/2006/relationships/diagramLayout" Target="../diagrams/layout46.xml"/><Relationship Id="rId15" Type="http://schemas.openxmlformats.org/officeDocument/2006/relationships/diagramQuickStyle" Target="../diagrams/quickStyle46.xml"/><Relationship Id="rId16" Type="http://schemas.openxmlformats.org/officeDocument/2006/relationships/diagramColors" Target="../diagrams/colors46.xml"/><Relationship Id="rId17" Type="http://schemas.microsoft.com/office/2007/relationships/diagramDrawing" Target="../diagrams/drawing46.xml"/><Relationship Id="rId18" Type="http://schemas.openxmlformats.org/officeDocument/2006/relationships/diagramData" Target="../diagrams/data47.xml"/><Relationship Id="rId19" Type="http://schemas.openxmlformats.org/officeDocument/2006/relationships/diagramLayout" Target="../diagrams/layout47.xml"/><Relationship Id="rId1" Type="http://schemas.openxmlformats.org/officeDocument/2006/relationships/slideLayout" Target="../slideLayouts/slideLayout2.xml"/><Relationship Id="rId2" Type="http://schemas.openxmlformats.org/officeDocument/2006/relationships/image" Target="../media/image16.png"/><Relationship Id="rId3" Type="http://schemas.openxmlformats.org/officeDocument/2006/relationships/diagramData" Target="../diagrams/data44.xml"/><Relationship Id="rId4" Type="http://schemas.openxmlformats.org/officeDocument/2006/relationships/diagramLayout" Target="../diagrams/layout44.xml"/><Relationship Id="rId5" Type="http://schemas.openxmlformats.org/officeDocument/2006/relationships/diagramQuickStyle" Target="../diagrams/quickStyle44.xml"/><Relationship Id="rId6" Type="http://schemas.openxmlformats.org/officeDocument/2006/relationships/diagramColors" Target="../diagrams/colors44.xml"/><Relationship Id="rId7" Type="http://schemas.microsoft.com/office/2007/relationships/diagramDrawing" Target="../diagrams/drawing44.xml"/><Relationship Id="rId8" Type="http://schemas.openxmlformats.org/officeDocument/2006/relationships/diagramData" Target="../diagrams/data45.xml"/></Relationships>
</file>

<file path=ppt/slides/_rels/slide19.xml.rels><?xml version="1.0" encoding="UTF-8" standalone="yes"?>
<Relationships xmlns="http://schemas.openxmlformats.org/package/2006/relationships"><Relationship Id="rId11" Type="http://schemas.openxmlformats.org/officeDocument/2006/relationships/diagramColors" Target="../diagrams/colors49.xml"/><Relationship Id="rId12" Type="http://schemas.microsoft.com/office/2007/relationships/diagramDrawing" Target="../diagrams/drawing49.xml"/><Relationship Id="rId13" Type="http://schemas.openxmlformats.org/officeDocument/2006/relationships/diagramData" Target="../diagrams/data50.xml"/><Relationship Id="rId14" Type="http://schemas.openxmlformats.org/officeDocument/2006/relationships/diagramLayout" Target="../diagrams/layout50.xml"/><Relationship Id="rId15" Type="http://schemas.openxmlformats.org/officeDocument/2006/relationships/diagramQuickStyle" Target="../diagrams/quickStyle50.xml"/><Relationship Id="rId16" Type="http://schemas.openxmlformats.org/officeDocument/2006/relationships/diagramColors" Target="../diagrams/colors50.xml"/><Relationship Id="rId17" Type="http://schemas.microsoft.com/office/2007/relationships/diagramDrawing" Target="../diagrams/drawing50.xml"/><Relationship Id="rId1" Type="http://schemas.openxmlformats.org/officeDocument/2006/relationships/slideLayout" Target="../slideLayouts/slideLayout2.xml"/><Relationship Id="rId2" Type="http://schemas.openxmlformats.org/officeDocument/2006/relationships/diagramData" Target="../diagrams/data48.xml"/><Relationship Id="rId3" Type="http://schemas.openxmlformats.org/officeDocument/2006/relationships/diagramLayout" Target="../diagrams/layout48.xml"/><Relationship Id="rId4" Type="http://schemas.openxmlformats.org/officeDocument/2006/relationships/diagramQuickStyle" Target="../diagrams/quickStyle48.xml"/><Relationship Id="rId5" Type="http://schemas.openxmlformats.org/officeDocument/2006/relationships/diagramColors" Target="../diagrams/colors48.xml"/><Relationship Id="rId6" Type="http://schemas.microsoft.com/office/2007/relationships/diagramDrawing" Target="../diagrams/drawing48.xml"/><Relationship Id="rId7" Type="http://schemas.openxmlformats.org/officeDocument/2006/relationships/image" Target="../media/image17.png"/><Relationship Id="rId8" Type="http://schemas.openxmlformats.org/officeDocument/2006/relationships/diagramData" Target="../diagrams/data49.xml"/><Relationship Id="rId9" Type="http://schemas.openxmlformats.org/officeDocument/2006/relationships/diagramLayout" Target="../diagrams/layout49.xml"/><Relationship Id="rId10" Type="http://schemas.openxmlformats.org/officeDocument/2006/relationships/diagramQuickStyle" Target="../diagrams/quickStyle49.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20.xml.rels><?xml version="1.0" encoding="UTF-8" standalone="yes"?>
<Relationships xmlns="http://schemas.openxmlformats.org/package/2006/relationships"><Relationship Id="rId9" Type="http://schemas.openxmlformats.org/officeDocument/2006/relationships/diagramLayout" Target="../diagrams/layout52.xml"/><Relationship Id="rId20" Type="http://schemas.openxmlformats.org/officeDocument/2006/relationships/diagramQuickStyle" Target="../diagrams/quickStyle54.xml"/><Relationship Id="rId21" Type="http://schemas.openxmlformats.org/officeDocument/2006/relationships/diagramColors" Target="../diagrams/colors54.xml"/><Relationship Id="rId22" Type="http://schemas.microsoft.com/office/2007/relationships/diagramDrawing" Target="../diagrams/drawing54.xml"/><Relationship Id="rId10" Type="http://schemas.openxmlformats.org/officeDocument/2006/relationships/diagramQuickStyle" Target="../diagrams/quickStyle52.xml"/><Relationship Id="rId11" Type="http://schemas.openxmlformats.org/officeDocument/2006/relationships/diagramColors" Target="../diagrams/colors52.xml"/><Relationship Id="rId12" Type="http://schemas.microsoft.com/office/2007/relationships/diagramDrawing" Target="../diagrams/drawing52.xml"/><Relationship Id="rId13" Type="http://schemas.openxmlformats.org/officeDocument/2006/relationships/diagramData" Target="../diagrams/data53.xml"/><Relationship Id="rId14" Type="http://schemas.openxmlformats.org/officeDocument/2006/relationships/diagramLayout" Target="../diagrams/layout53.xml"/><Relationship Id="rId15" Type="http://schemas.openxmlformats.org/officeDocument/2006/relationships/diagramQuickStyle" Target="../diagrams/quickStyle53.xml"/><Relationship Id="rId16" Type="http://schemas.openxmlformats.org/officeDocument/2006/relationships/diagramColors" Target="../diagrams/colors53.xml"/><Relationship Id="rId17" Type="http://schemas.microsoft.com/office/2007/relationships/diagramDrawing" Target="../diagrams/drawing53.xml"/><Relationship Id="rId18" Type="http://schemas.openxmlformats.org/officeDocument/2006/relationships/diagramData" Target="../diagrams/data54.xml"/><Relationship Id="rId19" Type="http://schemas.openxmlformats.org/officeDocument/2006/relationships/diagramLayout" Target="../diagrams/layout54.xml"/><Relationship Id="rId1" Type="http://schemas.openxmlformats.org/officeDocument/2006/relationships/slideLayout" Target="../slideLayouts/slideLayout2.xml"/><Relationship Id="rId2" Type="http://schemas.openxmlformats.org/officeDocument/2006/relationships/image" Target="../media/image18.png"/><Relationship Id="rId3" Type="http://schemas.openxmlformats.org/officeDocument/2006/relationships/diagramData" Target="../diagrams/data51.xml"/><Relationship Id="rId4" Type="http://schemas.openxmlformats.org/officeDocument/2006/relationships/diagramLayout" Target="../diagrams/layout51.xml"/><Relationship Id="rId5" Type="http://schemas.openxmlformats.org/officeDocument/2006/relationships/diagramQuickStyle" Target="../diagrams/quickStyle51.xml"/><Relationship Id="rId6" Type="http://schemas.openxmlformats.org/officeDocument/2006/relationships/diagramColors" Target="../diagrams/colors51.xml"/><Relationship Id="rId7" Type="http://schemas.microsoft.com/office/2007/relationships/diagramDrawing" Target="../diagrams/drawing51.xml"/><Relationship Id="rId8" Type="http://schemas.openxmlformats.org/officeDocument/2006/relationships/diagramData" Target="../diagrams/data52.xml"/></Relationships>
</file>

<file path=ppt/slides/_rels/slide21.xml.rels><?xml version="1.0" encoding="UTF-8" standalone="yes"?>
<Relationships xmlns="http://schemas.openxmlformats.org/package/2006/relationships"><Relationship Id="rId9" Type="http://schemas.openxmlformats.org/officeDocument/2006/relationships/diagramQuickStyle" Target="../diagrams/quickStyle56.xml"/><Relationship Id="rId20" Type="http://schemas.openxmlformats.org/officeDocument/2006/relationships/diagramQuickStyle" Target="../diagrams/quickStyle58.xml"/><Relationship Id="rId21" Type="http://schemas.openxmlformats.org/officeDocument/2006/relationships/diagramColors" Target="../diagrams/colors58.xml"/><Relationship Id="rId22" Type="http://schemas.microsoft.com/office/2007/relationships/diagramDrawing" Target="../diagrams/drawing58.xml"/><Relationship Id="rId23" Type="http://schemas.openxmlformats.org/officeDocument/2006/relationships/diagramData" Target="../diagrams/data59.xml"/><Relationship Id="rId24" Type="http://schemas.openxmlformats.org/officeDocument/2006/relationships/diagramLayout" Target="../diagrams/layout59.xml"/><Relationship Id="rId25" Type="http://schemas.openxmlformats.org/officeDocument/2006/relationships/diagramQuickStyle" Target="../diagrams/quickStyle59.xml"/><Relationship Id="rId26" Type="http://schemas.openxmlformats.org/officeDocument/2006/relationships/diagramColors" Target="../diagrams/colors59.xml"/><Relationship Id="rId27" Type="http://schemas.microsoft.com/office/2007/relationships/diagramDrawing" Target="../diagrams/drawing59.xml"/><Relationship Id="rId10" Type="http://schemas.openxmlformats.org/officeDocument/2006/relationships/diagramColors" Target="../diagrams/colors56.xml"/><Relationship Id="rId11" Type="http://schemas.microsoft.com/office/2007/relationships/diagramDrawing" Target="../diagrams/drawing56.xml"/><Relationship Id="rId12" Type="http://schemas.openxmlformats.org/officeDocument/2006/relationships/diagramData" Target="../diagrams/data57.xml"/><Relationship Id="rId13" Type="http://schemas.openxmlformats.org/officeDocument/2006/relationships/diagramLayout" Target="../diagrams/layout57.xml"/><Relationship Id="rId14" Type="http://schemas.openxmlformats.org/officeDocument/2006/relationships/diagramQuickStyle" Target="../diagrams/quickStyle57.xml"/><Relationship Id="rId15" Type="http://schemas.openxmlformats.org/officeDocument/2006/relationships/diagramColors" Target="../diagrams/colors57.xml"/><Relationship Id="rId16" Type="http://schemas.microsoft.com/office/2007/relationships/diagramDrawing" Target="../diagrams/drawing57.xml"/><Relationship Id="rId17" Type="http://schemas.openxmlformats.org/officeDocument/2006/relationships/image" Target="../media/image19.png"/><Relationship Id="rId18" Type="http://schemas.openxmlformats.org/officeDocument/2006/relationships/diagramData" Target="../diagrams/data58.xml"/><Relationship Id="rId19" Type="http://schemas.openxmlformats.org/officeDocument/2006/relationships/diagramLayout" Target="../diagrams/layout58.xml"/><Relationship Id="rId1" Type="http://schemas.openxmlformats.org/officeDocument/2006/relationships/slideLayout" Target="../slideLayouts/slideLayout2.xml"/><Relationship Id="rId2" Type="http://schemas.openxmlformats.org/officeDocument/2006/relationships/diagramData" Target="../diagrams/data55.xml"/><Relationship Id="rId3" Type="http://schemas.openxmlformats.org/officeDocument/2006/relationships/diagramLayout" Target="../diagrams/layout55.xml"/><Relationship Id="rId4" Type="http://schemas.openxmlformats.org/officeDocument/2006/relationships/diagramQuickStyle" Target="../diagrams/quickStyle55.xml"/><Relationship Id="rId5" Type="http://schemas.openxmlformats.org/officeDocument/2006/relationships/diagramColors" Target="../diagrams/colors55.xml"/><Relationship Id="rId6" Type="http://schemas.microsoft.com/office/2007/relationships/diagramDrawing" Target="../diagrams/drawing55.xml"/><Relationship Id="rId7" Type="http://schemas.openxmlformats.org/officeDocument/2006/relationships/diagramData" Target="../diagrams/data56.xml"/><Relationship Id="rId8" Type="http://schemas.openxmlformats.org/officeDocument/2006/relationships/diagramLayout" Target="../diagrams/layout56.xml"/></Relationships>
</file>

<file path=ppt/slides/_rels/slide22.xml.rels><?xml version="1.0" encoding="UTF-8" standalone="yes"?>
<Relationships xmlns="http://schemas.openxmlformats.org/package/2006/relationships"><Relationship Id="rId11" Type="http://schemas.microsoft.com/office/2007/relationships/diagramDrawing" Target="../diagrams/drawing61.xml"/><Relationship Id="rId12" Type="http://schemas.openxmlformats.org/officeDocument/2006/relationships/diagramData" Target="../diagrams/data62.xml"/><Relationship Id="rId13" Type="http://schemas.openxmlformats.org/officeDocument/2006/relationships/diagramLayout" Target="../diagrams/layout62.xml"/><Relationship Id="rId14" Type="http://schemas.openxmlformats.org/officeDocument/2006/relationships/diagramQuickStyle" Target="../diagrams/quickStyle62.xml"/><Relationship Id="rId15" Type="http://schemas.openxmlformats.org/officeDocument/2006/relationships/diagramColors" Target="../diagrams/colors62.xml"/><Relationship Id="rId16" Type="http://schemas.microsoft.com/office/2007/relationships/diagramDrawing" Target="../diagrams/drawing62.xml"/><Relationship Id="rId1" Type="http://schemas.openxmlformats.org/officeDocument/2006/relationships/slideLayout" Target="../slideLayouts/slideLayout8.xml"/><Relationship Id="rId2" Type="http://schemas.openxmlformats.org/officeDocument/2006/relationships/diagramData" Target="../diagrams/data60.xml"/><Relationship Id="rId3" Type="http://schemas.openxmlformats.org/officeDocument/2006/relationships/diagramLayout" Target="../diagrams/layout60.xml"/><Relationship Id="rId4" Type="http://schemas.openxmlformats.org/officeDocument/2006/relationships/diagramQuickStyle" Target="../diagrams/quickStyle60.xml"/><Relationship Id="rId5" Type="http://schemas.openxmlformats.org/officeDocument/2006/relationships/diagramColors" Target="../diagrams/colors60.xml"/><Relationship Id="rId6" Type="http://schemas.microsoft.com/office/2007/relationships/diagramDrawing" Target="../diagrams/drawing60.xml"/><Relationship Id="rId7" Type="http://schemas.openxmlformats.org/officeDocument/2006/relationships/diagramData" Target="../diagrams/data61.xml"/><Relationship Id="rId8" Type="http://schemas.openxmlformats.org/officeDocument/2006/relationships/diagramLayout" Target="../diagrams/layout61.xml"/><Relationship Id="rId9" Type="http://schemas.openxmlformats.org/officeDocument/2006/relationships/diagramQuickStyle" Target="../diagrams/quickStyle61.xml"/><Relationship Id="rId10" Type="http://schemas.openxmlformats.org/officeDocument/2006/relationships/diagramColors" Target="../diagrams/colors61.xml"/></Relationships>
</file>

<file path=ppt/slides/_rels/slide23.xml.rels><?xml version="1.0" encoding="UTF-8" standalone="yes"?>
<Relationships xmlns="http://schemas.openxmlformats.org/package/2006/relationships"><Relationship Id="rId11" Type="http://schemas.openxmlformats.org/officeDocument/2006/relationships/diagramColors" Target="../diagrams/colors64.xml"/><Relationship Id="rId12" Type="http://schemas.microsoft.com/office/2007/relationships/diagramDrawing" Target="../diagrams/drawing64.xml"/><Relationship Id="rId1" Type="http://schemas.openxmlformats.org/officeDocument/2006/relationships/slideLayout" Target="../slideLayouts/slideLayout8.xml"/><Relationship Id="rId2" Type="http://schemas.openxmlformats.org/officeDocument/2006/relationships/image" Target="../media/image20.png"/><Relationship Id="rId3" Type="http://schemas.openxmlformats.org/officeDocument/2006/relationships/diagramData" Target="../diagrams/data63.xml"/><Relationship Id="rId4" Type="http://schemas.openxmlformats.org/officeDocument/2006/relationships/diagramLayout" Target="../diagrams/layout63.xml"/><Relationship Id="rId5" Type="http://schemas.openxmlformats.org/officeDocument/2006/relationships/diagramQuickStyle" Target="../diagrams/quickStyle63.xml"/><Relationship Id="rId6" Type="http://schemas.openxmlformats.org/officeDocument/2006/relationships/diagramColors" Target="../diagrams/colors63.xml"/><Relationship Id="rId7" Type="http://schemas.microsoft.com/office/2007/relationships/diagramDrawing" Target="../diagrams/drawing63.xml"/><Relationship Id="rId8" Type="http://schemas.openxmlformats.org/officeDocument/2006/relationships/diagramData" Target="../diagrams/data64.xml"/><Relationship Id="rId9" Type="http://schemas.openxmlformats.org/officeDocument/2006/relationships/diagramLayout" Target="../diagrams/layout64.xml"/><Relationship Id="rId10" Type="http://schemas.openxmlformats.org/officeDocument/2006/relationships/diagramQuickStyle" Target="../diagrams/quickStyle64.xml"/></Relationships>
</file>

<file path=ppt/slides/_rels/slide24.xml.rels><?xml version="1.0" encoding="UTF-8" standalone="yes"?>
<Relationships xmlns="http://schemas.openxmlformats.org/package/2006/relationships"><Relationship Id="rId9" Type="http://schemas.openxmlformats.org/officeDocument/2006/relationships/diagramLayout" Target="../diagrams/layout66.xml"/><Relationship Id="rId20" Type="http://schemas.openxmlformats.org/officeDocument/2006/relationships/diagramQuickStyle" Target="../diagrams/quickStyle68.xml"/><Relationship Id="rId21" Type="http://schemas.openxmlformats.org/officeDocument/2006/relationships/diagramColors" Target="../diagrams/colors68.xml"/><Relationship Id="rId22" Type="http://schemas.microsoft.com/office/2007/relationships/diagramDrawing" Target="../diagrams/drawing68.xml"/><Relationship Id="rId23" Type="http://schemas.openxmlformats.org/officeDocument/2006/relationships/diagramData" Target="../diagrams/data69.xml"/><Relationship Id="rId24" Type="http://schemas.openxmlformats.org/officeDocument/2006/relationships/diagramLayout" Target="../diagrams/layout69.xml"/><Relationship Id="rId25" Type="http://schemas.openxmlformats.org/officeDocument/2006/relationships/diagramQuickStyle" Target="../diagrams/quickStyle69.xml"/><Relationship Id="rId26" Type="http://schemas.openxmlformats.org/officeDocument/2006/relationships/diagramColors" Target="../diagrams/colors69.xml"/><Relationship Id="rId27" Type="http://schemas.microsoft.com/office/2007/relationships/diagramDrawing" Target="../diagrams/drawing69.xml"/><Relationship Id="rId10" Type="http://schemas.openxmlformats.org/officeDocument/2006/relationships/diagramQuickStyle" Target="../diagrams/quickStyle66.xml"/><Relationship Id="rId11" Type="http://schemas.openxmlformats.org/officeDocument/2006/relationships/diagramColors" Target="../diagrams/colors66.xml"/><Relationship Id="rId12" Type="http://schemas.microsoft.com/office/2007/relationships/diagramDrawing" Target="../diagrams/drawing66.xml"/><Relationship Id="rId13" Type="http://schemas.openxmlformats.org/officeDocument/2006/relationships/diagramData" Target="../diagrams/data67.xml"/><Relationship Id="rId14" Type="http://schemas.openxmlformats.org/officeDocument/2006/relationships/diagramLayout" Target="../diagrams/layout67.xml"/><Relationship Id="rId15" Type="http://schemas.openxmlformats.org/officeDocument/2006/relationships/diagramQuickStyle" Target="../diagrams/quickStyle67.xml"/><Relationship Id="rId16" Type="http://schemas.openxmlformats.org/officeDocument/2006/relationships/diagramColors" Target="../diagrams/colors67.xml"/><Relationship Id="rId17" Type="http://schemas.microsoft.com/office/2007/relationships/diagramDrawing" Target="../diagrams/drawing67.xml"/><Relationship Id="rId18" Type="http://schemas.openxmlformats.org/officeDocument/2006/relationships/diagramData" Target="../diagrams/data68.xml"/><Relationship Id="rId19" Type="http://schemas.openxmlformats.org/officeDocument/2006/relationships/diagramLayout" Target="../diagrams/layout68.xml"/><Relationship Id="rId1" Type="http://schemas.openxmlformats.org/officeDocument/2006/relationships/slideLayout" Target="../slideLayouts/slideLayout2.xml"/><Relationship Id="rId2" Type="http://schemas.openxmlformats.org/officeDocument/2006/relationships/image" Target="../media/image21.png"/><Relationship Id="rId3" Type="http://schemas.openxmlformats.org/officeDocument/2006/relationships/diagramData" Target="../diagrams/data65.xml"/><Relationship Id="rId4" Type="http://schemas.openxmlformats.org/officeDocument/2006/relationships/diagramLayout" Target="../diagrams/layout65.xml"/><Relationship Id="rId5" Type="http://schemas.openxmlformats.org/officeDocument/2006/relationships/diagramQuickStyle" Target="../diagrams/quickStyle65.xml"/><Relationship Id="rId6" Type="http://schemas.openxmlformats.org/officeDocument/2006/relationships/diagramColors" Target="../diagrams/colors65.xml"/><Relationship Id="rId7" Type="http://schemas.microsoft.com/office/2007/relationships/diagramDrawing" Target="../diagrams/drawing65.xml"/><Relationship Id="rId8" Type="http://schemas.openxmlformats.org/officeDocument/2006/relationships/diagramData" Target="../diagrams/data66.xml"/></Relationships>
</file>

<file path=ppt/slides/_rels/slide25.xml.rels><?xml version="1.0" encoding="UTF-8" standalone="yes"?>
<Relationships xmlns="http://schemas.openxmlformats.org/package/2006/relationships"><Relationship Id="rId9" Type="http://schemas.openxmlformats.org/officeDocument/2006/relationships/diagramLayout" Target="../diagrams/layout71.xml"/><Relationship Id="rId20" Type="http://schemas.openxmlformats.org/officeDocument/2006/relationships/diagramQuickStyle" Target="../diagrams/quickStyle73.xml"/><Relationship Id="rId21" Type="http://schemas.openxmlformats.org/officeDocument/2006/relationships/diagramColors" Target="../diagrams/colors73.xml"/><Relationship Id="rId22" Type="http://schemas.microsoft.com/office/2007/relationships/diagramDrawing" Target="../diagrams/drawing73.xml"/><Relationship Id="rId10" Type="http://schemas.openxmlformats.org/officeDocument/2006/relationships/diagramQuickStyle" Target="../diagrams/quickStyle71.xml"/><Relationship Id="rId11" Type="http://schemas.openxmlformats.org/officeDocument/2006/relationships/diagramColors" Target="../diagrams/colors71.xml"/><Relationship Id="rId12" Type="http://schemas.microsoft.com/office/2007/relationships/diagramDrawing" Target="../diagrams/drawing71.xml"/><Relationship Id="rId13" Type="http://schemas.openxmlformats.org/officeDocument/2006/relationships/diagramData" Target="../diagrams/data72.xml"/><Relationship Id="rId14" Type="http://schemas.openxmlformats.org/officeDocument/2006/relationships/diagramLayout" Target="../diagrams/layout72.xml"/><Relationship Id="rId15" Type="http://schemas.openxmlformats.org/officeDocument/2006/relationships/diagramQuickStyle" Target="../diagrams/quickStyle72.xml"/><Relationship Id="rId16" Type="http://schemas.openxmlformats.org/officeDocument/2006/relationships/diagramColors" Target="../diagrams/colors72.xml"/><Relationship Id="rId17" Type="http://schemas.microsoft.com/office/2007/relationships/diagramDrawing" Target="../diagrams/drawing72.xml"/><Relationship Id="rId18" Type="http://schemas.openxmlformats.org/officeDocument/2006/relationships/diagramData" Target="../diagrams/data73.xml"/><Relationship Id="rId19" Type="http://schemas.openxmlformats.org/officeDocument/2006/relationships/diagramLayout" Target="../diagrams/layout73.xml"/><Relationship Id="rId1" Type="http://schemas.openxmlformats.org/officeDocument/2006/relationships/slideLayout" Target="../slideLayouts/slideLayout2.xml"/><Relationship Id="rId2" Type="http://schemas.openxmlformats.org/officeDocument/2006/relationships/image" Target="../media/image22.png"/><Relationship Id="rId3" Type="http://schemas.openxmlformats.org/officeDocument/2006/relationships/diagramData" Target="../diagrams/data70.xml"/><Relationship Id="rId4" Type="http://schemas.openxmlformats.org/officeDocument/2006/relationships/diagramLayout" Target="../diagrams/layout70.xml"/><Relationship Id="rId5" Type="http://schemas.openxmlformats.org/officeDocument/2006/relationships/diagramQuickStyle" Target="../diagrams/quickStyle70.xml"/><Relationship Id="rId6" Type="http://schemas.openxmlformats.org/officeDocument/2006/relationships/diagramColors" Target="../diagrams/colors70.xml"/><Relationship Id="rId7" Type="http://schemas.microsoft.com/office/2007/relationships/diagramDrawing" Target="../diagrams/drawing70.xml"/><Relationship Id="rId8" Type="http://schemas.openxmlformats.org/officeDocument/2006/relationships/diagramData" Target="../diagrams/data71.xml"/></Relationships>
</file>

<file path=ppt/slides/_rels/slide26.xml.rels><?xml version="1.0" encoding="UTF-8" standalone="yes"?>
<Relationships xmlns="http://schemas.openxmlformats.org/package/2006/relationships"><Relationship Id="rId9" Type="http://schemas.openxmlformats.org/officeDocument/2006/relationships/diagramLayout" Target="../diagrams/layout75.xml"/><Relationship Id="rId20" Type="http://schemas.openxmlformats.org/officeDocument/2006/relationships/diagramQuickStyle" Target="../diagrams/quickStyle77.xml"/><Relationship Id="rId21" Type="http://schemas.openxmlformats.org/officeDocument/2006/relationships/diagramColors" Target="../diagrams/colors77.xml"/><Relationship Id="rId22" Type="http://schemas.microsoft.com/office/2007/relationships/diagramDrawing" Target="../diagrams/drawing77.xml"/><Relationship Id="rId10" Type="http://schemas.openxmlformats.org/officeDocument/2006/relationships/diagramQuickStyle" Target="../diagrams/quickStyle75.xml"/><Relationship Id="rId11" Type="http://schemas.openxmlformats.org/officeDocument/2006/relationships/diagramColors" Target="../diagrams/colors75.xml"/><Relationship Id="rId12" Type="http://schemas.microsoft.com/office/2007/relationships/diagramDrawing" Target="../diagrams/drawing75.xml"/><Relationship Id="rId13" Type="http://schemas.openxmlformats.org/officeDocument/2006/relationships/diagramData" Target="../diagrams/data76.xml"/><Relationship Id="rId14" Type="http://schemas.openxmlformats.org/officeDocument/2006/relationships/diagramLayout" Target="../diagrams/layout76.xml"/><Relationship Id="rId15" Type="http://schemas.openxmlformats.org/officeDocument/2006/relationships/diagramQuickStyle" Target="../diagrams/quickStyle76.xml"/><Relationship Id="rId16" Type="http://schemas.openxmlformats.org/officeDocument/2006/relationships/diagramColors" Target="../diagrams/colors76.xml"/><Relationship Id="rId17" Type="http://schemas.microsoft.com/office/2007/relationships/diagramDrawing" Target="../diagrams/drawing76.xml"/><Relationship Id="rId18" Type="http://schemas.openxmlformats.org/officeDocument/2006/relationships/diagramData" Target="../diagrams/data77.xml"/><Relationship Id="rId19" Type="http://schemas.openxmlformats.org/officeDocument/2006/relationships/diagramLayout" Target="../diagrams/layout77.xml"/><Relationship Id="rId1" Type="http://schemas.openxmlformats.org/officeDocument/2006/relationships/slideLayout" Target="../slideLayouts/slideLayout2.xml"/><Relationship Id="rId2" Type="http://schemas.openxmlformats.org/officeDocument/2006/relationships/image" Target="../media/image23.png"/><Relationship Id="rId3" Type="http://schemas.openxmlformats.org/officeDocument/2006/relationships/diagramData" Target="../diagrams/data74.xml"/><Relationship Id="rId4" Type="http://schemas.openxmlformats.org/officeDocument/2006/relationships/diagramLayout" Target="../diagrams/layout74.xml"/><Relationship Id="rId5" Type="http://schemas.openxmlformats.org/officeDocument/2006/relationships/diagramQuickStyle" Target="../diagrams/quickStyle74.xml"/><Relationship Id="rId6" Type="http://schemas.openxmlformats.org/officeDocument/2006/relationships/diagramColors" Target="../diagrams/colors74.xml"/><Relationship Id="rId7" Type="http://schemas.microsoft.com/office/2007/relationships/diagramDrawing" Target="../diagrams/drawing74.xml"/><Relationship Id="rId8" Type="http://schemas.openxmlformats.org/officeDocument/2006/relationships/diagramData" Target="../diagrams/data75.xml"/></Relationships>
</file>

<file path=ppt/slides/_rels/slide27.xml.rels><?xml version="1.0" encoding="UTF-8" standalone="yes"?>
<Relationships xmlns="http://schemas.openxmlformats.org/package/2006/relationships"><Relationship Id="rId11" Type="http://schemas.microsoft.com/office/2007/relationships/diagramDrawing" Target="../diagrams/drawing79.xml"/><Relationship Id="rId12" Type="http://schemas.openxmlformats.org/officeDocument/2006/relationships/diagramData" Target="../diagrams/data80.xml"/><Relationship Id="rId13" Type="http://schemas.openxmlformats.org/officeDocument/2006/relationships/diagramLayout" Target="../diagrams/layout80.xml"/><Relationship Id="rId14" Type="http://schemas.openxmlformats.org/officeDocument/2006/relationships/diagramQuickStyle" Target="../diagrams/quickStyle80.xml"/><Relationship Id="rId15" Type="http://schemas.openxmlformats.org/officeDocument/2006/relationships/diagramColors" Target="../diagrams/colors80.xml"/><Relationship Id="rId16" Type="http://schemas.microsoft.com/office/2007/relationships/diagramDrawing" Target="../diagrams/drawing80.xml"/><Relationship Id="rId1" Type="http://schemas.openxmlformats.org/officeDocument/2006/relationships/slideLayout" Target="../slideLayouts/slideLayout8.xml"/><Relationship Id="rId2" Type="http://schemas.openxmlformats.org/officeDocument/2006/relationships/diagramData" Target="../diagrams/data78.xml"/><Relationship Id="rId3" Type="http://schemas.openxmlformats.org/officeDocument/2006/relationships/diagramLayout" Target="../diagrams/layout78.xml"/><Relationship Id="rId4" Type="http://schemas.openxmlformats.org/officeDocument/2006/relationships/diagramQuickStyle" Target="../diagrams/quickStyle78.xml"/><Relationship Id="rId5" Type="http://schemas.openxmlformats.org/officeDocument/2006/relationships/diagramColors" Target="../diagrams/colors78.xml"/><Relationship Id="rId6" Type="http://schemas.microsoft.com/office/2007/relationships/diagramDrawing" Target="../diagrams/drawing78.xml"/><Relationship Id="rId7" Type="http://schemas.openxmlformats.org/officeDocument/2006/relationships/diagramData" Target="../diagrams/data79.xml"/><Relationship Id="rId8" Type="http://schemas.openxmlformats.org/officeDocument/2006/relationships/diagramLayout" Target="../diagrams/layout79.xml"/><Relationship Id="rId9" Type="http://schemas.openxmlformats.org/officeDocument/2006/relationships/diagramQuickStyle" Target="../diagrams/quickStyle79.xml"/><Relationship Id="rId10" Type="http://schemas.openxmlformats.org/officeDocument/2006/relationships/diagramColors" Target="../diagrams/colors79.xml"/></Relationships>
</file>

<file path=ppt/slides/_rels/slide28.xml.rels><?xml version="1.0" encoding="UTF-8" standalone="yes"?>
<Relationships xmlns="http://schemas.openxmlformats.org/package/2006/relationships"><Relationship Id="rId11" Type="http://schemas.microsoft.com/office/2007/relationships/diagramDrawing" Target="../diagrams/drawing82.xml"/><Relationship Id="rId12" Type="http://schemas.openxmlformats.org/officeDocument/2006/relationships/image" Target="../media/image24.png"/><Relationship Id="rId1" Type="http://schemas.openxmlformats.org/officeDocument/2006/relationships/slideLayout" Target="../slideLayouts/slideLayout8.xml"/><Relationship Id="rId2" Type="http://schemas.openxmlformats.org/officeDocument/2006/relationships/diagramData" Target="../diagrams/data81.xml"/><Relationship Id="rId3" Type="http://schemas.openxmlformats.org/officeDocument/2006/relationships/diagramLayout" Target="../diagrams/layout81.xml"/><Relationship Id="rId4" Type="http://schemas.openxmlformats.org/officeDocument/2006/relationships/diagramQuickStyle" Target="../diagrams/quickStyle81.xml"/><Relationship Id="rId5" Type="http://schemas.openxmlformats.org/officeDocument/2006/relationships/diagramColors" Target="../diagrams/colors81.xml"/><Relationship Id="rId6" Type="http://schemas.microsoft.com/office/2007/relationships/diagramDrawing" Target="../diagrams/drawing81.xml"/><Relationship Id="rId7" Type="http://schemas.openxmlformats.org/officeDocument/2006/relationships/diagramData" Target="../diagrams/data82.xml"/><Relationship Id="rId8" Type="http://schemas.openxmlformats.org/officeDocument/2006/relationships/diagramLayout" Target="../diagrams/layout82.xml"/><Relationship Id="rId9" Type="http://schemas.openxmlformats.org/officeDocument/2006/relationships/diagramQuickStyle" Target="../diagrams/quickStyle82.xml"/><Relationship Id="rId10" Type="http://schemas.openxmlformats.org/officeDocument/2006/relationships/diagramColors" Target="../diagrams/colors82.xml"/></Relationships>
</file>

<file path=ppt/slides/_rels/slide29.xml.rels><?xml version="1.0" encoding="UTF-8" standalone="yes"?>
<Relationships xmlns="http://schemas.openxmlformats.org/package/2006/relationships"><Relationship Id="rId11" Type="http://schemas.openxmlformats.org/officeDocument/2006/relationships/diagramColors" Target="../diagrams/colors84.xml"/><Relationship Id="rId12" Type="http://schemas.microsoft.com/office/2007/relationships/diagramDrawing" Target="../diagrams/drawing84.xml"/><Relationship Id="rId1" Type="http://schemas.openxmlformats.org/officeDocument/2006/relationships/slideLayout" Target="../slideLayouts/slideLayout2.xml"/><Relationship Id="rId2" Type="http://schemas.openxmlformats.org/officeDocument/2006/relationships/image" Target="../media/image25.png"/><Relationship Id="rId3" Type="http://schemas.openxmlformats.org/officeDocument/2006/relationships/diagramData" Target="../diagrams/data83.xml"/><Relationship Id="rId4" Type="http://schemas.openxmlformats.org/officeDocument/2006/relationships/diagramLayout" Target="../diagrams/layout83.xml"/><Relationship Id="rId5" Type="http://schemas.openxmlformats.org/officeDocument/2006/relationships/diagramQuickStyle" Target="../diagrams/quickStyle83.xml"/><Relationship Id="rId6" Type="http://schemas.openxmlformats.org/officeDocument/2006/relationships/diagramColors" Target="../diagrams/colors83.xml"/><Relationship Id="rId7" Type="http://schemas.microsoft.com/office/2007/relationships/diagramDrawing" Target="../diagrams/drawing83.xml"/><Relationship Id="rId8" Type="http://schemas.openxmlformats.org/officeDocument/2006/relationships/diagramData" Target="../diagrams/data84.xml"/><Relationship Id="rId9" Type="http://schemas.openxmlformats.org/officeDocument/2006/relationships/diagramLayout" Target="../diagrams/layout84.xml"/><Relationship Id="rId10" Type="http://schemas.openxmlformats.org/officeDocument/2006/relationships/diagramQuickStyle" Target="../diagrams/quickStyle84.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7" Type="http://schemas.openxmlformats.org/officeDocument/2006/relationships/image" Target="../media/image1.jpg"/><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30.xml.rels><?xml version="1.0" encoding="UTF-8" standalone="yes"?>
<Relationships xmlns="http://schemas.openxmlformats.org/package/2006/relationships"><Relationship Id="rId11" Type="http://schemas.openxmlformats.org/officeDocument/2006/relationships/diagramColors" Target="../diagrams/colors86.xml"/><Relationship Id="rId12" Type="http://schemas.microsoft.com/office/2007/relationships/diagramDrawing" Target="../diagrams/drawing86.xml"/><Relationship Id="rId13" Type="http://schemas.openxmlformats.org/officeDocument/2006/relationships/diagramData" Target="../diagrams/data87.xml"/><Relationship Id="rId14" Type="http://schemas.openxmlformats.org/officeDocument/2006/relationships/diagramLayout" Target="../diagrams/layout87.xml"/><Relationship Id="rId15" Type="http://schemas.openxmlformats.org/officeDocument/2006/relationships/diagramQuickStyle" Target="../diagrams/quickStyle87.xml"/><Relationship Id="rId16" Type="http://schemas.openxmlformats.org/officeDocument/2006/relationships/diagramColors" Target="../diagrams/colors87.xml"/><Relationship Id="rId17" Type="http://schemas.microsoft.com/office/2007/relationships/diagramDrawing" Target="../diagrams/drawing87.xml"/><Relationship Id="rId1" Type="http://schemas.openxmlformats.org/officeDocument/2006/relationships/slideLayout" Target="../slideLayouts/slideLayout2.xml"/><Relationship Id="rId2" Type="http://schemas.openxmlformats.org/officeDocument/2006/relationships/image" Target="../media/image26.png"/><Relationship Id="rId3" Type="http://schemas.openxmlformats.org/officeDocument/2006/relationships/diagramData" Target="../diagrams/data85.xml"/><Relationship Id="rId4" Type="http://schemas.openxmlformats.org/officeDocument/2006/relationships/diagramLayout" Target="../diagrams/layout85.xml"/><Relationship Id="rId5" Type="http://schemas.openxmlformats.org/officeDocument/2006/relationships/diagramQuickStyle" Target="../diagrams/quickStyle85.xml"/><Relationship Id="rId6" Type="http://schemas.openxmlformats.org/officeDocument/2006/relationships/diagramColors" Target="../diagrams/colors85.xml"/><Relationship Id="rId7" Type="http://schemas.microsoft.com/office/2007/relationships/diagramDrawing" Target="../diagrams/drawing85.xml"/><Relationship Id="rId8" Type="http://schemas.openxmlformats.org/officeDocument/2006/relationships/diagramData" Target="../diagrams/data86.xml"/><Relationship Id="rId9" Type="http://schemas.openxmlformats.org/officeDocument/2006/relationships/diagramLayout" Target="../diagrams/layout86.xml"/><Relationship Id="rId10" Type="http://schemas.openxmlformats.org/officeDocument/2006/relationships/diagramQuickStyle" Target="../diagrams/quickStyle86.xml"/></Relationships>
</file>

<file path=ppt/slides/_rels/slide31.xml.rels><?xml version="1.0" encoding="UTF-8" standalone="yes"?>
<Relationships xmlns="http://schemas.openxmlformats.org/package/2006/relationships"><Relationship Id="rId11" Type="http://schemas.microsoft.com/office/2007/relationships/diagramDrawing" Target="../diagrams/drawing89.xml"/><Relationship Id="rId12" Type="http://schemas.openxmlformats.org/officeDocument/2006/relationships/diagramData" Target="../diagrams/data90.xml"/><Relationship Id="rId13" Type="http://schemas.openxmlformats.org/officeDocument/2006/relationships/diagramLayout" Target="../diagrams/layout90.xml"/><Relationship Id="rId14" Type="http://schemas.openxmlformats.org/officeDocument/2006/relationships/diagramQuickStyle" Target="../diagrams/quickStyle90.xml"/><Relationship Id="rId15" Type="http://schemas.openxmlformats.org/officeDocument/2006/relationships/diagramColors" Target="../diagrams/colors90.xml"/><Relationship Id="rId16" Type="http://schemas.microsoft.com/office/2007/relationships/diagramDrawing" Target="../diagrams/drawing90.xml"/><Relationship Id="rId1" Type="http://schemas.openxmlformats.org/officeDocument/2006/relationships/slideLayout" Target="../slideLayouts/slideLayout8.xml"/><Relationship Id="rId2" Type="http://schemas.openxmlformats.org/officeDocument/2006/relationships/diagramData" Target="../diagrams/data88.xml"/><Relationship Id="rId3" Type="http://schemas.openxmlformats.org/officeDocument/2006/relationships/diagramLayout" Target="../diagrams/layout88.xml"/><Relationship Id="rId4" Type="http://schemas.openxmlformats.org/officeDocument/2006/relationships/diagramQuickStyle" Target="../diagrams/quickStyle88.xml"/><Relationship Id="rId5" Type="http://schemas.openxmlformats.org/officeDocument/2006/relationships/diagramColors" Target="../diagrams/colors88.xml"/><Relationship Id="rId6" Type="http://schemas.microsoft.com/office/2007/relationships/diagramDrawing" Target="../diagrams/drawing88.xml"/><Relationship Id="rId7" Type="http://schemas.openxmlformats.org/officeDocument/2006/relationships/diagramData" Target="../diagrams/data89.xml"/><Relationship Id="rId8" Type="http://schemas.openxmlformats.org/officeDocument/2006/relationships/diagramLayout" Target="../diagrams/layout89.xml"/><Relationship Id="rId9" Type="http://schemas.openxmlformats.org/officeDocument/2006/relationships/diagramQuickStyle" Target="../diagrams/quickStyle89.xml"/><Relationship Id="rId10" Type="http://schemas.openxmlformats.org/officeDocument/2006/relationships/diagramColors" Target="../diagrams/colors89.xml"/></Relationships>
</file>

<file path=ppt/slides/_rels/slide32.xml.rels><?xml version="1.0" encoding="UTF-8" standalone="yes"?>
<Relationships xmlns="http://schemas.openxmlformats.org/package/2006/relationships"><Relationship Id="rId11" Type="http://schemas.openxmlformats.org/officeDocument/2006/relationships/diagramColors" Target="../diagrams/colors92.xml"/><Relationship Id="rId12" Type="http://schemas.microsoft.com/office/2007/relationships/diagramDrawing" Target="../diagrams/drawing92.xml"/><Relationship Id="rId1" Type="http://schemas.openxmlformats.org/officeDocument/2006/relationships/slideLayout" Target="../slideLayouts/slideLayout8.xml"/><Relationship Id="rId2" Type="http://schemas.openxmlformats.org/officeDocument/2006/relationships/image" Target="../media/image27.png"/><Relationship Id="rId3" Type="http://schemas.openxmlformats.org/officeDocument/2006/relationships/diagramData" Target="../diagrams/data91.xml"/><Relationship Id="rId4" Type="http://schemas.openxmlformats.org/officeDocument/2006/relationships/diagramLayout" Target="../diagrams/layout91.xml"/><Relationship Id="rId5" Type="http://schemas.openxmlformats.org/officeDocument/2006/relationships/diagramQuickStyle" Target="../diagrams/quickStyle91.xml"/><Relationship Id="rId6" Type="http://schemas.openxmlformats.org/officeDocument/2006/relationships/diagramColors" Target="../diagrams/colors91.xml"/><Relationship Id="rId7" Type="http://schemas.microsoft.com/office/2007/relationships/diagramDrawing" Target="../diagrams/drawing91.xml"/><Relationship Id="rId8" Type="http://schemas.openxmlformats.org/officeDocument/2006/relationships/diagramData" Target="../diagrams/data92.xml"/><Relationship Id="rId9" Type="http://schemas.openxmlformats.org/officeDocument/2006/relationships/diagramLayout" Target="../diagrams/layout92.xml"/><Relationship Id="rId10" Type="http://schemas.openxmlformats.org/officeDocument/2006/relationships/diagramQuickStyle" Target="../diagrams/quickStyle92.xml"/></Relationships>
</file>

<file path=ppt/slides/_rels/slide33.xml.rels><?xml version="1.0" encoding="UTF-8" standalone="yes"?>
<Relationships xmlns="http://schemas.openxmlformats.org/package/2006/relationships"><Relationship Id="rId9" Type="http://schemas.openxmlformats.org/officeDocument/2006/relationships/diagramQuickStyle" Target="../diagrams/quickStyle94.xml"/><Relationship Id="rId20" Type="http://schemas.openxmlformats.org/officeDocument/2006/relationships/diagramQuickStyle" Target="../diagrams/quickStyle96.xml"/><Relationship Id="rId21" Type="http://schemas.openxmlformats.org/officeDocument/2006/relationships/diagramColors" Target="../diagrams/colors96.xml"/><Relationship Id="rId22" Type="http://schemas.microsoft.com/office/2007/relationships/diagramDrawing" Target="../diagrams/drawing96.xml"/><Relationship Id="rId23" Type="http://schemas.openxmlformats.org/officeDocument/2006/relationships/diagramData" Target="../diagrams/data97.xml"/><Relationship Id="rId24" Type="http://schemas.openxmlformats.org/officeDocument/2006/relationships/diagramLayout" Target="../diagrams/layout97.xml"/><Relationship Id="rId25" Type="http://schemas.openxmlformats.org/officeDocument/2006/relationships/diagramQuickStyle" Target="../diagrams/quickStyle97.xml"/><Relationship Id="rId26" Type="http://schemas.openxmlformats.org/officeDocument/2006/relationships/diagramColors" Target="../diagrams/colors97.xml"/><Relationship Id="rId27" Type="http://schemas.microsoft.com/office/2007/relationships/diagramDrawing" Target="../diagrams/drawing97.xml"/><Relationship Id="rId10" Type="http://schemas.openxmlformats.org/officeDocument/2006/relationships/diagramColors" Target="../diagrams/colors94.xml"/><Relationship Id="rId11" Type="http://schemas.microsoft.com/office/2007/relationships/diagramDrawing" Target="../diagrams/drawing94.xml"/><Relationship Id="rId12" Type="http://schemas.openxmlformats.org/officeDocument/2006/relationships/image" Target="../media/image28.png"/><Relationship Id="rId13" Type="http://schemas.openxmlformats.org/officeDocument/2006/relationships/diagramData" Target="../diagrams/data95.xml"/><Relationship Id="rId14" Type="http://schemas.openxmlformats.org/officeDocument/2006/relationships/diagramLayout" Target="../diagrams/layout95.xml"/><Relationship Id="rId15" Type="http://schemas.openxmlformats.org/officeDocument/2006/relationships/diagramQuickStyle" Target="../diagrams/quickStyle95.xml"/><Relationship Id="rId16" Type="http://schemas.openxmlformats.org/officeDocument/2006/relationships/diagramColors" Target="../diagrams/colors95.xml"/><Relationship Id="rId17" Type="http://schemas.microsoft.com/office/2007/relationships/diagramDrawing" Target="../diagrams/drawing95.xml"/><Relationship Id="rId18" Type="http://schemas.openxmlformats.org/officeDocument/2006/relationships/diagramData" Target="../diagrams/data96.xml"/><Relationship Id="rId19" Type="http://schemas.openxmlformats.org/officeDocument/2006/relationships/diagramLayout" Target="../diagrams/layout96.xml"/><Relationship Id="rId1" Type="http://schemas.openxmlformats.org/officeDocument/2006/relationships/slideLayout" Target="../slideLayouts/slideLayout2.xml"/><Relationship Id="rId2" Type="http://schemas.openxmlformats.org/officeDocument/2006/relationships/diagramData" Target="../diagrams/data93.xml"/><Relationship Id="rId3" Type="http://schemas.openxmlformats.org/officeDocument/2006/relationships/diagramLayout" Target="../diagrams/layout93.xml"/><Relationship Id="rId4" Type="http://schemas.openxmlformats.org/officeDocument/2006/relationships/diagramQuickStyle" Target="../diagrams/quickStyle93.xml"/><Relationship Id="rId5" Type="http://schemas.openxmlformats.org/officeDocument/2006/relationships/diagramColors" Target="../diagrams/colors93.xml"/><Relationship Id="rId6" Type="http://schemas.microsoft.com/office/2007/relationships/diagramDrawing" Target="../diagrams/drawing93.xml"/><Relationship Id="rId7" Type="http://schemas.openxmlformats.org/officeDocument/2006/relationships/diagramData" Target="../diagrams/data94.xml"/><Relationship Id="rId8" Type="http://schemas.openxmlformats.org/officeDocument/2006/relationships/diagramLayout" Target="../diagrams/layout94.xml"/></Relationships>
</file>

<file path=ppt/slides/_rels/slide34.xml.rels><?xml version="1.0" encoding="UTF-8" standalone="yes"?>
<Relationships xmlns="http://schemas.openxmlformats.org/package/2006/relationships"><Relationship Id="rId9" Type="http://schemas.openxmlformats.org/officeDocument/2006/relationships/diagramLayout" Target="../diagrams/layout99.xml"/><Relationship Id="rId20" Type="http://schemas.openxmlformats.org/officeDocument/2006/relationships/diagramQuickStyle" Target="../diagrams/quickStyle101.xml"/><Relationship Id="rId21" Type="http://schemas.openxmlformats.org/officeDocument/2006/relationships/diagramColors" Target="../diagrams/colors101.xml"/><Relationship Id="rId22" Type="http://schemas.microsoft.com/office/2007/relationships/diagramDrawing" Target="../diagrams/drawing101.xml"/><Relationship Id="rId23" Type="http://schemas.openxmlformats.org/officeDocument/2006/relationships/diagramData" Target="../diagrams/data102.xml"/><Relationship Id="rId24" Type="http://schemas.openxmlformats.org/officeDocument/2006/relationships/diagramLayout" Target="../diagrams/layout102.xml"/><Relationship Id="rId25" Type="http://schemas.openxmlformats.org/officeDocument/2006/relationships/diagramQuickStyle" Target="../diagrams/quickStyle102.xml"/><Relationship Id="rId26" Type="http://schemas.openxmlformats.org/officeDocument/2006/relationships/diagramColors" Target="../diagrams/colors102.xml"/><Relationship Id="rId27" Type="http://schemas.microsoft.com/office/2007/relationships/diagramDrawing" Target="../diagrams/drawing102.xml"/><Relationship Id="rId10" Type="http://schemas.openxmlformats.org/officeDocument/2006/relationships/diagramQuickStyle" Target="../diagrams/quickStyle99.xml"/><Relationship Id="rId11" Type="http://schemas.openxmlformats.org/officeDocument/2006/relationships/diagramColors" Target="../diagrams/colors99.xml"/><Relationship Id="rId12" Type="http://schemas.microsoft.com/office/2007/relationships/diagramDrawing" Target="../diagrams/drawing99.xml"/><Relationship Id="rId13" Type="http://schemas.openxmlformats.org/officeDocument/2006/relationships/diagramData" Target="../diagrams/data100.xml"/><Relationship Id="rId14" Type="http://schemas.openxmlformats.org/officeDocument/2006/relationships/diagramLayout" Target="../diagrams/layout100.xml"/><Relationship Id="rId15" Type="http://schemas.openxmlformats.org/officeDocument/2006/relationships/diagramQuickStyle" Target="../diagrams/quickStyle100.xml"/><Relationship Id="rId16" Type="http://schemas.openxmlformats.org/officeDocument/2006/relationships/diagramColors" Target="../diagrams/colors100.xml"/><Relationship Id="rId17" Type="http://schemas.microsoft.com/office/2007/relationships/diagramDrawing" Target="../diagrams/drawing100.xml"/><Relationship Id="rId18" Type="http://schemas.openxmlformats.org/officeDocument/2006/relationships/diagramData" Target="../diagrams/data101.xml"/><Relationship Id="rId19" Type="http://schemas.openxmlformats.org/officeDocument/2006/relationships/diagramLayout" Target="../diagrams/layout101.xml"/><Relationship Id="rId1" Type="http://schemas.openxmlformats.org/officeDocument/2006/relationships/slideLayout" Target="../slideLayouts/slideLayout2.xml"/><Relationship Id="rId2" Type="http://schemas.openxmlformats.org/officeDocument/2006/relationships/image" Target="../media/image29.png"/><Relationship Id="rId3" Type="http://schemas.openxmlformats.org/officeDocument/2006/relationships/diagramData" Target="../diagrams/data98.xml"/><Relationship Id="rId4" Type="http://schemas.openxmlformats.org/officeDocument/2006/relationships/diagramLayout" Target="../diagrams/layout98.xml"/><Relationship Id="rId5" Type="http://schemas.openxmlformats.org/officeDocument/2006/relationships/diagramQuickStyle" Target="../diagrams/quickStyle98.xml"/><Relationship Id="rId6" Type="http://schemas.openxmlformats.org/officeDocument/2006/relationships/diagramColors" Target="../diagrams/colors98.xml"/><Relationship Id="rId7" Type="http://schemas.microsoft.com/office/2007/relationships/diagramDrawing" Target="../diagrams/drawing98.xml"/><Relationship Id="rId8" Type="http://schemas.openxmlformats.org/officeDocument/2006/relationships/diagramData" Target="../diagrams/data99.xml"/></Relationships>
</file>

<file path=ppt/slides/_rels/slide35.xml.rels><?xml version="1.0" encoding="UTF-8" standalone="yes"?>
<Relationships xmlns="http://schemas.openxmlformats.org/package/2006/relationships"><Relationship Id="rId11" Type="http://schemas.microsoft.com/office/2007/relationships/diagramDrawing" Target="../diagrams/drawing104.xml"/><Relationship Id="rId12" Type="http://schemas.openxmlformats.org/officeDocument/2006/relationships/diagramData" Target="../diagrams/data105.xml"/><Relationship Id="rId13" Type="http://schemas.openxmlformats.org/officeDocument/2006/relationships/diagramLayout" Target="../diagrams/layout105.xml"/><Relationship Id="rId14" Type="http://schemas.openxmlformats.org/officeDocument/2006/relationships/diagramQuickStyle" Target="../diagrams/quickStyle105.xml"/><Relationship Id="rId15" Type="http://schemas.openxmlformats.org/officeDocument/2006/relationships/diagramColors" Target="../diagrams/colors105.xml"/><Relationship Id="rId16" Type="http://schemas.microsoft.com/office/2007/relationships/diagramDrawing" Target="../diagrams/drawing105.xml"/><Relationship Id="rId1" Type="http://schemas.openxmlformats.org/officeDocument/2006/relationships/slideLayout" Target="../slideLayouts/slideLayout8.xml"/><Relationship Id="rId2" Type="http://schemas.openxmlformats.org/officeDocument/2006/relationships/diagramData" Target="../diagrams/data103.xml"/><Relationship Id="rId3" Type="http://schemas.openxmlformats.org/officeDocument/2006/relationships/diagramLayout" Target="../diagrams/layout103.xml"/><Relationship Id="rId4" Type="http://schemas.openxmlformats.org/officeDocument/2006/relationships/diagramQuickStyle" Target="../diagrams/quickStyle103.xml"/><Relationship Id="rId5" Type="http://schemas.openxmlformats.org/officeDocument/2006/relationships/diagramColors" Target="../diagrams/colors103.xml"/><Relationship Id="rId6" Type="http://schemas.microsoft.com/office/2007/relationships/diagramDrawing" Target="../diagrams/drawing103.xml"/><Relationship Id="rId7" Type="http://schemas.openxmlformats.org/officeDocument/2006/relationships/diagramData" Target="../diagrams/data104.xml"/><Relationship Id="rId8" Type="http://schemas.openxmlformats.org/officeDocument/2006/relationships/diagramLayout" Target="../diagrams/layout104.xml"/><Relationship Id="rId9" Type="http://schemas.openxmlformats.org/officeDocument/2006/relationships/diagramQuickStyle" Target="../diagrams/quickStyle104.xml"/><Relationship Id="rId10" Type="http://schemas.openxmlformats.org/officeDocument/2006/relationships/diagramColors" Target="../diagrams/colors104.xml"/></Relationships>
</file>

<file path=ppt/slides/_rels/slide36.xml.rels><?xml version="1.0" encoding="UTF-8" standalone="yes"?>
<Relationships xmlns="http://schemas.openxmlformats.org/package/2006/relationships"><Relationship Id="rId11" Type="http://schemas.microsoft.com/office/2007/relationships/diagramDrawing" Target="../diagrams/drawing107.xml"/><Relationship Id="rId12" Type="http://schemas.openxmlformats.org/officeDocument/2006/relationships/image" Target="../media/image30.png"/><Relationship Id="rId13" Type="http://schemas.openxmlformats.org/officeDocument/2006/relationships/diagramData" Target="../diagrams/data108.xml"/><Relationship Id="rId14" Type="http://schemas.openxmlformats.org/officeDocument/2006/relationships/diagramLayout" Target="../diagrams/layout108.xml"/><Relationship Id="rId15" Type="http://schemas.openxmlformats.org/officeDocument/2006/relationships/diagramQuickStyle" Target="../diagrams/quickStyle108.xml"/><Relationship Id="rId16" Type="http://schemas.openxmlformats.org/officeDocument/2006/relationships/diagramColors" Target="../diagrams/colors108.xml"/><Relationship Id="rId17" Type="http://schemas.microsoft.com/office/2007/relationships/diagramDrawing" Target="../diagrams/drawing108.xml"/><Relationship Id="rId1" Type="http://schemas.openxmlformats.org/officeDocument/2006/relationships/slideLayout" Target="../slideLayouts/slideLayout8.xml"/><Relationship Id="rId2" Type="http://schemas.openxmlformats.org/officeDocument/2006/relationships/diagramData" Target="../diagrams/data106.xml"/><Relationship Id="rId3" Type="http://schemas.openxmlformats.org/officeDocument/2006/relationships/diagramLayout" Target="../diagrams/layout106.xml"/><Relationship Id="rId4" Type="http://schemas.openxmlformats.org/officeDocument/2006/relationships/diagramQuickStyle" Target="../diagrams/quickStyle106.xml"/><Relationship Id="rId5" Type="http://schemas.openxmlformats.org/officeDocument/2006/relationships/diagramColors" Target="../diagrams/colors106.xml"/><Relationship Id="rId6" Type="http://schemas.microsoft.com/office/2007/relationships/diagramDrawing" Target="../diagrams/drawing106.xml"/><Relationship Id="rId7" Type="http://schemas.openxmlformats.org/officeDocument/2006/relationships/diagramData" Target="../diagrams/data107.xml"/><Relationship Id="rId8" Type="http://schemas.openxmlformats.org/officeDocument/2006/relationships/diagramLayout" Target="../diagrams/layout107.xml"/><Relationship Id="rId9" Type="http://schemas.openxmlformats.org/officeDocument/2006/relationships/diagramQuickStyle" Target="../diagrams/quickStyle107.xml"/><Relationship Id="rId10" Type="http://schemas.openxmlformats.org/officeDocument/2006/relationships/diagramColors" Target="../diagrams/colors107.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109.xml"/><Relationship Id="rId4" Type="http://schemas.openxmlformats.org/officeDocument/2006/relationships/diagramQuickStyle" Target="../diagrams/quickStyle109.xml"/><Relationship Id="rId5" Type="http://schemas.openxmlformats.org/officeDocument/2006/relationships/diagramColors" Target="../diagrams/colors109.xml"/><Relationship Id="rId6" Type="http://schemas.microsoft.com/office/2007/relationships/diagramDrawing" Target="../diagrams/drawing109.xml"/><Relationship Id="rId7" Type="http://schemas.openxmlformats.org/officeDocument/2006/relationships/diagramData" Target="../diagrams/data110.xml"/><Relationship Id="rId8" Type="http://schemas.openxmlformats.org/officeDocument/2006/relationships/diagramLayout" Target="../diagrams/layout110.xml"/><Relationship Id="rId9" Type="http://schemas.openxmlformats.org/officeDocument/2006/relationships/diagramQuickStyle" Target="../diagrams/quickStyle110.xml"/><Relationship Id="rId10" Type="http://schemas.openxmlformats.org/officeDocument/2006/relationships/diagramColors" Target="../diagrams/colors110.xml"/><Relationship Id="rId11" Type="http://schemas.microsoft.com/office/2007/relationships/diagramDrawing" Target="../diagrams/drawing110.xml"/><Relationship Id="rId1" Type="http://schemas.openxmlformats.org/officeDocument/2006/relationships/slideLayout" Target="../slideLayouts/slideLayout2.xml"/><Relationship Id="rId2" Type="http://schemas.openxmlformats.org/officeDocument/2006/relationships/diagramData" Target="../diagrams/data109.xml"/></Relationships>
</file>

<file path=ppt/slides/_rels/slide38.xml.rels><?xml version="1.0" encoding="UTF-8" standalone="yes"?>
<Relationships xmlns="http://schemas.openxmlformats.org/package/2006/relationships"><Relationship Id="rId3" Type="http://schemas.openxmlformats.org/officeDocument/2006/relationships/diagramData" Target="../diagrams/data111.xml"/><Relationship Id="rId4" Type="http://schemas.openxmlformats.org/officeDocument/2006/relationships/diagramLayout" Target="../diagrams/layout111.xml"/><Relationship Id="rId5" Type="http://schemas.openxmlformats.org/officeDocument/2006/relationships/diagramQuickStyle" Target="../diagrams/quickStyle111.xml"/><Relationship Id="rId6" Type="http://schemas.openxmlformats.org/officeDocument/2006/relationships/diagramColors" Target="../diagrams/colors111.xml"/><Relationship Id="rId7" Type="http://schemas.microsoft.com/office/2007/relationships/diagramDrawing" Target="../diagrams/drawing111.xml"/><Relationship Id="rId1" Type="http://schemas.openxmlformats.org/officeDocument/2006/relationships/slideLayout" Target="../slideLayouts/slideLayout6.xml"/><Relationship Id="rId2" Type="http://schemas.openxmlformats.org/officeDocument/2006/relationships/image" Target="../media/image31.jpeg"/></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7" Type="http://schemas.openxmlformats.org/officeDocument/2006/relationships/diagramData" Target="../diagrams/data4.xml"/><Relationship Id="rId8" Type="http://schemas.openxmlformats.org/officeDocument/2006/relationships/diagramLayout" Target="../diagrams/layout4.xml"/><Relationship Id="rId9" Type="http://schemas.openxmlformats.org/officeDocument/2006/relationships/diagramQuickStyle" Target="../diagrams/quickStyle4.xml"/><Relationship Id="rId10" Type="http://schemas.openxmlformats.org/officeDocument/2006/relationships/diagramColors" Target="../diagrams/colors4.xml"/><Relationship Id="rId11" Type="http://schemas.microsoft.com/office/2007/relationships/diagramDrawing" Target="../diagrams/drawing4.xml"/><Relationship Id="rId1" Type="http://schemas.openxmlformats.org/officeDocument/2006/relationships/slideLayout" Target="../slideLayouts/slideLayout1.xml"/><Relationship Id="rId2" Type="http://schemas.openxmlformats.org/officeDocument/2006/relationships/diagramData" Target="../diagrams/data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5.xml"/><Relationship Id="rId4" Type="http://schemas.openxmlformats.org/officeDocument/2006/relationships/diagramQuickStyle" Target="../diagrams/quickStyle5.xml"/><Relationship Id="rId5" Type="http://schemas.openxmlformats.org/officeDocument/2006/relationships/diagramColors" Target="../diagrams/colors5.xml"/><Relationship Id="rId6" Type="http://schemas.microsoft.com/office/2007/relationships/diagramDrawing" Target="../diagrams/drawing5.xml"/><Relationship Id="rId7" Type="http://schemas.openxmlformats.org/officeDocument/2006/relationships/diagramData" Target="../diagrams/data6.xml"/><Relationship Id="rId8" Type="http://schemas.openxmlformats.org/officeDocument/2006/relationships/diagramLayout" Target="../diagrams/layout6.xml"/><Relationship Id="rId9" Type="http://schemas.openxmlformats.org/officeDocument/2006/relationships/diagramQuickStyle" Target="../diagrams/quickStyle6.xml"/><Relationship Id="rId10" Type="http://schemas.openxmlformats.org/officeDocument/2006/relationships/diagramColors" Target="../diagrams/colors6.xml"/><Relationship Id="rId11" Type="http://schemas.microsoft.com/office/2007/relationships/diagramDrawing" Target="../diagrams/drawing6.xml"/><Relationship Id="rId1" Type="http://schemas.openxmlformats.org/officeDocument/2006/relationships/slideLayout" Target="../slideLayouts/slideLayout2.xml"/><Relationship Id="rId2" Type="http://schemas.openxmlformats.org/officeDocument/2006/relationships/diagramData" Target="../diagrams/data5.xml"/></Relationships>
</file>

<file path=ppt/slides/_rels/slide6.xml.rels><?xml version="1.0" encoding="UTF-8" standalone="yes"?>
<Relationships xmlns="http://schemas.openxmlformats.org/package/2006/relationships"><Relationship Id="rId11" Type="http://schemas.openxmlformats.org/officeDocument/2006/relationships/diagramQuickStyle" Target="../diagrams/quickStyle8.xml"/><Relationship Id="rId12" Type="http://schemas.openxmlformats.org/officeDocument/2006/relationships/diagramColors" Target="../diagrams/colors8.xml"/><Relationship Id="rId13" Type="http://schemas.microsoft.com/office/2007/relationships/diagramDrawing" Target="../diagrams/drawing8.xml"/><Relationship Id="rId14" Type="http://schemas.openxmlformats.org/officeDocument/2006/relationships/diagramData" Target="../diagrams/data9.xml"/><Relationship Id="rId15" Type="http://schemas.openxmlformats.org/officeDocument/2006/relationships/diagramLayout" Target="../diagrams/layout9.xml"/><Relationship Id="rId16" Type="http://schemas.openxmlformats.org/officeDocument/2006/relationships/diagramQuickStyle" Target="../diagrams/quickStyle9.xml"/><Relationship Id="rId17" Type="http://schemas.openxmlformats.org/officeDocument/2006/relationships/diagramColors" Target="../diagrams/colors9.xml"/><Relationship Id="rId18" Type="http://schemas.microsoft.com/office/2007/relationships/diagramDrawing" Target="../diagrams/drawing9.xml"/><Relationship Id="rId1" Type="http://schemas.openxmlformats.org/officeDocument/2006/relationships/slideLayout" Target="../slideLayouts/slideLayout2.xml"/><Relationship Id="rId2" Type="http://schemas.openxmlformats.org/officeDocument/2006/relationships/diagramData" Target="../diagrams/data7.xml"/><Relationship Id="rId3" Type="http://schemas.openxmlformats.org/officeDocument/2006/relationships/diagramLayout" Target="../diagrams/layout7.xml"/><Relationship Id="rId4" Type="http://schemas.openxmlformats.org/officeDocument/2006/relationships/diagramQuickStyle" Target="../diagrams/quickStyle7.xml"/><Relationship Id="rId5" Type="http://schemas.openxmlformats.org/officeDocument/2006/relationships/diagramColors" Target="../diagrams/colors7.xml"/><Relationship Id="rId6" Type="http://schemas.microsoft.com/office/2007/relationships/diagramDrawing" Target="../diagrams/drawing7.xml"/><Relationship Id="rId7" Type="http://schemas.openxmlformats.org/officeDocument/2006/relationships/image" Target="../media/image2.png"/><Relationship Id="rId8" Type="http://schemas.openxmlformats.org/officeDocument/2006/relationships/image" Target="../media/image3.png"/><Relationship Id="rId9" Type="http://schemas.openxmlformats.org/officeDocument/2006/relationships/diagramData" Target="../diagrams/data8.xml"/><Relationship Id="rId10" Type="http://schemas.openxmlformats.org/officeDocument/2006/relationships/diagramLayout" Target="../diagrams/layout8.xml"/></Relationships>
</file>

<file path=ppt/slides/_rels/slide7.xml.rels><?xml version="1.0" encoding="UTF-8" standalone="yes"?>
<Relationships xmlns="http://schemas.openxmlformats.org/package/2006/relationships"><Relationship Id="rId11" Type="http://schemas.openxmlformats.org/officeDocument/2006/relationships/diagramQuickStyle" Target="../diagrams/quickStyle11.xml"/><Relationship Id="rId12" Type="http://schemas.openxmlformats.org/officeDocument/2006/relationships/diagramColors" Target="../diagrams/colors11.xml"/><Relationship Id="rId13" Type="http://schemas.microsoft.com/office/2007/relationships/diagramDrawing" Target="../diagrams/drawing11.xml"/><Relationship Id="rId14" Type="http://schemas.openxmlformats.org/officeDocument/2006/relationships/diagramData" Target="../diagrams/data12.xml"/><Relationship Id="rId15" Type="http://schemas.openxmlformats.org/officeDocument/2006/relationships/diagramLayout" Target="../diagrams/layout12.xml"/><Relationship Id="rId16" Type="http://schemas.openxmlformats.org/officeDocument/2006/relationships/diagramQuickStyle" Target="../diagrams/quickStyle12.xml"/><Relationship Id="rId17" Type="http://schemas.openxmlformats.org/officeDocument/2006/relationships/diagramColors" Target="../diagrams/colors12.xml"/><Relationship Id="rId18" Type="http://schemas.microsoft.com/office/2007/relationships/diagramDrawing" Target="../diagrams/drawing12.xml"/><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5.png"/><Relationship Id="rId4" Type="http://schemas.openxmlformats.org/officeDocument/2006/relationships/diagramData" Target="../diagrams/data10.xml"/><Relationship Id="rId5" Type="http://schemas.openxmlformats.org/officeDocument/2006/relationships/diagramLayout" Target="../diagrams/layout10.xml"/><Relationship Id="rId6" Type="http://schemas.openxmlformats.org/officeDocument/2006/relationships/diagramQuickStyle" Target="../diagrams/quickStyle10.xml"/><Relationship Id="rId7" Type="http://schemas.openxmlformats.org/officeDocument/2006/relationships/diagramColors" Target="../diagrams/colors10.xml"/><Relationship Id="rId8" Type="http://schemas.microsoft.com/office/2007/relationships/diagramDrawing" Target="../diagrams/drawing10.xml"/><Relationship Id="rId9" Type="http://schemas.openxmlformats.org/officeDocument/2006/relationships/diagramData" Target="../diagrams/data11.xml"/><Relationship Id="rId10" Type="http://schemas.openxmlformats.org/officeDocument/2006/relationships/diagramLayout" Target="../diagrams/layout11.xml"/></Relationships>
</file>

<file path=ppt/slides/_rels/slide8.xml.rels><?xml version="1.0" encoding="UTF-8" standalone="yes"?>
<Relationships xmlns="http://schemas.openxmlformats.org/package/2006/relationships"><Relationship Id="rId11" Type="http://schemas.openxmlformats.org/officeDocument/2006/relationships/diagramQuickStyle" Target="../diagrams/quickStyle14.xml"/><Relationship Id="rId12" Type="http://schemas.openxmlformats.org/officeDocument/2006/relationships/diagramColors" Target="../diagrams/colors14.xml"/><Relationship Id="rId13" Type="http://schemas.microsoft.com/office/2007/relationships/diagramDrawing" Target="../diagrams/drawing14.xml"/><Relationship Id="rId14" Type="http://schemas.openxmlformats.org/officeDocument/2006/relationships/diagramData" Target="../diagrams/data15.xml"/><Relationship Id="rId15" Type="http://schemas.openxmlformats.org/officeDocument/2006/relationships/diagramLayout" Target="../diagrams/layout15.xml"/><Relationship Id="rId16" Type="http://schemas.openxmlformats.org/officeDocument/2006/relationships/diagramQuickStyle" Target="../diagrams/quickStyle15.xml"/><Relationship Id="rId17" Type="http://schemas.openxmlformats.org/officeDocument/2006/relationships/diagramColors" Target="../diagrams/colors15.xml"/><Relationship Id="rId18" Type="http://schemas.microsoft.com/office/2007/relationships/diagramDrawing" Target="../diagrams/drawing15.xml"/><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7.png"/><Relationship Id="rId4" Type="http://schemas.openxmlformats.org/officeDocument/2006/relationships/diagramData" Target="../diagrams/data13.xml"/><Relationship Id="rId5" Type="http://schemas.openxmlformats.org/officeDocument/2006/relationships/diagramLayout" Target="../diagrams/layout13.xml"/><Relationship Id="rId6" Type="http://schemas.openxmlformats.org/officeDocument/2006/relationships/diagramQuickStyle" Target="../diagrams/quickStyle13.xml"/><Relationship Id="rId7" Type="http://schemas.openxmlformats.org/officeDocument/2006/relationships/diagramColors" Target="../diagrams/colors13.xml"/><Relationship Id="rId8" Type="http://schemas.microsoft.com/office/2007/relationships/diagramDrawing" Target="../diagrams/drawing13.xml"/><Relationship Id="rId9" Type="http://schemas.openxmlformats.org/officeDocument/2006/relationships/diagramData" Target="../diagrams/data14.xml"/><Relationship Id="rId10" Type="http://schemas.openxmlformats.org/officeDocument/2006/relationships/diagramLayout" Target="../diagrams/layout14.xml"/></Relationships>
</file>

<file path=ppt/slides/_rels/slide9.xml.rels><?xml version="1.0" encoding="UTF-8" standalone="yes"?>
<Relationships xmlns="http://schemas.openxmlformats.org/package/2006/relationships"><Relationship Id="rId9" Type="http://schemas.openxmlformats.org/officeDocument/2006/relationships/diagramLayout" Target="../diagrams/layout17.xml"/><Relationship Id="rId20" Type="http://schemas.openxmlformats.org/officeDocument/2006/relationships/diagramQuickStyle" Target="../diagrams/quickStyle19.xml"/><Relationship Id="rId21" Type="http://schemas.openxmlformats.org/officeDocument/2006/relationships/diagramColors" Target="../diagrams/colors19.xml"/><Relationship Id="rId22" Type="http://schemas.microsoft.com/office/2007/relationships/diagramDrawing" Target="../diagrams/drawing19.xml"/><Relationship Id="rId23" Type="http://schemas.openxmlformats.org/officeDocument/2006/relationships/diagramData" Target="../diagrams/data20.xml"/><Relationship Id="rId24" Type="http://schemas.openxmlformats.org/officeDocument/2006/relationships/diagramLayout" Target="../diagrams/layout20.xml"/><Relationship Id="rId25" Type="http://schemas.openxmlformats.org/officeDocument/2006/relationships/diagramQuickStyle" Target="../diagrams/quickStyle20.xml"/><Relationship Id="rId26" Type="http://schemas.openxmlformats.org/officeDocument/2006/relationships/diagramColors" Target="../diagrams/colors20.xml"/><Relationship Id="rId27" Type="http://schemas.microsoft.com/office/2007/relationships/diagramDrawing" Target="../diagrams/drawing20.xml"/><Relationship Id="rId10" Type="http://schemas.openxmlformats.org/officeDocument/2006/relationships/diagramQuickStyle" Target="../diagrams/quickStyle17.xml"/><Relationship Id="rId11" Type="http://schemas.openxmlformats.org/officeDocument/2006/relationships/diagramColors" Target="../diagrams/colors17.xml"/><Relationship Id="rId12" Type="http://schemas.microsoft.com/office/2007/relationships/diagramDrawing" Target="../diagrams/drawing17.xml"/><Relationship Id="rId13" Type="http://schemas.openxmlformats.org/officeDocument/2006/relationships/diagramData" Target="../diagrams/data18.xml"/><Relationship Id="rId14" Type="http://schemas.openxmlformats.org/officeDocument/2006/relationships/diagramLayout" Target="../diagrams/layout18.xml"/><Relationship Id="rId15" Type="http://schemas.openxmlformats.org/officeDocument/2006/relationships/diagramQuickStyle" Target="../diagrams/quickStyle18.xml"/><Relationship Id="rId16" Type="http://schemas.openxmlformats.org/officeDocument/2006/relationships/diagramColors" Target="../diagrams/colors18.xml"/><Relationship Id="rId17" Type="http://schemas.microsoft.com/office/2007/relationships/diagramDrawing" Target="../diagrams/drawing18.xml"/><Relationship Id="rId18" Type="http://schemas.openxmlformats.org/officeDocument/2006/relationships/diagramData" Target="../diagrams/data19.xml"/><Relationship Id="rId19" Type="http://schemas.openxmlformats.org/officeDocument/2006/relationships/diagramLayout" Target="../diagrams/layout19.xml"/><Relationship Id="rId1" Type="http://schemas.openxmlformats.org/officeDocument/2006/relationships/slideLayout" Target="../slideLayouts/slideLayout2.xml"/><Relationship Id="rId2" Type="http://schemas.openxmlformats.org/officeDocument/2006/relationships/image" Target="../media/image8.png"/><Relationship Id="rId3" Type="http://schemas.openxmlformats.org/officeDocument/2006/relationships/diagramData" Target="../diagrams/data16.xml"/><Relationship Id="rId4" Type="http://schemas.openxmlformats.org/officeDocument/2006/relationships/diagramLayout" Target="../diagrams/layout16.xml"/><Relationship Id="rId5" Type="http://schemas.openxmlformats.org/officeDocument/2006/relationships/diagramQuickStyle" Target="../diagrams/quickStyle16.xml"/><Relationship Id="rId6" Type="http://schemas.openxmlformats.org/officeDocument/2006/relationships/diagramColors" Target="../diagrams/colors16.xml"/><Relationship Id="rId7" Type="http://schemas.microsoft.com/office/2007/relationships/diagramDrawing" Target="../diagrams/drawing16.xml"/><Relationship Id="rId8" Type="http://schemas.openxmlformats.org/officeDocument/2006/relationships/diagramData" Target="../diagrams/data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1181686" y="295423"/>
            <a:ext cx="9509760" cy="6414866"/>
          </a:xfrm>
          <a:solidFill>
            <a:schemeClr val="tx2">
              <a:lumMod val="40000"/>
              <a:lumOff val="60000"/>
            </a:schemeClr>
          </a:solidFill>
        </p:spPr>
        <p:txBody>
          <a:bodyPr>
            <a:normAutofit fontScale="90000"/>
          </a:bodyPr>
          <a:lstStyle/>
          <a:p>
            <a:pPr lvl="0" algn="ctr"/>
            <a:r>
              <a:rPr lang="es-ES" sz="2400" b="1" i="1" dirty="0"/>
              <a:t/>
            </a:r>
            <a:br>
              <a:rPr lang="es-ES" sz="2400" b="1" i="1" dirty="0"/>
            </a:br>
            <a:r>
              <a:rPr lang="es-ES" sz="2400" b="1" i="1" dirty="0"/>
              <a:t>Universidad Autónoma del Estado de México</a:t>
            </a:r>
            <a:br>
              <a:rPr lang="es-ES" sz="2400" b="1" i="1" dirty="0"/>
            </a:br>
            <a:r>
              <a:rPr lang="es-ES" sz="2400" b="1" i="1" dirty="0"/>
              <a:t/>
            </a:r>
            <a:br>
              <a:rPr lang="es-ES" sz="2400" b="1" i="1" dirty="0"/>
            </a:br>
            <a:r>
              <a:rPr lang="es-ES" sz="4400" b="1" dirty="0" smtClean="0"/>
              <a:t>Facultad de Ingeniería</a:t>
            </a:r>
            <a:r>
              <a:rPr lang="es-ES" sz="2400" b="1" dirty="0"/>
              <a:t/>
            </a:r>
            <a:br>
              <a:rPr lang="es-ES" sz="2400" b="1" dirty="0"/>
            </a:br>
            <a:r>
              <a:rPr lang="es-ES" sz="2400" b="1" dirty="0"/>
              <a:t/>
            </a:r>
            <a:br>
              <a:rPr lang="es-ES" sz="2400" b="1" dirty="0"/>
            </a:br>
            <a:r>
              <a:rPr lang="es-ES" sz="4400" dirty="0" smtClean="0"/>
              <a:t>Cálculo 1</a:t>
            </a:r>
            <a:br>
              <a:rPr lang="es-ES" sz="4400" dirty="0" smtClean="0"/>
            </a:br>
            <a:r>
              <a:rPr lang="es-ES" dirty="0" smtClean="0"/>
              <a:t/>
            </a:r>
            <a:br>
              <a:rPr lang="es-ES" dirty="0" smtClean="0"/>
            </a:br>
            <a:r>
              <a:rPr lang="es-MX" sz="2400" b="1" dirty="0"/>
              <a:t>U</a:t>
            </a:r>
            <a:r>
              <a:rPr lang="es-MX" sz="2400" b="1" dirty="0" smtClean="0"/>
              <a:t>nidad </a:t>
            </a:r>
            <a:r>
              <a:rPr lang="es-MX" sz="2400" b="1" dirty="0"/>
              <a:t>1.- función, límite y </a:t>
            </a:r>
            <a:r>
              <a:rPr lang="es-MX" sz="2400" b="1" dirty="0" smtClean="0"/>
              <a:t>continuidad</a:t>
            </a:r>
            <a:br>
              <a:rPr lang="es-MX" sz="2400" b="1" dirty="0" smtClean="0"/>
            </a:br>
            <a:r>
              <a:rPr lang="es-MX" sz="2400" b="1" dirty="0" smtClean="0"/>
              <a:t/>
            </a:r>
            <a:br>
              <a:rPr lang="es-MX" sz="2400" b="1" dirty="0" smtClean="0"/>
            </a:br>
            <a:r>
              <a:rPr lang="es-MX" sz="2400" b="1" dirty="0" smtClean="0"/>
              <a:t> </a:t>
            </a:r>
            <a:r>
              <a:rPr lang="es-MX" sz="2400" b="1" dirty="0"/>
              <a:t>tema 1.1 función real de variable </a:t>
            </a:r>
            <a:r>
              <a:rPr lang="es-MX" sz="2400" b="1" dirty="0" smtClean="0"/>
              <a:t>real</a:t>
            </a:r>
            <a:br>
              <a:rPr lang="es-MX" sz="2400" b="1" dirty="0" smtClean="0"/>
            </a:br>
            <a:r>
              <a:rPr lang="es-MX" sz="2400" b="1" dirty="0" smtClean="0"/>
              <a:t/>
            </a:r>
            <a:br>
              <a:rPr lang="es-MX" sz="2400" b="1" dirty="0" smtClean="0"/>
            </a:br>
            <a:r>
              <a:rPr lang="es-ES" sz="3200" b="1" dirty="0" smtClean="0"/>
              <a:t>Dr</a:t>
            </a:r>
            <a:r>
              <a:rPr lang="es-ES" sz="3200" b="1" dirty="0"/>
              <a:t>. Daury García </a:t>
            </a:r>
            <a:r>
              <a:rPr lang="es-ES" sz="3200" b="1" dirty="0" smtClean="0"/>
              <a:t>Pulido</a:t>
            </a:r>
            <a:r>
              <a:rPr lang="es-ES" sz="3200" b="1" dirty="0"/>
              <a:t/>
            </a:r>
            <a:br>
              <a:rPr lang="es-ES" sz="3200" b="1" dirty="0"/>
            </a:br>
            <a:r>
              <a:rPr lang="es-ES" sz="3200" b="1" dirty="0"/>
              <a:t/>
            </a:r>
            <a:br>
              <a:rPr lang="es-ES" sz="3200" b="1" dirty="0"/>
            </a:br>
            <a:endParaRPr lang="es-MX" sz="3200" b="1" dirty="0"/>
          </a:p>
        </p:txBody>
      </p:sp>
      <p:sp>
        <p:nvSpPr>
          <p:cNvPr id="2" name="CuadroTexto 1"/>
          <p:cNvSpPr txBox="1"/>
          <p:nvPr/>
        </p:nvSpPr>
        <p:spPr>
          <a:xfrm>
            <a:off x="8515928" y="5902036"/>
            <a:ext cx="1707519" cy="369332"/>
          </a:xfrm>
          <a:prstGeom prst="rect">
            <a:avLst/>
          </a:prstGeom>
          <a:noFill/>
        </p:spPr>
        <p:txBody>
          <a:bodyPr wrap="none" rtlCol="0">
            <a:spAutoFit/>
          </a:bodyPr>
          <a:lstStyle/>
          <a:p>
            <a:r>
              <a:rPr lang="es-ES_tradnl" smtClean="0"/>
              <a:t>Octubre 2016</a:t>
            </a:r>
            <a:endParaRPr lang="es-ES_tradnl"/>
          </a:p>
        </p:txBody>
      </p:sp>
    </p:spTree>
    <p:extLst>
      <p:ext uri="{BB962C8B-B14F-4D97-AF65-F5344CB8AC3E}">
        <p14:creationId xmlns:p14="http://schemas.microsoft.com/office/powerpoint/2010/main" val="2911799860"/>
      </p:ext>
    </p:extLst>
  </p:cSld>
  <p:clrMapOvr>
    <a:masterClrMapping/>
  </p:clrMapOvr>
  <p:transition spd="slow">
    <p:blinds dir="ver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srcRect l="33972" t="22862" r="37547" b="18366"/>
          <a:stretch/>
        </p:blipFill>
        <p:spPr>
          <a:xfrm>
            <a:off x="5502440" y="351491"/>
            <a:ext cx="6416844" cy="6123227"/>
          </a:xfrm>
          <a:prstGeom prst="rect">
            <a:avLst/>
          </a:prstGeom>
        </p:spPr>
      </p:pic>
      <p:graphicFrame>
        <p:nvGraphicFramePr>
          <p:cNvPr id="5" name="Marcador de contenido 4"/>
          <p:cNvGraphicFramePr>
            <a:graphicFrameLocks noGrp="1"/>
          </p:cNvGraphicFramePr>
          <p:nvPr>
            <p:ph idx="1"/>
            <p:extLst>
              <p:ext uri="{D42A27DB-BD31-4B8C-83A1-F6EECF244321}">
                <p14:modId xmlns:p14="http://schemas.microsoft.com/office/powerpoint/2010/main" val="1978317768"/>
              </p:ext>
            </p:extLst>
          </p:nvPr>
        </p:nvGraphicFramePr>
        <p:xfrm>
          <a:off x="449179" y="351492"/>
          <a:ext cx="4668253" cy="60011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Diagrama 6"/>
          <p:cNvGraphicFramePr/>
          <p:nvPr>
            <p:extLst>
              <p:ext uri="{D42A27DB-BD31-4B8C-83A1-F6EECF244321}">
                <p14:modId xmlns:p14="http://schemas.microsoft.com/office/powerpoint/2010/main" val="2425424404"/>
              </p:ext>
            </p:extLst>
          </p:nvPr>
        </p:nvGraphicFramePr>
        <p:xfrm>
          <a:off x="10980200" y="2181009"/>
          <a:ext cx="805218" cy="62779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2" name="Diagrama 11"/>
          <p:cNvGraphicFramePr/>
          <p:nvPr>
            <p:extLst>
              <p:ext uri="{D42A27DB-BD31-4B8C-83A1-F6EECF244321}">
                <p14:modId xmlns:p14="http://schemas.microsoft.com/office/powerpoint/2010/main" val="589174572"/>
              </p:ext>
            </p:extLst>
          </p:nvPr>
        </p:nvGraphicFramePr>
        <p:xfrm>
          <a:off x="10363201" y="994611"/>
          <a:ext cx="1233998" cy="543278"/>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10" name="Flecha derecha 9"/>
          <p:cNvSpPr/>
          <p:nvPr/>
        </p:nvSpPr>
        <p:spPr>
          <a:xfrm rot="16200000">
            <a:off x="7684168" y="5438274"/>
            <a:ext cx="561474" cy="36896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7361825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rotWithShape="1">
          <a:blip r:embed="rId2"/>
          <a:srcRect l="33724" t="18476" r="31136" b="15296"/>
          <a:stretch/>
        </p:blipFill>
        <p:spPr>
          <a:xfrm>
            <a:off x="5549326" y="147770"/>
            <a:ext cx="6466211" cy="6408625"/>
          </a:xfrm>
          <a:prstGeom prst="rect">
            <a:avLst/>
          </a:prstGeom>
        </p:spPr>
      </p:pic>
      <p:graphicFrame>
        <p:nvGraphicFramePr>
          <p:cNvPr id="5" name="Marcador de contenido 4"/>
          <p:cNvGraphicFramePr>
            <a:graphicFrameLocks noGrp="1"/>
          </p:cNvGraphicFramePr>
          <p:nvPr>
            <p:ph idx="1"/>
            <p:extLst>
              <p:ext uri="{D42A27DB-BD31-4B8C-83A1-F6EECF244321}">
                <p14:modId xmlns:p14="http://schemas.microsoft.com/office/powerpoint/2010/main" val="869964461"/>
              </p:ext>
            </p:extLst>
          </p:nvPr>
        </p:nvGraphicFramePr>
        <p:xfrm>
          <a:off x="449179" y="351492"/>
          <a:ext cx="4668253" cy="60011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Diagrama 6"/>
          <p:cNvGraphicFramePr/>
          <p:nvPr>
            <p:extLst>
              <p:ext uri="{D42A27DB-BD31-4B8C-83A1-F6EECF244321}">
                <p14:modId xmlns:p14="http://schemas.microsoft.com/office/powerpoint/2010/main" val="1060335639"/>
              </p:ext>
            </p:extLst>
          </p:nvPr>
        </p:nvGraphicFramePr>
        <p:xfrm>
          <a:off x="10577591" y="624925"/>
          <a:ext cx="805218" cy="62779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2" name="Diagrama 11"/>
          <p:cNvGraphicFramePr/>
          <p:nvPr>
            <p:extLst>
              <p:ext uri="{D42A27DB-BD31-4B8C-83A1-F6EECF244321}">
                <p14:modId xmlns:p14="http://schemas.microsoft.com/office/powerpoint/2010/main" val="3191550065"/>
              </p:ext>
            </p:extLst>
          </p:nvPr>
        </p:nvGraphicFramePr>
        <p:xfrm>
          <a:off x="10363201" y="4588043"/>
          <a:ext cx="1233998" cy="543278"/>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10" name="Flecha derecha 9"/>
          <p:cNvSpPr/>
          <p:nvPr/>
        </p:nvSpPr>
        <p:spPr>
          <a:xfrm rot="5400000">
            <a:off x="8571571" y="4350345"/>
            <a:ext cx="1192984" cy="36896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4270144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a 4"/>
          <p:cNvGraphicFramePr/>
          <p:nvPr>
            <p:extLst>
              <p:ext uri="{D42A27DB-BD31-4B8C-83A1-F6EECF244321}">
                <p14:modId xmlns:p14="http://schemas.microsoft.com/office/powerpoint/2010/main" val="4286966058"/>
              </p:ext>
            </p:extLst>
          </p:nvPr>
        </p:nvGraphicFramePr>
        <p:xfrm>
          <a:off x="0" y="446088"/>
          <a:ext cx="3505199" cy="9763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9" name="Marcador de contenido 8"/>
          <p:cNvGraphicFramePr>
            <a:graphicFrameLocks noGrp="1"/>
          </p:cNvGraphicFramePr>
          <p:nvPr>
            <p:ph idx="1"/>
            <p:extLst>
              <p:ext uri="{D42A27DB-BD31-4B8C-83A1-F6EECF244321}">
                <p14:modId xmlns:p14="http://schemas.microsoft.com/office/powerpoint/2010/main" val="3424064615"/>
              </p:ext>
            </p:extLst>
          </p:nvPr>
        </p:nvGraphicFramePr>
        <p:xfrm>
          <a:off x="7554349" y="934244"/>
          <a:ext cx="3812346" cy="492073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8" name="Diagrama 7"/>
          <p:cNvGraphicFramePr/>
          <p:nvPr>
            <p:extLst>
              <p:ext uri="{D42A27DB-BD31-4B8C-83A1-F6EECF244321}">
                <p14:modId xmlns:p14="http://schemas.microsoft.com/office/powerpoint/2010/main" val="1208787546"/>
              </p:ext>
            </p:extLst>
          </p:nvPr>
        </p:nvGraphicFramePr>
        <p:xfrm>
          <a:off x="365759" y="446088"/>
          <a:ext cx="6822831" cy="6193863"/>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Tree>
    <p:extLst>
      <p:ext uri="{BB962C8B-B14F-4D97-AF65-F5344CB8AC3E}">
        <p14:creationId xmlns:p14="http://schemas.microsoft.com/office/powerpoint/2010/main" val="20018967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a 4"/>
          <p:cNvGraphicFramePr/>
          <p:nvPr>
            <p:extLst>
              <p:ext uri="{D42A27DB-BD31-4B8C-83A1-F6EECF244321}">
                <p14:modId xmlns:p14="http://schemas.microsoft.com/office/powerpoint/2010/main" val="1430024238"/>
              </p:ext>
            </p:extLst>
          </p:nvPr>
        </p:nvGraphicFramePr>
        <p:xfrm>
          <a:off x="182880" y="1360488"/>
          <a:ext cx="3505199" cy="9763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Marcador de contenido 1"/>
          <p:cNvSpPr>
            <a:spLocks noGrp="1"/>
          </p:cNvSpPr>
          <p:nvPr>
            <p:ph idx="1"/>
          </p:nvPr>
        </p:nvSpPr>
        <p:spPr/>
        <p:txBody>
          <a:bodyPr/>
          <a:lstStyle/>
          <a:p>
            <a:endParaRPr lang="es-MX"/>
          </a:p>
        </p:txBody>
      </p:sp>
      <p:pic>
        <p:nvPicPr>
          <p:cNvPr id="3" name="Imagen 2"/>
          <p:cNvPicPr>
            <a:picLocks noChangeAspect="1"/>
          </p:cNvPicPr>
          <p:nvPr/>
        </p:nvPicPr>
        <p:blipFill rotWithShape="1">
          <a:blip r:embed="rId7"/>
          <a:srcRect l="23004" t="21636" r="41369" b="25016"/>
          <a:stretch/>
        </p:blipFill>
        <p:spPr>
          <a:xfrm>
            <a:off x="5036233" y="351691"/>
            <a:ext cx="6850967" cy="5767755"/>
          </a:xfrm>
          <a:prstGeom prst="rect">
            <a:avLst/>
          </a:prstGeom>
        </p:spPr>
      </p:pic>
      <p:graphicFrame>
        <p:nvGraphicFramePr>
          <p:cNvPr id="6" name="Diagrama 5"/>
          <p:cNvGraphicFramePr/>
          <p:nvPr>
            <p:extLst>
              <p:ext uri="{D42A27DB-BD31-4B8C-83A1-F6EECF244321}">
                <p14:modId xmlns:p14="http://schemas.microsoft.com/office/powerpoint/2010/main" val="897344313"/>
              </p:ext>
            </p:extLst>
          </p:nvPr>
        </p:nvGraphicFramePr>
        <p:xfrm>
          <a:off x="182880" y="1955409"/>
          <a:ext cx="4586068" cy="339031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28979320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srcRect l="23474" t="34279" r="41711" b="27836"/>
          <a:stretch/>
        </p:blipFill>
        <p:spPr>
          <a:xfrm>
            <a:off x="5444198" y="438852"/>
            <a:ext cx="6625882" cy="5643080"/>
          </a:xfrm>
          <a:prstGeom prst="rect">
            <a:avLst/>
          </a:prstGeom>
        </p:spPr>
      </p:pic>
      <p:graphicFrame>
        <p:nvGraphicFramePr>
          <p:cNvPr id="4" name="Diagrama 3"/>
          <p:cNvGraphicFramePr/>
          <p:nvPr>
            <p:extLst>
              <p:ext uri="{D42A27DB-BD31-4B8C-83A1-F6EECF244321}">
                <p14:modId xmlns:p14="http://schemas.microsoft.com/office/powerpoint/2010/main" val="2092095437"/>
              </p:ext>
            </p:extLst>
          </p:nvPr>
        </p:nvGraphicFramePr>
        <p:xfrm>
          <a:off x="281069" y="438852"/>
          <a:ext cx="5031367" cy="12345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Marcador de contenido 4"/>
          <p:cNvGraphicFramePr>
            <a:graphicFrameLocks noGrp="1"/>
          </p:cNvGraphicFramePr>
          <p:nvPr>
            <p:ph idx="1"/>
            <p:extLst>
              <p:ext uri="{D42A27DB-BD31-4B8C-83A1-F6EECF244321}">
                <p14:modId xmlns:p14="http://schemas.microsoft.com/office/powerpoint/2010/main" val="899154029"/>
              </p:ext>
            </p:extLst>
          </p:nvPr>
        </p:nvGraphicFramePr>
        <p:xfrm>
          <a:off x="281069" y="2185181"/>
          <a:ext cx="4923692" cy="389675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9" name="Diagrama 8"/>
          <p:cNvGraphicFramePr/>
          <p:nvPr>
            <p:extLst>
              <p:ext uri="{D42A27DB-BD31-4B8C-83A1-F6EECF244321}">
                <p14:modId xmlns:p14="http://schemas.microsoft.com/office/powerpoint/2010/main" val="2870902028"/>
              </p:ext>
            </p:extLst>
          </p:nvPr>
        </p:nvGraphicFramePr>
        <p:xfrm>
          <a:off x="8550661" y="1192781"/>
          <a:ext cx="1111348" cy="497059"/>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14" name="Diagrama 13"/>
          <p:cNvGraphicFramePr/>
          <p:nvPr>
            <p:extLst>
              <p:ext uri="{D42A27DB-BD31-4B8C-83A1-F6EECF244321}">
                <p14:modId xmlns:p14="http://schemas.microsoft.com/office/powerpoint/2010/main" val="2762548142"/>
              </p:ext>
            </p:extLst>
          </p:nvPr>
        </p:nvGraphicFramePr>
        <p:xfrm>
          <a:off x="10748004" y="1117755"/>
          <a:ext cx="1071489" cy="555673"/>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15" name="Diagrama 14"/>
          <p:cNvGraphicFramePr/>
          <p:nvPr>
            <p:extLst>
              <p:ext uri="{D42A27DB-BD31-4B8C-83A1-F6EECF244321}">
                <p14:modId xmlns:p14="http://schemas.microsoft.com/office/powerpoint/2010/main" val="2413639409"/>
              </p:ext>
            </p:extLst>
          </p:nvPr>
        </p:nvGraphicFramePr>
        <p:xfrm>
          <a:off x="9793771" y="1192781"/>
          <a:ext cx="714796" cy="480647"/>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sp>
        <p:nvSpPr>
          <p:cNvPr id="8" name="Flecha derecha 7"/>
          <p:cNvSpPr/>
          <p:nvPr/>
        </p:nvSpPr>
        <p:spPr>
          <a:xfrm>
            <a:off x="9662009" y="2495146"/>
            <a:ext cx="778885" cy="11059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Flecha derecha 10"/>
          <p:cNvSpPr/>
          <p:nvPr/>
        </p:nvSpPr>
        <p:spPr>
          <a:xfrm rot="10800000">
            <a:off x="8474635" y="3059349"/>
            <a:ext cx="759012" cy="1022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0124935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srcRect l="33602" t="33608" r="36807" b="18147"/>
          <a:stretch/>
        </p:blipFill>
        <p:spPr>
          <a:xfrm>
            <a:off x="5406189" y="414943"/>
            <a:ext cx="6483926" cy="5943601"/>
          </a:xfrm>
          <a:prstGeom prst="rect">
            <a:avLst/>
          </a:prstGeom>
        </p:spPr>
      </p:pic>
      <p:graphicFrame>
        <p:nvGraphicFramePr>
          <p:cNvPr id="5" name="Marcador de contenido 4"/>
          <p:cNvGraphicFramePr>
            <a:graphicFrameLocks noGrp="1"/>
          </p:cNvGraphicFramePr>
          <p:nvPr>
            <p:ph idx="1"/>
            <p:extLst>
              <p:ext uri="{D42A27DB-BD31-4B8C-83A1-F6EECF244321}">
                <p14:modId xmlns:p14="http://schemas.microsoft.com/office/powerpoint/2010/main" val="1232660879"/>
              </p:ext>
            </p:extLst>
          </p:nvPr>
        </p:nvGraphicFramePr>
        <p:xfrm>
          <a:off x="449179" y="351492"/>
          <a:ext cx="4668253" cy="60011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Diagrama 6"/>
          <p:cNvGraphicFramePr/>
          <p:nvPr>
            <p:extLst>
              <p:ext uri="{D42A27DB-BD31-4B8C-83A1-F6EECF244321}">
                <p14:modId xmlns:p14="http://schemas.microsoft.com/office/powerpoint/2010/main" val="2155216775"/>
              </p:ext>
            </p:extLst>
          </p:nvPr>
        </p:nvGraphicFramePr>
        <p:xfrm>
          <a:off x="9352547" y="1232010"/>
          <a:ext cx="805218" cy="62779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2" name="Diagrama 11"/>
          <p:cNvGraphicFramePr/>
          <p:nvPr>
            <p:extLst>
              <p:ext uri="{D42A27DB-BD31-4B8C-83A1-F6EECF244321}">
                <p14:modId xmlns:p14="http://schemas.microsoft.com/office/powerpoint/2010/main" val="3386045377"/>
              </p:ext>
            </p:extLst>
          </p:nvPr>
        </p:nvGraphicFramePr>
        <p:xfrm>
          <a:off x="10816014" y="1232010"/>
          <a:ext cx="782428" cy="543278"/>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10" name="Flecha derecha 9"/>
          <p:cNvSpPr/>
          <p:nvPr/>
        </p:nvSpPr>
        <p:spPr>
          <a:xfrm>
            <a:off x="9352547" y="2136535"/>
            <a:ext cx="1192984" cy="36896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2054245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rotWithShape="1">
          <a:blip r:embed="rId2"/>
          <a:srcRect l="33567" t="34282" r="31399" b="28031"/>
          <a:stretch/>
        </p:blipFill>
        <p:spPr>
          <a:xfrm>
            <a:off x="5599413" y="595234"/>
            <a:ext cx="6259516" cy="5368837"/>
          </a:xfrm>
          <a:prstGeom prst="rect">
            <a:avLst/>
          </a:prstGeom>
        </p:spPr>
      </p:pic>
      <p:graphicFrame>
        <p:nvGraphicFramePr>
          <p:cNvPr id="5" name="Marcador de contenido 4"/>
          <p:cNvGraphicFramePr>
            <a:graphicFrameLocks noGrp="1"/>
          </p:cNvGraphicFramePr>
          <p:nvPr>
            <p:ph idx="1"/>
            <p:extLst>
              <p:ext uri="{D42A27DB-BD31-4B8C-83A1-F6EECF244321}">
                <p14:modId xmlns:p14="http://schemas.microsoft.com/office/powerpoint/2010/main" val="1546401029"/>
              </p:ext>
            </p:extLst>
          </p:nvPr>
        </p:nvGraphicFramePr>
        <p:xfrm>
          <a:off x="449179" y="351492"/>
          <a:ext cx="4668253" cy="60011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Diagrama 6"/>
          <p:cNvGraphicFramePr/>
          <p:nvPr>
            <p:extLst>
              <p:ext uri="{D42A27DB-BD31-4B8C-83A1-F6EECF244321}">
                <p14:modId xmlns:p14="http://schemas.microsoft.com/office/powerpoint/2010/main" val="1946094651"/>
              </p:ext>
            </p:extLst>
          </p:nvPr>
        </p:nvGraphicFramePr>
        <p:xfrm>
          <a:off x="9407139" y="1563267"/>
          <a:ext cx="965160" cy="62779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2" name="Diagrama 11"/>
          <p:cNvGraphicFramePr/>
          <p:nvPr>
            <p:extLst>
              <p:ext uri="{D42A27DB-BD31-4B8C-83A1-F6EECF244321}">
                <p14:modId xmlns:p14="http://schemas.microsoft.com/office/powerpoint/2010/main" val="3409494381"/>
              </p:ext>
            </p:extLst>
          </p:nvPr>
        </p:nvGraphicFramePr>
        <p:xfrm>
          <a:off x="11076501" y="1647786"/>
          <a:ext cx="782428" cy="543278"/>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10" name="Flecha derecha 9"/>
          <p:cNvSpPr/>
          <p:nvPr/>
        </p:nvSpPr>
        <p:spPr>
          <a:xfrm rot="10800000">
            <a:off x="7400917" y="3352083"/>
            <a:ext cx="1192984" cy="36896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58354183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rotWithShape="1">
          <a:blip r:embed="rId2"/>
          <a:srcRect l="22999" t="34430" r="41550" b="27577"/>
          <a:stretch/>
        </p:blipFill>
        <p:spPr>
          <a:xfrm>
            <a:off x="2320119" y="2095106"/>
            <a:ext cx="8463994" cy="4578961"/>
          </a:xfrm>
          <a:prstGeom prst="rect">
            <a:avLst/>
          </a:prstGeom>
        </p:spPr>
      </p:pic>
      <p:graphicFrame>
        <p:nvGraphicFramePr>
          <p:cNvPr id="5" name="Marcador de contenido 4"/>
          <p:cNvGraphicFramePr>
            <a:graphicFrameLocks noGrp="1"/>
          </p:cNvGraphicFramePr>
          <p:nvPr>
            <p:ph idx="1"/>
            <p:extLst>
              <p:ext uri="{D42A27DB-BD31-4B8C-83A1-F6EECF244321}">
                <p14:modId xmlns:p14="http://schemas.microsoft.com/office/powerpoint/2010/main" val="1851290028"/>
              </p:ext>
            </p:extLst>
          </p:nvPr>
        </p:nvGraphicFramePr>
        <p:xfrm>
          <a:off x="764275" y="351492"/>
          <a:ext cx="11128672" cy="15318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10" name="Conector recto de flecha 9"/>
          <p:cNvCxnSpPr/>
          <p:nvPr/>
        </p:nvCxnSpPr>
        <p:spPr>
          <a:xfrm flipH="1" flipV="1">
            <a:off x="6694227" y="5752531"/>
            <a:ext cx="607008" cy="368808"/>
          </a:xfrm>
          <a:prstGeom prst="straightConnector1">
            <a:avLst/>
          </a:prstGeom>
          <a:ln w="539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579289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rotWithShape="1">
          <a:blip r:embed="rId2"/>
          <a:srcRect l="41145" t="34095" r="31084" b="15905"/>
          <a:stretch/>
        </p:blipFill>
        <p:spPr>
          <a:xfrm>
            <a:off x="5718412" y="272955"/>
            <a:ext cx="5574765" cy="6373505"/>
          </a:xfrm>
          <a:prstGeom prst="rect">
            <a:avLst/>
          </a:prstGeom>
        </p:spPr>
      </p:pic>
      <p:graphicFrame>
        <p:nvGraphicFramePr>
          <p:cNvPr id="4" name="Diagrama 3"/>
          <p:cNvGraphicFramePr/>
          <p:nvPr>
            <p:extLst>
              <p:ext uri="{D42A27DB-BD31-4B8C-83A1-F6EECF244321}">
                <p14:modId xmlns:p14="http://schemas.microsoft.com/office/powerpoint/2010/main" val="2076276156"/>
              </p:ext>
            </p:extLst>
          </p:nvPr>
        </p:nvGraphicFramePr>
        <p:xfrm>
          <a:off x="281069" y="438852"/>
          <a:ext cx="5031367" cy="12345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Marcador de contenido 4"/>
          <p:cNvGraphicFramePr>
            <a:graphicFrameLocks noGrp="1"/>
          </p:cNvGraphicFramePr>
          <p:nvPr>
            <p:ph idx="1"/>
            <p:extLst>
              <p:ext uri="{D42A27DB-BD31-4B8C-83A1-F6EECF244321}">
                <p14:modId xmlns:p14="http://schemas.microsoft.com/office/powerpoint/2010/main" val="692411181"/>
              </p:ext>
            </p:extLst>
          </p:nvPr>
        </p:nvGraphicFramePr>
        <p:xfrm>
          <a:off x="281069" y="2185181"/>
          <a:ext cx="4923692" cy="389675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5" name="Diagrama 14"/>
          <p:cNvGraphicFramePr/>
          <p:nvPr>
            <p:extLst>
              <p:ext uri="{D42A27DB-BD31-4B8C-83A1-F6EECF244321}">
                <p14:modId xmlns:p14="http://schemas.microsoft.com/office/powerpoint/2010/main" val="3254717746"/>
              </p:ext>
            </p:extLst>
          </p:nvPr>
        </p:nvGraphicFramePr>
        <p:xfrm>
          <a:off x="9880979" y="1323833"/>
          <a:ext cx="805218" cy="627797"/>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12" name="Diagrama 11"/>
          <p:cNvGraphicFramePr/>
          <p:nvPr>
            <p:extLst>
              <p:ext uri="{D42A27DB-BD31-4B8C-83A1-F6EECF244321}">
                <p14:modId xmlns:p14="http://schemas.microsoft.com/office/powerpoint/2010/main" val="2733876394"/>
              </p:ext>
            </p:extLst>
          </p:nvPr>
        </p:nvGraphicFramePr>
        <p:xfrm>
          <a:off x="10058400" y="5268036"/>
          <a:ext cx="807565" cy="583881"/>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7" name="Flecha curvada hacia la izquierda 6"/>
          <p:cNvSpPr/>
          <p:nvPr/>
        </p:nvSpPr>
        <p:spPr>
          <a:xfrm>
            <a:off x="9771797" y="3176955"/>
            <a:ext cx="573206" cy="1296538"/>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16" name="Flecha curvada hacia la izquierda 15"/>
          <p:cNvSpPr/>
          <p:nvPr/>
        </p:nvSpPr>
        <p:spPr>
          <a:xfrm rot="10800000">
            <a:off x="5993642" y="3176955"/>
            <a:ext cx="573206" cy="1296538"/>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Tree>
    <p:extLst>
      <p:ext uri="{BB962C8B-B14F-4D97-AF65-F5344CB8AC3E}">
        <p14:creationId xmlns:p14="http://schemas.microsoft.com/office/powerpoint/2010/main" val="61117400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p:cNvGraphicFramePr>
            <a:graphicFrameLocks noGrp="1"/>
          </p:cNvGraphicFramePr>
          <p:nvPr>
            <p:ph idx="1"/>
            <p:extLst>
              <p:ext uri="{D42A27DB-BD31-4B8C-83A1-F6EECF244321}">
                <p14:modId xmlns:p14="http://schemas.microsoft.com/office/powerpoint/2010/main" val="3837693261"/>
              </p:ext>
            </p:extLst>
          </p:nvPr>
        </p:nvGraphicFramePr>
        <p:xfrm>
          <a:off x="449179" y="351492"/>
          <a:ext cx="4668253" cy="57698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10" name="Conector recto de flecha 9"/>
          <p:cNvCxnSpPr/>
          <p:nvPr/>
        </p:nvCxnSpPr>
        <p:spPr>
          <a:xfrm flipH="1" flipV="1">
            <a:off x="6694227" y="5752531"/>
            <a:ext cx="607008" cy="368808"/>
          </a:xfrm>
          <a:prstGeom prst="straightConnector1">
            <a:avLst/>
          </a:prstGeom>
          <a:ln w="53975">
            <a:tailEnd type="triangle"/>
          </a:ln>
        </p:spPr>
        <p:style>
          <a:lnRef idx="1">
            <a:schemeClr val="accent1"/>
          </a:lnRef>
          <a:fillRef idx="0">
            <a:schemeClr val="accent1"/>
          </a:fillRef>
          <a:effectRef idx="0">
            <a:schemeClr val="accent1"/>
          </a:effectRef>
          <a:fontRef idx="minor">
            <a:schemeClr val="tx1"/>
          </a:fontRef>
        </p:style>
      </p:cxnSp>
      <p:pic>
        <p:nvPicPr>
          <p:cNvPr id="2" name="Imagen 1"/>
          <p:cNvPicPr>
            <a:picLocks noChangeAspect="1"/>
          </p:cNvPicPr>
          <p:nvPr/>
        </p:nvPicPr>
        <p:blipFill rotWithShape="1">
          <a:blip r:embed="rId7"/>
          <a:srcRect l="24231" t="20669" r="40136" b="17928"/>
          <a:stretch/>
        </p:blipFill>
        <p:spPr>
          <a:xfrm>
            <a:off x="5276648" y="351492"/>
            <a:ext cx="6508673" cy="6305982"/>
          </a:xfrm>
          <a:prstGeom prst="rect">
            <a:avLst/>
          </a:prstGeom>
        </p:spPr>
      </p:pic>
      <p:graphicFrame>
        <p:nvGraphicFramePr>
          <p:cNvPr id="7" name="Diagrama 6"/>
          <p:cNvGraphicFramePr/>
          <p:nvPr>
            <p:extLst>
              <p:ext uri="{D42A27DB-BD31-4B8C-83A1-F6EECF244321}">
                <p14:modId xmlns:p14="http://schemas.microsoft.com/office/powerpoint/2010/main" val="3681896983"/>
              </p:ext>
            </p:extLst>
          </p:nvPr>
        </p:nvGraphicFramePr>
        <p:xfrm>
          <a:off x="10634958" y="906738"/>
          <a:ext cx="805218" cy="62779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8" name="Diagrama 7"/>
          <p:cNvGraphicFramePr/>
          <p:nvPr>
            <p:extLst>
              <p:ext uri="{D42A27DB-BD31-4B8C-83A1-F6EECF244321}">
                <p14:modId xmlns:p14="http://schemas.microsoft.com/office/powerpoint/2010/main" val="1087140271"/>
              </p:ext>
            </p:extLst>
          </p:nvPr>
        </p:nvGraphicFramePr>
        <p:xfrm>
          <a:off x="10634958" y="5493542"/>
          <a:ext cx="805218" cy="627797"/>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9" name="Flecha curvada hacia la izquierda 8"/>
          <p:cNvSpPr/>
          <p:nvPr/>
        </p:nvSpPr>
        <p:spPr>
          <a:xfrm>
            <a:off x="10394326" y="2743200"/>
            <a:ext cx="481263" cy="2358189"/>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Tree>
    <p:extLst>
      <p:ext uri="{BB962C8B-B14F-4D97-AF65-F5344CB8AC3E}">
        <p14:creationId xmlns:p14="http://schemas.microsoft.com/office/powerpoint/2010/main" val="5667114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72197" y="1547446"/>
            <a:ext cx="10621107" cy="4867422"/>
          </a:xfrm>
          <a:solidFill>
            <a:schemeClr val="bg1">
              <a:lumMod val="95000"/>
            </a:schemeClr>
          </a:solidFill>
        </p:spPr>
        <p:txBody>
          <a:bodyPr>
            <a:noAutofit/>
          </a:bodyPr>
          <a:lstStyle/>
          <a:p>
            <a:pPr marL="0" indent="0" algn="just">
              <a:buNone/>
            </a:pPr>
            <a:r>
              <a:rPr lang="es-ES" dirty="0"/>
              <a:t>El objetivo de este material es proporcionar al docente y al estudiante una herramienta de apoyo para la </a:t>
            </a:r>
            <a:r>
              <a:rPr lang="es-MX" b="1" dirty="0" smtClean="0"/>
              <a:t>unidad 1.- función, límite y continuidad, tema 1.1 función real de variable real de la </a:t>
            </a:r>
            <a:r>
              <a:rPr lang="es-ES" b="1" dirty="0" smtClean="0"/>
              <a:t>unidad </a:t>
            </a:r>
            <a:r>
              <a:rPr lang="es-ES" b="1" dirty="0"/>
              <a:t>de aprendizaje </a:t>
            </a:r>
            <a:r>
              <a:rPr lang="es-ES" b="1" dirty="0" smtClean="0"/>
              <a:t>“Cálculo 1” </a:t>
            </a:r>
            <a:r>
              <a:rPr lang="es-ES" dirty="0"/>
              <a:t>del plan de estudios de la licenciatura de ingeniería </a:t>
            </a:r>
            <a:r>
              <a:rPr lang="es-ES" dirty="0" smtClean="0"/>
              <a:t>civil.</a:t>
            </a:r>
            <a:endParaRPr lang="es-ES" dirty="0"/>
          </a:p>
          <a:p>
            <a:pPr marL="0" indent="0" algn="just">
              <a:buNone/>
            </a:pPr>
            <a:endParaRPr lang="es-ES" dirty="0"/>
          </a:p>
          <a:p>
            <a:pPr marL="0" indent="0" algn="just">
              <a:buNone/>
            </a:pPr>
            <a:r>
              <a:rPr lang="es-ES" dirty="0"/>
              <a:t>Este trabajo introduce al estudiante en el conocimiento detallado </a:t>
            </a:r>
            <a:r>
              <a:rPr lang="es-ES" dirty="0" smtClean="0"/>
              <a:t>de las técnicas de </a:t>
            </a:r>
            <a:r>
              <a:rPr lang="es-ES" dirty="0" err="1" smtClean="0"/>
              <a:t>gráficación</a:t>
            </a:r>
            <a:r>
              <a:rPr lang="es-ES" dirty="0" smtClean="0"/>
              <a:t> </a:t>
            </a:r>
            <a:r>
              <a:rPr lang="es-ES" dirty="0" smtClean="0"/>
              <a:t>que ayudan a la mejor comprensión de los temas siguientes ya permiten una visualización de las expresiones algebraicas con las que se trabaja durante el curso permitiendo una interpretación de lo que pasa gráficamente con cada proceso.</a:t>
            </a:r>
          </a:p>
          <a:p>
            <a:pPr marL="0" indent="0" algn="just">
              <a:buNone/>
            </a:pPr>
            <a:endParaRPr lang="es-ES" dirty="0"/>
          </a:p>
          <a:p>
            <a:pPr marL="0" indent="0" algn="just">
              <a:buNone/>
            </a:pPr>
            <a:r>
              <a:rPr lang="es-ES" dirty="0"/>
              <a:t>Al final de esta unidad de competencia el estudiante conocerá y argumentará sobre el papel </a:t>
            </a:r>
            <a:r>
              <a:rPr lang="es-ES" dirty="0" smtClean="0"/>
              <a:t>que desempeña la interpretación gráfica de las expresiones mediante </a:t>
            </a:r>
            <a:r>
              <a:rPr lang="es-ES" dirty="0"/>
              <a:t>la comprensión de los procesos involucrados, con fundamento en los conceptos teóricos, lo que logrará con una disposición positiva y analítica de los conocimientos adquiridos.</a:t>
            </a:r>
          </a:p>
          <a:p>
            <a:endParaRPr lang="es-ES" sz="1400" dirty="0"/>
          </a:p>
        </p:txBody>
      </p:sp>
      <p:graphicFrame>
        <p:nvGraphicFramePr>
          <p:cNvPr id="4" name="Diagrama 3"/>
          <p:cNvGraphicFramePr/>
          <p:nvPr>
            <p:extLst>
              <p:ext uri="{D42A27DB-BD31-4B8C-83A1-F6EECF244321}">
                <p14:modId xmlns:p14="http://schemas.microsoft.com/office/powerpoint/2010/main" val="3721128952"/>
              </p:ext>
            </p:extLst>
          </p:nvPr>
        </p:nvGraphicFramePr>
        <p:xfrm>
          <a:off x="1742050" y="584024"/>
          <a:ext cx="2309446" cy="9634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84655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Imagen 16"/>
          <p:cNvPicPr>
            <a:picLocks noChangeAspect="1"/>
          </p:cNvPicPr>
          <p:nvPr/>
        </p:nvPicPr>
        <p:blipFill rotWithShape="1">
          <a:blip r:embed="rId2"/>
          <a:srcRect l="33462" t="33909" r="39790" b="18703"/>
          <a:stretch/>
        </p:blipFill>
        <p:spPr>
          <a:xfrm>
            <a:off x="5747435" y="438852"/>
            <a:ext cx="6027110" cy="6003476"/>
          </a:xfrm>
          <a:prstGeom prst="rect">
            <a:avLst/>
          </a:prstGeom>
        </p:spPr>
      </p:pic>
      <p:graphicFrame>
        <p:nvGraphicFramePr>
          <p:cNvPr id="4" name="Diagrama 3"/>
          <p:cNvGraphicFramePr/>
          <p:nvPr>
            <p:extLst>
              <p:ext uri="{D42A27DB-BD31-4B8C-83A1-F6EECF244321}">
                <p14:modId xmlns:p14="http://schemas.microsoft.com/office/powerpoint/2010/main" val="1525089593"/>
              </p:ext>
            </p:extLst>
          </p:nvPr>
        </p:nvGraphicFramePr>
        <p:xfrm>
          <a:off x="281069" y="438852"/>
          <a:ext cx="5031367" cy="12345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Marcador de contenido 4"/>
          <p:cNvGraphicFramePr>
            <a:graphicFrameLocks noGrp="1"/>
          </p:cNvGraphicFramePr>
          <p:nvPr>
            <p:ph idx="1"/>
            <p:extLst>
              <p:ext uri="{D42A27DB-BD31-4B8C-83A1-F6EECF244321}">
                <p14:modId xmlns:p14="http://schemas.microsoft.com/office/powerpoint/2010/main" val="2945975559"/>
              </p:ext>
            </p:extLst>
          </p:nvPr>
        </p:nvGraphicFramePr>
        <p:xfrm>
          <a:off x="281069" y="2185181"/>
          <a:ext cx="4923692" cy="389675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5" name="Diagrama 14"/>
          <p:cNvGraphicFramePr/>
          <p:nvPr>
            <p:extLst>
              <p:ext uri="{D42A27DB-BD31-4B8C-83A1-F6EECF244321}">
                <p14:modId xmlns:p14="http://schemas.microsoft.com/office/powerpoint/2010/main" val="3254717746"/>
              </p:ext>
            </p:extLst>
          </p:nvPr>
        </p:nvGraphicFramePr>
        <p:xfrm>
          <a:off x="9880979" y="1323833"/>
          <a:ext cx="805218" cy="627797"/>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12" name="Diagrama 11"/>
          <p:cNvGraphicFramePr/>
          <p:nvPr>
            <p:extLst>
              <p:ext uri="{D42A27DB-BD31-4B8C-83A1-F6EECF244321}">
                <p14:modId xmlns:p14="http://schemas.microsoft.com/office/powerpoint/2010/main" val="4181436255"/>
              </p:ext>
            </p:extLst>
          </p:nvPr>
        </p:nvGraphicFramePr>
        <p:xfrm>
          <a:off x="6073254" y="1323833"/>
          <a:ext cx="807565" cy="583881"/>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7" name="Flecha curvada hacia la izquierda 6"/>
          <p:cNvSpPr/>
          <p:nvPr/>
        </p:nvSpPr>
        <p:spPr>
          <a:xfrm>
            <a:off x="8324262" y="3440005"/>
            <a:ext cx="873457" cy="562532"/>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16" name="Flecha curvada hacia la izquierda 15"/>
          <p:cNvSpPr/>
          <p:nvPr/>
        </p:nvSpPr>
        <p:spPr>
          <a:xfrm rot="10800000">
            <a:off x="8149989" y="5851917"/>
            <a:ext cx="857534" cy="409433"/>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Tree>
    <p:extLst>
      <p:ext uri="{BB962C8B-B14F-4D97-AF65-F5344CB8AC3E}">
        <p14:creationId xmlns:p14="http://schemas.microsoft.com/office/powerpoint/2010/main" val="38895646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p:cNvGraphicFramePr>
            <a:graphicFrameLocks noGrp="1"/>
          </p:cNvGraphicFramePr>
          <p:nvPr>
            <p:ph idx="1"/>
            <p:extLst>
              <p:ext uri="{D42A27DB-BD31-4B8C-83A1-F6EECF244321}">
                <p14:modId xmlns:p14="http://schemas.microsoft.com/office/powerpoint/2010/main" val="2149963775"/>
              </p:ext>
            </p:extLst>
          </p:nvPr>
        </p:nvGraphicFramePr>
        <p:xfrm>
          <a:off x="449179" y="351492"/>
          <a:ext cx="4668253" cy="60011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Diagrama 6"/>
          <p:cNvGraphicFramePr/>
          <p:nvPr>
            <p:extLst/>
          </p:nvPr>
        </p:nvGraphicFramePr>
        <p:xfrm>
          <a:off x="10634958" y="906738"/>
          <a:ext cx="805218" cy="62779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8" name="Diagrama 7"/>
          <p:cNvGraphicFramePr/>
          <p:nvPr>
            <p:extLst/>
          </p:nvPr>
        </p:nvGraphicFramePr>
        <p:xfrm>
          <a:off x="10634958" y="5493542"/>
          <a:ext cx="805218" cy="627797"/>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pic>
        <p:nvPicPr>
          <p:cNvPr id="3" name="Imagen 2"/>
          <p:cNvPicPr>
            <a:picLocks noChangeAspect="1"/>
          </p:cNvPicPr>
          <p:nvPr/>
        </p:nvPicPr>
        <p:blipFill rotWithShape="1">
          <a:blip r:embed="rId17"/>
          <a:srcRect l="34342" t="34265" r="39150" b="17051"/>
          <a:stretch/>
        </p:blipFill>
        <p:spPr>
          <a:xfrm>
            <a:off x="5759116" y="351492"/>
            <a:ext cx="5807241" cy="6126087"/>
          </a:xfrm>
          <a:prstGeom prst="rect">
            <a:avLst/>
          </a:prstGeom>
        </p:spPr>
      </p:pic>
      <p:sp>
        <p:nvSpPr>
          <p:cNvPr id="11" name="Flecha curvada hacia la izquierda 10"/>
          <p:cNvSpPr/>
          <p:nvPr/>
        </p:nvSpPr>
        <p:spPr>
          <a:xfrm>
            <a:off x="7892716" y="2711115"/>
            <a:ext cx="1925053" cy="465221"/>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graphicFrame>
        <p:nvGraphicFramePr>
          <p:cNvPr id="12" name="Diagrama 11"/>
          <p:cNvGraphicFramePr/>
          <p:nvPr>
            <p:extLst>
              <p:ext uri="{D42A27DB-BD31-4B8C-83A1-F6EECF244321}">
                <p14:modId xmlns:p14="http://schemas.microsoft.com/office/powerpoint/2010/main" val="685647671"/>
              </p:ext>
            </p:extLst>
          </p:nvPr>
        </p:nvGraphicFramePr>
        <p:xfrm>
          <a:off x="5944917" y="1242594"/>
          <a:ext cx="807565" cy="583881"/>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13" name="Diagrama 12"/>
          <p:cNvGraphicFramePr/>
          <p:nvPr>
            <p:extLst>
              <p:ext uri="{D42A27DB-BD31-4B8C-83A1-F6EECF244321}">
                <p14:modId xmlns:p14="http://schemas.microsoft.com/office/powerpoint/2010/main" val="1864057778"/>
              </p:ext>
            </p:extLst>
          </p:nvPr>
        </p:nvGraphicFramePr>
        <p:xfrm>
          <a:off x="10418100" y="1242594"/>
          <a:ext cx="807565" cy="583881"/>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spTree>
    <p:extLst>
      <p:ext uri="{BB962C8B-B14F-4D97-AF65-F5344CB8AC3E}">
        <p14:creationId xmlns:p14="http://schemas.microsoft.com/office/powerpoint/2010/main" val="210213605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a 4"/>
          <p:cNvGraphicFramePr/>
          <p:nvPr/>
        </p:nvGraphicFramePr>
        <p:xfrm>
          <a:off x="0" y="446088"/>
          <a:ext cx="3505199" cy="9763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9" name="Marcador de contenido 8"/>
          <p:cNvGraphicFramePr>
            <a:graphicFrameLocks noGrp="1"/>
          </p:cNvGraphicFramePr>
          <p:nvPr>
            <p:ph idx="1"/>
            <p:extLst>
              <p:ext uri="{D42A27DB-BD31-4B8C-83A1-F6EECF244321}">
                <p14:modId xmlns:p14="http://schemas.microsoft.com/office/powerpoint/2010/main" val="4228967784"/>
              </p:ext>
            </p:extLst>
          </p:nvPr>
        </p:nvGraphicFramePr>
        <p:xfrm>
          <a:off x="7554349" y="934244"/>
          <a:ext cx="3812346" cy="492073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8" name="Diagrama 7"/>
          <p:cNvGraphicFramePr/>
          <p:nvPr/>
        </p:nvGraphicFramePr>
        <p:xfrm>
          <a:off x="365759" y="446088"/>
          <a:ext cx="6822831" cy="6193863"/>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Tree>
    <p:extLst>
      <p:ext uri="{BB962C8B-B14F-4D97-AF65-F5344CB8AC3E}">
        <p14:creationId xmlns:p14="http://schemas.microsoft.com/office/powerpoint/2010/main" val="12348385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srcRect l="33140" t="21435" r="31127" b="25044"/>
          <a:stretch/>
        </p:blipFill>
        <p:spPr>
          <a:xfrm>
            <a:off x="5602310" y="314816"/>
            <a:ext cx="6370296" cy="6253409"/>
          </a:xfrm>
          <a:prstGeom prst="rect">
            <a:avLst/>
          </a:prstGeom>
        </p:spPr>
      </p:pic>
      <p:graphicFrame>
        <p:nvGraphicFramePr>
          <p:cNvPr id="5" name="Diagrama 4"/>
          <p:cNvGraphicFramePr/>
          <p:nvPr/>
        </p:nvGraphicFramePr>
        <p:xfrm>
          <a:off x="182880" y="1360488"/>
          <a:ext cx="3505199" cy="9763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Diagrama 5"/>
          <p:cNvGraphicFramePr/>
          <p:nvPr>
            <p:extLst>
              <p:ext uri="{D42A27DB-BD31-4B8C-83A1-F6EECF244321}">
                <p14:modId xmlns:p14="http://schemas.microsoft.com/office/powerpoint/2010/main" val="2977492461"/>
              </p:ext>
            </p:extLst>
          </p:nvPr>
        </p:nvGraphicFramePr>
        <p:xfrm>
          <a:off x="182880" y="2910625"/>
          <a:ext cx="5239126" cy="2872979"/>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7755691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p:cNvPicPr>
            <a:picLocks noChangeAspect="1"/>
          </p:cNvPicPr>
          <p:nvPr/>
        </p:nvPicPr>
        <p:blipFill rotWithShape="1">
          <a:blip r:embed="rId2"/>
          <a:srcRect l="33776" t="16371" r="31294" b="21315"/>
          <a:stretch/>
        </p:blipFill>
        <p:spPr>
          <a:xfrm>
            <a:off x="5500048" y="98432"/>
            <a:ext cx="6474357" cy="6493800"/>
          </a:xfrm>
          <a:prstGeom prst="rect">
            <a:avLst/>
          </a:prstGeom>
        </p:spPr>
      </p:pic>
      <p:graphicFrame>
        <p:nvGraphicFramePr>
          <p:cNvPr id="4" name="Diagrama 3"/>
          <p:cNvGraphicFramePr/>
          <p:nvPr>
            <p:extLst>
              <p:ext uri="{D42A27DB-BD31-4B8C-83A1-F6EECF244321}">
                <p14:modId xmlns:p14="http://schemas.microsoft.com/office/powerpoint/2010/main" val="774637024"/>
              </p:ext>
            </p:extLst>
          </p:nvPr>
        </p:nvGraphicFramePr>
        <p:xfrm>
          <a:off x="281069" y="438852"/>
          <a:ext cx="5031367" cy="12345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Marcador de contenido 4"/>
          <p:cNvGraphicFramePr>
            <a:graphicFrameLocks noGrp="1"/>
          </p:cNvGraphicFramePr>
          <p:nvPr>
            <p:ph idx="1"/>
            <p:extLst>
              <p:ext uri="{D42A27DB-BD31-4B8C-83A1-F6EECF244321}">
                <p14:modId xmlns:p14="http://schemas.microsoft.com/office/powerpoint/2010/main" val="329455756"/>
              </p:ext>
            </p:extLst>
          </p:nvPr>
        </p:nvGraphicFramePr>
        <p:xfrm>
          <a:off x="281069" y="2185181"/>
          <a:ext cx="4923692" cy="389675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5" name="Diagrama 14"/>
          <p:cNvGraphicFramePr/>
          <p:nvPr>
            <p:extLst>
              <p:ext uri="{D42A27DB-BD31-4B8C-83A1-F6EECF244321}">
                <p14:modId xmlns:p14="http://schemas.microsoft.com/office/powerpoint/2010/main" val="3319124357"/>
              </p:ext>
            </p:extLst>
          </p:nvPr>
        </p:nvGraphicFramePr>
        <p:xfrm>
          <a:off x="9471546" y="1105469"/>
          <a:ext cx="1105469" cy="567959"/>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12" name="Diagrama 11"/>
          <p:cNvGraphicFramePr/>
          <p:nvPr>
            <p:extLst>
              <p:ext uri="{D42A27DB-BD31-4B8C-83A1-F6EECF244321}">
                <p14:modId xmlns:p14="http://schemas.microsoft.com/office/powerpoint/2010/main" val="78726965"/>
              </p:ext>
            </p:extLst>
          </p:nvPr>
        </p:nvGraphicFramePr>
        <p:xfrm>
          <a:off x="5636526" y="4237400"/>
          <a:ext cx="709683" cy="498373"/>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13" name="Diagrama 12"/>
          <p:cNvGraphicFramePr/>
          <p:nvPr>
            <p:extLst>
              <p:ext uri="{D42A27DB-BD31-4B8C-83A1-F6EECF244321}">
                <p14:modId xmlns:p14="http://schemas.microsoft.com/office/powerpoint/2010/main" val="259965162"/>
              </p:ext>
            </p:extLst>
          </p:nvPr>
        </p:nvGraphicFramePr>
        <p:xfrm>
          <a:off x="10729414" y="5797952"/>
          <a:ext cx="1105469" cy="567959"/>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sp>
        <p:nvSpPr>
          <p:cNvPr id="3" name="Flecha abajo 2"/>
          <p:cNvSpPr/>
          <p:nvPr/>
        </p:nvSpPr>
        <p:spPr>
          <a:xfrm>
            <a:off x="10836322" y="4794073"/>
            <a:ext cx="191069" cy="69603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Flecha abajo 5"/>
          <p:cNvSpPr/>
          <p:nvPr/>
        </p:nvSpPr>
        <p:spPr>
          <a:xfrm flipV="1">
            <a:off x="10836322" y="1828797"/>
            <a:ext cx="191069" cy="2630135"/>
          </a:xfrm>
          <a:prstGeom prst="down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Flecha abajo 17"/>
          <p:cNvSpPr/>
          <p:nvPr/>
        </p:nvSpPr>
        <p:spPr>
          <a:xfrm flipV="1">
            <a:off x="6370046" y="1828797"/>
            <a:ext cx="191069" cy="2630135"/>
          </a:xfrm>
          <a:prstGeom prst="down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9" name="Flecha abajo 18"/>
          <p:cNvSpPr/>
          <p:nvPr/>
        </p:nvSpPr>
        <p:spPr>
          <a:xfrm>
            <a:off x="6410989" y="4794073"/>
            <a:ext cx="191069" cy="69603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01876634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srcRect l="33462" t="21969" r="39266" b="15159"/>
          <a:stretch/>
        </p:blipFill>
        <p:spPr>
          <a:xfrm>
            <a:off x="5347937" y="359845"/>
            <a:ext cx="6498319" cy="6087793"/>
          </a:xfrm>
          <a:prstGeom prst="rect">
            <a:avLst/>
          </a:prstGeom>
        </p:spPr>
      </p:pic>
      <p:graphicFrame>
        <p:nvGraphicFramePr>
          <p:cNvPr id="5" name="Marcador de contenido 4"/>
          <p:cNvGraphicFramePr>
            <a:graphicFrameLocks noGrp="1"/>
          </p:cNvGraphicFramePr>
          <p:nvPr>
            <p:ph idx="1"/>
            <p:extLst>
              <p:ext uri="{D42A27DB-BD31-4B8C-83A1-F6EECF244321}">
                <p14:modId xmlns:p14="http://schemas.microsoft.com/office/powerpoint/2010/main" val="932758795"/>
              </p:ext>
            </p:extLst>
          </p:nvPr>
        </p:nvGraphicFramePr>
        <p:xfrm>
          <a:off x="449179" y="351492"/>
          <a:ext cx="4668253" cy="60011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Diagrama 6"/>
          <p:cNvGraphicFramePr/>
          <p:nvPr>
            <p:extLst>
              <p:ext uri="{D42A27DB-BD31-4B8C-83A1-F6EECF244321}">
                <p14:modId xmlns:p14="http://schemas.microsoft.com/office/powerpoint/2010/main" val="3724320914"/>
              </p:ext>
            </p:extLst>
          </p:nvPr>
        </p:nvGraphicFramePr>
        <p:xfrm>
          <a:off x="10634958" y="906738"/>
          <a:ext cx="805218" cy="62779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8" name="Diagrama 7"/>
          <p:cNvGraphicFramePr/>
          <p:nvPr>
            <p:extLst>
              <p:ext uri="{D42A27DB-BD31-4B8C-83A1-F6EECF244321}">
                <p14:modId xmlns:p14="http://schemas.microsoft.com/office/powerpoint/2010/main" val="2840919237"/>
              </p:ext>
            </p:extLst>
          </p:nvPr>
        </p:nvGraphicFramePr>
        <p:xfrm>
          <a:off x="10894266" y="5561781"/>
          <a:ext cx="805218" cy="627797"/>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4" name="Flecha derecha 3"/>
          <p:cNvSpPr/>
          <p:nvPr/>
        </p:nvSpPr>
        <p:spPr>
          <a:xfrm rot="16200000">
            <a:off x="9058692" y="3476499"/>
            <a:ext cx="3401423" cy="26972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aphicFrame>
        <p:nvGraphicFramePr>
          <p:cNvPr id="15" name="Diagrama 14"/>
          <p:cNvGraphicFramePr/>
          <p:nvPr>
            <p:extLst>
              <p:ext uri="{D42A27DB-BD31-4B8C-83A1-F6EECF244321}">
                <p14:modId xmlns:p14="http://schemas.microsoft.com/office/powerpoint/2010/main" val="3347678354"/>
              </p:ext>
            </p:extLst>
          </p:nvPr>
        </p:nvGraphicFramePr>
        <p:xfrm>
          <a:off x="6229005" y="2423914"/>
          <a:ext cx="1031603" cy="627797"/>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Tree>
    <p:extLst>
      <p:ext uri="{BB962C8B-B14F-4D97-AF65-F5344CB8AC3E}">
        <p14:creationId xmlns:p14="http://schemas.microsoft.com/office/powerpoint/2010/main" val="14383020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rotWithShape="1">
          <a:blip r:embed="rId2"/>
          <a:srcRect l="33147" t="26259" r="41049" b="16091"/>
          <a:stretch/>
        </p:blipFill>
        <p:spPr>
          <a:xfrm>
            <a:off x="5950423" y="351492"/>
            <a:ext cx="5854891" cy="6308597"/>
          </a:xfrm>
          <a:prstGeom prst="rect">
            <a:avLst/>
          </a:prstGeom>
        </p:spPr>
      </p:pic>
      <p:graphicFrame>
        <p:nvGraphicFramePr>
          <p:cNvPr id="5" name="Marcador de contenido 4"/>
          <p:cNvGraphicFramePr>
            <a:graphicFrameLocks noGrp="1"/>
          </p:cNvGraphicFramePr>
          <p:nvPr>
            <p:ph idx="1"/>
            <p:extLst>
              <p:ext uri="{D42A27DB-BD31-4B8C-83A1-F6EECF244321}">
                <p14:modId xmlns:p14="http://schemas.microsoft.com/office/powerpoint/2010/main" val="413796764"/>
              </p:ext>
            </p:extLst>
          </p:nvPr>
        </p:nvGraphicFramePr>
        <p:xfrm>
          <a:off x="449179" y="351492"/>
          <a:ext cx="4668253" cy="60011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Diagrama 6"/>
          <p:cNvGraphicFramePr/>
          <p:nvPr>
            <p:extLst>
              <p:ext uri="{D42A27DB-BD31-4B8C-83A1-F6EECF244321}">
                <p14:modId xmlns:p14="http://schemas.microsoft.com/office/powerpoint/2010/main" val="104739100"/>
              </p:ext>
            </p:extLst>
          </p:nvPr>
        </p:nvGraphicFramePr>
        <p:xfrm>
          <a:off x="10759403" y="5463855"/>
          <a:ext cx="805218" cy="62779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8" name="Diagrama 7"/>
          <p:cNvGraphicFramePr/>
          <p:nvPr>
            <p:extLst>
              <p:ext uri="{D42A27DB-BD31-4B8C-83A1-F6EECF244321}">
                <p14:modId xmlns:p14="http://schemas.microsoft.com/office/powerpoint/2010/main" val="162145363"/>
              </p:ext>
            </p:extLst>
          </p:nvPr>
        </p:nvGraphicFramePr>
        <p:xfrm>
          <a:off x="10759403" y="817173"/>
          <a:ext cx="805218" cy="627797"/>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4" name="Flecha derecha 3"/>
          <p:cNvSpPr/>
          <p:nvPr/>
        </p:nvSpPr>
        <p:spPr>
          <a:xfrm rot="5400000">
            <a:off x="9058692" y="3476499"/>
            <a:ext cx="3401423" cy="26972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aphicFrame>
        <p:nvGraphicFramePr>
          <p:cNvPr id="15" name="Diagrama 14"/>
          <p:cNvGraphicFramePr/>
          <p:nvPr>
            <p:extLst>
              <p:ext uri="{D42A27DB-BD31-4B8C-83A1-F6EECF244321}">
                <p14:modId xmlns:p14="http://schemas.microsoft.com/office/powerpoint/2010/main" val="4137305629"/>
              </p:ext>
            </p:extLst>
          </p:nvPr>
        </p:nvGraphicFramePr>
        <p:xfrm>
          <a:off x="6229005" y="2423914"/>
          <a:ext cx="1345502" cy="627797"/>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Tree>
    <p:extLst>
      <p:ext uri="{BB962C8B-B14F-4D97-AF65-F5344CB8AC3E}">
        <p14:creationId xmlns:p14="http://schemas.microsoft.com/office/powerpoint/2010/main" val="299793182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a 4"/>
          <p:cNvGraphicFramePr/>
          <p:nvPr>
            <p:extLst>
              <p:ext uri="{D42A27DB-BD31-4B8C-83A1-F6EECF244321}">
                <p14:modId xmlns:p14="http://schemas.microsoft.com/office/powerpoint/2010/main" val="702169456"/>
              </p:ext>
            </p:extLst>
          </p:nvPr>
        </p:nvGraphicFramePr>
        <p:xfrm>
          <a:off x="154546" y="454294"/>
          <a:ext cx="3505199" cy="9763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9" name="Marcador de contenido 8"/>
          <p:cNvGraphicFramePr>
            <a:graphicFrameLocks noGrp="1"/>
          </p:cNvGraphicFramePr>
          <p:nvPr>
            <p:ph idx="1"/>
            <p:extLst>
              <p:ext uri="{D42A27DB-BD31-4B8C-83A1-F6EECF244321}">
                <p14:modId xmlns:p14="http://schemas.microsoft.com/office/powerpoint/2010/main" val="1846532835"/>
              </p:ext>
            </p:extLst>
          </p:nvPr>
        </p:nvGraphicFramePr>
        <p:xfrm>
          <a:off x="7554349" y="934244"/>
          <a:ext cx="3812346" cy="492073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8" name="Diagrama 7"/>
          <p:cNvGraphicFramePr/>
          <p:nvPr/>
        </p:nvGraphicFramePr>
        <p:xfrm>
          <a:off x="365759" y="446088"/>
          <a:ext cx="6822831" cy="6193863"/>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Tree>
    <p:extLst>
      <p:ext uri="{BB962C8B-B14F-4D97-AF65-F5344CB8AC3E}">
        <p14:creationId xmlns:p14="http://schemas.microsoft.com/office/powerpoint/2010/main" val="415663280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a 4"/>
          <p:cNvGraphicFramePr/>
          <p:nvPr/>
        </p:nvGraphicFramePr>
        <p:xfrm>
          <a:off x="182880" y="1360488"/>
          <a:ext cx="3505199" cy="9763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Diagrama 5"/>
          <p:cNvGraphicFramePr/>
          <p:nvPr>
            <p:extLst>
              <p:ext uri="{D42A27DB-BD31-4B8C-83A1-F6EECF244321}">
                <p14:modId xmlns:p14="http://schemas.microsoft.com/office/powerpoint/2010/main" val="2767503672"/>
              </p:ext>
            </p:extLst>
          </p:nvPr>
        </p:nvGraphicFramePr>
        <p:xfrm>
          <a:off x="182880" y="2910625"/>
          <a:ext cx="5239126" cy="2872979"/>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2" name="Imagen 1"/>
          <p:cNvPicPr>
            <a:picLocks noChangeAspect="1"/>
          </p:cNvPicPr>
          <p:nvPr/>
        </p:nvPicPr>
        <p:blipFill rotWithShape="1">
          <a:blip r:embed="rId12"/>
          <a:srcRect l="33043" t="21435" r="31226" b="24486"/>
          <a:stretch/>
        </p:blipFill>
        <p:spPr>
          <a:xfrm>
            <a:off x="5663820" y="220286"/>
            <a:ext cx="6285070" cy="6276048"/>
          </a:xfrm>
          <a:prstGeom prst="rect">
            <a:avLst/>
          </a:prstGeom>
        </p:spPr>
      </p:pic>
    </p:spTree>
    <p:extLst>
      <p:ext uri="{BB962C8B-B14F-4D97-AF65-F5344CB8AC3E}">
        <p14:creationId xmlns:p14="http://schemas.microsoft.com/office/powerpoint/2010/main" val="37009513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p:cNvPicPr>
            <a:picLocks noChangeAspect="1"/>
          </p:cNvPicPr>
          <p:nvPr/>
        </p:nvPicPr>
        <p:blipFill rotWithShape="1">
          <a:blip r:embed="rId2"/>
          <a:srcRect l="25280" t="31483" r="33602" b="16465"/>
          <a:stretch/>
        </p:blipFill>
        <p:spPr>
          <a:xfrm>
            <a:off x="5513696" y="438852"/>
            <a:ext cx="6401584" cy="6057482"/>
          </a:xfrm>
          <a:prstGeom prst="rect">
            <a:avLst/>
          </a:prstGeom>
        </p:spPr>
      </p:pic>
      <p:graphicFrame>
        <p:nvGraphicFramePr>
          <p:cNvPr id="4" name="Diagrama 3"/>
          <p:cNvGraphicFramePr/>
          <p:nvPr>
            <p:extLst>
              <p:ext uri="{D42A27DB-BD31-4B8C-83A1-F6EECF244321}">
                <p14:modId xmlns:p14="http://schemas.microsoft.com/office/powerpoint/2010/main" val="1072907909"/>
              </p:ext>
            </p:extLst>
          </p:nvPr>
        </p:nvGraphicFramePr>
        <p:xfrm>
          <a:off x="281069" y="438852"/>
          <a:ext cx="5031367" cy="12345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Marcador de contenido 4"/>
          <p:cNvGraphicFramePr>
            <a:graphicFrameLocks noGrp="1"/>
          </p:cNvGraphicFramePr>
          <p:nvPr>
            <p:ph idx="1"/>
            <p:extLst>
              <p:ext uri="{D42A27DB-BD31-4B8C-83A1-F6EECF244321}">
                <p14:modId xmlns:p14="http://schemas.microsoft.com/office/powerpoint/2010/main" val="2141224279"/>
              </p:ext>
            </p:extLst>
          </p:nvPr>
        </p:nvGraphicFramePr>
        <p:xfrm>
          <a:off x="281069" y="2185181"/>
          <a:ext cx="4923692" cy="389675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18" name="Flecha abajo 17"/>
          <p:cNvSpPr/>
          <p:nvPr/>
        </p:nvSpPr>
        <p:spPr>
          <a:xfrm flipV="1">
            <a:off x="6370046" y="1828797"/>
            <a:ext cx="191069" cy="2630135"/>
          </a:xfrm>
          <a:prstGeom prst="down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4392100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3168063830"/>
              </p:ext>
            </p:extLst>
          </p:nvPr>
        </p:nvGraphicFramePr>
        <p:xfrm>
          <a:off x="1730326" y="584024"/>
          <a:ext cx="2841674" cy="9634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730326" y="1475001"/>
            <a:ext cx="8971875" cy="5292464"/>
          </a:xfrm>
          <a:prstGeom prst="rect">
            <a:avLst/>
          </a:prstGeom>
        </p:spPr>
      </p:pic>
    </p:spTree>
    <p:extLst>
      <p:ext uri="{BB962C8B-B14F-4D97-AF65-F5344CB8AC3E}">
        <p14:creationId xmlns:p14="http://schemas.microsoft.com/office/powerpoint/2010/main" val="34224743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8"/>
          <p:cNvPicPr>
            <a:picLocks noChangeAspect="1"/>
          </p:cNvPicPr>
          <p:nvPr/>
        </p:nvPicPr>
        <p:blipFill rotWithShape="1">
          <a:blip r:embed="rId2"/>
          <a:srcRect l="25280" t="24020" r="4232" b="20569"/>
          <a:stretch/>
        </p:blipFill>
        <p:spPr>
          <a:xfrm>
            <a:off x="917796" y="1842449"/>
            <a:ext cx="10320894" cy="4749420"/>
          </a:xfrm>
          <a:prstGeom prst="rect">
            <a:avLst/>
          </a:prstGeom>
        </p:spPr>
      </p:pic>
      <p:graphicFrame>
        <p:nvGraphicFramePr>
          <p:cNvPr id="5" name="Marcador de contenido 4"/>
          <p:cNvGraphicFramePr>
            <a:graphicFrameLocks noGrp="1"/>
          </p:cNvGraphicFramePr>
          <p:nvPr>
            <p:ph idx="1"/>
            <p:extLst>
              <p:ext uri="{D42A27DB-BD31-4B8C-83A1-F6EECF244321}">
                <p14:modId xmlns:p14="http://schemas.microsoft.com/office/powerpoint/2010/main" val="1103617175"/>
              </p:ext>
            </p:extLst>
          </p:nvPr>
        </p:nvGraphicFramePr>
        <p:xfrm>
          <a:off x="573206" y="97304"/>
          <a:ext cx="11054688" cy="151313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Diagrama 6"/>
          <p:cNvGraphicFramePr/>
          <p:nvPr>
            <p:extLst>
              <p:ext uri="{D42A27DB-BD31-4B8C-83A1-F6EECF244321}">
                <p14:modId xmlns:p14="http://schemas.microsoft.com/office/powerpoint/2010/main" val="2599520689"/>
              </p:ext>
            </p:extLst>
          </p:nvPr>
        </p:nvGraphicFramePr>
        <p:xfrm>
          <a:off x="9947362" y="4568292"/>
          <a:ext cx="916256" cy="62779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8" name="Diagrama 7"/>
          <p:cNvGraphicFramePr/>
          <p:nvPr>
            <p:extLst>
              <p:ext uri="{D42A27DB-BD31-4B8C-83A1-F6EECF244321}">
                <p14:modId xmlns:p14="http://schemas.microsoft.com/office/powerpoint/2010/main" val="2048694700"/>
              </p:ext>
            </p:extLst>
          </p:nvPr>
        </p:nvGraphicFramePr>
        <p:xfrm>
          <a:off x="1366272" y="4568292"/>
          <a:ext cx="805218" cy="627797"/>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Tree>
    <p:extLst>
      <p:ext uri="{BB962C8B-B14F-4D97-AF65-F5344CB8AC3E}">
        <p14:creationId xmlns:p14="http://schemas.microsoft.com/office/powerpoint/2010/main" val="90537750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a 4"/>
          <p:cNvGraphicFramePr/>
          <p:nvPr/>
        </p:nvGraphicFramePr>
        <p:xfrm>
          <a:off x="154546" y="454294"/>
          <a:ext cx="3505199" cy="9763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9" name="Marcador de contenido 8"/>
          <p:cNvGraphicFramePr>
            <a:graphicFrameLocks noGrp="1"/>
          </p:cNvGraphicFramePr>
          <p:nvPr>
            <p:ph idx="1"/>
            <p:extLst>
              <p:ext uri="{D42A27DB-BD31-4B8C-83A1-F6EECF244321}">
                <p14:modId xmlns:p14="http://schemas.microsoft.com/office/powerpoint/2010/main" val="526787672"/>
              </p:ext>
            </p:extLst>
          </p:nvPr>
        </p:nvGraphicFramePr>
        <p:xfrm>
          <a:off x="7554348" y="934244"/>
          <a:ext cx="4223669" cy="492073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8" name="Diagrama 7"/>
          <p:cNvGraphicFramePr/>
          <p:nvPr/>
        </p:nvGraphicFramePr>
        <p:xfrm>
          <a:off x="365759" y="446088"/>
          <a:ext cx="6822831" cy="6193863"/>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Tree>
    <p:extLst>
      <p:ext uri="{BB962C8B-B14F-4D97-AF65-F5344CB8AC3E}">
        <p14:creationId xmlns:p14="http://schemas.microsoft.com/office/powerpoint/2010/main" val="277089448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rotWithShape="1">
          <a:blip r:embed="rId2"/>
          <a:srcRect l="33147" t="21969" r="31399" b="24487"/>
          <a:stretch/>
        </p:blipFill>
        <p:spPr>
          <a:xfrm>
            <a:off x="5718411" y="378346"/>
            <a:ext cx="6240779" cy="6186227"/>
          </a:xfrm>
          <a:prstGeom prst="rect">
            <a:avLst/>
          </a:prstGeom>
        </p:spPr>
      </p:pic>
      <p:graphicFrame>
        <p:nvGraphicFramePr>
          <p:cNvPr id="5" name="Diagrama 4"/>
          <p:cNvGraphicFramePr/>
          <p:nvPr/>
        </p:nvGraphicFramePr>
        <p:xfrm>
          <a:off x="182880" y="1360488"/>
          <a:ext cx="3505199" cy="9763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Diagrama 5"/>
          <p:cNvGraphicFramePr/>
          <p:nvPr>
            <p:extLst>
              <p:ext uri="{D42A27DB-BD31-4B8C-83A1-F6EECF244321}">
                <p14:modId xmlns:p14="http://schemas.microsoft.com/office/powerpoint/2010/main" val="2889344663"/>
              </p:ext>
            </p:extLst>
          </p:nvPr>
        </p:nvGraphicFramePr>
        <p:xfrm>
          <a:off x="182880" y="2828738"/>
          <a:ext cx="5426350" cy="3735835"/>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140293802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1631256074"/>
              </p:ext>
            </p:extLst>
          </p:nvPr>
        </p:nvGraphicFramePr>
        <p:xfrm>
          <a:off x="281069" y="438852"/>
          <a:ext cx="5031367" cy="1234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Marcador de contenido 4"/>
          <p:cNvGraphicFramePr>
            <a:graphicFrameLocks noGrp="1"/>
          </p:cNvGraphicFramePr>
          <p:nvPr>
            <p:ph idx="1"/>
            <p:extLst>
              <p:ext uri="{D42A27DB-BD31-4B8C-83A1-F6EECF244321}">
                <p14:modId xmlns:p14="http://schemas.microsoft.com/office/powerpoint/2010/main" val="3688011683"/>
              </p:ext>
            </p:extLst>
          </p:nvPr>
        </p:nvGraphicFramePr>
        <p:xfrm>
          <a:off x="675249" y="2065889"/>
          <a:ext cx="5244674" cy="3896751"/>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2" name="Imagen 1"/>
          <p:cNvPicPr>
            <a:picLocks noChangeAspect="1"/>
          </p:cNvPicPr>
          <p:nvPr/>
        </p:nvPicPr>
        <p:blipFill rotWithShape="1">
          <a:blip r:embed="rId12"/>
          <a:srcRect l="33396" t="24314" r="42306" b="19612"/>
          <a:stretch/>
        </p:blipFill>
        <p:spPr>
          <a:xfrm>
            <a:off x="6527409" y="379827"/>
            <a:ext cx="5219114" cy="6280279"/>
          </a:xfrm>
          <a:prstGeom prst="rect">
            <a:avLst/>
          </a:prstGeom>
        </p:spPr>
      </p:pic>
      <p:graphicFrame>
        <p:nvGraphicFramePr>
          <p:cNvPr id="7" name="Diagrama 6"/>
          <p:cNvGraphicFramePr/>
          <p:nvPr>
            <p:extLst>
              <p:ext uri="{D42A27DB-BD31-4B8C-83A1-F6EECF244321}">
                <p14:modId xmlns:p14="http://schemas.microsoft.com/office/powerpoint/2010/main" val="3620357788"/>
              </p:ext>
            </p:extLst>
          </p:nvPr>
        </p:nvGraphicFramePr>
        <p:xfrm>
          <a:off x="10674046" y="5237032"/>
          <a:ext cx="639948" cy="495027"/>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9" name="Diagrama 8"/>
          <p:cNvGraphicFramePr/>
          <p:nvPr>
            <p:extLst>
              <p:ext uri="{D42A27DB-BD31-4B8C-83A1-F6EECF244321}">
                <p14:modId xmlns:p14="http://schemas.microsoft.com/office/powerpoint/2010/main" val="4259481001"/>
              </p:ext>
            </p:extLst>
          </p:nvPr>
        </p:nvGraphicFramePr>
        <p:xfrm>
          <a:off x="10674046" y="2065889"/>
          <a:ext cx="639948" cy="495027"/>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3" name="Diagrama 2"/>
          <p:cNvGraphicFramePr/>
          <p:nvPr>
            <p:extLst>
              <p:ext uri="{D42A27DB-BD31-4B8C-83A1-F6EECF244321}">
                <p14:modId xmlns:p14="http://schemas.microsoft.com/office/powerpoint/2010/main" val="3925867062"/>
              </p:ext>
            </p:extLst>
          </p:nvPr>
        </p:nvGraphicFramePr>
        <p:xfrm>
          <a:off x="9136966" y="1441625"/>
          <a:ext cx="1244991" cy="463606"/>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spTree>
    <p:extLst>
      <p:ext uri="{BB962C8B-B14F-4D97-AF65-F5344CB8AC3E}">
        <p14:creationId xmlns:p14="http://schemas.microsoft.com/office/powerpoint/2010/main" val="359187192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rotWithShape="1">
          <a:blip r:embed="rId2"/>
          <a:srcRect l="33638" t="23317" r="31764" b="15914"/>
          <a:stretch/>
        </p:blipFill>
        <p:spPr>
          <a:xfrm>
            <a:off x="5430985" y="208697"/>
            <a:ext cx="6498418" cy="6417186"/>
          </a:xfrm>
          <a:prstGeom prst="rect">
            <a:avLst/>
          </a:prstGeom>
        </p:spPr>
      </p:pic>
      <p:graphicFrame>
        <p:nvGraphicFramePr>
          <p:cNvPr id="5" name="Marcador de contenido 4"/>
          <p:cNvGraphicFramePr>
            <a:graphicFrameLocks noGrp="1"/>
          </p:cNvGraphicFramePr>
          <p:nvPr>
            <p:ph idx="1"/>
            <p:extLst>
              <p:ext uri="{D42A27DB-BD31-4B8C-83A1-F6EECF244321}">
                <p14:modId xmlns:p14="http://schemas.microsoft.com/office/powerpoint/2010/main" val="2056266802"/>
              </p:ext>
            </p:extLst>
          </p:nvPr>
        </p:nvGraphicFramePr>
        <p:xfrm>
          <a:off x="699815" y="1461870"/>
          <a:ext cx="4181674" cy="492927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Diagrama 6"/>
          <p:cNvGraphicFramePr/>
          <p:nvPr>
            <p:extLst>
              <p:ext uri="{D42A27DB-BD31-4B8C-83A1-F6EECF244321}">
                <p14:modId xmlns:p14="http://schemas.microsoft.com/office/powerpoint/2010/main" val="4244340572"/>
              </p:ext>
            </p:extLst>
          </p:nvPr>
        </p:nvGraphicFramePr>
        <p:xfrm>
          <a:off x="9650436" y="5983178"/>
          <a:ext cx="1322364" cy="52932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8" name="Diagrama 7"/>
          <p:cNvGraphicFramePr/>
          <p:nvPr>
            <p:extLst>
              <p:ext uri="{D42A27DB-BD31-4B8C-83A1-F6EECF244321}">
                <p14:modId xmlns:p14="http://schemas.microsoft.com/office/powerpoint/2010/main" val="1136428605"/>
              </p:ext>
            </p:extLst>
          </p:nvPr>
        </p:nvGraphicFramePr>
        <p:xfrm>
          <a:off x="5537947" y="5355381"/>
          <a:ext cx="805218" cy="627797"/>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10" name="Diagrama 9"/>
          <p:cNvGraphicFramePr/>
          <p:nvPr>
            <p:extLst>
              <p:ext uri="{D42A27DB-BD31-4B8C-83A1-F6EECF244321}">
                <p14:modId xmlns:p14="http://schemas.microsoft.com/office/powerpoint/2010/main" val="535041897"/>
              </p:ext>
            </p:extLst>
          </p:nvPr>
        </p:nvGraphicFramePr>
        <p:xfrm>
          <a:off x="10339753" y="2449842"/>
          <a:ext cx="1322364" cy="529322"/>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11" name="Diagrama 10"/>
          <p:cNvGraphicFramePr/>
          <p:nvPr>
            <p:extLst>
              <p:ext uri="{D42A27DB-BD31-4B8C-83A1-F6EECF244321}">
                <p14:modId xmlns:p14="http://schemas.microsoft.com/office/powerpoint/2010/main" val="1468397369"/>
              </p:ext>
            </p:extLst>
          </p:nvPr>
        </p:nvGraphicFramePr>
        <p:xfrm>
          <a:off x="5681983" y="932548"/>
          <a:ext cx="1322364" cy="529322"/>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spTree>
    <p:extLst>
      <p:ext uri="{BB962C8B-B14F-4D97-AF65-F5344CB8AC3E}">
        <p14:creationId xmlns:p14="http://schemas.microsoft.com/office/powerpoint/2010/main" val="30186317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a 4"/>
          <p:cNvGraphicFramePr/>
          <p:nvPr/>
        </p:nvGraphicFramePr>
        <p:xfrm>
          <a:off x="154546" y="454294"/>
          <a:ext cx="3505199" cy="9763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9" name="Marcador de contenido 8"/>
          <p:cNvGraphicFramePr>
            <a:graphicFrameLocks noGrp="1"/>
          </p:cNvGraphicFramePr>
          <p:nvPr>
            <p:ph idx="1"/>
            <p:extLst>
              <p:ext uri="{D42A27DB-BD31-4B8C-83A1-F6EECF244321}">
                <p14:modId xmlns:p14="http://schemas.microsoft.com/office/powerpoint/2010/main" val="3577198463"/>
              </p:ext>
            </p:extLst>
          </p:nvPr>
        </p:nvGraphicFramePr>
        <p:xfrm>
          <a:off x="7554348" y="934244"/>
          <a:ext cx="4223669" cy="492073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8" name="Diagrama 7"/>
          <p:cNvGraphicFramePr/>
          <p:nvPr/>
        </p:nvGraphicFramePr>
        <p:xfrm>
          <a:off x="365759" y="446088"/>
          <a:ext cx="6822831" cy="6193863"/>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Tree>
    <p:extLst>
      <p:ext uri="{BB962C8B-B14F-4D97-AF65-F5344CB8AC3E}">
        <p14:creationId xmlns:p14="http://schemas.microsoft.com/office/powerpoint/2010/main" val="104346811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a 4"/>
          <p:cNvGraphicFramePr/>
          <p:nvPr/>
        </p:nvGraphicFramePr>
        <p:xfrm>
          <a:off x="182880" y="1360488"/>
          <a:ext cx="3505199" cy="9763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Diagrama 5"/>
          <p:cNvGraphicFramePr/>
          <p:nvPr>
            <p:extLst>
              <p:ext uri="{D42A27DB-BD31-4B8C-83A1-F6EECF244321}">
                <p14:modId xmlns:p14="http://schemas.microsoft.com/office/powerpoint/2010/main" val="1641877740"/>
              </p:ext>
            </p:extLst>
          </p:nvPr>
        </p:nvGraphicFramePr>
        <p:xfrm>
          <a:off x="182880" y="2828738"/>
          <a:ext cx="5426350" cy="373583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2" name="Imagen 1"/>
          <p:cNvPicPr>
            <a:picLocks noChangeAspect="1"/>
          </p:cNvPicPr>
          <p:nvPr/>
        </p:nvPicPr>
        <p:blipFill rotWithShape="1">
          <a:blip r:embed="rId12"/>
          <a:srcRect l="33849" t="27467" r="38286" b="21217"/>
          <a:stretch/>
        </p:blipFill>
        <p:spPr>
          <a:xfrm>
            <a:off x="5855367" y="459873"/>
            <a:ext cx="6013793" cy="6226669"/>
          </a:xfrm>
          <a:prstGeom prst="rect">
            <a:avLst/>
          </a:prstGeom>
        </p:spPr>
      </p:pic>
      <p:graphicFrame>
        <p:nvGraphicFramePr>
          <p:cNvPr id="7" name="Diagrama 6"/>
          <p:cNvGraphicFramePr/>
          <p:nvPr>
            <p:extLst>
              <p:ext uri="{D42A27DB-BD31-4B8C-83A1-F6EECF244321}">
                <p14:modId xmlns:p14="http://schemas.microsoft.com/office/powerpoint/2010/main" val="2141767482"/>
              </p:ext>
            </p:extLst>
          </p:nvPr>
        </p:nvGraphicFramePr>
        <p:xfrm>
          <a:off x="9848213" y="3327556"/>
          <a:ext cx="2020947" cy="369332"/>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Tree>
    <p:extLst>
      <p:ext uri="{BB962C8B-B14F-4D97-AF65-F5344CB8AC3E}">
        <p14:creationId xmlns:p14="http://schemas.microsoft.com/office/powerpoint/2010/main" val="300684963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3457957140"/>
              </p:ext>
            </p:extLst>
          </p:nvPr>
        </p:nvGraphicFramePr>
        <p:xfrm>
          <a:off x="2363373" y="624110"/>
          <a:ext cx="3502856" cy="9796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Marcador de contenido 4"/>
          <p:cNvGraphicFramePr>
            <a:graphicFrameLocks noGrp="1"/>
          </p:cNvGraphicFramePr>
          <p:nvPr>
            <p:ph idx="1"/>
            <p:extLst>
              <p:ext uri="{D42A27DB-BD31-4B8C-83A1-F6EECF244321}">
                <p14:modId xmlns:p14="http://schemas.microsoft.com/office/powerpoint/2010/main" val="2927137023"/>
              </p:ext>
            </p:extLst>
          </p:nvPr>
        </p:nvGraphicFramePr>
        <p:xfrm>
          <a:off x="2589212" y="2133600"/>
          <a:ext cx="8915400" cy="377762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4222055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10" descr="C:\Users\Nehualt-Romt\AppData\Local\Microsoft\Windows\Temporary Internet Files\Content.IE5\L8R31FCD\MP900431025[1].jpg"/>
          <p:cNvPicPr>
            <a:picLocks noChangeAspect="1" noChangeArrowheads="1"/>
          </p:cNvPicPr>
          <p:nvPr/>
        </p:nvPicPr>
        <p:blipFill>
          <a:blip r:embed="rId2" cstate="print"/>
          <a:srcRect/>
          <a:stretch>
            <a:fillRect/>
          </a:stretch>
        </p:blipFill>
        <p:spPr bwMode="auto">
          <a:xfrm>
            <a:off x="3827748" y="576816"/>
            <a:ext cx="4320480" cy="4209487"/>
          </a:xfrm>
          <a:prstGeom prst="rect">
            <a:avLst/>
          </a:prstGeom>
          <a:noFill/>
        </p:spPr>
      </p:pic>
      <p:graphicFrame>
        <p:nvGraphicFramePr>
          <p:cNvPr id="5" name="4 Diagrama"/>
          <p:cNvGraphicFramePr/>
          <p:nvPr/>
        </p:nvGraphicFramePr>
        <p:xfrm>
          <a:off x="2855640" y="5013176"/>
          <a:ext cx="6264696" cy="11521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205152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1042664387"/>
              </p:ext>
            </p:extLst>
          </p:nvPr>
        </p:nvGraphicFramePr>
        <p:xfrm>
          <a:off x="1603717" y="1262575"/>
          <a:ext cx="10058399" cy="22627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a 4"/>
          <p:cNvGraphicFramePr/>
          <p:nvPr>
            <p:extLst>
              <p:ext uri="{D42A27DB-BD31-4B8C-83A1-F6EECF244321}">
                <p14:modId xmlns:p14="http://schemas.microsoft.com/office/powerpoint/2010/main" val="1867096025"/>
              </p:ext>
            </p:extLst>
          </p:nvPr>
        </p:nvGraphicFramePr>
        <p:xfrm>
          <a:off x="4149969" y="4777379"/>
          <a:ext cx="7354643" cy="112628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9862671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4084718511"/>
              </p:ext>
            </p:extLst>
          </p:nvPr>
        </p:nvGraphicFramePr>
        <p:xfrm>
          <a:off x="1674056" y="661182"/>
          <a:ext cx="4374545" cy="6637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Marcador de contenido 4"/>
          <p:cNvGraphicFramePr>
            <a:graphicFrameLocks noGrp="1"/>
          </p:cNvGraphicFramePr>
          <p:nvPr>
            <p:ph idx="1"/>
            <p:extLst>
              <p:ext uri="{D42A27DB-BD31-4B8C-83A1-F6EECF244321}">
                <p14:modId xmlns:p14="http://schemas.microsoft.com/office/powerpoint/2010/main" val="2089497668"/>
              </p:ext>
            </p:extLst>
          </p:nvPr>
        </p:nvGraphicFramePr>
        <p:xfrm>
          <a:off x="1674056" y="2124222"/>
          <a:ext cx="9903655" cy="429064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3898894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nvGraphicFramePr>
        <p:xfrm>
          <a:off x="1674056" y="661182"/>
          <a:ext cx="4374545" cy="6637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Imagen 2"/>
          <p:cNvPicPr>
            <a:picLocks noChangeAspect="1"/>
          </p:cNvPicPr>
          <p:nvPr/>
        </p:nvPicPr>
        <p:blipFill rotWithShape="1">
          <a:blip r:embed="rId7"/>
          <a:srcRect l="38718" t="23895" r="34901" b="30913"/>
          <a:stretch/>
        </p:blipFill>
        <p:spPr>
          <a:xfrm>
            <a:off x="984738" y="1913480"/>
            <a:ext cx="3899640" cy="3755800"/>
          </a:xfrm>
          <a:prstGeom prst="rect">
            <a:avLst/>
          </a:prstGeom>
        </p:spPr>
      </p:pic>
      <p:pic>
        <p:nvPicPr>
          <p:cNvPr id="7" name="Imagen 6"/>
          <p:cNvPicPr>
            <a:picLocks noChangeAspect="1"/>
          </p:cNvPicPr>
          <p:nvPr/>
        </p:nvPicPr>
        <p:blipFill rotWithShape="1">
          <a:blip r:embed="rId8"/>
          <a:srcRect l="38936" t="23509" r="35007" b="30914"/>
          <a:stretch/>
        </p:blipFill>
        <p:spPr>
          <a:xfrm>
            <a:off x="6477857" y="1913480"/>
            <a:ext cx="3819189" cy="3755800"/>
          </a:xfrm>
          <a:prstGeom prst="rect">
            <a:avLst/>
          </a:prstGeom>
        </p:spPr>
      </p:pic>
      <p:graphicFrame>
        <p:nvGraphicFramePr>
          <p:cNvPr id="5" name="Diagrama 4"/>
          <p:cNvGraphicFramePr/>
          <p:nvPr>
            <p:extLst>
              <p:ext uri="{D42A27DB-BD31-4B8C-83A1-F6EECF244321}">
                <p14:modId xmlns:p14="http://schemas.microsoft.com/office/powerpoint/2010/main" val="666893558"/>
              </p:ext>
            </p:extLst>
          </p:nvPr>
        </p:nvGraphicFramePr>
        <p:xfrm>
          <a:off x="1674056" y="2923505"/>
          <a:ext cx="850204" cy="399244"/>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graphicFrame>
        <p:nvGraphicFramePr>
          <p:cNvPr id="8" name="Diagrama 7"/>
          <p:cNvGraphicFramePr/>
          <p:nvPr>
            <p:extLst>
              <p:ext uri="{D42A27DB-BD31-4B8C-83A1-F6EECF244321}">
                <p14:modId xmlns:p14="http://schemas.microsoft.com/office/powerpoint/2010/main" val="2655468914"/>
              </p:ext>
            </p:extLst>
          </p:nvPr>
        </p:nvGraphicFramePr>
        <p:xfrm>
          <a:off x="6954592" y="4391697"/>
          <a:ext cx="991673" cy="476518"/>
        </p:xfrm>
        <a:graphic>
          <a:graphicData uri="http://schemas.openxmlformats.org/drawingml/2006/diagram">
            <dgm:relIds xmlns:dgm="http://schemas.openxmlformats.org/drawingml/2006/diagram" xmlns:r="http://schemas.openxmlformats.org/officeDocument/2006/relationships" r:dm="rId14" r:lo="rId15" r:qs="rId16" r:cs="rId17"/>
          </a:graphicData>
        </a:graphic>
      </p:graphicFrame>
    </p:spTree>
    <p:extLst>
      <p:ext uri="{BB962C8B-B14F-4D97-AF65-F5344CB8AC3E}">
        <p14:creationId xmlns:p14="http://schemas.microsoft.com/office/powerpoint/2010/main" val="38070532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rotWithShape="1">
          <a:blip r:embed="rId2"/>
          <a:srcRect l="42643" t="32703" r="36571" b="31205"/>
          <a:stretch/>
        </p:blipFill>
        <p:spPr>
          <a:xfrm>
            <a:off x="6417059" y="1913480"/>
            <a:ext cx="3847404" cy="3755800"/>
          </a:xfrm>
          <a:prstGeom prst="rect">
            <a:avLst/>
          </a:prstGeom>
        </p:spPr>
      </p:pic>
      <p:pic>
        <p:nvPicPr>
          <p:cNvPr id="2" name="Imagen 1"/>
          <p:cNvPicPr>
            <a:picLocks noChangeAspect="1"/>
          </p:cNvPicPr>
          <p:nvPr/>
        </p:nvPicPr>
        <p:blipFill rotWithShape="1">
          <a:blip r:embed="rId3"/>
          <a:srcRect l="32348" t="32703" r="46866" b="31382"/>
          <a:stretch/>
        </p:blipFill>
        <p:spPr>
          <a:xfrm>
            <a:off x="1156765" y="1913480"/>
            <a:ext cx="3866263" cy="3755800"/>
          </a:xfrm>
          <a:prstGeom prst="rect">
            <a:avLst/>
          </a:prstGeom>
        </p:spPr>
      </p:pic>
      <p:graphicFrame>
        <p:nvGraphicFramePr>
          <p:cNvPr id="4" name="Diagrama 3"/>
          <p:cNvGraphicFramePr/>
          <p:nvPr/>
        </p:nvGraphicFramePr>
        <p:xfrm>
          <a:off x="1674056" y="661182"/>
          <a:ext cx="4374545" cy="66377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5" name="Diagrama 4"/>
          <p:cNvGraphicFramePr/>
          <p:nvPr>
            <p:extLst>
              <p:ext uri="{D42A27DB-BD31-4B8C-83A1-F6EECF244321}">
                <p14:modId xmlns:p14="http://schemas.microsoft.com/office/powerpoint/2010/main" val="2900145976"/>
              </p:ext>
            </p:extLst>
          </p:nvPr>
        </p:nvGraphicFramePr>
        <p:xfrm>
          <a:off x="1674056" y="2923505"/>
          <a:ext cx="850204" cy="399244"/>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graphicFrame>
        <p:nvGraphicFramePr>
          <p:cNvPr id="8" name="Diagrama 7"/>
          <p:cNvGraphicFramePr/>
          <p:nvPr>
            <p:extLst>
              <p:ext uri="{D42A27DB-BD31-4B8C-83A1-F6EECF244321}">
                <p14:modId xmlns:p14="http://schemas.microsoft.com/office/powerpoint/2010/main" val="1396084374"/>
              </p:ext>
            </p:extLst>
          </p:nvPr>
        </p:nvGraphicFramePr>
        <p:xfrm>
          <a:off x="6954592" y="4391697"/>
          <a:ext cx="991673" cy="476518"/>
        </p:xfrm>
        <a:graphic>
          <a:graphicData uri="http://schemas.openxmlformats.org/drawingml/2006/diagram">
            <dgm:relIds xmlns:dgm="http://schemas.openxmlformats.org/drawingml/2006/diagram" xmlns:r="http://schemas.openxmlformats.org/officeDocument/2006/relationships" r:dm="rId14" r:lo="rId15" r:qs="rId16" r:cs="rId17"/>
          </a:graphicData>
        </a:graphic>
      </p:graphicFrame>
    </p:spTree>
    <p:extLst>
      <p:ext uri="{BB962C8B-B14F-4D97-AF65-F5344CB8AC3E}">
        <p14:creationId xmlns:p14="http://schemas.microsoft.com/office/powerpoint/2010/main" val="24071693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p:cNvPicPr>
            <a:picLocks noChangeAspect="1"/>
          </p:cNvPicPr>
          <p:nvPr/>
        </p:nvPicPr>
        <p:blipFill rotWithShape="1">
          <a:blip r:embed="rId2"/>
          <a:srcRect l="42840" t="32703" r="36670" b="31382"/>
          <a:stretch/>
        </p:blipFill>
        <p:spPr>
          <a:xfrm>
            <a:off x="6460725" y="1913480"/>
            <a:ext cx="3811033" cy="3755800"/>
          </a:xfrm>
          <a:prstGeom prst="rect">
            <a:avLst/>
          </a:prstGeom>
        </p:spPr>
      </p:pic>
      <p:pic>
        <p:nvPicPr>
          <p:cNvPr id="3" name="Imagen 2"/>
          <p:cNvPicPr>
            <a:picLocks noChangeAspect="1"/>
          </p:cNvPicPr>
          <p:nvPr/>
        </p:nvPicPr>
        <p:blipFill rotWithShape="1">
          <a:blip r:embed="rId3"/>
          <a:srcRect l="42742" t="32879" r="36571" b="31206"/>
          <a:stretch/>
        </p:blipFill>
        <p:spPr>
          <a:xfrm>
            <a:off x="1046117" y="1913480"/>
            <a:ext cx="3847855" cy="3755800"/>
          </a:xfrm>
          <a:prstGeom prst="rect">
            <a:avLst/>
          </a:prstGeom>
        </p:spPr>
      </p:pic>
      <p:graphicFrame>
        <p:nvGraphicFramePr>
          <p:cNvPr id="4" name="Diagrama 3"/>
          <p:cNvGraphicFramePr/>
          <p:nvPr/>
        </p:nvGraphicFramePr>
        <p:xfrm>
          <a:off x="1674056" y="661182"/>
          <a:ext cx="4374545" cy="66377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5" name="Diagrama 4"/>
          <p:cNvGraphicFramePr/>
          <p:nvPr>
            <p:extLst>
              <p:ext uri="{D42A27DB-BD31-4B8C-83A1-F6EECF244321}">
                <p14:modId xmlns:p14="http://schemas.microsoft.com/office/powerpoint/2010/main" val="1399191646"/>
              </p:ext>
            </p:extLst>
          </p:nvPr>
        </p:nvGraphicFramePr>
        <p:xfrm>
          <a:off x="1674056" y="2923505"/>
          <a:ext cx="850204" cy="399244"/>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graphicFrame>
        <p:nvGraphicFramePr>
          <p:cNvPr id="8" name="Diagrama 7"/>
          <p:cNvGraphicFramePr/>
          <p:nvPr>
            <p:extLst>
              <p:ext uri="{D42A27DB-BD31-4B8C-83A1-F6EECF244321}">
                <p14:modId xmlns:p14="http://schemas.microsoft.com/office/powerpoint/2010/main" val="4255051221"/>
              </p:ext>
            </p:extLst>
          </p:nvPr>
        </p:nvGraphicFramePr>
        <p:xfrm>
          <a:off x="6954592" y="4391697"/>
          <a:ext cx="991673" cy="476518"/>
        </p:xfrm>
        <a:graphic>
          <a:graphicData uri="http://schemas.openxmlformats.org/drawingml/2006/diagram">
            <dgm:relIds xmlns:dgm="http://schemas.openxmlformats.org/drawingml/2006/diagram" xmlns:r="http://schemas.openxmlformats.org/officeDocument/2006/relationships" r:dm="rId14" r:lo="rId15" r:qs="rId16" r:cs="rId17"/>
          </a:graphicData>
        </a:graphic>
      </p:graphicFrame>
    </p:spTree>
    <p:extLst>
      <p:ext uri="{BB962C8B-B14F-4D97-AF65-F5344CB8AC3E}">
        <p14:creationId xmlns:p14="http://schemas.microsoft.com/office/powerpoint/2010/main" val="30334546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agen 15"/>
          <p:cNvPicPr>
            <a:picLocks noChangeAspect="1"/>
          </p:cNvPicPr>
          <p:nvPr/>
        </p:nvPicPr>
        <p:blipFill rotWithShape="1">
          <a:blip r:embed="rId2"/>
          <a:srcRect l="30631" t="36521" r="27518" b="14412"/>
          <a:stretch/>
        </p:blipFill>
        <p:spPr>
          <a:xfrm>
            <a:off x="5459103" y="452500"/>
            <a:ext cx="6495173" cy="5629432"/>
          </a:xfrm>
          <a:prstGeom prst="rect">
            <a:avLst/>
          </a:prstGeom>
        </p:spPr>
      </p:pic>
      <p:graphicFrame>
        <p:nvGraphicFramePr>
          <p:cNvPr id="5" name="Marcador de contenido 4"/>
          <p:cNvGraphicFramePr>
            <a:graphicFrameLocks noGrp="1"/>
          </p:cNvGraphicFramePr>
          <p:nvPr>
            <p:ph idx="1"/>
            <p:extLst>
              <p:ext uri="{D42A27DB-BD31-4B8C-83A1-F6EECF244321}">
                <p14:modId xmlns:p14="http://schemas.microsoft.com/office/powerpoint/2010/main" val="1952135852"/>
              </p:ext>
            </p:extLst>
          </p:nvPr>
        </p:nvGraphicFramePr>
        <p:xfrm>
          <a:off x="281069" y="2185181"/>
          <a:ext cx="4923692" cy="389675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9" name="Diagrama 8"/>
          <p:cNvGraphicFramePr/>
          <p:nvPr>
            <p:extLst>
              <p:ext uri="{D42A27DB-BD31-4B8C-83A1-F6EECF244321}">
                <p14:modId xmlns:p14="http://schemas.microsoft.com/office/powerpoint/2010/main" val="4292169026"/>
              </p:ext>
            </p:extLst>
          </p:nvPr>
        </p:nvGraphicFramePr>
        <p:xfrm>
          <a:off x="9880770" y="567286"/>
          <a:ext cx="1111348" cy="497059"/>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4" name="Diagrama 13"/>
          <p:cNvGraphicFramePr/>
          <p:nvPr>
            <p:extLst>
              <p:ext uri="{D42A27DB-BD31-4B8C-83A1-F6EECF244321}">
                <p14:modId xmlns:p14="http://schemas.microsoft.com/office/powerpoint/2010/main" val="51420359"/>
              </p:ext>
            </p:extLst>
          </p:nvPr>
        </p:nvGraphicFramePr>
        <p:xfrm>
          <a:off x="10717237" y="4178105"/>
          <a:ext cx="1071489" cy="555673"/>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15" name="Diagrama 14"/>
          <p:cNvGraphicFramePr/>
          <p:nvPr>
            <p:extLst>
              <p:ext uri="{D42A27DB-BD31-4B8C-83A1-F6EECF244321}">
                <p14:modId xmlns:p14="http://schemas.microsoft.com/office/powerpoint/2010/main" val="519225613"/>
              </p:ext>
            </p:extLst>
          </p:nvPr>
        </p:nvGraphicFramePr>
        <p:xfrm>
          <a:off x="5562336" y="1816376"/>
          <a:ext cx="714796" cy="480647"/>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17" name="Flecha derecha 16"/>
          <p:cNvSpPr/>
          <p:nvPr/>
        </p:nvSpPr>
        <p:spPr>
          <a:xfrm rot="16200000">
            <a:off x="8782335" y="3289111"/>
            <a:ext cx="1146412" cy="12282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Flecha derecha 17"/>
          <p:cNvSpPr/>
          <p:nvPr/>
        </p:nvSpPr>
        <p:spPr>
          <a:xfrm rot="5400000">
            <a:off x="7545624" y="4492389"/>
            <a:ext cx="1146412" cy="12282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aphicFrame>
        <p:nvGraphicFramePr>
          <p:cNvPr id="19" name="Diagrama 18"/>
          <p:cNvGraphicFramePr/>
          <p:nvPr>
            <p:extLst>
              <p:ext uri="{D42A27DB-BD31-4B8C-83A1-F6EECF244321}">
                <p14:modId xmlns:p14="http://schemas.microsoft.com/office/powerpoint/2010/main" val="1882017579"/>
              </p:ext>
            </p:extLst>
          </p:nvPr>
        </p:nvGraphicFramePr>
        <p:xfrm>
          <a:off x="281069" y="438852"/>
          <a:ext cx="5031367" cy="1234576"/>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spTree>
    <p:extLst>
      <p:ext uri="{BB962C8B-B14F-4D97-AF65-F5344CB8AC3E}">
        <p14:creationId xmlns:p14="http://schemas.microsoft.com/office/powerpoint/2010/main" val="3947561196"/>
      </p:ext>
    </p:extLst>
  </p:cSld>
  <p:clrMapOvr>
    <a:masterClrMapping/>
  </p:clrMapOvr>
  <p:timing>
    <p:tnLst>
      <p:par>
        <p:cTn id="1" dur="indefinite" restart="never" nodeType="tmRoot"/>
      </p:par>
    </p:tnLst>
  </p:timing>
</p:sld>
</file>

<file path=ppt/theme/theme1.xml><?xml version="1.0" encoding="utf-8"?>
<a:theme xmlns:a="http://schemas.openxmlformats.org/drawingml/2006/main" name="Espiral">
  <a:themeElements>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815</TotalTime>
  <Words>1822</Words>
  <Application>Microsoft Macintosh PowerPoint</Application>
  <PresentationFormat>Panorámica</PresentationFormat>
  <Paragraphs>279</Paragraphs>
  <Slides>38</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38</vt:i4>
      </vt:variant>
    </vt:vector>
  </HeadingPairs>
  <TitlesOfParts>
    <vt:vector size="43" baseType="lpstr">
      <vt:lpstr>Calibri</vt:lpstr>
      <vt:lpstr>Century Gothic</vt:lpstr>
      <vt:lpstr>Wingdings 3</vt:lpstr>
      <vt:lpstr>Arial</vt:lpstr>
      <vt:lpstr>Espiral</vt:lpstr>
      <vt:lpstr> Universidad Autónoma del Estado de México  Facultad de Ingeniería  Cálculo 1  Unidad 1.- función, límite y continuidad   tema 1.1 función real de variable real  Dr. Daury García Pulido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15.0026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GRAFICACIÓN DE FUNCIONES</dc:title>
  <dc:creator>INAR Tzolkin Rossel</dc:creator>
  <cp:lastModifiedBy>Ivan Gallego Alarcon</cp:lastModifiedBy>
  <cp:revision>66</cp:revision>
  <dcterms:created xsi:type="dcterms:W3CDTF">2016-09-15T16:31:12Z</dcterms:created>
  <dcterms:modified xsi:type="dcterms:W3CDTF">2016-10-09T18:21:20Z</dcterms:modified>
</cp:coreProperties>
</file>