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notesSlides/notesSlide2.xml" ContentType="application/vnd.openxmlformats-officedocument.presentationml.notesSlide+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notesSlides/notesSlide3.xml" ContentType="application/vnd.openxmlformats-officedocument.presentationml.notesSlide+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61"/>
    <p:restoredTop sz="94628"/>
  </p:normalViewPr>
  <p:slideViewPr>
    <p:cSldViewPr snapToGrid="0">
      <p:cViewPr varScale="1">
        <p:scale>
          <a:sx n="101" d="100"/>
          <a:sy n="101" d="100"/>
        </p:scale>
        <p:origin x="208" y="196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E11DD4-289E-40F2-9273-2E9951F6D35B}"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9CB52783-9749-4342-8E74-BF49E12DB765}">
      <dgm:prSet custT="1"/>
      <dgm:spPr>
        <a:solidFill>
          <a:srgbClr val="517600"/>
        </a:solidFill>
      </dgm:spPr>
      <dgm:t>
        <a:bodyPr/>
        <a:lstStyle/>
        <a:p>
          <a:pPr algn="ctr" rtl="0"/>
          <a:r>
            <a:rPr lang="es-ES" sz="2800" b="1" dirty="0" smtClean="0">
              <a:solidFill>
                <a:schemeClr val="tx1"/>
              </a:solidFill>
            </a:rPr>
            <a:t>Dr. </a:t>
          </a:r>
          <a:r>
            <a:rPr lang="es-ES" sz="2800" b="1" dirty="0" err="1" smtClean="0">
              <a:solidFill>
                <a:schemeClr val="tx1"/>
              </a:solidFill>
            </a:rPr>
            <a:t>Daury</a:t>
          </a:r>
          <a:r>
            <a:rPr lang="es-ES" sz="2800" b="1" dirty="0" smtClean="0">
              <a:solidFill>
                <a:schemeClr val="tx1"/>
              </a:solidFill>
            </a:rPr>
            <a:t> García Pulido</a:t>
          </a:r>
          <a:endParaRPr lang="es-MX" sz="2800" dirty="0">
            <a:solidFill>
              <a:schemeClr val="tx1"/>
            </a:solidFill>
          </a:endParaRPr>
        </a:p>
      </dgm:t>
    </dgm:pt>
    <dgm:pt modelId="{0D43349A-E78C-4222-9B61-60F1C7C5826E}" type="parTrans" cxnId="{4496BB41-9624-4A81-9CE5-577040B246FA}">
      <dgm:prSet/>
      <dgm:spPr/>
      <dgm:t>
        <a:bodyPr/>
        <a:lstStyle/>
        <a:p>
          <a:pPr algn="ctr"/>
          <a:endParaRPr lang="es-MX" sz="2000"/>
        </a:p>
      </dgm:t>
    </dgm:pt>
    <dgm:pt modelId="{E21410B3-0E63-4943-9225-16A033BD3FB7}" type="sibTrans" cxnId="{4496BB41-9624-4A81-9CE5-577040B246FA}">
      <dgm:prSet/>
      <dgm:spPr/>
      <dgm:t>
        <a:bodyPr/>
        <a:lstStyle/>
        <a:p>
          <a:pPr algn="ctr"/>
          <a:endParaRPr lang="es-MX" sz="2000"/>
        </a:p>
      </dgm:t>
    </dgm:pt>
    <dgm:pt modelId="{70679D72-7B7E-4DC6-B10A-BF3D3FA41110}" type="pres">
      <dgm:prSet presAssocID="{06E11DD4-289E-40F2-9273-2E9951F6D35B}" presName="linear" presStyleCnt="0">
        <dgm:presLayoutVars>
          <dgm:animLvl val="lvl"/>
          <dgm:resizeHandles val="exact"/>
        </dgm:presLayoutVars>
      </dgm:prSet>
      <dgm:spPr/>
      <dgm:t>
        <a:bodyPr/>
        <a:lstStyle/>
        <a:p>
          <a:endParaRPr lang="es-MX"/>
        </a:p>
      </dgm:t>
    </dgm:pt>
    <dgm:pt modelId="{DDE2D16F-2782-4E34-91F8-C94752C50111}" type="pres">
      <dgm:prSet presAssocID="{9CB52783-9749-4342-8E74-BF49E12DB765}" presName="parentText" presStyleLbl="node1" presStyleIdx="0" presStyleCnt="1" custScaleY="149046" custLinFactY="-100000" custLinFactNeighborY="-125744">
        <dgm:presLayoutVars>
          <dgm:chMax val="0"/>
          <dgm:bulletEnabled val="1"/>
        </dgm:presLayoutVars>
      </dgm:prSet>
      <dgm:spPr/>
      <dgm:t>
        <a:bodyPr/>
        <a:lstStyle/>
        <a:p>
          <a:endParaRPr lang="es-MX"/>
        </a:p>
      </dgm:t>
    </dgm:pt>
  </dgm:ptLst>
  <dgm:cxnLst>
    <dgm:cxn modelId="{8A6F54A7-F3BB-491A-8A86-4E48D4292C64}" type="presOf" srcId="{9CB52783-9749-4342-8E74-BF49E12DB765}" destId="{DDE2D16F-2782-4E34-91F8-C94752C50111}" srcOrd="0" destOrd="0" presId="urn:microsoft.com/office/officeart/2005/8/layout/vList2"/>
    <dgm:cxn modelId="{59FBEA10-CED5-481D-A612-E6E3B612B35A}" type="presOf" srcId="{06E11DD4-289E-40F2-9273-2E9951F6D35B}" destId="{70679D72-7B7E-4DC6-B10A-BF3D3FA41110}" srcOrd="0" destOrd="0" presId="urn:microsoft.com/office/officeart/2005/8/layout/vList2"/>
    <dgm:cxn modelId="{4496BB41-9624-4A81-9CE5-577040B246FA}" srcId="{06E11DD4-289E-40F2-9273-2E9951F6D35B}" destId="{9CB52783-9749-4342-8E74-BF49E12DB765}" srcOrd="0" destOrd="0" parTransId="{0D43349A-E78C-4222-9B61-60F1C7C5826E}" sibTransId="{E21410B3-0E63-4943-9225-16A033BD3FB7}"/>
    <dgm:cxn modelId="{2A6DE253-384C-4A79-BAD7-43A6699FAF18}" type="presParOf" srcId="{70679D72-7B7E-4DC6-B10A-BF3D3FA41110}" destId="{DDE2D16F-2782-4E34-91F8-C94752C5011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7964DD5-7E10-4ED7-9569-73BB0725B0CE}"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DB66D821-4A69-4C5C-8B40-8C26E24D779F}">
      <dgm:prSet custT="1"/>
      <dgm:spPr>
        <a:solidFill>
          <a:schemeClr val="bg1">
            <a:lumMod val="75000"/>
          </a:schemeClr>
        </a:solidFill>
      </dgm:spPr>
      <dgm:t>
        <a:bodyPr/>
        <a:lstStyle/>
        <a:p>
          <a:pPr rtl="0"/>
          <a:r>
            <a:rPr lang="es-ES" sz="2400" b="1" dirty="0" smtClean="0">
              <a:solidFill>
                <a:schemeClr val="tx1"/>
              </a:solidFill>
            </a:rPr>
            <a:t> 20% de los arrecifes de coral se perdieron y se degrado más de un 20% en las últimas décadas del siglo XX debido a:</a:t>
          </a:r>
          <a:endParaRPr lang="es-MX" sz="2400" b="1" dirty="0">
            <a:solidFill>
              <a:schemeClr val="tx1"/>
            </a:solidFill>
          </a:endParaRPr>
        </a:p>
      </dgm:t>
    </dgm:pt>
    <dgm:pt modelId="{6421A112-EC54-4F4E-8463-961E84A503D2}" type="parTrans" cxnId="{C984892A-0C5E-452B-AF6C-065F9EE4063F}">
      <dgm:prSet/>
      <dgm:spPr/>
      <dgm:t>
        <a:bodyPr/>
        <a:lstStyle/>
        <a:p>
          <a:endParaRPr lang="es-MX"/>
        </a:p>
      </dgm:t>
    </dgm:pt>
    <dgm:pt modelId="{A57A0246-3164-49C5-9996-4E6DF451E05C}" type="sibTrans" cxnId="{C984892A-0C5E-452B-AF6C-065F9EE4063F}">
      <dgm:prSet/>
      <dgm:spPr/>
      <dgm:t>
        <a:bodyPr/>
        <a:lstStyle/>
        <a:p>
          <a:endParaRPr lang="es-MX"/>
        </a:p>
      </dgm:t>
    </dgm:pt>
    <dgm:pt modelId="{BDEC90FC-00A7-461E-B822-17A657029048}">
      <dgm:prSet custT="1"/>
      <dgm:spPr/>
      <dgm:t>
        <a:bodyPr/>
        <a:lstStyle/>
        <a:p>
          <a:pPr rtl="0"/>
          <a:r>
            <a:rPr lang="es-ES" sz="2000" b="1" dirty="0" smtClean="0">
              <a:solidFill>
                <a:schemeClr val="tx1"/>
              </a:solidFill>
            </a:rPr>
            <a:t>Prácticas de pesca destructivas</a:t>
          </a:r>
          <a:endParaRPr lang="es-MX" sz="2000" b="1" dirty="0">
            <a:solidFill>
              <a:schemeClr val="tx1"/>
            </a:solidFill>
          </a:endParaRPr>
        </a:p>
      </dgm:t>
    </dgm:pt>
    <dgm:pt modelId="{1374F962-F106-4BE3-926C-9C0AD886B21F}" type="parTrans" cxnId="{55C625D2-FC0B-42F7-8316-776CC1B8B498}">
      <dgm:prSet/>
      <dgm:spPr/>
      <dgm:t>
        <a:bodyPr/>
        <a:lstStyle/>
        <a:p>
          <a:endParaRPr lang="es-MX"/>
        </a:p>
      </dgm:t>
    </dgm:pt>
    <dgm:pt modelId="{139D3126-3FB0-4FD7-8A6D-AEA846A08C86}" type="sibTrans" cxnId="{55C625D2-FC0B-42F7-8316-776CC1B8B498}">
      <dgm:prSet/>
      <dgm:spPr/>
      <dgm:t>
        <a:bodyPr/>
        <a:lstStyle/>
        <a:p>
          <a:endParaRPr lang="es-MX"/>
        </a:p>
      </dgm:t>
    </dgm:pt>
    <dgm:pt modelId="{1D0932C1-3C9B-4410-9D3B-D49B949E2A99}">
      <dgm:prSet custT="1"/>
      <dgm:spPr/>
      <dgm:t>
        <a:bodyPr/>
        <a:lstStyle/>
        <a:p>
          <a:pPr rtl="0"/>
          <a:r>
            <a:rPr lang="es-ES" sz="2000" b="1" dirty="0" smtClean="0">
              <a:solidFill>
                <a:schemeClr val="tx1"/>
              </a:solidFill>
            </a:rPr>
            <a:t>La contaminación y la sedimentación entre otros factores.</a:t>
          </a:r>
          <a:endParaRPr lang="en-US" sz="2000" b="1" dirty="0">
            <a:solidFill>
              <a:schemeClr val="tx1"/>
            </a:solidFill>
          </a:endParaRPr>
        </a:p>
      </dgm:t>
    </dgm:pt>
    <dgm:pt modelId="{8C8D8796-9AA2-4159-81A3-8CBD84C31A86}" type="parTrans" cxnId="{FCC99D5F-2854-413D-BD62-37B49546EDB5}">
      <dgm:prSet/>
      <dgm:spPr/>
      <dgm:t>
        <a:bodyPr/>
        <a:lstStyle/>
        <a:p>
          <a:endParaRPr lang="es-MX"/>
        </a:p>
      </dgm:t>
    </dgm:pt>
    <dgm:pt modelId="{3B9CD0F8-D23D-4DC0-B0BA-1D4142011C7A}" type="sibTrans" cxnId="{FCC99D5F-2854-413D-BD62-37B49546EDB5}">
      <dgm:prSet/>
      <dgm:spPr/>
      <dgm:t>
        <a:bodyPr/>
        <a:lstStyle/>
        <a:p>
          <a:endParaRPr lang="es-MX"/>
        </a:p>
      </dgm:t>
    </dgm:pt>
    <dgm:pt modelId="{3319303E-3A07-4E3E-A92C-B5CDCFC6B1D9}">
      <dgm:prSet custT="1"/>
      <dgm:spPr/>
      <dgm:t>
        <a:bodyPr/>
        <a:lstStyle/>
        <a:p>
          <a:pPr rtl="0"/>
          <a:r>
            <a:rPr lang="es-ES" sz="2000" b="1" dirty="0" smtClean="0">
              <a:solidFill>
                <a:schemeClr val="tx1"/>
              </a:solidFill>
            </a:rPr>
            <a:t>La sobreexplotación</a:t>
          </a:r>
          <a:endParaRPr lang="es-MX" sz="2000" b="1" dirty="0">
            <a:solidFill>
              <a:schemeClr val="tx1"/>
            </a:solidFill>
          </a:endParaRPr>
        </a:p>
      </dgm:t>
    </dgm:pt>
    <dgm:pt modelId="{284FFB4D-F58B-4667-9225-2F6F74C7C6F6}" type="sibTrans" cxnId="{8FE702FA-9EF2-4AD6-9464-F43E441AEE19}">
      <dgm:prSet/>
      <dgm:spPr/>
      <dgm:t>
        <a:bodyPr/>
        <a:lstStyle/>
        <a:p>
          <a:endParaRPr lang="es-MX"/>
        </a:p>
      </dgm:t>
    </dgm:pt>
    <dgm:pt modelId="{2FC6F306-FC57-4B0F-AA89-15A67F0F6B18}" type="parTrans" cxnId="{8FE702FA-9EF2-4AD6-9464-F43E441AEE19}">
      <dgm:prSet/>
      <dgm:spPr/>
      <dgm:t>
        <a:bodyPr/>
        <a:lstStyle/>
        <a:p>
          <a:endParaRPr lang="es-MX"/>
        </a:p>
      </dgm:t>
    </dgm:pt>
    <dgm:pt modelId="{C00A3457-4039-44EB-B61E-AFEBBAA67B6D}">
      <dgm:prSet custT="1"/>
      <dgm:spPr/>
      <dgm:t>
        <a:bodyPr/>
        <a:lstStyle/>
        <a:p>
          <a:pPr rtl="0"/>
          <a:r>
            <a:rPr lang="es-ES" sz="2000" b="1" dirty="0" smtClean="0">
              <a:solidFill>
                <a:schemeClr val="tx1"/>
              </a:solidFill>
            </a:rPr>
            <a:t/>
          </a:r>
          <a:br>
            <a:rPr lang="es-ES" sz="2000" b="1" dirty="0" smtClean="0">
              <a:solidFill>
                <a:schemeClr val="tx1"/>
              </a:solidFill>
            </a:rPr>
          </a:br>
          <a:r>
            <a:rPr lang="es-ES" sz="2000" b="1" dirty="0" smtClean="0">
              <a:solidFill>
                <a:schemeClr val="tx1"/>
              </a:solidFill>
            </a:rPr>
            <a:t>Aproximadamente el 20% de las 10.000 especies de peces de agua dulce que se describen en el mundo han sido catalogadas como amenazadas, en peligro o extintas en las últimas décadas.</a:t>
          </a:r>
          <a:r>
            <a:rPr lang="es-ES" sz="2000" b="1" dirty="0" smtClean="0"/>
            <a:t/>
          </a:r>
          <a:br>
            <a:rPr lang="es-ES" sz="2000" b="1" dirty="0" smtClean="0"/>
          </a:br>
          <a:endParaRPr lang="en-US" sz="2000" b="1" dirty="0"/>
        </a:p>
      </dgm:t>
    </dgm:pt>
    <dgm:pt modelId="{07B057F1-60E2-428F-AE40-76FA56887F79}" type="parTrans" cxnId="{B78AD2F9-21CE-402F-B3FB-544A7D2A0996}">
      <dgm:prSet/>
      <dgm:spPr/>
      <dgm:t>
        <a:bodyPr/>
        <a:lstStyle/>
        <a:p>
          <a:endParaRPr lang="es-MX"/>
        </a:p>
      </dgm:t>
    </dgm:pt>
    <dgm:pt modelId="{120F105E-E7B6-4CE0-9B02-2EB640C41D36}" type="sibTrans" cxnId="{B78AD2F9-21CE-402F-B3FB-544A7D2A0996}">
      <dgm:prSet/>
      <dgm:spPr/>
      <dgm:t>
        <a:bodyPr/>
        <a:lstStyle/>
        <a:p>
          <a:endParaRPr lang="es-MX"/>
        </a:p>
      </dgm:t>
    </dgm:pt>
    <dgm:pt modelId="{F21C4FF5-F3A2-43BF-A83C-7432F54B75D1}" type="pres">
      <dgm:prSet presAssocID="{E7964DD5-7E10-4ED7-9569-73BB0725B0CE}" presName="linear" presStyleCnt="0">
        <dgm:presLayoutVars>
          <dgm:animLvl val="lvl"/>
          <dgm:resizeHandles val="exact"/>
        </dgm:presLayoutVars>
      </dgm:prSet>
      <dgm:spPr/>
      <dgm:t>
        <a:bodyPr/>
        <a:lstStyle/>
        <a:p>
          <a:endParaRPr lang="es-MX"/>
        </a:p>
      </dgm:t>
    </dgm:pt>
    <dgm:pt modelId="{84C339E7-28B1-48F1-89FC-E6F00A0E74C8}" type="pres">
      <dgm:prSet presAssocID="{DB66D821-4A69-4C5C-8B40-8C26E24D779F}" presName="parentText" presStyleLbl="node1" presStyleIdx="0" presStyleCnt="5" custScaleY="81078">
        <dgm:presLayoutVars>
          <dgm:chMax val="0"/>
          <dgm:bulletEnabled val="1"/>
        </dgm:presLayoutVars>
      </dgm:prSet>
      <dgm:spPr/>
      <dgm:t>
        <a:bodyPr/>
        <a:lstStyle/>
        <a:p>
          <a:endParaRPr lang="es-MX"/>
        </a:p>
      </dgm:t>
    </dgm:pt>
    <dgm:pt modelId="{3849A228-0DC0-4ABA-B00D-5FBEB63E6C7D}" type="pres">
      <dgm:prSet presAssocID="{A57A0246-3164-49C5-9996-4E6DF451E05C}" presName="spacer" presStyleCnt="0"/>
      <dgm:spPr/>
    </dgm:pt>
    <dgm:pt modelId="{DC8001DC-4766-43A8-95AD-FBF4E72226CD}" type="pres">
      <dgm:prSet presAssocID="{3319303E-3A07-4E3E-A92C-B5CDCFC6B1D9}" presName="parentText" presStyleLbl="node1" presStyleIdx="1" presStyleCnt="5" custScaleX="68272" custScaleY="69490" custLinFactY="28984" custLinFactNeighborX="-39100" custLinFactNeighborY="100000">
        <dgm:presLayoutVars>
          <dgm:chMax val="0"/>
          <dgm:bulletEnabled val="1"/>
        </dgm:presLayoutVars>
      </dgm:prSet>
      <dgm:spPr/>
      <dgm:t>
        <a:bodyPr/>
        <a:lstStyle/>
        <a:p>
          <a:endParaRPr lang="es-MX"/>
        </a:p>
      </dgm:t>
    </dgm:pt>
    <dgm:pt modelId="{EF7F7823-AE7D-4ED3-B494-B7E1E8785612}" type="pres">
      <dgm:prSet presAssocID="{284FFB4D-F58B-4667-9225-2F6F74C7C6F6}" presName="spacer" presStyleCnt="0"/>
      <dgm:spPr/>
    </dgm:pt>
    <dgm:pt modelId="{BD51305F-C234-4F08-9B8A-4FE54DD33714}" type="pres">
      <dgm:prSet presAssocID="{BDEC90FC-00A7-461E-B822-17A657029048}" presName="parentText" presStyleLbl="node1" presStyleIdx="2" presStyleCnt="5" custScaleX="67873" custScaleY="65474" custLinFactY="-39928" custLinFactNeighborX="32628" custLinFactNeighborY="-100000">
        <dgm:presLayoutVars>
          <dgm:chMax val="0"/>
          <dgm:bulletEnabled val="1"/>
        </dgm:presLayoutVars>
      </dgm:prSet>
      <dgm:spPr/>
      <dgm:t>
        <a:bodyPr/>
        <a:lstStyle/>
        <a:p>
          <a:endParaRPr lang="es-MX"/>
        </a:p>
      </dgm:t>
    </dgm:pt>
    <dgm:pt modelId="{8A2544B4-0260-423C-BC83-73EB1E6BAAA2}" type="pres">
      <dgm:prSet presAssocID="{139D3126-3FB0-4FD7-8A6D-AEA846A08C86}" presName="spacer" presStyleCnt="0"/>
      <dgm:spPr/>
    </dgm:pt>
    <dgm:pt modelId="{DDEAF562-38CC-458F-B5C4-79CB5F8D8AB4}" type="pres">
      <dgm:prSet presAssocID="{1D0932C1-3C9B-4410-9D3B-D49B949E2A99}" presName="parentText" presStyleLbl="node1" presStyleIdx="3" presStyleCnt="5" custScaleY="107955" custLinFactY="-25074" custLinFactNeighborY="-100000">
        <dgm:presLayoutVars>
          <dgm:chMax val="0"/>
          <dgm:bulletEnabled val="1"/>
        </dgm:presLayoutVars>
      </dgm:prSet>
      <dgm:spPr/>
      <dgm:t>
        <a:bodyPr/>
        <a:lstStyle/>
        <a:p>
          <a:endParaRPr lang="es-MX"/>
        </a:p>
      </dgm:t>
    </dgm:pt>
    <dgm:pt modelId="{D859DAFF-01FA-4FE6-95C7-82B687FF9A92}" type="pres">
      <dgm:prSet presAssocID="{3B9CD0F8-D23D-4DC0-B0BA-1D4142011C7A}" presName="spacer" presStyleCnt="0"/>
      <dgm:spPr/>
    </dgm:pt>
    <dgm:pt modelId="{F483ACA9-E631-4D4A-B571-B3D27F32F6C1}" type="pres">
      <dgm:prSet presAssocID="{C00A3457-4039-44EB-B61E-AFEBBAA67B6D}" presName="parentText" presStyleLbl="node1" presStyleIdx="4" presStyleCnt="5" custLinFactY="-18598" custLinFactNeighborY="-100000">
        <dgm:presLayoutVars>
          <dgm:chMax val="0"/>
          <dgm:bulletEnabled val="1"/>
        </dgm:presLayoutVars>
      </dgm:prSet>
      <dgm:spPr/>
      <dgm:t>
        <a:bodyPr/>
        <a:lstStyle/>
        <a:p>
          <a:endParaRPr lang="es-MX"/>
        </a:p>
      </dgm:t>
    </dgm:pt>
  </dgm:ptLst>
  <dgm:cxnLst>
    <dgm:cxn modelId="{7BD962BB-DFAA-420E-B395-45F8FC159E46}" type="presOf" srcId="{DB66D821-4A69-4C5C-8B40-8C26E24D779F}" destId="{84C339E7-28B1-48F1-89FC-E6F00A0E74C8}" srcOrd="0" destOrd="0" presId="urn:microsoft.com/office/officeart/2005/8/layout/vList2"/>
    <dgm:cxn modelId="{078C8CA7-5960-4342-9FA6-CEE86B1EA693}" type="presOf" srcId="{3319303E-3A07-4E3E-A92C-B5CDCFC6B1D9}" destId="{DC8001DC-4766-43A8-95AD-FBF4E72226CD}" srcOrd="0" destOrd="0" presId="urn:microsoft.com/office/officeart/2005/8/layout/vList2"/>
    <dgm:cxn modelId="{BFDC09F3-D452-4C4B-8F2A-1D18959DD409}" type="presOf" srcId="{BDEC90FC-00A7-461E-B822-17A657029048}" destId="{BD51305F-C234-4F08-9B8A-4FE54DD33714}" srcOrd="0" destOrd="0" presId="urn:microsoft.com/office/officeart/2005/8/layout/vList2"/>
    <dgm:cxn modelId="{96F0DD35-C67F-43C0-B07F-85F70BE265A0}" type="presOf" srcId="{C00A3457-4039-44EB-B61E-AFEBBAA67B6D}" destId="{F483ACA9-E631-4D4A-B571-B3D27F32F6C1}" srcOrd="0" destOrd="0" presId="urn:microsoft.com/office/officeart/2005/8/layout/vList2"/>
    <dgm:cxn modelId="{C984892A-0C5E-452B-AF6C-065F9EE4063F}" srcId="{E7964DD5-7E10-4ED7-9569-73BB0725B0CE}" destId="{DB66D821-4A69-4C5C-8B40-8C26E24D779F}" srcOrd="0" destOrd="0" parTransId="{6421A112-EC54-4F4E-8463-961E84A503D2}" sibTransId="{A57A0246-3164-49C5-9996-4E6DF451E05C}"/>
    <dgm:cxn modelId="{8FE702FA-9EF2-4AD6-9464-F43E441AEE19}" srcId="{E7964DD5-7E10-4ED7-9569-73BB0725B0CE}" destId="{3319303E-3A07-4E3E-A92C-B5CDCFC6B1D9}" srcOrd="1" destOrd="0" parTransId="{2FC6F306-FC57-4B0F-AA89-15A67F0F6B18}" sibTransId="{284FFB4D-F58B-4667-9225-2F6F74C7C6F6}"/>
    <dgm:cxn modelId="{C741E4E1-410A-4181-9744-5C0D6058A238}" type="presOf" srcId="{1D0932C1-3C9B-4410-9D3B-D49B949E2A99}" destId="{DDEAF562-38CC-458F-B5C4-79CB5F8D8AB4}" srcOrd="0" destOrd="0" presId="urn:microsoft.com/office/officeart/2005/8/layout/vList2"/>
    <dgm:cxn modelId="{5683E07F-15F3-433B-91AA-7B3748B25F33}" type="presOf" srcId="{E7964DD5-7E10-4ED7-9569-73BB0725B0CE}" destId="{F21C4FF5-F3A2-43BF-A83C-7432F54B75D1}" srcOrd="0" destOrd="0" presId="urn:microsoft.com/office/officeart/2005/8/layout/vList2"/>
    <dgm:cxn modelId="{FCC99D5F-2854-413D-BD62-37B49546EDB5}" srcId="{E7964DD5-7E10-4ED7-9569-73BB0725B0CE}" destId="{1D0932C1-3C9B-4410-9D3B-D49B949E2A99}" srcOrd="3" destOrd="0" parTransId="{8C8D8796-9AA2-4159-81A3-8CBD84C31A86}" sibTransId="{3B9CD0F8-D23D-4DC0-B0BA-1D4142011C7A}"/>
    <dgm:cxn modelId="{55C625D2-FC0B-42F7-8316-776CC1B8B498}" srcId="{E7964DD5-7E10-4ED7-9569-73BB0725B0CE}" destId="{BDEC90FC-00A7-461E-B822-17A657029048}" srcOrd="2" destOrd="0" parTransId="{1374F962-F106-4BE3-926C-9C0AD886B21F}" sibTransId="{139D3126-3FB0-4FD7-8A6D-AEA846A08C86}"/>
    <dgm:cxn modelId="{B78AD2F9-21CE-402F-B3FB-544A7D2A0996}" srcId="{E7964DD5-7E10-4ED7-9569-73BB0725B0CE}" destId="{C00A3457-4039-44EB-B61E-AFEBBAA67B6D}" srcOrd="4" destOrd="0" parTransId="{07B057F1-60E2-428F-AE40-76FA56887F79}" sibTransId="{120F105E-E7B6-4CE0-9B02-2EB640C41D36}"/>
    <dgm:cxn modelId="{35CC490D-62C8-48E9-9AEF-AE560066FCDA}" type="presParOf" srcId="{F21C4FF5-F3A2-43BF-A83C-7432F54B75D1}" destId="{84C339E7-28B1-48F1-89FC-E6F00A0E74C8}" srcOrd="0" destOrd="0" presId="urn:microsoft.com/office/officeart/2005/8/layout/vList2"/>
    <dgm:cxn modelId="{FBD51A10-6313-412D-8E1E-375EF6D44ECD}" type="presParOf" srcId="{F21C4FF5-F3A2-43BF-A83C-7432F54B75D1}" destId="{3849A228-0DC0-4ABA-B00D-5FBEB63E6C7D}" srcOrd="1" destOrd="0" presId="urn:microsoft.com/office/officeart/2005/8/layout/vList2"/>
    <dgm:cxn modelId="{E1DF23A5-487C-4D55-A740-4F270741779D}" type="presParOf" srcId="{F21C4FF5-F3A2-43BF-A83C-7432F54B75D1}" destId="{DC8001DC-4766-43A8-95AD-FBF4E72226CD}" srcOrd="2" destOrd="0" presId="urn:microsoft.com/office/officeart/2005/8/layout/vList2"/>
    <dgm:cxn modelId="{19F9C387-DD66-4870-B5C7-2281B5F0FD53}" type="presParOf" srcId="{F21C4FF5-F3A2-43BF-A83C-7432F54B75D1}" destId="{EF7F7823-AE7D-4ED3-B494-B7E1E8785612}" srcOrd="3" destOrd="0" presId="urn:microsoft.com/office/officeart/2005/8/layout/vList2"/>
    <dgm:cxn modelId="{9A72F3A4-A43E-498F-B639-8D49682872FB}" type="presParOf" srcId="{F21C4FF5-F3A2-43BF-A83C-7432F54B75D1}" destId="{BD51305F-C234-4F08-9B8A-4FE54DD33714}" srcOrd="4" destOrd="0" presId="urn:microsoft.com/office/officeart/2005/8/layout/vList2"/>
    <dgm:cxn modelId="{61A994AC-F06E-4920-943B-71828B37B8B8}" type="presParOf" srcId="{F21C4FF5-F3A2-43BF-A83C-7432F54B75D1}" destId="{8A2544B4-0260-423C-BC83-73EB1E6BAAA2}" srcOrd="5" destOrd="0" presId="urn:microsoft.com/office/officeart/2005/8/layout/vList2"/>
    <dgm:cxn modelId="{BDBF2670-A386-4A7C-ABA1-FB2A9610C28B}" type="presParOf" srcId="{F21C4FF5-F3A2-43BF-A83C-7432F54B75D1}" destId="{DDEAF562-38CC-458F-B5C4-79CB5F8D8AB4}" srcOrd="6" destOrd="0" presId="urn:microsoft.com/office/officeart/2005/8/layout/vList2"/>
    <dgm:cxn modelId="{1EAD05A3-220C-4765-900F-ECDF4006BF5A}" type="presParOf" srcId="{F21C4FF5-F3A2-43BF-A83C-7432F54B75D1}" destId="{D859DAFF-01FA-4FE6-95C7-82B687FF9A92}" srcOrd="7" destOrd="0" presId="urn:microsoft.com/office/officeart/2005/8/layout/vList2"/>
    <dgm:cxn modelId="{DA73E2FB-ABD9-47A3-BDC7-A44BB021092B}" type="presParOf" srcId="{F21C4FF5-F3A2-43BF-A83C-7432F54B75D1}" destId="{F483ACA9-E631-4D4A-B571-B3D27F32F6C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516CC81-8006-4A6D-BB36-4BC87ACCBC0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D1C6916C-B19F-477B-8D44-1128221D6987}">
      <dgm:prSet/>
      <dgm:spPr/>
      <dgm:t>
        <a:bodyPr/>
        <a:lstStyle/>
        <a:p>
          <a:pPr rtl="0"/>
          <a:r>
            <a:rPr lang="es-MX" b="1" smtClean="0"/>
            <a:t>¿ QUÉ SON LOS SERVICIOS AMBIENTALES?</a:t>
          </a:r>
          <a:endParaRPr lang="es-MX"/>
        </a:p>
      </dgm:t>
    </dgm:pt>
    <dgm:pt modelId="{79D66060-9CAE-44F9-ABDB-A19DC4AC9C41}" type="parTrans" cxnId="{F84AD0E4-F5B4-45E7-A199-9700C7D208D5}">
      <dgm:prSet/>
      <dgm:spPr/>
      <dgm:t>
        <a:bodyPr/>
        <a:lstStyle/>
        <a:p>
          <a:endParaRPr lang="es-MX"/>
        </a:p>
      </dgm:t>
    </dgm:pt>
    <dgm:pt modelId="{E8DD2C37-7684-429B-8600-628E581CE735}" type="sibTrans" cxnId="{F84AD0E4-F5B4-45E7-A199-9700C7D208D5}">
      <dgm:prSet/>
      <dgm:spPr/>
      <dgm:t>
        <a:bodyPr/>
        <a:lstStyle/>
        <a:p>
          <a:endParaRPr lang="es-MX"/>
        </a:p>
      </dgm:t>
    </dgm:pt>
    <dgm:pt modelId="{B7399AC8-5604-4277-970A-ED641F9D5C9C}">
      <dgm:prSet custT="1"/>
      <dgm:spPr/>
      <dgm:t>
        <a:bodyPr/>
        <a:lstStyle/>
        <a:p>
          <a:pPr algn="just" rtl="0"/>
          <a:r>
            <a:rPr lang="es-MX" sz="2400" dirty="0" smtClean="0"/>
            <a:t>Gracias a las complejas interacciones, biológicas, físicas y químicas, los ecosistemas proporcionan servicios de gran importancia para el desarrollo y la sustentabilidad de diversos actores a nivel mundial.</a:t>
          </a:r>
          <a:endParaRPr lang="es-MX" sz="2400" dirty="0"/>
        </a:p>
      </dgm:t>
    </dgm:pt>
    <dgm:pt modelId="{532ACA42-6930-44B8-92C0-15391BF3A01A}" type="parTrans" cxnId="{9CA0E27E-7164-42AD-8377-D4A8D23D5616}">
      <dgm:prSet/>
      <dgm:spPr/>
      <dgm:t>
        <a:bodyPr/>
        <a:lstStyle/>
        <a:p>
          <a:endParaRPr lang="es-MX"/>
        </a:p>
      </dgm:t>
    </dgm:pt>
    <dgm:pt modelId="{4A768044-B113-41F9-A127-271C557275B4}" type="sibTrans" cxnId="{9CA0E27E-7164-42AD-8377-D4A8D23D5616}">
      <dgm:prSet/>
      <dgm:spPr/>
      <dgm:t>
        <a:bodyPr/>
        <a:lstStyle/>
        <a:p>
          <a:endParaRPr lang="es-MX"/>
        </a:p>
      </dgm:t>
    </dgm:pt>
    <dgm:pt modelId="{9DDA7729-508C-4BDA-BA27-9560DEBA166E}">
      <dgm:prSet custT="1"/>
      <dgm:spPr/>
      <dgm:t>
        <a:bodyPr/>
        <a:lstStyle/>
        <a:p>
          <a:pPr algn="just" rtl="0"/>
          <a:r>
            <a:rPr lang="es-MX" sz="2400" dirty="0" smtClean="0"/>
            <a:t>Existen numerosas definiciones de servicios </a:t>
          </a:r>
          <a:r>
            <a:rPr lang="es-MX" sz="2400" dirty="0" err="1" smtClean="0"/>
            <a:t>ecosistémicos</a:t>
          </a:r>
          <a:r>
            <a:rPr lang="es-MX" sz="2400" dirty="0" smtClean="0"/>
            <a:t> o ambientales. </a:t>
          </a:r>
          <a:r>
            <a:rPr lang="es-MX" sz="2400" dirty="0" err="1" smtClean="0"/>
            <a:t>Boyd</a:t>
          </a:r>
          <a:r>
            <a:rPr lang="es-MX" sz="2400" dirty="0" smtClean="0"/>
            <a:t> y </a:t>
          </a:r>
          <a:r>
            <a:rPr lang="es-MX" sz="2400" dirty="0" err="1" smtClean="0"/>
            <a:t>Banzhaf</a:t>
          </a:r>
          <a:r>
            <a:rPr lang="es-MX" sz="2400" dirty="0" smtClean="0"/>
            <a:t> (2006), los definen como los </a:t>
          </a:r>
          <a:r>
            <a:rPr lang="es-MX" sz="2400" b="1" dirty="0" smtClean="0"/>
            <a:t>componentes de la naturaleza directamente usados, consumidos o disfrutados para provocar bienestar humano.</a:t>
          </a:r>
          <a:endParaRPr lang="es-MX" sz="2400" dirty="0"/>
        </a:p>
      </dgm:t>
    </dgm:pt>
    <dgm:pt modelId="{7626346B-B2D2-4997-9C77-45069C28FADC}" type="parTrans" cxnId="{65A72B2E-4911-44C1-BB11-C9E29829252B}">
      <dgm:prSet/>
      <dgm:spPr/>
      <dgm:t>
        <a:bodyPr/>
        <a:lstStyle/>
        <a:p>
          <a:endParaRPr lang="es-MX"/>
        </a:p>
      </dgm:t>
    </dgm:pt>
    <dgm:pt modelId="{B1822DCD-BC3C-4B4D-9E54-FB23206D0054}" type="sibTrans" cxnId="{65A72B2E-4911-44C1-BB11-C9E29829252B}">
      <dgm:prSet/>
      <dgm:spPr/>
      <dgm:t>
        <a:bodyPr/>
        <a:lstStyle/>
        <a:p>
          <a:endParaRPr lang="es-MX"/>
        </a:p>
      </dgm:t>
    </dgm:pt>
    <dgm:pt modelId="{FC481716-580F-4223-A1D1-1443FC460519}">
      <dgm:prSet custT="1"/>
      <dgm:spPr/>
      <dgm:t>
        <a:bodyPr/>
        <a:lstStyle/>
        <a:p>
          <a:pPr algn="just" rtl="0"/>
          <a:r>
            <a:rPr lang="es-MX" sz="2400" dirty="0" smtClean="0"/>
            <a:t> </a:t>
          </a:r>
          <a:endParaRPr lang="es-MX" sz="2400" dirty="0"/>
        </a:p>
      </dgm:t>
    </dgm:pt>
    <dgm:pt modelId="{FE449C88-E7F6-4790-BDEA-288B70C33E52}" type="parTrans" cxnId="{542BF5E7-9830-4E08-A952-E782A7E7A6BA}">
      <dgm:prSet/>
      <dgm:spPr/>
      <dgm:t>
        <a:bodyPr/>
        <a:lstStyle/>
        <a:p>
          <a:endParaRPr lang="es-MX"/>
        </a:p>
      </dgm:t>
    </dgm:pt>
    <dgm:pt modelId="{E8F0BBB8-921D-4933-B6BE-E10A0D3E4007}" type="sibTrans" cxnId="{542BF5E7-9830-4E08-A952-E782A7E7A6BA}">
      <dgm:prSet/>
      <dgm:spPr/>
      <dgm:t>
        <a:bodyPr/>
        <a:lstStyle/>
        <a:p>
          <a:endParaRPr lang="es-MX"/>
        </a:p>
      </dgm:t>
    </dgm:pt>
    <dgm:pt modelId="{D1A6D315-1E47-4C35-8CAA-076526225D59}">
      <dgm:prSet/>
      <dgm:spPr/>
      <dgm:t>
        <a:bodyPr/>
        <a:lstStyle/>
        <a:p>
          <a:pPr algn="l" rtl="0"/>
          <a:endParaRPr lang="es-MX" sz="2800" dirty="0"/>
        </a:p>
      </dgm:t>
    </dgm:pt>
    <dgm:pt modelId="{96D0FE42-DDF8-4609-B144-A90A8E92F468}" type="parTrans" cxnId="{C637D285-2404-4A34-9CC3-DBC1684A1FE3}">
      <dgm:prSet/>
      <dgm:spPr/>
      <dgm:t>
        <a:bodyPr/>
        <a:lstStyle/>
        <a:p>
          <a:endParaRPr lang="es-MX"/>
        </a:p>
      </dgm:t>
    </dgm:pt>
    <dgm:pt modelId="{BC26A91A-9AC7-4F3E-B761-26A0EEFB1A8B}" type="sibTrans" cxnId="{C637D285-2404-4A34-9CC3-DBC1684A1FE3}">
      <dgm:prSet/>
      <dgm:spPr/>
      <dgm:t>
        <a:bodyPr/>
        <a:lstStyle/>
        <a:p>
          <a:endParaRPr lang="es-MX"/>
        </a:p>
      </dgm:t>
    </dgm:pt>
    <dgm:pt modelId="{F6C267B2-4B86-4901-B8F8-FB440E6CEF65}" type="pres">
      <dgm:prSet presAssocID="{1516CC81-8006-4A6D-BB36-4BC87ACCBC04}" presName="linear" presStyleCnt="0">
        <dgm:presLayoutVars>
          <dgm:dir/>
          <dgm:animLvl val="lvl"/>
          <dgm:resizeHandles val="exact"/>
        </dgm:presLayoutVars>
      </dgm:prSet>
      <dgm:spPr/>
      <dgm:t>
        <a:bodyPr/>
        <a:lstStyle/>
        <a:p>
          <a:endParaRPr lang="es-MX"/>
        </a:p>
      </dgm:t>
    </dgm:pt>
    <dgm:pt modelId="{0D9F2617-1E08-4D1E-B672-FC2838CB83D7}" type="pres">
      <dgm:prSet presAssocID="{D1C6916C-B19F-477B-8D44-1128221D6987}" presName="parentLin" presStyleCnt="0"/>
      <dgm:spPr/>
    </dgm:pt>
    <dgm:pt modelId="{B810E277-8F51-415E-B37F-7A32301D89B3}" type="pres">
      <dgm:prSet presAssocID="{D1C6916C-B19F-477B-8D44-1128221D6987}" presName="parentLeftMargin" presStyleLbl="node1" presStyleIdx="0" presStyleCnt="1"/>
      <dgm:spPr/>
      <dgm:t>
        <a:bodyPr/>
        <a:lstStyle/>
        <a:p>
          <a:endParaRPr lang="es-MX"/>
        </a:p>
      </dgm:t>
    </dgm:pt>
    <dgm:pt modelId="{42DEF318-B660-404A-8110-4B246D14C0B5}" type="pres">
      <dgm:prSet presAssocID="{D1C6916C-B19F-477B-8D44-1128221D6987}" presName="parentText" presStyleLbl="node1" presStyleIdx="0" presStyleCnt="1">
        <dgm:presLayoutVars>
          <dgm:chMax val="0"/>
          <dgm:bulletEnabled val="1"/>
        </dgm:presLayoutVars>
      </dgm:prSet>
      <dgm:spPr/>
      <dgm:t>
        <a:bodyPr/>
        <a:lstStyle/>
        <a:p>
          <a:endParaRPr lang="es-MX"/>
        </a:p>
      </dgm:t>
    </dgm:pt>
    <dgm:pt modelId="{AAF936F8-FC58-4D8E-AF2D-44D21A23A09F}" type="pres">
      <dgm:prSet presAssocID="{D1C6916C-B19F-477B-8D44-1128221D6987}" presName="negativeSpace" presStyleCnt="0"/>
      <dgm:spPr/>
    </dgm:pt>
    <dgm:pt modelId="{69CD141A-1992-4ADE-A43B-1874BA05FBCE}" type="pres">
      <dgm:prSet presAssocID="{D1C6916C-B19F-477B-8D44-1128221D6987}" presName="childText" presStyleLbl="conFgAcc1" presStyleIdx="0" presStyleCnt="1">
        <dgm:presLayoutVars>
          <dgm:bulletEnabled val="1"/>
        </dgm:presLayoutVars>
      </dgm:prSet>
      <dgm:spPr/>
      <dgm:t>
        <a:bodyPr/>
        <a:lstStyle/>
        <a:p>
          <a:endParaRPr lang="es-MX"/>
        </a:p>
      </dgm:t>
    </dgm:pt>
  </dgm:ptLst>
  <dgm:cxnLst>
    <dgm:cxn modelId="{9CA0E27E-7164-42AD-8377-D4A8D23D5616}" srcId="{D1C6916C-B19F-477B-8D44-1128221D6987}" destId="{B7399AC8-5604-4277-970A-ED641F9D5C9C}" srcOrd="1" destOrd="0" parTransId="{532ACA42-6930-44B8-92C0-15391BF3A01A}" sibTransId="{4A768044-B113-41F9-A127-271C557275B4}"/>
    <dgm:cxn modelId="{D8F87D0C-E7E3-449E-AB73-0C96CC8F9A44}" type="presOf" srcId="{D1C6916C-B19F-477B-8D44-1128221D6987}" destId="{B810E277-8F51-415E-B37F-7A32301D89B3}" srcOrd="0" destOrd="0" presId="urn:microsoft.com/office/officeart/2005/8/layout/list1"/>
    <dgm:cxn modelId="{542BF5E7-9830-4E08-A952-E782A7E7A6BA}" srcId="{D1C6916C-B19F-477B-8D44-1128221D6987}" destId="{FC481716-580F-4223-A1D1-1443FC460519}" srcOrd="2" destOrd="0" parTransId="{FE449C88-E7F6-4790-BDEA-288B70C33E52}" sibTransId="{E8F0BBB8-921D-4933-B6BE-E10A0D3E4007}"/>
    <dgm:cxn modelId="{F84AD0E4-F5B4-45E7-A199-9700C7D208D5}" srcId="{1516CC81-8006-4A6D-BB36-4BC87ACCBC04}" destId="{D1C6916C-B19F-477B-8D44-1128221D6987}" srcOrd="0" destOrd="0" parTransId="{79D66060-9CAE-44F9-ABDB-A19DC4AC9C41}" sibTransId="{E8DD2C37-7684-429B-8600-628E581CE735}"/>
    <dgm:cxn modelId="{1EFCBA35-F678-44D7-8FEF-C2E9254E8488}" type="presOf" srcId="{FC481716-580F-4223-A1D1-1443FC460519}" destId="{69CD141A-1992-4ADE-A43B-1874BA05FBCE}" srcOrd="0" destOrd="2" presId="urn:microsoft.com/office/officeart/2005/8/layout/list1"/>
    <dgm:cxn modelId="{508D0B20-B3F5-4B15-B302-D1C7E2D8572D}" type="presOf" srcId="{9DDA7729-508C-4BDA-BA27-9560DEBA166E}" destId="{69CD141A-1992-4ADE-A43B-1874BA05FBCE}" srcOrd="0" destOrd="3" presId="urn:microsoft.com/office/officeart/2005/8/layout/list1"/>
    <dgm:cxn modelId="{08C7BEE4-FE62-4F01-B248-DE56E4ED7675}" type="presOf" srcId="{D1A6D315-1E47-4C35-8CAA-076526225D59}" destId="{69CD141A-1992-4ADE-A43B-1874BA05FBCE}" srcOrd="0" destOrd="0" presId="urn:microsoft.com/office/officeart/2005/8/layout/list1"/>
    <dgm:cxn modelId="{C637D285-2404-4A34-9CC3-DBC1684A1FE3}" srcId="{D1C6916C-B19F-477B-8D44-1128221D6987}" destId="{D1A6D315-1E47-4C35-8CAA-076526225D59}" srcOrd="0" destOrd="0" parTransId="{96D0FE42-DDF8-4609-B144-A90A8E92F468}" sibTransId="{BC26A91A-9AC7-4F3E-B761-26A0EEFB1A8B}"/>
    <dgm:cxn modelId="{4A2E36A3-3FAA-4423-9442-961A8E1DC008}" type="presOf" srcId="{B7399AC8-5604-4277-970A-ED641F9D5C9C}" destId="{69CD141A-1992-4ADE-A43B-1874BA05FBCE}" srcOrd="0" destOrd="1" presId="urn:microsoft.com/office/officeart/2005/8/layout/list1"/>
    <dgm:cxn modelId="{65A72B2E-4911-44C1-BB11-C9E29829252B}" srcId="{D1C6916C-B19F-477B-8D44-1128221D6987}" destId="{9DDA7729-508C-4BDA-BA27-9560DEBA166E}" srcOrd="3" destOrd="0" parTransId="{7626346B-B2D2-4997-9C77-45069C28FADC}" sibTransId="{B1822DCD-BC3C-4B4D-9E54-FB23206D0054}"/>
    <dgm:cxn modelId="{52CBF112-9575-4175-A84F-A1794391D12C}" type="presOf" srcId="{1516CC81-8006-4A6D-BB36-4BC87ACCBC04}" destId="{F6C267B2-4B86-4901-B8F8-FB440E6CEF65}" srcOrd="0" destOrd="0" presId="urn:microsoft.com/office/officeart/2005/8/layout/list1"/>
    <dgm:cxn modelId="{E31242EE-5845-4A15-AB49-C365587E666F}" type="presOf" srcId="{D1C6916C-B19F-477B-8D44-1128221D6987}" destId="{42DEF318-B660-404A-8110-4B246D14C0B5}" srcOrd="1" destOrd="0" presId="urn:microsoft.com/office/officeart/2005/8/layout/list1"/>
    <dgm:cxn modelId="{7E333E64-4F56-4739-8596-3B4BF558B36D}" type="presParOf" srcId="{F6C267B2-4B86-4901-B8F8-FB440E6CEF65}" destId="{0D9F2617-1E08-4D1E-B672-FC2838CB83D7}" srcOrd="0" destOrd="0" presId="urn:microsoft.com/office/officeart/2005/8/layout/list1"/>
    <dgm:cxn modelId="{873636CF-1232-4355-84AA-B10F3DB055E8}" type="presParOf" srcId="{0D9F2617-1E08-4D1E-B672-FC2838CB83D7}" destId="{B810E277-8F51-415E-B37F-7A32301D89B3}" srcOrd="0" destOrd="0" presId="urn:microsoft.com/office/officeart/2005/8/layout/list1"/>
    <dgm:cxn modelId="{59F3BBC4-5B26-46F2-99E6-F9F7F989367A}" type="presParOf" srcId="{0D9F2617-1E08-4D1E-B672-FC2838CB83D7}" destId="{42DEF318-B660-404A-8110-4B246D14C0B5}" srcOrd="1" destOrd="0" presId="urn:microsoft.com/office/officeart/2005/8/layout/list1"/>
    <dgm:cxn modelId="{7F73F0B7-175B-4BCD-8281-27C429393EB7}" type="presParOf" srcId="{F6C267B2-4B86-4901-B8F8-FB440E6CEF65}" destId="{AAF936F8-FC58-4D8E-AF2D-44D21A23A09F}" srcOrd="1" destOrd="0" presId="urn:microsoft.com/office/officeart/2005/8/layout/list1"/>
    <dgm:cxn modelId="{2B907BC5-513F-490D-9CA1-1AD30E8B9B11}" type="presParOf" srcId="{F6C267B2-4B86-4901-B8F8-FB440E6CEF65}" destId="{69CD141A-1992-4ADE-A43B-1874BA05FBCE}"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7590A51-1112-487A-86D2-0DF82857856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20FCC03E-714D-46F3-B158-C2CE4B8AF14B}">
      <dgm:prSet custT="1"/>
      <dgm:spPr/>
      <dgm:t>
        <a:bodyPr/>
        <a:lstStyle/>
        <a:p>
          <a:pPr algn="ctr" rtl="0"/>
          <a:r>
            <a:rPr lang="es-ES" sz="2000" b="1" dirty="0" smtClean="0"/>
            <a:t>Beneficios que se  obtienen de los ecosistemas </a:t>
          </a:r>
          <a:endParaRPr lang="es-MX" sz="2000" dirty="0"/>
        </a:p>
      </dgm:t>
    </dgm:pt>
    <dgm:pt modelId="{87AE3899-931E-4F3A-8258-E4C3556EF0CB}" type="parTrans" cxnId="{D4B22C0C-0ED3-49E3-AFDC-EB6BCCDF5518}">
      <dgm:prSet/>
      <dgm:spPr/>
      <dgm:t>
        <a:bodyPr/>
        <a:lstStyle/>
        <a:p>
          <a:endParaRPr lang="es-MX"/>
        </a:p>
      </dgm:t>
    </dgm:pt>
    <dgm:pt modelId="{DC5B7BF0-8D39-46A4-B8F9-8FD8D773FE2F}" type="sibTrans" cxnId="{D4B22C0C-0ED3-49E3-AFDC-EB6BCCDF5518}">
      <dgm:prSet/>
      <dgm:spPr/>
      <dgm:t>
        <a:bodyPr/>
        <a:lstStyle/>
        <a:p>
          <a:endParaRPr lang="es-MX"/>
        </a:p>
      </dgm:t>
    </dgm:pt>
    <dgm:pt modelId="{FA0926EA-9672-4E5D-AAC8-5370AB49E9EE}">
      <dgm:prSet custT="1"/>
      <dgm:spPr/>
      <dgm:t>
        <a:bodyPr/>
        <a:lstStyle/>
        <a:p>
          <a:pPr rtl="0"/>
          <a:r>
            <a:rPr lang="es-MX" sz="2000" b="1" dirty="0" smtClean="0"/>
            <a:t>Alimentos, Agua, Madera, fibras, Combustibles, etc.</a:t>
          </a:r>
          <a:endParaRPr lang="es-MX" sz="2000" dirty="0"/>
        </a:p>
      </dgm:t>
    </dgm:pt>
    <dgm:pt modelId="{0034674F-BB29-4442-B03C-3A21EB09FF98}" type="parTrans" cxnId="{B2A3D141-B575-4B8D-8000-83F4A75E18E2}">
      <dgm:prSet/>
      <dgm:spPr/>
      <dgm:t>
        <a:bodyPr/>
        <a:lstStyle/>
        <a:p>
          <a:endParaRPr lang="es-MX"/>
        </a:p>
      </dgm:t>
    </dgm:pt>
    <dgm:pt modelId="{3F339FEA-C17F-4976-AFF3-C879B3A08C0D}" type="sibTrans" cxnId="{B2A3D141-B575-4B8D-8000-83F4A75E18E2}">
      <dgm:prSet/>
      <dgm:spPr/>
      <dgm:t>
        <a:bodyPr/>
        <a:lstStyle/>
        <a:p>
          <a:endParaRPr lang="es-MX"/>
        </a:p>
      </dgm:t>
    </dgm:pt>
    <dgm:pt modelId="{F1462545-46D9-4F80-AE6E-3FC593CC51F3}">
      <dgm:prSet custT="1"/>
      <dgm:spPr/>
      <dgm:t>
        <a:bodyPr/>
        <a:lstStyle/>
        <a:p>
          <a:pPr rtl="0"/>
          <a:r>
            <a:rPr lang="es-MX" sz="2000" b="1" dirty="0" smtClean="0"/>
            <a:t>Regulan el clima</a:t>
          </a:r>
          <a:endParaRPr lang="es-MX" sz="2000" dirty="0"/>
        </a:p>
      </dgm:t>
    </dgm:pt>
    <dgm:pt modelId="{5AB7EF38-01B3-42D7-888E-6E988BDC63CA}" type="parTrans" cxnId="{44A4E683-39CB-409D-933C-A2BD7D3B7B61}">
      <dgm:prSet/>
      <dgm:spPr/>
      <dgm:t>
        <a:bodyPr/>
        <a:lstStyle/>
        <a:p>
          <a:endParaRPr lang="es-MX"/>
        </a:p>
      </dgm:t>
    </dgm:pt>
    <dgm:pt modelId="{52B63F28-DC4E-4260-82A6-DFAF65324A4D}" type="sibTrans" cxnId="{44A4E683-39CB-409D-933C-A2BD7D3B7B61}">
      <dgm:prSet/>
      <dgm:spPr/>
      <dgm:t>
        <a:bodyPr/>
        <a:lstStyle/>
        <a:p>
          <a:endParaRPr lang="es-MX"/>
        </a:p>
      </dgm:t>
    </dgm:pt>
    <dgm:pt modelId="{59B68398-8144-435A-98B3-DBE5A8040D8F}">
      <dgm:prSet custT="1"/>
      <dgm:spPr/>
      <dgm:t>
        <a:bodyPr/>
        <a:lstStyle/>
        <a:p>
          <a:pPr rtl="0"/>
          <a:r>
            <a:rPr lang="es-MX" sz="2000" b="1" dirty="0" smtClean="0"/>
            <a:t>Regulan inundaciones</a:t>
          </a:r>
          <a:endParaRPr lang="es-MX" sz="2000" dirty="0"/>
        </a:p>
      </dgm:t>
    </dgm:pt>
    <dgm:pt modelId="{6C42837A-170A-45B5-8354-8D215B4019E5}" type="parTrans" cxnId="{806B4554-A70B-424D-B2F8-C079F1136AF9}">
      <dgm:prSet/>
      <dgm:spPr/>
      <dgm:t>
        <a:bodyPr/>
        <a:lstStyle/>
        <a:p>
          <a:endParaRPr lang="es-MX"/>
        </a:p>
      </dgm:t>
    </dgm:pt>
    <dgm:pt modelId="{37CDA6A2-C88A-47D0-8CEC-4FCA6E249FF0}" type="sibTrans" cxnId="{806B4554-A70B-424D-B2F8-C079F1136AF9}">
      <dgm:prSet/>
      <dgm:spPr/>
      <dgm:t>
        <a:bodyPr/>
        <a:lstStyle/>
        <a:p>
          <a:endParaRPr lang="es-MX"/>
        </a:p>
      </dgm:t>
    </dgm:pt>
    <dgm:pt modelId="{0F60890E-93D0-4638-88AA-241AC7FCFA5E}">
      <dgm:prSet custT="1"/>
      <dgm:spPr/>
      <dgm:t>
        <a:bodyPr/>
        <a:lstStyle/>
        <a:p>
          <a:pPr rtl="0"/>
          <a:r>
            <a:rPr lang="es-MX" sz="2000" b="1" dirty="0" smtClean="0"/>
            <a:t>Purifican el agua</a:t>
          </a:r>
          <a:endParaRPr lang="es-MX" sz="2000" dirty="0"/>
        </a:p>
      </dgm:t>
    </dgm:pt>
    <dgm:pt modelId="{BFA2D95A-1D6B-439B-9F37-04E24BFA8659}" type="parTrans" cxnId="{55769219-58A3-4459-808F-13CA995DA9A1}">
      <dgm:prSet/>
      <dgm:spPr/>
      <dgm:t>
        <a:bodyPr/>
        <a:lstStyle/>
        <a:p>
          <a:endParaRPr lang="es-MX"/>
        </a:p>
      </dgm:t>
    </dgm:pt>
    <dgm:pt modelId="{5FE4F1BE-E5A1-426E-9B3D-D0993FD5686A}" type="sibTrans" cxnId="{55769219-58A3-4459-808F-13CA995DA9A1}">
      <dgm:prSet/>
      <dgm:spPr/>
      <dgm:t>
        <a:bodyPr/>
        <a:lstStyle/>
        <a:p>
          <a:endParaRPr lang="es-MX"/>
        </a:p>
      </dgm:t>
    </dgm:pt>
    <dgm:pt modelId="{02371178-41EF-48B9-8F9F-198A03666585}">
      <dgm:prSet custT="1"/>
      <dgm:spPr/>
      <dgm:t>
        <a:bodyPr/>
        <a:lstStyle/>
        <a:p>
          <a:pPr rtl="0"/>
          <a:r>
            <a:rPr lang="es-MX" sz="2000" b="1" dirty="0" smtClean="0"/>
            <a:t>Recreación</a:t>
          </a:r>
          <a:endParaRPr lang="es-MX" sz="2000" dirty="0"/>
        </a:p>
      </dgm:t>
    </dgm:pt>
    <dgm:pt modelId="{C468D18B-806F-4E7E-B6BC-858337C21700}" type="parTrans" cxnId="{127B96D5-0AE5-4815-ACED-BB4ECA183496}">
      <dgm:prSet/>
      <dgm:spPr/>
      <dgm:t>
        <a:bodyPr/>
        <a:lstStyle/>
        <a:p>
          <a:endParaRPr lang="es-MX"/>
        </a:p>
      </dgm:t>
    </dgm:pt>
    <dgm:pt modelId="{A99F4B1E-8C69-4959-A790-FC6ED21CD517}" type="sibTrans" cxnId="{127B96D5-0AE5-4815-ACED-BB4ECA183496}">
      <dgm:prSet/>
      <dgm:spPr/>
      <dgm:t>
        <a:bodyPr/>
        <a:lstStyle/>
        <a:p>
          <a:endParaRPr lang="es-MX"/>
        </a:p>
      </dgm:t>
    </dgm:pt>
    <dgm:pt modelId="{A9899B3C-2F20-4DFB-AB66-BE11FA348562}">
      <dgm:prSet custT="1"/>
      <dgm:spPr/>
      <dgm:t>
        <a:bodyPr/>
        <a:lstStyle/>
        <a:p>
          <a:pPr rtl="0"/>
          <a:r>
            <a:rPr lang="es-MX" sz="2000" b="1" dirty="0" smtClean="0"/>
            <a:t>Sensación de tranquilidad</a:t>
          </a:r>
          <a:endParaRPr lang="es-MX" sz="2000" dirty="0"/>
        </a:p>
      </dgm:t>
    </dgm:pt>
    <dgm:pt modelId="{D8B6A61B-4C32-4268-8CEF-53E8A7550827}" type="parTrans" cxnId="{772BD117-00E0-4AC7-9BA7-909EC1C44DD7}">
      <dgm:prSet/>
      <dgm:spPr/>
      <dgm:t>
        <a:bodyPr/>
        <a:lstStyle/>
        <a:p>
          <a:endParaRPr lang="es-MX"/>
        </a:p>
      </dgm:t>
    </dgm:pt>
    <dgm:pt modelId="{54AD5764-D88D-42E5-A803-52DC8E3586CF}" type="sibTrans" cxnId="{772BD117-00E0-4AC7-9BA7-909EC1C44DD7}">
      <dgm:prSet/>
      <dgm:spPr/>
      <dgm:t>
        <a:bodyPr/>
        <a:lstStyle/>
        <a:p>
          <a:endParaRPr lang="es-MX"/>
        </a:p>
      </dgm:t>
    </dgm:pt>
    <dgm:pt modelId="{C4B2BF72-331C-4BF2-9097-F117B6A3BF9B}">
      <dgm:prSet custT="1"/>
      <dgm:spPr/>
      <dgm:t>
        <a:bodyPr/>
        <a:lstStyle/>
        <a:p>
          <a:pPr rtl="0"/>
          <a:endParaRPr lang="es-MX" sz="2000" dirty="0"/>
        </a:p>
      </dgm:t>
    </dgm:pt>
    <dgm:pt modelId="{3152CCB3-D61C-4E88-B97F-03754F852BF9}" type="parTrans" cxnId="{7502A135-791E-4532-B8FA-3DF5384ED475}">
      <dgm:prSet/>
      <dgm:spPr/>
      <dgm:t>
        <a:bodyPr/>
        <a:lstStyle/>
        <a:p>
          <a:endParaRPr lang="es-MX"/>
        </a:p>
      </dgm:t>
    </dgm:pt>
    <dgm:pt modelId="{012D3C16-45C9-4F62-90D3-055FB109E514}" type="sibTrans" cxnId="{7502A135-791E-4532-B8FA-3DF5384ED475}">
      <dgm:prSet/>
      <dgm:spPr/>
      <dgm:t>
        <a:bodyPr/>
        <a:lstStyle/>
        <a:p>
          <a:endParaRPr lang="es-MX"/>
        </a:p>
      </dgm:t>
    </dgm:pt>
    <dgm:pt modelId="{577CD917-8647-44B8-B6CD-340DFE262C19}">
      <dgm:prSet custT="1"/>
      <dgm:spPr/>
      <dgm:t>
        <a:bodyPr/>
        <a:lstStyle/>
        <a:p>
          <a:pPr rtl="0"/>
          <a:endParaRPr lang="es-MX" sz="2000" dirty="0"/>
        </a:p>
      </dgm:t>
    </dgm:pt>
    <dgm:pt modelId="{E3A0F44C-C82C-45B6-BF37-5B4AD7B312ED}" type="parTrans" cxnId="{05E3DF4B-3917-4D80-BBED-A917A3369996}">
      <dgm:prSet/>
      <dgm:spPr/>
      <dgm:t>
        <a:bodyPr/>
        <a:lstStyle/>
        <a:p>
          <a:endParaRPr lang="es-MX"/>
        </a:p>
      </dgm:t>
    </dgm:pt>
    <dgm:pt modelId="{36088ECD-4DA3-4C9D-9700-91AC30FD705A}" type="sibTrans" cxnId="{05E3DF4B-3917-4D80-BBED-A917A3369996}">
      <dgm:prSet/>
      <dgm:spPr/>
      <dgm:t>
        <a:bodyPr/>
        <a:lstStyle/>
        <a:p>
          <a:endParaRPr lang="es-MX"/>
        </a:p>
      </dgm:t>
    </dgm:pt>
    <dgm:pt modelId="{844DE20B-7ED3-43C7-901C-DE4A60445857}">
      <dgm:prSet custT="1"/>
      <dgm:spPr/>
      <dgm:t>
        <a:bodyPr/>
        <a:lstStyle/>
        <a:p>
          <a:pPr rtl="0"/>
          <a:endParaRPr lang="es-MX" sz="2000" dirty="0"/>
        </a:p>
      </dgm:t>
    </dgm:pt>
    <dgm:pt modelId="{95952EB0-4831-413D-A0B5-47607CB6AC6A}" type="parTrans" cxnId="{E1503A26-F8D2-4BE6-A585-7E841D1C3C76}">
      <dgm:prSet/>
      <dgm:spPr/>
      <dgm:t>
        <a:bodyPr/>
        <a:lstStyle/>
        <a:p>
          <a:endParaRPr lang="es-MX"/>
        </a:p>
      </dgm:t>
    </dgm:pt>
    <dgm:pt modelId="{A82438A9-1B63-41C7-9C36-17DD78E9A81E}" type="sibTrans" cxnId="{E1503A26-F8D2-4BE6-A585-7E841D1C3C76}">
      <dgm:prSet/>
      <dgm:spPr/>
      <dgm:t>
        <a:bodyPr/>
        <a:lstStyle/>
        <a:p>
          <a:endParaRPr lang="es-MX"/>
        </a:p>
      </dgm:t>
    </dgm:pt>
    <dgm:pt modelId="{9325607D-32E4-4B6C-BF1E-6693A3E8B29F}">
      <dgm:prSet custT="1"/>
      <dgm:spPr/>
      <dgm:t>
        <a:bodyPr/>
        <a:lstStyle/>
        <a:p>
          <a:pPr rtl="0"/>
          <a:endParaRPr lang="es-MX" sz="2000" dirty="0"/>
        </a:p>
      </dgm:t>
    </dgm:pt>
    <dgm:pt modelId="{3EF1CBE6-C352-4E77-BE44-0090EDCE0240}" type="parTrans" cxnId="{33288C97-E7AA-4B4B-A7A0-9D4F6868A151}">
      <dgm:prSet/>
      <dgm:spPr/>
      <dgm:t>
        <a:bodyPr/>
        <a:lstStyle/>
        <a:p>
          <a:endParaRPr lang="es-MX"/>
        </a:p>
      </dgm:t>
    </dgm:pt>
    <dgm:pt modelId="{50B3441E-39D4-469A-B1E2-9BB7623188E7}" type="sibTrans" cxnId="{33288C97-E7AA-4B4B-A7A0-9D4F6868A151}">
      <dgm:prSet/>
      <dgm:spPr/>
      <dgm:t>
        <a:bodyPr/>
        <a:lstStyle/>
        <a:p>
          <a:endParaRPr lang="es-MX"/>
        </a:p>
      </dgm:t>
    </dgm:pt>
    <dgm:pt modelId="{C9A88F49-416A-4275-A495-AEE451A03F71}">
      <dgm:prSet custT="1"/>
      <dgm:spPr/>
      <dgm:t>
        <a:bodyPr/>
        <a:lstStyle/>
        <a:p>
          <a:pPr rtl="0"/>
          <a:endParaRPr lang="es-MX" sz="2000" dirty="0"/>
        </a:p>
      </dgm:t>
    </dgm:pt>
    <dgm:pt modelId="{601FC84E-A6B5-4307-BB00-2C7166D227EF}" type="parTrans" cxnId="{A0E9D1E8-AF8A-4A25-BF49-589A03E1D23B}">
      <dgm:prSet/>
      <dgm:spPr/>
      <dgm:t>
        <a:bodyPr/>
        <a:lstStyle/>
        <a:p>
          <a:endParaRPr lang="es-MX"/>
        </a:p>
      </dgm:t>
    </dgm:pt>
    <dgm:pt modelId="{25670957-6B28-423D-883A-09EB785096F3}" type="sibTrans" cxnId="{A0E9D1E8-AF8A-4A25-BF49-589A03E1D23B}">
      <dgm:prSet/>
      <dgm:spPr/>
      <dgm:t>
        <a:bodyPr/>
        <a:lstStyle/>
        <a:p>
          <a:endParaRPr lang="es-MX"/>
        </a:p>
      </dgm:t>
    </dgm:pt>
    <dgm:pt modelId="{93177359-780A-4E92-9A41-1B014496A584}" type="pres">
      <dgm:prSet presAssocID="{F7590A51-1112-487A-86D2-0DF82857856F}" presName="linear" presStyleCnt="0">
        <dgm:presLayoutVars>
          <dgm:dir/>
          <dgm:animLvl val="lvl"/>
          <dgm:resizeHandles val="exact"/>
        </dgm:presLayoutVars>
      </dgm:prSet>
      <dgm:spPr/>
      <dgm:t>
        <a:bodyPr/>
        <a:lstStyle/>
        <a:p>
          <a:endParaRPr lang="es-MX"/>
        </a:p>
      </dgm:t>
    </dgm:pt>
    <dgm:pt modelId="{4E600BC9-309D-4177-83F5-05E478AD20B3}" type="pres">
      <dgm:prSet presAssocID="{20FCC03E-714D-46F3-B158-C2CE4B8AF14B}" presName="parentLin" presStyleCnt="0"/>
      <dgm:spPr/>
    </dgm:pt>
    <dgm:pt modelId="{5EAC6984-94CE-4937-B265-F3265209985F}" type="pres">
      <dgm:prSet presAssocID="{20FCC03E-714D-46F3-B158-C2CE4B8AF14B}" presName="parentLeftMargin" presStyleLbl="node1" presStyleIdx="0" presStyleCnt="1"/>
      <dgm:spPr/>
      <dgm:t>
        <a:bodyPr/>
        <a:lstStyle/>
        <a:p>
          <a:endParaRPr lang="es-MX"/>
        </a:p>
      </dgm:t>
    </dgm:pt>
    <dgm:pt modelId="{D50A7F41-B0B3-46EE-946D-566B06110DC1}" type="pres">
      <dgm:prSet presAssocID="{20FCC03E-714D-46F3-B158-C2CE4B8AF14B}" presName="parentText" presStyleLbl="node1" presStyleIdx="0" presStyleCnt="1" custScaleX="142857" custScaleY="866727">
        <dgm:presLayoutVars>
          <dgm:chMax val="0"/>
          <dgm:bulletEnabled val="1"/>
        </dgm:presLayoutVars>
      </dgm:prSet>
      <dgm:spPr/>
      <dgm:t>
        <a:bodyPr/>
        <a:lstStyle/>
        <a:p>
          <a:endParaRPr lang="es-MX"/>
        </a:p>
      </dgm:t>
    </dgm:pt>
    <dgm:pt modelId="{E88DEC36-908D-4BE7-A7F2-B5961605465D}" type="pres">
      <dgm:prSet presAssocID="{20FCC03E-714D-46F3-B158-C2CE4B8AF14B}" presName="negativeSpace" presStyleCnt="0"/>
      <dgm:spPr/>
    </dgm:pt>
    <dgm:pt modelId="{73A55B29-DF8B-4C61-A8AE-C1501F4F5760}" type="pres">
      <dgm:prSet presAssocID="{20FCC03E-714D-46F3-B158-C2CE4B8AF14B}" presName="childText" presStyleLbl="conFgAcc1" presStyleIdx="0" presStyleCnt="1" custScaleY="158194">
        <dgm:presLayoutVars>
          <dgm:bulletEnabled val="1"/>
        </dgm:presLayoutVars>
      </dgm:prSet>
      <dgm:spPr/>
      <dgm:t>
        <a:bodyPr/>
        <a:lstStyle/>
        <a:p>
          <a:endParaRPr lang="es-MX"/>
        </a:p>
      </dgm:t>
    </dgm:pt>
  </dgm:ptLst>
  <dgm:cxnLst>
    <dgm:cxn modelId="{0304E54F-CFBA-430A-8232-8D106D5A5716}" type="presOf" srcId="{C4B2BF72-331C-4BF2-9097-F117B6A3BF9B}" destId="{73A55B29-DF8B-4C61-A8AE-C1501F4F5760}" srcOrd="0" destOrd="1" presId="urn:microsoft.com/office/officeart/2005/8/layout/list1"/>
    <dgm:cxn modelId="{BA2CAB96-FD99-43FD-A678-C6E78D0BB170}" type="presOf" srcId="{20FCC03E-714D-46F3-B158-C2CE4B8AF14B}" destId="{D50A7F41-B0B3-46EE-946D-566B06110DC1}" srcOrd="1" destOrd="0" presId="urn:microsoft.com/office/officeart/2005/8/layout/list1"/>
    <dgm:cxn modelId="{FAD34F71-524B-45E7-8680-4E2F67B62473}" type="presOf" srcId="{844DE20B-7ED3-43C7-901C-DE4A60445857}" destId="{73A55B29-DF8B-4C61-A8AE-C1501F4F5760}" srcOrd="0" destOrd="5" presId="urn:microsoft.com/office/officeart/2005/8/layout/list1"/>
    <dgm:cxn modelId="{127B96D5-0AE5-4815-ACED-BB4ECA183496}" srcId="{20FCC03E-714D-46F3-B158-C2CE4B8AF14B}" destId="{02371178-41EF-48B9-8F9F-198A03666585}" srcOrd="8" destOrd="0" parTransId="{C468D18B-806F-4E7E-B6BC-858337C21700}" sibTransId="{A99F4B1E-8C69-4959-A790-FC6ED21CD517}"/>
    <dgm:cxn modelId="{DCDB559B-9B5D-40FF-BBDB-5CE73A421BA2}" type="presOf" srcId="{C9A88F49-416A-4275-A495-AEE451A03F71}" destId="{73A55B29-DF8B-4C61-A8AE-C1501F4F5760}" srcOrd="0" destOrd="9" presId="urn:microsoft.com/office/officeart/2005/8/layout/list1"/>
    <dgm:cxn modelId="{7502A135-791E-4532-B8FA-3DF5384ED475}" srcId="{20FCC03E-714D-46F3-B158-C2CE4B8AF14B}" destId="{C4B2BF72-331C-4BF2-9097-F117B6A3BF9B}" srcOrd="1" destOrd="0" parTransId="{3152CCB3-D61C-4E88-B97F-03754F852BF9}" sibTransId="{012D3C16-45C9-4F62-90D3-055FB109E514}"/>
    <dgm:cxn modelId="{5C36A8DC-769B-41A2-81B9-16B2B0FACF48}" type="presOf" srcId="{20FCC03E-714D-46F3-B158-C2CE4B8AF14B}" destId="{5EAC6984-94CE-4937-B265-F3265209985F}" srcOrd="0" destOrd="0" presId="urn:microsoft.com/office/officeart/2005/8/layout/list1"/>
    <dgm:cxn modelId="{33288C97-E7AA-4B4B-A7A0-9D4F6868A151}" srcId="{20FCC03E-714D-46F3-B158-C2CE4B8AF14B}" destId="{9325607D-32E4-4B6C-BF1E-6693A3E8B29F}" srcOrd="7" destOrd="0" parTransId="{3EF1CBE6-C352-4E77-BE44-0090EDCE0240}" sibTransId="{50B3441E-39D4-469A-B1E2-9BB7623188E7}"/>
    <dgm:cxn modelId="{D4B22C0C-0ED3-49E3-AFDC-EB6BCCDF5518}" srcId="{F7590A51-1112-487A-86D2-0DF82857856F}" destId="{20FCC03E-714D-46F3-B158-C2CE4B8AF14B}" srcOrd="0" destOrd="0" parTransId="{87AE3899-931E-4F3A-8258-E4C3556EF0CB}" sibTransId="{DC5B7BF0-8D39-46A4-B8F9-8FD8D773FE2F}"/>
    <dgm:cxn modelId="{9FE71C7E-4051-46C6-AB8E-6DA397EC23B2}" type="presOf" srcId="{02371178-41EF-48B9-8F9F-198A03666585}" destId="{73A55B29-DF8B-4C61-A8AE-C1501F4F5760}" srcOrd="0" destOrd="8" presId="urn:microsoft.com/office/officeart/2005/8/layout/list1"/>
    <dgm:cxn modelId="{DBE0459D-3074-4137-9496-14528F996461}" type="presOf" srcId="{577CD917-8647-44B8-B6CD-340DFE262C19}" destId="{73A55B29-DF8B-4C61-A8AE-C1501F4F5760}" srcOrd="0" destOrd="3" presId="urn:microsoft.com/office/officeart/2005/8/layout/list1"/>
    <dgm:cxn modelId="{4DE64014-4A3A-4FDE-9923-1875B58FE824}" type="presOf" srcId="{FA0926EA-9672-4E5D-AAC8-5370AB49E9EE}" destId="{73A55B29-DF8B-4C61-A8AE-C1501F4F5760}" srcOrd="0" destOrd="0" presId="urn:microsoft.com/office/officeart/2005/8/layout/list1"/>
    <dgm:cxn modelId="{05E3DF4B-3917-4D80-BBED-A917A3369996}" srcId="{20FCC03E-714D-46F3-B158-C2CE4B8AF14B}" destId="{577CD917-8647-44B8-B6CD-340DFE262C19}" srcOrd="3" destOrd="0" parTransId="{E3A0F44C-C82C-45B6-BF37-5B4AD7B312ED}" sibTransId="{36088ECD-4DA3-4C9D-9700-91AC30FD705A}"/>
    <dgm:cxn modelId="{A0E9D1E8-AF8A-4A25-BF49-589A03E1D23B}" srcId="{20FCC03E-714D-46F3-B158-C2CE4B8AF14B}" destId="{C9A88F49-416A-4275-A495-AEE451A03F71}" srcOrd="9" destOrd="0" parTransId="{601FC84E-A6B5-4307-BB00-2C7166D227EF}" sibTransId="{25670957-6B28-423D-883A-09EB785096F3}"/>
    <dgm:cxn modelId="{EB9404CB-897B-4BBC-81BE-85587A7DE0D1}" type="presOf" srcId="{F1462545-46D9-4F80-AE6E-3FC593CC51F3}" destId="{73A55B29-DF8B-4C61-A8AE-C1501F4F5760}" srcOrd="0" destOrd="2" presId="urn:microsoft.com/office/officeart/2005/8/layout/list1"/>
    <dgm:cxn modelId="{8B57A6AF-9427-4E78-8A1A-AB5F77BFBABC}" type="presOf" srcId="{9325607D-32E4-4B6C-BF1E-6693A3E8B29F}" destId="{73A55B29-DF8B-4C61-A8AE-C1501F4F5760}" srcOrd="0" destOrd="7" presId="urn:microsoft.com/office/officeart/2005/8/layout/list1"/>
    <dgm:cxn modelId="{7A920B8B-52F6-46E0-A784-14F5447C49B0}" type="presOf" srcId="{0F60890E-93D0-4638-88AA-241AC7FCFA5E}" destId="{73A55B29-DF8B-4C61-A8AE-C1501F4F5760}" srcOrd="0" destOrd="6" presId="urn:microsoft.com/office/officeart/2005/8/layout/list1"/>
    <dgm:cxn modelId="{772BD117-00E0-4AC7-9BA7-909EC1C44DD7}" srcId="{20FCC03E-714D-46F3-B158-C2CE4B8AF14B}" destId="{A9899B3C-2F20-4DFB-AB66-BE11FA348562}" srcOrd="10" destOrd="0" parTransId="{D8B6A61B-4C32-4268-8CEF-53E8A7550827}" sibTransId="{54AD5764-D88D-42E5-A803-52DC8E3586CF}"/>
    <dgm:cxn modelId="{6D63A8F0-B66E-4D80-818D-B441CB59D30C}" type="presOf" srcId="{A9899B3C-2F20-4DFB-AB66-BE11FA348562}" destId="{73A55B29-DF8B-4C61-A8AE-C1501F4F5760}" srcOrd="0" destOrd="10" presId="urn:microsoft.com/office/officeart/2005/8/layout/list1"/>
    <dgm:cxn modelId="{E1503A26-F8D2-4BE6-A585-7E841D1C3C76}" srcId="{20FCC03E-714D-46F3-B158-C2CE4B8AF14B}" destId="{844DE20B-7ED3-43C7-901C-DE4A60445857}" srcOrd="5" destOrd="0" parTransId="{95952EB0-4831-413D-A0B5-47607CB6AC6A}" sibTransId="{A82438A9-1B63-41C7-9C36-17DD78E9A81E}"/>
    <dgm:cxn modelId="{271877E7-6456-464F-9285-D8B349CF9E32}" type="presOf" srcId="{F7590A51-1112-487A-86D2-0DF82857856F}" destId="{93177359-780A-4E92-9A41-1B014496A584}" srcOrd="0" destOrd="0" presId="urn:microsoft.com/office/officeart/2005/8/layout/list1"/>
    <dgm:cxn modelId="{B2A3D141-B575-4B8D-8000-83F4A75E18E2}" srcId="{20FCC03E-714D-46F3-B158-C2CE4B8AF14B}" destId="{FA0926EA-9672-4E5D-AAC8-5370AB49E9EE}" srcOrd="0" destOrd="0" parTransId="{0034674F-BB29-4442-B03C-3A21EB09FF98}" sibTransId="{3F339FEA-C17F-4976-AFF3-C879B3A08C0D}"/>
    <dgm:cxn modelId="{6BBA60FE-C644-422F-A718-944699AEF745}" type="presOf" srcId="{59B68398-8144-435A-98B3-DBE5A8040D8F}" destId="{73A55B29-DF8B-4C61-A8AE-C1501F4F5760}" srcOrd="0" destOrd="4" presId="urn:microsoft.com/office/officeart/2005/8/layout/list1"/>
    <dgm:cxn modelId="{806B4554-A70B-424D-B2F8-C079F1136AF9}" srcId="{20FCC03E-714D-46F3-B158-C2CE4B8AF14B}" destId="{59B68398-8144-435A-98B3-DBE5A8040D8F}" srcOrd="4" destOrd="0" parTransId="{6C42837A-170A-45B5-8354-8D215B4019E5}" sibTransId="{37CDA6A2-C88A-47D0-8CEC-4FCA6E249FF0}"/>
    <dgm:cxn modelId="{55769219-58A3-4459-808F-13CA995DA9A1}" srcId="{20FCC03E-714D-46F3-B158-C2CE4B8AF14B}" destId="{0F60890E-93D0-4638-88AA-241AC7FCFA5E}" srcOrd="6" destOrd="0" parTransId="{BFA2D95A-1D6B-439B-9F37-04E24BFA8659}" sibTransId="{5FE4F1BE-E5A1-426E-9B3D-D0993FD5686A}"/>
    <dgm:cxn modelId="{44A4E683-39CB-409D-933C-A2BD7D3B7B61}" srcId="{20FCC03E-714D-46F3-B158-C2CE4B8AF14B}" destId="{F1462545-46D9-4F80-AE6E-3FC593CC51F3}" srcOrd="2" destOrd="0" parTransId="{5AB7EF38-01B3-42D7-888E-6E988BDC63CA}" sibTransId="{52B63F28-DC4E-4260-82A6-DFAF65324A4D}"/>
    <dgm:cxn modelId="{810579C0-841E-49D6-8BC9-1ED1454D2EA3}" type="presParOf" srcId="{93177359-780A-4E92-9A41-1B014496A584}" destId="{4E600BC9-309D-4177-83F5-05E478AD20B3}" srcOrd="0" destOrd="0" presId="urn:microsoft.com/office/officeart/2005/8/layout/list1"/>
    <dgm:cxn modelId="{D94CE448-3C20-483A-8E38-35D5C340A9E2}" type="presParOf" srcId="{4E600BC9-309D-4177-83F5-05E478AD20B3}" destId="{5EAC6984-94CE-4937-B265-F3265209985F}" srcOrd="0" destOrd="0" presId="urn:microsoft.com/office/officeart/2005/8/layout/list1"/>
    <dgm:cxn modelId="{8B28684C-A60D-4B83-A5F7-16B2A43A0514}" type="presParOf" srcId="{4E600BC9-309D-4177-83F5-05E478AD20B3}" destId="{D50A7F41-B0B3-46EE-946D-566B06110DC1}" srcOrd="1" destOrd="0" presId="urn:microsoft.com/office/officeart/2005/8/layout/list1"/>
    <dgm:cxn modelId="{C6E98BC8-B2DB-4583-99A4-0081C666D8E1}" type="presParOf" srcId="{93177359-780A-4E92-9A41-1B014496A584}" destId="{E88DEC36-908D-4BE7-A7F2-B5961605465D}" srcOrd="1" destOrd="0" presId="urn:microsoft.com/office/officeart/2005/8/layout/list1"/>
    <dgm:cxn modelId="{A1C80574-37E0-4DAF-8CEF-33EDF28F2C18}" type="presParOf" srcId="{93177359-780A-4E92-9A41-1B014496A584}" destId="{73A55B29-DF8B-4C61-A8AE-C1501F4F5760}"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BDBD0A1-0431-43D3-B7CF-7016611AE035}"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E449309D-2040-4773-8380-6D80B1C99D56}">
      <dgm:prSet custT="1"/>
      <dgm:spPr>
        <a:solidFill>
          <a:srgbClr val="FFFF00"/>
        </a:solidFill>
      </dgm:spPr>
      <dgm:t>
        <a:bodyPr/>
        <a:lstStyle/>
        <a:p>
          <a:pPr rtl="0"/>
          <a:r>
            <a:rPr lang="es-MX" sz="2800" b="1" dirty="0" smtClean="0">
              <a:solidFill>
                <a:schemeClr val="bg1">
                  <a:lumMod val="10000"/>
                </a:schemeClr>
              </a:solidFill>
            </a:rPr>
            <a:t>Servicios de los ecosistemas</a:t>
          </a:r>
          <a:endParaRPr lang="es-MX" sz="2800" dirty="0">
            <a:solidFill>
              <a:schemeClr val="bg1">
                <a:lumMod val="10000"/>
              </a:schemeClr>
            </a:solidFill>
          </a:endParaRPr>
        </a:p>
      </dgm:t>
    </dgm:pt>
    <dgm:pt modelId="{75D2603B-23A1-4226-9A99-07EBE6CDEC16}" type="parTrans" cxnId="{E3B46E04-E984-408A-992D-1ADB321A08D3}">
      <dgm:prSet/>
      <dgm:spPr/>
      <dgm:t>
        <a:bodyPr/>
        <a:lstStyle/>
        <a:p>
          <a:endParaRPr lang="es-MX"/>
        </a:p>
      </dgm:t>
    </dgm:pt>
    <dgm:pt modelId="{F6C76523-D324-4464-BC9F-0373A504D1FF}" type="sibTrans" cxnId="{E3B46E04-E984-408A-992D-1ADB321A08D3}">
      <dgm:prSet/>
      <dgm:spPr/>
      <dgm:t>
        <a:bodyPr/>
        <a:lstStyle/>
        <a:p>
          <a:endParaRPr lang="es-MX"/>
        </a:p>
      </dgm:t>
    </dgm:pt>
    <dgm:pt modelId="{134707DD-75E1-4DE1-909A-19F4F863B303}" type="pres">
      <dgm:prSet presAssocID="{7BDBD0A1-0431-43D3-B7CF-7016611AE035}" presName="linear" presStyleCnt="0">
        <dgm:presLayoutVars>
          <dgm:animLvl val="lvl"/>
          <dgm:resizeHandles val="exact"/>
        </dgm:presLayoutVars>
      </dgm:prSet>
      <dgm:spPr/>
      <dgm:t>
        <a:bodyPr/>
        <a:lstStyle/>
        <a:p>
          <a:endParaRPr lang="es-MX"/>
        </a:p>
      </dgm:t>
    </dgm:pt>
    <dgm:pt modelId="{2B67B3B8-BCEF-4572-B3CC-AE0293A979A0}" type="pres">
      <dgm:prSet presAssocID="{E449309D-2040-4773-8380-6D80B1C99D56}" presName="parentText" presStyleLbl="node1" presStyleIdx="0" presStyleCnt="1">
        <dgm:presLayoutVars>
          <dgm:chMax val="0"/>
          <dgm:bulletEnabled val="1"/>
        </dgm:presLayoutVars>
      </dgm:prSet>
      <dgm:spPr/>
      <dgm:t>
        <a:bodyPr/>
        <a:lstStyle/>
        <a:p>
          <a:endParaRPr lang="es-MX"/>
        </a:p>
      </dgm:t>
    </dgm:pt>
  </dgm:ptLst>
  <dgm:cxnLst>
    <dgm:cxn modelId="{67C5885E-0327-4DCB-B7F3-5D3DC4168BD8}" type="presOf" srcId="{E449309D-2040-4773-8380-6D80B1C99D56}" destId="{2B67B3B8-BCEF-4572-B3CC-AE0293A979A0}" srcOrd="0" destOrd="0" presId="urn:microsoft.com/office/officeart/2005/8/layout/vList2"/>
    <dgm:cxn modelId="{E3B46E04-E984-408A-992D-1ADB321A08D3}" srcId="{7BDBD0A1-0431-43D3-B7CF-7016611AE035}" destId="{E449309D-2040-4773-8380-6D80B1C99D56}" srcOrd="0" destOrd="0" parTransId="{75D2603B-23A1-4226-9A99-07EBE6CDEC16}" sibTransId="{F6C76523-D324-4464-BC9F-0373A504D1FF}"/>
    <dgm:cxn modelId="{53F975C7-2289-424D-93FE-ACE37FF267C0}" type="presOf" srcId="{7BDBD0A1-0431-43D3-B7CF-7016611AE035}" destId="{134707DD-75E1-4DE1-909A-19F4F863B303}" srcOrd="0" destOrd="0" presId="urn:microsoft.com/office/officeart/2005/8/layout/vList2"/>
    <dgm:cxn modelId="{F683D68F-B92F-44DC-9B96-E8A664F0DC04}" type="presParOf" srcId="{134707DD-75E1-4DE1-909A-19F4F863B303}" destId="{2B67B3B8-BCEF-4572-B3CC-AE0293A979A0}" srcOrd="0" destOrd="0" presId="urn:microsoft.com/office/officeart/2005/8/layout/vList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1C1CDE6-329A-4E65-85F1-B5AD4AF3A378}"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s-MX"/>
        </a:p>
      </dgm:t>
    </dgm:pt>
    <dgm:pt modelId="{C337968D-CB78-4AC0-BBCE-445D155F2186}">
      <dgm:prSet/>
      <dgm:spPr/>
      <dgm:t>
        <a:bodyPr/>
        <a:lstStyle/>
        <a:p>
          <a:pPr algn="ctr" rtl="0"/>
          <a:r>
            <a:rPr lang="es-MX" dirty="0" smtClean="0"/>
            <a:t>Servicios de aprovisionamiento</a:t>
          </a:r>
          <a:endParaRPr lang="es-MX" dirty="0"/>
        </a:p>
      </dgm:t>
    </dgm:pt>
    <dgm:pt modelId="{9047476A-B8F4-4012-A501-BCCC1AA33B86}" type="parTrans" cxnId="{4D2CFEB0-07B5-4998-A770-6580206F6D99}">
      <dgm:prSet/>
      <dgm:spPr/>
      <dgm:t>
        <a:bodyPr/>
        <a:lstStyle/>
        <a:p>
          <a:endParaRPr lang="es-MX"/>
        </a:p>
      </dgm:t>
    </dgm:pt>
    <dgm:pt modelId="{FB11F5D6-2E02-46B0-884D-380EDA71973A}" type="sibTrans" cxnId="{4D2CFEB0-07B5-4998-A770-6580206F6D99}">
      <dgm:prSet/>
      <dgm:spPr/>
      <dgm:t>
        <a:bodyPr/>
        <a:lstStyle/>
        <a:p>
          <a:endParaRPr lang="es-MX"/>
        </a:p>
      </dgm:t>
    </dgm:pt>
    <dgm:pt modelId="{F44B04F9-F165-4D6E-8A6E-FE1B2998C7A0}">
      <dgm:prSet custT="1"/>
      <dgm:spPr/>
      <dgm:t>
        <a:bodyPr/>
        <a:lstStyle/>
        <a:p>
          <a:pPr rtl="0"/>
          <a:r>
            <a:rPr lang="es-ES" sz="2400" dirty="0" smtClean="0"/>
            <a:t>Comida</a:t>
          </a:r>
          <a:endParaRPr lang="es-MX" sz="2400" dirty="0"/>
        </a:p>
      </dgm:t>
    </dgm:pt>
    <dgm:pt modelId="{68F8ABC7-AC45-4560-B5E3-80C19BF2F2E9}" type="parTrans" cxnId="{4831505D-AAD3-44C4-B27D-C2514290E45D}">
      <dgm:prSet/>
      <dgm:spPr/>
      <dgm:t>
        <a:bodyPr/>
        <a:lstStyle/>
        <a:p>
          <a:endParaRPr lang="es-MX"/>
        </a:p>
      </dgm:t>
    </dgm:pt>
    <dgm:pt modelId="{729F6A98-7B17-4015-B410-AFA38B0E3F65}" type="sibTrans" cxnId="{4831505D-AAD3-44C4-B27D-C2514290E45D}">
      <dgm:prSet/>
      <dgm:spPr/>
      <dgm:t>
        <a:bodyPr/>
        <a:lstStyle/>
        <a:p>
          <a:endParaRPr lang="es-MX"/>
        </a:p>
      </dgm:t>
    </dgm:pt>
    <dgm:pt modelId="{01A9DDD1-8D3F-4C5B-930D-8189D951E083}">
      <dgm:prSet custT="1"/>
      <dgm:spPr/>
      <dgm:t>
        <a:bodyPr/>
        <a:lstStyle/>
        <a:p>
          <a:pPr rtl="0"/>
          <a:r>
            <a:rPr lang="es-ES" sz="2400" smtClean="0"/>
            <a:t>Producción de pescado, caza, frutas y cereales Agua Dulce</a:t>
          </a:r>
          <a:endParaRPr lang="es-MX" sz="2400"/>
        </a:p>
      </dgm:t>
    </dgm:pt>
    <dgm:pt modelId="{A8B3DD57-0705-42E0-A4F1-244B159F6B98}" type="parTrans" cxnId="{00356ECC-434F-469A-999D-B53687947EB8}">
      <dgm:prSet/>
      <dgm:spPr/>
      <dgm:t>
        <a:bodyPr/>
        <a:lstStyle/>
        <a:p>
          <a:endParaRPr lang="es-MX"/>
        </a:p>
      </dgm:t>
    </dgm:pt>
    <dgm:pt modelId="{32F4F689-BB09-4AA3-B567-E6CF32686A54}" type="sibTrans" cxnId="{00356ECC-434F-469A-999D-B53687947EB8}">
      <dgm:prSet/>
      <dgm:spPr/>
      <dgm:t>
        <a:bodyPr/>
        <a:lstStyle/>
        <a:p>
          <a:endParaRPr lang="es-MX"/>
        </a:p>
      </dgm:t>
    </dgm:pt>
    <dgm:pt modelId="{336C8E92-C3DC-4B2F-B576-879539E4104A}">
      <dgm:prSet custT="1"/>
      <dgm:spPr/>
      <dgm:t>
        <a:bodyPr/>
        <a:lstStyle/>
        <a:p>
          <a:pPr rtl="0"/>
          <a:r>
            <a:rPr lang="es-ES" sz="2400" dirty="0" smtClean="0"/>
            <a:t>Almacenamiento y conservación de agua para uso doméstico, industrial y agrícola Fibra y combustible</a:t>
          </a:r>
          <a:endParaRPr lang="es-MX" sz="2400" dirty="0"/>
        </a:p>
      </dgm:t>
    </dgm:pt>
    <dgm:pt modelId="{D4BE82E2-3064-4AA7-8432-E677349AC982}" type="parTrans" cxnId="{366F8391-343E-4FBD-B4BF-2D54040D90C6}">
      <dgm:prSet/>
      <dgm:spPr/>
      <dgm:t>
        <a:bodyPr/>
        <a:lstStyle/>
        <a:p>
          <a:endParaRPr lang="es-MX"/>
        </a:p>
      </dgm:t>
    </dgm:pt>
    <dgm:pt modelId="{F8F70977-AB19-4DD2-B6D7-409EDDFBC4F1}" type="sibTrans" cxnId="{366F8391-343E-4FBD-B4BF-2D54040D90C6}">
      <dgm:prSet/>
      <dgm:spPr/>
      <dgm:t>
        <a:bodyPr/>
        <a:lstStyle/>
        <a:p>
          <a:endParaRPr lang="es-MX"/>
        </a:p>
      </dgm:t>
    </dgm:pt>
    <dgm:pt modelId="{19850B3F-377C-46E0-A8C0-0928CFA2377D}">
      <dgm:prSet custT="1"/>
      <dgm:spPr/>
      <dgm:t>
        <a:bodyPr/>
        <a:lstStyle/>
        <a:p>
          <a:pPr rtl="0"/>
          <a:r>
            <a:rPr lang="es-ES" sz="2400" smtClean="0"/>
            <a:t>La producción de fibras, leña, turba. Bioquímico</a:t>
          </a:r>
          <a:endParaRPr lang="es-MX" sz="2400"/>
        </a:p>
      </dgm:t>
    </dgm:pt>
    <dgm:pt modelId="{5B812162-0406-4AF2-BD7F-7283FCA75D54}" type="parTrans" cxnId="{414ADECB-506F-45DB-B6BC-1DC7ED8811B2}">
      <dgm:prSet/>
      <dgm:spPr/>
      <dgm:t>
        <a:bodyPr/>
        <a:lstStyle/>
        <a:p>
          <a:endParaRPr lang="es-MX"/>
        </a:p>
      </dgm:t>
    </dgm:pt>
    <dgm:pt modelId="{5B785CF7-8A88-4B24-96EB-7BA5512F7812}" type="sibTrans" cxnId="{414ADECB-506F-45DB-B6BC-1DC7ED8811B2}">
      <dgm:prSet/>
      <dgm:spPr/>
      <dgm:t>
        <a:bodyPr/>
        <a:lstStyle/>
        <a:p>
          <a:endParaRPr lang="es-MX"/>
        </a:p>
      </dgm:t>
    </dgm:pt>
    <dgm:pt modelId="{AAF0AB3B-C1A1-4871-8AD6-C8F04BB5FEBF}">
      <dgm:prSet custT="1"/>
      <dgm:spPr/>
      <dgm:t>
        <a:bodyPr/>
        <a:lstStyle/>
        <a:p>
          <a:pPr rtl="0"/>
          <a:r>
            <a:rPr lang="es-ES" sz="2400" dirty="0" smtClean="0"/>
            <a:t>Extracción de los medicamentos y otros materiales de la biota</a:t>
          </a:r>
          <a:endParaRPr lang="es-MX" sz="2400" dirty="0"/>
        </a:p>
      </dgm:t>
    </dgm:pt>
    <dgm:pt modelId="{219E42F8-DB6C-4031-A8A6-AA28810AF523}" type="parTrans" cxnId="{BE67B068-8429-4F10-82D2-61135880579B}">
      <dgm:prSet/>
      <dgm:spPr/>
      <dgm:t>
        <a:bodyPr/>
        <a:lstStyle/>
        <a:p>
          <a:endParaRPr lang="es-MX"/>
        </a:p>
      </dgm:t>
    </dgm:pt>
    <dgm:pt modelId="{F5CB260F-AC22-4E5B-B3E1-55009ED8F08C}" type="sibTrans" cxnId="{BE67B068-8429-4F10-82D2-61135880579B}">
      <dgm:prSet/>
      <dgm:spPr/>
      <dgm:t>
        <a:bodyPr/>
        <a:lstStyle/>
        <a:p>
          <a:endParaRPr lang="es-MX"/>
        </a:p>
      </dgm:t>
    </dgm:pt>
    <dgm:pt modelId="{DD8CF9BD-D628-418F-9EEC-7F5ED498596A}" type="pres">
      <dgm:prSet presAssocID="{E1C1CDE6-329A-4E65-85F1-B5AD4AF3A378}" presName="linear" presStyleCnt="0">
        <dgm:presLayoutVars>
          <dgm:dir/>
          <dgm:animLvl val="lvl"/>
          <dgm:resizeHandles val="exact"/>
        </dgm:presLayoutVars>
      </dgm:prSet>
      <dgm:spPr/>
      <dgm:t>
        <a:bodyPr/>
        <a:lstStyle/>
        <a:p>
          <a:endParaRPr lang="es-MX"/>
        </a:p>
      </dgm:t>
    </dgm:pt>
    <dgm:pt modelId="{FFC92F95-80C8-46A7-BFBC-FFE8F01DFDBA}" type="pres">
      <dgm:prSet presAssocID="{C337968D-CB78-4AC0-BBCE-445D155F2186}" presName="parentLin" presStyleCnt="0"/>
      <dgm:spPr/>
    </dgm:pt>
    <dgm:pt modelId="{4CDDC3DC-7363-458E-9365-9C978B45B282}" type="pres">
      <dgm:prSet presAssocID="{C337968D-CB78-4AC0-BBCE-445D155F2186}" presName="parentLeftMargin" presStyleLbl="node1" presStyleIdx="0" presStyleCnt="1"/>
      <dgm:spPr/>
      <dgm:t>
        <a:bodyPr/>
        <a:lstStyle/>
        <a:p>
          <a:endParaRPr lang="es-MX"/>
        </a:p>
      </dgm:t>
    </dgm:pt>
    <dgm:pt modelId="{C377531D-3636-4B75-BF57-439718229FFA}" type="pres">
      <dgm:prSet presAssocID="{C337968D-CB78-4AC0-BBCE-445D155F2186}" presName="parentText" presStyleLbl="node1" presStyleIdx="0" presStyleCnt="1">
        <dgm:presLayoutVars>
          <dgm:chMax val="0"/>
          <dgm:bulletEnabled val="1"/>
        </dgm:presLayoutVars>
      </dgm:prSet>
      <dgm:spPr/>
      <dgm:t>
        <a:bodyPr/>
        <a:lstStyle/>
        <a:p>
          <a:endParaRPr lang="es-MX"/>
        </a:p>
      </dgm:t>
    </dgm:pt>
    <dgm:pt modelId="{922892DB-6B04-43CA-936D-E497AB57C99E}" type="pres">
      <dgm:prSet presAssocID="{C337968D-CB78-4AC0-BBCE-445D155F2186}" presName="negativeSpace" presStyleCnt="0"/>
      <dgm:spPr/>
    </dgm:pt>
    <dgm:pt modelId="{67922AF5-534E-4DAD-B9AA-C164344FCE19}" type="pres">
      <dgm:prSet presAssocID="{C337968D-CB78-4AC0-BBCE-445D155F2186}" presName="childText" presStyleLbl="conFgAcc1" presStyleIdx="0" presStyleCnt="1">
        <dgm:presLayoutVars>
          <dgm:bulletEnabled val="1"/>
        </dgm:presLayoutVars>
      </dgm:prSet>
      <dgm:spPr/>
      <dgm:t>
        <a:bodyPr/>
        <a:lstStyle/>
        <a:p>
          <a:endParaRPr lang="es-MX"/>
        </a:p>
      </dgm:t>
    </dgm:pt>
  </dgm:ptLst>
  <dgm:cxnLst>
    <dgm:cxn modelId="{AE480F10-E53C-4496-B625-C39CFEF1A9D0}" type="presOf" srcId="{C337968D-CB78-4AC0-BBCE-445D155F2186}" destId="{4CDDC3DC-7363-458E-9365-9C978B45B282}" srcOrd="0" destOrd="0" presId="urn:microsoft.com/office/officeart/2005/8/layout/list1"/>
    <dgm:cxn modelId="{4D2CFEB0-07B5-4998-A770-6580206F6D99}" srcId="{E1C1CDE6-329A-4E65-85F1-B5AD4AF3A378}" destId="{C337968D-CB78-4AC0-BBCE-445D155F2186}" srcOrd="0" destOrd="0" parTransId="{9047476A-B8F4-4012-A501-BCCC1AA33B86}" sibTransId="{FB11F5D6-2E02-46B0-884D-380EDA71973A}"/>
    <dgm:cxn modelId="{2097C0AD-B1FA-4384-84D3-F9BC4C7A2B40}" type="presOf" srcId="{336C8E92-C3DC-4B2F-B576-879539E4104A}" destId="{67922AF5-534E-4DAD-B9AA-C164344FCE19}" srcOrd="0" destOrd="2" presId="urn:microsoft.com/office/officeart/2005/8/layout/list1"/>
    <dgm:cxn modelId="{414ADECB-506F-45DB-B6BC-1DC7ED8811B2}" srcId="{C337968D-CB78-4AC0-BBCE-445D155F2186}" destId="{19850B3F-377C-46E0-A8C0-0928CFA2377D}" srcOrd="3" destOrd="0" parTransId="{5B812162-0406-4AF2-BD7F-7283FCA75D54}" sibTransId="{5B785CF7-8A88-4B24-96EB-7BA5512F7812}"/>
    <dgm:cxn modelId="{586EFF89-B29D-4C0C-99C6-D344E7A7AFFE}" type="presOf" srcId="{C337968D-CB78-4AC0-BBCE-445D155F2186}" destId="{C377531D-3636-4B75-BF57-439718229FFA}" srcOrd="1" destOrd="0" presId="urn:microsoft.com/office/officeart/2005/8/layout/list1"/>
    <dgm:cxn modelId="{84CAB162-BFE9-4C3D-9FC2-D71497515AB2}" type="presOf" srcId="{01A9DDD1-8D3F-4C5B-930D-8189D951E083}" destId="{67922AF5-534E-4DAD-B9AA-C164344FCE19}" srcOrd="0" destOrd="1" presId="urn:microsoft.com/office/officeart/2005/8/layout/list1"/>
    <dgm:cxn modelId="{982FED91-D0D7-4EB6-861D-15BBCEED4752}" type="presOf" srcId="{AAF0AB3B-C1A1-4871-8AD6-C8F04BB5FEBF}" destId="{67922AF5-534E-4DAD-B9AA-C164344FCE19}" srcOrd="0" destOrd="4" presId="urn:microsoft.com/office/officeart/2005/8/layout/list1"/>
    <dgm:cxn modelId="{BE67B068-8429-4F10-82D2-61135880579B}" srcId="{C337968D-CB78-4AC0-BBCE-445D155F2186}" destId="{AAF0AB3B-C1A1-4871-8AD6-C8F04BB5FEBF}" srcOrd="4" destOrd="0" parTransId="{219E42F8-DB6C-4031-A8A6-AA28810AF523}" sibTransId="{F5CB260F-AC22-4E5B-B3E1-55009ED8F08C}"/>
    <dgm:cxn modelId="{B2BA5F1E-AD0C-4CF6-B171-F43A7718E787}" type="presOf" srcId="{19850B3F-377C-46E0-A8C0-0928CFA2377D}" destId="{67922AF5-534E-4DAD-B9AA-C164344FCE19}" srcOrd="0" destOrd="3" presId="urn:microsoft.com/office/officeart/2005/8/layout/list1"/>
    <dgm:cxn modelId="{366F8391-343E-4FBD-B4BF-2D54040D90C6}" srcId="{C337968D-CB78-4AC0-BBCE-445D155F2186}" destId="{336C8E92-C3DC-4B2F-B576-879539E4104A}" srcOrd="2" destOrd="0" parTransId="{D4BE82E2-3064-4AA7-8432-E677349AC982}" sibTransId="{F8F70977-AB19-4DD2-B6D7-409EDDFBC4F1}"/>
    <dgm:cxn modelId="{00356ECC-434F-469A-999D-B53687947EB8}" srcId="{C337968D-CB78-4AC0-BBCE-445D155F2186}" destId="{01A9DDD1-8D3F-4C5B-930D-8189D951E083}" srcOrd="1" destOrd="0" parTransId="{A8B3DD57-0705-42E0-A4F1-244B159F6B98}" sibTransId="{32F4F689-BB09-4AA3-B567-E6CF32686A54}"/>
    <dgm:cxn modelId="{4831505D-AAD3-44C4-B27D-C2514290E45D}" srcId="{C337968D-CB78-4AC0-BBCE-445D155F2186}" destId="{F44B04F9-F165-4D6E-8A6E-FE1B2998C7A0}" srcOrd="0" destOrd="0" parTransId="{68F8ABC7-AC45-4560-B5E3-80C19BF2F2E9}" sibTransId="{729F6A98-7B17-4015-B410-AFA38B0E3F65}"/>
    <dgm:cxn modelId="{867894B9-55E2-48A9-814A-CE02C8C7D8F5}" type="presOf" srcId="{E1C1CDE6-329A-4E65-85F1-B5AD4AF3A378}" destId="{DD8CF9BD-D628-418F-9EEC-7F5ED498596A}" srcOrd="0" destOrd="0" presId="urn:microsoft.com/office/officeart/2005/8/layout/list1"/>
    <dgm:cxn modelId="{7B542114-7A5D-42C0-842E-BF723A72340C}" type="presOf" srcId="{F44B04F9-F165-4D6E-8A6E-FE1B2998C7A0}" destId="{67922AF5-534E-4DAD-B9AA-C164344FCE19}" srcOrd="0" destOrd="0" presId="urn:microsoft.com/office/officeart/2005/8/layout/list1"/>
    <dgm:cxn modelId="{00827F59-A41D-434D-A900-FAC46472F689}" type="presParOf" srcId="{DD8CF9BD-D628-418F-9EEC-7F5ED498596A}" destId="{FFC92F95-80C8-46A7-BFBC-FFE8F01DFDBA}" srcOrd="0" destOrd="0" presId="urn:microsoft.com/office/officeart/2005/8/layout/list1"/>
    <dgm:cxn modelId="{28679190-97E5-46F1-9B99-162B7CBC4A0C}" type="presParOf" srcId="{FFC92F95-80C8-46A7-BFBC-FFE8F01DFDBA}" destId="{4CDDC3DC-7363-458E-9365-9C978B45B282}" srcOrd="0" destOrd="0" presId="urn:microsoft.com/office/officeart/2005/8/layout/list1"/>
    <dgm:cxn modelId="{FEA86AD5-1C47-4AB2-B30B-0231B12FAD8A}" type="presParOf" srcId="{FFC92F95-80C8-46A7-BFBC-FFE8F01DFDBA}" destId="{C377531D-3636-4B75-BF57-439718229FFA}" srcOrd="1" destOrd="0" presId="urn:microsoft.com/office/officeart/2005/8/layout/list1"/>
    <dgm:cxn modelId="{2D53A605-C997-483C-8D61-F981FF770241}" type="presParOf" srcId="{DD8CF9BD-D628-418F-9EEC-7F5ED498596A}" destId="{922892DB-6B04-43CA-936D-E497AB57C99E}" srcOrd="1" destOrd="0" presId="urn:microsoft.com/office/officeart/2005/8/layout/list1"/>
    <dgm:cxn modelId="{744C267D-4143-420C-A9E0-2CDE73F97628}" type="presParOf" srcId="{DD8CF9BD-D628-418F-9EEC-7F5ED498596A}" destId="{67922AF5-534E-4DAD-B9AA-C164344FCE19}" srcOrd="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0288C80-C81E-4F9C-84A9-F52DDCEADFE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DE9CB312-1930-4D14-A410-78C3CBCD82C0}">
      <dgm:prSet custT="1"/>
      <dgm:spPr>
        <a:solidFill>
          <a:srgbClr val="71A400"/>
        </a:solidFill>
      </dgm:spPr>
      <dgm:t>
        <a:bodyPr/>
        <a:lstStyle/>
        <a:p>
          <a:pPr algn="ctr" rtl="0"/>
          <a:endParaRPr lang="es-MX" sz="2800" b="1" dirty="0" smtClean="0">
            <a:solidFill>
              <a:schemeClr val="tx1"/>
            </a:solidFill>
          </a:endParaRPr>
        </a:p>
        <a:p>
          <a:pPr algn="ctr" rtl="0"/>
          <a:r>
            <a:rPr lang="es-MX" sz="3200" b="1" dirty="0" smtClean="0">
              <a:solidFill>
                <a:schemeClr val="tx1"/>
              </a:solidFill>
            </a:rPr>
            <a:t>Servicios de regulación</a:t>
          </a:r>
          <a:r>
            <a:rPr lang="en-US" sz="2700" b="1" dirty="0" smtClean="0"/>
            <a:t/>
          </a:r>
          <a:br>
            <a:rPr lang="en-US" sz="2700" b="1" dirty="0" smtClean="0"/>
          </a:br>
          <a:endParaRPr lang="es-MX" sz="2700" b="1" dirty="0"/>
        </a:p>
      </dgm:t>
    </dgm:pt>
    <dgm:pt modelId="{F5B06E23-49EB-4F58-81BB-4442FDF6BA4A}" type="parTrans" cxnId="{0887F49E-1F41-4C98-9055-347628E3E230}">
      <dgm:prSet/>
      <dgm:spPr/>
      <dgm:t>
        <a:bodyPr/>
        <a:lstStyle/>
        <a:p>
          <a:endParaRPr lang="es-MX"/>
        </a:p>
      </dgm:t>
    </dgm:pt>
    <dgm:pt modelId="{95E4D87B-DC80-4BED-A6DC-D6CE02ABF4B0}" type="sibTrans" cxnId="{0887F49E-1F41-4C98-9055-347628E3E230}">
      <dgm:prSet/>
      <dgm:spPr/>
      <dgm:t>
        <a:bodyPr/>
        <a:lstStyle/>
        <a:p>
          <a:endParaRPr lang="es-MX"/>
        </a:p>
      </dgm:t>
    </dgm:pt>
    <dgm:pt modelId="{257E8753-111F-49D4-B592-F806C89F2341}" type="pres">
      <dgm:prSet presAssocID="{50288C80-C81E-4F9C-84A9-F52DDCEADFE7}" presName="linear" presStyleCnt="0">
        <dgm:presLayoutVars>
          <dgm:animLvl val="lvl"/>
          <dgm:resizeHandles val="exact"/>
        </dgm:presLayoutVars>
      </dgm:prSet>
      <dgm:spPr/>
      <dgm:t>
        <a:bodyPr/>
        <a:lstStyle/>
        <a:p>
          <a:endParaRPr lang="es-MX"/>
        </a:p>
      </dgm:t>
    </dgm:pt>
    <dgm:pt modelId="{273B424E-6E87-4B7B-BCA8-66637BC51AA7}" type="pres">
      <dgm:prSet presAssocID="{DE9CB312-1930-4D14-A410-78C3CBCD82C0}" presName="parentText" presStyleLbl="node1" presStyleIdx="0" presStyleCnt="1" custLinFactNeighborX="12420" custLinFactNeighborY="19614">
        <dgm:presLayoutVars>
          <dgm:chMax val="0"/>
          <dgm:bulletEnabled val="1"/>
        </dgm:presLayoutVars>
      </dgm:prSet>
      <dgm:spPr/>
      <dgm:t>
        <a:bodyPr/>
        <a:lstStyle/>
        <a:p>
          <a:endParaRPr lang="es-MX"/>
        </a:p>
      </dgm:t>
    </dgm:pt>
  </dgm:ptLst>
  <dgm:cxnLst>
    <dgm:cxn modelId="{C8E43BC8-883F-4C76-BC29-E89BB25F52E8}" type="presOf" srcId="{50288C80-C81E-4F9C-84A9-F52DDCEADFE7}" destId="{257E8753-111F-49D4-B592-F806C89F2341}" srcOrd="0" destOrd="0" presId="urn:microsoft.com/office/officeart/2005/8/layout/vList2"/>
    <dgm:cxn modelId="{0887F49E-1F41-4C98-9055-347628E3E230}" srcId="{50288C80-C81E-4F9C-84A9-F52DDCEADFE7}" destId="{DE9CB312-1930-4D14-A410-78C3CBCD82C0}" srcOrd="0" destOrd="0" parTransId="{F5B06E23-49EB-4F58-81BB-4442FDF6BA4A}" sibTransId="{95E4D87B-DC80-4BED-A6DC-D6CE02ABF4B0}"/>
    <dgm:cxn modelId="{8901587C-B0D3-416D-8511-777B18B587F2}" type="presOf" srcId="{DE9CB312-1930-4D14-A410-78C3CBCD82C0}" destId="{273B424E-6E87-4B7B-BCA8-66637BC51AA7}" srcOrd="0" destOrd="0" presId="urn:microsoft.com/office/officeart/2005/8/layout/vList2"/>
    <dgm:cxn modelId="{205D38B9-6921-4C4F-BBEA-22AEAF998AED}" type="presParOf" srcId="{257E8753-111F-49D4-B592-F806C89F2341}" destId="{273B424E-6E87-4B7B-BCA8-66637BC51AA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17BC0D2-8B73-4428-9BE5-719AEEFE6709}"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E684E116-336F-4B33-B0CC-FD547EC0AE4E}">
      <dgm:prSet custT="1"/>
      <dgm:spPr/>
      <dgm:t>
        <a:bodyPr/>
        <a:lstStyle/>
        <a:p>
          <a:pPr rtl="0"/>
          <a:r>
            <a:rPr lang="es-MX" sz="2400" b="1" dirty="0" smtClean="0">
              <a:solidFill>
                <a:schemeClr val="tx1"/>
              </a:solidFill>
            </a:rPr>
            <a:t>Regulación del clima:</a:t>
          </a:r>
          <a:endParaRPr lang="es-MX" sz="2000" b="1" dirty="0" smtClean="0">
            <a:solidFill>
              <a:schemeClr val="tx1"/>
            </a:solidFill>
          </a:endParaRPr>
        </a:p>
        <a:p>
          <a:pPr rtl="0"/>
          <a:r>
            <a:rPr lang="es-MX" sz="1800" b="1" dirty="0" smtClean="0">
              <a:solidFill>
                <a:schemeClr val="tx1"/>
              </a:solidFill>
            </a:rPr>
            <a:t>Fuente y sumidero de gases de efecto invernadero, influyen en la temperatura local y regional, precipitación y otros procesos climáticos</a:t>
          </a:r>
          <a:endParaRPr lang="es-MX" sz="1800" b="1" dirty="0">
            <a:solidFill>
              <a:schemeClr val="tx1"/>
            </a:solidFill>
          </a:endParaRPr>
        </a:p>
      </dgm:t>
    </dgm:pt>
    <dgm:pt modelId="{6D9F2B07-3AC1-487E-A93D-53EE5A45C879}" type="parTrans" cxnId="{21CBAFF1-90F0-4CBA-BA64-87045431A2EC}">
      <dgm:prSet/>
      <dgm:spPr/>
      <dgm:t>
        <a:bodyPr/>
        <a:lstStyle/>
        <a:p>
          <a:endParaRPr lang="es-MX"/>
        </a:p>
      </dgm:t>
    </dgm:pt>
    <dgm:pt modelId="{3E2D2A64-55B3-4034-9037-8C66A72CCAFA}" type="sibTrans" cxnId="{21CBAFF1-90F0-4CBA-BA64-87045431A2EC}">
      <dgm:prSet/>
      <dgm:spPr/>
      <dgm:t>
        <a:bodyPr/>
        <a:lstStyle/>
        <a:p>
          <a:endParaRPr lang="es-MX"/>
        </a:p>
      </dgm:t>
    </dgm:pt>
    <dgm:pt modelId="{52B2E616-2677-47CD-B3AA-C1F7E95E2955}" type="pres">
      <dgm:prSet presAssocID="{F17BC0D2-8B73-4428-9BE5-719AEEFE6709}" presName="linear" presStyleCnt="0">
        <dgm:presLayoutVars>
          <dgm:animLvl val="lvl"/>
          <dgm:resizeHandles val="exact"/>
        </dgm:presLayoutVars>
      </dgm:prSet>
      <dgm:spPr/>
      <dgm:t>
        <a:bodyPr/>
        <a:lstStyle/>
        <a:p>
          <a:endParaRPr lang="es-MX"/>
        </a:p>
      </dgm:t>
    </dgm:pt>
    <dgm:pt modelId="{B05E7B09-0CBF-481B-AF0C-8966D4C9AD42}" type="pres">
      <dgm:prSet presAssocID="{E684E116-336F-4B33-B0CC-FD547EC0AE4E}" presName="parentText" presStyleLbl="node1" presStyleIdx="0" presStyleCnt="1" custScaleY="604431">
        <dgm:presLayoutVars>
          <dgm:chMax val="0"/>
          <dgm:bulletEnabled val="1"/>
        </dgm:presLayoutVars>
      </dgm:prSet>
      <dgm:spPr/>
      <dgm:t>
        <a:bodyPr/>
        <a:lstStyle/>
        <a:p>
          <a:endParaRPr lang="es-MX"/>
        </a:p>
      </dgm:t>
    </dgm:pt>
  </dgm:ptLst>
  <dgm:cxnLst>
    <dgm:cxn modelId="{21CBAFF1-90F0-4CBA-BA64-87045431A2EC}" srcId="{F17BC0D2-8B73-4428-9BE5-719AEEFE6709}" destId="{E684E116-336F-4B33-B0CC-FD547EC0AE4E}" srcOrd="0" destOrd="0" parTransId="{6D9F2B07-3AC1-487E-A93D-53EE5A45C879}" sibTransId="{3E2D2A64-55B3-4034-9037-8C66A72CCAFA}"/>
    <dgm:cxn modelId="{44D80E13-5E7C-4933-A118-6F73637B2AB7}" type="presOf" srcId="{E684E116-336F-4B33-B0CC-FD547EC0AE4E}" destId="{B05E7B09-0CBF-481B-AF0C-8966D4C9AD42}" srcOrd="0" destOrd="0" presId="urn:microsoft.com/office/officeart/2005/8/layout/vList2"/>
    <dgm:cxn modelId="{FB9B6A89-05EC-4D18-8491-E3E17D4BA3E6}" type="presOf" srcId="{F17BC0D2-8B73-4428-9BE5-719AEEFE6709}" destId="{52B2E616-2677-47CD-B3AA-C1F7E95E2955}" srcOrd="0" destOrd="0" presId="urn:microsoft.com/office/officeart/2005/8/layout/vList2"/>
    <dgm:cxn modelId="{9C611894-8ABB-4DA0-87CA-8EB503881BF0}" type="presParOf" srcId="{52B2E616-2677-47CD-B3AA-C1F7E95E2955}" destId="{B05E7B09-0CBF-481B-AF0C-8966D4C9AD42}"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0593F76-EF0F-401C-A7B9-0EC248AF7DCB}"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B4FA8F11-63A3-4466-B45B-911EC1E4BC40}">
      <dgm:prSet custT="1"/>
      <dgm:spPr/>
      <dgm:t>
        <a:bodyPr/>
        <a:lstStyle/>
        <a:p>
          <a:pPr rtl="0"/>
          <a:r>
            <a:rPr lang="es-MX" sz="2400" b="1" dirty="0" smtClean="0">
              <a:solidFill>
                <a:schemeClr val="tx1"/>
              </a:solidFill>
            </a:rPr>
            <a:t>Purificación de agua y tratamiento de residuos</a:t>
          </a:r>
        </a:p>
        <a:p>
          <a:pPr rtl="0"/>
          <a:r>
            <a:rPr lang="es-MX" sz="1800" b="1" dirty="0" smtClean="0">
              <a:solidFill>
                <a:schemeClr val="tx1"/>
              </a:solidFill>
            </a:rPr>
            <a:t>Retención, recuperación y eliminación de exceso de nutrientes y otros contaminantes</a:t>
          </a:r>
          <a:endParaRPr lang="es-MX" sz="1800" b="1" dirty="0">
            <a:solidFill>
              <a:schemeClr val="tx1"/>
            </a:solidFill>
          </a:endParaRPr>
        </a:p>
      </dgm:t>
    </dgm:pt>
    <dgm:pt modelId="{51D68242-CFB8-47CB-ACCC-035ABE2DBC0C}" type="parTrans" cxnId="{B9E537C2-56F6-48C0-8F8E-E73FB994C7A0}">
      <dgm:prSet/>
      <dgm:spPr/>
      <dgm:t>
        <a:bodyPr/>
        <a:lstStyle/>
        <a:p>
          <a:endParaRPr lang="es-MX"/>
        </a:p>
      </dgm:t>
    </dgm:pt>
    <dgm:pt modelId="{8F611B5C-BE1B-4869-87F6-1C1E94DE1E9B}" type="sibTrans" cxnId="{B9E537C2-56F6-48C0-8F8E-E73FB994C7A0}">
      <dgm:prSet/>
      <dgm:spPr/>
      <dgm:t>
        <a:bodyPr/>
        <a:lstStyle/>
        <a:p>
          <a:endParaRPr lang="es-MX"/>
        </a:p>
      </dgm:t>
    </dgm:pt>
    <dgm:pt modelId="{8CBDD1CD-BC7B-4D90-B96E-1CEC58F47BCF}" type="pres">
      <dgm:prSet presAssocID="{D0593F76-EF0F-401C-A7B9-0EC248AF7DCB}" presName="linear" presStyleCnt="0">
        <dgm:presLayoutVars>
          <dgm:animLvl val="lvl"/>
          <dgm:resizeHandles val="exact"/>
        </dgm:presLayoutVars>
      </dgm:prSet>
      <dgm:spPr/>
      <dgm:t>
        <a:bodyPr/>
        <a:lstStyle/>
        <a:p>
          <a:endParaRPr lang="es-MX"/>
        </a:p>
      </dgm:t>
    </dgm:pt>
    <dgm:pt modelId="{47F00839-D9BB-4175-A188-2F8F8A4CF27D}" type="pres">
      <dgm:prSet presAssocID="{B4FA8F11-63A3-4466-B45B-911EC1E4BC40}" presName="parentText" presStyleLbl="node1" presStyleIdx="0" presStyleCnt="1" custScaleY="485038" custLinFactX="-1052" custLinFactY="400000" custLinFactNeighborX="-100000" custLinFactNeighborY="459872">
        <dgm:presLayoutVars>
          <dgm:chMax val="0"/>
          <dgm:bulletEnabled val="1"/>
        </dgm:presLayoutVars>
      </dgm:prSet>
      <dgm:spPr/>
      <dgm:t>
        <a:bodyPr/>
        <a:lstStyle/>
        <a:p>
          <a:endParaRPr lang="es-MX"/>
        </a:p>
      </dgm:t>
    </dgm:pt>
  </dgm:ptLst>
  <dgm:cxnLst>
    <dgm:cxn modelId="{B9E537C2-56F6-48C0-8F8E-E73FB994C7A0}" srcId="{D0593F76-EF0F-401C-A7B9-0EC248AF7DCB}" destId="{B4FA8F11-63A3-4466-B45B-911EC1E4BC40}" srcOrd="0" destOrd="0" parTransId="{51D68242-CFB8-47CB-ACCC-035ABE2DBC0C}" sibTransId="{8F611B5C-BE1B-4869-87F6-1C1E94DE1E9B}"/>
    <dgm:cxn modelId="{FF425344-AD17-4569-B65F-E67E5CF698A6}" type="presOf" srcId="{B4FA8F11-63A3-4466-B45B-911EC1E4BC40}" destId="{47F00839-D9BB-4175-A188-2F8F8A4CF27D}" srcOrd="0" destOrd="0" presId="urn:microsoft.com/office/officeart/2005/8/layout/vList2"/>
    <dgm:cxn modelId="{51CD71A0-A78E-4CBA-96FC-82B969748BA0}" type="presOf" srcId="{D0593F76-EF0F-401C-A7B9-0EC248AF7DCB}" destId="{8CBDD1CD-BC7B-4D90-B96E-1CEC58F47BCF}" srcOrd="0" destOrd="0" presId="urn:microsoft.com/office/officeart/2005/8/layout/vList2"/>
    <dgm:cxn modelId="{1348C90C-F1E3-4A88-B2C7-88128701B20F}" type="presParOf" srcId="{8CBDD1CD-BC7B-4D90-B96E-1CEC58F47BCF}" destId="{47F00839-D9BB-4175-A188-2F8F8A4CF27D}"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0288C80-C81E-4F9C-84A9-F52DDCEADFE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DE9CB312-1930-4D14-A410-78C3CBCD82C0}">
      <dgm:prSet custT="1"/>
      <dgm:spPr>
        <a:solidFill>
          <a:srgbClr val="71A400"/>
        </a:solidFill>
      </dgm:spPr>
      <dgm:t>
        <a:bodyPr/>
        <a:lstStyle/>
        <a:p>
          <a:pPr algn="ctr" rtl="0"/>
          <a:endParaRPr lang="es-MX" sz="2800" b="1" dirty="0" smtClean="0">
            <a:solidFill>
              <a:schemeClr val="tx1"/>
            </a:solidFill>
          </a:endParaRPr>
        </a:p>
        <a:p>
          <a:pPr algn="ctr" rtl="0"/>
          <a:r>
            <a:rPr lang="es-MX" sz="3200" b="1" dirty="0" smtClean="0">
              <a:solidFill>
                <a:schemeClr val="tx1"/>
              </a:solidFill>
            </a:rPr>
            <a:t>Servicios de regulación</a:t>
          </a:r>
          <a:r>
            <a:rPr lang="en-US" sz="2700" b="1" dirty="0" smtClean="0"/>
            <a:t/>
          </a:r>
          <a:br>
            <a:rPr lang="en-US" sz="2700" b="1" dirty="0" smtClean="0"/>
          </a:br>
          <a:endParaRPr lang="es-MX" sz="2700" b="1" dirty="0"/>
        </a:p>
      </dgm:t>
    </dgm:pt>
    <dgm:pt modelId="{F5B06E23-49EB-4F58-81BB-4442FDF6BA4A}" type="parTrans" cxnId="{0887F49E-1F41-4C98-9055-347628E3E230}">
      <dgm:prSet/>
      <dgm:spPr/>
      <dgm:t>
        <a:bodyPr/>
        <a:lstStyle/>
        <a:p>
          <a:endParaRPr lang="es-MX"/>
        </a:p>
      </dgm:t>
    </dgm:pt>
    <dgm:pt modelId="{95E4D87B-DC80-4BED-A6DC-D6CE02ABF4B0}" type="sibTrans" cxnId="{0887F49E-1F41-4C98-9055-347628E3E230}">
      <dgm:prSet/>
      <dgm:spPr/>
      <dgm:t>
        <a:bodyPr/>
        <a:lstStyle/>
        <a:p>
          <a:endParaRPr lang="es-MX"/>
        </a:p>
      </dgm:t>
    </dgm:pt>
    <dgm:pt modelId="{257E8753-111F-49D4-B592-F806C89F2341}" type="pres">
      <dgm:prSet presAssocID="{50288C80-C81E-4F9C-84A9-F52DDCEADFE7}" presName="linear" presStyleCnt="0">
        <dgm:presLayoutVars>
          <dgm:animLvl val="lvl"/>
          <dgm:resizeHandles val="exact"/>
        </dgm:presLayoutVars>
      </dgm:prSet>
      <dgm:spPr/>
      <dgm:t>
        <a:bodyPr/>
        <a:lstStyle/>
        <a:p>
          <a:endParaRPr lang="es-MX"/>
        </a:p>
      </dgm:t>
    </dgm:pt>
    <dgm:pt modelId="{273B424E-6E87-4B7B-BCA8-66637BC51AA7}" type="pres">
      <dgm:prSet presAssocID="{DE9CB312-1930-4D14-A410-78C3CBCD82C0}" presName="parentText" presStyleLbl="node1" presStyleIdx="0" presStyleCnt="1" custLinFactNeighborX="12420" custLinFactNeighborY="19614">
        <dgm:presLayoutVars>
          <dgm:chMax val="0"/>
          <dgm:bulletEnabled val="1"/>
        </dgm:presLayoutVars>
      </dgm:prSet>
      <dgm:spPr/>
      <dgm:t>
        <a:bodyPr/>
        <a:lstStyle/>
        <a:p>
          <a:endParaRPr lang="es-MX"/>
        </a:p>
      </dgm:t>
    </dgm:pt>
  </dgm:ptLst>
  <dgm:cxnLst>
    <dgm:cxn modelId="{82D2DB2C-6938-4B92-82FE-89C8E8A61CEC}" type="presOf" srcId="{50288C80-C81E-4F9C-84A9-F52DDCEADFE7}" destId="{257E8753-111F-49D4-B592-F806C89F2341}" srcOrd="0" destOrd="0" presId="urn:microsoft.com/office/officeart/2005/8/layout/vList2"/>
    <dgm:cxn modelId="{7F1980CA-AE77-4238-91A0-B81F621EF5F9}" type="presOf" srcId="{DE9CB312-1930-4D14-A410-78C3CBCD82C0}" destId="{273B424E-6E87-4B7B-BCA8-66637BC51AA7}" srcOrd="0" destOrd="0" presId="urn:microsoft.com/office/officeart/2005/8/layout/vList2"/>
    <dgm:cxn modelId="{0887F49E-1F41-4C98-9055-347628E3E230}" srcId="{50288C80-C81E-4F9C-84A9-F52DDCEADFE7}" destId="{DE9CB312-1930-4D14-A410-78C3CBCD82C0}" srcOrd="0" destOrd="0" parTransId="{F5B06E23-49EB-4F58-81BB-4442FDF6BA4A}" sibTransId="{95E4D87B-DC80-4BED-A6DC-D6CE02ABF4B0}"/>
    <dgm:cxn modelId="{2A10F19F-1250-44C2-B836-F0BF9CBBD6D4}" type="presParOf" srcId="{257E8753-111F-49D4-B592-F806C89F2341}" destId="{273B424E-6E87-4B7B-BCA8-66637BC51AA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1A21A69-DF56-4A8D-83C5-196813F2C34A}"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7188CCFE-5E70-4E8D-9670-A28E673E9ED8}">
      <dgm:prSet custT="1"/>
      <dgm:spPr/>
      <dgm:t>
        <a:bodyPr/>
        <a:lstStyle/>
        <a:p>
          <a:pPr rtl="0"/>
          <a:r>
            <a:rPr lang="es-MX" sz="2400" b="1" dirty="0" smtClean="0">
              <a:solidFill>
                <a:schemeClr val="bg1">
                  <a:lumMod val="10000"/>
                </a:schemeClr>
              </a:solidFill>
            </a:rPr>
            <a:t>Regulación del agua</a:t>
          </a:r>
        </a:p>
        <a:p>
          <a:pPr rtl="0"/>
          <a:r>
            <a:rPr lang="es-MX" sz="2400" b="1" dirty="0" smtClean="0"/>
            <a:t>Recarga/descarga de acuíferos</a:t>
          </a:r>
          <a:endParaRPr lang="es-MX" sz="2400" b="1" dirty="0"/>
        </a:p>
      </dgm:t>
    </dgm:pt>
    <dgm:pt modelId="{B03CE302-3E89-42ED-A1A2-7D359281FB82}" type="parTrans" cxnId="{A6C28192-13B7-4AB9-B4E2-89E200408EEF}">
      <dgm:prSet/>
      <dgm:spPr/>
      <dgm:t>
        <a:bodyPr/>
        <a:lstStyle/>
        <a:p>
          <a:endParaRPr lang="es-MX"/>
        </a:p>
      </dgm:t>
    </dgm:pt>
    <dgm:pt modelId="{C2449BB3-AA6B-497B-8C77-101FAB0859E1}" type="sibTrans" cxnId="{A6C28192-13B7-4AB9-B4E2-89E200408EEF}">
      <dgm:prSet/>
      <dgm:spPr/>
      <dgm:t>
        <a:bodyPr/>
        <a:lstStyle/>
        <a:p>
          <a:endParaRPr lang="es-MX"/>
        </a:p>
      </dgm:t>
    </dgm:pt>
    <dgm:pt modelId="{36861B85-1BA5-46C2-BB7A-0C1513AFB125}" type="pres">
      <dgm:prSet presAssocID="{41A21A69-DF56-4A8D-83C5-196813F2C34A}" presName="linear" presStyleCnt="0">
        <dgm:presLayoutVars>
          <dgm:animLvl val="lvl"/>
          <dgm:resizeHandles val="exact"/>
        </dgm:presLayoutVars>
      </dgm:prSet>
      <dgm:spPr/>
      <dgm:t>
        <a:bodyPr/>
        <a:lstStyle/>
        <a:p>
          <a:endParaRPr lang="es-MX"/>
        </a:p>
      </dgm:t>
    </dgm:pt>
    <dgm:pt modelId="{AAEAC8AE-2722-4027-BBEA-E2F1135BF5EB}" type="pres">
      <dgm:prSet presAssocID="{7188CCFE-5E70-4E8D-9670-A28E673E9ED8}" presName="parentText" presStyleLbl="node1" presStyleIdx="0" presStyleCnt="1" custScaleY="255516">
        <dgm:presLayoutVars>
          <dgm:chMax val="0"/>
          <dgm:bulletEnabled val="1"/>
        </dgm:presLayoutVars>
      </dgm:prSet>
      <dgm:spPr/>
      <dgm:t>
        <a:bodyPr/>
        <a:lstStyle/>
        <a:p>
          <a:endParaRPr lang="es-MX"/>
        </a:p>
      </dgm:t>
    </dgm:pt>
  </dgm:ptLst>
  <dgm:cxnLst>
    <dgm:cxn modelId="{D7A7B2F5-46BD-4086-A74E-BC24A2DF0C0C}" type="presOf" srcId="{7188CCFE-5E70-4E8D-9670-A28E673E9ED8}" destId="{AAEAC8AE-2722-4027-BBEA-E2F1135BF5EB}" srcOrd="0" destOrd="0" presId="urn:microsoft.com/office/officeart/2005/8/layout/vList2"/>
    <dgm:cxn modelId="{8CE8B868-1F91-46AE-9E1C-20DD1AE33ECB}" type="presOf" srcId="{41A21A69-DF56-4A8D-83C5-196813F2C34A}" destId="{36861B85-1BA5-46C2-BB7A-0C1513AFB125}" srcOrd="0" destOrd="0" presId="urn:microsoft.com/office/officeart/2005/8/layout/vList2"/>
    <dgm:cxn modelId="{A6C28192-13B7-4AB9-B4E2-89E200408EEF}" srcId="{41A21A69-DF56-4A8D-83C5-196813F2C34A}" destId="{7188CCFE-5E70-4E8D-9670-A28E673E9ED8}" srcOrd="0" destOrd="0" parTransId="{B03CE302-3E89-42ED-A1A2-7D359281FB82}" sibTransId="{C2449BB3-AA6B-497B-8C77-101FAB0859E1}"/>
    <dgm:cxn modelId="{F0B64905-DC06-41C4-95A6-4F69DB9E5D13}" type="presParOf" srcId="{36861B85-1BA5-46C2-BB7A-0C1513AFB125}" destId="{AAEAC8AE-2722-4027-BBEA-E2F1135BF5EB}"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AA070E-7135-4F1F-BC56-FA501BADE2C2}"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s-MX"/>
        </a:p>
      </dgm:t>
    </dgm:pt>
    <dgm:pt modelId="{750D3E25-856B-44B0-8754-83429FB7EBF7}">
      <dgm:prSet/>
      <dgm:spPr>
        <a:solidFill>
          <a:schemeClr val="bg1">
            <a:lumMod val="75000"/>
          </a:schemeClr>
        </a:solidFill>
      </dgm:spPr>
      <dgm:t>
        <a:bodyPr/>
        <a:lstStyle/>
        <a:p>
          <a:pPr algn="l" rtl="0"/>
          <a:r>
            <a:rPr lang="es-ES" b="1" dirty="0" smtClean="0">
              <a:solidFill>
                <a:schemeClr val="bg1">
                  <a:lumMod val="10000"/>
                </a:schemeClr>
              </a:solidFill>
            </a:rPr>
            <a:t>Introducción</a:t>
          </a:r>
          <a:endParaRPr lang="en-GB" b="1" dirty="0">
            <a:solidFill>
              <a:schemeClr val="bg1">
                <a:lumMod val="10000"/>
              </a:schemeClr>
            </a:solidFill>
          </a:endParaRPr>
        </a:p>
      </dgm:t>
    </dgm:pt>
    <dgm:pt modelId="{3EC99A18-B742-42E0-A83C-A541B632E194}" type="parTrans" cxnId="{5842ED54-3552-4D74-B1D7-EE45A9EAEBDD}">
      <dgm:prSet/>
      <dgm:spPr/>
      <dgm:t>
        <a:bodyPr/>
        <a:lstStyle/>
        <a:p>
          <a:endParaRPr lang="es-MX"/>
        </a:p>
      </dgm:t>
    </dgm:pt>
    <dgm:pt modelId="{452ECA27-17DC-4652-A675-C0467176AB76}" type="sibTrans" cxnId="{5842ED54-3552-4D74-B1D7-EE45A9EAEBDD}">
      <dgm:prSet/>
      <dgm:spPr/>
      <dgm:t>
        <a:bodyPr/>
        <a:lstStyle/>
        <a:p>
          <a:endParaRPr lang="es-MX"/>
        </a:p>
      </dgm:t>
    </dgm:pt>
    <dgm:pt modelId="{0244E873-BF67-4CEC-8812-630FDDECC186}" type="pres">
      <dgm:prSet presAssocID="{EDAA070E-7135-4F1F-BC56-FA501BADE2C2}" presName="linear" presStyleCnt="0">
        <dgm:presLayoutVars>
          <dgm:animLvl val="lvl"/>
          <dgm:resizeHandles val="exact"/>
        </dgm:presLayoutVars>
      </dgm:prSet>
      <dgm:spPr/>
      <dgm:t>
        <a:bodyPr/>
        <a:lstStyle/>
        <a:p>
          <a:endParaRPr lang="es-MX"/>
        </a:p>
      </dgm:t>
    </dgm:pt>
    <dgm:pt modelId="{C9246DDD-DAC8-465A-9E93-56E436112748}" type="pres">
      <dgm:prSet presAssocID="{750D3E25-856B-44B0-8754-83429FB7EBF7}" presName="parentText" presStyleLbl="node1" presStyleIdx="0" presStyleCnt="1">
        <dgm:presLayoutVars>
          <dgm:chMax val="0"/>
          <dgm:bulletEnabled val="1"/>
        </dgm:presLayoutVars>
      </dgm:prSet>
      <dgm:spPr/>
      <dgm:t>
        <a:bodyPr/>
        <a:lstStyle/>
        <a:p>
          <a:endParaRPr lang="es-MX"/>
        </a:p>
      </dgm:t>
    </dgm:pt>
  </dgm:ptLst>
  <dgm:cxnLst>
    <dgm:cxn modelId="{59D908A8-C751-4DD7-ACFD-F705F7C3FFE0}" type="presOf" srcId="{750D3E25-856B-44B0-8754-83429FB7EBF7}" destId="{C9246DDD-DAC8-465A-9E93-56E436112748}" srcOrd="0" destOrd="0" presId="urn:microsoft.com/office/officeart/2005/8/layout/vList2"/>
    <dgm:cxn modelId="{4209D7B2-AC5B-4CA5-9D85-59A730C43B2F}" type="presOf" srcId="{EDAA070E-7135-4F1F-BC56-FA501BADE2C2}" destId="{0244E873-BF67-4CEC-8812-630FDDECC186}" srcOrd="0" destOrd="0" presId="urn:microsoft.com/office/officeart/2005/8/layout/vList2"/>
    <dgm:cxn modelId="{5842ED54-3552-4D74-B1D7-EE45A9EAEBDD}" srcId="{EDAA070E-7135-4F1F-BC56-FA501BADE2C2}" destId="{750D3E25-856B-44B0-8754-83429FB7EBF7}" srcOrd="0" destOrd="0" parTransId="{3EC99A18-B742-42E0-A83C-A541B632E194}" sibTransId="{452ECA27-17DC-4652-A675-C0467176AB76}"/>
    <dgm:cxn modelId="{8285E6DF-008F-4D38-9CB9-C1F2812F02AB}" type="presParOf" srcId="{0244E873-BF67-4CEC-8812-630FDDECC186}" destId="{C9246DDD-DAC8-465A-9E93-56E43611274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683511C-5043-42A2-83C4-F6D5A6F1BB8B}"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126FF9D4-ACB2-448E-B5A2-493721F27E36}">
      <dgm:prSet custT="1"/>
      <dgm:spPr/>
      <dgm:t>
        <a:bodyPr/>
        <a:lstStyle/>
        <a:p>
          <a:pPr rtl="0"/>
          <a:r>
            <a:rPr lang="es-MX" sz="2400" b="1" dirty="0" smtClean="0">
              <a:solidFill>
                <a:schemeClr val="bg1">
                  <a:lumMod val="10000"/>
                </a:schemeClr>
              </a:solidFill>
            </a:rPr>
            <a:t>Regulación de la erosión</a:t>
          </a:r>
        </a:p>
        <a:p>
          <a:pPr rtl="0"/>
          <a:r>
            <a:rPr lang="es-MX" sz="2400" b="1" dirty="0" smtClean="0"/>
            <a:t>Retención de suelos y sedimentos</a:t>
          </a:r>
          <a:endParaRPr lang="es-MX" sz="2400" b="1" dirty="0"/>
        </a:p>
      </dgm:t>
    </dgm:pt>
    <dgm:pt modelId="{86CDB19D-02EC-4A6D-9EB9-2D6BA26C8715}" type="parTrans" cxnId="{56FAB677-45A1-460E-B1EA-840F0CF8E95E}">
      <dgm:prSet/>
      <dgm:spPr/>
      <dgm:t>
        <a:bodyPr/>
        <a:lstStyle/>
        <a:p>
          <a:endParaRPr lang="es-MX"/>
        </a:p>
      </dgm:t>
    </dgm:pt>
    <dgm:pt modelId="{1B6C9859-7293-4386-82D4-DED2D989DBF7}" type="sibTrans" cxnId="{56FAB677-45A1-460E-B1EA-840F0CF8E95E}">
      <dgm:prSet/>
      <dgm:spPr/>
      <dgm:t>
        <a:bodyPr/>
        <a:lstStyle/>
        <a:p>
          <a:endParaRPr lang="es-MX"/>
        </a:p>
      </dgm:t>
    </dgm:pt>
    <dgm:pt modelId="{BEB3307F-9319-4FF0-951A-C3B43B2CDE81}" type="pres">
      <dgm:prSet presAssocID="{9683511C-5043-42A2-83C4-F6D5A6F1BB8B}" presName="linear" presStyleCnt="0">
        <dgm:presLayoutVars>
          <dgm:animLvl val="lvl"/>
          <dgm:resizeHandles val="exact"/>
        </dgm:presLayoutVars>
      </dgm:prSet>
      <dgm:spPr/>
      <dgm:t>
        <a:bodyPr/>
        <a:lstStyle/>
        <a:p>
          <a:endParaRPr lang="es-MX"/>
        </a:p>
      </dgm:t>
    </dgm:pt>
    <dgm:pt modelId="{992FF6FD-2537-484D-A24B-A44F8DA53248}" type="pres">
      <dgm:prSet presAssocID="{126FF9D4-ACB2-448E-B5A2-493721F27E36}" presName="parentText" presStyleLbl="node1" presStyleIdx="0" presStyleCnt="1">
        <dgm:presLayoutVars>
          <dgm:chMax val="0"/>
          <dgm:bulletEnabled val="1"/>
        </dgm:presLayoutVars>
      </dgm:prSet>
      <dgm:spPr/>
      <dgm:t>
        <a:bodyPr/>
        <a:lstStyle/>
        <a:p>
          <a:endParaRPr lang="es-MX"/>
        </a:p>
      </dgm:t>
    </dgm:pt>
  </dgm:ptLst>
  <dgm:cxnLst>
    <dgm:cxn modelId="{F8049B38-2CDF-4F39-A3BD-9A0967252096}" type="presOf" srcId="{126FF9D4-ACB2-448E-B5A2-493721F27E36}" destId="{992FF6FD-2537-484D-A24B-A44F8DA53248}" srcOrd="0" destOrd="0" presId="urn:microsoft.com/office/officeart/2005/8/layout/vList2"/>
    <dgm:cxn modelId="{32432FA8-BDCC-4084-921F-71B3A37C298C}" type="presOf" srcId="{9683511C-5043-42A2-83C4-F6D5A6F1BB8B}" destId="{BEB3307F-9319-4FF0-951A-C3B43B2CDE81}" srcOrd="0" destOrd="0" presId="urn:microsoft.com/office/officeart/2005/8/layout/vList2"/>
    <dgm:cxn modelId="{56FAB677-45A1-460E-B1EA-840F0CF8E95E}" srcId="{9683511C-5043-42A2-83C4-F6D5A6F1BB8B}" destId="{126FF9D4-ACB2-448E-B5A2-493721F27E36}" srcOrd="0" destOrd="0" parTransId="{86CDB19D-02EC-4A6D-9EB9-2D6BA26C8715}" sibTransId="{1B6C9859-7293-4386-82D4-DED2D989DBF7}"/>
    <dgm:cxn modelId="{42947BE2-E7CC-480D-8741-DABD439E841B}" type="presParOf" srcId="{BEB3307F-9319-4FF0-951A-C3B43B2CDE81}" destId="{992FF6FD-2537-484D-A24B-A44F8DA53248}"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F2327AB-E69C-4BF4-91FC-7EE526E7315C}"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DBDDB8E3-0CEB-4793-A7BC-C0EFD1EED7BE}">
      <dgm:prSet/>
      <dgm:spPr/>
      <dgm:t>
        <a:bodyPr/>
        <a:lstStyle/>
        <a:p>
          <a:pPr rtl="0"/>
          <a:r>
            <a:rPr lang="es-MX" b="1" dirty="0" smtClean="0">
              <a:solidFill>
                <a:schemeClr val="bg1">
                  <a:lumMod val="10000"/>
                </a:schemeClr>
              </a:solidFill>
            </a:rPr>
            <a:t>Regulación de riesgos naturales</a:t>
          </a:r>
        </a:p>
        <a:p>
          <a:pPr rtl="0"/>
          <a:r>
            <a:rPr lang="es-MX" b="1" dirty="0" smtClean="0"/>
            <a:t>Control de inundaciones.</a:t>
          </a:r>
          <a:endParaRPr lang="es-MX" b="1" dirty="0"/>
        </a:p>
      </dgm:t>
    </dgm:pt>
    <dgm:pt modelId="{32D86E13-F309-4B70-A868-1527CBA326A3}" type="parTrans" cxnId="{A82CC0F0-5C11-48B6-BF3C-3B992E302938}">
      <dgm:prSet/>
      <dgm:spPr/>
      <dgm:t>
        <a:bodyPr/>
        <a:lstStyle/>
        <a:p>
          <a:endParaRPr lang="es-MX"/>
        </a:p>
      </dgm:t>
    </dgm:pt>
    <dgm:pt modelId="{3CF86D75-1D77-4078-AE7E-9550C9CC93A7}" type="sibTrans" cxnId="{A82CC0F0-5C11-48B6-BF3C-3B992E302938}">
      <dgm:prSet/>
      <dgm:spPr/>
      <dgm:t>
        <a:bodyPr/>
        <a:lstStyle/>
        <a:p>
          <a:endParaRPr lang="es-MX"/>
        </a:p>
      </dgm:t>
    </dgm:pt>
    <dgm:pt modelId="{5B533A4E-7519-464E-90AD-CE56CE96E268}" type="pres">
      <dgm:prSet presAssocID="{1F2327AB-E69C-4BF4-91FC-7EE526E7315C}" presName="linear" presStyleCnt="0">
        <dgm:presLayoutVars>
          <dgm:animLvl val="lvl"/>
          <dgm:resizeHandles val="exact"/>
        </dgm:presLayoutVars>
      </dgm:prSet>
      <dgm:spPr/>
      <dgm:t>
        <a:bodyPr/>
        <a:lstStyle/>
        <a:p>
          <a:endParaRPr lang="es-MX"/>
        </a:p>
      </dgm:t>
    </dgm:pt>
    <dgm:pt modelId="{514312E2-CF49-4EA6-A639-5BBCE35AC3FF}" type="pres">
      <dgm:prSet presAssocID="{DBDDB8E3-0CEB-4793-A7BC-C0EFD1EED7BE}" presName="parentText" presStyleLbl="node1" presStyleIdx="0" presStyleCnt="1" custLinFactNeighborX="-5769" custLinFactNeighborY="-62947">
        <dgm:presLayoutVars>
          <dgm:chMax val="0"/>
          <dgm:bulletEnabled val="1"/>
        </dgm:presLayoutVars>
      </dgm:prSet>
      <dgm:spPr/>
      <dgm:t>
        <a:bodyPr/>
        <a:lstStyle/>
        <a:p>
          <a:endParaRPr lang="es-MX"/>
        </a:p>
      </dgm:t>
    </dgm:pt>
  </dgm:ptLst>
  <dgm:cxnLst>
    <dgm:cxn modelId="{45BDF1A0-C7F0-43B5-8C62-30F601FDDD19}" type="presOf" srcId="{1F2327AB-E69C-4BF4-91FC-7EE526E7315C}" destId="{5B533A4E-7519-464E-90AD-CE56CE96E268}" srcOrd="0" destOrd="0" presId="urn:microsoft.com/office/officeart/2005/8/layout/vList2"/>
    <dgm:cxn modelId="{A82CC0F0-5C11-48B6-BF3C-3B992E302938}" srcId="{1F2327AB-E69C-4BF4-91FC-7EE526E7315C}" destId="{DBDDB8E3-0CEB-4793-A7BC-C0EFD1EED7BE}" srcOrd="0" destOrd="0" parTransId="{32D86E13-F309-4B70-A868-1527CBA326A3}" sibTransId="{3CF86D75-1D77-4078-AE7E-9550C9CC93A7}"/>
    <dgm:cxn modelId="{378AC96C-2D6B-446F-8CED-53DFE4C989AA}" type="presOf" srcId="{DBDDB8E3-0CEB-4793-A7BC-C0EFD1EED7BE}" destId="{514312E2-CF49-4EA6-A639-5BBCE35AC3FF}" srcOrd="0" destOrd="0" presId="urn:microsoft.com/office/officeart/2005/8/layout/vList2"/>
    <dgm:cxn modelId="{9CDA8C82-6B4D-4ABA-8B84-0660EB48A603}" type="presParOf" srcId="{5B533A4E-7519-464E-90AD-CE56CE96E268}" destId="{514312E2-CF49-4EA6-A639-5BBCE35AC3FF}" srcOrd="0" destOrd="0" presId="urn:microsoft.com/office/officeart/2005/8/layout/vList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891A890-E72B-41A2-83C6-D616A99FE555}"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5FFE1A0E-AF8C-4CD8-85BA-6DC8E16F6F31}">
      <dgm:prSet custT="1"/>
      <dgm:spPr>
        <a:solidFill>
          <a:srgbClr val="71A400"/>
        </a:solidFill>
      </dgm:spPr>
      <dgm:t>
        <a:bodyPr/>
        <a:lstStyle/>
        <a:p>
          <a:pPr algn="ctr" rtl="0"/>
          <a:r>
            <a:rPr lang="es-MX" sz="3600" dirty="0" smtClean="0"/>
            <a:t>Servicios culturales</a:t>
          </a:r>
          <a:endParaRPr lang="es-MX" sz="3600" dirty="0"/>
        </a:p>
      </dgm:t>
    </dgm:pt>
    <dgm:pt modelId="{F616BDE7-A49B-4238-9FE7-63812587B27C}" type="parTrans" cxnId="{3BBE2195-301F-4254-B561-6078373FD222}">
      <dgm:prSet/>
      <dgm:spPr/>
      <dgm:t>
        <a:bodyPr/>
        <a:lstStyle/>
        <a:p>
          <a:pPr algn="ctr"/>
          <a:endParaRPr lang="es-MX"/>
        </a:p>
      </dgm:t>
    </dgm:pt>
    <dgm:pt modelId="{A96ECA42-2033-4768-B3AC-F988F3F36396}" type="sibTrans" cxnId="{3BBE2195-301F-4254-B561-6078373FD222}">
      <dgm:prSet/>
      <dgm:spPr/>
      <dgm:t>
        <a:bodyPr/>
        <a:lstStyle/>
        <a:p>
          <a:pPr algn="ctr"/>
          <a:endParaRPr lang="es-MX"/>
        </a:p>
      </dgm:t>
    </dgm:pt>
    <dgm:pt modelId="{7A7E1268-B872-4F4F-9B0E-DDAF7416FEE8}" type="pres">
      <dgm:prSet presAssocID="{E891A890-E72B-41A2-83C6-D616A99FE555}" presName="linear" presStyleCnt="0">
        <dgm:presLayoutVars>
          <dgm:animLvl val="lvl"/>
          <dgm:resizeHandles val="exact"/>
        </dgm:presLayoutVars>
      </dgm:prSet>
      <dgm:spPr/>
      <dgm:t>
        <a:bodyPr/>
        <a:lstStyle/>
        <a:p>
          <a:endParaRPr lang="es-MX"/>
        </a:p>
      </dgm:t>
    </dgm:pt>
    <dgm:pt modelId="{81397D03-A0D9-436B-9415-B89E12E5DCCC}" type="pres">
      <dgm:prSet presAssocID="{5FFE1A0E-AF8C-4CD8-85BA-6DC8E16F6F31}" presName="parentText" presStyleLbl="node1" presStyleIdx="0" presStyleCnt="1" custLinFactNeighborX="964" custLinFactNeighborY="10548">
        <dgm:presLayoutVars>
          <dgm:chMax val="0"/>
          <dgm:bulletEnabled val="1"/>
        </dgm:presLayoutVars>
      </dgm:prSet>
      <dgm:spPr/>
      <dgm:t>
        <a:bodyPr/>
        <a:lstStyle/>
        <a:p>
          <a:endParaRPr lang="es-MX"/>
        </a:p>
      </dgm:t>
    </dgm:pt>
  </dgm:ptLst>
  <dgm:cxnLst>
    <dgm:cxn modelId="{7AB90467-840C-CF47-9E2B-AE761A8AC641}" type="presOf" srcId="{5FFE1A0E-AF8C-4CD8-85BA-6DC8E16F6F31}" destId="{81397D03-A0D9-436B-9415-B89E12E5DCCC}" srcOrd="0" destOrd="0" presId="urn:microsoft.com/office/officeart/2005/8/layout/vList2"/>
    <dgm:cxn modelId="{EA3B888A-FB0C-3243-87F3-961583091BE0}" type="presOf" srcId="{E891A890-E72B-41A2-83C6-D616A99FE555}" destId="{7A7E1268-B872-4F4F-9B0E-DDAF7416FEE8}" srcOrd="0" destOrd="0" presId="urn:microsoft.com/office/officeart/2005/8/layout/vList2"/>
    <dgm:cxn modelId="{3BBE2195-301F-4254-B561-6078373FD222}" srcId="{E891A890-E72B-41A2-83C6-D616A99FE555}" destId="{5FFE1A0E-AF8C-4CD8-85BA-6DC8E16F6F31}" srcOrd="0" destOrd="0" parTransId="{F616BDE7-A49B-4238-9FE7-63812587B27C}" sibTransId="{A96ECA42-2033-4768-B3AC-F988F3F36396}"/>
    <dgm:cxn modelId="{D5F8C71B-E5EF-BA41-B78E-1116C7A04BF9}" type="presParOf" srcId="{7A7E1268-B872-4F4F-9B0E-DDAF7416FEE8}" destId="{81397D03-A0D9-436B-9415-B89E12E5DCC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6A57B9F5-59A1-4616-BDBF-52DCA17B5ED9}"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381DFB0E-B731-4BFD-BA26-652693FAA356}">
      <dgm:prSet custT="1"/>
      <dgm:spPr/>
      <dgm:t>
        <a:bodyPr/>
        <a:lstStyle/>
        <a:p>
          <a:pPr rtl="0"/>
          <a:r>
            <a:rPr lang="es-MX" sz="2000" b="1" dirty="0" smtClean="0">
              <a:solidFill>
                <a:schemeClr val="bg1">
                  <a:lumMod val="10000"/>
                </a:schemeClr>
              </a:solidFill>
            </a:rPr>
            <a:t>Espiritual e inspirado</a:t>
          </a:r>
        </a:p>
        <a:p>
          <a:pPr rtl="0"/>
          <a:r>
            <a:rPr lang="es-ES" sz="2000" b="1" dirty="0" smtClean="0"/>
            <a:t>Fuente de inspiración, muchas religiones asignar valores espirituales y religiosos a los aspectos de los ecosistemas de humedales</a:t>
          </a:r>
          <a:endParaRPr lang="es-MX" sz="2000" b="1" dirty="0"/>
        </a:p>
      </dgm:t>
    </dgm:pt>
    <dgm:pt modelId="{04DF370F-F1A6-469E-9EAC-C4208947458E}" type="parTrans" cxnId="{83F3D737-69D7-4BED-93FE-FF495A4D8A99}">
      <dgm:prSet/>
      <dgm:spPr/>
      <dgm:t>
        <a:bodyPr/>
        <a:lstStyle/>
        <a:p>
          <a:endParaRPr lang="es-MX"/>
        </a:p>
      </dgm:t>
    </dgm:pt>
    <dgm:pt modelId="{4EF9BB91-65FC-4E1E-9B51-578F24DDFE2C}" type="sibTrans" cxnId="{83F3D737-69D7-4BED-93FE-FF495A4D8A99}">
      <dgm:prSet/>
      <dgm:spPr/>
      <dgm:t>
        <a:bodyPr/>
        <a:lstStyle/>
        <a:p>
          <a:endParaRPr lang="es-MX"/>
        </a:p>
      </dgm:t>
    </dgm:pt>
    <dgm:pt modelId="{4BB8ED7D-E211-4A9C-8C8D-CB000C7D17EB}" type="pres">
      <dgm:prSet presAssocID="{6A57B9F5-59A1-4616-BDBF-52DCA17B5ED9}" presName="linear" presStyleCnt="0">
        <dgm:presLayoutVars>
          <dgm:animLvl val="lvl"/>
          <dgm:resizeHandles val="exact"/>
        </dgm:presLayoutVars>
      </dgm:prSet>
      <dgm:spPr/>
      <dgm:t>
        <a:bodyPr/>
        <a:lstStyle/>
        <a:p>
          <a:endParaRPr lang="es-MX"/>
        </a:p>
      </dgm:t>
    </dgm:pt>
    <dgm:pt modelId="{09EAC176-5CEF-4298-A2CD-E86333592FD6}" type="pres">
      <dgm:prSet presAssocID="{381DFB0E-B731-4BFD-BA26-652693FAA356}" presName="parentText" presStyleLbl="node1" presStyleIdx="0" presStyleCnt="1" custScaleY="616055">
        <dgm:presLayoutVars>
          <dgm:chMax val="0"/>
          <dgm:bulletEnabled val="1"/>
        </dgm:presLayoutVars>
      </dgm:prSet>
      <dgm:spPr/>
      <dgm:t>
        <a:bodyPr/>
        <a:lstStyle/>
        <a:p>
          <a:endParaRPr lang="es-MX"/>
        </a:p>
      </dgm:t>
    </dgm:pt>
  </dgm:ptLst>
  <dgm:cxnLst>
    <dgm:cxn modelId="{7190B25B-5D54-B842-BA81-4DDA8763FA98}" type="presOf" srcId="{6A57B9F5-59A1-4616-BDBF-52DCA17B5ED9}" destId="{4BB8ED7D-E211-4A9C-8C8D-CB000C7D17EB}" srcOrd="0" destOrd="0" presId="urn:microsoft.com/office/officeart/2005/8/layout/vList2"/>
    <dgm:cxn modelId="{83F3D737-69D7-4BED-93FE-FF495A4D8A99}" srcId="{6A57B9F5-59A1-4616-BDBF-52DCA17B5ED9}" destId="{381DFB0E-B731-4BFD-BA26-652693FAA356}" srcOrd="0" destOrd="0" parTransId="{04DF370F-F1A6-469E-9EAC-C4208947458E}" sibTransId="{4EF9BB91-65FC-4E1E-9B51-578F24DDFE2C}"/>
    <dgm:cxn modelId="{4F8A8103-CAC7-FD43-AE30-12821E9F23E9}" type="presOf" srcId="{381DFB0E-B731-4BFD-BA26-652693FAA356}" destId="{09EAC176-5CEF-4298-A2CD-E86333592FD6}" srcOrd="0" destOrd="0" presId="urn:microsoft.com/office/officeart/2005/8/layout/vList2"/>
    <dgm:cxn modelId="{07593E2C-7775-BE49-8EA9-55D6C65BBDF7}" type="presParOf" srcId="{4BB8ED7D-E211-4A9C-8C8D-CB000C7D17EB}" destId="{09EAC176-5CEF-4298-A2CD-E86333592FD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7CF800EB-A4DB-46EB-B95F-69B0BD56F001}"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D6695CA8-4DD4-4FFF-B9FF-B262CF926A9F}">
      <dgm:prSet custT="1"/>
      <dgm:spPr/>
      <dgm:t>
        <a:bodyPr/>
        <a:lstStyle/>
        <a:p>
          <a:pPr rtl="0"/>
          <a:r>
            <a:rPr lang="es-ES" sz="2000" b="1" dirty="0" smtClean="0">
              <a:solidFill>
                <a:schemeClr val="bg1">
                  <a:lumMod val="10000"/>
                </a:schemeClr>
              </a:solidFill>
            </a:rPr>
            <a:t>Estético</a:t>
          </a:r>
        </a:p>
        <a:p>
          <a:pPr rtl="0"/>
          <a:r>
            <a:rPr lang="es-ES" sz="2000" b="1" dirty="0" smtClean="0"/>
            <a:t>Muchas personas encuentran la belleza o el valor estético en los aspectos de los ecosistemas de humedales</a:t>
          </a:r>
          <a:endParaRPr lang="es-MX" sz="2000" dirty="0"/>
        </a:p>
      </dgm:t>
    </dgm:pt>
    <dgm:pt modelId="{D3974F55-DCAD-41D8-81AF-FBD5AAA62E3D}" type="parTrans" cxnId="{F4B38D1F-CEBF-4289-B459-F361B629D637}">
      <dgm:prSet/>
      <dgm:spPr/>
      <dgm:t>
        <a:bodyPr/>
        <a:lstStyle/>
        <a:p>
          <a:endParaRPr lang="es-MX"/>
        </a:p>
      </dgm:t>
    </dgm:pt>
    <dgm:pt modelId="{D2C858BD-FE10-4E2F-A2DA-2DEB9F324847}" type="sibTrans" cxnId="{F4B38D1F-CEBF-4289-B459-F361B629D637}">
      <dgm:prSet/>
      <dgm:spPr/>
      <dgm:t>
        <a:bodyPr/>
        <a:lstStyle/>
        <a:p>
          <a:endParaRPr lang="es-MX"/>
        </a:p>
      </dgm:t>
    </dgm:pt>
    <dgm:pt modelId="{177E0464-6D55-40AF-8977-46C4BA486DC8}" type="pres">
      <dgm:prSet presAssocID="{7CF800EB-A4DB-46EB-B95F-69B0BD56F001}" presName="linear" presStyleCnt="0">
        <dgm:presLayoutVars>
          <dgm:animLvl val="lvl"/>
          <dgm:resizeHandles val="exact"/>
        </dgm:presLayoutVars>
      </dgm:prSet>
      <dgm:spPr/>
      <dgm:t>
        <a:bodyPr/>
        <a:lstStyle/>
        <a:p>
          <a:endParaRPr lang="es-MX"/>
        </a:p>
      </dgm:t>
    </dgm:pt>
    <dgm:pt modelId="{EAF1AD37-3628-4AC1-A5C3-BD1B6C920F8D}" type="pres">
      <dgm:prSet presAssocID="{D6695CA8-4DD4-4FFF-B9FF-B262CF926A9F}" presName="parentText" presStyleLbl="node1" presStyleIdx="0" presStyleCnt="1" custScaleY="587050" custLinFactX="13953" custLinFactNeighborX="100000" custLinFactNeighborY="-38613">
        <dgm:presLayoutVars>
          <dgm:chMax val="0"/>
          <dgm:bulletEnabled val="1"/>
        </dgm:presLayoutVars>
      </dgm:prSet>
      <dgm:spPr/>
      <dgm:t>
        <a:bodyPr/>
        <a:lstStyle/>
        <a:p>
          <a:endParaRPr lang="es-MX"/>
        </a:p>
      </dgm:t>
    </dgm:pt>
  </dgm:ptLst>
  <dgm:cxnLst>
    <dgm:cxn modelId="{F4B38D1F-CEBF-4289-B459-F361B629D637}" srcId="{7CF800EB-A4DB-46EB-B95F-69B0BD56F001}" destId="{D6695CA8-4DD4-4FFF-B9FF-B262CF926A9F}" srcOrd="0" destOrd="0" parTransId="{D3974F55-DCAD-41D8-81AF-FBD5AAA62E3D}" sibTransId="{D2C858BD-FE10-4E2F-A2DA-2DEB9F324847}"/>
    <dgm:cxn modelId="{ACE303C8-0133-4443-A3B6-BE5BD5982F66}" type="presOf" srcId="{D6695CA8-4DD4-4FFF-B9FF-B262CF926A9F}" destId="{EAF1AD37-3628-4AC1-A5C3-BD1B6C920F8D}" srcOrd="0" destOrd="0" presId="urn:microsoft.com/office/officeart/2005/8/layout/vList2"/>
    <dgm:cxn modelId="{30285236-F396-6545-9496-9D1DA5791878}" type="presOf" srcId="{7CF800EB-A4DB-46EB-B95F-69B0BD56F001}" destId="{177E0464-6D55-40AF-8977-46C4BA486DC8}" srcOrd="0" destOrd="0" presId="urn:microsoft.com/office/officeart/2005/8/layout/vList2"/>
    <dgm:cxn modelId="{27A1D83C-FA41-6C4F-9966-EEB4CEED069E}" type="presParOf" srcId="{177E0464-6D55-40AF-8977-46C4BA486DC8}" destId="{EAF1AD37-3628-4AC1-A5C3-BD1B6C920F8D}"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E891A890-E72B-41A2-83C6-D616A99FE555}"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5FFE1A0E-AF8C-4CD8-85BA-6DC8E16F6F31}">
      <dgm:prSet custT="1"/>
      <dgm:spPr>
        <a:solidFill>
          <a:srgbClr val="71A400"/>
        </a:solidFill>
      </dgm:spPr>
      <dgm:t>
        <a:bodyPr/>
        <a:lstStyle/>
        <a:p>
          <a:pPr algn="ctr" rtl="0"/>
          <a:r>
            <a:rPr lang="es-MX" sz="3600" dirty="0" smtClean="0"/>
            <a:t>Servicios culturales</a:t>
          </a:r>
          <a:endParaRPr lang="es-MX" sz="3600" dirty="0"/>
        </a:p>
      </dgm:t>
    </dgm:pt>
    <dgm:pt modelId="{F616BDE7-A49B-4238-9FE7-63812587B27C}" type="parTrans" cxnId="{3BBE2195-301F-4254-B561-6078373FD222}">
      <dgm:prSet/>
      <dgm:spPr/>
      <dgm:t>
        <a:bodyPr/>
        <a:lstStyle/>
        <a:p>
          <a:pPr algn="ctr"/>
          <a:endParaRPr lang="es-MX"/>
        </a:p>
      </dgm:t>
    </dgm:pt>
    <dgm:pt modelId="{A96ECA42-2033-4768-B3AC-F988F3F36396}" type="sibTrans" cxnId="{3BBE2195-301F-4254-B561-6078373FD222}">
      <dgm:prSet/>
      <dgm:spPr/>
      <dgm:t>
        <a:bodyPr/>
        <a:lstStyle/>
        <a:p>
          <a:pPr algn="ctr"/>
          <a:endParaRPr lang="es-MX"/>
        </a:p>
      </dgm:t>
    </dgm:pt>
    <dgm:pt modelId="{7A7E1268-B872-4F4F-9B0E-DDAF7416FEE8}" type="pres">
      <dgm:prSet presAssocID="{E891A890-E72B-41A2-83C6-D616A99FE555}" presName="linear" presStyleCnt="0">
        <dgm:presLayoutVars>
          <dgm:animLvl val="lvl"/>
          <dgm:resizeHandles val="exact"/>
        </dgm:presLayoutVars>
      </dgm:prSet>
      <dgm:spPr/>
      <dgm:t>
        <a:bodyPr/>
        <a:lstStyle/>
        <a:p>
          <a:endParaRPr lang="es-MX"/>
        </a:p>
      </dgm:t>
    </dgm:pt>
    <dgm:pt modelId="{81397D03-A0D9-436B-9415-B89E12E5DCCC}" type="pres">
      <dgm:prSet presAssocID="{5FFE1A0E-AF8C-4CD8-85BA-6DC8E16F6F31}" presName="parentText" presStyleLbl="node1" presStyleIdx="0" presStyleCnt="1" custLinFactNeighborX="964" custLinFactNeighborY="10548">
        <dgm:presLayoutVars>
          <dgm:chMax val="0"/>
          <dgm:bulletEnabled val="1"/>
        </dgm:presLayoutVars>
      </dgm:prSet>
      <dgm:spPr/>
      <dgm:t>
        <a:bodyPr/>
        <a:lstStyle/>
        <a:p>
          <a:endParaRPr lang="es-MX"/>
        </a:p>
      </dgm:t>
    </dgm:pt>
  </dgm:ptLst>
  <dgm:cxnLst>
    <dgm:cxn modelId="{21DF10FB-6372-EB46-BC3B-4C7A694E94B0}" type="presOf" srcId="{5FFE1A0E-AF8C-4CD8-85BA-6DC8E16F6F31}" destId="{81397D03-A0D9-436B-9415-B89E12E5DCCC}" srcOrd="0" destOrd="0" presId="urn:microsoft.com/office/officeart/2005/8/layout/vList2"/>
    <dgm:cxn modelId="{A8BC1466-4BFA-8442-8F97-9A9CF588E617}" type="presOf" srcId="{E891A890-E72B-41A2-83C6-D616A99FE555}" destId="{7A7E1268-B872-4F4F-9B0E-DDAF7416FEE8}" srcOrd="0" destOrd="0" presId="urn:microsoft.com/office/officeart/2005/8/layout/vList2"/>
    <dgm:cxn modelId="{3BBE2195-301F-4254-B561-6078373FD222}" srcId="{E891A890-E72B-41A2-83C6-D616A99FE555}" destId="{5FFE1A0E-AF8C-4CD8-85BA-6DC8E16F6F31}" srcOrd="0" destOrd="0" parTransId="{F616BDE7-A49B-4238-9FE7-63812587B27C}" sibTransId="{A96ECA42-2033-4768-B3AC-F988F3F36396}"/>
    <dgm:cxn modelId="{DA6E14AF-B24B-7240-9153-FA499ADFF802}" type="presParOf" srcId="{7A7E1268-B872-4F4F-9B0E-DDAF7416FEE8}" destId="{81397D03-A0D9-436B-9415-B89E12E5DCC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28AD8369-E78B-4AB1-B22F-F7F7A749116F}"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2237782F-7B5D-4B07-A829-96D378C33C8A}">
      <dgm:prSet custT="1"/>
      <dgm:spPr/>
      <dgm:t>
        <a:bodyPr/>
        <a:lstStyle/>
        <a:p>
          <a:pPr rtl="0"/>
          <a:r>
            <a:rPr lang="es-ES" sz="2000" b="1" dirty="0" smtClean="0">
              <a:solidFill>
                <a:schemeClr val="bg1">
                  <a:lumMod val="10000"/>
                </a:schemeClr>
              </a:solidFill>
            </a:rPr>
            <a:t>Recreativo</a:t>
          </a:r>
        </a:p>
        <a:p>
          <a:pPr rtl="0"/>
          <a:r>
            <a:rPr lang="es-ES" sz="2000" b="1" dirty="0" smtClean="0"/>
            <a:t>Oportunidades para las actividades recreativas</a:t>
          </a:r>
          <a:endParaRPr lang="es-MX" sz="2000" b="1" dirty="0"/>
        </a:p>
      </dgm:t>
    </dgm:pt>
    <dgm:pt modelId="{28F1E3BF-FA42-4326-82D5-E54B227F0656}" type="parTrans" cxnId="{A0D82F8B-4452-478A-B453-0C9567335DE4}">
      <dgm:prSet/>
      <dgm:spPr/>
      <dgm:t>
        <a:bodyPr/>
        <a:lstStyle/>
        <a:p>
          <a:endParaRPr lang="es-MX"/>
        </a:p>
      </dgm:t>
    </dgm:pt>
    <dgm:pt modelId="{8FE71DED-A549-4BE1-AB7B-689DCD9B942A}" type="sibTrans" cxnId="{A0D82F8B-4452-478A-B453-0C9567335DE4}">
      <dgm:prSet/>
      <dgm:spPr/>
      <dgm:t>
        <a:bodyPr/>
        <a:lstStyle/>
        <a:p>
          <a:endParaRPr lang="es-MX"/>
        </a:p>
      </dgm:t>
    </dgm:pt>
    <dgm:pt modelId="{240AF9F7-B9F7-4B53-B7E9-2696DEC336DB}" type="pres">
      <dgm:prSet presAssocID="{28AD8369-E78B-4AB1-B22F-F7F7A749116F}" presName="linear" presStyleCnt="0">
        <dgm:presLayoutVars>
          <dgm:animLvl val="lvl"/>
          <dgm:resizeHandles val="exact"/>
        </dgm:presLayoutVars>
      </dgm:prSet>
      <dgm:spPr/>
      <dgm:t>
        <a:bodyPr/>
        <a:lstStyle/>
        <a:p>
          <a:endParaRPr lang="es-MX"/>
        </a:p>
      </dgm:t>
    </dgm:pt>
    <dgm:pt modelId="{0C226E19-F110-470A-BFDE-ECE3F97316DC}" type="pres">
      <dgm:prSet presAssocID="{2237782F-7B5D-4B07-A829-96D378C33C8A}" presName="parentText" presStyleLbl="node1" presStyleIdx="0" presStyleCnt="1" custScaleY="151907" custLinFactNeighborX="-505" custLinFactNeighborY="-1187">
        <dgm:presLayoutVars>
          <dgm:chMax val="0"/>
          <dgm:bulletEnabled val="1"/>
        </dgm:presLayoutVars>
      </dgm:prSet>
      <dgm:spPr/>
      <dgm:t>
        <a:bodyPr/>
        <a:lstStyle/>
        <a:p>
          <a:endParaRPr lang="es-MX"/>
        </a:p>
      </dgm:t>
    </dgm:pt>
  </dgm:ptLst>
  <dgm:cxnLst>
    <dgm:cxn modelId="{451C988E-8189-1444-9D3A-B1ED7B0A145E}" type="presOf" srcId="{2237782F-7B5D-4B07-A829-96D378C33C8A}" destId="{0C226E19-F110-470A-BFDE-ECE3F97316DC}" srcOrd="0" destOrd="0" presId="urn:microsoft.com/office/officeart/2005/8/layout/vList2"/>
    <dgm:cxn modelId="{A0D82F8B-4452-478A-B453-0C9567335DE4}" srcId="{28AD8369-E78B-4AB1-B22F-F7F7A749116F}" destId="{2237782F-7B5D-4B07-A829-96D378C33C8A}" srcOrd="0" destOrd="0" parTransId="{28F1E3BF-FA42-4326-82D5-E54B227F0656}" sibTransId="{8FE71DED-A549-4BE1-AB7B-689DCD9B942A}"/>
    <dgm:cxn modelId="{725054B8-1078-6449-834E-EC313D1E5BBD}" type="presOf" srcId="{28AD8369-E78B-4AB1-B22F-F7F7A749116F}" destId="{240AF9F7-B9F7-4B53-B7E9-2696DEC336DB}" srcOrd="0" destOrd="0" presId="urn:microsoft.com/office/officeart/2005/8/layout/vList2"/>
    <dgm:cxn modelId="{48690B9D-714A-6247-8919-93009EE455FE}" type="presParOf" srcId="{240AF9F7-B9F7-4B53-B7E9-2696DEC336DB}" destId="{0C226E19-F110-470A-BFDE-ECE3F97316DC}"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9DE9FE64-4E10-47F5-92E4-55221B24FC0D}"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2A602AC4-69BA-4A49-8EE6-D17D0DBE7D5D}">
      <dgm:prSet custT="1"/>
      <dgm:spPr/>
      <dgm:t>
        <a:bodyPr/>
        <a:lstStyle/>
        <a:p>
          <a:pPr rtl="0"/>
          <a:r>
            <a:rPr lang="es-MX" sz="2000" b="1" dirty="0" smtClean="0">
              <a:solidFill>
                <a:schemeClr val="bg1">
                  <a:lumMod val="10000"/>
                </a:schemeClr>
              </a:solidFill>
            </a:rPr>
            <a:t>Educativo</a:t>
          </a:r>
        </a:p>
        <a:p>
          <a:pPr rtl="0"/>
          <a:r>
            <a:rPr lang="es-ES" sz="2000" b="1" dirty="0" smtClean="0"/>
            <a:t>Las oportunidades de educación formal e informal</a:t>
          </a:r>
          <a:endParaRPr lang="es-MX" sz="2000" b="1" dirty="0"/>
        </a:p>
      </dgm:t>
    </dgm:pt>
    <dgm:pt modelId="{FE51002B-192B-4DC7-9595-16058EA930DB}" type="parTrans" cxnId="{3C9465B0-910A-4DCC-B790-A9E0F0A42994}">
      <dgm:prSet/>
      <dgm:spPr/>
      <dgm:t>
        <a:bodyPr/>
        <a:lstStyle/>
        <a:p>
          <a:endParaRPr lang="es-MX"/>
        </a:p>
      </dgm:t>
    </dgm:pt>
    <dgm:pt modelId="{DADC2158-FF44-4363-AD7B-C407483B5968}" type="sibTrans" cxnId="{3C9465B0-910A-4DCC-B790-A9E0F0A42994}">
      <dgm:prSet/>
      <dgm:spPr/>
      <dgm:t>
        <a:bodyPr/>
        <a:lstStyle/>
        <a:p>
          <a:endParaRPr lang="es-MX"/>
        </a:p>
      </dgm:t>
    </dgm:pt>
    <dgm:pt modelId="{E0F4410E-09A4-44FE-A21F-71418F0178ED}" type="pres">
      <dgm:prSet presAssocID="{9DE9FE64-4E10-47F5-92E4-55221B24FC0D}" presName="linear" presStyleCnt="0">
        <dgm:presLayoutVars>
          <dgm:animLvl val="lvl"/>
          <dgm:resizeHandles val="exact"/>
        </dgm:presLayoutVars>
      </dgm:prSet>
      <dgm:spPr/>
      <dgm:t>
        <a:bodyPr/>
        <a:lstStyle/>
        <a:p>
          <a:endParaRPr lang="es-MX"/>
        </a:p>
      </dgm:t>
    </dgm:pt>
    <dgm:pt modelId="{7FF50ABD-03F1-4598-AEC9-A18167AE86C3}" type="pres">
      <dgm:prSet presAssocID="{2A602AC4-69BA-4A49-8EE6-D17D0DBE7D5D}" presName="parentText" presStyleLbl="node1" presStyleIdx="0" presStyleCnt="1" custScaleY="161846" custLinFactX="-4878" custLinFactNeighborX="-100000" custLinFactNeighborY="-447">
        <dgm:presLayoutVars>
          <dgm:chMax val="0"/>
          <dgm:bulletEnabled val="1"/>
        </dgm:presLayoutVars>
      </dgm:prSet>
      <dgm:spPr/>
      <dgm:t>
        <a:bodyPr/>
        <a:lstStyle/>
        <a:p>
          <a:endParaRPr lang="es-MX"/>
        </a:p>
      </dgm:t>
    </dgm:pt>
  </dgm:ptLst>
  <dgm:cxnLst>
    <dgm:cxn modelId="{B67FB67D-9C77-444E-A8E1-400E06E51A22}" type="presOf" srcId="{9DE9FE64-4E10-47F5-92E4-55221B24FC0D}" destId="{E0F4410E-09A4-44FE-A21F-71418F0178ED}" srcOrd="0" destOrd="0" presId="urn:microsoft.com/office/officeart/2005/8/layout/vList2"/>
    <dgm:cxn modelId="{D91FE7F0-8B48-EE4D-A5E0-13FC38DCF79F}" type="presOf" srcId="{2A602AC4-69BA-4A49-8EE6-D17D0DBE7D5D}" destId="{7FF50ABD-03F1-4598-AEC9-A18167AE86C3}" srcOrd="0" destOrd="0" presId="urn:microsoft.com/office/officeart/2005/8/layout/vList2"/>
    <dgm:cxn modelId="{3C9465B0-910A-4DCC-B790-A9E0F0A42994}" srcId="{9DE9FE64-4E10-47F5-92E4-55221B24FC0D}" destId="{2A602AC4-69BA-4A49-8EE6-D17D0DBE7D5D}" srcOrd="0" destOrd="0" parTransId="{FE51002B-192B-4DC7-9595-16058EA930DB}" sibTransId="{DADC2158-FF44-4363-AD7B-C407483B5968}"/>
    <dgm:cxn modelId="{3CE8C1E7-6665-C84A-B4C2-8BACE6BE18C6}" type="presParOf" srcId="{E0F4410E-09A4-44FE-A21F-71418F0178ED}" destId="{7FF50ABD-03F1-4598-AEC9-A18167AE86C3}"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8072674A-AECE-4501-86AB-7B5925FEDC3D}"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4C65838D-BCC8-4164-9202-0E17973B925A}">
      <dgm:prSet custT="1"/>
      <dgm:spPr>
        <a:solidFill>
          <a:srgbClr val="71A400"/>
        </a:solidFill>
      </dgm:spPr>
      <dgm:t>
        <a:bodyPr/>
        <a:lstStyle/>
        <a:p>
          <a:pPr algn="ctr" rtl="0"/>
          <a:endParaRPr lang="es-ES" sz="2800" b="1" dirty="0" smtClean="0"/>
        </a:p>
        <a:p>
          <a:pPr algn="ctr" rtl="0"/>
          <a:r>
            <a:rPr lang="es-ES" sz="2800" b="1" dirty="0" smtClean="0"/>
            <a:t>Servicios que se obtienen de los ecosistemas acuáticos </a:t>
          </a:r>
          <a:r>
            <a:rPr lang="en-US" sz="2300" b="1" dirty="0" smtClean="0"/>
            <a:t/>
          </a:r>
          <a:br>
            <a:rPr lang="en-US" sz="2300" b="1" dirty="0" smtClean="0"/>
          </a:br>
          <a:endParaRPr lang="en-GB" sz="2300" b="1" dirty="0"/>
        </a:p>
      </dgm:t>
    </dgm:pt>
    <dgm:pt modelId="{C67DA3E9-279A-4F03-BD25-E436B5C924B6}" type="parTrans" cxnId="{594672D3-441F-4F47-A56D-8A53DB70C0A3}">
      <dgm:prSet/>
      <dgm:spPr/>
      <dgm:t>
        <a:bodyPr/>
        <a:lstStyle/>
        <a:p>
          <a:endParaRPr lang="es-MX"/>
        </a:p>
      </dgm:t>
    </dgm:pt>
    <dgm:pt modelId="{74B44DD1-0660-4ABF-A931-F50CD4CDF650}" type="sibTrans" cxnId="{594672D3-441F-4F47-A56D-8A53DB70C0A3}">
      <dgm:prSet/>
      <dgm:spPr/>
      <dgm:t>
        <a:bodyPr/>
        <a:lstStyle/>
        <a:p>
          <a:endParaRPr lang="es-MX"/>
        </a:p>
      </dgm:t>
    </dgm:pt>
    <dgm:pt modelId="{1FD5027D-FCBE-47CA-BE92-2FDFD5F1B2C9}" type="pres">
      <dgm:prSet presAssocID="{8072674A-AECE-4501-86AB-7B5925FEDC3D}" presName="linear" presStyleCnt="0">
        <dgm:presLayoutVars>
          <dgm:animLvl val="lvl"/>
          <dgm:resizeHandles val="exact"/>
        </dgm:presLayoutVars>
      </dgm:prSet>
      <dgm:spPr/>
      <dgm:t>
        <a:bodyPr/>
        <a:lstStyle/>
        <a:p>
          <a:endParaRPr lang="es-MX"/>
        </a:p>
      </dgm:t>
    </dgm:pt>
    <dgm:pt modelId="{F96826E5-0672-4C8D-AB39-0F1718FC732E}" type="pres">
      <dgm:prSet presAssocID="{4C65838D-BCC8-4164-9202-0E17973B925A}" presName="parentText" presStyleLbl="node1" presStyleIdx="0" presStyleCnt="1">
        <dgm:presLayoutVars>
          <dgm:chMax val="0"/>
          <dgm:bulletEnabled val="1"/>
        </dgm:presLayoutVars>
      </dgm:prSet>
      <dgm:spPr/>
      <dgm:t>
        <a:bodyPr/>
        <a:lstStyle/>
        <a:p>
          <a:endParaRPr lang="es-MX"/>
        </a:p>
      </dgm:t>
    </dgm:pt>
  </dgm:ptLst>
  <dgm:cxnLst>
    <dgm:cxn modelId="{594672D3-441F-4F47-A56D-8A53DB70C0A3}" srcId="{8072674A-AECE-4501-86AB-7B5925FEDC3D}" destId="{4C65838D-BCC8-4164-9202-0E17973B925A}" srcOrd="0" destOrd="0" parTransId="{C67DA3E9-279A-4F03-BD25-E436B5C924B6}" sibTransId="{74B44DD1-0660-4ABF-A931-F50CD4CDF650}"/>
    <dgm:cxn modelId="{35C47D38-66BE-104F-9E2D-D28B3FA5CC39}" type="presOf" srcId="{4C65838D-BCC8-4164-9202-0E17973B925A}" destId="{F96826E5-0672-4C8D-AB39-0F1718FC732E}" srcOrd="0" destOrd="0" presId="urn:microsoft.com/office/officeart/2005/8/layout/vList2"/>
    <dgm:cxn modelId="{28BDD88A-28CA-E943-8C01-4C4DBDBC9DE7}" type="presOf" srcId="{8072674A-AECE-4501-86AB-7B5925FEDC3D}" destId="{1FD5027D-FCBE-47CA-BE92-2FDFD5F1B2C9}" srcOrd="0" destOrd="0" presId="urn:microsoft.com/office/officeart/2005/8/layout/vList2"/>
    <dgm:cxn modelId="{9D073C42-BFF1-3547-B32F-B6A7C99E68EA}" type="presParOf" srcId="{1FD5027D-FCBE-47CA-BE92-2FDFD5F1B2C9}" destId="{F96826E5-0672-4C8D-AB39-0F1718FC732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9853612-90CF-4BD0-8EC5-FB062BB8A91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8F695770-F667-4A7C-AA81-A3D3AAD61F07}">
      <dgm:prSet/>
      <dgm:spPr/>
      <dgm:t>
        <a:bodyPr/>
        <a:lstStyle/>
        <a:p>
          <a:pPr rtl="0"/>
          <a:r>
            <a:rPr lang="es-ES" b="1" dirty="0" smtClean="0"/>
            <a:t>Impulsores del cambio de ecosistema de humedales</a:t>
          </a:r>
          <a:endParaRPr lang="es-MX" dirty="0"/>
        </a:p>
      </dgm:t>
    </dgm:pt>
    <dgm:pt modelId="{FB88B84D-29E7-468E-BF92-376D6931655E}" type="parTrans" cxnId="{627B21F4-4FE0-4617-82BD-5354D885875E}">
      <dgm:prSet/>
      <dgm:spPr/>
      <dgm:t>
        <a:bodyPr/>
        <a:lstStyle/>
        <a:p>
          <a:endParaRPr lang="es-MX"/>
        </a:p>
      </dgm:t>
    </dgm:pt>
    <dgm:pt modelId="{B5EBF6B4-5678-49CF-9059-89AEBDEA9225}" type="sibTrans" cxnId="{627B21F4-4FE0-4617-82BD-5354D885875E}">
      <dgm:prSet/>
      <dgm:spPr/>
      <dgm:t>
        <a:bodyPr/>
        <a:lstStyle/>
        <a:p>
          <a:endParaRPr lang="es-MX"/>
        </a:p>
      </dgm:t>
    </dgm:pt>
    <dgm:pt modelId="{0F7BD58B-2441-4668-BC82-51C365F5D9B8}">
      <dgm:prSet/>
      <dgm:spPr/>
      <dgm:t>
        <a:bodyPr/>
        <a:lstStyle/>
        <a:p>
          <a:pPr rtl="0"/>
          <a:r>
            <a:rPr lang="es-ES" dirty="0" smtClean="0"/>
            <a:t>En los últimos 50 años, los humanos han cambiado los ecosistemas más rápida y extensamente que en cualquier período de tiempo comparable de la historia de la humanidad</a:t>
          </a:r>
          <a:endParaRPr lang="es-MX" dirty="0"/>
        </a:p>
      </dgm:t>
    </dgm:pt>
    <dgm:pt modelId="{CECB3AF9-D0B3-4F81-BEBF-1670FB8403AA}" type="parTrans" cxnId="{F6F59328-43A2-4FF5-91E1-8C68F3DBD499}">
      <dgm:prSet/>
      <dgm:spPr/>
      <dgm:t>
        <a:bodyPr/>
        <a:lstStyle/>
        <a:p>
          <a:endParaRPr lang="es-MX"/>
        </a:p>
      </dgm:t>
    </dgm:pt>
    <dgm:pt modelId="{88533F3C-FC2B-49AC-9A73-079AF8A2F1EA}" type="sibTrans" cxnId="{F6F59328-43A2-4FF5-91E1-8C68F3DBD499}">
      <dgm:prSet/>
      <dgm:spPr/>
      <dgm:t>
        <a:bodyPr/>
        <a:lstStyle/>
        <a:p>
          <a:endParaRPr lang="es-MX"/>
        </a:p>
      </dgm:t>
    </dgm:pt>
    <dgm:pt modelId="{839500ED-540F-4D05-8685-A0AB979D5101}">
      <dgm:prSet/>
      <dgm:spPr/>
      <dgm:t>
        <a:bodyPr/>
        <a:lstStyle/>
        <a:p>
          <a:pPr rtl="0"/>
          <a:r>
            <a:rPr lang="es-ES" smtClean="0"/>
            <a:t>Esto ha resultado en una pérdida sustancial y ampliamente irreversible de la diversidad de vida en la Tierra</a:t>
          </a:r>
          <a:endParaRPr lang="es-MX"/>
        </a:p>
      </dgm:t>
    </dgm:pt>
    <dgm:pt modelId="{0B894D71-6C27-4FB0-8AB3-ED9C21CB4299}" type="parTrans" cxnId="{85222E60-9FD5-47F1-AE8E-70A62AE54D08}">
      <dgm:prSet/>
      <dgm:spPr/>
      <dgm:t>
        <a:bodyPr/>
        <a:lstStyle/>
        <a:p>
          <a:endParaRPr lang="es-MX"/>
        </a:p>
      </dgm:t>
    </dgm:pt>
    <dgm:pt modelId="{C0716003-CB96-42D7-8D95-E46B4174E763}" type="sibTrans" cxnId="{85222E60-9FD5-47F1-AE8E-70A62AE54D08}">
      <dgm:prSet/>
      <dgm:spPr/>
      <dgm:t>
        <a:bodyPr/>
        <a:lstStyle/>
        <a:p>
          <a:endParaRPr lang="es-MX"/>
        </a:p>
      </dgm:t>
    </dgm:pt>
    <dgm:pt modelId="{1BFAE4CD-E595-4282-ACE2-812B2DCD9476}">
      <dgm:prSet/>
      <dgm:spPr/>
      <dgm:t>
        <a:bodyPr/>
        <a:lstStyle/>
        <a:p>
          <a:pPr rtl="0"/>
          <a:r>
            <a:rPr lang="es-ES" smtClean="0"/>
            <a:t>El cambio climático sigue siendo un desafío serio para el futuro</a:t>
          </a:r>
          <a:endParaRPr lang="es-MX"/>
        </a:p>
      </dgm:t>
    </dgm:pt>
    <dgm:pt modelId="{47E7124B-95B7-4AAB-ADBA-489312602F1E}" type="parTrans" cxnId="{82AFB84D-CF65-4E77-BEA6-34FD51EFBD0A}">
      <dgm:prSet/>
      <dgm:spPr/>
      <dgm:t>
        <a:bodyPr/>
        <a:lstStyle/>
        <a:p>
          <a:endParaRPr lang="es-MX"/>
        </a:p>
      </dgm:t>
    </dgm:pt>
    <dgm:pt modelId="{5E08D9B4-E778-4C8F-8509-891336323098}" type="sibTrans" cxnId="{82AFB84D-CF65-4E77-BEA6-34FD51EFBD0A}">
      <dgm:prSet/>
      <dgm:spPr/>
      <dgm:t>
        <a:bodyPr/>
        <a:lstStyle/>
        <a:p>
          <a:endParaRPr lang="es-MX"/>
        </a:p>
      </dgm:t>
    </dgm:pt>
    <dgm:pt modelId="{68A86876-87EC-4A19-BADD-2F17FCF27779}">
      <dgm:prSet/>
      <dgm:spPr/>
      <dgm:t>
        <a:bodyPr/>
        <a:lstStyle/>
        <a:p>
          <a:pPr rtl="0"/>
          <a:endParaRPr lang="es-MX" dirty="0"/>
        </a:p>
      </dgm:t>
    </dgm:pt>
    <dgm:pt modelId="{62CA5EE8-6494-431C-87E2-B506A563440A}" type="parTrans" cxnId="{43F6DA72-98BA-4E6D-9F17-8161780ED117}">
      <dgm:prSet/>
      <dgm:spPr/>
      <dgm:t>
        <a:bodyPr/>
        <a:lstStyle/>
        <a:p>
          <a:endParaRPr lang="es-MX"/>
        </a:p>
      </dgm:t>
    </dgm:pt>
    <dgm:pt modelId="{59B9BF72-1341-493F-BD4C-7FC4B149688E}" type="sibTrans" cxnId="{43F6DA72-98BA-4E6D-9F17-8161780ED117}">
      <dgm:prSet/>
      <dgm:spPr/>
      <dgm:t>
        <a:bodyPr/>
        <a:lstStyle/>
        <a:p>
          <a:endParaRPr lang="es-MX"/>
        </a:p>
      </dgm:t>
    </dgm:pt>
    <dgm:pt modelId="{03336672-A14A-4D7E-BB2B-3842DDD79E1E}" type="pres">
      <dgm:prSet presAssocID="{B9853612-90CF-4BD0-8EC5-FB062BB8A91D}" presName="linear" presStyleCnt="0">
        <dgm:presLayoutVars>
          <dgm:dir/>
          <dgm:animLvl val="lvl"/>
          <dgm:resizeHandles val="exact"/>
        </dgm:presLayoutVars>
      </dgm:prSet>
      <dgm:spPr/>
      <dgm:t>
        <a:bodyPr/>
        <a:lstStyle/>
        <a:p>
          <a:endParaRPr lang="es-MX"/>
        </a:p>
      </dgm:t>
    </dgm:pt>
    <dgm:pt modelId="{6B397E68-49B4-4D17-832B-97C33256CB15}" type="pres">
      <dgm:prSet presAssocID="{8F695770-F667-4A7C-AA81-A3D3AAD61F07}" presName="parentLin" presStyleCnt="0"/>
      <dgm:spPr/>
    </dgm:pt>
    <dgm:pt modelId="{C9980548-0F51-42A7-96EA-4915DD76FF34}" type="pres">
      <dgm:prSet presAssocID="{8F695770-F667-4A7C-AA81-A3D3AAD61F07}" presName="parentLeftMargin" presStyleLbl="node1" presStyleIdx="0" presStyleCnt="1"/>
      <dgm:spPr/>
      <dgm:t>
        <a:bodyPr/>
        <a:lstStyle/>
        <a:p>
          <a:endParaRPr lang="es-MX"/>
        </a:p>
      </dgm:t>
    </dgm:pt>
    <dgm:pt modelId="{7D195CF5-D520-4373-83BA-EB2F1FF88E5E}" type="pres">
      <dgm:prSet presAssocID="{8F695770-F667-4A7C-AA81-A3D3AAD61F07}" presName="parentText" presStyleLbl="node1" presStyleIdx="0" presStyleCnt="1">
        <dgm:presLayoutVars>
          <dgm:chMax val="0"/>
          <dgm:bulletEnabled val="1"/>
        </dgm:presLayoutVars>
      </dgm:prSet>
      <dgm:spPr/>
      <dgm:t>
        <a:bodyPr/>
        <a:lstStyle/>
        <a:p>
          <a:endParaRPr lang="es-MX"/>
        </a:p>
      </dgm:t>
    </dgm:pt>
    <dgm:pt modelId="{138F2CF5-DE26-4500-8187-95068279B850}" type="pres">
      <dgm:prSet presAssocID="{8F695770-F667-4A7C-AA81-A3D3AAD61F07}" presName="negativeSpace" presStyleCnt="0"/>
      <dgm:spPr/>
    </dgm:pt>
    <dgm:pt modelId="{60C10D6C-2C38-4988-9348-E215E2402809}" type="pres">
      <dgm:prSet presAssocID="{8F695770-F667-4A7C-AA81-A3D3AAD61F07}" presName="childText" presStyleLbl="conFgAcc1" presStyleIdx="0" presStyleCnt="1" custScaleY="112731" custLinFactNeighborY="-18886">
        <dgm:presLayoutVars>
          <dgm:bulletEnabled val="1"/>
        </dgm:presLayoutVars>
      </dgm:prSet>
      <dgm:spPr/>
      <dgm:t>
        <a:bodyPr/>
        <a:lstStyle/>
        <a:p>
          <a:endParaRPr lang="es-MX"/>
        </a:p>
      </dgm:t>
    </dgm:pt>
  </dgm:ptLst>
  <dgm:cxnLst>
    <dgm:cxn modelId="{5170238A-00A3-CC48-9664-68772CA59EAB}" type="presOf" srcId="{8F695770-F667-4A7C-AA81-A3D3AAD61F07}" destId="{C9980548-0F51-42A7-96EA-4915DD76FF34}" srcOrd="0" destOrd="0" presId="urn:microsoft.com/office/officeart/2005/8/layout/list1"/>
    <dgm:cxn modelId="{BD5F5E40-1776-754A-A22F-3FE95A08D52E}" type="presOf" srcId="{839500ED-540F-4D05-8685-A0AB979D5101}" destId="{60C10D6C-2C38-4988-9348-E215E2402809}" srcOrd="0" destOrd="2" presId="urn:microsoft.com/office/officeart/2005/8/layout/list1"/>
    <dgm:cxn modelId="{627B21F4-4FE0-4617-82BD-5354D885875E}" srcId="{B9853612-90CF-4BD0-8EC5-FB062BB8A91D}" destId="{8F695770-F667-4A7C-AA81-A3D3AAD61F07}" srcOrd="0" destOrd="0" parTransId="{FB88B84D-29E7-468E-BF92-376D6931655E}" sibTransId="{B5EBF6B4-5678-49CF-9059-89AEBDEA9225}"/>
    <dgm:cxn modelId="{85222E60-9FD5-47F1-AE8E-70A62AE54D08}" srcId="{8F695770-F667-4A7C-AA81-A3D3AAD61F07}" destId="{839500ED-540F-4D05-8685-A0AB979D5101}" srcOrd="2" destOrd="0" parTransId="{0B894D71-6C27-4FB0-8AB3-ED9C21CB4299}" sibTransId="{C0716003-CB96-42D7-8D95-E46B4174E763}"/>
    <dgm:cxn modelId="{82AFB84D-CF65-4E77-BEA6-34FD51EFBD0A}" srcId="{8F695770-F667-4A7C-AA81-A3D3AAD61F07}" destId="{1BFAE4CD-E595-4282-ACE2-812B2DCD9476}" srcOrd="3" destOrd="0" parTransId="{47E7124B-95B7-4AAB-ADBA-489312602F1E}" sibTransId="{5E08D9B4-E778-4C8F-8509-891336323098}"/>
    <dgm:cxn modelId="{BFE1AA04-B32B-2C43-8E59-495CD4BB5B00}" type="presOf" srcId="{8F695770-F667-4A7C-AA81-A3D3AAD61F07}" destId="{7D195CF5-D520-4373-83BA-EB2F1FF88E5E}" srcOrd="1" destOrd="0" presId="urn:microsoft.com/office/officeart/2005/8/layout/list1"/>
    <dgm:cxn modelId="{78210336-D9AF-7E4C-888C-9C2308BFE5FD}" type="presOf" srcId="{B9853612-90CF-4BD0-8EC5-FB062BB8A91D}" destId="{03336672-A14A-4D7E-BB2B-3842DDD79E1E}" srcOrd="0" destOrd="0" presId="urn:microsoft.com/office/officeart/2005/8/layout/list1"/>
    <dgm:cxn modelId="{71AF06A8-2FB0-CA46-9BC3-634B5D25F9C7}" type="presOf" srcId="{1BFAE4CD-E595-4282-ACE2-812B2DCD9476}" destId="{60C10D6C-2C38-4988-9348-E215E2402809}" srcOrd="0" destOrd="3" presId="urn:microsoft.com/office/officeart/2005/8/layout/list1"/>
    <dgm:cxn modelId="{5EA89E7A-E787-6D40-9FF2-D961EECD79EC}" type="presOf" srcId="{68A86876-87EC-4A19-BADD-2F17FCF27779}" destId="{60C10D6C-2C38-4988-9348-E215E2402809}" srcOrd="0" destOrd="0" presId="urn:microsoft.com/office/officeart/2005/8/layout/list1"/>
    <dgm:cxn modelId="{43F6DA72-98BA-4E6D-9F17-8161780ED117}" srcId="{8F695770-F667-4A7C-AA81-A3D3AAD61F07}" destId="{68A86876-87EC-4A19-BADD-2F17FCF27779}" srcOrd="0" destOrd="0" parTransId="{62CA5EE8-6494-431C-87E2-B506A563440A}" sibTransId="{59B9BF72-1341-493F-BD4C-7FC4B149688E}"/>
    <dgm:cxn modelId="{35E109A4-B5A4-3C43-A3D6-2AAD581A4A5E}" type="presOf" srcId="{0F7BD58B-2441-4668-BC82-51C365F5D9B8}" destId="{60C10D6C-2C38-4988-9348-E215E2402809}" srcOrd="0" destOrd="1" presId="urn:microsoft.com/office/officeart/2005/8/layout/list1"/>
    <dgm:cxn modelId="{F6F59328-43A2-4FF5-91E1-8C68F3DBD499}" srcId="{8F695770-F667-4A7C-AA81-A3D3AAD61F07}" destId="{0F7BD58B-2441-4668-BC82-51C365F5D9B8}" srcOrd="1" destOrd="0" parTransId="{CECB3AF9-D0B3-4F81-BEBF-1670FB8403AA}" sibTransId="{88533F3C-FC2B-49AC-9A73-079AF8A2F1EA}"/>
    <dgm:cxn modelId="{CC065C4C-AA8F-D140-98C6-D5FC254495C7}" type="presParOf" srcId="{03336672-A14A-4D7E-BB2B-3842DDD79E1E}" destId="{6B397E68-49B4-4D17-832B-97C33256CB15}" srcOrd="0" destOrd="0" presId="urn:microsoft.com/office/officeart/2005/8/layout/list1"/>
    <dgm:cxn modelId="{C4CB0D92-43D8-1B4D-9102-6EED6EBBDEE4}" type="presParOf" srcId="{6B397E68-49B4-4D17-832B-97C33256CB15}" destId="{C9980548-0F51-42A7-96EA-4915DD76FF34}" srcOrd="0" destOrd="0" presId="urn:microsoft.com/office/officeart/2005/8/layout/list1"/>
    <dgm:cxn modelId="{8AAD47FD-E532-B64C-B902-DB27C6BC51D3}" type="presParOf" srcId="{6B397E68-49B4-4D17-832B-97C33256CB15}" destId="{7D195CF5-D520-4373-83BA-EB2F1FF88E5E}" srcOrd="1" destOrd="0" presId="urn:microsoft.com/office/officeart/2005/8/layout/list1"/>
    <dgm:cxn modelId="{7814E1DA-6E60-F344-B7C2-7B1F38C01B9C}" type="presParOf" srcId="{03336672-A14A-4D7E-BB2B-3842DDD79E1E}" destId="{138F2CF5-DE26-4500-8187-95068279B850}" srcOrd="1" destOrd="0" presId="urn:microsoft.com/office/officeart/2005/8/layout/list1"/>
    <dgm:cxn modelId="{0C49EE85-ABE6-0243-B754-8AA6F349EC3F}" type="presParOf" srcId="{03336672-A14A-4D7E-BB2B-3842DDD79E1E}" destId="{60C10D6C-2C38-4988-9348-E215E2402809}"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6D57A9-E565-44C4-BFC2-DEE66CA018E5}"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es-MX"/>
        </a:p>
      </dgm:t>
    </dgm:pt>
    <dgm:pt modelId="{D385D9F2-FBBB-464A-B524-BACFCB6611F6}">
      <dgm:prSet custT="1"/>
      <dgm:spPr/>
      <dgm:t>
        <a:bodyPr/>
        <a:lstStyle/>
        <a:p>
          <a:pPr rtl="0"/>
          <a:r>
            <a:rPr lang="es-ES" sz="2400" b="1" dirty="0" smtClean="0">
              <a:solidFill>
                <a:schemeClr val="tx1"/>
              </a:solidFill>
            </a:rPr>
            <a:t>Los ecosistemas de agua o humedales proporcionan una amplia gama de servicios para el ser humano.</a:t>
          </a:r>
          <a:endParaRPr lang="es-MX" sz="2400" b="1" dirty="0">
            <a:solidFill>
              <a:schemeClr val="tx1"/>
            </a:solidFill>
          </a:endParaRPr>
        </a:p>
      </dgm:t>
    </dgm:pt>
    <dgm:pt modelId="{3153D7F3-79AE-4CE3-8818-038BEFAD0694}" type="parTrans" cxnId="{5108671B-38CA-4C76-824D-B951BFB4DCCF}">
      <dgm:prSet/>
      <dgm:spPr/>
      <dgm:t>
        <a:bodyPr/>
        <a:lstStyle/>
        <a:p>
          <a:endParaRPr lang="es-MX"/>
        </a:p>
      </dgm:t>
    </dgm:pt>
    <dgm:pt modelId="{B14C5B9E-3F26-42BF-AEFD-3C9C09ECC4DF}" type="sibTrans" cxnId="{5108671B-38CA-4C76-824D-B951BFB4DCCF}">
      <dgm:prSet/>
      <dgm:spPr/>
      <dgm:t>
        <a:bodyPr/>
        <a:lstStyle/>
        <a:p>
          <a:endParaRPr lang="es-MX"/>
        </a:p>
      </dgm:t>
    </dgm:pt>
    <dgm:pt modelId="{15CA6261-51A3-499E-B624-EA2A80D291CA}">
      <dgm:prSet custT="1"/>
      <dgm:spPr/>
      <dgm:t>
        <a:bodyPr/>
        <a:lstStyle/>
        <a:p>
          <a:pPr rtl="0"/>
          <a:r>
            <a:rPr lang="es-ES" sz="2400" b="1" dirty="0" smtClean="0">
              <a:solidFill>
                <a:schemeClr val="tx1"/>
              </a:solidFill>
            </a:rPr>
            <a:t>La pérdida de los humedales y la degradación de éstos es un problema importante</a:t>
          </a:r>
          <a:endParaRPr lang="es-MX" sz="2400" b="1" dirty="0">
            <a:solidFill>
              <a:schemeClr val="tx1"/>
            </a:solidFill>
          </a:endParaRPr>
        </a:p>
      </dgm:t>
    </dgm:pt>
    <dgm:pt modelId="{3D36DC6A-4B14-4791-89E9-9D389753DA93}" type="parTrans" cxnId="{8C4DB7BF-8303-4023-A211-43A1FD129DE9}">
      <dgm:prSet/>
      <dgm:spPr/>
      <dgm:t>
        <a:bodyPr/>
        <a:lstStyle/>
        <a:p>
          <a:endParaRPr lang="es-MX"/>
        </a:p>
      </dgm:t>
    </dgm:pt>
    <dgm:pt modelId="{D8B66BB0-91EB-4555-B853-4F29271547AB}" type="sibTrans" cxnId="{8C4DB7BF-8303-4023-A211-43A1FD129DE9}">
      <dgm:prSet/>
      <dgm:spPr/>
      <dgm:t>
        <a:bodyPr/>
        <a:lstStyle/>
        <a:p>
          <a:endParaRPr lang="es-MX"/>
        </a:p>
      </dgm:t>
    </dgm:pt>
    <dgm:pt modelId="{DAE8E72B-CEB8-402A-8373-4F2DF9BCFD78}">
      <dgm:prSet custT="1"/>
      <dgm:spPr/>
      <dgm:t>
        <a:bodyPr/>
        <a:lstStyle/>
        <a:p>
          <a:pPr rtl="0"/>
          <a:r>
            <a:rPr lang="es-ES" sz="2400" b="1" dirty="0" smtClean="0">
              <a:solidFill>
                <a:schemeClr val="tx1"/>
              </a:solidFill>
            </a:rPr>
            <a:t>El agua subterránea que se recarga con los humedales es la fuente de agua potable de cerca de 3 mil millones de personas en el mundo (</a:t>
          </a:r>
          <a:r>
            <a:rPr lang="en-US" sz="2400" b="1" dirty="0" smtClean="0">
              <a:solidFill>
                <a:schemeClr val="tx1"/>
              </a:solidFill>
            </a:rPr>
            <a:t>Millennium Ecosystem Assessment).</a:t>
          </a:r>
          <a:endParaRPr lang="es-MX" sz="2400" b="1" dirty="0">
            <a:solidFill>
              <a:schemeClr val="tx1"/>
            </a:solidFill>
          </a:endParaRPr>
        </a:p>
      </dgm:t>
    </dgm:pt>
    <dgm:pt modelId="{42231E50-CD7A-4715-9748-C60522769078}" type="parTrans" cxnId="{FB0F14BD-A194-4CC7-AA94-2DAA9AD80F42}">
      <dgm:prSet/>
      <dgm:spPr/>
      <dgm:t>
        <a:bodyPr/>
        <a:lstStyle/>
        <a:p>
          <a:endParaRPr lang="es-MX"/>
        </a:p>
      </dgm:t>
    </dgm:pt>
    <dgm:pt modelId="{EE253BBE-F2A8-4677-A944-8E0F642CE5C6}" type="sibTrans" cxnId="{FB0F14BD-A194-4CC7-AA94-2DAA9AD80F42}">
      <dgm:prSet/>
      <dgm:spPr/>
      <dgm:t>
        <a:bodyPr/>
        <a:lstStyle/>
        <a:p>
          <a:endParaRPr lang="es-MX"/>
        </a:p>
      </dgm:t>
    </dgm:pt>
    <dgm:pt modelId="{8D0F9375-656D-443A-AAF7-2D98C7CAB1A3}" type="pres">
      <dgm:prSet presAssocID="{DC6D57A9-E565-44C4-BFC2-DEE66CA018E5}" presName="linear" presStyleCnt="0">
        <dgm:presLayoutVars>
          <dgm:animLvl val="lvl"/>
          <dgm:resizeHandles val="exact"/>
        </dgm:presLayoutVars>
      </dgm:prSet>
      <dgm:spPr/>
      <dgm:t>
        <a:bodyPr/>
        <a:lstStyle/>
        <a:p>
          <a:endParaRPr lang="es-MX"/>
        </a:p>
      </dgm:t>
    </dgm:pt>
    <dgm:pt modelId="{7AC9209A-D880-4DAF-9AF0-FC87F5CBBDDE}" type="pres">
      <dgm:prSet presAssocID="{D385D9F2-FBBB-464A-B524-BACFCB6611F6}" presName="parentText" presStyleLbl="node1" presStyleIdx="0" presStyleCnt="3" custScaleY="67090" custLinFactY="-15978" custLinFactNeighborX="8" custLinFactNeighborY="-100000">
        <dgm:presLayoutVars>
          <dgm:chMax val="0"/>
          <dgm:bulletEnabled val="1"/>
        </dgm:presLayoutVars>
      </dgm:prSet>
      <dgm:spPr/>
      <dgm:t>
        <a:bodyPr/>
        <a:lstStyle/>
        <a:p>
          <a:endParaRPr lang="es-MX"/>
        </a:p>
      </dgm:t>
    </dgm:pt>
    <dgm:pt modelId="{CC5E611E-11D3-41FB-B758-9665390F8A41}" type="pres">
      <dgm:prSet presAssocID="{B14C5B9E-3F26-42BF-AEFD-3C9C09ECC4DF}" presName="spacer" presStyleCnt="0"/>
      <dgm:spPr/>
    </dgm:pt>
    <dgm:pt modelId="{3D92DC99-3DA0-4A1A-8BC2-CE19F5549A1E}" type="pres">
      <dgm:prSet presAssocID="{15CA6261-51A3-499E-B624-EA2A80D291CA}" presName="parentText" presStyleLbl="node1" presStyleIdx="1" presStyleCnt="3" custScaleY="69722">
        <dgm:presLayoutVars>
          <dgm:chMax val="0"/>
          <dgm:bulletEnabled val="1"/>
        </dgm:presLayoutVars>
      </dgm:prSet>
      <dgm:spPr/>
      <dgm:t>
        <a:bodyPr/>
        <a:lstStyle/>
        <a:p>
          <a:endParaRPr lang="es-MX"/>
        </a:p>
      </dgm:t>
    </dgm:pt>
    <dgm:pt modelId="{829A09E3-227C-4706-9DA1-B4F57E85181B}" type="pres">
      <dgm:prSet presAssocID="{D8B66BB0-91EB-4555-B853-4F29271547AB}" presName="spacer" presStyleCnt="0"/>
      <dgm:spPr/>
    </dgm:pt>
    <dgm:pt modelId="{C733F3E0-69D7-4EF9-862F-0AA29530383E}" type="pres">
      <dgm:prSet presAssocID="{DAE8E72B-CEB8-402A-8373-4F2DF9BCFD78}" presName="parentText" presStyleLbl="node1" presStyleIdx="2" presStyleCnt="3" custLinFactY="18780" custLinFactNeighborX="8" custLinFactNeighborY="100000">
        <dgm:presLayoutVars>
          <dgm:chMax val="0"/>
          <dgm:bulletEnabled val="1"/>
        </dgm:presLayoutVars>
      </dgm:prSet>
      <dgm:spPr/>
      <dgm:t>
        <a:bodyPr/>
        <a:lstStyle/>
        <a:p>
          <a:endParaRPr lang="es-MX"/>
        </a:p>
      </dgm:t>
    </dgm:pt>
  </dgm:ptLst>
  <dgm:cxnLst>
    <dgm:cxn modelId="{92C55628-DDCC-41D8-8BC4-160DECD44DD2}" type="presOf" srcId="{15CA6261-51A3-499E-B624-EA2A80D291CA}" destId="{3D92DC99-3DA0-4A1A-8BC2-CE19F5549A1E}" srcOrd="0" destOrd="0" presId="urn:microsoft.com/office/officeart/2005/8/layout/vList2"/>
    <dgm:cxn modelId="{FB0F14BD-A194-4CC7-AA94-2DAA9AD80F42}" srcId="{DC6D57A9-E565-44C4-BFC2-DEE66CA018E5}" destId="{DAE8E72B-CEB8-402A-8373-4F2DF9BCFD78}" srcOrd="2" destOrd="0" parTransId="{42231E50-CD7A-4715-9748-C60522769078}" sibTransId="{EE253BBE-F2A8-4677-A944-8E0F642CE5C6}"/>
    <dgm:cxn modelId="{EB82F132-7268-4555-A17D-8345AC8899C9}" type="presOf" srcId="{DC6D57A9-E565-44C4-BFC2-DEE66CA018E5}" destId="{8D0F9375-656D-443A-AAF7-2D98C7CAB1A3}" srcOrd="0" destOrd="0" presId="urn:microsoft.com/office/officeart/2005/8/layout/vList2"/>
    <dgm:cxn modelId="{E3C30CC5-66BC-4DB8-8A36-4CBF21428560}" type="presOf" srcId="{DAE8E72B-CEB8-402A-8373-4F2DF9BCFD78}" destId="{C733F3E0-69D7-4EF9-862F-0AA29530383E}" srcOrd="0" destOrd="0" presId="urn:microsoft.com/office/officeart/2005/8/layout/vList2"/>
    <dgm:cxn modelId="{7CAA4D6D-C68D-4A03-B186-CE7FA1BC81F2}" type="presOf" srcId="{D385D9F2-FBBB-464A-B524-BACFCB6611F6}" destId="{7AC9209A-D880-4DAF-9AF0-FC87F5CBBDDE}" srcOrd="0" destOrd="0" presId="urn:microsoft.com/office/officeart/2005/8/layout/vList2"/>
    <dgm:cxn modelId="{5108671B-38CA-4C76-824D-B951BFB4DCCF}" srcId="{DC6D57A9-E565-44C4-BFC2-DEE66CA018E5}" destId="{D385D9F2-FBBB-464A-B524-BACFCB6611F6}" srcOrd="0" destOrd="0" parTransId="{3153D7F3-79AE-4CE3-8818-038BEFAD0694}" sibTransId="{B14C5B9E-3F26-42BF-AEFD-3C9C09ECC4DF}"/>
    <dgm:cxn modelId="{8C4DB7BF-8303-4023-A211-43A1FD129DE9}" srcId="{DC6D57A9-E565-44C4-BFC2-DEE66CA018E5}" destId="{15CA6261-51A3-499E-B624-EA2A80D291CA}" srcOrd="1" destOrd="0" parTransId="{3D36DC6A-4B14-4791-89E9-9D389753DA93}" sibTransId="{D8B66BB0-91EB-4555-B853-4F29271547AB}"/>
    <dgm:cxn modelId="{461D73A1-535B-4540-8B23-4DF37982046E}" type="presParOf" srcId="{8D0F9375-656D-443A-AAF7-2D98C7CAB1A3}" destId="{7AC9209A-D880-4DAF-9AF0-FC87F5CBBDDE}" srcOrd="0" destOrd="0" presId="urn:microsoft.com/office/officeart/2005/8/layout/vList2"/>
    <dgm:cxn modelId="{C121A961-A2D2-4435-8AA6-90133809999B}" type="presParOf" srcId="{8D0F9375-656D-443A-AAF7-2D98C7CAB1A3}" destId="{CC5E611E-11D3-41FB-B758-9665390F8A41}" srcOrd="1" destOrd="0" presId="urn:microsoft.com/office/officeart/2005/8/layout/vList2"/>
    <dgm:cxn modelId="{06F37295-F72F-4732-AA4A-58C934234B74}" type="presParOf" srcId="{8D0F9375-656D-443A-AAF7-2D98C7CAB1A3}" destId="{3D92DC99-3DA0-4A1A-8BC2-CE19F5549A1E}" srcOrd="2" destOrd="0" presId="urn:microsoft.com/office/officeart/2005/8/layout/vList2"/>
    <dgm:cxn modelId="{80E1CABD-98D6-4AB7-8231-8622722235E7}" type="presParOf" srcId="{8D0F9375-656D-443A-AAF7-2D98C7CAB1A3}" destId="{829A09E3-227C-4706-9DA1-B4F57E85181B}" srcOrd="3" destOrd="0" presId="urn:microsoft.com/office/officeart/2005/8/layout/vList2"/>
    <dgm:cxn modelId="{B324CB90-952E-4E77-AC86-19117177401C}" type="presParOf" srcId="{8D0F9375-656D-443A-AAF7-2D98C7CAB1A3}" destId="{C733F3E0-69D7-4EF9-862F-0AA29530383E}"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FF092C53-E6A0-477A-A191-7C195C85AE3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36C3F7CB-E75C-424E-8A4C-A1FF31DC64C1}">
      <dgm:prSet custT="1"/>
      <dgm:spPr/>
      <dgm:t>
        <a:bodyPr/>
        <a:lstStyle/>
        <a:p>
          <a:pPr rtl="0"/>
          <a:r>
            <a:rPr lang="es-MX" sz="2400" b="1" dirty="0" smtClean="0">
              <a:solidFill>
                <a:schemeClr val="tx1"/>
              </a:solidFill>
            </a:rPr>
            <a:t>Más tierra fue convertida en áreas de cultivo desde 1945 que en los siglos 18 y 19 juntos.</a:t>
          </a:r>
        </a:p>
        <a:p>
          <a:pPr rtl="0"/>
          <a:r>
            <a:rPr lang="en-US" sz="2400" b="1" dirty="0" smtClean="0">
              <a:solidFill>
                <a:schemeClr val="tx1"/>
              </a:solidFill>
            </a:rPr>
            <a:t>25% o </a:t>
          </a:r>
          <a:r>
            <a:rPr lang="es-MX" sz="2400" b="1" dirty="0" smtClean="0">
              <a:solidFill>
                <a:schemeClr val="tx1"/>
              </a:solidFill>
            </a:rPr>
            <a:t>los arrecifes de coral del mundo están gravemente degradados o destruidos en las últimas décadas</a:t>
          </a:r>
          <a:endParaRPr lang="en-US" sz="2400" b="1" dirty="0">
            <a:solidFill>
              <a:schemeClr val="tx1"/>
            </a:solidFill>
          </a:endParaRPr>
        </a:p>
      </dgm:t>
    </dgm:pt>
    <dgm:pt modelId="{E40223A3-43DF-4DEF-8CC6-1BABB55D2CAD}" type="parTrans" cxnId="{33CA7EBA-6B53-4D42-8604-57A0FF8237BD}">
      <dgm:prSet/>
      <dgm:spPr/>
      <dgm:t>
        <a:bodyPr/>
        <a:lstStyle/>
        <a:p>
          <a:endParaRPr lang="es-MX"/>
        </a:p>
      </dgm:t>
    </dgm:pt>
    <dgm:pt modelId="{A2C2CEA2-9F9C-43D2-8455-8F7854AD85E3}" type="sibTrans" cxnId="{33CA7EBA-6B53-4D42-8604-57A0FF8237BD}">
      <dgm:prSet/>
      <dgm:spPr/>
      <dgm:t>
        <a:bodyPr/>
        <a:lstStyle/>
        <a:p>
          <a:endParaRPr lang="es-MX"/>
        </a:p>
      </dgm:t>
    </dgm:pt>
    <dgm:pt modelId="{5F44CB56-CA4D-4C34-A756-695ACCC70A68}" type="pres">
      <dgm:prSet presAssocID="{FF092C53-E6A0-477A-A191-7C195C85AE38}" presName="linear" presStyleCnt="0">
        <dgm:presLayoutVars>
          <dgm:animLvl val="lvl"/>
          <dgm:resizeHandles val="exact"/>
        </dgm:presLayoutVars>
      </dgm:prSet>
      <dgm:spPr/>
      <dgm:t>
        <a:bodyPr/>
        <a:lstStyle/>
        <a:p>
          <a:endParaRPr lang="es-MX"/>
        </a:p>
      </dgm:t>
    </dgm:pt>
    <dgm:pt modelId="{411DC9F4-F11F-4165-BDF2-20E6B50724BE}" type="pres">
      <dgm:prSet presAssocID="{36C3F7CB-E75C-424E-8A4C-A1FF31DC64C1}" presName="parentText" presStyleLbl="node1" presStyleIdx="0" presStyleCnt="1" custScaleY="123987" custLinFactY="-4507" custLinFactNeighborX="2020" custLinFactNeighborY="-100000">
        <dgm:presLayoutVars>
          <dgm:chMax val="0"/>
          <dgm:bulletEnabled val="1"/>
        </dgm:presLayoutVars>
      </dgm:prSet>
      <dgm:spPr/>
      <dgm:t>
        <a:bodyPr/>
        <a:lstStyle/>
        <a:p>
          <a:endParaRPr lang="es-MX"/>
        </a:p>
      </dgm:t>
    </dgm:pt>
  </dgm:ptLst>
  <dgm:cxnLst>
    <dgm:cxn modelId="{F0F4F489-3DF6-C04C-8D56-649614A6DE11}" type="presOf" srcId="{FF092C53-E6A0-477A-A191-7C195C85AE38}" destId="{5F44CB56-CA4D-4C34-A756-695ACCC70A68}" srcOrd="0" destOrd="0" presId="urn:microsoft.com/office/officeart/2005/8/layout/vList2"/>
    <dgm:cxn modelId="{33CA7EBA-6B53-4D42-8604-57A0FF8237BD}" srcId="{FF092C53-E6A0-477A-A191-7C195C85AE38}" destId="{36C3F7CB-E75C-424E-8A4C-A1FF31DC64C1}" srcOrd="0" destOrd="0" parTransId="{E40223A3-43DF-4DEF-8CC6-1BABB55D2CAD}" sibTransId="{A2C2CEA2-9F9C-43D2-8455-8F7854AD85E3}"/>
    <dgm:cxn modelId="{DA4499C8-E91F-EB46-B8D7-206DD9DE3A01}" type="presOf" srcId="{36C3F7CB-E75C-424E-8A4C-A1FF31DC64C1}" destId="{411DC9F4-F11F-4165-BDF2-20E6B50724BE}" srcOrd="0" destOrd="0" presId="urn:microsoft.com/office/officeart/2005/8/layout/vList2"/>
    <dgm:cxn modelId="{B8388CDD-32E9-2F4F-96EC-F1FAAD8D04AA}" type="presParOf" srcId="{5F44CB56-CA4D-4C34-A756-695ACCC70A68}" destId="{411DC9F4-F11F-4165-BDF2-20E6B50724B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FF092C53-E6A0-477A-A191-7C195C85AE38}"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813331C7-863B-4C03-9F0A-B18AB9DAF933}">
      <dgm:prSet/>
      <dgm:spPr/>
      <dgm:t>
        <a:bodyPr/>
        <a:lstStyle/>
        <a:p>
          <a:pPr rtl="0"/>
          <a:r>
            <a:rPr lang="es-MX" dirty="0" smtClean="0">
              <a:solidFill>
                <a:schemeClr val="tx1"/>
              </a:solidFill>
            </a:rPr>
            <a:t>35% de la superficie de manglares se ha perdido en este momento</a:t>
          </a:r>
        </a:p>
        <a:p>
          <a:pPr rtl="0"/>
          <a:r>
            <a:rPr lang="es-MX" dirty="0" smtClean="0">
              <a:solidFill>
                <a:schemeClr val="tx1"/>
              </a:solidFill>
            </a:rPr>
            <a:t>Los retiros de los ríos y lagos se ha duplicado desde 1960</a:t>
          </a:r>
          <a:endParaRPr lang="es-MX" dirty="0">
            <a:solidFill>
              <a:schemeClr val="tx1"/>
            </a:solidFill>
          </a:endParaRPr>
        </a:p>
      </dgm:t>
    </dgm:pt>
    <dgm:pt modelId="{BD3C3863-4E01-4E0F-A030-E672AB86F9EC}" type="parTrans" cxnId="{5069C7A0-55A4-4094-93E7-4575554767A0}">
      <dgm:prSet/>
      <dgm:spPr/>
      <dgm:t>
        <a:bodyPr/>
        <a:lstStyle/>
        <a:p>
          <a:endParaRPr lang="es-MX"/>
        </a:p>
      </dgm:t>
    </dgm:pt>
    <dgm:pt modelId="{2FADE009-049A-49B2-BD33-284EAE5D5981}" type="sibTrans" cxnId="{5069C7A0-55A4-4094-93E7-4575554767A0}">
      <dgm:prSet/>
      <dgm:spPr/>
      <dgm:t>
        <a:bodyPr/>
        <a:lstStyle/>
        <a:p>
          <a:endParaRPr lang="es-MX"/>
        </a:p>
      </dgm:t>
    </dgm:pt>
    <dgm:pt modelId="{5F44CB56-CA4D-4C34-A756-695ACCC70A68}" type="pres">
      <dgm:prSet presAssocID="{FF092C53-E6A0-477A-A191-7C195C85AE38}" presName="linear" presStyleCnt="0">
        <dgm:presLayoutVars>
          <dgm:animLvl val="lvl"/>
          <dgm:resizeHandles val="exact"/>
        </dgm:presLayoutVars>
      </dgm:prSet>
      <dgm:spPr/>
      <dgm:t>
        <a:bodyPr/>
        <a:lstStyle/>
        <a:p>
          <a:endParaRPr lang="es-MX"/>
        </a:p>
      </dgm:t>
    </dgm:pt>
    <dgm:pt modelId="{4C7E7790-ADD9-4846-9D1F-30E433989A6D}" type="pres">
      <dgm:prSet presAssocID="{813331C7-863B-4C03-9F0A-B18AB9DAF933}" presName="parentText" presStyleLbl="node1" presStyleIdx="0" presStyleCnt="1" custLinFactNeighborX="-1853">
        <dgm:presLayoutVars>
          <dgm:chMax val="0"/>
          <dgm:bulletEnabled val="1"/>
        </dgm:presLayoutVars>
      </dgm:prSet>
      <dgm:spPr/>
      <dgm:t>
        <a:bodyPr/>
        <a:lstStyle/>
        <a:p>
          <a:endParaRPr lang="es-MX"/>
        </a:p>
      </dgm:t>
    </dgm:pt>
  </dgm:ptLst>
  <dgm:cxnLst>
    <dgm:cxn modelId="{5069C7A0-55A4-4094-93E7-4575554767A0}" srcId="{FF092C53-E6A0-477A-A191-7C195C85AE38}" destId="{813331C7-863B-4C03-9F0A-B18AB9DAF933}" srcOrd="0" destOrd="0" parTransId="{BD3C3863-4E01-4E0F-A030-E672AB86F9EC}" sibTransId="{2FADE009-049A-49B2-BD33-284EAE5D5981}"/>
    <dgm:cxn modelId="{142BA3E7-C4AC-1A40-A404-23EED7479199}" type="presOf" srcId="{FF092C53-E6A0-477A-A191-7C195C85AE38}" destId="{5F44CB56-CA4D-4C34-A756-695ACCC70A68}" srcOrd="0" destOrd="0" presId="urn:microsoft.com/office/officeart/2005/8/layout/vList2"/>
    <dgm:cxn modelId="{1B077CC9-C7C5-C748-A979-638E3FCAD67C}" type="presOf" srcId="{813331C7-863B-4C03-9F0A-B18AB9DAF933}" destId="{4C7E7790-ADD9-4846-9D1F-30E433989A6D}" srcOrd="0" destOrd="0" presId="urn:microsoft.com/office/officeart/2005/8/layout/vList2"/>
    <dgm:cxn modelId="{8B30F583-B595-7345-BA48-50E3D699138B}" type="presParOf" srcId="{5F44CB56-CA4D-4C34-A756-695ACCC70A68}" destId="{4C7E7790-ADD9-4846-9D1F-30E433989A6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072DE89D-79D3-46B5-B175-D59EBAAAA84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5FE3D9A-F714-4862-9CA9-3DCF8827C30A}">
      <dgm:prSet custT="1"/>
      <dgm:spPr/>
      <dgm:t>
        <a:bodyPr/>
        <a:lstStyle/>
        <a:p>
          <a:pPr rtl="0"/>
          <a:r>
            <a:rPr lang="es-MX" sz="2400" b="1" dirty="0" smtClean="0">
              <a:solidFill>
                <a:schemeClr val="tx1"/>
              </a:solidFill>
            </a:rPr>
            <a:t>La expansión urbana en grandes ciudades también es protagonista de la desaparición de los humedales.</a:t>
          </a:r>
        </a:p>
        <a:p>
          <a:pPr rtl="0"/>
          <a:r>
            <a:rPr lang="es-MX" sz="2400" b="1" dirty="0" smtClean="0">
              <a:solidFill>
                <a:schemeClr val="tx1"/>
              </a:solidFill>
            </a:rPr>
            <a:t>Donde están?</a:t>
          </a:r>
          <a:endParaRPr lang="es-MX" sz="2400" dirty="0">
            <a:solidFill>
              <a:schemeClr val="tx1"/>
            </a:solidFill>
          </a:endParaRPr>
        </a:p>
      </dgm:t>
    </dgm:pt>
    <dgm:pt modelId="{55E28868-965A-416A-9D56-B32DA189CABF}" type="parTrans" cxnId="{68CDF4F6-4854-4F82-805D-080670598130}">
      <dgm:prSet/>
      <dgm:spPr/>
      <dgm:t>
        <a:bodyPr/>
        <a:lstStyle/>
        <a:p>
          <a:endParaRPr lang="es-MX"/>
        </a:p>
      </dgm:t>
    </dgm:pt>
    <dgm:pt modelId="{11DD202D-3552-4395-B52D-B234D42ACE76}" type="sibTrans" cxnId="{68CDF4F6-4854-4F82-805D-080670598130}">
      <dgm:prSet/>
      <dgm:spPr/>
      <dgm:t>
        <a:bodyPr/>
        <a:lstStyle/>
        <a:p>
          <a:endParaRPr lang="es-MX"/>
        </a:p>
      </dgm:t>
    </dgm:pt>
    <dgm:pt modelId="{374BF9EB-E0EF-4C2C-B829-352559E587FD}" type="pres">
      <dgm:prSet presAssocID="{072DE89D-79D3-46B5-B175-D59EBAAAA841}" presName="linear" presStyleCnt="0">
        <dgm:presLayoutVars>
          <dgm:animLvl val="lvl"/>
          <dgm:resizeHandles val="exact"/>
        </dgm:presLayoutVars>
      </dgm:prSet>
      <dgm:spPr/>
      <dgm:t>
        <a:bodyPr/>
        <a:lstStyle/>
        <a:p>
          <a:endParaRPr lang="es-MX"/>
        </a:p>
      </dgm:t>
    </dgm:pt>
    <dgm:pt modelId="{828D1BE9-39F2-4975-8D7D-4FBFA95B75DB}" type="pres">
      <dgm:prSet presAssocID="{65FE3D9A-F714-4862-9CA9-3DCF8827C30A}" presName="parentText" presStyleLbl="node1" presStyleIdx="0" presStyleCnt="1" custLinFactNeighborX="-877" custLinFactNeighborY="85793">
        <dgm:presLayoutVars>
          <dgm:chMax val="0"/>
          <dgm:bulletEnabled val="1"/>
        </dgm:presLayoutVars>
      </dgm:prSet>
      <dgm:spPr/>
      <dgm:t>
        <a:bodyPr/>
        <a:lstStyle/>
        <a:p>
          <a:endParaRPr lang="es-MX"/>
        </a:p>
      </dgm:t>
    </dgm:pt>
  </dgm:ptLst>
  <dgm:cxnLst>
    <dgm:cxn modelId="{68CDF4F6-4854-4F82-805D-080670598130}" srcId="{072DE89D-79D3-46B5-B175-D59EBAAAA841}" destId="{65FE3D9A-F714-4862-9CA9-3DCF8827C30A}" srcOrd="0" destOrd="0" parTransId="{55E28868-965A-416A-9D56-B32DA189CABF}" sibTransId="{11DD202D-3552-4395-B52D-B234D42ACE76}"/>
    <dgm:cxn modelId="{FE54B565-8A51-5D4B-9B9C-E369EA271760}" type="presOf" srcId="{65FE3D9A-F714-4862-9CA9-3DCF8827C30A}" destId="{828D1BE9-39F2-4975-8D7D-4FBFA95B75DB}" srcOrd="0" destOrd="0" presId="urn:microsoft.com/office/officeart/2005/8/layout/vList2"/>
    <dgm:cxn modelId="{6A55336E-6E4C-2B4A-BC29-32E8C9CC2004}" type="presOf" srcId="{072DE89D-79D3-46B5-B175-D59EBAAAA841}" destId="{374BF9EB-E0EF-4C2C-B829-352559E587FD}" srcOrd="0" destOrd="0" presId="urn:microsoft.com/office/officeart/2005/8/layout/vList2"/>
    <dgm:cxn modelId="{5ADFEB4D-A41E-CC44-BA81-3E48DC332F46}" type="presParOf" srcId="{374BF9EB-E0EF-4C2C-B829-352559E587FD}" destId="{828D1BE9-39F2-4975-8D7D-4FBFA95B75DB}"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35A09D3E-65AC-4B56-B9AC-251DAC2770D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431C7000-82CC-4D99-8F20-4294875DFA7F}">
      <dgm:prSet custT="1"/>
      <dgm:spPr/>
      <dgm:t>
        <a:bodyPr/>
        <a:lstStyle/>
        <a:p>
          <a:pPr rtl="0"/>
          <a:r>
            <a:rPr lang="es-MX" sz="2000" b="1" dirty="0" smtClean="0">
              <a:solidFill>
                <a:schemeClr val="tx1"/>
              </a:solidFill>
            </a:rPr>
            <a:t>Directos: </a:t>
          </a:r>
        </a:p>
        <a:p>
          <a:pPr rtl="0"/>
          <a:r>
            <a:rPr lang="es-MX" sz="2000" b="1" dirty="0" smtClean="0">
              <a:solidFill>
                <a:schemeClr val="tx1"/>
              </a:solidFill>
            </a:rPr>
            <a:t>Son las variables que cuantifican los controladores correspondientes. </a:t>
          </a:r>
        </a:p>
        <a:p>
          <a:pPr rtl="0"/>
          <a:r>
            <a:rPr lang="es-MX" sz="2000" b="1" dirty="0" smtClean="0">
              <a:solidFill>
                <a:schemeClr val="tx1"/>
              </a:solidFill>
            </a:rPr>
            <a:t>Son endógenos para el ecosistema.</a:t>
          </a:r>
          <a:endParaRPr lang="es-MX" sz="2000" b="1" dirty="0">
            <a:solidFill>
              <a:schemeClr val="tx1"/>
            </a:solidFill>
          </a:endParaRPr>
        </a:p>
      </dgm:t>
    </dgm:pt>
    <dgm:pt modelId="{6B977819-CAD1-47CD-B84B-66CE3ADADC0C}" type="parTrans" cxnId="{C30B2B47-513F-4F8D-A6FE-AC55B41A251F}">
      <dgm:prSet/>
      <dgm:spPr/>
      <dgm:t>
        <a:bodyPr/>
        <a:lstStyle/>
        <a:p>
          <a:endParaRPr lang="es-MX"/>
        </a:p>
      </dgm:t>
    </dgm:pt>
    <dgm:pt modelId="{01A610CE-DC03-4F71-AC60-AC10185F1290}" type="sibTrans" cxnId="{C30B2B47-513F-4F8D-A6FE-AC55B41A251F}">
      <dgm:prSet/>
      <dgm:spPr/>
      <dgm:t>
        <a:bodyPr/>
        <a:lstStyle/>
        <a:p>
          <a:endParaRPr lang="es-MX"/>
        </a:p>
      </dgm:t>
    </dgm:pt>
    <dgm:pt modelId="{7A9DC239-06DD-4528-854B-91CE711FA640}">
      <dgm:prSet custT="1"/>
      <dgm:spPr/>
      <dgm:t>
        <a:bodyPr/>
        <a:lstStyle/>
        <a:p>
          <a:pPr rtl="0"/>
          <a:r>
            <a:rPr lang="es-MX" sz="2000" b="1" dirty="0" smtClean="0">
              <a:solidFill>
                <a:schemeClr val="tx1"/>
              </a:solidFill>
            </a:rPr>
            <a:t>Indirectos:</a:t>
          </a:r>
        </a:p>
        <a:p>
          <a:pPr rtl="0"/>
          <a:r>
            <a:rPr lang="es-MX" sz="2000" b="1" dirty="0" smtClean="0">
              <a:solidFill>
                <a:schemeClr val="tx1"/>
              </a:solidFill>
            </a:rPr>
            <a:t>Son las causas subyacentes de los cambios en los ecosistemas. </a:t>
          </a:r>
        </a:p>
        <a:p>
          <a:pPr rtl="0"/>
          <a:r>
            <a:rPr lang="es-MX" sz="2000" b="1" dirty="0" smtClean="0">
              <a:solidFill>
                <a:schemeClr val="tx1"/>
              </a:solidFill>
            </a:rPr>
            <a:t>Son exógenos al ecosistema</a:t>
          </a:r>
          <a:endParaRPr lang="en-US" sz="2000" b="1" dirty="0">
            <a:solidFill>
              <a:schemeClr val="tx1"/>
            </a:solidFill>
          </a:endParaRPr>
        </a:p>
      </dgm:t>
    </dgm:pt>
    <dgm:pt modelId="{4904390E-C846-43EF-ADEE-AF50FE18A2B2}" type="parTrans" cxnId="{79884BA1-B6D3-4160-8135-968D33C56D43}">
      <dgm:prSet/>
      <dgm:spPr/>
      <dgm:t>
        <a:bodyPr/>
        <a:lstStyle/>
        <a:p>
          <a:endParaRPr lang="es-MX"/>
        </a:p>
      </dgm:t>
    </dgm:pt>
    <dgm:pt modelId="{08159B7A-15FE-4B70-8565-FE9FDF6D517E}" type="sibTrans" cxnId="{79884BA1-B6D3-4160-8135-968D33C56D43}">
      <dgm:prSet/>
      <dgm:spPr/>
      <dgm:t>
        <a:bodyPr/>
        <a:lstStyle/>
        <a:p>
          <a:endParaRPr lang="es-MX"/>
        </a:p>
      </dgm:t>
    </dgm:pt>
    <dgm:pt modelId="{B927D07B-97B3-457F-9317-A7B3073D6BC2}" type="pres">
      <dgm:prSet presAssocID="{35A09D3E-65AC-4B56-B9AC-251DAC2770D7}" presName="linear" presStyleCnt="0">
        <dgm:presLayoutVars>
          <dgm:animLvl val="lvl"/>
          <dgm:resizeHandles val="exact"/>
        </dgm:presLayoutVars>
      </dgm:prSet>
      <dgm:spPr/>
      <dgm:t>
        <a:bodyPr/>
        <a:lstStyle/>
        <a:p>
          <a:endParaRPr lang="es-MX"/>
        </a:p>
      </dgm:t>
    </dgm:pt>
    <dgm:pt modelId="{A0709FD6-CEE5-422D-A207-2D061D2DEBEF}" type="pres">
      <dgm:prSet presAssocID="{431C7000-82CC-4D99-8F20-4294875DFA7F}" presName="parentText" presStyleLbl="node1" presStyleIdx="0" presStyleCnt="2" custScaleY="116234" custLinFactY="-16761" custLinFactNeighborY="-100000">
        <dgm:presLayoutVars>
          <dgm:chMax val="0"/>
          <dgm:bulletEnabled val="1"/>
        </dgm:presLayoutVars>
      </dgm:prSet>
      <dgm:spPr/>
      <dgm:t>
        <a:bodyPr/>
        <a:lstStyle/>
        <a:p>
          <a:endParaRPr lang="es-MX"/>
        </a:p>
      </dgm:t>
    </dgm:pt>
    <dgm:pt modelId="{B251B2B4-A72C-4D7B-A608-ED9ADC1DC4D5}" type="pres">
      <dgm:prSet presAssocID="{01A610CE-DC03-4F71-AC60-AC10185F1290}" presName="spacer" presStyleCnt="0"/>
      <dgm:spPr/>
    </dgm:pt>
    <dgm:pt modelId="{57259FF4-A583-4F9A-A119-EE2E9179A214}" type="pres">
      <dgm:prSet presAssocID="{7A9DC239-06DD-4528-854B-91CE711FA640}" presName="parentText" presStyleLbl="node1" presStyleIdx="1" presStyleCnt="2" custScaleY="105377">
        <dgm:presLayoutVars>
          <dgm:chMax val="0"/>
          <dgm:bulletEnabled val="1"/>
        </dgm:presLayoutVars>
      </dgm:prSet>
      <dgm:spPr/>
      <dgm:t>
        <a:bodyPr/>
        <a:lstStyle/>
        <a:p>
          <a:endParaRPr lang="es-MX"/>
        </a:p>
      </dgm:t>
    </dgm:pt>
  </dgm:ptLst>
  <dgm:cxnLst>
    <dgm:cxn modelId="{79884BA1-B6D3-4160-8135-968D33C56D43}" srcId="{35A09D3E-65AC-4B56-B9AC-251DAC2770D7}" destId="{7A9DC239-06DD-4528-854B-91CE711FA640}" srcOrd="1" destOrd="0" parTransId="{4904390E-C846-43EF-ADEE-AF50FE18A2B2}" sibTransId="{08159B7A-15FE-4B70-8565-FE9FDF6D517E}"/>
    <dgm:cxn modelId="{5C69D4F3-C665-8847-B9E2-919BDB6C6F0C}" type="presOf" srcId="{35A09D3E-65AC-4B56-B9AC-251DAC2770D7}" destId="{B927D07B-97B3-457F-9317-A7B3073D6BC2}" srcOrd="0" destOrd="0" presId="urn:microsoft.com/office/officeart/2005/8/layout/vList2"/>
    <dgm:cxn modelId="{73B0A269-967A-4D43-A949-1ABDB631599D}" type="presOf" srcId="{431C7000-82CC-4D99-8F20-4294875DFA7F}" destId="{A0709FD6-CEE5-422D-A207-2D061D2DEBEF}" srcOrd="0" destOrd="0" presId="urn:microsoft.com/office/officeart/2005/8/layout/vList2"/>
    <dgm:cxn modelId="{9C4657E4-41F4-4D42-986D-378440569DFE}" type="presOf" srcId="{7A9DC239-06DD-4528-854B-91CE711FA640}" destId="{57259FF4-A583-4F9A-A119-EE2E9179A214}" srcOrd="0" destOrd="0" presId="urn:microsoft.com/office/officeart/2005/8/layout/vList2"/>
    <dgm:cxn modelId="{C30B2B47-513F-4F8D-A6FE-AC55B41A251F}" srcId="{35A09D3E-65AC-4B56-B9AC-251DAC2770D7}" destId="{431C7000-82CC-4D99-8F20-4294875DFA7F}" srcOrd="0" destOrd="0" parTransId="{6B977819-CAD1-47CD-B84B-66CE3ADADC0C}" sibTransId="{01A610CE-DC03-4F71-AC60-AC10185F1290}"/>
    <dgm:cxn modelId="{B54F4278-C20D-B047-9801-EB271F543077}" type="presParOf" srcId="{B927D07B-97B3-457F-9317-A7B3073D6BC2}" destId="{A0709FD6-CEE5-422D-A207-2D061D2DEBEF}" srcOrd="0" destOrd="0" presId="urn:microsoft.com/office/officeart/2005/8/layout/vList2"/>
    <dgm:cxn modelId="{6F0028BE-E7F7-6B49-B8C7-18FF5DD11893}" type="presParOf" srcId="{B927D07B-97B3-457F-9317-A7B3073D6BC2}" destId="{B251B2B4-A72C-4D7B-A608-ED9ADC1DC4D5}" srcOrd="1" destOrd="0" presId="urn:microsoft.com/office/officeart/2005/8/layout/vList2"/>
    <dgm:cxn modelId="{DFE1C4AE-D034-564B-A9D7-1A4C36195893}" type="presParOf" srcId="{B927D07B-97B3-457F-9317-A7B3073D6BC2}" destId="{57259FF4-A583-4F9A-A119-EE2E9179A21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191F87E8-33FE-480D-83C9-B1F39D18DE1F}"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792D8E67-97D0-4728-9F67-A31CD025EC24}">
      <dgm:prSet custT="1"/>
      <dgm:spPr>
        <a:solidFill>
          <a:srgbClr val="71A400"/>
        </a:solidFill>
      </dgm:spPr>
      <dgm:t>
        <a:bodyPr/>
        <a:lstStyle/>
        <a:p>
          <a:pPr algn="ctr" rtl="0"/>
          <a:r>
            <a:rPr lang="es-MX" sz="2800" b="1" dirty="0" smtClean="0"/>
            <a:t>¿Cuáles son los impulsores del cambio de ecosistema de humedales?</a:t>
          </a:r>
          <a:endParaRPr lang="en-US" sz="2800" b="1" dirty="0"/>
        </a:p>
      </dgm:t>
    </dgm:pt>
    <dgm:pt modelId="{527462A5-083E-44C0-B237-43BF1E45AD94}" type="parTrans" cxnId="{5472A69C-AE6C-4052-834B-36B0B605C1C3}">
      <dgm:prSet/>
      <dgm:spPr/>
      <dgm:t>
        <a:bodyPr/>
        <a:lstStyle/>
        <a:p>
          <a:endParaRPr lang="es-MX"/>
        </a:p>
      </dgm:t>
    </dgm:pt>
    <dgm:pt modelId="{8A0934BD-0F2B-4DBB-A0E1-E50FFE0CBEEB}" type="sibTrans" cxnId="{5472A69C-AE6C-4052-834B-36B0B605C1C3}">
      <dgm:prSet/>
      <dgm:spPr/>
      <dgm:t>
        <a:bodyPr/>
        <a:lstStyle/>
        <a:p>
          <a:endParaRPr lang="es-MX"/>
        </a:p>
      </dgm:t>
    </dgm:pt>
    <dgm:pt modelId="{72D22442-48A8-4B4D-BB9A-E6BA47B6AADA}" type="pres">
      <dgm:prSet presAssocID="{191F87E8-33FE-480D-83C9-B1F39D18DE1F}" presName="linear" presStyleCnt="0">
        <dgm:presLayoutVars>
          <dgm:animLvl val="lvl"/>
          <dgm:resizeHandles val="exact"/>
        </dgm:presLayoutVars>
      </dgm:prSet>
      <dgm:spPr/>
      <dgm:t>
        <a:bodyPr/>
        <a:lstStyle/>
        <a:p>
          <a:endParaRPr lang="es-MX"/>
        </a:p>
      </dgm:t>
    </dgm:pt>
    <dgm:pt modelId="{3A508808-5E1B-4804-9795-0E2B42463E33}" type="pres">
      <dgm:prSet presAssocID="{792D8E67-97D0-4728-9F67-A31CD025EC24}" presName="parentText" presStyleLbl="node1" presStyleIdx="0" presStyleCnt="1" custScaleY="414608">
        <dgm:presLayoutVars>
          <dgm:chMax val="0"/>
          <dgm:bulletEnabled val="1"/>
        </dgm:presLayoutVars>
      </dgm:prSet>
      <dgm:spPr/>
      <dgm:t>
        <a:bodyPr/>
        <a:lstStyle/>
        <a:p>
          <a:endParaRPr lang="es-MX"/>
        </a:p>
      </dgm:t>
    </dgm:pt>
  </dgm:ptLst>
  <dgm:cxnLst>
    <dgm:cxn modelId="{ECE9E15E-0BE7-014A-803E-83B25B2BD5B8}" type="presOf" srcId="{792D8E67-97D0-4728-9F67-A31CD025EC24}" destId="{3A508808-5E1B-4804-9795-0E2B42463E33}" srcOrd="0" destOrd="0" presId="urn:microsoft.com/office/officeart/2005/8/layout/vList2"/>
    <dgm:cxn modelId="{5472A69C-AE6C-4052-834B-36B0B605C1C3}" srcId="{191F87E8-33FE-480D-83C9-B1F39D18DE1F}" destId="{792D8E67-97D0-4728-9F67-A31CD025EC24}" srcOrd="0" destOrd="0" parTransId="{527462A5-083E-44C0-B237-43BF1E45AD94}" sibTransId="{8A0934BD-0F2B-4DBB-A0E1-E50FFE0CBEEB}"/>
    <dgm:cxn modelId="{752C5E3E-2E75-1544-B198-DAA0B109FD55}" type="presOf" srcId="{191F87E8-33FE-480D-83C9-B1F39D18DE1F}" destId="{72D22442-48A8-4B4D-BB9A-E6BA47B6AADA}" srcOrd="0" destOrd="0" presId="urn:microsoft.com/office/officeart/2005/8/layout/vList2"/>
    <dgm:cxn modelId="{73CCAA2F-B381-154F-B0AA-A4FDD239D9D2}" type="presParOf" srcId="{72D22442-48A8-4B4D-BB9A-E6BA47B6AADA}" destId="{3A508808-5E1B-4804-9795-0E2B42463E33}"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23C6EBA9-49FF-4F42-A250-9756214B9589}"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F0AC6698-B278-45F9-915E-7832BB2016CD}">
      <dgm:prSet/>
      <dgm:spPr/>
      <dgm:t>
        <a:bodyPr/>
        <a:lstStyle/>
        <a:p>
          <a:pPr rtl="0"/>
          <a:r>
            <a:rPr lang="es-MX" dirty="0" smtClean="0"/>
            <a:t>Uso de la tierra / cambio de la cubierta</a:t>
          </a:r>
          <a:endParaRPr lang="en-US" dirty="0"/>
        </a:p>
      </dgm:t>
    </dgm:pt>
    <dgm:pt modelId="{138C0656-1F7E-4B62-A137-C6D60565E0E4}" type="parTrans" cxnId="{F4D9C092-58F9-45A5-A32B-3E95B3C367DC}">
      <dgm:prSet/>
      <dgm:spPr/>
      <dgm:t>
        <a:bodyPr/>
        <a:lstStyle/>
        <a:p>
          <a:endParaRPr lang="es-MX"/>
        </a:p>
      </dgm:t>
    </dgm:pt>
    <dgm:pt modelId="{7EED281B-7F5B-4236-BCEF-00E3BAA5C57A}" type="sibTrans" cxnId="{F4D9C092-58F9-45A5-A32B-3E95B3C367DC}">
      <dgm:prSet/>
      <dgm:spPr/>
      <dgm:t>
        <a:bodyPr/>
        <a:lstStyle/>
        <a:p>
          <a:endParaRPr lang="es-MX"/>
        </a:p>
      </dgm:t>
    </dgm:pt>
    <dgm:pt modelId="{AD8F2460-48A9-42B9-9A3C-E2B7E6249FE7}">
      <dgm:prSet/>
      <dgm:spPr/>
      <dgm:t>
        <a:bodyPr/>
        <a:lstStyle/>
        <a:p>
          <a:pPr rtl="0"/>
          <a:r>
            <a:rPr lang="en-US" dirty="0" err="1" smtClean="0"/>
            <a:t>Expansión</a:t>
          </a:r>
          <a:r>
            <a:rPr lang="en-US" dirty="0" smtClean="0"/>
            <a:t> </a:t>
          </a:r>
          <a:r>
            <a:rPr lang="en-US" dirty="0" err="1" smtClean="0"/>
            <a:t>agrícola</a:t>
          </a:r>
          <a:endParaRPr lang="en-US" dirty="0"/>
        </a:p>
      </dgm:t>
    </dgm:pt>
    <dgm:pt modelId="{5E79AEA9-C615-480E-9DAC-2F8299052479}" type="parTrans" cxnId="{BFA5DED3-2B34-4264-8542-6D82D2704F89}">
      <dgm:prSet/>
      <dgm:spPr/>
      <dgm:t>
        <a:bodyPr/>
        <a:lstStyle/>
        <a:p>
          <a:endParaRPr lang="es-MX"/>
        </a:p>
      </dgm:t>
    </dgm:pt>
    <dgm:pt modelId="{45BCD8A9-2514-4B2D-A28C-13828667DA8C}" type="sibTrans" cxnId="{BFA5DED3-2B34-4264-8542-6D82D2704F89}">
      <dgm:prSet/>
      <dgm:spPr/>
      <dgm:t>
        <a:bodyPr/>
        <a:lstStyle/>
        <a:p>
          <a:endParaRPr lang="es-MX"/>
        </a:p>
      </dgm:t>
    </dgm:pt>
    <dgm:pt modelId="{01557D83-6DD5-4A5D-8CC9-59ABFDB7CB4A}">
      <dgm:prSet/>
      <dgm:spPr/>
      <dgm:t>
        <a:bodyPr/>
        <a:lstStyle/>
        <a:p>
          <a:pPr rtl="0"/>
          <a:r>
            <a:rPr lang="en-US" dirty="0" smtClean="0"/>
            <a:t>La </a:t>
          </a:r>
          <a:r>
            <a:rPr lang="en-US" dirty="0" err="1" smtClean="0"/>
            <a:t>expansión</a:t>
          </a:r>
          <a:r>
            <a:rPr lang="en-US" dirty="0" smtClean="0"/>
            <a:t> </a:t>
          </a:r>
          <a:r>
            <a:rPr lang="en-US" dirty="0" err="1" smtClean="0"/>
            <a:t>urbana</a:t>
          </a:r>
          <a:endParaRPr lang="en-US" dirty="0"/>
        </a:p>
      </dgm:t>
    </dgm:pt>
    <dgm:pt modelId="{338A9EBD-379F-4BB0-8511-9171541B29B3}" type="parTrans" cxnId="{9FE0F30C-D835-458E-BF01-447CAE0FEA63}">
      <dgm:prSet/>
      <dgm:spPr/>
      <dgm:t>
        <a:bodyPr/>
        <a:lstStyle/>
        <a:p>
          <a:endParaRPr lang="es-MX"/>
        </a:p>
      </dgm:t>
    </dgm:pt>
    <dgm:pt modelId="{040DF47B-0F1D-4487-988D-7DF3DBD02A42}" type="sibTrans" cxnId="{9FE0F30C-D835-458E-BF01-447CAE0FEA63}">
      <dgm:prSet/>
      <dgm:spPr/>
      <dgm:t>
        <a:bodyPr/>
        <a:lstStyle/>
        <a:p>
          <a:endParaRPr lang="es-MX"/>
        </a:p>
      </dgm:t>
    </dgm:pt>
    <dgm:pt modelId="{28409A3E-4D00-4D16-B5A6-1F85CE8DA845}" type="pres">
      <dgm:prSet presAssocID="{23C6EBA9-49FF-4F42-A250-9756214B9589}" presName="linear" presStyleCnt="0">
        <dgm:presLayoutVars>
          <dgm:animLvl val="lvl"/>
          <dgm:resizeHandles val="exact"/>
        </dgm:presLayoutVars>
      </dgm:prSet>
      <dgm:spPr/>
      <dgm:t>
        <a:bodyPr/>
        <a:lstStyle/>
        <a:p>
          <a:endParaRPr lang="es-MX"/>
        </a:p>
      </dgm:t>
    </dgm:pt>
    <dgm:pt modelId="{5CC963A3-D9FE-4D86-AAC6-4A47D4DD5FFB}" type="pres">
      <dgm:prSet presAssocID="{F0AC6698-B278-45F9-915E-7832BB2016CD}" presName="parentText" presStyleLbl="node1" presStyleIdx="0" presStyleCnt="3" custScaleY="62688" custLinFactY="-21370" custLinFactNeighborY="-100000">
        <dgm:presLayoutVars>
          <dgm:chMax val="0"/>
          <dgm:bulletEnabled val="1"/>
        </dgm:presLayoutVars>
      </dgm:prSet>
      <dgm:spPr/>
      <dgm:t>
        <a:bodyPr/>
        <a:lstStyle/>
        <a:p>
          <a:endParaRPr lang="es-MX"/>
        </a:p>
      </dgm:t>
    </dgm:pt>
    <dgm:pt modelId="{CF6131BE-F64E-4074-8AE6-4D63854AA6E2}" type="pres">
      <dgm:prSet presAssocID="{7EED281B-7F5B-4236-BCEF-00E3BAA5C57A}" presName="spacer" presStyleCnt="0"/>
      <dgm:spPr/>
    </dgm:pt>
    <dgm:pt modelId="{3BC2DCFB-729C-422E-B138-C4A00076A0A0}" type="pres">
      <dgm:prSet presAssocID="{AD8F2460-48A9-42B9-9A3C-E2B7E6249FE7}" presName="parentText" presStyleLbl="node1" presStyleIdx="1" presStyleCnt="3" custScaleY="65197" custLinFactY="-8573" custLinFactNeighborY="-100000">
        <dgm:presLayoutVars>
          <dgm:chMax val="0"/>
          <dgm:bulletEnabled val="1"/>
        </dgm:presLayoutVars>
      </dgm:prSet>
      <dgm:spPr/>
      <dgm:t>
        <a:bodyPr/>
        <a:lstStyle/>
        <a:p>
          <a:endParaRPr lang="es-MX"/>
        </a:p>
      </dgm:t>
    </dgm:pt>
    <dgm:pt modelId="{A98FF760-D838-48FA-B8FD-7887FB3372E5}" type="pres">
      <dgm:prSet presAssocID="{45BCD8A9-2514-4B2D-A28C-13828667DA8C}" presName="spacer" presStyleCnt="0"/>
      <dgm:spPr/>
    </dgm:pt>
    <dgm:pt modelId="{A22ED44B-38A6-438D-96C8-18DD925AB88F}" type="pres">
      <dgm:prSet presAssocID="{01557D83-6DD5-4A5D-8CC9-59ABFDB7CB4A}" presName="parentText" presStyleLbl="node1" presStyleIdx="2" presStyleCnt="3" custScaleY="53483">
        <dgm:presLayoutVars>
          <dgm:chMax val="0"/>
          <dgm:bulletEnabled val="1"/>
        </dgm:presLayoutVars>
      </dgm:prSet>
      <dgm:spPr/>
      <dgm:t>
        <a:bodyPr/>
        <a:lstStyle/>
        <a:p>
          <a:endParaRPr lang="es-MX"/>
        </a:p>
      </dgm:t>
    </dgm:pt>
  </dgm:ptLst>
  <dgm:cxnLst>
    <dgm:cxn modelId="{9FE0F30C-D835-458E-BF01-447CAE0FEA63}" srcId="{23C6EBA9-49FF-4F42-A250-9756214B9589}" destId="{01557D83-6DD5-4A5D-8CC9-59ABFDB7CB4A}" srcOrd="2" destOrd="0" parTransId="{338A9EBD-379F-4BB0-8511-9171541B29B3}" sibTransId="{040DF47B-0F1D-4487-988D-7DF3DBD02A42}"/>
    <dgm:cxn modelId="{F4D9C092-58F9-45A5-A32B-3E95B3C367DC}" srcId="{23C6EBA9-49FF-4F42-A250-9756214B9589}" destId="{F0AC6698-B278-45F9-915E-7832BB2016CD}" srcOrd="0" destOrd="0" parTransId="{138C0656-1F7E-4B62-A137-C6D60565E0E4}" sibTransId="{7EED281B-7F5B-4236-BCEF-00E3BAA5C57A}"/>
    <dgm:cxn modelId="{04E74379-7F1A-A547-92D7-85EF0FD95C1C}" type="presOf" srcId="{AD8F2460-48A9-42B9-9A3C-E2B7E6249FE7}" destId="{3BC2DCFB-729C-422E-B138-C4A00076A0A0}" srcOrd="0" destOrd="0" presId="urn:microsoft.com/office/officeart/2005/8/layout/vList2"/>
    <dgm:cxn modelId="{4E1B51D7-68E2-DD48-B6CD-B2B0002C8031}" type="presOf" srcId="{01557D83-6DD5-4A5D-8CC9-59ABFDB7CB4A}" destId="{A22ED44B-38A6-438D-96C8-18DD925AB88F}" srcOrd="0" destOrd="0" presId="urn:microsoft.com/office/officeart/2005/8/layout/vList2"/>
    <dgm:cxn modelId="{224CE288-76DD-2046-96B1-52B401D5381B}" type="presOf" srcId="{F0AC6698-B278-45F9-915E-7832BB2016CD}" destId="{5CC963A3-D9FE-4D86-AAC6-4A47D4DD5FFB}" srcOrd="0" destOrd="0" presId="urn:microsoft.com/office/officeart/2005/8/layout/vList2"/>
    <dgm:cxn modelId="{A008845D-CF7E-724B-AD3A-9B6CA3273925}" type="presOf" srcId="{23C6EBA9-49FF-4F42-A250-9756214B9589}" destId="{28409A3E-4D00-4D16-B5A6-1F85CE8DA845}" srcOrd="0" destOrd="0" presId="urn:microsoft.com/office/officeart/2005/8/layout/vList2"/>
    <dgm:cxn modelId="{BFA5DED3-2B34-4264-8542-6D82D2704F89}" srcId="{23C6EBA9-49FF-4F42-A250-9756214B9589}" destId="{AD8F2460-48A9-42B9-9A3C-E2B7E6249FE7}" srcOrd="1" destOrd="0" parTransId="{5E79AEA9-C615-480E-9DAC-2F8299052479}" sibTransId="{45BCD8A9-2514-4B2D-A28C-13828667DA8C}"/>
    <dgm:cxn modelId="{EB6BF378-2D87-8843-BF59-DBAA1E0AF6A2}" type="presParOf" srcId="{28409A3E-4D00-4D16-B5A6-1F85CE8DA845}" destId="{5CC963A3-D9FE-4D86-AAC6-4A47D4DD5FFB}" srcOrd="0" destOrd="0" presId="urn:microsoft.com/office/officeart/2005/8/layout/vList2"/>
    <dgm:cxn modelId="{DA06A68D-80E8-404C-B958-E205473D686C}" type="presParOf" srcId="{28409A3E-4D00-4D16-B5A6-1F85CE8DA845}" destId="{CF6131BE-F64E-4074-8AE6-4D63854AA6E2}" srcOrd="1" destOrd="0" presId="urn:microsoft.com/office/officeart/2005/8/layout/vList2"/>
    <dgm:cxn modelId="{5B9DE039-8E5B-4D41-AD7F-DD1BB495D762}" type="presParOf" srcId="{28409A3E-4D00-4D16-B5A6-1F85CE8DA845}" destId="{3BC2DCFB-729C-422E-B138-C4A00076A0A0}" srcOrd="2" destOrd="0" presId="urn:microsoft.com/office/officeart/2005/8/layout/vList2"/>
    <dgm:cxn modelId="{9A8253EF-13CF-204E-8D57-3331FD2DA6E6}" type="presParOf" srcId="{28409A3E-4D00-4D16-B5A6-1F85CE8DA845}" destId="{A98FF760-D838-48FA-B8FD-7887FB3372E5}" srcOrd="3" destOrd="0" presId="urn:microsoft.com/office/officeart/2005/8/layout/vList2"/>
    <dgm:cxn modelId="{708D7AD3-D924-6C4D-BBD2-A5F9237EF487}" type="presParOf" srcId="{28409A3E-4D00-4D16-B5A6-1F85CE8DA845}" destId="{A22ED44B-38A6-438D-96C8-18DD925AB88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DAC0E91D-9362-404A-AA3D-7D36058D5FBA}"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0CB86ED4-1E69-4F1E-9207-49CE5E591291}">
      <dgm:prSet/>
      <dgm:spPr>
        <a:solidFill>
          <a:srgbClr val="71A400"/>
        </a:solidFill>
      </dgm:spPr>
      <dgm:t>
        <a:bodyPr/>
        <a:lstStyle/>
        <a:p>
          <a:pPr algn="ctr" rtl="0"/>
          <a:r>
            <a:rPr lang="en-US" b="1" dirty="0" err="1" smtClean="0"/>
            <a:t>Impulsores</a:t>
          </a:r>
          <a:r>
            <a:rPr lang="en-US" b="1" dirty="0" smtClean="0"/>
            <a:t> </a:t>
          </a:r>
          <a:r>
            <a:rPr lang="en-US" b="1" dirty="0" err="1" smtClean="0"/>
            <a:t>directos</a:t>
          </a:r>
          <a:endParaRPr lang="en-US" b="1" dirty="0"/>
        </a:p>
      </dgm:t>
    </dgm:pt>
    <dgm:pt modelId="{666CA5F0-5F00-4522-A656-E59E6C82DAC5}" type="parTrans" cxnId="{3B0AF8B1-3A4D-4FDB-B044-0569B306EDFC}">
      <dgm:prSet/>
      <dgm:spPr/>
      <dgm:t>
        <a:bodyPr/>
        <a:lstStyle/>
        <a:p>
          <a:endParaRPr lang="es-MX"/>
        </a:p>
      </dgm:t>
    </dgm:pt>
    <dgm:pt modelId="{074A058F-E02C-41B4-AB31-C41BF251FCA6}" type="sibTrans" cxnId="{3B0AF8B1-3A4D-4FDB-B044-0569B306EDFC}">
      <dgm:prSet/>
      <dgm:spPr/>
      <dgm:t>
        <a:bodyPr/>
        <a:lstStyle/>
        <a:p>
          <a:endParaRPr lang="es-MX"/>
        </a:p>
      </dgm:t>
    </dgm:pt>
    <dgm:pt modelId="{CD917D27-1ACB-4C92-A7DE-8346D651D5BD}" type="pres">
      <dgm:prSet presAssocID="{DAC0E91D-9362-404A-AA3D-7D36058D5FBA}" presName="linear" presStyleCnt="0">
        <dgm:presLayoutVars>
          <dgm:animLvl val="lvl"/>
          <dgm:resizeHandles val="exact"/>
        </dgm:presLayoutVars>
      </dgm:prSet>
      <dgm:spPr/>
      <dgm:t>
        <a:bodyPr/>
        <a:lstStyle/>
        <a:p>
          <a:endParaRPr lang="es-MX"/>
        </a:p>
      </dgm:t>
    </dgm:pt>
    <dgm:pt modelId="{03929944-9DCB-472E-BB51-61C26F703696}" type="pres">
      <dgm:prSet presAssocID="{0CB86ED4-1E69-4F1E-9207-49CE5E591291}" presName="parentText" presStyleLbl="node1" presStyleIdx="0" presStyleCnt="1">
        <dgm:presLayoutVars>
          <dgm:chMax val="0"/>
          <dgm:bulletEnabled val="1"/>
        </dgm:presLayoutVars>
      </dgm:prSet>
      <dgm:spPr/>
      <dgm:t>
        <a:bodyPr/>
        <a:lstStyle/>
        <a:p>
          <a:endParaRPr lang="es-MX"/>
        </a:p>
      </dgm:t>
    </dgm:pt>
  </dgm:ptLst>
  <dgm:cxnLst>
    <dgm:cxn modelId="{1B113BB3-03C5-3841-BA92-F17BD2AD6D7C}" type="presOf" srcId="{DAC0E91D-9362-404A-AA3D-7D36058D5FBA}" destId="{CD917D27-1ACB-4C92-A7DE-8346D651D5BD}" srcOrd="0" destOrd="0" presId="urn:microsoft.com/office/officeart/2005/8/layout/vList2"/>
    <dgm:cxn modelId="{3B0AF8B1-3A4D-4FDB-B044-0569B306EDFC}" srcId="{DAC0E91D-9362-404A-AA3D-7D36058D5FBA}" destId="{0CB86ED4-1E69-4F1E-9207-49CE5E591291}" srcOrd="0" destOrd="0" parTransId="{666CA5F0-5F00-4522-A656-E59E6C82DAC5}" sibTransId="{074A058F-E02C-41B4-AB31-C41BF251FCA6}"/>
    <dgm:cxn modelId="{6C769135-75ED-5044-9B49-F6DC2AD054A4}" type="presOf" srcId="{0CB86ED4-1E69-4F1E-9207-49CE5E591291}" destId="{03929944-9DCB-472E-BB51-61C26F703696}" srcOrd="0" destOrd="0" presId="urn:microsoft.com/office/officeart/2005/8/layout/vList2"/>
    <dgm:cxn modelId="{0E4C1DB8-FF22-9049-96E1-A03C90BCC59C}" type="presParOf" srcId="{CD917D27-1ACB-4C92-A7DE-8346D651D5BD}" destId="{03929944-9DCB-472E-BB51-61C26F70369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23C6EBA9-49FF-4F42-A250-9756214B9589}"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A62A1EE3-0901-47F1-A20C-447831913C22}">
      <dgm:prSet custT="1"/>
      <dgm:spPr/>
      <dgm:t>
        <a:bodyPr/>
        <a:lstStyle/>
        <a:p>
          <a:pPr rtl="0"/>
          <a:r>
            <a:rPr lang="en-US" sz="2400" dirty="0" err="1" smtClean="0">
              <a:solidFill>
                <a:schemeClr val="tx1"/>
              </a:solidFill>
            </a:rPr>
            <a:t>Deforestación</a:t>
          </a:r>
          <a:endParaRPr lang="en-US" sz="2400" dirty="0" smtClean="0">
            <a:solidFill>
              <a:schemeClr val="tx1"/>
            </a:solidFill>
          </a:endParaRPr>
        </a:p>
        <a:p>
          <a:pPr rtl="0"/>
          <a:r>
            <a:rPr lang="en-US" sz="2400" dirty="0" smtClean="0">
              <a:solidFill>
                <a:schemeClr val="tx1"/>
              </a:solidFill>
            </a:rPr>
            <a:t>La </a:t>
          </a:r>
          <a:r>
            <a:rPr lang="en-US" sz="2400" dirty="0" err="1" smtClean="0">
              <a:solidFill>
                <a:schemeClr val="tx1"/>
              </a:solidFill>
            </a:rPr>
            <a:t>fragmentación</a:t>
          </a:r>
          <a:r>
            <a:rPr lang="en-US" sz="2400" dirty="0" smtClean="0">
              <a:solidFill>
                <a:schemeClr val="tx1"/>
              </a:solidFill>
            </a:rPr>
            <a:t> del </a:t>
          </a:r>
          <a:r>
            <a:rPr lang="en-US" sz="2400" dirty="0" err="1" smtClean="0">
              <a:solidFill>
                <a:schemeClr val="tx1"/>
              </a:solidFill>
            </a:rPr>
            <a:t>hábitat</a:t>
          </a:r>
          <a:endParaRPr lang="en-US" sz="2400" dirty="0" smtClean="0">
            <a:solidFill>
              <a:schemeClr val="tx1"/>
            </a:solidFill>
          </a:endParaRPr>
        </a:p>
        <a:p>
          <a:pPr rtl="0"/>
          <a:r>
            <a:rPr lang="es-MX" sz="2400" dirty="0" smtClean="0">
              <a:solidFill>
                <a:schemeClr val="tx1"/>
              </a:solidFill>
            </a:rPr>
            <a:t>El consumo de la cosecha y de recursos, incluyendo la sobre-explotación</a:t>
          </a:r>
          <a:endParaRPr lang="en-US" sz="2400" dirty="0">
            <a:solidFill>
              <a:schemeClr val="tx1"/>
            </a:solidFill>
          </a:endParaRPr>
        </a:p>
      </dgm:t>
    </dgm:pt>
    <dgm:pt modelId="{FED67EDA-0763-4D8B-9895-8CC6731ED3B7}" type="parTrans" cxnId="{6EC2E1CA-153D-43C0-AF74-E1B4B4C33447}">
      <dgm:prSet/>
      <dgm:spPr/>
      <dgm:t>
        <a:bodyPr/>
        <a:lstStyle/>
        <a:p>
          <a:endParaRPr lang="es-MX"/>
        </a:p>
      </dgm:t>
    </dgm:pt>
    <dgm:pt modelId="{BA0BF607-9DD6-4DF5-83E7-6148DA043B4B}" type="sibTrans" cxnId="{6EC2E1CA-153D-43C0-AF74-E1B4B4C33447}">
      <dgm:prSet/>
      <dgm:spPr/>
      <dgm:t>
        <a:bodyPr/>
        <a:lstStyle/>
        <a:p>
          <a:endParaRPr lang="es-MX"/>
        </a:p>
      </dgm:t>
    </dgm:pt>
    <dgm:pt modelId="{94160E8C-5455-4717-AD01-D6194DC5AA3F}">
      <dgm:prSet/>
      <dgm:spPr/>
      <dgm:t>
        <a:bodyPr/>
        <a:lstStyle/>
        <a:p>
          <a:pPr rtl="0"/>
          <a:r>
            <a:rPr lang="en-US" dirty="0" err="1" smtClean="0">
              <a:solidFill>
                <a:schemeClr val="tx1"/>
              </a:solidFill>
            </a:rPr>
            <a:t>Extracciones</a:t>
          </a:r>
          <a:r>
            <a:rPr lang="en-US" dirty="0" smtClean="0">
              <a:solidFill>
                <a:schemeClr val="tx1"/>
              </a:solidFill>
            </a:rPr>
            <a:t> de </a:t>
          </a:r>
          <a:r>
            <a:rPr lang="en-US" dirty="0" err="1" smtClean="0">
              <a:solidFill>
                <a:schemeClr val="tx1"/>
              </a:solidFill>
            </a:rPr>
            <a:t>madera</a:t>
          </a:r>
          <a:endParaRPr lang="en-US" dirty="0" smtClean="0">
            <a:solidFill>
              <a:schemeClr val="tx1"/>
            </a:solidFill>
          </a:endParaRPr>
        </a:p>
        <a:p>
          <a:pPr rtl="0"/>
          <a:r>
            <a:rPr lang="en-US" dirty="0" err="1" smtClean="0">
              <a:solidFill>
                <a:schemeClr val="tx1"/>
              </a:solidFill>
            </a:rPr>
            <a:t>Minería</a:t>
          </a:r>
          <a:endParaRPr lang="en-US" dirty="0" smtClean="0">
            <a:solidFill>
              <a:schemeClr val="tx1"/>
            </a:solidFill>
          </a:endParaRPr>
        </a:p>
        <a:p>
          <a:pPr rtl="0"/>
          <a:r>
            <a:rPr lang="es-MX" dirty="0" smtClean="0">
              <a:solidFill>
                <a:schemeClr val="tx1"/>
              </a:solidFill>
            </a:rPr>
            <a:t>La pesca y la recolección de las especies</a:t>
          </a:r>
          <a:endParaRPr lang="en-US" dirty="0">
            <a:solidFill>
              <a:schemeClr val="tx1"/>
            </a:solidFill>
          </a:endParaRPr>
        </a:p>
      </dgm:t>
    </dgm:pt>
    <dgm:pt modelId="{0F805418-0459-449F-87B6-00F8A1E5DBA5}" type="parTrans" cxnId="{54E35FAC-157D-49EF-A415-7875B18CEA0C}">
      <dgm:prSet/>
      <dgm:spPr/>
      <dgm:t>
        <a:bodyPr/>
        <a:lstStyle/>
        <a:p>
          <a:endParaRPr lang="es-MX"/>
        </a:p>
      </dgm:t>
    </dgm:pt>
    <dgm:pt modelId="{713B1BE6-9589-4D80-B83E-242B6B0C511E}" type="sibTrans" cxnId="{54E35FAC-157D-49EF-A415-7875B18CEA0C}">
      <dgm:prSet/>
      <dgm:spPr/>
      <dgm:t>
        <a:bodyPr/>
        <a:lstStyle/>
        <a:p>
          <a:endParaRPr lang="es-MX"/>
        </a:p>
      </dgm:t>
    </dgm:pt>
    <dgm:pt modelId="{28409A3E-4D00-4D16-B5A6-1F85CE8DA845}" type="pres">
      <dgm:prSet presAssocID="{23C6EBA9-49FF-4F42-A250-9756214B9589}" presName="linear" presStyleCnt="0">
        <dgm:presLayoutVars>
          <dgm:animLvl val="lvl"/>
          <dgm:resizeHandles val="exact"/>
        </dgm:presLayoutVars>
      </dgm:prSet>
      <dgm:spPr/>
      <dgm:t>
        <a:bodyPr/>
        <a:lstStyle/>
        <a:p>
          <a:endParaRPr lang="es-MX"/>
        </a:p>
      </dgm:t>
    </dgm:pt>
    <dgm:pt modelId="{AA50CD8B-25F2-4F7C-8952-F55A618BA1BB}" type="pres">
      <dgm:prSet presAssocID="{A62A1EE3-0901-47F1-A20C-447831913C22}" presName="parentText" presStyleLbl="node1" presStyleIdx="0" presStyleCnt="2" custScaleY="71958">
        <dgm:presLayoutVars>
          <dgm:chMax val="0"/>
          <dgm:bulletEnabled val="1"/>
        </dgm:presLayoutVars>
      </dgm:prSet>
      <dgm:spPr/>
      <dgm:t>
        <a:bodyPr/>
        <a:lstStyle/>
        <a:p>
          <a:endParaRPr lang="es-MX"/>
        </a:p>
      </dgm:t>
    </dgm:pt>
    <dgm:pt modelId="{F1905921-E571-46A1-9ED7-E8BC504EBB87}" type="pres">
      <dgm:prSet presAssocID="{BA0BF607-9DD6-4DF5-83E7-6148DA043B4B}" presName="spacer" presStyleCnt="0"/>
      <dgm:spPr/>
    </dgm:pt>
    <dgm:pt modelId="{F33833BE-4F93-430E-B4AB-440D080D9734}" type="pres">
      <dgm:prSet presAssocID="{94160E8C-5455-4717-AD01-D6194DC5AA3F}" presName="parentText" presStyleLbl="node1" presStyleIdx="1" presStyleCnt="2" custScaleY="61851" custLinFactY="8476" custLinFactNeighborY="100000">
        <dgm:presLayoutVars>
          <dgm:chMax val="0"/>
          <dgm:bulletEnabled val="1"/>
        </dgm:presLayoutVars>
      </dgm:prSet>
      <dgm:spPr/>
      <dgm:t>
        <a:bodyPr/>
        <a:lstStyle/>
        <a:p>
          <a:endParaRPr lang="es-MX"/>
        </a:p>
      </dgm:t>
    </dgm:pt>
  </dgm:ptLst>
  <dgm:cxnLst>
    <dgm:cxn modelId="{F91DC74B-C2D5-D744-B785-F6EBC803CB80}" type="presOf" srcId="{A62A1EE3-0901-47F1-A20C-447831913C22}" destId="{AA50CD8B-25F2-4F7C-8952-F55A618BA1BB}" srcOrd="0" destOrd="0" presId="urn:microsoft.com/office/officeart/2005/8/layout/vList2"/>
    <dgm:cxn modelId="{6EC2E1CA-153D-43C0-AF74-E1B4B4C33447}" srcId="{23C6EBA9-49FF-4F42-A250-9756214B9589}" destId="{A62A1EE3-0901-47F1-A20C-447831913C22}" srcOrd="0" destOrd="0" parTransId="{FED67EDA-0763-4D8B-9895-8CC6731ED3B7}" sibTransId="{BA0BF607-9DD6-4DF5-83E7-6148DA043B4B}"/>
    <dgm:cxn modelId="{8CD65B6C-F5EB-9B46-9955-433A959B929F}" type="presOf" srcId="{94160E8C-5455-4717-AD01-D6194DC5AA3F}" destId="{F33833BE-4F93-430E-B4AB-440D080D9734}" srcOrd="0" destOrd="0" presId="urn:microsoft.com/office/officeart/2005/8/layout/vList2"/>
    <dgm:cxn modelId="{54E35FAC-157D-49EF-A415-7875B18CEA0C}" srcId="{23C6EBA9-49FF-4F42-A250-9756214B9589}" destId="{94160E8C-5455-4717-AD01-D6194DC5AA3F}" srcOrd="1" destOrd="0" parTransId="{0F805418-0459-449F-87B6-00F8A1E5DBA5}" sibTransId="{713B1BE6-9589-4D80-B83E-242B6B0C511E}"/>
    <dgm:cxn modelId="{3EBA6A86-F55F-0549-A7F4-AACAC152FE65}" type="presOf" srcId="{23C6EBA9-49FF-4F42-A250-9756214B9589}" destId="{28409A3E-4D00-4D16-B5A6-1F85CE8DA845}" srcOrd="0" destOrd="0" presId="urn:microsoft.com/office/officeart/2005/8/layout/vList2"/>
    <dgm:cxn modelId="{58770584-8232-F04D-87D9-B0B68E1366DB}" type="presParOf" srcId="{28409A3E-4D00-4D16-B5A6-1F85CE8DA845}" destId="{AA50CD8B-25F2-4F7C-8952-F55A618BA1BB}" srcOrd="0" destOrd="0" presId="urn:microsoft.com/office/officeart/2005/8/layout/vList2"/>
    <dgm:cxn modelId="{0BAF093A-A048-EB4C-9CA8-065D3CA8A05B}" type="presParOf" srcId="{28409A3E-4D00-4D16-B5A6-1F85CE8DA845}" destId="{F1905921-E571-46A1-9ED7-E8BC504EBB87}" srcOrd="1" destOrd="0" presId="urn:microsoft.com/office/officeart/2005/8/layout/vList2"/>
    <dgm:cxn modelId="{010E7688-1328-5E44-8F45-36CD4EE0E1E1}" type="presParOf" srcId="{28409A3E-4D00-4D16-B5A6-1F85CE8DA845}" destId="{F33833BE-4F93-430E-B4AB-440D080D973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DAC0E91D-9362-404A-AA3D-7D36058D5FBA}"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0CB86ED4-1E69-4F1E-9207-49CE5E591291}">
      <dgm:prSet/>
      <dgm:spPr>
        <a:solidFill>
          <a:srgbClr val="71A400"/>
        </a:solidFill>
      </dgm:spPr>
      <dgm:t>
        <a:bodyPr/>
        <a:lstStyle/>
        <a:p>
          <a:pPr algn="ctr" rtl="0"/>
          <a:r>
            <a:rPr lang="en-US" b="1" dirty="0" err="1" smtClean="0"/>
            <a:t>Impulsores</a:t>
          </a:r>
          <a:r>
            <a:rPr lang="en-US" b="1" dirty="0" smtClean="0"/>
            <a:t> </a:t>
          </a:r>
          <a:r>
            <a:rPr lang="en-US" b="1" dirty="0" err="1" smtClean="0"/>
            <a:t>directos</a:t>
          </a:r>
          <a:endParaRPr lang="en-US" b="1" dirty="0"/>
        </a:p>
      </dgm:t>
    </dgm:pt>
    <dgm:pt modelId="{666CA5F0-5F00-4522-A656-E59E6C82DAC5}" type="parTrans" cxnId="{3B0AF8B1-3A4D-4FDB-B044-0569B306EDFC}">
      <dgm:prSet/>
      <dgm:spPr/>
      <dgm:t>
        <a:bodyPr/>
        <a:lstStyle/>
        <a:p>
          <a:pPr algn="ctr"/>
          <a:endParaRPr lang="es-MX"/>
        </a:p>
      </dgm:t>
    </dgm:pt>
    <dgm:pt modelId="{074A058F-E02C-41B4-AB31-C41BF251FCA6}" type="sibTrans" cxnId="{3B0AF8B1-3A4D-4FDB-B044-0569B306EDFC}">
      <dgm:prSet/>
      <dgm:spPr/>
      <dgm:t>
        <a:bodyPr/>
        <a:lstStyle/>
        <a:p>
          <a:pPr algn="ctr"/>
          <a:endParaRPr lang="es-MX"/>
        </a:p>
      </dgm:t>
    </dgm:pt>
    <dgm:pt modelId="{CD917D27-1ACB-4C92-A7DE-8346D651D5BD}" type="pres">
      <dgm:prSet presAssocID="{DAC0E91D-9362-404A-AA3D-7D36058D5FBA}" presName="linear" presStyleCnt="0">
        <dgm:presLayoutVars>
          <dgm:animLvl val="lvl"/>
          <dgm:resizeHandles val="exact"/>
        </dgm:presLayoutVars>
      </dgm:prSet>
      <dgm:spPr/>
      <dgm:t>
        <a:bodyPr/>
        <a:lstStyle/>
        <a:p>
          <a:endParaRPr lang="es-MX"/>
        </a:p>
      </dgm:t>
    </dgm:pt>
    <dgm:pt modelId="{03929944-9DCB-472E-BB51-61C26F703696}" type="pres">
      <dgm:prSet presAssocID="{0CB86ED4-1E69-4F1E-9207-49CE5E591291}" presName="parentText" presStyleLbl="node1" presStyleIdx="0" presStyleCnt="1" custLinFactNeighborX="13" custLinFactNeighborY="15406">
        <dgm:presLayoutVars>
          <dgm:chMax val="0"/>
          <dgm:bulletEnabled val="1"/>
        </dgm:presLayoutVars>
      </dgm:prSet>
      <dgm:spPr/>
      <dgm:t>
        <a:bodyPr/>
        <a:lstStyle/>
        <a:p>
          <a:endParaRPr lang="es-MX"/>
        </a:p>
      </dgm:t>
    </dgm:pt>
  </dgm:ptLst>
  <dgm:cxnLst>
    <dgm:cxn modelId="{E1FE89BD-747E-D64A-8CCB-891FB81C0B0F}" type="presOf" srcId="{0CB86ED4-1E69-4F1E-9207-49CE5E591291}" destId="{03929944-9DCB-472E-BB51-61C26F703696}" srcOrd="0" destOrd="0" presId="urn:microsoft.com/office/officeart/2005/8/layout/vList2"/>
    <dgm:cxn modelId="{949487F8-2F97-0147-8691-15ABF7CC19E6}" type="presOf" srcId="{DAC0E91D-9362-404A-AA3D-7D36058D5FBA}" destId="{CD917D27-1ACB-4C92-A7DE-8346D651D5BD}" srcOrd="0" destOrd="0" presId="urn:microsoft.com/office/officeart/2005/8/layout/vList2"/>
    <dgm:cxn modelId="{3B0AF8B1-3A4D-4FDB-B044-0569B306EDFC}" srcId="{DAC0E91D-9362-404A-AA3D-7D36058D5FBA}" destId="{0CB86ED4-1E69-4F1E-9207-49CE5E591291}" srcOrd="0" destOrd="0" parTransId="{666CA5F0-5F00-4522-A656-E59E6C82DAC5}" sibTransId="{074A058F-E02C-41B4-AB31-C41BF251FCA6}"/>
    <dgm:cxn modelId="{D72687CB-D967-E147-9031-9EA66A4D5662}" type="presParOf" srcId="{CD917D27-1ACB-4C92-A7DE-8346D651D5BD}" destId="{03929944-9DCB-472E-BB51-61C26F70369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0C6FB431-A3DF-421E-8371-2B183BC84303}"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083869E6-CEA1-4304-BED7-C48E5843167C}">
      <dgm:prSet/>
      <dgm:spPr/>
      <dgm:t>
        <a:bodyPr/>
        <a:lstStyle/>
        <a:p>
          <a:pPr algn="ctr" rtl="0"/>
          <a:r>
            <a:rPr lang="en-US" dirty="0" err="1" smtClean="0"/>
            <a:t>Polución</a:t>
          </a:r>
          <a:r>
            <a:rPr lang="en-US" dirty="0" smtClean="0"/>
            <a:t>	 	</a:t>
          </a:r>
          <a:r>
            <a:rPr lang="en-GB" dirty="0" err="1" smtClean="0"/>
            <a:t>Desechos</a:t>
          </a:r>
          <a:r>
            <a:rPr lang="en-GB" dirty="0" smtClean="0"/>
            <a:t> </a:t>
          </a:r>
          <a:r>
            <a:rPr lang="en-GB" dirty="0" err="1" smtClean="0"/>
            <a:t>industriales</a:t>
          </a:r>
          <a:endParaRPr lang="en-GB" dirty="0" smtClean="0"/>
        </a:p>
        <a:p>
          <a:pPr algn="l" rtl="0"/>
          <a:endParaRPr lang="en-GB" sz="1600" b="1" dirty="0" smtClean="0"/>
        </a:p>
      </dgm:t>
    </dgm:pt>
    <dgm:pt modelId="{EAD3E8A9-118A-4FB0-9E66-454DC8EA2842}" type="parTrans" cxnId="{1BCC9B66-9812-4551-9CE8-C3BD8E2BD257}">
      <dgm:prSet/>
      <dgm:spPr/>
      <dgm:t>
        <a:bodyPr/>
        <a:lstStyle/>
        <a:p>
          <a:endParaRPr lang="es-MX"/>
        </a:p>
      </dgm:t>
    </dgm:pt>
    <dgm:pt modelId="{AE2DCD34-637A-4897-BF04-38DD8B7F05E3}" type="sibTrans" cxnId="{1BCC9B66-9812-4551-9CE8-C3BD8E2BD257}">
      <dgm:prSet/>
      <dgm:spPr/>
      <dgm:t>
        <a:bodyPr/>
        <a:lstStyle/>
        <a:p>
          <a:endParaRPr lang="es-MX"/>
        </a:p>
      </dgm:t>
    </dgm:pt>
    <dgm:pt modelId="{25B5FC2B-B844-4D51-A784-F1E7946CE933}" type="pres">
      <dgm:prSet presAssocID="{0C6FB431-A3DF-421E-8371-2B183BC84303}" presName="linear" presStyleCnt="0">
        <dgm:presLayoutVars>
          <dgm:animLvl val="lvl"/>
          <dgm:resizeHandles val="exact"/>
        </dgm:presLayoutVars>
      </dgm:prSet>
      <dgm:spPr/>
      <dgm:t>
        <a:bodyPr/>
        <a:lstStyle/>
        <a:p>
          <a:endParaRPr lang="es-MX"/>
        </a:p>
      </dgm:t>
    </dgm:pt>
    <dgm:pt modelId="{6E7A22FC-FF1C-4966-AB4E-E042555ECCF0}" type="pres">
      <dgm:prSet presAssocID="{083869E6-CEA1-4304-BED7-C48E5843167C}" presName="parentText" presStyleLbl="node1" presStyleIdx="0" presStyleCnt="1" custScaleY="120206" custLinFactY="-67575" custLinFactNeighborX="17627" custLinFactNeighborY="-100000">
        <dgm:presLayoutVars>
          <dgm:chMax val="0"/>
          <dgm:bulletEnabled val="1"/>
        </dgm:presLayoutVars>
      </dgm:prSet>
      <dgm:spPr/>
      <dgm:t>
        <a:bodyPr/>
        <a:lstStyle/>
        <a:p>
          <a:endParaRPr lang="es-MX"/>
        </a:p>
      </dgm:t>
    </dgm:pt>
  </dgm:ptLst>
  <dgm:cxnLst>
    <dgm:cxn modelId="{B59D2214-E862-2F40-80A3-5EBD9C336F9D}" type="presOf" srcId="{0C6FB431-A3DF-421E-8371-2B183BC84303}" destId="{25B5FC2B-B844-4D51-A784-F1E7946CE933}" srcOrd="0" destOrd="0" presId="urn:microsoft.com/office/officeart/2005/8/layout/vList2"/>
    <dgm:cxn modelId="{1BCC9B66-9812-4551-9CE8-C3BD8E2BD257}" srcId="{0C6FB431-A3DF-421E-8371-2B183BC84303}" destId="{083869E6-CEA1-4304-BED7-C48E5843167C}" srcOrd="0" destOrd="0" parTransId="{EAD3E8A9-118A-4FB0-9E66-454DC8EA2842}" sibTransId="{AE2DCD34-637A-4897-BF04-38DD8B7F05E3}"/>
    <dgm:cxn modelId="{B783F1F5-A866-CF4C-808D-21D86C797527}" type="presOf" srcId="{083869E6-CEA1-4304-BED7-C48E5843167C}" destId="{6E7A22FC-FF1C-4966-AB4E-E042555ECCF0}" srcOrd="0" destOrd="0" presId="urn:microsoft.com/office/officeart/2005/8/layout/vList2"/>
    <dgm:cxn modelId="{5E0C2F90-AE55-8B40-A335-0101C74F8648}" type="presParOf" srcId="{25B5FC2B-B844-4D51-A784-F1E7946CE933}" destId="{6E7A22FC-FF1C-4966-AB4E-E042555ECCF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746713-0165-4BD2-BC78-52BD45A98C3C}"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es-MX"/>
        </a:p>
      </dgm:t>
    </dgm:pt>
    <dgm:pt modelId="{731C1F33-8ACB-4AD3-94B3-EEC3D4CC0994}">
      <dgm:prSet custT="1"/>
      <dgm:spPr>
        <a:solidFill>
          <a:schemeClr val="bg1">
            <a:lumMod val="75000"/>
          </a:schemeClr>
        </a:solidFill>
      </dgm:spPr>
      <dgm:t>
        <a:bodyPr/>
        <a:lstStyle/>
        <a:p>
          <a:pPr algn="ctr" rtl="0"/>
          <a:r>
            <a:rPr lang="es-ES" sz="3200" b="1" dirty="0" smtClean="0">
              <a:solidFill>
                <a:schemeClr val="bg1">
                  <a:lumMod val="10000"/>
                </a:schemeClr>
              </a:solidFill>
            </a:rPr>
            <a:t>Conceptos básicos sobre los ecosistemas de aguas</a:t>
          </a:r>
          <a:endParaRPr lang="en-GB" sz="3200" b="1" dirty="0">
            <a:solidFill>
              <a:schemeClr val="bg1">
                <a:lumMod val="10000"/>
              </a:schemeClr>
            </a:solidFill>
          </a:endParaRPr>
        </a:p>
      </dgm:t>
    </dgm:pt>
    <dgm:pt modelId="{C9C646A4-B8ED-4CAC-AFD0-7DB2A74AEDBD}" type="parTrans" cxnId="{53E602CE-C73F-4FC4-8428-9F63519FEE29}">
      <dgm:prSet/>
      <dgm:spPr/>
      <dgm:t>
        <a:bodyPr/>
        <a:lstStyle/>
        <a:p>
          <a:endParaRPr lang="es-MX"/>
        </a:p>
      </dgm:t>
    </dgm:pt>
    <dgm:pt modelId="{B9CFE610-D3DA-4C31-A12E-E9CE987F8CF0}" type="sibTrans" cxnId="{53E602CE-C73F-4FC4-8428-9F63519FEE29}">
      <dgm:prSet/>
      <dgm:spPr/>
      <dgm:t>
        <a:bodyPr/>
        <a:lstStyle/>
        <a:p>
          <a:endParaRPr lang="es-MX"/>
        </a:p>
      </dgm:t>
    </dgm:pt>
    <dgm:pt modelId="{1C96464B-26E1-42F0-91A4-F4691074E1C7}" type="pres">
      <dgm:prSet presAssocID="{B2746713-0165-4BD2-BC78-52BD45A98C3C}" presName="linear" presStyleCnt="0">
        <dgm:presLayoutVars>
          <dgm:animLvl val="lvl"/>
          <dgm:resizeHandles val="exact"/>
        </dgm:presLayoutVars>
      </dgm:prSet>
      <dgm:spPr/>
      <dgm:t>
        <a:bodyPr/>
        <a:lstStyle/>
        <a:p>
          <a:endParaRPr lang="es-MX"/>
        </a:p>
      </dgm:t>
    </dgm:pt>
    <dgm:pt modelId="{09634609-BB20-44E8-A55A-E918F1F79825}" type="pres">
      <dgm:prSet presAssocID="{731C1F33-8ACB-4AD3-94B3-EEC3D4CC0994}" presName="parentText" presStyleLbl="node1" presStyleIdx="0" presStyleCnt="1" custScaleY="288332">
        <dgm:presLayoutVars>
          <dgm:chMax val="0"/>
          <dgm:bulletEnabled val="1"/>
        </dgm:presLayoutVars>
      </dgm:prSet>
      <dgm:spPr/>
      <dgm:t>
        <a:bodyPr/>
        <a:lstStyle/>
        <a:p>
          <a:endParaRPr lang="es-MX"/>
        </a:p>
      </dgm:t>
    </dgm:pt>
  </dgm:ptLst>
  <dgm:cxnLst>
    <dgm:cxn modelId="{53E602CE-C73F-4FC4-8428-9F63519FEE29}" srcId="{B2746713-0165-4BD2-BC78-52BD45A98C3C}" destId="{731C1F33-8ACB-4AD3-94B3-EEC3D4CC0994}" srcOrd="0" destOrd="0" parTransId="{C9C646A4-B8ED-4CAC-AFD0-7DB2A74AEDBD}" sibTransId="{B9CFE610-D3DA-4C31-A12E-E9CE987F8CF0}"/>
    <dgm:cxn modelId="{EAC87FB0-E634-401A-868D-6A8AF94A8E7F}" type="presOf" srcId="{B2746713-0165-4BD2-BC78-52BD45A98C3C}" destId="{1C96464B-26E1-42F0-91A4-F4691074E1C7}" srcOrd="0" destOrd="0" presId="urn:microsoft.com/office/officeart/2005/8/layout/vList2"/>
    <dgm:cxn modelId="{CE9CF224-E428-4E2C-BD76-1E24FF409E5A}" type="presOf" srcId="{731C1F33-8ACB-4AD3-94B3-EEC3D4CC0994}" destId="{09634609-BB20-44E8-A55A-E918F1F79825}" srcOrd="0" destOrd="0" presId="urn:microsoft.com/office/officeart/2005/8/layout/vList2"/>
    <dgm:cxn modelId="{4581996E-0043-41C1-B57C-4CA8CC826F61}" type="presParOf" srcId="{1C96464B-26E1-42F0-91A4-F4691074E1C7}" destId="{09634609-BB20-44E8-A55A-E918F1F7982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3CD56931-6450-450E-B830-8E9C22F0E0D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AFED17F6-A0C3-4D1C-9DD7-ADE399DFE8E9}">
      <dgm:prSet/>
      <dgm:spPr>
        <a:solidFill>
          <a:srgbClr val="71A400"/>
        </a:solidFill>
      </dgm:spPr>
      <dgm:t>
        <a:bodyPr/>
        <a:lstStyle/>
        <a:p>
          <a:pPr rtl="0"/>
          <a:r>
            <a:rPr lang="es-MX" dirty="0" smtClean="0"/>
            <a:t>Impulsores del cambio de Los humedales del ecosistema</a:t>
          </a:r>
          <a:endParaRPr lang="en-US" dirty="0"/>
        </a:p>
      </dgm:t>
    </dgm:pt>
    <dgm:pt modelId="{7EBFC538-1385-47A6-9151-017C252DC388}" type="parTrans" cxnId="{9BF2DDDF-36C1-4EAA-AF71-504AB9ABCA0A}">
      <dgm:prSet/>
      <dgm:spPr/>
      <dgm:t>
        <a:bodyPr/>
        <a:lstStyle/>
        <a:p>
          <a:endParaRPr lang="es-MX"/>
        </a:p>
      </dgm:t>
    </dgm:pt>
    <dgm:pt modelId="{6F6959A0-B433-4C47-8EDA-3FB150BD33E1}" type="sibTrans" cxnId="{9BF2DDDF-36C1-4EAA-AF71-504AB9ABCA0A}">
      <dgm:prSet/>
      <dgm:spPr/>
      <dgm:t>
        <a:bodyPr/>
        <a:lstStyle/>
        <a:p>
          <a:endParaRPr lang="es-MX"/>
        </a:p>
      </dgm:t>
    </dgm:pt>
    <dgm:pt modelId="{09786911-3EA1-4713-88BA-68E988C67036}" type="pres">
      <dgm:prSet presAssocID="{3CD56931-6450-450E-B830-8E9C22F0E0D7}" presName="linear" presStyleCnt="0">
        <dgm:presLayoutVars>
          <dgm:animLvl val="lvl"/>
          <dgm:resizeHandles val="exact"/>
        </dgm:presLayoutVars>
      </dgm:prSet>
      <dgm:spPr/>
      <dgm:t>
        <a:bodyPr/>
        <a:lstStyle/>
        <a:p>
          <a:endParaRPr lang="es-MX"/>
        </a:p>
      </dgm:t>
    </dgm:pt>
    <dgm:pt modelId="{FD557C82-438D-4AFA-AFAB-7BDD0714FBB7}" type="pres">
      <dgm:prSet presAssocID="{AFED17F6-A0C3-4D1C-9DD7-ADE399DFE8E9}" presName="parentText" presStyleLbl="node1" presStyleIdx="0" presStyleCnt="1" custLinFactNeighborX="3352" custLinFactNeighborY="21531">
        <dgm:presLayoutVars>
          <dgm:chMax val="0"/>
          <dgm:bulletEnabled val="1"/>
        </dgm:presLayoutVars>
      </dgm:prSet>
      <dgm:spPr/>
      <dgm:t>
        <a:bodyPr/>
        <a:lstStyle/>
        <a:p>
          <a:endParaRPr lang="es-MX"/>
        </a:p>
      </dgm:t>
    </dgm:pt>
  </dgm:ptLst>
  <dgm:cxnLst>
    <dgm:cxn modelId="{9BF2DDDF-36C1-4EAA-AF71-504AB9ABCA0A}" srcId="{3CD56931-6450-450E-B830-8E9C22F0E0D7}" destId="{AFED17F6-A0C3-4D1C-9DD7-ADE399DFE8E9}" srcOrd="0" destOrd="0" parTransId="{7EBFC538-1385-47A6-9151-017C252DC388}" sibTransId="{6F6959A0-B433-4C47-8EDA-3FB150BD33E1}"/>
    <dgm:cxn modelId="{C777645B-64A6-5740-85BC-4D8D343F397A}" type="presOf" srcId="{3CD56931-6450-450E-B830-8E9C22F0E0D7}" destId="{09786911-3EA1-4713-88BA-68E988C67036}" srcOrd="0" destOrd="0" presId="urn:microsoft.com/office/officeart/2005/8/layout/vList2"/>
    <dgm:cxn modelId="{C4B62F5A-077C-0142-A288-60A55B17ED8E}" type="presOf" srcId="{AFED17F6-A0C3-4D1C-9DD7-ADE399DFE8E9}" destId="{FD557C82-438D-4AFA-AFAB-7BDD0714FBB7}" srcOrd="0" destOrd="0" presId="urn:microsoft.com/office/officeart/2005/8/layout/vList2"/>
    <dgm:cxn modelId="{4C336F7F-F963-8643-83F4-0E456A3D94D6}" type="presParOf" srcId="{09786911-3EA1-4713-88BA-68E988C67036}" destId="{FD557C82-438D-4AFA-AFAB-7BDD0714FBB7}"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0C6FB431-A3DF-421E-8371-2B183BC84303}"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083869E6-CEA1-4304-BED7-C48E5843167C}">
      <dgm:prSet/>
      <dgm:spPr/>
      <dgm:t>
        <a:bodyPr/>
        <a:lstStyle/>
        <a:p>
          <a:pPr algn="l" rtl="0"/>
          <a:r>
            <a:rPr lang="es-MX" b="1" dirty="0" smtClean="0">
              <a:solidFill>
                <a:schemeClr val="tx1"/>
              </a:solidFill>
            </a:rPr>
            <a:t>Residuos municipales y domésticos </a:t>
          </a:r>
        </a:p>
        <a:p>
          <a:pPr algn="l" rtl="0"/>
          <a:r>
            <a:rPr lang="es-MX" b="1" dirty="0" smtClean="0">
              <a:solidFill>
                <a:schemeClr val="tx1"/>
              </a:solidFill>
            </a:rPr>
            <a:t>	El petróleo y los residuos nucleares</a:t>
          </a:r>
        </a:p>
        <a:p>
          <a:pPr algn="l" rtl="0"/>
          <a:r>
            <a:rPr lang="es-MX" b="1" dirty="0" smtClean="0">
              <a:solidFill>
                <a:schemeClr val="tx1"/>
              </a:solidFill>
            </a:rPr>
            <a:t>		</a:t>
          </a:r>
          <a:r>
            <a:rPr lang="en-GB" b="1" dirty="0" err="1" smtClean="0">
              <a:solidFill>
                <a:schemeClr val="tx1"/>
              </a:solidFill>
            </a:rPr>
            <a:t>Residuos</a:t>
          </a:r>
          <a:r>
            <a:rPr lang="en-GB" b="1" dirty="0" smtClean="0">
              <a:solidFill>
                <a:schemeClr val="tx1"/>
              </a:solidFill>
            </a:rPr>
            <a:t> </a:t>
          </a:r>
          <a:r>
            <a:rPr lang="en-GB" b="1" dirty="0" err="1" smtClean="0">
              <a:solidFill>
                <a:schemeClr val="tx1"/>
              </a:solidFill>
            </a:rPr>
            <a:t>derivados</a:t>
          </a:r>
          <a:r>
            <a:rPr lang="en-GB" b="1" dirty="0" smtClean="0">
              <a:solidFill>
                <a:schemeClr val="tx1"/>
              </a:solidFill>
            </a:rPr>
            <a:t> de la </a:t>
          </a:r>
          <a:r>
            <a:rPr lang="en-GB" b="1" dirty="0" err="1" smtClean="0">
              <a:solidFill>
                <a:schemeClr val="tx1"/>
              </a:solidFill>
            </a:rPr>
            <a:t>agricultura</a:t>
          </a:r>
          <a:endParaRPr lang="en-GB" sz="1600" b="1" dirty="0" smtClean="0">
            <a:solidFill>
              <a:schemeClr val="tx1"/>
            </a:solidFill>
          </a:endParaRPr>
        </a:p>
      </dgm:t>
    </dgm:pt>
    <dgm:pt modelId="{EAD3E8A9-118A-4FB0-9E66-454DC8EA2842}" type="parTrans" cxnId="{1BCC9B66-9812-4551-9CE8-C3BD8E2BD257}">
      <dgm:prSet/>
      <dgm:spPr/>
      <dgm:t>
        <a:bodyPr/>
        <a:lstStyle/>
        <a:p>
          <a:endParaRPr lang="es-MX"/>
        </a:p>
      </dgm:t>
    </dgm:pt>
    <dgm:pt modelId="{AE2DCD34-637A-4897-BF04-38DD8B7F05E3}" type="sibTrans" cxnId="{1BCC9B66-9812-4551-9CE8-C3BD8E2BD257}">
      <dgm:prSet/>
      <dgm:spPr/>
      <dgm:t>
        <a:bodyPr/>
        <a:lstStyle/>
        <a:p>
          <a:endParaRPr lang="es-MX"/>
        </a:p>
      </dgm:t>
    </dgm:pt>
    <dgm:pt modelId="{25B5FC2B-B844-4D51-A784-F1E7946CE933}" type="pres">
      <dgm:prSet presAssocID="{0C6FB431-A3DF-421E-8371-2B183BC84303}" presName="linear" presStyleCnt="0">
        <dgm:presLayoutVars>
          <dgm:animLvl val="lvl"/>
          <dgm:resizeHandles val="exact"/>
        </dgm:presLayoutVars>
      </dgm:prSet>
      <dgm:spPr/>
      <dgm:t>
        <a:bodyPr/>
        <a:lstStyle/>
        <a:p>
          <a:endParaRPr lang="es-MX"/>
        </a:p>
      </dgm:t>
    </dgm:pt>
    <dgm:pt modelId="{6E7A22FC-FF1C-4966-AB4E-E042555ECCF0}" type="pres">
      <dgm:prSet presAssocID="{083869E6-CEA1-4304-BED7-C48E5843167C}" presName="parentText" presStyleLbl="node1" presStyleIdx="0" presStyleCnt="1" custScaleY="120206" custLinFactY="-67575" custLinFactNeighborX="17627" custLinFactNeighborY="-100000">
        <dgm:presLayoutVars>
          <dgm:chMax val="0"/>
          <dgm:bulletEnabled val="1"/>
        </dgm:presLayoutVars>
      </dgm:prSet>
      <dgm:spPr/>
      <dgm:t>
        <a:bodyPr/>
        <a:lstStyle/>
        <a:p>
          <a:endParaRPr lang="es-MX"/>
        </a:p>
      </dgm:t>
    </dgm:pt>
  </dgm:ptLst>
  <dgm:cxnLst>
    <dgm:cxn modelId="{DC0B96CA-2804-984A-BBB7-8A648C386800}" type="presOf" srcId="{083869E6-CEA1-4304-BED7-C48E5843167C}" destId="{6E7A22FC-FF1C-4966-AB4E-E042555ECCF0}" srcOrd="0" destOrd="0" presId="urn:microsoft.com/office/officeart/2005/8/layout/vList2"/>
    <dgm:cxn modelId="{1BCC9B66-9812-4551-9CE8-C3BD8E2BD257}" srcId="{0C6FB431-A3DF-421E-8371-2B183BC84303}" destId="{083869E6-CEA1-4304-BED7-C48E5843167C}" srcOrd="0" destOrd="0" parTransId="{EAD3E8A9-118A-4FB0-9E66-454DC8EA2842}" sibTransId="{AE2DCD34-637A-4897-BF04-38DD8B7F05E3}"/>
    <dgm:cxn modelId="{896E141F-2068-D241-BB79-3CC1D3DE3C94}" type="presOf" srcId="{0C6FB431-A3DF-421E-8371-2B183BC84303}" destId="{25B5FC2B-B844-4D51-A784-F1E7946CE933}" srcOrd="0" destOrd="0" presId="urn:microsoft.com/office/officeart/2005/8/layout/vList2"/>
    <dgm:cxn modelId="{F15223F1-A6F7-8D49-B825-0074032DDEE5}" type="presParOf" srcId="{25B5FC2B-B844-4D51-A784-F1E7946CE933}" destId="{6E7A22FC-FF1C-4966-AB4E-E042555ECCF0}"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3CD56931-6450-450E-B830-8E9C22F0E0D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AFED17F6-A0C3-4D1C-9DD7-ADE399DFE8E9}">
      <dgm:prSet/>
      <dgm:spPr>
        <a:solidFill>
          <a:srgbClr val="71A400"/>
        </a:solidFill>
      </dgm:spPr>
      <dgm:t>
        <a:bodyPr/>
        <a:lstStyle/>
        <a:p>
          <a:pPr rtl="0"/>
          <a:r>
            <a:rPr lang="es-MX" dirty="0" smtClean="0"/>
            <a:t>Impulsores del cambio de Los humedales del ecosistema</a:t>
          </a:r>
          <a:endParaRPr lang="en-US" dirty="0"/>
        </a:p>
      </dgm:t>
    </dgm:pt>
    <dgm:pt modelId="{7EBFC538-1385-47A6-9151-017C252DC388}" type="parTrans" cxnId="{9BF2DDDF-36C1-4EAA-AF71-504AB9ABCA0A}">
      <dgm:prSet/>
      <dgm:spPr/>
      <dgm:t>
        <a:bodyPr/>
        <a:lstStyle/>
        <a:p>
          <a:endParaRPr lang="es-MX"/>
        </a:p>
      </dgm:t>
    </dgm:pt>
    <dgm:pt modelId="{6F6959A0-B433-4C47-8EDA-3FB150BD33E1}" type="sibTrans" cxnId="{9BF2DDDF-36C1-4EAA-AF71-504AB9ABCA0A}">
      <dgm:prSet/>
      <dgm:spPr/>
      <dgm:t>
        <a:bodyPr/>
        <a:lstStyle/>
        <a:p>
          <a:endParaRPr lang="es-MX"/>
        </a:p>
      </dgm:t>
    </dgm:pt>
    <dgm:pt modelId="{09786911-3EA1-4713-88BA-68E988C67036}" type="pres">
      <dgm:prSet presAssocID="{3CD56931-6450-450E-B830-8E9C22F0E0D7}" presName="linear" presStyleCnt="0">
        <dgm:presLayoutVars>
          <dgm:animLvl val="lvl"/>
          <dgm:resizeHandles val="exact"/>
        </dgm:presLayoutVars>
      </dgm:prSet>
      <dgm:spPr/>
      <dgm:t>
        <a:bodyPr/>
        <a:lstStyle/>
        <a:p>
          <a:endParaRPr lang="es-MX"/>
        </a:p>
      </dgm:t>
    </dgm:pt>
    <dgm:pt modelId="{FD557C82-438D-4AFA-AFAB-7BDD0714FBB7}" type="pres">
      <dgm:prSet presAssocID="{AFED17F6-A0C3-4D1C-9DD7-ADE399DFE8E9}" presName="parentText" presStyleLbl="node1" presStyleIdx="0" presStyleCnt="1" custLinFactNeighborX="3352" custLinFactNeighborY="21531">
        <dgm:presLayoutVars>
          <dgm:chMax val="0"/>
          <dgm:bulletEnabled val="1"/>
        </dgm:presLayoutVars>
      </dgm:prSet>
      <dgm:spPr/>
      <dgm:t>
        <a:bodyPr/>
        <a:lstStyle/>
        <a:p>
          <a:endParaRPr lang="es-MX"/>
        </a:p>
      </dgm:t>
    </dgm:pt>
  </dgm:ptLst>
  <dgm:cxnLst>
    <dgm:cxn modelId="{C5A6EB08-B57F-4A47-938E-FD4B1A614A86}" type="presOf" srcId="{AFED17F6-A0C3-4D1C-9DD7-ADE399DFE8E9}" destId="{FD557C82-438D-4AFA-AFAB-7BDD0714FBB7}" srcOrd="0" destOrd="0" presId="urn:microsoft.com/office/officeart/2005/8/layout/vList2"/>
    <dgm:cxn modelId="{3A664016-6C38-BA4F-BE0D-BE15FAA8D734}" type="presOf" srcId="{3CD56931-6450-450E-B830-8E9C22F0E0D7}" destId="{09786911-3EA1-4713-88BA-68E988C67036}" srcOrd="0" destOrd="0" presId="urn:microsoft.com/office/officeart/2005/8/layout/vList2"/>
    <dgm:cxn modelId="{9BF2DDDF-36C1-4EAA-AF71-504AB9ABCA0A}" srcId="{3CD56931-6450-450E-B830-8E9C22F0E0D7}" destId="{AFED17F6-A0C3-4D1C-9DD7-ADE399DFE8E9}" srcOrd="0" destOrd="0" parTransId="{7EBFC538-1385-47A6-9151-017C252DC388}" sibTransId="{6F6959A0-B433-4C47-8EDA-3FB150BD33E1}"/>
    <dgm:cxn modelId="{1C90AD16-F79B-6447-B8AF-2FB9A24CD240}" type="presParOf" srcId="{09786911-3EA1-4713-88BA-68E988C67036}" destId="{FD557C82-438D-4AFA-AFAB-7BDD0714FBB7}"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0C6FB431-A3DF-421E-8371-2B183BC84303}"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51543490-2E66-4566-8A12-4EDF357F195F}">
      <dgm:prSet custT="1"/>
      <dgm:spPr/>
      <dgm:t>
        <a:bodyPr/>
        <a:lstStyle/>
        <a:p>
          <a:pPr rtl="0"/>
          <a:r>
            <a:rPr lang="en-US" sz="2000" b="1" dirty="0" err="1" smtClean="0">
              <a:solidFill>
                <a:schemeClr val="tx1"/>
              </a:solidFill>
            </a:rPr>
            <a:t>Introducción</a:t>
          </a:r>
          <a:r>
            <a:rPr lang="en-US" sz="2000" b="1" dirty="0" smtClean="0">
              <a:solidFill>
                <a:schemeClr val="tx1"/>
              </a:solidFill>
            </a:rPr>
            <a:t> de </a:t>
          </a:r>
          <a:r>
            <a:rPr lang="en-US" sz="2000" b="1" dirty="0" err="1" smtClean="0">
              <a:solidFill>
                <a:schemeClr val="tx1"/>
              </a:solidFill>
            </a:rPr>
            <a:t>especies</a:t>
          </a:r>
          <a:r>
            <a:rPr lang="en-US" sz="2000" b="1" dirty="0" smtClean="0">
              <a:solidFill>
                <a:schemeClr val="tx1"/>
              </a:solidFill>
            </a:rPr>
            <a:t> / </a:t>
          </a:r>
          <a:r>
            <a:rPr lang="en-US" sz="2000" b="1" dirty="0" err="1" smtClean="0">
              <a:solidFill>
                <a:schemeClr val="tx1"/>
              </a:solidFill>
            </a:rPr>
            <a:t>eliminación</a:t>
          </a:r>
          <a:endParaRPr lang="en-US" sz="2000" b="1" dirty="0" smtClean="0">
            <a:solidFill>
              <a:schemeClr val="tx1"/>
            </a:solidFill>
          </a:endParaRPr>
        </a:p>
        <a:p>
          <a:pPr rtl="0"/>
          <a:r>
            <a:rPr lang="en-US" sz="2000" b="1" dirty="0" smtClean="0">
              <a:solidFill>
                <a:schemeClr val="tx1"/>
              </a:solidFill>
            </a:rPr>
            <a:t>	</a:t>
          </a:r>
          <a:r>
            <a:rPr lang="en-US" sz="2000" b="1" dirty="0" err="1" smtClean="0">
              <a:solidFill>
                <a:schemeClr val="tx1"/>
              </a:solidFill>
            </a:rPr>
            <a:t>Introducción</a:t>
          </a:r>
          <a:r>
            <a:rPr lang="en-US" sz="2000" b="1" dirty="0" smtClean="0">
              <a:solidFill>
                <a:schemeClr val="tx1"/>
              </a:solidFill>
            </a:rPr>
            <a:t> de </a:t>
          </a:r>
          <a:r>
            <a:rPr lang="en-US" sz="2000" b="1" dirty="0" err="1" smtClean="0">
              <a:solidFill>
                <a:schemeClr val="tx1"/>
              </a:solidFill>
            </a:rPr>
            <a:t>especies</a:t>
          </a:r>
          <a:r>
            <a:rPr lang="en-US" sz="2000" b="1" dirty="0" smtClean="0">
              <a:solidFill>
                <a:schemeClr val="tx1"/>
              </a:solidFill>
            </a:rPr>
            <a:t> </a:t>
          </a:r>
          <a:r>
            <a:rPr lang="en-US" sz="2000" b="1" dirty="0" err="1" smtClean="0">
              <a:solidFill>
                <a:schemeClr val="tx1"/>
              </a:solidFill>
            </a:rPr>
            <a:t>invasoras</a:t>
          </a:r>
          <a:endParaRPr lang="en-US" sz="2000" b="1" dirty="0" smtClean="0">
            <a:solidFill>
              <a:schemeClr val="tx1"/>
            </a:solidFill>
          </a:endParaRPr>
        </a:p>
        <a:p>
          <a:pPr rtl="0"/>
          <a:r>
            <a:rPr lang="en-US" sz="2000" b="1" dirty="0" smtClean="0">
              <a:solidFill>
                <a:schemeClr val="tx1"/>
              </a:solidFill>
            </a:rPr>
            <a:t>		</a:t>
          </a:r>
          <a:r>
            <a:rPr lang="en-US" sz="2000" b="1" dirty="0" err="1" smtClean="0">
              <a:solidFill>
                <a:schemeClr val="tx1"/>
              </a:solidFill>
            </a:rPr>
            <a:t>Eliminación</a:t>
          </a:r>
          <a:r>
            <a:rPr lang="en-US" sz="2000" b="1" dirty="0" smtClean="0">
              <a:solidFill>
                <a:schemeClr val="tx1"/>
              </a:solidFill>
            </a:rPr>
            <a:t> de los </a:t>
          </a:r>
          <a:r>
            <a:rPr lang="en-US" sz="2000" b="1" dirty="0" err="1" smtClean="0">
              <a:solidFill>
                <a:schemeClr val="tx1"/>
              </a:solidFill>
            </a:rPr>
            <a:t>especies</a:t>
          </a:r>
          <a:r>
            <a:rPr lang="en-US" sz="2000" b="1" dirty="0" smtClean="0">
              <a:solidFill>
                <a:schemeClr val="tx1"/>
              </a:solidFill>
            </a:rPr>
            <a:t> </a:t>
          </a:r>
          <a:r>
            <a:rPr lang="en-US" sz="2000" b="1" dirty="0" err="1" smtClean="0">
              <a:solidFill>
                <a:schemeClr val="tx1"/>
              </a:solidFill>
            </a:rPr>
            <a:t>endemicos</a:t>
          </a:r>
          <a:endParaRPr lang="en-US" sz="2000" b="1" dirty="0">
            <a:solidFill>
              <a:schemeClr val="tx1"/>
            </a:solidFill>
          </a:endParaRPr>
        </a:p>
      </dgm:t>
    </dgm:pt>
    <dgm:pt modelId="{A8454A11-651C-47DA-981F-BC4D2C917B48}" type="parTrans" cxnId="{FADED167-3937-4CA7-9407-1B046C47AB99}">
      <dgm:prSet/>
      <dgm:spPr/>
      <dgm:t>
        <a:bodyPr/>
        <a:lstStyle/>
        <a:p>
          <a:endParaRPr lang="es-MX"/>
        </a:p>
      </dgm:t>
    </dgm:pt>
    <dgm:pt modelId="{CDC36688-BD4A-4AD5-BB30-9FDD63DA579F}" type="sibTrans" cxnId="{FADED167-3937-4CA7-9407-1B046C47AB99}">
      <dgm:prSet/>
      <dgm:spPr/>
      <dgm:t>
        <a:bodyPr/>
        <a:lstStyle/>
        <a:p>
          <a:endParaRPr lang="es-MX"/>
        </a:p>
      </dgm:t>
    </dgm:pt>
    <dgm:pt modelId="{25B5FC2B-B844-4D51-A784-F1E7946CE933}" type="pres">
      <dgm:prSet presAssocID="{0C6FB431-A3DF-421E-8371-2B183BC84303}" presName="linear" presStyleCnt="0">
        <dgm:presLayoutVars>
          <dgm:animLvl val="lvl"/>
          <dgm:resizeHandles val="exact"/>
        </dgm:presLayoutVars>
      </dgm:prSet>
      <dgm:spPr/>
      <dgm:t>
        <a:bodyPr/>
        <a:lstStyle/>
        <a:p>
          <a:endParaRPr lang="es-MX"/>
        </a:p>
      </dgm:t>
    </dgm:pt>
    <dgm:pt modelId="{BA509A9C-582C-4DD3-B3F0-C066CFAD7512}" type="pres">
      <dgm:prSet presAssocID="{51543490-2E66-4566-8A12-4EDF357F195F}" presName="parentText" presStyleLbl="node1" presStyleIdx="0" presStyleCnt="1" custScaleY="360815">
        <dgm:presLayoutVars>
          <dgm:chMax val="0"/>
          <dgm:bulletEnabled val="1"/>
        </dgm:presLayoutVars>
      </dgm:prSet>
      <dgm:spPr/>
      <dgm:t>
        <a:bodyPr/>
        <a:lstStyle/>
        <a:p>
          <a:endParaRPr lang="es-MX"/>
        </a:p>
      </dgm:t>
    </dgm:pt>
  </dgm:ptLst>
  <dgm:cxnLst>
    <dgm:cxn modelId="{C10AFF37-D6D1-244B-9D34-C28AF128C136}" type="presOf" srcId="{51543490-2E66-4566-8A12-4EDF357F195F}" destId="{BA509A9C-582C-4DD3-B3F0-C066CFAD7512}" srcOrd="0" destOrd="0" presId="urn:microsoft.com/office/officeart/2005/8/layout/vList2"/>
    <dgm:cxn modelId="{FADED167-3937-4CA7-9407-1B046C47AB99}" srcId="{0C6FB431-A3DF-421E-8371-2B183BC84303}" destId="{51543490-2E66-4566-8A12-4EDF357F195F}" srcOrd="0" destOrd="0" parTransId="{A8454A11-651C-47DA-981F-BC4D2C917B48}" sibTransId="{CDC36688-BD4A-4AD5-BB30-9FDD63DA579F}"/>
    <dgm:cxn modelId="{D9D944BD-A5E4-7646-8598-31EF7B1E3E45}" type="presOf" srcId="{0C6FB431-A3DF-421E-8371-2B183BC84303}" destId="{25B5FC2B-B844-4D51-A784-F1E7946CE933}" srcOrd="0" destOrd="0" presId="urn:microsoft.com/office/officeart/2005/8/layout/vList2"/>
    <dgm:cxn modelId="{534C6D83-8A7E-D147-AF5C-E95C9E32E001}" type="presParOf" srcId="{25B5FC2B-B844-4D51-A784-F1E7946CE933}" destId="{BA509A9C-582C-4DD3-B3F0-C066CFAD751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3CD56931-6450-450E-B830-8E9C22F0E0D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AFED17F6-A0C3-4D1C-9DD7-ADE399DFE8E9}">
      <dgm:prSet custT="1"/>
      <dgm:spPr>
        <a:solidFill>
          <a:srgbClr val="71A400"/>
        </a:solidFill>
      </dgm:spPr>
      <dgm:t>
        <a:bodyPr/>
        <a:lstStyle/>
        <a:p>
          <a:pPr algn="ctr" rtl="0"/>
          <a:r>
            <a:rPr lang="es-MX" sz="2400" dirty="0" smtClean="0"/>
            <a:t>Impulsores directos del cambio de Los humedales del ecosistema</a:t>
          </a:r>
          <a:endParaRPr lang="en-US" sz="2400" dirty="0"/>
        </a:p>
      </dgm:t>
    </dgm:pt>
    <dgm:pt modelId="{7EBFC538-1385-47A6-9151-017C252DC388}" type="parTrans" cxnId="{9BF2DDDF-36C1-4EAA-AF71-504AB9ABCA0A}">
      <dgm:prSet/>
      <dgm:spPr/>
      <dgm:t>
        <a:bodyPr/>
        <a:lstStyle/>
        <a:p>
          <a:endParaRPr lang="es-MX"/>
        </a:p>
      </dgm:t>
    </dgm:pt>
    <dgm:pt modelId="{6F6959A0-B433-4C47-8EDA-3FB150BD33E1}" type="sibTrans" cxnId="{9BF2DDDF-36C1-4EAA-AF71-504AB9ABCA0A}">
      <dgm:prSet/>
      <dgm:spPr/>
      <dgm:t>
        <a:bodyPr/>
        <a:lstStyle/>
        <a:p>
          <a:endParaRPr lang="es-MX"/>
        </a:p>
      </dgm:t>
    </dgm:pt>
    <dgm:pt modelId="{09786911-3EA1-4713-88BA-68E988C67036}" type="pres">
      <dgm:prSet presAssocID="{3CD56931-6450-450E-B830-8E9C22F0E0D7}" presName="linear" presStyleCnt="0">
        <dgm:presLayoutVars>
          <dgm:animLvl val="lvl"/>
          <dgm:resizeHandles val="exact"/>
        </dgm:presLayoutVars>
      </dgm:prSet>
      <dgm:spPr/>
      <dgm:t>
        <a:bodyPr/>
        <a:lstStyle/>
        <a:p>
          <a:endParaRPr lang="es-MX"/>
        </a:p>
      </dgm:t>
    </dgm:pt>
    <dgm:pt modelId="{FD557C82-438D-4AFA-AFAB-7BDD0714FBB7}" type="pres">
      <dgm:prSet presAssocID="{AFED17F6-A0C3-4D1C-9DD7-ADE399DFE8E9}" presName="parentText" presStyleLbl="node1" presStyleIdx="0" presStyleCnt="1" custLinFactNeighborX="9643" custLinFactNeighborY="8602">
        <dgm:presLayoutVars>
          <dgm:chMax val="0"/>
          <dgm:bulletEnabled val="1"/>
        </dgm:presLayoutVars>
      </dgm:prSet>
      <dgm:spPr/>
      <dgm:t>
        <a:bodyPr/>
        <a:lstStyle/>
        <a:p>
          <a:endParaRPr lang="es-MX"/>
        </a:p>
      </dgm:t>
    </dgm:pt>
  </dgm:ptLst>
  <dgm:cxnLst>
    <dgm:cxn modelId="{9BF2DDDF-36C1-4EAA-AF71-504AB9ABCA0A}" srcId="{3CD56931-6450-450E-B830-8E9C22F0E0D7}" destId="{AFED17F6-A0C3-4D1C-9DD7-ADE399DFE8E9}" srcOrd="0" destOrd="0" parTransId="{7EBFC538-1385-47A6-9151-017C252DC388}" sibTransId="{6F6959A0-B433-4C47-8EDA-3FB150BD33E1}"/>
    <dgm:cxn modelId="{FD747C48-58FE-6040-91CA-EEAF7C16C985}" type="presOf" srcId="{AFED17F6-A0C3-4D1C-9DD7-ADE399DFE8E9}" destId="{FD557C82-438D-4AFA-AFAB-7BDD0714FBB7}" srcOrd="0" destOrd="0" presId="urn:microsoft.com/office/officeart/2005/8/layout/vList2"/>
    <dgm:cxn modelId="{5D081005-43B9-5940-A6D5-6E969383F117}" type="presOf" srcId="{3CD56931-6450-450E-B830-8E9C22F0E0D7}" destId="{09786911-3EA1-4713-88BA-68E988C67036}" srcOrd="0" destOrd="0" presId="urn:microsoft.com/office/officeart/2005/8/layout/vList2"/>
    <dgm:cxn modelId="{3DF9D238-FB22-5B40-B825-1475E4849C2A}" type="presParOf" srcId="{09786911-3EA1-4713-88BA-68E988C67036}" destId="{FD557C82-438D-4AFA-AFAB-7BDD0714FBB7}"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1ABF9B69-984C-4417-8A85-1807FDC2EB85}"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82A768BB-2D80-4691-8E80-25180708B919}">
      <dgm:prSet custT="1"/>
      <dgm:spPr/>
      <dgm:t>
        <a:bodyPr/>
        <a:lstStyle/>
        <a:p>
          <a:pPr algn="ctr" rtl="0"/>
          <a:r>
            <a:rPr lang="en-US" sz="2400" b="1" dirty="0" err="1" smtClean="0">
              <a:solidFill>
                <a:schemeClr val="tx1"/>
              </a:solidFill>
            </a:rPr>
            <a:t>Variabilidad</a:t>
          </a:r>
          <a:r>
            <a:rPr lang="en-US" sz="2400" b="1" dirty="0" smtClean="0">
              <a:solidFill>
                <a:schemeClr val="tx1"/>
              </a:solidFill>
            </a:rPr>
            <a:t> </a:t>
          </a:r>
        </a:p>
        <a:p>
          <a:pPr algn="ctr" rtl="0"/>
          <a:r>
            <a:rPr lang="en-US" sz="2400" b="1" dirty="0" smtClean="0">
              <a:solidFill>
                <a:schemeClr val="tx1"/>
              </a:solidFill>
            </a:rPr>
            <a:t>y</a:t>
          </a:r>
        </a:p>
        <a:p>
          <a:pPr algn="ctr" rtl="0"/>
          <a:r>
            <a:rPr lang="en-US" sz="2400" b="1" dirty="0" smtClean="0">
              <a:solidFill>
                <a:schemeClr val="tx1"/>
              </a:solidFill>
            </a:rPr>
            <a:t> </a:t>
          </a:r>
          <a:r>
            <a:rPr lang="en-US" sz="2400" b="1" dirty="0" err="1" smtClean="0">
              <a:solidFill>
                <a:schemeClr val="tx1"/>
              </a:solidFill>
            </a:rPr>
            <a:t>cambio</a:t>
          </a:r>
          <a:r>
            <a:rPr lang="en-US" sz="2400" b="1" dirty="0" smtClean="0">
              <a:solidFill>
                <a:schemeClr val="tx1"/>
              </a:solidFill>
            </a:rPr>
            <a:t> </a:t>
          </a:r>
          <a:r>
            <a:rPr lang="en-US" sz="2400" b="1" dirty="0" err="1" smtClean="0">
              <a:solidFill>
                <a:schemeClr val="tx1"/>
              </a:solidFill>
            </a:rPr>
            <a:t>climático</a:t>
          </a:r>
          <a:endParaRPr lang="en-US" sz="2400" b="1" dirty="0">
            <a:solidFill>
              <a:schemeClr val="tx1"/>
            </a:solidFill>
          </a:endParaRPr>
        </a:p>
      </dgm:t>
    </dgm:pt>
    <dgm:pt modelId="{B941C1DD-E637-41CC-BA6F-88FE4B9BE2A4}" type="sibTrans" cxnId="{89DC5272-CF2F-4010-8707-2A90042F20FB}">
      <dgm:prSet/>
      <dgm:spPr/>
      <dgm:t>
        <a:bodyPr/>
        <a:lstStyle/>
        <a:p>
          <a:pPr algn="ctr"/>
          <a:endParaRPr lang="es-MX"/>
        </a:p>
      </dgm:t>
    </dgm:pt>
    <dgm:pt modelId="{558EA995-EB03-4B25-8C17-0C25E4D8B585}" type="parTrans" cxnId="{89DC5272-CF2F-4010-8707-2A90042F20FB}">
      <dgm:prSet/>
      <dgm:spPr/>
      <dgm:t>
        <a:bodyPr/>
        <a:lstStyle/>
        <a:p>
          <a:pPr algn="ctr"/>
          <a:endParaRPr lang="es-MX"/>
        </a:p>
      </dgm:t>
    </dgm:pt>
    <dgm:pt modelId="{14D08086-9BDE-46AF-881D-869BE8C689CA}" type="pres">
      <dgm:prSet presAssocID="{1ABF9B69-984C-4417-8A85-1807FDC2EB85}" presName="linear" presStyleCnt="0">
        <dgm:presLayoutVars>
          <dgm:animLvl val="lvl"/>
          <dgm:resizeHandles val="exact"/>
        </dgm:presLayoutVars>
      </dgm:prSet>
      <dgm:spPr/>
      <dgm:t>
        <a:bodyPr/>
        <a:lstStyle/>
        <a:p>
          <a:endParaRPr lang="es-MX"/>
        </a:p>
      </dgm:t>
    </dgm:pt>
    <dgm:pt modelId="{4B2A8A45-BF71-4CD2-B518-CA75145F475B}" type="pres">
      <dgm:prSet presAssocID="{82A768BB-2D80-4691-8E80-25180708B919}" presName="parentText" presStyleLbl="node1" presStyleIdx="0" presStyleCnt="1" custLinFactY="-75415" custLinFactNeighborY="-100000">
        <dgm:presLayoutVars>
          <dgm:chMax val="0"/>
          <dgm:bulletEnabled val="1"/>
        </dgm:presLayoutVars>
      </dgm:prSet>
      <dgm:spPr/>
      <dgm:t>
        <a:bodyPr/>
        <a:lstStyle/>
        <a:p>
          <a:endParaRPr lang="es-MX"/>
        </a:p>
      </dgm:t>
    </dgm:pt>
  </dgm:ptLst>
  <dgm:cxnLst>
    <dgm:cxn modelId="{89DC5272-CF2F-4010-8707-2A90042F20FB}" srcId="{1ABF9B69-984C-4417-8A85-1807FDC2EB85}" destId="{82A768BB-2D80-4691-8E80-25180708B919}" srcOrd="0" destOrd="0" parTransId="{558EA995-EB03-4B25-8C17-0C25E4D8B585}" sibTransId="{B941C1DD-E637-41CC-BA6F-88FE4B9BE2A4}"/>
    <dgm:cxn modelId="{F07BDDA0-4F97-D94D-A643-2E202009CE16}" type="presOf" srcId="{1ABF9B69-984C-4417-8A85-1807FDC2EB85}" destId="{14D08086-9BDE-46AF-881D-869BE8C689CA}" srcOrd="0" destOrd="0" presId="urn:microsoft.com/office/officeart/2005/8/layout/vList2"/>
    <dgm:cxn modelId="{7BBB28A7-C65A-9E46-95BB-4E3A64E92D51}" type="presOf" srcId="{82A768BB-2D80-4691-8E80-25180708B919}" destId="{4B2A8A45-BF71-4CD2-B518-CA75145F475B}" srcOrd="0" destOrd="0" presId="urn:microsoft.com/office/officeart/2005/8/layout/vList2"/>
    <dgm:cxn modelId="{40B0474C-25CF-3542-8768-E6E293984432}" type="presParOf" srcId="{14D08086-9BDE-46AF-881D-869BE8C689CA}" destId="{4B2A8A45-BF71-4CD2-B518-CA75145F475B}"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3CD56931-6450-450E-B830-8E9C22F0E0D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AFED17F6-A0C3-4D1C-9DD7-ADE399DFE8E9}">
      <dgm:prSet custT="1"/>
      <dgm:spPr>
        <a:solidFill>
          <a:srgbClr val="71A400"/>
        </a:solidFill>
      </dgm:spPr>
      <dgm:t>
        <a:bodyPr/>
        <a:lstStyle/>
        <a:p>
          <a:pPr algn="ctr" rtl="0"/>
          <a:r>
            <a:rPr lang="es-MX" sz="2400" dirty="0" smtClean="0"/>
            <a:t>Impulsores directos del cambio de Los humedales del ecosistema</a:t>
          </a:r>
          <a:endParaRPr lang="en-US" sz="2400" dirty="0"/>
        </a:p>
      </dgm:t>
    </dgm:pt>
    <dgm:pt modelId="{7EBFC538-1385-47A6-9151-017C252DC388}" type="parTrans" cxnId="{9BF2DDDF-36C1-4EAA-AF71-504AB9ABCA0A}">
      <dgm:prSet/>
      <dgm:spPr/>
      <dgm:t>
        <a:bodyPr/>
        <a:lstStyle/>
        <a:p>
          <a:endParaRPr lang="es-MX"/>
        </a:p>
      </dgm:t>
    </dgm:pt>
    <dgm:pt modelId="{6F6959A0-B433-4C47-8EDA-3FB150BD33E1}" type="sibTrans" cxnId="{9BF2DDDF-36C1-4EAA-AF71-504AB9ABCA0A}">
      <dgm:prSet/>
      <dgm:spPr/>
      <dgm:t>
        <a:bodyPr/>
        <a:lstStyle/>
        <a:p>
          <a:endParaRPr lang="es-MX"/>
        </a:p>
      </dgm:t>
    </dgm:pt>
    <dgm:pt modelId="{09786911-3EA1-4713-88BA-68E988C67036}" type="pres">
      <dgm:prSet presAssocID="{3CD56931-6450-450E-B830-8E9C22F0E0D7}" presName="linear" presStyleCnt="0">
        <dgm:presLayoutVars>
          <dgm:animLvl val="lvl"/>
          <dgm:resizeHandles val="exact"/>
        </dgm:presLayoutVars>
      </dgm:prSet>
      <dgm:spPr/>
      <dgm:t>
        <a:bodyPr/>
        <a:lstStyle/>
        <a:p>
          <a:endParaRPr lang="es-MX"/>
        </a:p>
      </dgm:t>
    </dgm:pt>
    <dgm:pt modelId="{FD557C82-438D-4AFA-AFAB-7BDD0714FBB7}" type="pres">
      <dgm:prSet presAssocID="{AFED17F6-A0C3-4D1C-9DD7-ADE399DFE8E9}" presName="parentText" presStyleLbl="node1" presStyleIdx="0" presStyleCnt="1" custLinFactNeighborX="9643" custLinFactNeighborY="8602">
        <dgm:presLayoutVars>
          <dgm:chMax val="0"/>
          <dgm:bulletEnabled val="1"/>
        </dgm:presLayoutVars>
      </dgm:prSet>
      <dgm:spPr/>
      <dgm:t>
        <a:bodyPr/>
        <a:lstStyle/>
        <a:p>
          <a:endParaRPr lang="es-MX"/>
        </a:p>
      </dgm:t>
    </dgm:pt>
  </dgm:ptLst>
  <dgm:cxnLst>
    <dgm:cxn modelId="{F35268AD-AF8B-A744-AE81-7294EC7738AD}" type="presOf" srcId="{AFED17F6-A0C3-4D1C-9DD7-ADE399DFE8E9}" destId="{FD557C82-438D-4AFA-AFAB-7BDD0714FBB7}" srcOrd="0" destOrd="0" presId="urn:microsoft.com/office/officeart/2005/8/layout/vList2"/>
    <dgm:cxn modelId="{9BF2DDDF-36C1-4EAA-AF71-504AB9ABCA0A}" srcId="{3CD56931-6450-450E-B830-8E9C22F0E0D7}" destId="{AFED17F6-A0C3-4D1C-9DD7-ADE399DFE8E9}" srcOrd="0" destOrd="0" parTransId="{7EBFC538-1385-47A6-9151-017C252DC388}" sibTransId="{6F6959A0-B433-4C47-8EDA-3FB150BD33E1}"/>
    <dgm:cxn modelId="{EDF75D38-177D-E54D-BE57-51393F0B84D9}" type="presOf" srcId="{3CD56931-6450-450E-B830-8E9C22F0E0D7}" destId="{09786911-3EA1-4713-88BA-68E988C67036}" srcOrd="0" destOrd="0" presId="urn:microsoft.com/office/officeart/2005/8/layout/vList2"/>
    <dgm:cxn modelId="{7964C703-6547-474F-9434-2F42FAAC0D69}" type="presParOf" srcId="{09786911-3EA1-4713-88BA-68E988C67036}" destId="{FD557C82-438D-4AFA-AFAB-7BDD0714FBB7}"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1ABF9B69-984C-4417-8A85-1807FDC2EB85}"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D980BE38-6731-4B7C-8082-6E0CEAAC048C}">
      <dgm:prSet custT="1"/>
      <dgm:spPr/>
      <dgm:t>
        <a:bodyPr/>
        <a:lstStyle/>
        <a:p>
          <a:pPr rtl="0"/>
          <a:r>
            <a:rPr lang="en-US" sz="2000" b="1" dirty="0" err="1" smtClean="0">
              <a:solidFill>
                <a:schemeClr val="tx1"/>
              </a:solidFill>
            </a:rPr>
            <a:t>Temperatura</a:t>
          </a:r>
          <a:r>
            <a:rPr lang="en-US" sz="2000" b="1" dirty="0" smtClean="0">
              <a:solidFill>
                <a:schemeClr val="tx1"/>
              </a:solidFill>
            </a:rPr>
            <a:t> :</a:t>
          </a:r>
        </a:p>
        <a:p>
          <a:pPr rtl="0"/>
          <a:r>
            <a:rPr lang="en-US" sz="2000" b="1" dirty="0" err="1" smtClean="0">
              <a:solidFill>
                <a:schemeClr val="tx1"/>
              </a:solidFill>
            </a:rPr>
            <a:t>Precipitación</a:t>
          </a:r>
          <a:r>
            <a:rPr lang="en-US" sz="2000" b="1" dirty="0" smtClean="0">
              <a:solidFill>
                <a:schemeClr val="tx1"/>
              </a:solidFill>
            </a:rPr>
            <a:t>, </a:t>
          </a:r>
          <a:r>
            <a:rPr lang="en-US" sz="2000" b="1" dirty="0" err="1" smtClean="0">
              <a:solidFill>
                <a:schemeClr val="tx1"/>
              </a:solidFill>
            </a:rPr>
            <a:t>Inundación</a:t>
          </a:r>
          <a:r>
            <a:rPr lang="en-US" sz="2000" b="1" dirty="0" smtClean="0">
              <a:solidFill>
                <a:schemeClr val="tx1"/>
              </a:solidFill>
            </a:rPr>
            <a:t>, </a:t>
          </a:r>
          <a:r>
            <a:rPr lang="en-US" sz="2000" b="1" dirty="0" err="1" smtClean="0">
              <a:solidFill>
                <a:schemeClr val="tx1"/>
              </a:solidFill>
            </a:rPr>
            <a:t>nivel</a:t>
          </a:r>
          <a:r>
            <a:rPr lang="en-US" sz="2000" b="1" dirty="0" smtClean="0">
              <a:solidFill>
                <a:schemeClr val="tx1"/>
              </a:solidFill>
            </a:rPr>
            <a:t> del mar, </a:t>
          </a:r>
          <a:r>
            <a:rPr lang="en-US" sz="2000" b="1" dirty="0" err="1" smtClean="0">
              <a:solidFill>
                <a:schemeClr val="tx1"/>
              </a:solidFill>
            </a:rPr>
            <a:t>Intrusión</a:t>
          </a:r>
          <a:r>
            <a:rPr lang="en-US" sz="2000" b="1" dirty="0" smtClean="0">
              <a:solidFill>
                <a:schemeClr val="tx1"/>
              </a:solidFill>
            </a:rPr>
            <a:t> </a:t>
          </a:r>
          <a:r>
            <a:rPr lang="en-US" sz="2000" b="1" dirty="0" err="1" smtClean="0">
              <a:solidFill>
                <a:schemeClr val="tx1"/>
              </a:solidFill>
            </a:rPr>
            <a:t>salina</a:t>
          </a:r>
          <a:r>
            <a:rPr lang="en-US" sz="2000" b="1" dirty="0" smtClean="0">
              <a:solidFill>
                <a:schemeClr val="tx1"/>
              </a:solidFill>
            </a:rPr>
            <a:t>, </a:t>
          </a:r>
          <a:r>
            <a:rPr lang="en-US" sz="2000" b="1" dirty="0" err="1" smtClean="0">
              <a:solidFill>
                <a:schemeClr val="tx1"/>
              </a:solidFill>
            </a:rPr>
            <a:t>Eventos</a:t>
          </a:r>
          <a:r>
            <a:rPr lang="en-US" sz="2000" b="1" dirty="0" smtClean="0">
              <a:solidFill>
                <a:schemeClr val="tx1"/>
              </a:solidFill>
            </a:rPr>
            <a:t> </a:t>
          </a:r>
          <a:r>
            <a:rPr lang="en-US" sz="2000" b="1" dirty="0" err="1" smtClean="0">
              <a:solidFill>
                <a:schemeClr val="tx1"/>
              </a:solidFill>
            </a:rPr>
            <a:t>extremos</a:t>
          </a:r>
          <a:r>
            <a:rPr lang="en-US" sz="2000" b="1" dirty="0" smtClean="0">
              <a:solidFill>
                <a:schemeClr val="tx1"/>
              </a:solidFill>
            </a:rPr>
            <a:t> (</a:t>
          </a:r>
          <a:r>
            <a:rPr lang="es-MX" sz="2000" b="1" dirty="0" smtClean="0">
              <a:solidFill>
                <a:schemeClr val="tx1"/>
              </a:solidFill>
            </a:rPr>
            <a:t>ciclones y tempestades marinas</a:t>
          </a:r>
          <a:r>
            <a:rPr lang="en-US" sz="2000" dirty="0" smtClean="0">
              <a:solidFill>
                <a:schemeClr val="tx1"/>
              </a:solidFill>
            </a:rPr>
            <a:t>)</a:t>
          </a:r>
          <a:endParaRPr lang="es-MX" sz="2000" dirty="0">
            <a:solidFill>
              <a:schemeClr val="tx1"/>
            </a:solidFill>
          </a:endParaRPr>
        </a:p>
      </dgm:t>
    </dgm:pt>
    <dgm:pt modelId="{2D282A55-4CE8-4455-847F-2FAD044D84A1}" type="parTrans" cxnId="{389370F1-34A6-43C5-B0F5-A1901E31DC0B}">
      <dgm:prSet/>
      <dgm:spPr/>
      <dgm:t>
        <a:bodyPr/>
        <a:lstStyle/>
        <a:p>
          <a:endParaRPr lang="es-MX"/>
        </a:p>
      </dgm:t>
    </dgm:pt>
    <dgm:pt modelId="{28BAE4DC-2F9E-4046-97C1-558BF47309C8}" type="sibTrans" cxnId="{389370F1-34A6-43C5-B0F5-A1901E31DC0B}">
      <dgm:prSet/>
      <dgm:spPr/>
      <dgm:t>
        <a:bodyPr/>
        <a:lstStyle/>
        <a:p>
          <a:endParaRPr lang="es-MX"/>
        </a:p>
      </dgm:t>
    </dgm:pt>
    <dgm:pt modelId="{14D08086-9BDE-46AF-881D-869BE8C689CA}" type="pres">
      <dgm:prSet presAssocID="{1ABF9B69-984C-4417-8A85-1807FDC2EB85}" presName="linear" presStyleCnt="0">
        <dgm:presLayoutVars>
          <dgm:animLvl val="lvl"/>
          <dgm:resizeHandles val="exact"/>
        </dgm:presLayoutVars>
      </dgm:prSet>
      <dgm:spPr/>
      <dgm:t>
        <a:bodyPr/>
        <a:lstStyle/>
        <a:p>
          <a:endParaRPr lang="es-MX"/>
        </a:p>
      </dgm:t>
    </dgm:pt>
    <dgm:pt modelId="{D715EC7C-7B51-4E8A-ABC6-6EDFBE4CBF15}" type="pres">
      <dgm:prSet presAssocID="{D980BE38-6731-4B7C-8082-6E0CEAAC048C}" presName="parentText" presStyleLbl="node1" presStyleIdx="0" presStyleCnt="1" custLinFactNeighborY="-33738">
        <dgm:presLayoutVars>
          <dgm:chMax val="0"/>
          <dgm:bulletEnabled val="1"/>
        </dgm:presLayoutVars>
      </dgm:prSet>
      <dgm:spPr/>
      <dgm:t>
        <a:bodyPr/>
        <a:lstStyle/>
        <a:p>
          <a:endParaRPr lang="es-MX"/>
        </a:p>
      </dgm:t>
    </dgm:pt>
  </dgm:ptLst>
  <dgm:cxnLst>
    <dgm:cxn modelId="{389370F1-34A6-43C5-B0F5-A1901E31DC0B}" srcId="{1ABF9B69-984C-4417-8A85-1807FDC2EB85}" destId="{D980BE38-6731-4B7C-8082-6E0CEAAC048C}" srcOrd="0" destOrd="0" parTransId="{2D282A55-4CE8-4455-847F-2FAD044D84A1}" sibTransId="{28BAE4DC-2F9E-4046-97C1-558BF47309C8}"/>
    <dgm:cxn modelId="{AD0CAA63-D38F-3646-97DA-A6C16880D6A4}" type="presOf" srcId="{1ABF9B69-984C-4417-8A85-1807FDC2EB85}" destId="{14D08086-9BDE-46AF-881D-869BE8C689CA}" srcOrd="0" destOrd="0" presId="urn:microsoft.com/office/officeart/2005/8/layout/vList2"/>
    <dgm:cxn modelId="{601BED3D-2D11-7648-B8D7-3EBAB8190B70}" type="presOf" srcId="{D980BE38-6731-4B7C-8082-6E0CEAAC048C}" destId="{D715EC7C-7B51-4E8A-ABC6-6EDFBE4CBF15}" srcOrd="0" destOrd="0" presId="urn:microsoft.com/office/officeart/2005/8/layout/vList2"/>
    <dgm:cxn modelId="{D619609F-B058-154A-B54A-8FE28F12164E}" type="presParOf" srcId="{14D08086-9BDE-46AF-881D-869BE8C689CA}" destId="{D715EC7C-7B51-4E8A-ABC6-6EDFBE4CBF15}" srcOrd="0" destOrd="0" presId="urn:microsoft.com/office/officeart/2005/8/layout/vList2"/>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1ABF9B69-984C-4417-8A85-1807FDC2EB85}"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82A768BB-2D80-4691-8E80-25180708B919}">
      <dgm:prSet custT="1"/>
      <dgm:spPr/>
      <dgm:t>
        <a:bodyPr/>
        <a:lstStyle/>
        <a:p>
          <a:pPr algn="l" rtl="0"/>
          <a:r>
            <a:rPr lang="en-US" sz="2000" b="1" dirty="0" smtClean="0">
              <a:solidFill>
                <a:schemeClr val="tx1"/>
              </a:solidFill>
            </a:rPr>
            <a:t>Natural: </a:t>
          </a:r>
        </a:p>
        <a:p>
          <a:pPr algn="l" rtl="0"/>
          <a:r>
            <a:rPr lang="en-US" sz="2000" b="1" dirty="0" err="1" smtClean="0">
              <a:solidFill>
                <a:schemeClr val="tx1"/>
              </a:solidFill>
            </a:rPr>
            <a:t>Erupciones</a:t>
          </a:r>
          <a:r>
            <a:rPr lang="en-US" sz="2000" b="1" dirty="0" smtClean="0">
              <a:solidFill>
                <a:schemeClr val="tx1"/>
              </a:solidFill>
            </a:rPr>
            <a:t> </a:t>
          </a:r>
          <a:r>
            <a:rPr lang="en-US" sz="2000" b="1" dirty="0" err="1" smtClean="0">
              <a:solidFill>
                <a:schemeClr val="tx1"/>
              </a:solidFill>
            </a:rPr>
            <a:t>volcanicas</a:t>
          </a:r>
          <a:r>
            <a:rPr lang="en-US" sz="2000" b="1" dirty="0" smtClean="0">
              <a:solidFill>
                <a:schemeClr val="tx1"/>
              </a:solidFill>
            </a:rPr>
            <a:t>, </a:t>
          </a:r>
        </a:p>
        <a:p>
          <a:pPr algn="l" rtl="0"/>
          <a:r>
            <a:rPr lang="en-US" sz="2000" b="1" dirty="0" smtClean="0">
              <a:solidFill>
                <a:schemeClr val="tx1"/>
              </a:solidFill>
            </a:rPr>
            <a:t>Tsunamis, </a:t>
          </a:r>
          <a:r>
            <a:rPr lang="en-US" sz="2000" b="1" dirty="0" err="1" smtClean="0">
              <a:solidFill>
                <a:schemeClr val="tx1"/>
              </a:solidFill>
            </a:rPr>
            <a:t>Terremotos</a:t>
          </a:r>
          <a:endParaRPr lang="en-US" sz="2000" b="1" dirty="0">
            <a:solidFill>
              <a:schemeClr val="tx1"/>
            </a:solidFill>
          </a:endParaRPr>
        </a:p>
      </dgm:t>
    </dgm:pt>
    <dgm:pt modelId="{B941C1DD-E637-41CC-BA6F-88FE4B9BE2A4}" type="sibTrans" cxnId="{89DC5272-CF2F-4010-8707-2A90042F20FB}">
      <dgm:prSet/>
      <dgm:spPr/>
      <dgm:t>
        <a:bodyPr/>
        <a:lstStyle/>
        <a:p>
          <a:pPr algn="ctr"/>
          <a:endParaRPr lang="es-MX"/>
        </a:p>
      </dgm:t>
    </dgm:pt>
    <dgm:pt modelId="{558EA995-EB03-4B25-8C17-0C25E4D8B585}" type="parTrans" cxnId="{89DC5272-CF2F-4010-8707-2A90042F20FB}">
      <dgm:prSet/>
      <dgm:spPr/>
      <dgm:t>
        <a:bodyPr/>
        <a:lstStyle/>
        <a:p>
          <a:pPr algn="ctr"/>
          <a:endParaRPr lang="es-MX"/>
        </a:p>
      </dgm:t>
    </dgm:pt>
    <dgm:pt modelId="{14D08086-9BDE-46AF-881D-869BE8C689CA}" type="pres">
      <dgm:prSet presAssocID="{1ABF9B69-984C-4417-8A85-1807FDC2EB85}" presName="linear" presStyleCnt="0">
        <dgm:presLayoutVars>
          <dgm:animLvl val="lvl"/>
          <dgm:resizeHandles val="exact"/>
        </dgm:presLayoutVars>
      </dgm:prSet>
      <dgm:spPr/>
      <dgm:t>
        <a:bodyPr/>
        <a:lstStyle/>
        <a:p>
          <a:endParaRPr lang="es-MX"/>
        </a:p>
      </dgm:t>
    </dgm:pt>
    <dgm:pt modelId="{4B2A8A45-BF71-4CD2-B518-CA75145F475B}" type="pres">
      <dgm:prSet presAssocID="{82A768BB-2D80-4691-8E80-25180708B919}" presName="parentText" presStyleLbl="node1" presStyleIdx="0" presStyleCnt="1" custScaleY="758407" custLinFactY="60658" custLinFactNeighborX="-4413" custLinFactNeighborY="100000">
        <dgm:presLayoutVars>
          <dgm:chMax val="0"/>
          <dgm:bulletEnabled val="1"/>
        </dgm:presLayoutVars>
      </dgm:prSet>
      <dgm:spPr/>
      <dgm:t>
        <a:bodyPr/>
        <a:lstStyle/>
        <a:p>
          <a:endParaRPr lang="es-MX"/>
        </a:p>
      </dgm:t>
    </dgm:pt>
  </dgm:ptLst>
  <dgm:cxnLst>
    <dgm:cxn modelId="{162B09A7-72BC-FF48-88AA-23E8F074548C}" type="presOf" srcId="{82A768BB-2D80-4691-8E80-25180708B919}" destId="{4B2A8A45-BF71-4CD2-B518-CA75145F475B}" srcOrd="0" destOrd="0" presId="urn:microsoft.com/office/officeart/2005/8/layout/vList2"/>
    <dgm:cxn modelId="{89DC5272-CF2F-4010-8707-2A90042F20FB}" srcId="{1ABF9B69-984C-4417-8A85-1807FDC2EB85}" destId="{82A768BB-2D80-4691-8E80-25180708B919}" srcOrd="0" destOrd="0" parTransId="{558EA995-EB03-4B25-8C17-0C25E4D8B585}" sibTransId="{B941C1DD-E637-41CC-BA6F-88FE4B9BE2A4}"/>
    <dgm:cxn modelId="{DC1291B2-59BB-224F-9347-E374382576F3}" type="presOf" srcId="{1ABF9B69-984C-4417-8A85-1807FDC2EB85}" destId="{14D08086-9BDE-46AF-881D-869BE8C689CA}" srcOrd="0" destOrd="0" presId="urn:microsoft.com/office/officeart/2005/8/layout/vList2"/>
    <dgm:cxn modelId="{00558A41-2447-9044-9400-A4A440EFE2A5}" type="presParOf" srcId="{14D08086-9BDE-46AF-881D-869BE8C689CA}" destId="{4B2A8A45-BF71-4CD2-B518-CA75145F475B}"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3CD56931-6450-450E-B830-8E9C22F0E0D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AFED17F6-A0C3-4D1C-9DD7-ADE399DFE8E9}">
      <dgm:prSet custT="1"/>
      <dgm:spPr>
        <a:solidFill>
          <a:srgbClr val="71A400"/>
        </a:solidFill>
      </dgm:spPr>
      <dgm:t>
        <a:bodyPr/>
        <a:lstStyle/>
        <a:p>
          <a:pPr algn="ctr" rtl="0"/>
          <a:r>
            <a:rPr lang="es-MX" sz="2400" dirty="0" smtClean="0"/>
            <a:t>Impulsores directos del cambio de Los humedales del ecosistema</a:t>
          </a:r>
          <a:endParaRPr lang="en-US" sz="2400" dirty="0"/>
        </a:p>
      </dgm:t>
    </dgm:pt>
    <dgm:pt modelId="{7EBFC538-1385-47A6-9151-017C252DC388}" type="parTrans" cxnId="{9BF2DDDF-36C1-4EAA-AF71-504AB9ABCA0A}">
      <dgm:prSet/>
      <dgm:spPr/>
      <dgm:t>
        <a:bodyPr/>
        <a:lstStyle/>
        <a:p>
          <a:endParaRPr lang="es-MX"/>
        </a:p>
      </dgm:t>
    </dgm:pt>
    <dgm:pt modelId="{6F6959A0-B433-4C47-8EDA-3FB150BD33E1}" type="sibTrans" cxnId="{9BF2DDDF-36C1-4EAA-AF71-504AB9ABCA0A}">
      <dgm:prSet/>
      <dgm:spPr/>
      <dgm:t>
        <a:bodyPr/>
        <a:lstStyle/>
        <a:p>
          <a:endParaRPr lang="es-MX"/>
        </a:p>
      </dgm:t>
    </dgm:pt>
    <dgm:pt modelId="{09786911-3EA1-4713-88BA-68E988C67036}" type="pres">
      <dgm:prSet presAssocID="{3CD56931-6450-450E-B830-8E9C22F0E0D7}" presName="linear" presStyleCnt="0">
        <dgm:presLayoutVars>
          <dgm:animLvl val="lvl"/>
          <dgm:resizeHandles val="exact"/>
        </dgm:presLayoutVars>
      </dgm:prSet>
      <dgm:spPr/>
      <dgm:t>
        <a:bodyPr/>
        <a:lstStyle/>
        <a:p>
          <a:endParaRPr lang="es-MX"/>
        </a:p>
      </dgm:t>
    </dgm:pt>
    <dgm:pt modelId="{FD557C82-438D-4AFA-AFAB-7BDD0714FBB7}" type="pres">
      <dgm:prSet presAssocID="{AFED17F6-A0C3-4D1C-9DD7-ADE399DFE8E9}" presName="parentText" presStyleLbl="node1" presStyleIdx="0" presStyleCnt="1" custLinFactNeighborX="9643" custLinFactNeighborY="8602">
        <dgm:presLayoutVars>
          <dgm:chMax val="0"/>
          <dgm:bulletEnabled val="1"/>
        </dgm:presLayoutVars>
      </dgm:prSet>
      <dgm:spPr/>
      <dgm:t>
        <a:bodyPr/>
        <a:lstStyle/>
        <a:p>
          <a:endParaRPr lang="es-MX"/>
        </a:p>
      </dgm:t>
    </dgm:pt>
  </dgm:ptLst>
  <dgm:cxnLst>
    <dgm:cxn modelId="{AB06D908-0C89-064C-A5A2-A80DB5257F25}" type="presOf" srcId="{3CD56931-6450-450E-B830-8E9C22F0E0D7}" destId="{09786911-3EA1-4713-88BA-68E988C67036}" srcOrd="0" destOrd="0" presId="urn:microsoft.com/office/officeart/2005/8/layout/vList2"/>
    <dgm:cxn modelId="{411F16EB-593B-AC45-9920-F04B12B9576B}" type="presOf" srcId="{AFED17F6-A0C3-4D1C-9DD7-ADE399DFE8E9}" destId="{FD557C82-438D-4AFA-AFAB-7BDD0714FBB7}" srcOrd="0" destOrd="0" presId="urn:microsoft.com/office/officeart/2005/8/layout/vList2"/>
    <dgm:cxn modelId="{9BF2DDDF-36C1-4EAA-AF71-504AB9ABCA0A}" srcId="{3CD56931-6450-450E-B830-8E9C22F0E0D7}" destId="{AFED17F6-A0C3-4D1C-9DD7-ADE399DFE8E9}" srcOrd="0" destOrd="0" parTransId="{7EBFC538-1385-47A6-9151-017C252DC388}" sibTransId="{6F6959A0-B433-4C47-8EDA-3FB150BD33E1}"/>
    <dgm:cxn modelId="{7C8E3433-84E2-7C45-BC10-2CE08852DD3B}" type="presParOf" srcId="{09786911-3EA1-4713-88BA-68E988C67036}" destId="{FD557C82-438D-4AFA-AFAB-7BDD0714FBB7}"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BDFFAA-A6E4-449F-B0E2-0B2D315B1938}" type="doc">
      <dgm:prSet loTypeId="urn:microsoft.com/office/officeart/2005/8/layout/hierarchy2" loCatId="hierarchy" qsTypeId="urn:microsoft.com/office/officeart/2005/8/quickstyle/3d1" qsCatId="3D" csTypeId="urn:microsoft.com/office/officeart/2005/8/colors/accent1_2" csCatId="accent1" phldr="1"/>
      <dgm:spPr/>
      <dgm:t>
        <a:bodyPr/>
        <a:lstStyle/>
        <a:p>
          <a:endParaRPr lang="es-MX"/>
        </a:p>
      </dgm:t>
    </dgm:pt>
    <dgm:pt modelId="{0D0CD564-EB46-4027-8D52-96A35ACF4609}">
      <dgm:prSet custT="1"/>
      <dgm:spPr/>
      <dgm:t>
        <a:bodyPr/>
        <a:lstStyle/>
        <a:p>
          <a:pPr rtl="0"/>
          <a:r>
            <a:rPr lang="es-ES" sz="2400" b="1" dirty="0" smtClean="0">
              <a:solidFill>
                <a:schemeClr val="tx1"/>
              </a:solidFill>
            </a:rPr>
            <a:t>Tipos de Ecosistemas</a:t>
          </a:r>
          <a:endParaRPr lang="es-MX" sz="2400" b="1" dirty="0">
            <a:solidFill>
              <a:schemeClr val="tx1"/>
            </a:solidFill>
          </a:endParaRPr>
        </a:p>
      </dgm:t>
    </dgm:pt>
    <dgm:pt modelId="{91493E2C-C157-4CB8-BA32-09F126FC648D}" type="parTrans" cxnId="{E6EF5D06-D3E3-4451-9775-F538A06CF00A}">
      <dgm:prSet/>
      <dgm:spPr/>
      <dgm:t>
        <a:bodyPr/>
        <a:lstStyle/>
        <a:p>
          <a:endParaRPr lang="es-MX"/>
        </a:p>
      </dgm:t>
    </dgm:pt>
    <dgm:pt modelId="{F901E1C9-380D-40CC-9BC2-C2743D2CCF6E}" type="sibTrans" cxnId="{E6EF5D06-D3E3-4451-9775-F538A06CF00A}">
      <dgm:prSet/>
      <dgm:spPr/>
      <dgm:t>
        <a:bodyPr/>
        <a:lstStyle/>
        <a:p>
          <a:endParaRPr lang="es-MX"/>
        </a:p>
      </dgm:t>
    </dgm:pt>
    <dgm:pt modelId="{059FF63F-B2A8-4722-8A94-3F38E4B8DC29}">
      <dgm:prSet custT="1"/>
      <dgm:spPr/>
      <dgm:t>
        <a:bodyPr/>
        <a:lstStyle/>
        <a:p>
          <a:pPr algn="l" rtl="0"/>
          <a:r>
            <a:rPr lang="es-ES" sz="2100" dirty="0" smtClean="0">
              <a:solidFill>
                <a:schemeClr val="tx1"/>
              </a:solidFill>
            </a:rPr>
            <a:t/>
          </a:r>
          <a:br>
            <a:rPr lang="es-ES" sz="2100" dirty="0" smtClean="0">
              <a:solidFill>
                <a:schemeClr val="tx1"/>
              </a:solidFill>
            </a:rPr>
          </a:br>
          <a:r>
            <a:rPr lang="es-ES" sz="2800" b="1" dirty="0" smtClean="0">
              <a:solidFill>
                <a:schemeClr val="tx1"/>
              </a:solidFill>
            </a:rPr>
            <a:t>Artificial:</a:t>
          </a:r>
        </a:p>
        <a:p>
          <a:pPr algn="l" rtl="0"/>
          <a:r>
            <a:rPr lang="es-ES" sz="2100" b="1" dirty="0" smtClean="0">
              <a:solidFill>
                <a:schemeClr val="tx1"/>
              </a:solidFill>
            </a:rPr>
            <a:t> </a:t>
          </a:r>
          <a:r>
            <a:rPr lang="es-ES" sz="2000" b="1" dirty="0" smtClean="0">
              <a:solidFill>
                <a:schemeClr val="tx1"/>
              </a:solidFill>
            </a:rPr>
            <a:t>Hecho por el hombre/ ecosistema establecido que se denomina como ecosistema artificial. Por ejemplo, un zoológico, represas, etc.</a:t>
          </a:r>
        </a:p>
        <a:p>
          <a:pPr algn="l" rtl="0"/>
          <a:endParaRPr lang="es-MX" sz="2000" b="1" dirty="0">
            <a:solidFill>
              <a:schemeClr val="tx1"/>
            </a:solidFill>
          </a:endParaRPr>
        </a:p>
      </dgm:t>
    </dgm:pt>
    <dgm:pt modelId="{98440D82-B7CA-41D8-B8C3-A96065D9CAEA}" type="sibTrans" cxnId="{555F0BFF-7E8A-4BE5-B653-196F903FFE2E}">
      <dgm:prSet/>
      <dgm:spPr/>
      <dgm:t>
        <a:bodyPr/>
        <a:lstStyle/>
        <a:p>
          <a:endParaRPr lang="es-MX"/>
        </a:p>
      </dgm:t>
    </dgm:pt>
    <dgm:pt modelId="{97DDF08B-A2C6-4435-BD9E-971C701FEAD2}" type="parTrans" cxnId="{555F0BFF-7E8A-4BE5-B653-196F903FFE2E}">
      <dgm:prSet/>
      <dgm:spPr/>
      <dgm:t>
        <a:bodyPr/>
        <a:lstStyle/>
        <a:p>
          <a:endParaRPr lang="es-MX"/>
        </a:p>
      </dgm:t>
    </dgm:pt>
    <dgm:pt modelId="{9D3AD3B4-FE0F-4E23-8A99-3E1818A62CA9}">
      <dgm:prSet custT="1"/>
      <dgm:spPr/>
      <dgm:t>
        <a:bodyPr/>
        <a:lstStyle/>
        <a:p>
          <a:pPr algn="l" rtl="0"/>
          <a:r>
            <a:rPr lang="es-ES" sz="2300" b="1" dirty="0" smtClean="0"/>
            <a:t> </a:t>
          </a:r>
          <a:r>
            <a:rPr lang="es-ES" sz="2800" b="1" dirty="0" smtClean="0">
              <a:solidFill>
                <a:schemeClr val="tx1"/>
              </a:solidFill>
            </a:rPr>
            <a:t>Naturales:</a:t>
          </a:r>
        </a:p>
        <a:p>
          <a:pPr algn="l" rtl="0"/>
          <a:r>
            <a:rPr lang="es-ES" sz="2300" b="1" dirty="0" smtClean="0">
              <a:solidFill>
                <a:schemeClr val="tx1"/>
              </a:solidFill>
            </a:rPr>
            <a:t> </a:t>
          </a:r>
          <a:r>
            <a:rPr lang="es-ES" sz="2000" b="1" dirty="0" smtClean="0">
              <a:solidFill>
                <a:schemeClr val="tx1"/>
              </a:solidFill>
            </a:rPr>
            <a:t>Los ecosistemas naturales son operados por ellos mismos en condiciones naturales sin ningún tipo de interferencia externa. </a:t>
          </a:r>
          <a:endParaRPr lang="es-MX" sz="2300" b="1" dirty="0">
            <a:solidFill>
              <a:schemeClr val="tx1"/>
            </a:solidFill>
          </a:endParaRPr>
        </a:p>
      </dgm:t>
    </dgm:pt>
    <dgm:pt modelId="{7FB10CDF-4EA4-4111-AD72-87CE81BACB6D}" type="parTrans" cxnId="{B3BAC2D9-3D73-4821-B297-D89180BE9F13}">
      <dgm:prSet/>
      <dgm:spPr/>
      <dgm:t>
        <a:bodyPr/>
        <a:lstStyle/>
        <a:p>
          <a:endParaRPr lang="es-MX"/>
        </a:p>
      </dgm:t>
    </dgm:pt>
    <dgm:pt modelId="{C1932DA6-6DDF-4790-907F-F259633B2858}" type="sibTrans" cxnId="{B3BAC2D9-3D73-4821-B297-D89180BE9F13}">
      <dgm:prSet/>
      <dgm:spPr/>
      <dgm:t>
        <a:bodyPr/>
        <a:lstStyle/>
        <a:p>
          <a:endParaRPr lang="es-MX"/>
        </a:p>
      </dgm:t>
    </dgm:pt>
    <dgm:pt modelId="{1324BD53-66C9-43FA-B172-8E7628807915}" type="pres">
      <dgm:prSet presAssocID="{96BDFFAA-A6E4-449F-B0E2-0B2D315B1938}" presName="diagram" presStyleCnt="0">
        <dgm:presLayoutVars>
          <dgm:chPref val="1"/>
          <dgm:dir/>
          <dgm:animOne val="branch"/>
          <dgm:animLvl val="lvl"/>
          <dgm:resizeHandles val="exact"/>
        </dgm:presLayoutVars>
      </dgm:prSet>
      <dgm:spPr/>
      <dgm:t>
        <a:bodyPr/>
        <a:lstStyle/>
        <a:p>
          <a:endParaRPr lang="es-MX"/>
        </a:p>
      </dgm:t>
    </dgm:pt>
    <dgm:pt modelId="{0996A5F0-AAD4-453D-BC12-9A568E41D32F}" type="pres">
      <dgm:prSet presAssocID="{0D0CD564-EB46-4027-8D52-96A35ACF4609}" presName="root1" presStyleCnt="0"/>
      <dgm:spPr/>
    </dgm:pt>
    <dgm:pt modelId="{39810E36-9D67-49F8-A442-EF65E28A7034}" type="pres">
      <dgm:prSet presAssocID="{0D0CD564-EB46-4027-8D52-96A35ACF4609}" presName="LevelOneTextNode" presStyleLbl="node0" presStyleIdx="0" presStyleCnt="3" custScaleX="155002" custScaleY="161277" custLinFactX="-1802" custLinFactY="100000" custLinFactNeighborX="-100000" custLinFactNeighborY="106657">
        <dgm:presLayoutVars>
          <dgm:chPref val="3"/>
        </dgm:presLayoutVars>
      </dgm:prSet>
      <dgm:spPr/>
      <dgm:t>
        <a:bodyPr/>
        <a:lstStyle/>
        <a:p>
          <a:endParaRPr lang="es-MX"/>
        </a:p>
      </dgm:t>
    </dgm:pt>
    <dgm:pt modelId="{D98E1695-0830-4AB4-9C51-BF7A4E4EC0F6}" type="pres">
      <dgm:prSet presAssocID="{0D0CD564-EB46-4027-8D52-96A35ACF4609}" presName="level2hierChild" presStyleCnt="0"/>
      <dgm:spPr/>
    </dgm:pt>
    <dgm:pt modelId="{68F31CEA-1C99-4590-8C1A-F14BCA3764EE}" type="pres">
      <dgm:prSet presAssocID="{059FF63F-B2A8-4722-8A94-3F38E4B8DC29}" presName="root1" presStyleCnt="0"/>
      <dgm:spPr/>
    </dgm:pt>
    <dgm:pt modelId="{0DE2DD95-E62D-4714-85F0-C207094803A5}" type="pres">
      <dgm:prSet presAssocID="{059FF63F-B2A8-4722-8A94-3F38E4B8DC29}" presName="LevelOneTextNode" presStyleLbl="node0" presStyleIdx="1" presStyleCnt="3" custScaleX="320828" custScaleY="227076" custLinFactNeighborX="91425" custLinFactNeighborY="-99790">
        <dgm:presLayoutVars>
          <dgm:chPref val="3"/>
        </dgm:presLayoutVars>
      </dgm:prSet>
      <dgm:spPr/>
      <dgm:t>
        <a:bodyPr/>
        <a:lstStyle/>
        <a:p>
          <a:endParaRPr lang="es-MX"/>
        </a:p>
      </dgm:t>
    </dgm:pt>
    <dgm:pt modelId="{F4FFEE7D-5214-457A-B087-104DFDA95530}" type="pres">
      <dgm:prSet presAssocID="{059FF63F-B2A8-4722-8A94-3F38E4B8DC29}" presName="level2hierChild" presStyleCnt="0"/>
      <dgm:spPr/>
    </dgm:pt>
    <dgm:pt modelId="{9DAAD9B6-88B0-488A-B589-E836A72DEE78}" type="pres">
      <dgm:prSet presAssocID="{9D3AD3B4-FE0F-4E23-8A99-3E1818A62CA9}" presName="root1" presStyleCnt="0"/>
      <dgm:spPr/>
    </dgm:pt>
    <dgm:pt modelId="{DDBE45B4-A9E4-4587-87E5-A65A1C625475}" type="pres">
      <dgm:prSet presAssocID="{9D3AD3B4-FE0F-4E23-8A99-3E1818A62CA9}" presName="LevelOneTextNode" presStyleLbl="node0" presStyleIdx="2" presStyleCnt="3" custScaleX="334179" custScaleY="208541" custLinFactNeighborX="87597" custLinFactNeighborY="-48122">
        <dgm:presLayoutVars>
          <dgm:chPref val="3"/>
        </dgm:presLayoutVars>
      </dgm:prSet>
      <dgm:spPr/>
      <dgm:t>
        <a:bodyPr/>
        <a:lstStyle/>
        <a:p>
          <a:endParaRPr lang="es-MX"/>
        </a:p>
      </dgm:t>
    </dgm:pt>
    <dgm:pt modelId="{A0EDDA08-BA83-448E-A594-DC93D76B3E1B}" type="pres">
      <dgm:prSet presAssocID="{9D3AD3B4-FE0F-4E23-8A99-3E1818A62CA9}" presName="level2hierChild" presStyleCnt="0"/>
      <dgm:spPr/>
    </dgm:pt>
  </dgm:ptLst>
  <dgm:cxnLst>
    <dgm:cxn modelId="{B3BAC2D9-3D73-4821-B297-D89180BE9F13}" srcId="{96BDFFAA-A6E4-449F-B0E2-0B2D315B1938}" destId="{9D3AD3B4-FE0F-4E23-8A99-3E1818A62CA9}" srcOrd="2" destOrd="0" parTransId="{7FB10CDF-4EA4-4111-AD72-87CE81BACB6D}" sibTransId="{C1932DA6-6DDF-4790-907F-F259633B2858}"/>
    <dgm:cxn modelId="{E6EF5D06-D3E3-4451-9775-F538A06CF00A}" srcId="{96BDFFAA-A6E4-449F-B0E2-0B2D315B1938}" destId="{0D0CD564-EB46-4027-8D52-96A35ACF4609}" srcOrd="0" destOrd="0" parTransId="{91493E2C-C157-4CB8-BA32-09F126FC648D}" sibTransId="{F901E1C9-380D-40CC-9BC2-C2743D2CCF6E}"/>
    <dgm:cxn modelId="{555F0BFF-7E8A-4BE5-B653-196F903FFE2E}" srcId="{96BDFFAA-A6E4-449F-B0E2-0B2D315B1938}" destId="{059FF63F-B2A8-4722-8A94-3F38E4B8DC29}" srcOrd="1" destOrd="0" parTransId="{97DDF08B-A2C6-4435-BD9E-971C701FEAD2}" sibTransId="{98440D82-B7CA-41D8-B8C3-A96065D9CAEA}"/>
    <dgm:cxn modelId="{94AB4766-2C26-495F-B68C-FCB6C95D0C88}" type="presOf" srcId="{0D0CD564-EB46-4027-8D52-96A35ACF4609}" destId="{39810E36-9D67-49F8-A442-EF65E28A7034}" srcOrd="0" destOrd="0" presId="urn:microsoft.com/office/officeart/2005/8/layout/hierarchy2"/>
    <dgm:cxn modelId="{C87297B9-0134-44F1-A578-E3D2557A044B}" type="presOf" srcId="{9D3AD3B4-FE0F-4E23-8A99-3E1818A62CA9}" destId="{DDBE45B4-A9E4-4587-87E5-A65A1C625475}" srcOrd="0" destOrd="0" presId="urn:microsoft.com/office/officeart/2005/8/layout/hierarchy2"/>
    <dgm:cxn modelId="{9820CF70-F5B0-4CE5-9925-F1CA5551DF7C}" type="presOf" srcId="{96BDFFAA-A6E4-449F-B0E2-0B2D315B1938}" destId="{1324BD53-66C9-43FA-B172-8E7628807915}" srcOrd="0" destOrd="0" presId="urn:microsoft.com/office/officeart/2005/8/layout/hierarchy2"/>
    <dgm:cxn modelId="{5A0C9135-795E-402D-99BE-2EFE4D2B8ADE}" type="presOf" srcId="{059FF63F-B2A8-4722-8A94-3F38E4B8DC29}" destId="{0DE2DD95-E62D-4714-85F0-C207094803A5}" srcOrd="0" destOrd="0" presId="urn:microsoft.com/office/officeart/2005/8/layout/hierarchy2"/>
    <dgm:cxn modelId="{C4AB117D-BB1D-4A34-922B-54BDEA13F8C5}" type="presParOf" srcId="{1324BD53-66C9-43FA-B172-8E7628807915}" destId="{0996A5F0-AAD4-453D-BC12-9A568E41D32F}" srcOrd="0" destOrd="0" presId="urn:microsoft.com/office/officeart/2005/8/layout/hierarchy2"/>
    <dgm:cxn modelId="{63E92E2A-544D-43E9-AECC-852048F8B59A}" type="presParOf" srcId="{0996A5F0-AAD4-453D-BC12-9A568E41D32F}" destId="{39810E36-9D67-49F8-A442-EF65E28A7034}" srcOrd="0" destOrd="0" presId="urn:microsoft.com/office/officeart/2005/8/layout/hierarchy2"/>
    <dgm:cxn modelId="{F80292D9-8BD1-447A-98A4-5696BFB3C56A}" type="presParOf" srcId="{0996A5F0-AAD4-453D-BC12-9A568E41D32F}" destId="{D98E1695-0830-4AB4-9C51-BF7A4E4EC0F6}" srcOrd="1" destOrd="0" presId="urn:microsoft.com/office/officeart/2005/8/layout/hierarchy2"/>
    <dgm:cxn modelId="{AE88B472-759E-4813-BC3E-710C4F00974A}" type="presParOf" srcId="{1324BD53-66C9-43FA-B172-8E7628807915}" destId="{68F31CEA-1C99-4590-8C1A-F14BCA3764EE}" srcOrd="1" destOrd="0" presId="urn:microsoft.com/office/officeart/2005/8/layout/hierarchy2"/>
    <dgm:cxn modelId="{7A8740B3-2F06-45F6-BBC2-8869407C77B3}" type="presParOf" srcId="{68F31CEA-1C99-4590-8C1A-F14BCA3764EE}" destId="{0DE2DD95-E62D-4714-85F0-C207094803A5}" srcOrd="0" destOrd="0" presId="urn:microsoft.com/office/officeart/2005/8/layout/hierarchy2"/>
    <dgm:cxn modelId="{8E0BE63B-D450-462B-8E89-6F9E40D79CFF}" type="presParOf" srcId="{68F31CEA-1C99-4590-8C1A-F14BCA3764EE}" destId="{F4FFEE7D-5214-457A-B087-104DFDA95530}" srcOrd="1" destOrd="0" presId="urn:microsoft.com/office/officeart/2005/8/layout/hierarchy2"/>
    <dgm:cxn modelId="{9C87B2FF-3D1A-43BF-A06A-63E115707AC1}" type="presParOf" srcId="{1324BD53-66C9-43FA-B172-8E7628807915}" destId="{9DAAD9B6-88B0-488A-B589-E836A72DEE78}" srcOrd="2" destOrd="0" presId="urn:microsoft.com/office/officeart/2005/8/layout/hierarchy2"/>
    <dgm:cxn modelId="{DAD7E951-17F5-489A-83CD-2C0D8510153E}" type="presParOf" srcId="{9DAAD9B6-88B0-488A-B589-E836A72DEE78}" destId="{DDBE45B4-A9E4-4587-87E5-A65A1C625475}" srcOrd="0" destOrd="0" presId="urn:microsoft.com/office/officeart/2005/8/layout/hierarchy2"/>
    <dgm:cxn modelId="{D86B176F-9823-4C4B-99D6-340AEE017FEA}" type="presParOf" srcId="{9DAAD9B6-88B0-488A-B589-E836A72DEE78}" destId="{A0EDDA08-BA83-448E-A594-DC93D76B3E1B}" srcOrd="1" destOrd="0" presId="urn:microsoft.com/office/officeart/2005/8/layout/hierarchy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1ABF9B69-984C-4417-8A85-1807FDC2EB85}"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D980BE38-6731-4B7C-8082-6E0CEAAC048C}">
      <dgm:prSet custT="1"/>
      <dgm:spPr/>
      <dgm:t>
        <a:bodyPr/>
        <a:lstStyle/>
        <a:p>
          <a:pPr rtl="0"/>
          <a:r>
            <a:rPr lang="es-MX" sz="2000" b="1" dirty="0" smtClean="0">
              <a:solidFill>
                <a:schemeClr val="tx1"/>
              </a:solidFill>
            </a:rPr>
            <a:t>Guerra: </a:t>
          </a:r>
        </a:p>
        <a:p>
          <a:pPr rtl="0"/>
          <a:r>
            <a:rPr lang="es-MX" sz="2000" b="1" dirty="0" smtClean="0">
              <a:solidFill>
                <a:schemeClr val="tx1"/>
              </a:solidFill>
            </a:rPr>
            <a:t>(Por ejemplo, pruebas y uso de armas y bombas)</a:t>
          </a:r>
          <a:endParaRPr lang="es-MX" sz="2000" b="1" dirty="0">
            <a:solidFill>
              <a:schemeClr val="tx1"/>
            </a:solidFill>
          </a:endParaRPr>
        </a:p>
      </dgm:t>
    </dgm:pt>
    <dgm:pt modelId="{2D282A55-4CE8-4455-847F-2FAD044D84A1}" type="parTrans" cxnId="{389370F1-34A6-43C5-B0F5-A1901E31DC0B}">
      <dgm:prSet/>
      <dgm:spPr/>
      <dgm:t>
        <a:bodyPr/>
        <a:lstStyle/>
        <a:p>
          <a:endParaRPr lang="es-MX"/>
        </a:p>
      </dgm:t>
    </dgm:pt>
    <dgm:pt modelId="{28BAE4DC-2F9E-4046-97C1-558BF47309C8}" type="sibTrans" cxnId="{389370F1-34A6-43C5-B0F5-A1901E31DC0B}">
      <dgm:prSet/>
      <dgm:spPr/>
      <dgm:t>
        <a:bodyPr/>
        <a:lstStyle/>
        <a:p>
          <a:endParaRPr lang="es-MX"/>
        </a:p>
      </dgm:t>
    </dgm:pt>
    <dgm:pt modelId="{14D08086-9BDE-46AF-881D-869BE8C689CA}" type="pres">
      <dgm:prSet presAssocID="{1ABF9B69-984C-4417-8A85-1807FDC2EB85}" presName="linear" presStyleCnt="0">
        <dgm:presLayoutVars>
          <dgm:animLvl val="lvl"/>
          <dgm:resizeHandles val="exact"/>
        </dgm:presLayoutVars>
      </dgm:prSet>
      <dgm:spPr/>
      <dgm:t>
        <a:bodyPr/>
        <a:lstStyle/>
        <a:p>
          <a:endParaRPr lang="es-MX"/>
        </a:p>
      </dgm:t>
    </dgm:pt>
    <dgm:pt modelId="{D715EC7C-7B51-4E8A-ABC6-6EDFBE4CBF15}" type="pres">
      <dgm:prSet presAssocID="{D980BE38-6731-4B7C-8082-6E0CEAAC048C}" presName="parentText" presStyleLbl="node1" presStyleIdx="0" presStyleCnt="1" custLinFactNeighborY="-33738">
        <dgm:presLayoutVars>
          <dgm:chMax val="0"/>
          <dgm:bulletEnabled val="1"/>
        </dgm:presLayoutVars>
      </dgm:prSet>
      <dgm:spPr/>
      <dgm:t>
        <a:bodyPr/>
        <a:lstStyle/>
        <a:p>
          <a:endParaRPr lang="es-MX"/>
        </a:p>
      </dgm:t>
    </dgm:pt>
  </dgm:ptLst>
  <dgm:cxnLst>
    <dgm:cxn modelId="{F9AC3C1C-80C2-2440-8BD2-4EAF2F9DE9AA}" type="presOf" srcId="{1ABF9B69-984C-4417-8A85-1807FDC2EB85}" destId="{14D08086-9BDE-46AF-881D-869BE8C689CA}" srcOrd="0" destOrd="0" presId="urn:microsoft.com/office/officeart/2005/8/layout/vList2"/>
    <dgm:cxn modelId="{389370F1-34A6-43C5-B0F5-A1901E31DC0B}" srcId="{1ABF9B69-984C-4417-8A85-1807FDC2EB85}" destId="{D980BE38-6731-4B7C-8082-6E0CEAAC048C}" srcOrd="0" destOrd="0" parTransId="{2D282A55-4CE8-4455-847F-2FAD044D84A1}" sibTransId="{28BAE4DC-2F9E-4046-97C1-558BF47309C8}"/>
    <dgm:cxn modelId="{630134FE-9D1C-EE42-9D50-403D7599FE7B}" type="presOf" srcId="{D980BE38-6731-4B7C-8082-6E0CEAAC048C}" destId="{D715EC7C-7B51-4E8A-ABC6-6EDFBE4CBF15}" srcOrd="0" destOrd="0" presId="urn:microsoft.com/office/officeart/2005/8/layout/vList2"/>
    <dgm:cxn modelId="{73A1B0CA-B1F0-224F-83F0-AA752F322E34}" type="presParOf" srcId="{14D08086-9BDE-46AF-881D-869BE8C689CA}" destId="{D715EC7C-7B51-4E8A-ABC6-6EDFBE4CBF15}" srcOrd="0" destOrd="0" presId="urn:microsoft.com/office/officeart/2005/8/layout/vList2"/>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D3E49912-E274-4850-B44D-01A8129D9757}" type="doc">
      <dgm:prSet loTypeId="urn:microsoft.com/office/officeart/2005/8/layout/vList2" loCatId="list" qsTypeId="urn:microsoft.com/office/officeart/2005/8/quickstyle/simple2" qsCatId="simple" csTypeId="urn:microsoft.com/office/officeart/2005/8/colors/accent1_2" csCatId="accent1"/>
      <dgm:spPr/>
      <dgm:t>
        <a:bodyPr/>
        <a:lstStyle/>
        <a:p>
          <a:endParaRPr lang="es-MX"/>
        </a:p>
      </dgm:t>
    </dgm:pt>
    <dgm:pt modelId="{DE4ABE16-EA60-41FE-BEE0-BEF50C81B490}">
      <dgm:prSet custT="1"/>
      <dgm:spPr/>
      <dgm:t>
        <a:bodyPr/>
        <a:lstStyle/>
        <a:p>
          <a:pPr rtl="0"/>
          <a:r>
            <a:rPr lang="es-MX" sz="2400" b="1" dirty="0" smtClean="0">
              <a:solidFill>
                <a:schemeClr val="tx1"/>
              </a:solidFill>
            </a:rPr>
            <a:t>La salinidad del acuífero invadirá hacia el interior</a:t>
          </a:r>
          <a:endParaRPr lang="es-MX" sz="2400" dirty="0">
            <a:solidFill>
              <a:schemeClr val="tx1"/>
            </a:solidFill>
          </a:endParaRPr>
        </a:p>
      </dgm:t>
    </dgm:pt>
    <dgm:pt modelId="{416E267E-C09E-45A9-9F8B-CEE75CA319DC}" type="parTrans" cxnId="{536B3A8F-5486-4676-A99C-D3B3009E295B}">
      <dgm:prSet/>
      <dgm:spPr/>
      <dgm:t>
        <a:bodyPr/>
        <a:lstStyle/>
        <a:p>
          <a:endParaRPr lang="es-MX"/>
        </a:p>
      </dgm:t>
    </dgm:pt>
    <dgm:pt modelId="{7CBBED78-14EC-48F4-B8F3-02A4D44A1703}" type="sibTrans" cxnId="{536B3A8F-5486-4676-A99C-D3B3009E295B}">
      <dgm:prSet/>
      <dgm:spPr/>
      <dgm:t>
        <a:bodyPr/>
        <a:lstStyle/>
        <a:p>
          <a:endParaRPr lang="es-MX"/>
        </a:p>
      </dgm:t>
    </dgm:pt>
    <dgm:pt modelId="{2C6737C0-179C-4332-A4B9-AEBC4630CAC7}">
      <dgm:prSet custT="1"/>
      <dgm:spPr/>
      <dgm:t>
        <a:bodyPr/>
        <a:lstStyle/>
        <a:p>
          <a:pPr rtl="0"/>
          <a:r>
            <a:rPr lang="es-MX" sz="2400" b="1" dirty="0" smtClean="0">
              <a:solidFill>
                <a:schemeClr val="tx1"/>
              </a:solidFill>
            </a:rPr>
            <a:t>En el interior el movimiento de la solución salina y la interfaz agua dulce</a:t>
          </a:r>
          <a:endParaRPr lang="es-MX" sz="2400" dirty="0">
            <a:solidFill>
              <a:schemeClr val="tx1"/>
            </a:solidFill>
          </a:endParaRPr>
        </a:p>
      </dgm:t>
    </dgm:pt>
    <dgm:pt modelId="{6E13AC63-E7C9-4D4D-86DC-E0BE77AE46D8}" type="parTrans" cxnId="{87A96E8A-18B7-4B08-843F-ACA8D95C77D5}">
      <dgm:prSet/>
      <dgm:spPr/>
      <dgm:t>
        <a:bodyPr/>
        <a:lstStyle/>
        <a:p>
          <a:endParaRPr lang="es-MX"/>
        </a:p>
      </dgm:t>
    </dgm:pt>
    <dgm:pt modelId="{BCF415DD-E032-446B-942D-B34404816D2E}" type="sibTrans" cxnId="{87A96E8A-18B7-4B08-843F-ACA8D95C77D5}">
      <dgm:prSet/>
      <dgm:spPr/>
      <dgm:t>
        <a:bodyPr/>
        <a:lstStyle/>
        <a:p>
          <a:endParaRPr lang="es-MX"/>
        </a:p>
      </dgm:t>
    </dgm:pt>
    <dgm:pt modelId="{9859938D-BAF2-4FB1-9732-66BAE649F4C9}" type="pres">
      <dgm:prSet presAssocID="{D3E49912-E274-4850-B44D-01A8129D9757}" presName="linear" presStyleCnt="0">
        <dgm:presLayoutVars>
          <dgm:animLvl val="lvl"/>
          <dgm:resizeHandles val="exact"/>
        </dgm:presLayoutVars>
      </dgm:prSet>
      <dgm:spPr/>
      <dgm:t>
        <a:bodyPr/>
        <a:lstStyle/>
        <a:p>
          <a:endParaRPr lang="es-MX"/>
        </a:p>
      </dgm:t>
    </dgm:pt>
    <dgm:pt modelId="{0CCEB33F-0BEB-40B8-976C-36229C6A658B}" type="pres">
      <dgm:prSet presAssocID="{DE4ABE16-EA60-41FE-BEE0-BEF50C81B490}" presName="parentText" presStyleLbl="node1" presStyleIdx="0" presStyleCnt="2">
        <dgm:presLayoutVars>
          <dgm:chMax val="0"/>
          <dgm:bulletEnabled val="1"/>
        </dgm:presLayoutVars>
      </dgm:prSet>
      <dgm:spPr/>
      <dgm:t>
        <a:bodyPr/>
        <a:lstStyle/>
        <a:p>
          <a:endParaRPr lang="es-MX"/>
        </a:p>
      </dgm:t>
    </dgm:pt>
    <dgm:pt modelId="{40528555-5593-4B2B-87D2-8D39E6B6CE04}" type="pres">
      <dgm:prSet presAssocID="{7CBBED78-14EC-48F4-B8F3-02A4D44A1703}" presName="spacer" presStyleCnt="0"/>
      <dgm:spPr/>
    </dgm:pt>
    <dgm:pt modelId="{45512A3B-62E3-4B20-9F73-6383EC8CFF60}" type="pres">
      <dgm:prSet presAssocID="{2C6737C0-179C-4332-A4B9-AEBC4630CAC7}" presName="parentText" presStyleLbl="node1" presStyleIdx="1" presStyleCnt="2">
        <dgm:presLayoutVars>
          <dgm:chMax val="0"/>
          <dgm:bulletEnabled val="1"/>
        </dgm:presLayoutVars>
      </dgm:prSet>
      <dgm:spPr/>
      <dgm:t>
        <a:bodyPr/>
        <a:lstStyle/>
        <a:p>
          <a:endParaRPr lang="es-MX"/>
        </a:p>
      </dgm:t>
    </dgm:pt>
  </dgm:ptLst>
  <dgm:cxnLst>
    <dgm:cxn modelId="{536B3A8F-5486-4676-A99C-D3B3009E295B}" srcId="{D3E49912-E274-4850-B44D-01A8129D9757}" destId="{DE4ABE16-EA60-41FE-BEE0-BEF50C81B490}" srcOrd="0" destOrd="0" parTransId="{416E267E-C09E-45A9-9F8B-CEE75CA319DC}" sibTransId="{7CBBED78-14EC-48F4-B8F3-02A4D44A1703}"/>
    <dgm:cxn modelId="{87A96E8A-18B7-4B08-843F-ACA8D95C77D5}" srcId="{D3E49912-E274-4850-B44D-01A8129D9757}" destId="{2C6737C0-179C-4332-A4B9-AEBC4630CAC7}" srcOrd="1" destOrd="0" parTransId="{6E13AC63-E7C9-4D4D-86DC-E0BE77AE46D8}" sibTransId="{BCF415DD-E032-446B-942D-B34404816D2E}"/>
    <dgm:cxn modelId="{5E5BE5C7-F13D-3346-B9B2-5BD5CC502B7D}" type="presOf" srcId="{2C6737C0-179C-4332-A4B9-AEBC4630CAC7}" destId="{45512A3B-62E3-4B20-9F73-6383EC8CFF60}" srcOrd="0" destOrd="0" presId="urn:microsoft.com/office/officeart/2005/8/layout/vList2"/>
    <dgm:cxn modelId="{ADB13D6E-A37F-E84B-87AF-F03A1E9EE7F3}" type="presOf" srcId="{DE4ABE16-EA60-41FE-BEE0-BEF50C81B490}" destId="{0CCEB33F-0BEB-40B8-976C-36229C6A658B}" srcOrd="0" destOrd="0" presId="urn:microsoft.com/office/officeart/2005/8/layout/vList2"/>
    <dgm:cxn modelId="{FEAC6CE5-69DF-514F-BCB6-420F248A0D91}" type="presOf" srcId="{D3E49912-E274-4850-B44D-01A8129D9757}" destId="{9859938D-BAF2-4FB1-9732-66BAE649F4C9}" srcOrd="0" destOrd="0" presId="urn:microsoft.com/office/officeart/2005/8/layout/vList2"/>
    <dgm:cxn modelId="{1EDF0104-AB5E-D64F-A8C7-13BD05BF11F1}" type="presParOf" srcId="{9859938D-BAF2-4FB1-9732-66BAE649F4C9}" destId="{0CCEB33F-0BEB-40B8-976C-36229C6A658B}" srcOrd="0" destOrd="0" presId="urn:microsoft.com/office/officeart/2005/8/layout/vList2"/>
    <dgm:cxn modelId="{73002793-772A-9E46-B394-915A69B0221F}" type="presParOf" srcId="{9859938D-BAF2-4FB1-9732-66BAE649F4C9}" destId="{40528555-5593-4B2B-87D2-8D39E6B6CE04}" srcOrd="1" destOrd="0" presId="urn:microsoft.com/office/officeart/2005/8/layout/vList2"/>
    <dgm:cxn modelId="{37558E77-7C7E-3944-B075-D0E8612BB6EA}" type="presParOf" srcId="{9859938D-BAF2-4FB1-9732-66BAE649F4C9}" destId="{45512A3B-62E3-4B20-9F73-6383EC8CFF60}" srcOrd="2"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0EE20F7B-F1C0-4351-A30E-AFE6A51050BC}"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1E17902D-605F-44DF-82A3-B1705154338B}">
      <dgm:prSet/>
      <dgm:spPr>
        <a:solidFill>
          <a:srgbClr val="71A400"/>
        </a:solidFill>
      </dgm:spPr>
      <dgm:t>
        <a:bodyPr/>
        <a:lstStyle/>
        <a:p>
          <a:pPr rtl="0"/>
          <a:r>
            <a:rPr lang="es-MX" b="1" dirty="0" smtClean="0"/>
            <a:t>Aumento del nivel del mar y la intrusión salina y su impacto en los recursos de aguas subterráneas</a:t>
          </a:r>
          <a:endParaRPr lang="en-US" b="1" dirty="0"/>
        </a:p>
      </dgm:t>
    </dgm:pt>
    <dgm:pt modelId="{988D2E9F-7F9E-4C85-A57B-740990899457}" type="parTrans" cxnId="{8E82FCBF-17D3-4685-98F1-CB9E505CAEDB}">
      <dgm:prSet/>
      <dgm:spPr/>
      <dgm:t>
        <a:bodyPr/>
        <a:lstStyle/>
        <a:p>
          <a:endParaRPr lang="es-MX"/>
        </a:p>
      </dgm:t>
    </dgm:pt>
    <dgm:pt modelId="{9C73F6B7-06EA-4A63-BD4F-845547F9E77B}" type="sibTrans" cxnId="{8E82FCBF-17D3-4685-98F1-CB9E505CAEDB}">
      <dgm:prSet/>
      <dgm:spPr/>
      <dgm:t>
        <a:bodyPr/>
        <a:lstStyle/>
        <a:p>
          <a:endParaRPr lang="es-MX"/>
        </a:p>
      </dgm:t>
    </dgm:pt>
    <dgm:pt modelId="{D72A8D39-F88E-4803-A91D-BCC5C2766C1C}" type="pres">
      <dgm:prSet presAssocID="{0EE20F7B-F1C0-4351-A30E-AFE6A51050BC}" presName="linear" presStyleCnt="0">
        <dgm:presLayoutVars>
          <dgm:animLvl val="lvl"/>
          <dgm:resizeHandles val="exact"/>
        </dgm:presLayoutVars>
      </dgm:prSet>
      <dgm:spPr/>
      <dgm:t>
        <a:bodyPr/>
        <a:lstStyle/>
        <a:p>
          <a:endParaRPr lang="es-MX"/>
        </a:p>
      </dgm:t>
    </dgm:pt>
    <dgm:pt modelId="{E4A0312A-37C1-4F5F-B4E9-8D2738AEEB34}" type="pres">
      <dgm:prSet presAssocID="{1E17902D-605F-44DF-82A3-B1705154338B}" presName="parentText" presStyleLbl="node1" presStyleIdx="0" presStyleCnt="1">
        <dgm:presLayoutVars>
          <dgm:chMax val="0"/>
          <dgm:bulletEnabled val="1"/>
        </dgm:presLayoutVars>
      </dgm:prSet>
      <dgm:spPr/>
      <dgm:t>
        <a:bodyPr/>
        <a:lstStyle/>
        <a:p>
          <a:endParaRPr lang="es-MX"/>
        </a:p>
      </dgm:t>
    </dgm:pt>
  </dgm:ptLst>
  <dgm:cxnLst>
    <dgm:cxn modelId="{AFD2E9ED-4178-5C41-B177-4E46D849ABBF}" type="presOf" srcId="{1E17902D-605F-44DF-82A3-B1705154338B}" destId="{E4A0312A-37C1-4F5F-B4E9-8D2738AEEB34}" srcOrd="0" destOrd="0" presId="urn:microsoft.com/office/officeart/2005/8/layout/vList2"/>
    <dgm:cxn modelId="{22814889-CFB0-3C42-B531-D74E530E3598}" type="presOf" srcId="{0EE20F7B-F1C0-4351-A30E-AFE6A51050BC}" destId="{D72A8D39-F88E-4803-A91D-BCC5C2766C1C}" srcOrd="0" destOrd="0" presId="urn:microsoft.com/office/officeart/2005/8/layout/vList2"/>
    <dgm:cxn modelId="{8E82FCBF-17D3-4685-98F1-CB9E505CAEDB}" srcId="{0EE20F7B-F1C0-4351-A30E-AFE6A51050BC}" destId="{1E17902D-605F-44DF-82A3-B1705154338B}" srcOrd="0" destOrd="0" parTransId="{988D2E9F-7F9E-4C85-A57B-740990899457}" sibTransId="{9C73F6B7-06EA-4A63-BD4F-845547F9E77B}"/>
    <dgm:cxn modelId="{AFA225D4-E7A7-6844-9483-5ABD2919B6D2}" type="presParOf" srcId="{D72A8D39-F88E-4803-A91D-BCC5C2766C1C}" destId="{E4A0312A-37C1-4F5F-B4E9-8D2738AEEB34}" srcOrd="0" destOrd="0" presId="urn:microsoft.com/office/officeart/2005/8/layout/vList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D3E49912-E274-4850-B44D-01A8129D9757}" type="doc">
      <dgm:prSet loTypeId="urn:microsoft.com/office/officeart/2005/8/layout/vList2" loCatId="list" qsTypeId="urn:microsoft.com/office/officeart/2005/8/quickstyle/simple2" qsCatId="simple" csTypeId="urn:microsoft.com/office/officeart/2005/8/colors/accent1_2" csCatId="accent1"/>
      <dgm:spPr/>
      <dgm:t>
        <a:bodyPr/>
        <a:lstStyle/>
        <a:p>
          <a:endParaRPr lang="es-MX"/>
        </a:p>
      </dgm:t>
    </dgm:pt>
    <dgm:pt modelId="{516A327F-9C7E-473C-B9DF-A7A54B8599D5}">
      <dgm:prSet custT="1"/>
      <dgm:spPr/>
      <dgm:t>
        <a:bodyPr/>
        <a:lstStyle/>
        <a:p>
          <a:pPr rtl="0"/>
          <a:r>
            <a:rPr lang="es-MX" sz="2000" b="1" dirty="0" smtClean="0">
              <a:solidFill>
                <a:schemeClr val="tx1"/>
              </a:solidFill>
            </a:rPr>
            <a:t>Acuífero de agua dulce se convertirá en solución salina, incluso en el área no sumerja</a:t>
          </a:r>
          <a:endParaRPr lang="es-MX" sz="2000" dirty="0">
            <a:solidFill>
              <a:schemeClr val="tx1"/>
            </a:solidFill>
          </a:endParaRPr>
        </a:p>
      </dgm:t>
    </dgm:pt>
    <dgm:pt modelId="{9F08A805-CDA3-491F-A284-E13AA8E973F2}" type="parTrans" cxnId="{68885900-DF3C-4963-B70D-E30E67CB8B4E}">
      <dgm:prSet/>
      <dgm:spPr/>
      <dgm:t>
        <a:bodyPr/>
        <a:lstStyle/>
        <a:p>
          <a:endParaRPr lang="es-MX"/>
        </a:p>
      </dgm:t>
    </dgm:pt>
    <dgm:pt modelId="{C7A240AB-E80F-47BD-959A-049893147189}" type="sibTrans" cxnId="{68885900-DF3C-4963-B70D-E30E67CB8B4E}">
      <dgm:prSet/>
      <dgm:spPr/>
      <dgm:t>
        <a:bodyPr/>
        <a:lstStyle/>
        <a:p>
          <a:endParaRPr lang="es-MX"/>
        </a:p>
      </dgm:t>
    </dgm:pt>
    <dgm:pt modelId="{8BE622B1-F79D-420A-BCF4-4382291E2752}">
      <dgm:prSet custT="1"/>
      <dgm:spPr/>
      <dgm:t>
        <a:bodyPr/>
        <a:lstStyle/>
        <a:p>
          <a:pPr rtl="0"/>
          <a:r>
            <a:rPr lang="es-MX" sz="2000" b="1" dirty="0" smtClean="0">
              <a:solidFill>
                <a:schemeClr val="tx1"/>
              </a:solidFill>
            </a:rPr>
            <a:t>El agua dulce potable y de riego será más escasa</a:t>
          </a:r>
          <a:endParaRPr lang="es-MX" sz="2000" dirty="0">
            <a:solidFill>
              <a:schemeClr val="tx1"/>
            </a:solidFill>
          </a:endParaRPr>
        </a:p>
      </dgm:t>
    </dgm:pt>
    <dgm:pt modelId="{14AAFB3D-7C82-4FBD-9FA6-8E2B89F89B7E}" type="parTrans" cxnId="{385C55CD-D623-4B9E-A605-D56B4837BA43}">
      <dgm:prSet/>
      <dgm:spPr/>
      <dgm:t>
        <a:bodyPr/>
        <a:lstStyle/>
        <a:p>
          <a:endParaRPr lang="es-MX"/>
        </a:p>
      </dgm:t>
    </dgm:pt>
    <dgm:pt modelId="{C22B4076-779C-42AE-8C48-F996D9DA7D2E}" type="sibTrans" cxnId="{385C55CD-D623-4B9E-A605-D56B4837BA43}">
      <dgm:prSet/>
      <dgm:spPr/>
      <dgm:t>
        <a:bodyPr/>
        <a:lstStyle/>
        <a:p>
          <a:endParaRPr lang="es-MX"/>
        </a:p>
      </dgm:t>
    </dgm:pt>
    <dgm:pt modelId="{10043A24-1F7D-4B21-BFFA-3ACE3F9C8038}">
      <dgm:prSet custT="1"/>
      <dgm:spPr/>
      <dgm:t>
        <a:bodyPr/>
        <a:lstStyle/>
        <a:p>
          <a:pPr rtl="0"/>
          <a:r>
            <a:rPr lang="es-MX" sz="2000" b="1" dirty="0" smtClean="0">
              <a:solidFill>
                <a:schemeClr val="tx1"/>
              </a:solidFill>
            </a:rPr>
            <a:t>Fundación de las pesadas obras civiles estarán bajo amenaza</a:t>
          </a:r>
          <a:endParaRPr lang="en-US" sz="2000" b="1" dirty="0">
            <a:solidFill>
              <a:schemeClr val="tx1"/>
            </a:solidFill>
          </a:endParaRPr>
        </a:p>
      </dgm:t>
    </dgm:pt>
    <dgm:pt modelId="{7BE36226-C6F9-461A-BFB1-70EE131747B6}" type="parTrans" cxnId="{4A276A31-1ED5-4340-868B-E91BC1EA6120}">
      <dgm:prSet/>
      <dgm:spPr/>
      <dgm:t>
        <a:bodyPr/>
        <a:lstStyle/>
        <a:p>
          <a:endParaRPr lang="es-MX"/>
        </a:p>
      </dgm:t>
    </dgm:pt>
    <dgm:pt modelId="{758B1F87-727B-4A58-9359-72DA2B9B75CA}" type="sibTrans" cxnId="{4A276A31-1ED5-4340-868B-E91BC1EA6120}">
      <dgm:prSet/>
      <dgm:spPr/>
      <dgm:t>
        <a:bodyPr/>
        <a:lstStyle/>
        <a:p>
          <a:endParaRPr lang="es-MX"/>
        </a:p>
      </dgm:t>
    </dgm:pt>
    <dgm:pt modelId="{9859938D-BAF2-4FB1-9732-66BAE649F4C9}" type="pres">
      <dgm:prSet presAssocID="{D3E49912-E274-4850-B44D-01A8129D9757}" presName="linear" presStyleCnt="0">
        <dgm:presLayoutVars>
          <dgm:animLvl val="lvl"/>
          <dgm:resizeHandles val="exact"/>
        </dgm:presLayoutVars>
      </dgm:prSet>
      <dgm:spPr/>
      <dgm:t>
        <a:bodyPr/>
        <a:lstStyle/>
        <a:p>
          <a:endParaRPr lang="es-MX"/>
        </a:p>
      </dgm:t>
    </dgm:pt>
    <dgm:pt modelId="{360698BC-1703-4067-B0AE-41C39BAC3D4A}" type="pres">
      <dgm:prSet presAssocID="{516A327F-9C7E-473C-B9DF-A7A54B8599D5}" presName="parentText" presStyleLbl="node1" presStyleIdx="0" presStyleCnt="3">
        <dgm:presLayoutVars>
          <dgm:chMax val="0"/>
          <dgm:bulletEnabled val="1"/>
        </dgm:presLayoutVars>
      </dgm:prSet>
      <dgm:spPr/>
      <dgm:t>
        <a:bodyPr/>
        <a:lstStyle/>
        <a:p>
          <a:endParaRPr lang="es-MX"/>
        </a:p>
      </dgm:t>
    </dgm:pt>
    <dgm:pt modelId="{905CD663-C583-4AED-BC9D-B9926DCBC323}" type="pres">
      <dgm:prSet presAssocID="{C7A240AB-E80F-47BD-959A-049893147189}" presName="spacer" presStyleCnt="0"/>
      <dgm:spPr/>
    </dgm:pt>
    <dgm:pt modelId="{31176E91-BF2D-4778-9524-1B6C0EED32F8}" type="pres">
      <dgm:prSet presAssocID="{8BE622B1-F79D-420A-BCF4-4382291E2752}" presName="parentText" presStyleLbl="node1" presStyleIdx="1" presStyleCnt="3">
        <dgm:presLayoutVars>
          <dgm:chMax val="0"/>
          <dgm:bulletEnabled val="1"/>
        </dgm:presLayoutVars>
      </dgm:prSet>
      <dgm:spPr/>
      <dgm:t>
        <a:bodyPr/>
        <a:lstStyle/>
        <a:p>
          <a:endParaRPr lang="es-MX"/>
        </a:p>
      </dgm:t>
    </dgm:pt>
    <dgm:pt modelId="{169AC04B-9BA2-4EAD-B70F-53E6D9252FF4}" type="pres">
      <dgm:prSet presAssocID="{C22B4076-779C-42AE-8C48-F996D9DA7D2E}" presName="spacer" presStyleCnt="0"/>
      <dgm:spPr/>
    </dgm:pt>
    <dgm:pt modelId="{E644C478-3322-46E5-9F81-D172C4659DEC}" type="pres">
      <dgm:prSet presAssocID="{10043A24-1F7D-4B21-BFFA-3ACE3F9C8038}" presName="parentText" presStyleLbl="node1" presStyleIdx="2" presStyleCnt="3">
        <dgm:presLayoutVars>
          <dgm:chMax val="0"/>
          <dgm:bulletEnabled val="1"/>
        </dgm:presLayoutVars>
      </dgm:prSet>
      <dgm:spPr/>
      <dgm:t>
        <a:bodyPr/>
        <a:lstStyle/>
        <a:p>
          <a:endParaRPr lang="es-MX"/>
        </a:p>
      </dgm:t>
    </dgm:pt>
  </dgm:ptLst>
  <dgm:cxnLst>
    <dgm:cxn modelId="{4A276A31-1ED5-4340-868B-E91BC1EA6120}" srcId="{D3E49912-E274-4850-B44D-01A8129D9757}" destId="{10043A24-1F7D-4B21-BFFA-3ACE3F9C8038}" srcOrd="2" destOrd="0" parTransId="{7BE36226-C6F9-461A-BFB1-70EE131747B6}" sibTransId="{758B1F87-727B-4A58-9359-72DA2B9B75CA}"/>
    <dgm:cxn modelId="{385C55CD-D623-4B9E-A605-D56B4837BA43}" srcId="{D3E49912-E274-4850-B44D-01A8129D9757}" destId="{8BE622B1-F79D-420A-BCF4-4382291E2752}" srcOrd="1" destOrd="0" parTransId="{14AAFB3D-7C82-4FBD-9FA6-8E2B89F89B7E}" sibTransId="{C22B4076-779C-42AE-8C48-F996D9DA7D2E}"/>
    <dgm:cxn modelId="{3F26BA7F-20EB-CF41-B02F-3B0CBF313C75}" type="presOf" srcId="{D3E49912-E274-4850-B44D-01A8129D9757}" destId="{9859938D-BAF2-4FB1-9732-66BAE649F4C9}" srcOrd="0" destOrd="0" presId="urn:microsoft.com/office/officeart/2005/8/layout/vList2"/>
    <dgm:cxn modelId="{D68AFF90-FB16-D849-8DCC-54AC14F5D75B}" type="presOf" srcId="{516A327F-9C7E-473C-B9DF-A7A54B8599D5}" destId="{360698BC-1703-4067-B0AE-41C39BAC3D4A}" srcOrd="0" destOrd="0" presId="urn:microsoft.com/office/officeart/2005/8/layout/vList2"/>
    <dgm:cxn modelId="{26DD3A8C-4AE9-2D47-9EC0-7F45B993BF0F}" type="presOf" srcId="{10043A24-1F7D-4B21-BFFA-3ACE3F9C8038}" destId="{E644C478-3322-46E5-9F81-D172C4659DEC}" srcOrd="0" destOrd="0" presId="urn:microsoft.com/office/officeart/2005/8/layout/vList2"/>
    <dgm:cxn modelId="{0F47CD0C-9B74-5647-BE46-0900C99DA31A}" type="presOf" srcId="{8BE622B1-F79D-420A-BCF4-4382291E2752}" destId="{31176E91-BF2D-4778-9524-1B6C0EED32F8}" srcOrd="0" destOrd="0" presId="urn:microsoft.com/office/officeart/2005/8/layout/vList2"/>
    <dgm:cxn modelId="{68885900-DF3C-4963-B70D-E30E67CB8B4E}" srcId="{D3E49912-E274-4850-B44D-01A8129D9757}" destId="{516A327F-9C7E-473C-B9DF-A7A54B8599D5}" srcOrd="0" destOrd="0" parTransId="{9F08A805-CDA3-491F-A284-E13AA8E973F2}" sibTransId="{C7A240AB-E80F-47BD-959A-049893147189}"/>
    <dgm:cxn modelId="{60BB4E72-419B-DB4F-B272-43F5E496B21B}" type="presParOf" srcId="{9859938D-BAF2-4FB1-9732-66BAE649F4C9}" destId="{360698BC-1703-4067-B0AE-41C39BAC3D4A}" srcOrd="0" destOrd="0" presId="urn:microsoft.com/office/officeart/2005/8/layout/vList2"/>
    <dgm:cxn modelId="{572DD5DE-160F-D34E-B0CA-15681568AD30}" type="presParOf" srcId="{9859938D-BAF2-4FB1-9732-66BAE649F4C9}" destId="{905CD663-C583-4AED-BC9D-B9926DCBC323}" srcOrd="1" destOrd="0" presId="urn:microsoft.com/office/officeart/2005/8/layout/vList2"/>
    <dgm:cxn modelId="{15B458CC-E12A-4B4F-99C9-50E9A0BECD2A}" type="presParOf" srcId="{9859938D-BAF2-4FB1-9732-66BAE649F4C9}" destId="{31176E91-BF2D-4778-9524-1B6C0EED32F8}" srcOrd="2" destOrd="0" presId="urn:microsoft.com/office/officeart/2005/8/layout/vList2"/>
    <dgm:cxn modelId="{23CA998C-8816-4E4C-BD17-6142916C6678}" type="presParOf" srcId="{9859938D-BAF2-4FB1-9732-66BAE649F4C9}" destId="{169AC04B-9BA2-4EAD-B70F-53E6D9252FF4}" srcOrd="3" destOrd="0" presId="urn:microsoft.com/office/officeart/2005/8/layout/vList2"/>
    <dgm:cxn modelId="{2089B703-3C8B-4742-A240-8A8D4806221A}" type="presParOf" srcId="{9859938D-BAF2-4FB1-9732-66BAE649F4C9}" destId="{E644C478-3322-46E5-9F81-D172C4659DEC}"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0EE20F7B-F1C0-4351-A30E-AFE6A51050BC}"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1E17902D-605F-44DF-82A3-B1705154338B}">
      <dgm:prSet/>
      <dgm:spPr>
        <a:solidFill>
          <a:srgbClr val="71A400"/>
        </a:solidFill>
      </dgm:spPr>
      <dgm:t>
        <a:bodyPr/>
        <a:lstStyle/>
        <a:p>
          <a:pPr rtl="0"/>
          <a:r>
            <a:rPr lang="es-MX" b="1" dirty="0" smtClean="0"/>
            <a:t>Aumento del nivel del mar y la intrusión salina y su impacto en los recursos de aguas subterráneas</a:t>
          </a:r>
          <a:endParaRPr lang="en-US" b="1" dirty="0"/>
        </a:p>
      </dgm:t>
    </dgm:pt>
    <dgm:pt modelId="{988D2E9F-7F9E-4C85-A57B-740990899457}" type="parTrans" cxnId="{8E82FCBF-17D3-4685-98F1-CB9E505CAEDB}">
      <dgm:prSet/>
      <dgm:spPr/>
      <dgm:t>
        <a:bodyPr/>
        <a:lstStyle/>
        <a:p>
          <a:endParaRPr lang="es-MX"/>
        </a:p>
      </dgm:t>
    </dgm:pt>
    <dgm:pt modelId="{9C73F6B7-06EA-4A63-BD4F-845547F9E77B}" type="sibTrans" cxnId="{8E82FCBF-17D3-4685-98F1-CB9E505CAEDB}">
      <dgm:prSet/>
      <dgm:spPr/>
      <dgm:t>
        <a:bodyPr/>
        <a:lstStyle/>
        <a:p>
          <a:endParaRPr lang="es-MX"/>
        </a:p>
      </dgm:t>
    </dgm:pt>
    <dgm:pt modelId="{D72A8D39-F88E-4803-A91D-BCC5C2766C1C}" type="pres">
      <dgm:prSet presAssocID="{0EE20F7B-F1C0-4351-A30E-AFE6A51050BC}" presName="linear" presStyleCnt="0">
        <dgm:presLayoutVars>
          <dgm:animLvl val="lvl"/>
          <dgm:resizeHandles val="exact"/>
        </dgm:presLayoutVars>
      </dgm:prSet>
      <dgm:spPr/>
      <dgm:t>
        <a:bodyPr/>
        <a:lstStyle/>
        <a:p>
          <a:endParaRPr lang="es-MX"/>
        </a:p>
      </dgm:t>
    </dgm:pt>
    <dgm:pt modelId="{E4A0312A-37C1-4F5F-B4E9-8D2738AEEB34}" type="pres">
      <dgm:prSet presAssocID="{1E17902D-605F-44DF-82A3-B1705154338B}" presName="parentText" presStyleLbl="node1" presStyleIdx="0" presStyleCnt="1">
        <dgm:presLayoutVars>
          <dgm:chMax val="0"/>
          <dgm:bulletEnabled val="1"/>
        </dgm:presLayoutVars>
      </dgm:prSet>
      <dgm:spPr/>
      <dgm:t>
        <a:bodyPr/>
        <a:lstStyle/>
        <a:p>
          <a:endParaRPr lang="es-MX"/>
        </a:p>
      </dgm:t>
    </dgm:pt>
  </dgm:ptLst>
  <dgm:cxnLst>
    <dgm:cxn modelId="{0638FEE7-DDF3-814B-A7FB-BB470E612825}" type="presOf" srcId="{0EE20F7B-F1C0-4351-A30E-AFE6A51050BC}" destId="{D72A8D39-F88E-4803-A91D-BCC5C2766C1C}" srcOrd="0" destOrd="0" presId="urn:microsoft.com/office/officeart/2005/8/layout/vList2"/>
    <dgm:cxn modelId="{8E82FCBF-17D3-4685-98F1-CB9E505CAEDB}" srcId="{0EE20F7B-F1C0-4351-A30E-AFE6A51050BC}" destId="{1E17902D-605F-44DF-82A3-B1705154338B}" srcOrd="0" destOrd="0" parTransId="{988D2E9F-7F9E-4C85-A57B-740990899457}" sibTransId="{9C73F6B7-06EA-4A63-BD4F-845547F9E77B}"/>
    <dgm:cxn modelId="{01BB6CCE-1BBC-DF4F-8647-40924F75D6BD}" type="presOf" srcId="{1E17902D-605F-44DF-82A3-B1705154338B}" destId="{E4A0312A-37C1-4F5F-B4E9-8D2738AEEB34}" srcOrd="0" destOrd="0" presId="urn:microsoft.com/office/officeart/2005/8/layout/vList2"/>
    <dgm:cxn modelId="{474565EA-C198-8247-B5A9-C8FDB2EAE911}" type="presParOf" srcId="{D72A8D39-F88E-4803-A91D-BCC5C2766C1C}" destId="{E4A0312A-37C1-4F5F-B4E9-8D2738AEEB34}" srcOrd="0" destOrd="0" presId="urn:microsoft.com/office/officeart/2005/8/layout/vList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BD6AE312-DBFB-4E0D-B7DA-EC24010D610F}"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s-MX"/>
        </a:p>
      </dgm:t>
    </dgm:pt>
    <dgm:pt modelId="{841550CD-5B2C-4A3E-BBC5-226C6FE08034}">
      <dgm:prSet custT="1"/>
      <dgm:spPr/>
      <dgm:t>
        <a:bodyPr/>
        <a:lstStyle/>
        <a:p>
          <a:pPr rtl="0"/>
          <a:r>
            <a:rPr lang="en-US" sz="2400" b="1" dirty="0" err="1" smtClean="0">
              <a:solidFill>
                <a:schemeClr val="tx1"/>
              </a:solidFill>
            </a:rPr>
            <a:t>Demografía</a:t>
          </a:r>
          <a:endParaRPr lang="en-US" sz="2400" b="1" dirty="0" smtClean="0">
            <a:solidFill>
              <a:schemeClr val="tx1"/>
            </a:solidFill>
          </a:endParaRPr>
        </a:p>
        <a:p>
          <a:pPr rtl="0"/>
          <a:r>
            <a:rPr lang="es-MX" sz="2400" b="1" dirty="0" smtClean="0">
              <a:solidFill>
                <a:schemeClr val="tx1"/>
              </a:solidFill>
            </a:rPr>
            <a:t>La población mundial se duplicó en los últimos 40 años y aumentó en 2 millones de personas en los últimos 25 años, llegando a 6 mil millones en 2000</a:t>
          </a:r>
          <a:endParaRPr lang="en-US" sz="2400" b="1" dirty="0">
            <a:solidFill>
              <a:schemeClr val="tx1"/>
            </a:solidFill>
          </a:endParaRPr>
        </a:p>
      </dgm:t>
    </dgm:pt>
    <dgm:pt modelId="{DAFE109C-C440-4946-A5E6-12E224046DC7}" type="parTrans" cxnId="{FBF590A4-71F8-4930-92C8-C9BBA55ED656}">
      <dgm:prSet/>
      <dgm:spPr/>
      <dgm:t>
        <a:bodyPr/>
        <a:lstStyle/>
        <a:p>
          <a:endParaRPr lang="es-MX"/>
        </a:p>
      </dgm:t>
    </dgm:pt>
    <dgm:pt modelId="{56E859C8-031F-4B01-9549-F234D872E31D}" type="sibTrans" cxnId="{FBF590A4-71F8-4930-92C8-C9BBA55ED656}">
      <dgm:prSet/>
      <dgm:spPr/>
      <dgm:t>
        <a:bodyPr/>
        <a:lstStyle/>
        <a:p>
          <a:endParaRPr lang="es-MX"/>
        </a:p>
      </dgm:t>
    </dgm:pt>
    <dgm:pt modelId="{E92713DB-9851-475A-B31C-FD1B2C014101}">
      <dgm:prSet custT="1"/>
      <dgm:spPr/>
      <dgm:t>
        <a:bodyPr/>
        <a:lstStyle/>
        <a:p>
          <a:pPr rtl="0"/>
          <a:r>
            <a:rPr lang="es-MX" sz="2400" b="1" dirty="0" smtClean="0">
              <a:solidFill>
                <a:schemeClr val="tx1"/>
              </a:solidFill>
            </a:rPr>
            <a:t>Economía </a:t>
          </a:r>
        </a:p>
        <a:p>
          <a:pPr rtl="0"/>
          <a:r>
            <a:rPr lang="es-MX" sz="2400" b="1" dirty="0" smtClean="0">
              <a:solidFill>
                <a:schemeClr val="tx1"/>
              </a:solidFill>
            </a:rPr>
            <a:t>(globalización, el comercio, de mercado y marco normativo)</a:t>
          </a:r>
          <a:endParaRPr lang="es-MX" sz="2400" b="1" dirty="0">
            <a:solidFill>
              <a:schemeClr val="tx1"/>
            </a:solidFill>
          </a:endParaRPr>
        </a:p>
      </dgm:t>
    </dgm:pt>
    <dgm:pt modelId="{6D420795-1A85-4AE6-B333-702B40B4671B}" type="parTrans" cxnId="{A90FA7D3-D54E-4F09-AC83-A6CD539F1D3E}">
      <dgm:prSet/>
      <dgm:spPr/>
      <dgm:t>
        <a:bodyPr/>
        <a:lstStyle/>
        <a:p>
          <a:endParaRPr lang="es-MX"/>
        </a:p>
      </dgm:t>
    </dgm:pt>
    <dgm:pt modelId="{38593744-3044-4FB0-A15C-0957C167B8AE}" type="sibTrans" cxnId="{A90FA7D3-D54E-4F09-AC83-A6CD539F1D3E}">
      <dgm:prSet/>
      <dgm:spPr/>
      <dgm:t>
        <a:bodyPr/>
        <a:lstStyle/>
        <a:p>
          <a:endParaRPr lang="es-MX"/>
        </a:p>
      </dgm:t>
    </dgm:pt>
    <dgm:pt modelId="{6AAE14AB-723E-4909-A167-8F8A4F27014C}" type="pres">
      <dgm:prSet presAssocID="{BD6AE312-DBFB-4E0D-B7DA-EC24010D610F}" presName="linear" presStyleCnt="0">
        <dgm:presLayoutVars>
          <dgm:animLvl val="lvl"/>
          <dgm:resizeHandles val="exact"/>
        </dgm:presLayoutVars>
      </dgm:prSet>
      <dgm:spPr/>
      <dgm:t>
        <a:bodyPr/>
        <a:lstStyle/>
        <a:p>
          <a:endParaRPr lang="es-MX"/>
        </a:p>
      </dgm:t>
    </dgm:pt>
    <dgm:pt modelId="{EE38062E-0387-4F25-8A38-03CB4A081840}" type="pres">
      <dgm:prSet presAssocID="{841550CD-5B2C-4A3E-BBC5-226C6FE08034}" presName="parentText" presStyleLbl="node1" presStyleIdx="0" presStyleCnt="2">
        <dgm:presLayoutVars>
          <dgm:chMax val="0"/>
          <dgm:bulletEnabled val="1"/>
        </dgm:presLayoutVars>
      </dgm:prSet>
      <dgm:spPr/>
      <dgm:t>
        <a:bodyPr/>
        <a:lstStyle/>
        <a:p>
          <a:endParaRPr lang="es-MX"/>
        </a:p>
      </dgm:t>
    </dgm:pt>
    <dgm:pt modelId="{D91C908D-718D-4DA8-BD91-C633DFFEB5F1}" type="pres">
      <dgm:prSet presAssocID="{56E859C8-031F-4B01-9549-F234D872E31D}" presName="spacer" presStyleCnt="0"/>
      <dgm:spPr/>
    </dgm:pt>
    <dgm:pt modelId="{3D51C1A5-9437-4591-B862-E4FD652A0BB7}" type="pres">
      <dgm:prSet presAssocID="{E92713DB-9851-475A-B31C-FD1B2C014101}" presName="parentText" presStyleLbl="node1" presStyleIdx="1" presStyleCnt="2">
        <dgm:presLayoutVars>
          <dgm:chMax val="0"/>
          <dgm:bulletEnabled val="1"/>
        </dgm:presLayoutVars>
      </dgm:prSet>
      <dgm:spPr/>
      <dgm:t>
        <a:bodyPr/>
        <a:lstStyle/>
        <a:p>
          <a:endParaRPr lang="es-MX"/>
        </a:p>
      </dgm:t>
    </dgm:pt>
  </dgm:ptLst>
  <dgm:cxnLst>
    <dgm:cxn modelId="{A90FA7D3-D54E-4F09-AC83-A6CD539F1D3E}" srcId="{BD6AE312-DBFB-4E0D-B7DA-EC24010D610F}" destId="{E92713DB-9851-475A-B31C-FD1B2C014101}" srcOrd="1" destOrd="0" parTransId="{6D420795-1A85-4AE6-B333-702B40B4671B}" sibTransId="{38593744-3044-4FB0-A15C-0957C167B8AE}"/>
    <dgm:cxn modelId="{FBF590A4-71F8-4930-92C8-C9BBA55ED656}" srcId="{BD6AE312-DBFB-4E0D-B7DA-EC24010D610F}" destId="{841550CD-5B2C-4A3E-BBC5-226C6FE08034}" srcOrd="0" destOrd="0" parTransId="{DAFE109C-C440-4946-A5E6-12E224046DC7}" sibTransId="{56E859C8-031F-4B01-9549-F234D872E31D}"/>
    <dgm:cxn modelId="{FE0D2EB8-43E7-6042-82D8-E3E0B01C7141}" type="presOf" srcId="{841550CD-5B2C-4A3E-BBC5-226C6FE08034}" destId="{EE38062E-0387-4F25-8A38-03CB4A081840}" srcOrd="0" destOrd="0" presId="urn:microsoft.com/office/officeart/2005/8/layout/vList2"/>
    <dgm:cxn modelId="{5DC1508F-20A4-4347-82CD-C778F947EF38}" type="presOf" srcId="{BD6AE312-DBFB-4E0D-B7DA-EC24010D610F}" destId="{6AAE14AB-723E-4909-A167-8F8A4F27014C}" srcOrd="0" destOrd="0" presId="urn:microsoft.com/office/officeart/2005/8/layout/vList2"/>
    <dgm:cxn modelId="{1961A7CB-9B1E-F64B-B87E-BB4ACA3AB0AE}" type="presOf" srcId="{E92713DB-9851-475A-B31C-FD1B2C014101}" destId="{3D51C1A5-9437-4591-B862-E4FD652A0BB7}" srcOrd="0" destOrd="0" presId="urn:microsoft.com/office/officeart/2005/8/layout/vList2"/>
    <dgm:cxn modelId="{2C1DFBC6-DB38-C641-9F02-1FD0C9C39FC4}" type="presParOf" srcId="{6AAE14AB-723E-4909-A167-8F8A4F27014C}" destId="{EE38062E-0387-4F25-8A38-03CB4A081840}" srcOrd="0" destOrd="0" presId="urn:microsoft.com/office/officeart/2005/8/layout/vList2"/>
    <dgm:cxn modelId="{AF0BF529-0D3E-7741-90E8-D736CB457BD8}" type="presParOf" srcId="{6AAE14AB-723E-4909-A167-8F8A4F27014C}" destId="{D91C908D-718D-4DA8-BD91-C633DFFEB5F1}" srcOrd="1" destOrd="0" presId="urn:microsoft.com/office/officeart/2005/8/layout/vList2"/>
    <dgm:cxn modelId="{11EEFBCB-4003-EF4A-8595-60A16D9D44F6}" type="presParOf" srcId="{6AAE14AB-723E-4909-A167-8F8A4F27014C}" destId="{3D51C1A5-9437-4591-B862-E4FD652A0BB7}"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3CD56931-6450-450E-B830-8E9C22F0E0D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AFED17F6-A0C3-4D1C-9DD7-ADE399DFE8E9}">
      <dgm:prSet custT="1"/>
      <dgm:spPr>
        <a:solidFill>
          <a:srgbClr val="71A400"/>
        </a:solidFill>
      </dgm:spPr>
      <dgm:t>
        <a:bodyPr/>
        <a:lstStyle/>
        <a:p>
          <a:pPr algn="ctr" rtl="0"/>
          <a:r>
            <a:rPr lang="es-MX" sz="2800" dirty="0" smtClean="0"/>
            <a:t>Impulsores indirectos del cambio de los humedales del ecosistema</a:t>
          </a:r>
          <a:endParaRPr lang="en-US" sz="2800" dirty="0"/>
        </a:p>
      </dgm:t>
    </dgm:pt>
    <dgm:pt modelId="{7EBFC538-1385-47A6-9151-017C252DC388}" type="parTrans" cxnId="{9BF2DDDF-36C1-4EAA-AF71-504AB9ABCA0A}">
      <dgm:prSet/>
      <dgm:spPr/>
      <dgm:t>
        <a:bodyPr/>
        <a:lstStyle/>
        <a:p>
          <a:endParaRPr lang="es-MX"/>
        </a:p>
      </dgm:t>
    </dgm:pt>
    <dgm:pt modelId="{6F6959A0-B433-4C47-8EDA-3FB150BD33E1}" type="sibTrans" cxnId="{9BF2DDDF-36C1-4EAA-AF71-504AB9ABCA0A}">
      <dgm:prSet/>
      <dgm:spPr/>
      <dgm:t>
        <a:bodyPr/>
        <a:lstStyle/>
        <a:p>
          <a:endParaRPr lang="es-MX"/>
        </a:p>
      </dgm:t>
    </dgm:pt>
    <dgm:pt modelId="{09786911-3EA1-4713-88BA-68E988C67036}" type="pres">
      <dgm:prSet presAssocID="{3CD56931-6450-450E-B830-8E9C22F0E0D7}" presName="linear" presStyleCnt="0">
        <dgm:presLayoutVars>
          <dgm:animLvl val="lvl"/>
          <dgm:resizeHandles val="exact"/>
        </dgm:presLayoutVars>
      </dgm:prSet>
      <dgm:spPr/>
      <dgm:t>
        <a:bodyPr/>
        <a:lstStyle/>
        <a:p>
          <a:endParaRPr lang="es-MX"/>
        </a:p>
      </dgm:t>
    </dgm:pt>
    <dgm:pt modelId="{FD557C82-438D-4AFA-AFAB-7BDD0714FBB7}" type="pres">
      <dgm:prSet presAssocID="{AFED17F6-A0C3-4D1C-9DD7-ADE399DFE8E9}" presName="parentText" presStyleLbl="node1" presStyleIdx="0" presStyleCnt="1" custLinFactNeighborX="374" custLinFactNeighborY="68604">
        <dgm:presLayoutVars>
          <dgm:chMax val="0"/>
          <dgm:bulletEnabled val="1"/>
        </dgm:presLayoutVars>
      </dgm:prSet>
      <dgm:spPr/>
      <dgm:t>
        <a:bodyPr/>
        <a:lstStyle/>
        <a:p>
          <a:endParaRPr lang="es-MX"/>
        </a:p>
      </dgm:t>
    </dgm:pt>
  </dgm:ptLst>
  <dgm:cxnLst>
    <dgm:cxn modelId="{27EDE458-DF35-C641-B9F0-D4AAF6346544}" type="presOf" srcId="{3CD56931-6450-450E-B830-8E9C22F0E0D7}" destId="{09786911-3EA1-4713-88BA-68E988C67036}" srcOrd="0" destOrd="0" presId="urn:microsoft.com/office/officeart/2005/8/layout/vList2"/>
    <dgm:cxn modelId="{0ED54F40-4A50-7B48-A6AA-DE5B931A6980}" type="presOf" srcId="{AFED17F6-A0C3-4D1C-9DD7-ADE399DFE8E9}" destId="{FD557C82-438D-4AFA-AFAB-7BDD0714FBB7}" srcOrd="0" destOrd="0" presId="urn:microsoft.com/office/officeart/2005/8/layout/vList2"/>
    <dgm:cxn modelId="{9BF2DDDF-36C1-4EAA-AF71-504AB9ABCA0A}" srcId="{3CD56931-6450-450E-B830-8E9C22F0E0D7}" destId="{AFED17F6-A0C3-4D1C-9DD7-ADE399DFE8E9}" srcOrd="0" destOrd="0" parTransId="{7EBFC538-1385-47A6-9151-017C252DC388}" sibTransId="{6F6959A0-B433-4C47-8EDA-3FB150BD33E1}"/>
    <dgm:cxn modelId="{AC4459F7-464C-CB4D-923E-71C25F92AB6F}" type="presParOf" srcId="{09786911-3EA1-4713-88BA-68E988C67036}" destId="{FD557C82-438D-4AFA-AFAB-7BDD0714FBB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BD6AE312-DBFB-4E0D-B7DA-EC24010D610F}"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s-MX"/>
        </a:p>
      </dgm:t>
    </dgm:pt>
    <dgm:pt modelId="{A03BABC5-93E5-43EA-8272-C0E08A912FFB}">
      <dgm:prSet custT="1"/>
      <dgm:spPr/>
      <dgm:t>
        <a:bodyPr/>
        <a:lstStyle/>
        <a:p>
          <a:pPr rtl="0"/>
          <a:r>
            <a:rPr lang="es-MX" sz="3200" b="1" dirty="0" smtClean="0">
              <a:solidFill>
                <a:schemeClr val="tx1"/>
              </a:solidFill>
            </a:rPr>
            <a:t>Científicos y tecnológicos (tecnología de la pesca, los fertilizantes inorgánicos)</a:t>
          </a:r>
          <a:endParaRPr lang="es-MX" sz="3200" b="1" dirty="0">
            <a:solidFill>
              <a:schemeClr val="tx1"/>
            </a:solidFill>
          </a:endParaRPr>
        </a:p>
      </dgm:t>
    </dgm:pt>
    <dgm:pt modelId="{6CEFB1A3-DC2E-4C31-AA79-407B00F3B09A}" type="parTrans" cxnId="{1773DFB7-5B26-4C1B-BF14-9665253FD09F}">
      <dgm:prSet/>
      <dgm:spPr/>
      <dgm:t>
        <a:bodyPr/>
        <a:lstStyle/>
        <a:p>
          <a:endParaRPr lang="es-MX"/>
        </a:p>
      </dgm:t>
    </dgm:pt>
    <dgm:pt modelId="{3240AE9E-569F-4455-88D4-4C0FA5FCB860}" type="sibTrans" cxnId="{1773DFB7-5B26-4C1B-BF14-9665253FD09F}">
      <dgm:prSet/>
      <dgm:spPr/>
      <dgm:t>
        <a:bodyPr/>
        <a:lstStyle/>
        <a:p>
          <a:endParaRPr lang="es-MX"/>
        </a:p>
      </dgm:t>
    </dgm:pt>
    <dgm:pt modelId="{8083E04D-E084-4FEF-8B46-C82C35F88D21}">
      <dgm:prSet custT="1"/>
      <dgm:spPr/>
      <dgm:t>
        <a:bodyPr/>
        <a:lstStyle/>
        <a:p>
          <a:pPr rtl="0"/>
          <a:r>
            <a:rPr lang="es-MX" sz="3200" b="1" dirty="0" smtClean="0">
              <a:solidFill>
                <a:schemeClr val="tx1"/>
              </a:solidFill>
            </a:rPr>
            <a:t>Cultura y religión (influyen en el comportamiento del consumo)</a:t>
          </a:r>
          <a:endParaRPr lang="en-US" sz="3200" b="1" dirty="0">
            <a:solidFill>
              <a:schemeClr val="tx1"/>
            </a:solidFill>
          </a:endParaRPr>
        </a:p>
      </dgm:t>
    </dgm:pt>
    <dgm:pt modelId="{984D341F-F85C-422C-983F-8431777AB624}" type="parTrans" cxnId="{59127540-6E3C-49D6-A9E7-3027472AD670}">
      <dgm:prSet/>
      <dgm:spPr/>
      <dgm:t>
        <a:bodyPr/>
        <a:lstStyle/>
        <a:p>
          <a:endParaRPr lang="es-MX"/>
        </a:p>
      </dgm:t>
    </dgm:pt>
    <dgm:pt modelId="{252A39A9-0276-4DC6-9A86-AAAAE71566D7}" type="sibTrans" cxnId="{59127540-6E3C-49D6-A9E7-3027472AD670}">
      <dgm:prSet/>
      <dgm:spPr/>
      <dgm:t>
        <a:bodyPr/>
        <a:lstStyle/>
        <a:p>
          <a:endParaRPr lang="es-MX"/>
        </a:p>
      </dgm:t>
    </dgm:pt>
    <dgm:pt modelId="{6AAE14AB-723E-4909-A167-8F8A4F27014C}" type="pres">
      <dgm:prSet presAssocID="{BD6AE312-DBFB-4E0D-B7DA-EC24010D610F}" presName="linear" presStyleCnt="0">
        <dgm:presLayoutVars>
          <dgm:animLvl val="lvl"/>
          <dgm:resizeHandles val="exact"/>
        </dgm:presLayoutVars>
      </dgm:prSet>
      <dgm:spPr/>
      <dgm:t>
        <a:bodyPr/>
        <a:lstStyle/>
        <a:p>
          <a:endParaRPr lang="es-MX"/>
        </a:p>
      </dgm:t>
    </dgm:pt>
    <dgm:pt modelId="{C807E386-99C6-49C4-980A-D6C87B031EE6}" type="pres">
      <dgm:prSet presAssocID="{A03BABC5-93E5-43EA-8272-C0E08A912FFB}" presName="parentText" presStyleLbl="node1" presStyleIdx="0" presStyleCnt="2" custLinFactY="-41260" custLinFactNeighborX="-13" custLinFactNeighborY="-100000">
        <dgm:presLayoutVars>
          <dgm:chMax val="0"/>
          <dgm:bulletEnabled val="1"/>
        </dgm:presLayoutVars>
      </dgm:prSet>
      <dgm:spPr/>
      <dgm:t>
        <a:bodyPr/>
        <a:lstStyle/>
        <a:p>
          <a:endParaRPr lang="es-MX"/>
        </a:p>
      </dgm:t>
    </dgm:pt>
    <dgm:pt modelId="{D78C1AD7-1DF1-4CDD-9E12-13FF2B349C0D}" type="pres">
      <dgm:prSet presAssocID="{3240AE9E-569F-4455-88D4-4C0FA5FCB860}" presName="spacer" presStyleCnt="0"/>
      <dgm:spPr/>
    </dgm:pt>
    <dgm:pt modelId="{6539A6EA-7B5D-4CB1-B240-C8B676872E44}" type="pres">
      <dgm:prSet presAssocID="{8083E04D-E084-4FEF-8B46-C82C35F88D21}" presName="parentText" presStyleLbl="node1" presStyleIdx="1" presStyleCnt="2">
        <dgm:presLayoutVars>
          <dgm:chMax val="0"/>
          <dgm:bulletEnabled val="1"/>
        </dgm:presLayoutVars>
      </dgm:prSet>
      <dgm:spPr/>
      <dgm:t>
        <a:bodyPr/>
        <a:lstStyle/>
        <a:p>
          <a:endParaRPr lang="es-MX"/>
        </a:p>
      </dgm:t>
    </dgm:pt>
  </dgm:ptLst>
  <dgm:cxnLst>
    <dgm:cxn modelId="{8E14B3D4-66E2-BA4A-B607-8B96D19190AF}" type="presOf" srcId="{A03BABC5-93E5-43EA-8272-C0E08A912FFB}" destId="{C807E386-99C6-49C4-980A-D6C87B031EE6}" srcOrd="0" destOrd="0" presId="urn:microsoft.com/office/officeart/2005/8/layout/vList2"/>
    <dgm:cxn modelId="{1773DFB7-5B26-4C1B-BF14-9665253FD09F}" srcId="{BD6AE312-DBFB-4E0D-B7DA-EC24010D610F}" destId="{A03BABC5-93E5-43EA-8272-C0E08A912FFB}" srcOrd="0" destOrd="0" parTransId="{6CEFB1A3-DC2E-4C31-AA79-407B00F3B09A}" sibTransId="{3240AE9E-569F-4455-88D4-4C0FA5FCB860}"/>
    <dgm:cxn modelId="{D8F7029B-2A9C-8E4F-8192-88CDE3F87C67}" type="presOf" srcId="{8083E04D-E084-4FEF-8B46-C82C35F88D21}" destId="{6539A6EA-7B5D-4CB1-B240-C8B676872E44}" srcOrd="0" destOrd="0" presId="urn:microsoft.com/office/officeart/2005/8/layout/vList2"/>
    <dgm:cxn modelId="{59127540-6E3C-49D6-A9E7-3027472AD670}" srcId="{BD6AE312-DBFB-4E0D-B7DA-EC24010D610F}" destId="{8083E04D-E084-4FEF-8B46-C82C35F88D21}" srcOrd="1" destOrd="0" parTransId="{984D341F-F85C-422C-983F-8431777AB624}" sibTransId="{252A39A9-0276-4DC6-9A86-AAAAE71566D7}"/>
    <dgm:cxn modelId="{E1C9AB27-FF62-2542-B6EC-DA4700D93B32}" type="presOf" srcId="{BD6AE312-DBFB-4E0D-B7DA-EC24010D610F}" destId="{6AAE14AB-723E-4909-A167-8F8A4F27014C}" srcOrd="0" destOrd="0" presId="urn:microsoft.com/office/officeart/2005/8/layout/vList2"/>
    <dgm:cxn modelId="{3153D5FB-A835-AF48-A9C5-C4F32666675D}" type="presParOf" srcId="{6AAE14AB-723E-4909-A167-8F8A4F27014C}" destId="{C807E386-99C6-49C4-980A-D6C87B031EE6}" srcOrd="0" destOrd="0" presId="urn:microsoft.com/office/officeart/2005/8/layout/vList2"/>
    <dgm:cxn modelId="{662BB188-29DC-BB43-BB04-443757C2F19F}" type="presParOf" srcId="{6AAE14AB-723E-4909-A167-8F8A4F27014C}" destId="{D78C1AD7-1DF1-4CDD-9E12-13FF2B349C0D}" srcOrd="1" destOrd="0" presId="urn:microsoft.com/office/officeart/2005/8/layout/vList2"/>
    <dgm:cxn modelId="{CD4BF3F5-10B4-AF4F-A57D-5D52F70C7827}" type="presParOf" srcId="{6AAE14AB-723E-4909-A167-8F8A4F27014C}" destId="{6539A6EA-7B5D-4CB1-B240-C8B676872E4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3CD56931-6450-450E-B830-8E9C22F0E0D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AFED17F6-A0C3-4D1C-9DD7-ADE399DFE8E9}">
      <dgm:prSet custT="1"/>
      <dgm:spPr>
        <a:solidFill>
          <a:srgbClr val="71A400"/>
        </a:solidFill>
      </dgm:spPr>
      <dgm:t>
        <a:bodyPr/>
        <a:lstStyle/>
        <a:p>
          <a:pPr algn="ctr" rtl="0"/>
          <a:r>
            <a:rPr lang="es-MX" sz="2800" dirty="0" smtClean="0"/>
            <a:t>Impulsores indirectos del cambio de los humedales del ecosistema</a:t>
          </a:r>
          <a:endParaRPr lang="en-US" sz="2800" dirty="0"/>
        </a:p>
      </dgm:t>
    </dgm:pt>
    <dgm:pt modelId="{7EBFC538-1385-47A6-9151-017C252DC388}" type="parTrans" cxnId="{9BF2DDDF-36C1-4EAA-AF71-504AB9ABCA0A}">
      <dgm:prSet/>
      <dgm:spPr/>
      <dgm:t>
        <a:bodyPr/>
        <a:lstStyle/>
        <a:p>
          <a:endParaRPr lang="es-MX"/>
        </a:p>
      </dgm:t>
    </dgm:pt>
    <dgm:pt modelId="{6F6959A0-B433-4C47-8EDA-3FB150BD33E1}" type="sibTrans" cxnId="{9BF2DDDF-36C1-4EAA-AF71-504AB9ABCA0A}">
      <dgm:prSet/>
      <dgm:spPr/>
      <dgm:t>
        <a:bodyPr/>
        <a:lstStyle/>
        <a:p>
          <a:endParaRPr lang="es-MX"/>
        </a:p>
      </dgm:t>
    </dgm:pt>
    <dgm:pt modelId="{09786911-3EA1-4713-88BA-68E988C67036}" type="pres">
      <dgm:prSet presAssocID="{3CD56931-6450-450E-B830-8E9C22F0E0D7}" presName="linear" presStyleCnt="0">
        <dgm:presLayoutVars>
          <dgm:animLvl val="lvl"/>
          <dgm:resizeHandles val="exact"/>
        </dgm:presLayoutVars>
      </dgm:prSet>
      <dgm:spPr/>
      <dgm:t>
        <a:bodyPr/>
        <a:lstStyle/>
        <a:p>
          <a:endParaRPr lang="es-MX"/>
        </a:p>
      </dgm:t>
    </dgm:pt>
    <dgm:pt modelId="{FD557C82-438D-4AFA-AFAB-7BDD0714FBB7}" type="pres">
      <dgm:prSet presAssocID="{AFED17F6-A0C3-4D1C-9DD7-ADE399DFE8E9}" presName="parentText" presStyleLbl="node1" presStyleIdx="0" presStyleCnt="1" custLinFactNeighborX="374" custLinFactNeighborY="68604">
        <dgm:presLayoutVars>
          <dgm:chMax val="0"/>
          <dgm:bulletEnabled val="1"/>
        </dgm:presLayoutVars>
      </dgm:prSet>
      <dgm:spPr/>
      <dgm:t>
        <a:bodyPr/>
        <a:lstStyle/>
        <a:p>
          <a:endParaRPr lang="es-MX"/>
        </a:p>
      </dgm:t>
    </dgm:pt>
  </dgm:ptLst>
  <dgm:cxnLst>
    <dgm:cxn modelId="{9BF2DDDF-36C1-4EAA-AF71-504AB9ABCA0A}" srcId="{3CD56931-6450-450E-B830-8E9C22F0E0D7}" destId="{AFED17F6-A0C3-4D1C-9DD7-ADE399DFE8E9}" srcOrd="0" destOrd="0" parTransId="{7EBFC538-1385-47A6-9151-017C252DC388}" sibTransId="{6F6959A0-B433-4C47-8EDA-3FB150BD33E1}"/>
    <dgm:cxn modelId="{074E1FFF-B8B8-2B46-8E80-6404BACAB4BD}" type="presOf" srcId="{3CD56931-6450-450E-B830-8E9C22F0E0D7}" destId="{09786911-3EA1-4713-88BA-68E988C67036}" srcOrd="0" destOrd="0" presId="urn:microsoft.com/office/officeart/2005/8/layout/vList2"/>
    <dgm:cxn modelId="{259D30A9-2C3F-D94E-B65B-A0FD43688960}" type="presOf" srcId="{AFED17F6-A0C3-4D1C-9DD7-ADE399DFE8E9}" destId="{FD557C82-438D-4AFA-AFAB-7BDD0714FBB7}" srcOrd="0" destOrd="0" presId="urn:microsoft.com/office/officeart/2005/8/layout/vList2"/>
    <dgm:cxn modelId="{642F2895-5A00-A44B-9B06-1D5E70B20DDC}" type="presParOf" srcId="{09786911-3EA1-4713-88BA-68E988C67036}" destId="{FD557C82-438D-4AFA-AFAB-7BDD0714FBB7}"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5DBA09B5-03D3-42B8-B78F-C1519DDABD17}"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54F7A05A-D1D5-4227-AC3B-CF33851DFB53}">
      <dgm:prSet custT="1"/>
      <dgm:spPr>
        <a:solidFill>
          <a:srgbClr val="71A400"/>
        </a:solidFill>
      </dgm:spPr>
      <dgm:t>
        <a:bodyPr/>
        <a:lstStyle/>
        <a:p>
          <a:pPr algn="ctr" rtl="0"/>
          <a:r>
            <a:rPr lang="es-MX" sz="2400" b="1" dirty="0" smtClean="0"/>
            <a:t>Vinculación de los servicios de los ecosistemas, los conductores de los cambios y el bienestar humano</a:t>
          </a:r>
          <a:endParaRPr lang="en-US" sz="2400" b="1" dirty="0"/>
        </a:p>
      </dgm:t>
    </dgm:pt>
    <dgm:pt modelId="{DB70CBDA-66F8-41FA-955A-93824AF065E2}" type="parTrans" cxnId="{9BE3FE21-C055-427B-8AA4-1F432D24610C}">
      <dgm:prSet/>
      <dgm:spPr/>
      <dgm:t>
        <a:bodyPr/>
        <a:lstStyle/>
        <a:p>
          <a:endParaRPr lang="es-MX"/>
        </a:p>
      </dgm:t>
    </dgm:pt>
    <dgm:pt modelId="{82328ACA-5B5C-4506-A62E-622A84FDDFF4}" type="sibTrans" cxnId="{9BE3FE21-C055-427B-8AA4-1F432D24610C}">
      <dgm:prSet/>
      <dgm:spPr/>
      <dgm:t>
        <a:bodyPr/>
        <a:lstStyle/>
        <a:p>
          <a:endParaRPr lang="es-MX"/>
        </a:p>
      </dgm:t>
    </dgm:pt>
    <dgm:pt modelId="{B3538056-37E9-4C03-A574-4713919D9C7F}" type="pres">
      <dgm:prSet presAssocID="{5DBA09B5-03D3-42B8-B78F-C1519DDABD17}" presName="linear" presStyleCnt="0">
        <dgm:presLayoutVars>
          <dgm:animLvl val="lvl"/>
          <dgm:resizeHandles val="exact"/>
        </dgm:presLayoutVars>
      </dgm:prSet>
      <dgm:spPr/>
      <dgm:t>
        <a:bodyPr/>
        <a:lstStyle/>
        <a:p>
          <a:endParaRPr lang="es-MX"/>
        </a:p>
      </dgm:t>
    </dgm:pt>
    <dgm:pt modelId="{ABF50DD1-8C27-4BC0-ACF6-EA592987CA95}" type="pres">
      <dgm:prSet presAssocID="{54F7A05A-D1D5-4227-AC3B-CF33851DFB53}" presName="parentText" presStyleLbl="node1" presStyleIdx="0" presStyleCnt="1" custScaleY="461924">
        <dgm:presLayoutVars>
          <dgm:chMax val="0"/>
          <dgm:bulletEnabled val="1"/>
        </dgm:presLayoutVars>
      </dgm:prSet>
      <dgm:spPr/>
      <dgm:t>
        <a:bodyPr/>
        <a:lstStyle/>
        <a:p>
          <a:endParaRPr lang="es-MX"/>
        </a:p>
      </dgm:t>
    </dgm:pt>
  </dgm:ptLst>
  <dgm:cxnLst>
    <dgm:cxn modelId="{3E03F4C5-B23B-8E40-BC2D-F71F6165C859}" type="presOf" srcId="{5DBA09B5-03D3-42B8-B78F-C1519DDABD17}" destId="{B3538056-37E9-4C03-A574-4713919D9C7F}" srcOrd="0" destOrd="0" presId="urn:microsoft.com/office/officeart/2005/8/layout/vList2"/>
    <dgm:cxn modelId="{EC90AE80-D31F-7C4C-8ED2-0A166F921C5D}" type="presOf" srcId="{54F7A05A-D1D5-4227-AC3B-CF33851DFB53}" destId="{ABF50DD1-8C27-4BC0-ACF6-EA592987CA95}" srcOrd="0" destOrd="0" presId="urn:microsoft.com/office/officeart/2005/8/layout/vList2"/>
    <dgm:cxn modelId="{9BE3FE21-C055-427B-8AA4-1F432D24610C}" srcId="{5DBA09B5-03D3-42B8-B78F-C1519DDABD17}" destId="{54F7A05A-D1D5-4227-AC3B-CF33851DFB53}" srcOrd="0" destOrd="0" parTransId="{DB70CBDA-66F8-41FA-955A-93824AF065E2}" sibTransId="{82328ACA-5B5C-4506-A62E-622A84FDDFF4}"/>
    <dgm:cxn modelId="{D72CF8CC-AF85-174A-939F-12EE82A73618}" type="presParOf" srcId="{B3538056-37E9-4C03-A574-4713919D9C7F}" destId="{ABF50DD1-8C27-4BC0-ACF6-EA592987CA9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3141463-7CC6-40CA-B849-B6E93E2352CE}"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s-MX"/>
        </a:p>
      </dgm:t>
    </dgm:pt>
    <dgm:pt modelId="{E950F000-545F-474E-AC22-7A2C1A9C8D2C}">
      <dgm:prSet/>
      <dgm:spPr>
        <a:solidFill>
          <a:srgbClr val="71A400"/>
        </a:solidFill>
      </dgm:spPr>
      <dgm:t>
        <a:bodyPr/>
        <a:lstStyle/>
        <a:p>
          <a:pPr rtl="0"/>
          <a:r>
            <a:rPr lang="es-ES" dirty="0" smtClean="0">
              <a:solidFill>
                <a:schemeClr val="bg1">
                  <a:lumMod val="10000"/>
                </a:schemeClr>
              </a:solidFill>
            </a:rPr>
            <a:t>Conceptos básicos sobre los ecosistemas de aguas</a:t>
          </a:r>
          <a:endParaRPr lang="en-GB" b="1" dirty="0">
            <a:solidFill>
              <a:schemeClr val="bg1">
                <a:lumMod val="10000"/>
              </a:schemeClr>
            </a:solidFill>
          </a:endParaRPr>
        </a:p>
      </dgm:t>
    </dgm:pt>
    <dgm:pt modelId="{0AE8E815-C441-494B-9FF3-635CD3587120}" type="parTrans" cxnId="{E507BC73-32E5-42BC-9CAD-114FE0549EDA}">
      <dgm:prSet/>
      <dgm:spPr/>
      <dgm:t>
        <a:bodyPr/>
        <a:lstStyle/>
        <a:p>
          <a:endParaRPr lang="es-MX"/>
        </a:p>
      </dgm:t>
    </dgm:pt>
    <dgm:pt modelId="{1BABDF8E-7BCD-4B9F-B800-EAD94AE79623}" type="sibTrans" cxnId="{E507BC73-32E5-42BC-9CAD-114FE0549EDA}">
      <dgm:prSet/>
      <dgm:spPr/>
      <dgm:t>
        <a:bodyPr/>
        <a:lstStyle/>
        <a:p>
          <a:endParaRPr lang="es-MX"/>
        </a:p>
      </dgm:t>
    </dgm:pt>
    <dgm:pt modelId="{73E8FCFB-8EA6-4300-AC51-DA6EB042F129}" type="pres">
      <dgm:prSet presAssocID="{73141463-7CC6-40CA-B849-B6E93E2352CE}" presName="linear" presStyleCnt="0">
        <dgm:presLayoutVars>
          <dgm:animLvl val="lvl"/>
          <dgm:resizeHandles val="exact"/>
        </dgm:presLayoutVars>
      </dgm:prSet>
      <dgm:spPr/>
      <dgm:t>
        <a:bodyPr/>
        <a:lstStyle/>
        <a:p>
          <a:endParaRPr lang="es-MX"/>
        </a:p>
      </dgm:t>
    </dgm:pt>
    <dgm:pt modelId="{D6F3DA3C-D027-4144-BCEE-7B178EC2DEB0}" type="pres">
      <dgm:prSet presAssocID="{E950F000-545F-474E-AC22-7A2C1A9C8D2C}" presName="parentText" presStyleLbl="node1" presStyleIdx="0" presStyleCnt="1">
        <dgm:presLayoutVars>
          <dgm:chMax val="0"/>
          <dgm:bulletEnabled val="1"/>
        </dgm:presLayoutVars>
      </dgm:prSet>
      <dgm:spPr/>
      <dgm:t>
        <a:bodyPr/>
        <a:lstStyle/>
        <a:p>
          <a:endParaRPr lang="es-MX"/>
        </a:p>
      </dgm:t>
    </dgm:pt>
  </dgm:ptLst>
  <dgm:cxnLst>
    <dgm:cxn modelId="{1F97BD4B-25B0-4D32-9F6E-FDA95FB80FE1}" type="presOf" srcId="{E950F000-545F-474E-AC22-7A2C1A9C8D2C}" destId="{D6F3DA3C-D027-4144-BCEE-7B178EC2DEB0}" srcOrd="0" destOrd="0" presId="urn:microsoft.com/office/officeart/2005/8/layout/vList2"/>
    <dgm:cxn modelId="{FAFCD00C-A138-47D0-8AC1-BA2EBC0C1FBA}" type="presOf" srcId="{73141463-7CC6-40CA-B849-B6E93E2352CE}" destId="{73E8FCFB-8EA6-4300-AC51-DA6EB042F129}" srcOrd="0" destOrd="0" presId="urn:microsoft.com/office/officeart/2005/8/layout/vList2"/>
    <dgm:cxn modelId="{E507BC73-32E5-42BC-9CAD-114FE0549EDA}" srcId="{73141463-7CC6-40CA-B849-B6E93E2352CE}" destId="{E950F000-545F-474E-AC22-7A2C1A9C8D2C}" srcOrd="0" destOrd="0" parTransId="{0AE8E815-C441-494B-9FF3-635CD3587120}" sibTransId="{1BABDF8E-7BCD-4B9F-B800-EAD94AE79623}"/>
    <dgm:cxn modelId="{59AE8F4D-0447-4345-8FDA-62C59CE7DA6A}" type="presParOf" srcId="{73E8FCFB-8EA6-4300-AC51-DA6EB042F129}" destId="{D6F3DA3C-D027-4144-BCEE-7B178EC2DEB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90390C34-57C1-4241-82A7-D00D0573EFC7}"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s-MX"/>
        </a:p>
      </dgm:t>
    </dgm:pt>
    <dgm:pt modelId="{09FF9F39-F737-4644-B6CE-EF7891370BF8}">
      <dgm:prSet phldrT="[Texto]" custT="1"/>
      <dgm:spPr/>
      <dgm:t>
        <a:bodyPr/>
        <a:lstStyle/>
        <a:p>
          <a:r>
            <a:rPr lang="es-MX" sz="1800" b="1" dirty="0" smtClean="0">
              <a:solidFill>
                <a:schemeClr val="bg1">
                  <a:lumMod val="10000"/>
                </a:schemeClr>
              </a:solidFill>
            </a:rPr>
            <a:t>Servicios del ecosistema</a:t>
          </a:r>
        </a:p>
      </dgm:t>
    </dgm:pt>
    <dgm:pt modelId="{BA55D7A2-ED85-48BF-BDD3-C2EFCF71B620}" type="parTrans" cxnId="{97C9D2CA-ADA0-429A-B5A5-E314CAAA0B35}">
      <dgm:prSet/>
      <dgm:spPr/>
      <dgm:t>
        <a:bodyPr/>
        <a:lstStyle/>
        <a:p>
          <a:endParaRPr lang="es-MX"/>
        </a:p>
      </dgm:t>
    </dgm:pt>
    <dgm:pt modelId="{327FE40C-672E-408B-A557-4C57F59B6006}" type="sibTrans" cxnId="{97C9D2CA-ADA0-429A-B5A5-E314CAAA0B35}">
      <dgm:prSet/>
      <dgm:spPr/>
      <dgm:t>
        <a:bodyPr/>
        <a:lstStyle/>
        <a:p>
          <a:endParaRPr lang="es-MX"/>
        </a:p>
      </dgm:t>
    </dgm:pt>
    <dgm:pt modelId="{6A631C32-E2BE-464A-9F51-0ED1FEF1C867}">
      <dgm:prSet phldrT="[Texto]" custT="1"/>
      <dgm:spPr/>
      <dgm:t>
        <a:bodyPr/>
        <a:lstStyle/>
        <a:p>
          <a:r>
            <a:rPr lang="es-MX" sz="1800" b="1" dirty="0" smtClean="0">
              <a:solidFill>
                <a:schemeClr val="bg1">
                  <a:lumMod val="10000"/>
                </a:schemeClr>
              </a:solidFill>
            </a:rPr>
            <a:t>Impulsores directos</a:t>
          </a:r>
          <a:r>
            <a:rPr lang="es-MX" sz="900" dirty="0" smtClean="0">
              <a:solidFill>
                <a:schemeClr val="bg1">
                  <a:lumMod val="10000"/>
                </a:schemeClr>
              </a:solidFill>
            </a:rPr>
            <a:t>:</a:t>
          </a:r>
        </a:p>
      </dgm:t>
    </dgm:pt>
    <dgm:pt modelId="{5F78F0C6-8E6A-44B7-A72B-9D0051A3C37C}" type="parTrans" cxnId="{45AEBE7E-678C-46A3-AAE4-0B376566AE7E}">
      <dgm:prSet/>
      <dgm:spPr/>
      <dgm:t>
        <a:bodyPr/>
        <a:lstStyle/>
        <a:p>
          <a:endParaRPr lang="es-MX"/>
        </a:p>
      </dgm:t>
    </dgm:pt>
    <dgm:pt modelId="{67CE276F-9A56-46CD-AF6D-8917881DF36C}" type="sibTrans" cxnId="{45AEBE7E-678C-46A3-AAE4-0B376566AE7E}">
      <dgm:prSet/>
      <dgm:spPr/>
      <dgm:t>
        <a:bodyPr/>
        <a:lstStyle/>
        <a:p>
          <a:endParaRPr lang="es-MX"/>
        </a:p>
      </dgm:t>
    </dgm:pt>
    <dgm:pt modelId="{FEAA6402-4345-4910-9F77-5E361715A4C3}">
      <dgm:prSet phldrT="[Texto]"/>
      <dgm:spPr/>
      <dgm:t>
        <a:bodyPr/>
        <a:lstStyle/>
        <a:p>
          <a:r>
            <a:rPr lang="es-MX" b="1" dirty="0" smtClean="0">
              <a:solidFill>
                <a:schemeClr val="bg1">
                  <a:lumMod val="10000"/>
                </a:schemeClr>
              </a:solidFill>
            </a:rPr>
            <a:t>Funcionamiento de los ecosistemas</a:t>
          </a:r>
          <a:endParaRPr lang="es-MX" b="1" dirty="0"/>
        </a:p>
      </dgm:t>
    </dgm:pt>
    <dgm:pt modelId="{95733362-0AF1-450D-8895-ABC73AFC4F43}" type="parTrans" cxnId="{A581D20B-1431-4524-9413-241409E81B6F}">
      <dgm:prSet/>
      <dgm:spPr>
        <a:noFill/>
      </dgm:spPr>
      <dgm:t>
        <a:bodyPr/>
        <a:lstStyle/>
        <a:p>
          <a:endParaRPr lang="es-MX"/>
        </a:p>
      </dgm:t>
    </dgm:pt>
    <dgm:pt modelId="{29C41F95-F2C6-478C-9242-475A65EC4053}" type="sibTrans" cxnId="{A581D20B-1431-4524-9413-241409E81B6F}">
      <dgm:prSet/>
      <dgm:spPr/>
      <dgm:t>
        <a:bodyPr/>
        <a:lstStyle/>
        <a:p>
          <a:endParaRPr lang="es-MX"/>
        </a:p>
      </dgm:t>
    </dgm:pt>
    <dgm:pt modelId="{D2F420E1-3FC2-47F0-A860-C92FBDF6EE2D}">
      <dgm:prSet phldrT="[Texto]" custT="1"/>
      <dgm:spPr/>
      <dgm:t>
        <a:bodyPr/>
        <a:lstStyle/>
        <a:p>
          <a:r>
            <a:rPr lang="es-MX" sz="1800" b="1" dirty="0" smtClean="0">
              <a:solidFill>
                <a:schemeClr val="bg1">
                  <a:lumMod val="10000"/>
                </a:schemeClr>
              </a:solidFill>
            </a:rPr>
            <a:t>El bienestar humano</a:t>
          </a:r>
        </a:p>
      </dgm:t>
    </dgm:pt>
    <dgm:pt modelId="{AEE52788-9DC0-4B04-A621-F7EF1A38EEE8}" type="parTrans" cxnId="{8E34B6B4-BC97-455E-BE55-6B864F0818A6}">
      <dgm:prSet/>
      <dgm:spPr>
        <a:noFill/>
      </dgm:spPr>
      <dgm:t>
        <a:bodyPr/>
        <a:lstStyle/>
        <a:p>
          <a:endParaRPr lang="es-MX"/>
        </a:p>
      </dgm:t>
    </dgm:pt>
    <dgm:pt modelId="{40B03F72-D9AD-4972-B79E-BE9CD53F12A3}" type="sibTrans" cxnId="{8E34B6B4-BC97-455E-BE55-6B864F0818A6}">
      <dgm:prSet/>
      <dgm:spPr/>
      <dgm:t>
        <a:bodyPr/>
        <a:lstStyle/>
        <a:p>
          <a:endParaRPr lang="es-MX"/>
        </a:p>
      </dgm:t>
    </dgm:pt>
    <dgm:pt modelId="{827CE309-2496-4DE2-B9D9-0CA3246DADBD}">
      <dgm:prSet custScaleX="163073" custScaleY="163073" custRadScaleRad="78880" custRadScaleInc="-626"/>
      <dgm:spPr/>
      <dgm:t>
        <a:bodyPr/>
        <a:lstStyle/>
        <a:p>
          <a:endParaRPr lang="es-MX"/>
        </a:p>
      </dgm:t>
    </dgm:pt>
    <dgm:pt modelId="{BBF81EF2-D5A6-4DF5-B7A2-4FE56B91249F}" type="parTrans" cxnId="{EAB5EAFD-C943-4344-AB4E-848DBD28DD94}">
      <dgm:prSet custLinFactY="47650" custLinFactNeighborX="13558" custLinFactNeighborY="100000"/>
      <dgm:spPr/>
      <dgm:t>
        <a:bodyPr/>
        <a:lstStyle/>
        <a:p>
          <a:endParaRPr lang="es-MX"/>
        </a:p>
      </dgm:t>
    </dgm:pt>
    <dgm:pt modelId="{8C04629D-E118-44AE-990E-72092EA3DB4C}" type="sibTrans" cxnId="{EAB5EAFD-C943-4344-AB4E-848DBD28DD94}">
      <dgm:prSet/>
      <dgm:spPr/>
      <dgm:t>
        <a:bodyPr/>
        <a:lstStyle/>
        <a:p>
          <a:endParaRPr lang="es-MX"/>
        </a:p>
      </dgm:t>
    </dgm:pt>
    <dgm:pt modelId="{EB0E6711-E072-42E1-BE77-CB931AD0C783}">
      <dgm:prSet phldrT="[Texto]" custT="1"/>
      <dgm:spPr/>
      <dgm:t>
        <a:bodyPr/>
        <a:lstStyle/>
        <a:p>
          <a:r>
            <a:rPr lang="es-MX" sz="2000" b="1" dirty="0" smtClean="0">
              <a:solidFill>
                <a:schemeClr val="bg1">
                  <a:lumMod val="10000"/>
                </a:schemeClr>
              </a:solidFill>
            </a:rPr>
            <a:t>Impulsores indirectos</a:t>
          </a:r>
          <a:endParaRPr lang="es-MX" sz="1200" dirty="0" smtClean="0">
            <a:solidFill>
              <a:schemeClr val="bg1">
                <a:lumMod val="10000"/>
              </a:schemeClr>
            </a:solidFill>
          </a:endParaRPr>
        </a:p>
      </dgm:t>
    </dgm:pt>
    <dgm:pt modelId="{614A1493-08DF-4090-B5C3-7D630A208A39}" type="sibTrans" cxnId="{D9EE6651-D5B6-4515-BDD0-6D2E74D80268}">
      <dgm:prSet/>
      <dgm:spPr/>
      <dgm:t>
        <a:bodyPr/>
        <a:lstStyle/>
        <a:p>
          <a:endParaRPr lang="es-MX"/>
        </a:p>
      </dgm:t>
    </dgm:pt>
    <dgm:pt modelId="{C38FC6BB-9979-4662-BFDE-36D8AE08EF2E}" type="parTrans" cxnId="{D9EE6651-D5B6-4515-BDD0-6D2E74D80268}">
      <dgm:prSet/>
      <dgm:spPr>
        <a:noFill/>
      </dgm:spPr>
      <dgm:t>
        <a:bodyPr/>
        <a:lstStyle/>
        <a:p>
          <a:endParaRPr lang="es-MX"/>
        </a:p>
      </dgm:t>
    </dgm:pt>
    <dgm:pt modelId="{55B12E01-40E6-4F0F-A933-110CB1610892}" type="pres">
      <dgm:prSet presAssocID="{90390C34-57C1-4241-82A7-D00D0573EFC7}" presName="Name0" presStyleCnt="0">
        <dgm:presLayoutVars>
          <dgm:chMax val="1"/>
          <dgm:dir/>
          <dgm:animLvl val="ctr"/>
          <dgm:resizeHandles val="exact"/>
        </dgm:presLayoutVars>
      </dgm:prSet>
      <dgm:spPr/>
      <dgm:t>
        <a:bodyPr/>
        <a:lstStyle/>
        <a:p>
          <a:endParaRPr lang="es-MX"/>
        </a:p>
      </dgm:t>
    </dgm:pt>
    <dgm:pt modelId="{7D6BAF97-26FE-4E7B-8E84-4F9230C9BF44}" type="pres">
      <dgm:prSet presAssocID="{09FF9F39-F737-4644-B6CE-EF7891370BF8}" presName="centerShape" presStyleLbl="node0" presStyleIdx="0" presStyleCnt="1" custScaleX="163694" custScaleY="159554" custLinFactNeighborX="-79793" custLinFactNeighborY="41452"/>
      <dgm:spPr/>
      <dgm:t>
        <a:bodyPr/>
        <a:lstStyle/>
        <a:p>
          <a:endParaRPr lang="es-MX"/>
        </a:p>
      </dgm:t>
    </dgm:pt>
    <dgm:pt modelId="{D8D92421-0635-4B4A-B095-7354BE84D497}" type="pres">
      <dgm:prSet presAssocID="{C38FC6BB-9979-4662-BFDE-36D8AE08EF2E}" presName="parTrans" presStyleLbl="sibTrans2D1" presStyleIdx="0" presStyleCnt="4" custAng="14220904" custScaleX="144256" custScaleY="121722" custLinFactY="-2833" custLinFactNeighborX="39962" custLinFactNeighborY="-100000"/>
      <dgm:spPr/>
      <dgm:t>
        <a:bodyPr/>
        <a:lstStyle/>
        <a:p>
          <a:endParaRPr lang="es-MX"/>
        </a:p>
      </dgm:t>
    </dgm:pt>
    <dgm:pt modelId="{73E6F3A3-4DEC-4B7F-9A01-0EDF13C959BD}" type="pres">
      <dgm:prSet presAssocID="{C38FC6BB-9979-4662-BFDE-36D8AE08EF2E}" presName="connectorText" presStyleLbl="sibTrans2D1" presStyleIdx="0" presStyleCnt="4"/>
      <dgm:spPr/>
      <dgm:t>
        <a:bodyPr/>
        <a:lstStyle/>
        <a:p>
          <a:endParaRPr lang="es-MX"/>
        </a:p>
      </dgm:t>
    </dgm:pt>
    <dgm:pt modelId="{767C5279-9CC9-4DAA-8689-0D8C611742F6}" type="pres">
      <dgm:prSet presAssocID="{EB0E6711-E072-42E1-BE77-CB931AD0C783}" presName="node" presStyleLbl="node1" presStyleIdx="0" presStyleCnt="4" custScaleX="140794" custScaleY="106910" custRadScaleRad="146438" custRadScaleInc="138362">
        <dgm:presLayoutVars>
          <dgm:bulletEnabled val="1"/>
        </dgm:presLayoutVars>
      </dgm:prSet>
      <dgm:spPr/>
      <dgm:t>
        <a:bodyPr/>
        <a:lstStyle/>
        <a:p>
          <a:endParaRPr lang="es-MX"/>
        </a:p>
      </dgm:t>
    </dgm:pt>
    <dgm:pt modelId="{7A39183C-5720-4439-924A-C6ADFF333270}" type="pres">
      <dgm:prSet presAssocID="{5F78F0C6-8E6A-44B7-A72B-9D0051A3C37C}" presName="parTrans" presStyleLbl="sibTrans2D1" presStyleIdx="1" presStyleCnt="4"/>
      <dgm:spPr/>
      <dgm:t>
        <a:bodyPr/>
        <a:lstStyle/>
        <a:p>
          <a:endParaRPr lang="es-MX"/>
        </a:p>
      </dgm:t>
    </dgm:pt>
    <dgm:pt modelId="{E06A7438-EA5A-4EEB-A045-22D6F4E8D4A7}" type="pres">
      <dgm:prSet presAssocID="{5F78F0C6-8E6A-44B7-A72B-9D0051A3C37C}" presName="connectorText" presStyleLbl="sibTrans2D1" presStyleIdx="1" presStyleCnt="4"/>
      <dgm:spPr/>
      <dgm:t>
        <a:bodyPr/>
        <a:lstStyle/>
        <a:p>
          <a:endParaRPr lang="es-MX"/>
        </a:p>
      </dgm:t>
    </dgm:pt>
    <dgm:pt modelId="{C0E82899-A7C0-424D-A998-8CAB00A922EA}" type="pres">
      <dgm:prSet presAssocID="{6A631C32-E2BE-464A-9F51-0ED1FEF1C867}" presName="node" presStyleLbl="node1" presStyleIdx="1" presStyleCnt="4" custScaleX="146792" custScaleY="146792" custRadScaleRad="162286" custRadScaleInc="62101">
        <dgm:presLayoutVars>
          <dgm:bulletEnabled val="1"/>
        </dgm:presLayoutVars>
      </dgm:prSet>
      <dgm:spPr/>
      <dgm:t>
        <a:bodyPr/>
        <a:lstStyle/>
        <a:p>
          <a:endParaRPr lang="es-MX"/>
        </a:p>
      </dgm:t>
    </dgm:pt>
    <dgm:pt modelId="{12CAB490-577E-475C-88D4-BB91700B5BCD}" type="pres">
      <dgm:prSet presAssocID="{95733362-0AF1-450D-8895-ABC73AFC4F43}" presName="parTrans" presStyleLbl="sibTrans2D1" presStyleIdx="2" presStyleCnt="4" custLinFactX="-388310" custLinFactY="-200000" custLinFactNeighborX="-400000" custLinFactNeighborY="-260593"/>
      <dgm:spPr/>
      <dgm:t>
        <a:bodyPr/>
        <a:lstStyle/>
        <a:p>
          <a:endParaRPr lang="es-MX"/>
        </a:p>
      </dgm:t>
    </dgm:pt>
    <dgm:pt modelId="{E00FC4CA-6057-4EE5-8560-A0AA6817B56E}" type="pres">
      <dgm:prSet presAssocID="{95733362-0AF1-450D-8895-ABC73AFC4F43}" presName="connectorText" presStyleLbl="sibTrans2D1" presStyleIdx="2" presStyleCnt="4"/>
      <dgm:spPr/>
      <dgm:t>
        <a:bodyPr/>
        <a:lstStyle/>
        <a:p>
          <a:endParaRPr lang="es-MX"/>
        </a:p>
      </dgm:t>
    </dgm:pt>
    <dgm:pt modelId="{09F49ABF-82AD-453A-A5E8-787A45558787}" type="pres">
      <dgm:prSet presAssocID="{FEAA6402-4345-4910-9F77-5E361715A4C3}" presName="node" presStyleLbl="node1" presStyleIdx="2" presStyleCnt="4" custScaleX="146726" custScaleY="146726" custRadScaleRad="83590" custRadScaleInc="6691">
        <dgm:presLayoutVars>
          <dgm:bulletEnabled val="1"/>
        </dgm:presLayoutVars>
      </dgm:prSet>
      <dgm:spPr/>
      <dgm:t>
        <a:bodyPr/>
        <a:lstStyle/>
        <a:p>
          <a:endParaRPr lang="es-MX"/>
        </a:p>
      </dgm:t>
    </dgm:pt>
    <dgm:pt modelId="{7BB0120A-D81A-4FCD-9D7F-A8F62D3E30CE}" type="pres">
      <dgm:prSet presAssocID="{AEE52788-9DC0-4B04-A621-F7EF1A38EEE8}" presName="parTrans" presStyleLbl="sibTrans2D1" presStyleIdx="3" presStyleCnt="4"/>
      <dgm:spPr/>
      <dgm:t>
        <a:bodyPr/>
        <a:lstStyle/>
        <a:p>
          <a:endParaRPr lang="es-MX"/>
        </a:p>
      </dgm:t>
    </dgm:pt>
    <dgm:pt modelId="{125C65D9-BF1E-4AAB-BC51-3608557F71B2}" type="pres">
      <dgm:prSet presAssocID="{AEE52788-9DC0-4B04-A621-F7EF1A38EEE8}" presName="connectorText" presStyleLbl="sibTrans2D1" presStyleIdx="3" presStyleCnt="4"/>
      <dgm:spPr/>
      <dgm:t>
        <a:bodyPr/>
        <a:lstStyle/>
        <a:p>
          <a:endParaRPr lang="es-MX"/>
        </a:p>
      </dgm:t>
    </dgm:pt>
    <dgm:pt modelId="{41D77BEB-DFF9-42BC-9A0F-F9726EAE11AF}" type="pres">
      <dgm:prSet presAssocID="{D2F420E1-3FC2-47F0-A860-C92FBDF6EE2D}" presName="node" presStyleLbl="node1" presStyleIdx="3" presStyleCnt="4" custScaleX="144961" custScaleY="136111" custRadScaleRad="146799" custRadScaleInc="51875">
        <dgm:presLayoutVars>
          <dgm:bulletEnabled val="1"/>
        </dgm:presLayoutVars>
      </dgm:prSet>
      <dgm:spPr/>
      <dgm:t>
        <a:bodyPr/>
        <a:lstStyle/>
        <a:p>
          <a:endParaRPr lang="es-MX"/>
        </a:p>
      </dgm:t>
    </dgm:pt>
  </dgm:ptLst>
  <dgm:cxnLst>
    <dgm:cxn modelId="{80A8000A-188B-2049-9768-69C372EC110D}" type="presOf" srcId="{5F78F0C6-8E6A-44B7-A72B-9D0051A3C37C}" destId="{E06A7438-EA5A-4EEB-A045-22D6F4E8D4A7}" srcOrd="1" destOrd="0" presId="urn:microsoft.com/office/officeart/2005/8/layout/radial5"/>
    <dgm:cxn modelId="{FBD3A54F-D2FE-3844-8958-59D03FEFF60C}" type="presOf" srcId="{D2F420E1-3FC2-47F0-A860-C92FBDF6EE2D}" destId="{41D77BEB-DFF9-42BC-9A0F-F9726EAE11AF}" srcOrd="0" destOrd="0" presId="urn:microsoft.com/office/officeart/2005/8/layout/radial5"/>
    <dgm:cxn modelId="{8E34B6B4-BC97-455E-BE55-6B864F0818A6}" srcId="{09FF9F39-F737-4644-B6CE-EF7891370BF8}" destId="{D2F420E1-3FC2-47F0-A860-C92FBDF6EE2D}" srcOrd="3" destOrd="0" parTransId="{AEE52788-9DC0-4B04-A621-F7EF1A38EEE8}" sibTransId="{40B03F72-D9AD-4972-B79E-BE9CD53F12A3}"/>
    <dgm:cxn modelId="{EAB5EAFD-C943-4344-AB4E-848DBD28DD94}" srcId="{90390C34-57C1-4241-82A7-D00D0573EFC7}" destId="{827CE309-2496-4DE2-B9D9-0CA3246DADBD}" srcOrd="1" destOrd="0" parTransId="{BBF81EF2-D5A6-4DF5-B7A2-4FE56B91249F}" sibTransId="{8C04629D-E118-44AE-990E-72092EA3DB4C}"/>
    <dgm:cxn modelId="{9E4CBC66-E98A-E148-B5A0-A81094A84687}" type="presOf" srcId="{5F78F0C6-8E6A-44B7-A72B-9D0051A3C37C}" destId="{7A39183C-5720-4439-924A-C6ADFF333270}" srcOrd="0" destOrd="0" presId="urn:microsoft.com/office/officeart/2005/8/layout/radial5"/>
    <dgm:cxn modelId="{78C29EAD-B7AC-C344-AA07-3727EC95E45B}" type="presOf" srcId="{C38FC6BB-9979-4662-BFDE-36D8AE08EF2E}" destId="{D8D92421-0635-4B4A-B095-7354BE84D497}" srcOrd="0" destOrd="0" presId="urn:microsoft.com/office/officeart/2005/8/layout/radial5"/>
    <dgm:cxn modelId="{45AEBE7E-678C-46A3-AAE4-0B376566AE7E}" srcId="{09FF9F39-F737-4644-B6CE-EF7891370BF8}" destId="{6A631C32-E2BE-464A-9F51-0ED1FEF1C867}" srcOrd="1" destOrd="0" parTransId="{5F78F0C6-8E6A-44B7-A72B-9D0051A3C37C}" sibTransId="{67CE276F-9A56-46CD-AF6D-8917881DF36C}"/>
    <dgm:cxn modelId="{5D18635E-A59A-BE4F-BE83-235C4DBCD426}" type="presOf" srcId="{95733362-0AF1-450D-8895-ABC73AFC4F43}" destId="{E00FC4CA-6057-4EE5-8560-A0AA6817B56E}" srcOrd="1" destOrd="0" presId="urn:microsoft.com/office/officeart/2005/8/layout/radial5"/>
    <dgm:cxn modelId="{97C9D2CA-ADA0-429A-B5A5-E314CAAA0B35}" srcId="{90390C34-57C1-4241-82A7-D00D0573EFC7}" destId="{09FF9F39-F737-4644-B6CE-EF7891370BF8}" srcOrd="0" destOrd="0" parTransId="{BA55D7A2-ED85-48BF-BDD3-C2EFCF71B620}" sibTransId="{327FE40C-672E-408B-A557-4C57F59B6006}"/>
    <dgm:cxn modelId="{E13E1776-A303-0444-A19B-3ADEEC84A0F3}" type="presOf" srcId="{90390C34-57C1-4241-82A7-D00D0573EFC7}" destId="{55B12E01-40E6-4F0F-A933-110CB1610892}" srcOrd="0" destOrd="0" presId="urn:microsoft.com/office/officeart/2005/8/layout/radial5"/>
    <dgm:cxn modelId="{49065BD3-601D-8C48-855D-5F7D5CE39550}" type="presOf" srcId="{AEE52788-9DC0-4B04-A621-F7EF1A38EEE8}" destId="{125C65D9-BF1E-4AAB-BC51-3608557F71B2}" srcOrd="1" destOrd="0" presId="urn:microsoft.com/office/officeart/2005/8/layout/radial5"/>
    <dgm:cxn modelId="{BF0D603E-57DF-E44C-A754-0F4BF802BCE4}" type="presOf" srcId="{FEAA6402-4345-4910-9F77-5E361715A4C3}" destId="{09F49ABF-82AD-453A-A5E8-787A45558787}" srcOrd="0" destOrd="0" presId="urn:microsoft.com/office/officeart/2005/8/layout/radial5"/>
    <dgm:cxn modelId="{B89B50E2-8151-DF45-9785-516DFE3EABDB}" type="presOf" srcId="{95733362-0AF1-450D-8895-ABC73AFC4F43}" destId="{12CAB490-577E-475C-88D4-BB91700B5BCD}" srcOrd="0" destOrd="0" presId="urn:microsoft.com/office/officeart/2005/8/layout/radial5"/>
    <dgm:cxn modelId="{44D2EB4D-9BD6-1742-AA22-B382DCC61F1B}" type="presOf" srcId="{AEE52788-9DC0-4B04-A621-F7EF1A38EEE8}" destId="{7BB0120A-D81A-4FCD-9D7F-A8F62D3E30CE}" srcOrd="0" destOrd="0" presId="urn:microsoft.com/office/officeart/2005/8/layout/radial5"/>
    <dgm:cxn modelId="{A581D20B-1431-4524-9413-241409E81B6F}" srcId="{09FF9F39-F737-4644-B6CE-EF7891370BF8}" destId="{FEAA6402-4345-4910-9F77-5E361715A4C3}" srcOrd="2" destOrd="0" parTransId="{95733362-0AF1-450D-8895-ABC73AFC4F43}" sibTransId="{29C41F95-F2C6-478C-9242-475A65EC4053}"/>
    <dgm:cxn modelId="{8E859170-AD46-5343-B747-B7294AA4F4AB}" type="presOf" srcId="{EB0E6711-E072-42E1-BE77-CB931AD0C783}" destId="{767C5279-9CC9-4DAA-8689-0D8C611742F6}" srcOrd="0" destOrd="0" presId="urn:microsoft.com/office/officeart/2005/8/layout/radial5"/>
    <dgm:cxn modelId="{77724D7F-F557-BA41-97DE-19D7BF9F16BB}" type="presOf" srcId="{C38FC6BB-9979-4662-BFDE-36D8AE08EF2E}" destId="{73E6F3A3-4DEC-4B7F-9A01-0EDF13C959BD}" srcOrd="1" destOrd="0" presId="urn:microsoft.com/office/officeart/2005/8/layout/radial5"/>
    <dgm:cxn modelId="{6B8346FB-4CFD-F540-B0A6-A1015570B37C}" type="presOf" srcId="{09FF9F39-F737-4644-B6CE-EF7891370BF8}" destId="{7D6BAF97-26FE-4E7B-8E84-4F9230C9BF44}" srcOrd="0" destOrd="0" presId="urn:microsoft.com/office/officeart/2005/8/layout/radial5"/>
    <dgm:cxn modelId="{D9EE6651-D5B6-4515-BDD0-6D2E74D80268}" srcId="{09FF9F39-F737-4644-B6CE-EF7891370BF8}" destId="{EB0E6711-E072-42E1-BE77-CB931AD0C783}" srcOrd="0" destOrd="0" parTransId="{C38FC6BB-9979-4662-BFDE-36D8AE08EF2E}" sibTransId="{614A1493-08DF-4090-B5C3-7D630A208A39}"/>
    <dgm:cxn modelId="{76137369-0023-8F49-89BE-55965F05F851}" type="presOf" srcId="{6A631C32-E2BE-464A-9F51-0ED1FEF1C867}" destId="{C0E82899-A7C0-424D-A998-8CAB00A922EA}" srcOrd="0" destOrd="0" presId="urn:microsoft.com/office/officeart/2005/8/layout/radial5"/>
    <dgm:cxn modelId="{7569BDA9-F1D8-0247-86C6-1E834FC9704C}" type="presParOf" srcId="{55B12E01-40E6-4F0F-A933-110CB1610892}" destId="{7D6BAF97-26FE-4E7B-8E84-4F9230C9BF44}" srcOrd="0" destOrd="0" presId="urn:microsoft.com/office/officeart/2005/8/layout/radial5"/>
    <dgm:cxn modelId="{12308ECF-3F1D-A443-BC2C-FBD40F26C3AC}" type="presParOf" srcId="{55B12E01-40E6-4F0F-A933-110CB1610892}" destId="{D8D92421-0635-4B4A-B095-7354BE84D497}" srcOrd="1" destOrd="0" presId="urn:microsoft.com/office/officeart/2005/8/layout/radial5"/>
    <dgm:cxn modelId="{845BA3BB-AA38-CD4E-9C59-2322AEDEF971}" type="presParOf" srcId="{D8D92421-0635-4B4A-B095-7354BE84D497}" destId="{73E6F3A3-4DEC-4B7F-9A01-0EDF13C959BD}" srcOrd="0" destOrd="0" presId="urn:microsoft.com/office/officeart/2005/8/layout/radial5"/>
    <dgm:cxn modelId="{1FF89ED1-37DF-574F-BA2A-15BAD2926CDF}" type="presParOf" srcId="{55B12E01-40E6-4F0F-A933-110CB1610892}" destId="{767C5279-9CC9-4DAA-8689-0D8C611742F6}" srcOrd="2" destOrd="0" presId="urn:microsoft.com/office/officeart/2005/8/layout/radial5"/>
    <dgm:cxn modelId="{8C08D0EC-B7F3-9E46-8148-4FB39BB3B15A}" type="presParOf" srcId="{55B12E01-40E6-4F0F-A933-110CB1610892}" destId="{7A39183C-5720-4439-924A-C6ADFF333270}" srcOrd="3" destOrd="0" presId="urn:microsoft.com/office/officeart/2005/8/layout/radial5"/>
    <dgm:cxn modelId="{5809493E-0F87-6A40-A720-90C28E601AF6}" type="presParOf" srcId="{7A39183C-5720-4439-924A-C6ADFF333270}" destId="{E06A7438-EA5A-4EEB-A045-22D6F4E8D4A7}" srcOrd="0" destOrd="0" presId="urn:microsoft.com/office/officeart/2005/8/layout/radial5"/>
    <dgm:cxn modelId="{276DFDDE-B198-704A-9067-42BB81C3EC83}" type="presParOf" srcId="{55B12E01-40E6-4F0F-A933-110CB1610892}" destId="{C0E82899-A7C0-424D-A998-8CAB00A922EA}" srcOrd="4" destOrd="0" presId="urn:microsoft.com/office/officeart/2005/8/layout/radial5"/>
    <dgm:cxn modelId="{C9BF6D8D-372A-1E42-939D-3C41A5103AA8}" type="presParOf" srcId="{55B12E01-40E6-4F0F-A933-110CB1610892}" destId="{12CAB490-577E-475C-88D4-BB91700B5BCD}" srcOrd="5" destOrd="0" presId="urn:microsoft.com/office/officeart/2005/8/layout/radial5"/>
    <dgm:cxn modelId="{37B94A2E-4D08-1D46-8691-07544E2A101B}" type="presParOf" srcId="{12CAB490-577E-475C-88D4-BB91700B5BCD}" destId="{E00FC4CA-6057-4EE5-8560-A0AA6817B56E}" srcOrd="0" destOrd="0" presId="urn:microsoft.com/office/officeart/2005/8/layout/radial5"/>
    <dgm:cxn modelId="{4362F0E6-3408-8C46-93D4-0BAD8E1E40A9}" type="presParOf" srcId="{55B12E01-40E6-4F0F-A933-110CB1610892}" destId="{09F49ABF-82AD-453A-A5E8-787A45558787}" srcOrd="6" destOrd="0" presId="urn:microsoft.com/office/officeart/2005/8/layout/radial5"/>
    <dgm:cxn modelId="{6D4FCF03-2CFF-384A-8781-E9981D3293B9}" type="presParOf" srcId="{55B12E01-40E6-4F0F-A933-110CB1610892}" destId="{7BB0120A-D81A-4FCD-9D7F-A8F62D3E30CE}" srcOrd="7" destOrd="0" presId="urn:microsoft.com/office/officeart/2005/8/layout/radial5"/>
    <dgm:cxn modelId="{701021B8-7C8C-2847-8A9C-28B3D1C9F19D}" type="presParOf" srcId="{7BB0120A-D81A-4FCD-9D7F-A8F62D3E30CE}" destId="{125C65D9-BF1E-4AAB-BC51-3608557F71B2}" srcOrd="0" destOrd="0" presId="urn:microsoft.com/office/officeart/2005/8/layout/radial5"/>
    <dgm:cxn modelId="{49561B7C-F630-7344-8C3F-98F2778515A6}" type="presParOf" srcId="{55B12E01-40E6-4F0F-A933-110CB1610892}" destId="{41D77BEB-DFF9-42BC-9A0F-F9726EAE11AF}" srcOrd="8" destOrd="0" presId="urn:microsoft.com/office/officeart/2005/8/layout/radial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D89D666-9BDA-4F29-BCBA-3AF11F8B01A8}" type="doc">
      <dgm:prSet loTypeId="urn:microsoft.com/office/officeart/2005/8/layout/hierarchy2" loCatId="hierarchy" qsTypeId="urn:microsoft.com/office/officeart/2005/8/quickstyle/3d1" qsCatId="3D" csTypeId="urn:microsoft.com/office/officeart/2005/8/colors/accent1_2" csCatId="accent1" phldr="1"/>
      <dgm:spPr/>
      <dgm:t>
        <a:bodyPr/>
        <a:lstStyle/>
        <a:p>
          <a:endParaRPr lang="es-MX"/>
        </a:p>
      </dgm:t>
    </dgm:pt>
    <dgm:pt modelId="{1A615069-7AEF-453D-9A1D-CE64F0AAF73D}">
      <dgm:prSet/>
      <dgm:spPr/>
      <dgm:t>
        <a:bodyPr/>
        <a:lstStyle/>
        <a:p>
          <a:r>
            <a:rPr lang="es-ES" smtClean="0"/>
            <a:t>Ecosistema natural </a:t>
          </a:r>
          <a:endParaRPr lang="es-MX" dirty="0"/>
        </a:p>
      </dgm:t>
    </dgm:pt>
    <dgm:pt modelId="{24656732-74FB-4D8D-89EC-5B92F62BFC65}" type="parTrans" cxnId="{862EABB1-CBE2-4448-8554-EA68DCD0FBB1}">
      <dgm:prSet/>
      <dgm:spPr/>
      <dgm:t>
        <a:bodyPr/>
        <a:lstStyle/>
        <a:p>
          <a:endParaRPr lang="es-MX"/>
        </a:p>
      </dgm:t>
    </dgm:pt>
    <dgm:pt modelId="{DB9E20FA-369D-447D-899A-5E4629E16D9B}" type="sibTrans" cxnId="{862EABB1-CBE2-4448-8554-EA68DCD0FBB1}">
      <dgm:prSet/>
      <dgm:spPr/>
      <dgm:t>
        <a:bodyPr/>
        <a:lstStyle/>
        <a:p>
          <a:endParaRPr lang="es-MX"/>
        </a:p>
      </dgm:t>
    </dgm:pt>
    <dgm:pt modelId="{692C9050-8164-484F-A5C4-799AE8EB3C84}">
      <dgm:prSet/>
      <dgm:spPr/>
      <dgm:t>
        <a:bodyPr/>
        <a:lstStyle/>
        <a:p>
          <a:r>
            <a:rPr lang="es-ES" smtClean="0"/>
            <a:t>Ecosistemas Terrestres</a:t>
          </a:r>
          <a:endParaRPr lang="es-MX" dirty="0"/>
        </a:p>
      </dgm:t>
    </dgm:pt>
    <dgm:pt modelId="{DE0F6537-8F59-4554-A4AB-73A5064D23C7}" type="parTrans" cxnId="{A5827F31-4A1F-4354-837B-49BEC5D140E8}">
      <dgm:prSet/>
      <dgm:spPr/>
      <dgm:t>
        <a:bodyPr/>
        <a:lstStyle/>
        <a:p>
          <a:endParaRPr lang="es-MX"/>
        </a:p>
      </dgm:t>
    </dgm:pt>
    <dgm:pt modelId="{D607F754-1BCF-461D-BBBC-CD0E58A3C2A7}" type="sibTrans" cxnId="{A5827F31-4A1F-4354-837B-49BEC5D140E8}">
      <dgm:prSet/>
      <dgm:spPr/>
      <dgm:t>
        <a:bodyPr/>
        <a:lstStyle/>
        <a:p>
          <a:endParaRPr lang="es-MX"/>
        </a:p>
      </dgm:t>
    </dgm:pt>
    <dgm:pt modelId="{1AFCF3A4-3005-43E4-A100-A85A17E0B42E}">
      <dgm:prSet/>
      <dgm:spPr/>
      <dgm:t>
        <a:bodyPr/>
        <a:lstStyle/>
        <a:p>
          <a:pPr rtl="0"/>
          <a:r>
            <a:rPr lang="es-ES" smtClean="0"/>
            <a:t>Ecosistemas Acuáticos</a:t>
          </a:r>
          <a:endParaRPr lang="es-MX" dirty="0"/>
        </a:p>
      </dgm:t>
    </dgm:pt>
    <dgm:pt modelId="{F517EDA2-57B4-4557-AF1F-5AF953852B07}" type="parTrans" cxnId="{8E59F750-5BEE-4F6D-8140-DB40F6CB5EB3}">
      <dgm:prSet/>
      <dgm:spPr/>
      <dgm:t>
        <a:bodyPr/>
        <a:lstStyle/>
        <a:p>
          <a:endParaRPr lang="es-MX"/>
        </a:p>
      </dgm:t>
    </dgm:pt>
    <dgm:pt modelId="{61396820-FE5C-4614-BA18-76F440B9C247}" type="sibTrans" cxnId="{8E59F750-5BEE-4F6D-8140-DB40F6CB5EB3}">
      <dgm:prSet/>
      <dgm:spPr/>
      <dgm:t>
        <a:bodyPr/>
        <a:lstStyle/>
        <a:p>
          <a:endParaRPr lang="es-MX"/>
        </a:p>
      </dgm:t>
    </dgm:pt>
    <dgm:pt modelId="{9BD743FC-2166-48E7-A913-D97FD2901A9F}">
      <dgm:prSet/>
      <dgm:spPr/>
      <dgm:t>
        <a:bodyPr/>
        <a:lstStyle/>
        <a:p>
          <a:pPr rtl="0"/>
          <a:r>
            <a:rPr lang="es-ES" dirty="0" smtClean="0"/>
            <a:t>ecosistemas de agua dulce</a:t>
          </a:r>
          <a:endParaRPr lang="es-MX" dirty="0"/>
        </a:p>
      </dgm:t>
    </dgm:pt>
    <dgm:pt modelId="{A0CC2D35-11DA-43A9-9182-CF211B7F57B1}" type="parTrans" cxnId="{3C336750-0BF8-45EB-9F29-1A33CE498951}">
      <dgm:prSet/>
      <dgm:spPr/>
      <dgm:t>
        <a:bodyPr/>
        <a:lstStyle/>
        <a:p>
          <a:endParaRPr lang="es-MX"/>
        </a:p>
      </dgm:t>
    </dgm:pt>
    <dgm:pt modelId="{A38A9E73-CF66-4F94-9965-64D2C248F6E5}" type="sibTrans" cxnId="{3C336750-0BF8-45EB-9F29-1A33CE498951}">
      <dgm:prSet/>
      <dgm:spPr/>
      <dgm:t>
        <a:bodyPr/>
        <a:lstStyle/>
        <a:p>
          <a:endParaRPr lang="es-MX"/>
        </a:p>
      </dgm:t>
    </dgm:pt>
    <dgm:pt modelId="{A47D8830-9A2A-4F1D-950C-8CB4235BACFD}">
      <dgm:prSet/>
      <dgm:spPr/>
      <dgm:t>
        <a:bodyPr/>
        <a:lstStyle/>
        <a:p>
          <a:pPr rtl="0"/>
          <a:r>
            <a:rPr lang="es-ES" smtClean="0"/>
            <a:t>ecosistema marino</a:t>
          </a:r>
          <a:endParaRPr lang="es-MX" dirty="0"/>
        </a:p>
      </dgm:t>
    </dgm:pt>
    <dgm:pt modelId="{26DEEFD2-96B4-4883-81AB-E48730F676C4}" type="sibTrans" cxnId="{57A99F7E-0370-4AC4-B0DE-AA14B2C146B3}">
      <dgm:prSet/>
      <dgm:spPr/>
      <dgm:t>
        <a:bodyPr/>
        <a:lstStyle/>
        <a:p>
          <a:endParaRPr lang="es-MX"/>
        </a:p>
      </dgm:t>
    </dgm:pt>
    <dgm:pt modelId="{A38C32B3-BDCA-4CB5-B729-883825E4D279}" type="parTrans" cxnId="{57A99F7E-0370-4AC4-B0DE-AA14B2C146B3}">
      <dgm:prSet/>
      <dgm:spPr/>
      <dgm:t>
        <a:bodyPr/>
        <a:lstStyle/>
        <a:p>
          <a:endParaRPr lang="es-MX"/>
        </a:p>
      </dgm:t>
    </dgm:pt>
    <dgm:pt modelId="{6ADF2666-9259-4583-BCC5-1AA74929C1A0}" type="pres">
      <dgm:prSet presAssocID="{5D89D666-9BDA-4F29-BCBA-3AF11F8B01A8}" presName="diagram" presStyleCnt="0">
        <dgm:presLayoutVars>
          <dgm:chPref val="1"/>
          <dgm:dir/>
          <dgm:animOne val="branch"/>
          <dgm:animLvl val="lvl"/>
          <dgm:resizeHandles val="exact"/>
        </dgm:presLayoutVars>
      </dgm:prSet>
      <dgm:spPr/>
      <dgm:t>
        <a:bodyPr/>
        <a:lstStyle/>
        <a:p>
          <a:endParaRPr lang="es-MX"/>
        </a:p>
      </dgm:t>
    </dgm:pt>
    <dgm:pt modelId="{4C273905-30A8-49EA-B0F2-59E459046B66}" type="pres">
      <dgm:prSet presAssocID="{1A615069-7AEF-453D-9A1D-CE64F0AAF73D}" presName="root1" presStyleCnt="0"/>
      <dgm:spPr/>
    </dgm:pt>
    <dgm:pt modelId="{94CFC155-F9F0-4FC9-983C-78A4D24DAEDC}" type="pres">
      <dgm:prSet presAssocID="{1A615069-7AEF-453D-9A1D-CE64F0AAF73D}" presName="LevelOneTextNode" presStyleLbl="node0" presStyleIdx="0" presStyleCnt="1" custLinFactNeighborX="3362" custLinFactNeighborY="-2768">
        <dgm:presLayoutVars>
          <dgm:chPref val="3"/>
        </dgm:presLayoutVars>
      </dgm:prSet>
      <dgm:spPr/>
      <dgm:t>
        <a:bodyPr/>
        <a:lstStyle/>
        <a:p>
          <a:endParaRPr lang="es-MX"/>
        </a:p>
      </dgm:t>
    </dgm:pt>
    <dgm:pt modelId="{52451813-5864-4349-9FEB-CD73E1ED37AD}" type="pres">
      <dgm:prSet presAssocID="{1A615069-7AEF-453D-9A1D-CE64F0AAF73D}" presName="level2hierChild" presStyleCnt="0"/>
      <dgm:spPr/>
    </dgm:pt>
    <dgm:pt modelId="{86CA3B85-EC5B-4B46-93FB-F0C7169B9DDD}" type="pres">
      <dgm:prSet presAssocID="{DE0F6537-8F59-4554-A4AB-73A5064D23C7}" presName="conn2-1" presStyleLbl="parChTrans1D2" presStyleIdx="0" presStyleCnt="2"/>
      <dgm:spPr/>
      <dgm:t>
        <a:bodyPr/>
        <a:lstStyle/>
        <a:p>
          <a:endParaRPr lang="es-MX"/>
        </a:p>
      </dgm:t>
    </dgm:pt>
    <dgm:pt modelId="{445A9DEC-2B44-4C27-97FB-1A800C5B4744}" type="pres">
      <dgm:prSet presAssocID="{DE0F6537-8F59-4554-A4AB-73A5064D23C7}" presName="connTx" presStyleLbl="parChTrans1D2" presStyleIdx="0" presStyleCnt="2"/>
      <dgm:spPr/>
      <dgm:t>
        <a:bodyPr/>
        <a:lstStyle/>
        <a:p>
          <a:endParaRPr lang="es-MX"/>
        </a:p>
      </dgm:t>
    </dgm:pt>
    <dgm:pt modelId="{CE59A04D-DC70-4CF0-AE27-BA67C31D4913}" type="pres">
      <dgm:prSet presAssocID="{692C9050-8164-484F-A5C4-799AE8EB3C84}" presName="root2" presStyleCnt="0"/>
      <dgm:spPr/>
    </dgm:pt>
    <dgm:pt modelId="{50A4A2DC-F948-42A1-A06E-9B4A11BA0E3F}" type="pres">
      <dgm:prSet presAssocID="{692C9050-8164-484F-A5C4-799AE8EB3C84}" presName="LevelTwoTextNode" presStyleLbl="node2" presStyleIdx="0" presStyleCnt="2" custLinFactNeighborX="-8710" custLinFactNeighborY="-82797">
        <dgm:presLayoutVars>
          <dgm:chPref val="3"/>
        </dgm:presLayoutVars>
      </dgm:prSet>
      <dgm:spPr/>
      <dgm:t>
        <a:bodyPr/>
        <a:lstStyle/>
        <a:p>
          <a:endParaRPr lang="es-MX"/>
        </a:p>
      </dgm:t>
    </dgm:pt>
    <dgm:pt modelId="{6DB21C53-5D44-412C-A452-E150CB285A12}" type="pres">
      <dgm:prSet presAssocID="{692C9050-8164-484F-A5C4-799AE8EB3C84}" presName="level3hierChild" presStyleCnt="0"/>
      <dgm:spPr/>
    </dgm:pt>
    <dgm:pt modelId="{A356831D-DE15-43AE-B53F-51AA129693EE}" type="pres">
      <dgm:prSet presAssocID="{F517EDA2-57B4-4557-AF1F-5AF953852B07}" presName="conn2-1" presStyleLbl="parChTrans1D2" presStyleIdx="1" presStyleCnt="2"/>
      <dgm:spPr/>
      <dgm:t>
        <a:bodyPr/>
        <a:lstStyle/>
        <a:p>
          <a:endParaRPr lang="es-MX"/>
        </a:p>
      </dgm:t>
    </dgm:pt>
    <dgm:pt modelId="{513F75F0-4CDE-4B20-BABC-D0159F5B0AC0}" type="pres">
      <dgm:prSet presAssocID="{F517EDA2-57B4-4557-AF1F-5AF953852B07}" presName="connTx" presStyleLbl="parChTrans1D2" presStyleIdx="1" presStyleCnt="2"/>
      <dgm:spPr/>
      <dgm:t>
        <a:bodyPr/>
        <a:lstStyle/>
        <a:p>
          <a:endParaRPr lang="es-MX"/>
        </a:p>
      </dgm:t>
    </dgm:pt>
    <dgm:pt modelId="{03293C2E-E493-4A1A-B88A-7385EC837C7E}" type="pres">
      <dgm:prSet presAssocID="{1AFCF3A4-3005-43E4-A100-A85A17E0B42E}" presName="root2" presStyleCnt="0"/>
      <dgm:spPr/>
    </dgm:pt>
    <dgm:pt modelId="{E38E512E-9836-48FA-8EE7-E8180D2F250D}" type="pres">
      <dgm:prSet presAssocID="{1AFCF3A4-3005-43E4-A100-A85A17E0B42E}" presName="LevelTwoTextNode" presStyleLbl="node2" presStyleIdx="1" presStyleCnt="2" custLinFactNeighborX="-15819" custLinFactNeighborY="15492">
        <dgm:presLayoutVars>
          <dgm:chPref val="3"/>
        </dgm:presLayoutVars>
      </dgm:prSet>
      <dgm:spPr/>
      <dgm:t>
        <a:bodyPr/>
        <a:lstStyle/>
        <a:p>
          <a:endParaRPr lang="es-MX"/>
        </a:p>
      </dgm:t>
    </dgm:pt>
    <dgm:pt modelId="{D9CAC8E2-CFD2-48F1-9D3C-C513FBAB4345}" type="pres">
      <dgm:prSet presAssocID="{1AFCF3A4-3005-43E4-A100-A85A17E0B42E}" presName="level3hierChild" presStyleCnt="0"/>
      <dgm:spPr/>
    </dgm:pt>
    <dgm:pt modelId="{C1239340-EFCC-4051-9A4C-808C1C63DA6C}" type="pres">
      <dgm:prSet presAssocID="{A0CC2D35-11DA-43A9-9182-CF211B7F57B1}" presName="conn2-1" presStyleLbl="parChTrans1D3" presStyleIdx="0" presStyleCnt="2"/>
      <dgm:spPr/>
      <dgm:t>
        <a:bodyPr/>
        <a:lstStyle/>
        <a:p>
          <a:endParaRPr lang="es-MX"/>
        </a:p>
      </dgm:t>
    </dgm:pt>
    <dgm:pt modelId="{4C593994-E9CB-40B7-A8D9-8355DCC857F7}" type="pres">
      <dgm:prSet presAssocID="{A0CC2D35-11DA-43A9-9182-CF211B7F57B1}" presName="connTx" presStyleLbl="parChTrans1D3" presStyleIdx="0" presStyleCnt="2"/>
      <dgm:spPr/>
      <dgm:t>
        <a:bodyPr/>
        <a:lstStyle/>
        <a:p>
          <a:endParaRPr lang="es-MX"/>
        </a:p>
      </dgm:t>
    </dgm:pt>
    <dgm:pt modelId="{884FC6AB-BE72-4CF6-92DB-ADD059C77D28}" type="pres">
      <dgm:prSet presAssocID="{9BD743FC-2166-48E7-A913-D97FD2901A9F}" presName="root2" presStyleCnt="0"/>
      <dgm:spPr/>
    </dgm:pt>
    <dgm:pt modelId="{BC8241F5-5278-4DAA-BCFF-4100545AE2E6}" type="pres">
      <dgm:prSet presAssocID="{9BD743FC-2166-48E7-A913-D97FD2901A9F}" presName="LevelTwoTextNode" presStyleLbl="node3" presStyleIdx="0" presStyleCnt="2">
        <dgm:presLayoutVars>
          <dgm:chPref val="3"/>
        </dgm:presLayoutVars>
      </dgm:prSet>
      <dgm:spPr/>
      <dgm:t>
        <a:bodyPr/>
        <a:lstStyle/>
        <a:p>
          <a:endParaRPr lang="es-MX"/>
        </a:p>
      </dgm:t>
    </dgm:pt>
    <dgm:pt modelId="{FCAEF348-02C0-44FC-9D5D-2356156F06A5}" type="pres">
      <dgm:prSet presAssocID="{9BD743FC-2166-48E7-A913-D97FD2901A9F}" presName="level3hierChild" presStyleCnt="0"/>
      <dgm:spPr/>
    </dgm:pt>
    <dgm:pt modelId="{D98838F7-ACEF-4093-A334-FBBD6D410E00}" type="pres">
      <dgm:prSet presAssocID="{A38C32B3-BDCA-4CB5-B729-883825E4D279}" presName="conn2-1" presStyleLbl="parChTrans1D3" presStyleIdx="1" presStyleCnt="2"/>
      <dgm:spPr/>
      <dgm:t>
        <a:bodyPr/>
        <a:lstStyle/>
        <a:p>
          <a:endParaRPr lang="es-MX"/>
        </a:p>
      </dgm:t>
    </dgm:pt>
    <dgm:pt modelId="{AAB1BB8B-34FE-440F-8A7C-A34E1C8A5D2E}" type="pres">
      <dgm:prSet presAssocID="{A38C32B3-BDCA-4CB5-B729-883825E4D279}" presName="connTx" presStyleLbl="parChTrans1D3" presStyleIdx="1" presStyleCnt="2"/>
      <dgm:spPr/>
      <dgm:t>
        <a:bodyPr/>
        <a:lstStyle/>
        <a:p>
          <a:endParaRPr lang="es-MX"/>
        </a:p>
      </dgm:t>
    </dgm:pt>
    <dgm:pt modelId="{ABCB207F-7A4C-42F8-B52B-0C14133ACAD6}" type="pres">
      <dgm:prSet presAssocID="{A47D8830-9A2A-4F1D-950C-8CB4235BACFD}" presName="root2" presStyleCnt="0"/>
      <dgm:spPr/>
    </dgm:pt>
    <dgm:pt modelId="{52262D3F-57CD-483F-BDDA-C18FCFF29D8B}" type="pres">
      <dgm:prSet presAssocID="{A47D8830-9A2A-4F1D-950C-8CB4235BACFD}" presName="LevelTwoTextNode" presStyleLbl="node3" presStyleIdx="1" presStyleCnt="2" custLinFactNeighborX="-2962" custLinFactNeighborY="57527">
        <dgm:presLayoutVars>
          <dgm:chPref val="3"/>
        </dgm:presLayoutVars>
      </dgm:prSet>
      <dgm:spPr/>
      <dgm:t>
        <a:bodyPr/>
        <a:lstStyle/>
        <a:p>
          <a:endParaRPr lang="es-MX"/>
        </a:p>
      </dgm:t>
    </dgm:pt>
    <dgm:pt modelId="{13093141-B818-47EB-9184-ABB889AFB2D5}" type="pres">
      <dgm:prSet presAssocID="{A47D8830-9A2A-4F1D-950C-8CB4235BACFD}" presName="level3hierChild" presStyleCnt="0"/>
      <dgm:spPr/>
    </dgm:pt>
  </dgm:ptLst>
  <dgm:cxnLst>
    <dgm:cxn modelId="{1EB4EF53-756A-404E-82E3-BBA012350B82}" type="presOf" srcId="{692C9050-8164-484F-A5C4-799AE8EB3C84}" destId="{50A4A2DC-F948-42A1-A06E-9B4A11BA0E3F}" srcOrd="0" destOrd="0" presId="urn:microsoft.com/office/officeart/2005/8/layout/hierarchy2"/>
    <dgm:cxn modelId="{3B688969-CBA2-4DB2-A80A-249C6414E3E9}" type="presOf" srcId="{F517EDA2-57B4-4557-AF1F-5AF953852B07}" destId="{A356831D-DE15-43AE-B53F-51AA129693EE}" srcOrd="0" destOrd="0" presId="urn:microsoft.com/office/officeart/2005/8/layout/hierarchy2"/>
    <dgm:cxn modelId="{744519F0-CCE0-48C2-A5D0-55844D44447D}" type="presOf" srcId="{1A615069-7AEF-453D-9A1D-CE64F0AAF73D}" destId="{94CFC155-F9F0-4FC9-983C-78A4D24DAEDC}" srcOrd="0" destOrd="0" presId="urn:microsoft.com/office/officeart/2005/8/layout/hierarchy2"/>
    <dgm:cxn modelId="{57A99F7E-0370-4AC4-B0DE-AA14B2C146B3}" srcId="{1AFCF3A4-3005-43E4-A100-A85A17E0B42E}" destId="{A47D8830-9A2A-4F1D-950C-8CB4235BACFD}" srcOrd="1" destOrd="0" parTransId="{A38C32B3-BDCA-4CB5-B729-883825E4D279}" sibTransId="{26DEEFD2-96B4-4883-81AB-E48730F676C4}"/>
    <dgm:cxn modelId="{3161AF55-43A1-4CC2-82A9-A9A9FC8D9FE9}" type="presOf" srcId="{DE0F6537-8F59-4554-A4AB-73A5064D23C7}" destId="{86CA3B85-EC5B-4B46-93FB-F0C7169B9DDD}" srcOrd="0" destOrd="0" presId="urn:microsoft.com/office/officeart/2005/8/layout/hierarchy2"/>
    <dgm:cxn modelId="{9974348C-1531-4980-8C14-168DCC2F4451}" type="presOf" srcId="{A0CC2D35-11DA-43A9-9182-CF211B7F57B1}" destId="{C1239340-EFCC-4051-9A4C-808C1C63DA6C}" srcOrd="0" destOrd="0" presId="urn:microsoft.com/office/officeart/2005/8/layout/hierarchy2"/>
    <dgm:cxn modelId="{862EABB1-CBE2-4448-8554-EA68DCD0FBB1}" srcId="{5D89D666-9BDA-4F29-BCBA-3AF11F8B01A8}" destId="{1A615069-7AEF-453D-9A1D-CE64F0AAF73D}" srcOrd="0" destOrd="0" parTransId="{24656732-74FB-4D8D-89EC-5B92F62BFC65}" sibTransId="{DB9E20FA-369D-447D-899A-5E4629E16D9B}"/>
    <dgm:cxn modelId="{8E59F750-5BEE-4F6D-8140-DB40F6CB5EB3}" srcId="{1A615069-7AEF-453D-9A1D-CE64F0AAF73D}" destId="{1AFCF3A4-3005-43E4-A100-A85A17E0B42E}" srcOrd="1" destOrd="0" parTransId="{F517EDA2-57B4-4557-AF1F-5AF953852B07}" sibTransId="{61396820-FE5C-4614-BA18-76F440B9C247}"/>
    <dgm:cxn modelId="{ED0718E0-BEC7-4D28-8FE8-ED0F91E66737}" type="presOf" srcId="{9BD743FC-2166-48E7-A913-D97FD2901A9F}" destId="{BC8241F5-5278-4DAA-BCFF-4100545AE2E6}" srcOrd="0" destOrd="0" presId="urn:microsoft.com/office/officeart/2005/8/layout/hierarchy2"/>
    <dgm:cxn modelId="{4CCE489F-9F83-4E50-941D-006E960391D8}" type="presOf" srcId="{A38C32B3-BDCA-4CB5-B729-883825E4D279}" destId="{D98838F7-ACEF-4093-A334-FBBD6D410E00}" srcOrd="0" destOrd="0" presId="urn:microsoft.com/office/officeart/2005/8/layout/hierarchy2"/>
    <dgm:cxn modelId="{C9FF0D80-C464-4022-9847-C88C237DABE8}" type="presOf" srcId="{F517EDA2-57B4-4557-AF1F-5AF953852B07}" destId="{513F75F0-4CDE-4B20-BABC-D0159F5B0AC0}" srcOrd="1" destOrd="0" presId="urn:microsoft.com/office/officeart/2005/8/layout/hierarchy2"/>
    <dgm:cxn modelId="{4F4E74FE-2793-4498-BCE8-3FF36488108D}" type="presOf" srcId="{A38C32B3-BDCA-4CB5-B729-883825E4D279}" destId="{AAB1BB8B-34FE-440F-8A7C-A34E1C8A5D2E}" srcOrd="1" destOrd="0" presId="urn:microsoft.com/office/officeart/2005/8/layout/hierarchy2"/>
    <dgm:cxn modelId="{3C336750-0BF8-45EB-9F29-1A33CE498951}" srcId="{1AFCF3A4-3005-43E4-A100-A85A17E0B42E}" destId="{9BD743FC-2166-48E7-A913-D97FD2901A9F}" srcOrd="0" destOrd="0" parTransId="{A0CC2D35-11DA-43A9-9182-CF211B7F57B1}" sibTransId="{A38A9E73-CF66-4F94-9965-64D2C248F6E5}"/>
    <dgm:cxn modelId="{56588482-FC2D-424F-B6D7-A9A5FD986CB5}" type="presOf" srcId="{5D89D666-9BDA-4F29-BCBA-3AF11F8B01A8}" destId="{6ADF2666-9259-4583-BCC5-1AA74929C1A0}" srcOrd="0" destOrd="0" presId="urn:microsoft.com/office/officeart/2005/8/layout/hierarchy2"/>
    <dgm:cxn modelId="{B1DAE062-DBAE-42B1-9E2A-19717BAE42A9}" type="presOf" srcId="{A0CC2D35-11DA-43A9-9182-CF211B7F57B1}" destId="{4C593994-E9CB-40B7-A8D9-8355DCC857F7}" srcOrd="1" destOrd="0" presId="urn:microsoft.com/office/officeart/2005/8/layout/hierarchy2"/>
    <dgm:cxn modelId="{B5F7CBBA-E517-4C6C-8F7F-8C16296024D9}" type="presOf" srcId="{A47D8830-9A2A-4F1D-950C-8CB4235BACFD}" destId="{52262D3F-57CD-483F-BDDA-C18FCFF29D8B}" srcOrd="0" destOrd="0" presId="urn:microsoft.com/office/officeart/2005/8/layout/hierarchy2"/>
    <dgm:cxn modelId="{778608E0-96C3-4965-8B44-2CC9072BB112}" type="presOf" srcId="{DE0F6537-8F59-4554-A4AB-73A5064D23C7}" destId="{445A9DEC-2B44-4C27-97FB-1A800C5B4744}" srcOrd="1" destOrd="0" presId="urn:microsoft.com/office/officeart/2005/8/layout/hierarchy2"/>
    <dgm:cxn modelId="{A5827F31-4A1F-4354-837B-49BEC5D140E8}" srcId="{1A615069-7AEF-453D-9A1D-CE64F0AAF73D}" destId="{692C9050-8164-484F-A5C4-799AE8EB3C84}" srcOrd="0" destOrd="0" parTransId="{DE0F6537-8F59-4554-A4AB-73A5064D23C7}" sibTransId="{D607F754-1BCF-461D-BBBC-CD0E58A3C2A7}"/>
    <dgm:cxn modelId="{5FA1D524-D7DC-4D2C-9AB2-260FA4BCED2C}" type="presOf" srcId="{1AFCF3A4-3005-43E4-A100-A85A17E0B42E}" destId="{E38E512E-9836-48FA-8EE7-E8180D2F250D}" srcOrd="0" destOrd="0" presId="urn:microsoft.com/office/officeart/2005/8/layout/hierarchy2"/>
    <dgm:cxn modelId="{F1247173-9398-4E3B-A30D-274EE790D06D}" type="presParOf" srcId="{6ADF2666-9259-4583-BCC5-1AA74929C1A0}" destId="{4C273905-30A8-49EA-B0F2-59E459046B66}" srcOrd="0" destOrd="0" presId="urn:microsoft.com/office/officeart/2005/8/layout/hierarchy2"/>
    <dgm:cxn modelId="{EC3147A1-FC71-46F3-9092-5B15B0195245}" type="presParOf" srcId="{4C273905-30A8-49EA-B0F2-59E459046B66}" destId="{94CFC155-F9F0-4FC9-983C-78A4D24DAEDC}" srcOrd="0" destOrd="0" presId="urn:microsoft.com/office/officeart/2005/8/layout/hierarchy2"/>
    <dgm:cxn modelId="{88B1D5CC-3A10-487C-9D29-9F3F2AEA3871}" type="presParOf" srcId="{4C273905-30A8-49EA-B0F2-59E459046B66}" destId="{52451813-5864-4349-9FEB-CD73E1ED37AD}" srcOrd="1" destOrd="0" presId="urn:microsoft.com/office/officeart/2005/8/layout/hierarchy2"/>
    <dgm:cxn modelId="{05155420-2862-4EAA-91C6-6EF63F60F656}" type="presParOf" srcId="{52451813-5864-4349-9FEB-CD73E1ED37AD}" destId="{86CA3B85-EC5B-4B46-93FB-F0C7169B9DDD}" srcOrd="0" destOrd="0" presId="urn:microsoft.com/office/officeart/2005/8/layout/hierarchy2"/>
    <dgm:cxn modelId="{7821383B-89A5-47EE-A681-6D66976D5F11}" type="presParOf" srcId="{86CA3B85-EC5B-4B46-93FB-F0C7169B9DDD}" destId="{445A9DEC-2B44-4C27-97FB-1A800C5B4744}" srcOrd="0" destOrd="0" presId="urn:microsoft.com/office/officeart/2005/8/layout/hierarchy2"/>
    <dgm:cxn modelId="{75FC29A9-3478-405E-AAEC-62E65D57F2C2}" type="presParOf" srcId="{52451813-5864-4349-9FEB-CD73E1ED37AD}" destId="{CE59A04D-DC70-4CF0-AE27-BA67C31D4913}" srcOrd="1" destOrd="0" presId="urn:microsoft.com/office/officeart/2005/8/layout/hierarchy2"/>
    <dgm:cxn modelId="{B6B93BC8-40A9-482F-94F5-5F9CF3805A11}" type="presParOf" srcId="{CE59A04D-DC70-4CF0-AE27-BA67C31D4913}" destId="{50A4A2DC-F948-42A1-A06E-9B4A11BA0E3F}" srcOrd="0" destOrd="0" presId="urn:microsoft.com/office/officeart/2005/8/layout/hierarchy2"/>
    <dgm:cxn modelId="{50988EB4-4042-4D1B-A558-D367F67ED817}" type="presParOf" srcId="{CE59A04D-DC70-4CF0-AE27-BA67C31D4913}" destId="{6DB21C53-5D44-412C-A452-E150CB285A12}" srcOrd="1" destOrd="0" presId="urn:microsoft.com/office/officeart/2005/8/layout/hierarchy2"/>
    <dgm:cxn modelId="{560A5890-D4C7-471A-94F3-3675E75ED07A}" type="presParOf" srcId="{52451813-5864-4349-9FEB-CD73E1ED37AD}" destId="{A356831D-DE15-43AE-B53F-51AA129693EE}" srcOrd="2" destOrd="0" presId="urn:microsoft.com/office/officeart/2005/8/layout/hierarchy2"/>
    <dgm:cxn modelId="{1F1C8DE9-6FBA-45C9-AFB0-0DE3E6065D5A}" type="presParOf" srcId="{A356831D-DE15-43AE-B53F-51AA129693EE}" destId="{513F75F0-4CDE-4B20-BABC-D0159F5B0AC0}" srcOrd="0" destOrd="0" presId="urn:microsoft.com/office/officeart/2005/8/layout/hierarchy2"/>
    <dgm:cxn modelId="{37E152D2-1E4A-47D9-A7C7-40797BA28DD5}" type="presParOf" srcId="{52451813-5864-4349-9FEB-CD73E1ED37AD}" destId="{03293C2E-E493-4A1A-B88A-7385EC837C7E}" srcOrd="3" destOrd="0" presId="urn:microsoft.com/office/officeart/2005/8/layout/hierarchy2"/>
    <dgm:cxn modelId="{3AA6B36E-D3D6-4365-99C2-E6E1BAB6E6AB}" type="presParOf" srcId="{03293C2E-E493-4A1A-B88A-7385EC837C7E}" destId="{E38E512E-9836-48FA-8EE7-E8180D2F250D}" srcOrd="0" destOrd="0" presId="urn:microsoft.com/office/officeart/2005/8/layout/hierarchy2"/>
    <dgm:cxn modelId="{23CC230E-4B56-4158-AD1F-7789940B1D96}" type="presParOf" srcId="{03293C2E-E493-4A1A-B88A-7385EC837C7E}" destId="{D9CAC8E2-CFD2-48F1-9D3C-C513FBAB4345}" srcOrd="1" destOrd="0" presId="urn:microsoft.com/office/officeart/2005/8/layout/hierarchy2"/>
    <dgm:cxn modelId="{29E5E9D9-5A51-4DAA-A485-37B909DD0D91}" type="presParOf" srcId="{D9CAC8E2-CFD2-48F1-9D3C-C513FBAB4345}" destId="{C1239340-EFCC-4051-9A4C-808C1C63DA6C}" srcOrd="0" destOrd="0" presId="urn:microsoft.com/office/officeart/2005/8/layout/hierarchy2"/>
    <dgm:cxn modelId="{D9FE5284-1976-49E6-B835-BDB8E010A82C}" type="presParOf" srcId="{C1239340-EFCC-4051-9A4C-808C1C63DA6C}" destId="{4C593994-E9CB-40B7-A8D9-8355DCC857F7}" srcOrd="0" destOrd="0" presId="urn:microsoft.com/office/officeart/2005/8/layout/hierarchy2"/>
    <dgm:cxn modelId="{7114050C-0DC0-4995-AE8B-108CB46F0934}" type="presParOf" srcId="{D9CAC8E2-CFD2-48F1-9D3C-C513FBAB4345}" destId="{884FC6AB-BE72-4CF6-92DB-ADD059C77D28}" srcOrd="1" destOrd="0" presId="urn:microsoft.com/office/officeart/2005/8/layout/hierarchy2"/>
    <dgm:cxn modelId="{27EBADB2-7847-48B5-9E53-07BF4D651DE8}" type="presParOf" srcId="{884FC6AB-BE72-4CF6-92DB-ADD059C77D28}" destId="{BC8241F5-5278-4DAA-BCFF-4100545AE2E6}" srcOrd="0" destOrd="0" presId="urn:microsoft.com/office/officeart/2005/8/layout/hierarchy2"/>
    <dgm:cxn modelId="{B1127410-94FD-4A3D-A0D7-3B07B2FBC3AA}" type="presParOf" srcId="{884FC6AB-BE72-4CF6-92DB-ADD059C77D28}" destId="{FCAEF348-02C0-44FC-9D5D-2356156F06A5}" srcOrd="1" destOrd="0" presId="urn:microsoft.com/office/officeart/2005/8/layout/hierarchy2"/>
    <dgm:cxn modelId="{6F354B66-4AE0-4075-BEAD-DD0C596BDE71}" type="presParOf" srcId="{D9CAC8E2-CFD2-48F1-9D3C-C513FBAB4345}" destId="{D98838F7-ACEF-4093-A334-FBBD6D410E00}" srcOrd="2" destOrd="0" presId="urn:microsoft.com/office/officeart/2005/8/layout/hierarchy2"/>
    <dgm:cxn modelId="{A2483B1A-D313-48B9-9D8C-AEB156B3FE8D}" type="presParOf" srcId="{D98838F7-ACEF-4093-A334-FBBD6D410E00}" destId="{AAB1BB8B-34FE-440F-8A7C-A34E1C8A5D2E}" srcOrd="0" destOrd="0" presId="urn:microsoft.com/office/officeart/2005/8/layout/hierarchy2"/>
    <dgm:cxn modelId="{3588840C-8611-4089-B309-E54C5575D7F1}" type="presParOf" srcId="{D9CAC8E2-CFD2-48F1-9D3C-C513FBAB4345}" destId="{ABCB207F-7A4C-42F8-B52B-0C14133ACAD6}" srcOrd="3" destOrd="0" presId="urn:microsoft.com/office/officeart/2005/8/layout/hierarchy2"/>
    <dgm:cxn modelId="{EA14AACF-897A-452F-8725-9D7791683F2B}" type="presParOf" srcId="{ABCB207F-7A4C-42F8-B52B-0C14133ACAD6}" destId="{52262D3F-57CD-483F-BDDA-C18FCFF29D8B}" srcOrd="0" destOrd="0" presId="urn:microsoft.com/office/officeart/2005/8/layout/hierarchy2"/>
    <dgm:cxn modelId="{6625FB85-6A63-4D03-B300-79F81D6DEF53}" type="presParOf" srcId="{ABCB207F-7A4C-42F8-B52B-0C14133ACAD6}" destId="{13093141-B818-47EB-9184-ABB889AFB2D5}" srcOrd="1" destOrd="0" presId="urn:microsoft.com/office/officeart/2005/8/layout/hierarchy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9085F2B-8D86-4CEA-B72E-E1BAD5494EA9}" type="doc">
      <dgm:prSet loTypeId="urn:microsoft.com/office/officeart/2005/8/layout/vList2" loCatId="list" qsTypeId="urn:microsoft.com/office/officeart/2005/8/quickstyle/simple3" qsCatId="simple" csTypeId="urn:microsoft.com/office/officeart/2005/8/colors/accent0_3" csCatId="mainScheme" phldr="1"/>
      <dgm:spPr/>
      <dgm:t>
        <a:bodyPr/>
        <a:lstStyle/>
        <a:p>
          <a:endParaRPr lang="es-MX"/>
        </a:p>
      </dgm:t>
    </dgm:pt>
    <dgm:pt modelId="{B27CFBBD-A532-4BF6-ABCB-C0F1AA55CD2F}">
      <dgm:prSet custT="1"/>
      <dgm:spPr/>
      <dgm:t>
        <a:bodyPr/>
        <a:lstStyle/>
        <a:p>
          <a:pPr algn="l" rtl="0"/>
          <a:r>
            <a:rPr lang="es-ES" sz="2400" b="1" dirty="0" smtClean="0"/>
            <a:t>Estado y tendencia de los Humedales:</a:t>
          </a:r>
        </a:p>
        <a:p>
          <a:pPr algn="ctr" rtl="0"/>
          <a:r>
            <a:rPr lang="es-ES" sz="2400" b="1" dirty="0" smtClean="0"/>
            <a:t> Algunos datos (MA, 2005)</a:t>
          </a:r>
          <a:endParaRPr lang="en-GB" sz="2400" b="1" dirty="0"/>
        </a:p>
      </dgm:t>
    </dgm:pt>
    <dgm:pt modelId="{5FE873A0-F99F-45AF-8628-CCCD28443786}" type="sibTrans" cxnId="{CB8579CA-A0FE-4631-9030-9BD3B52BA508}">
      <dgm:prSet/>
      <dgm:spPr/>
      <dgm:t>
        <a:bodyPr/>
        <a:lstStyle/>
        <a:p>
          <a:endParaRPr lang="es-MX"/>
        </a:p>
      </dgm:t>
    </dgm:pt>
    <dgm:pt modelId="{91428DF3-CAA0-45A2-A37C-463760717302}" type="parTrans" cxnId="{CB8579CA-A0FE-4631-9030-9BD3B52BA508}">
      <dgm:prSet/>
      <dgm:spPr/>
      <dgm:t>
        <a:bodyPr/>
        <a:lstStyle/>
        <a:p>
          <a:endParaRPr lang="es-MX"/>
        </a:p>
      </dgm:t>
    </dgm:pt>
    <dgm:pt modelId="{87E4F349-CC75-4085-BA7B-F4D1025449CF}" type="pres">
      <dgm:prSet presAssocID="{E9085F2B-8D86-4CEA-B72E-E1BAD5494EA9}" presName="linear" presStyleCnt="0">
        <dgm:presLayoutVars>
          <dgm:animLvl val="lvl"/>
          <dgm:resizeHandles val="exact"/>
        </dgm:presLayoutVars>
      </dgm:prSet>
      <dgm:spPr/>
      <dgm:t>
        <a:bodyPr/>
        <a:lstStyle/>
        <a:p>
          <a:endParaRPr lang="es-MX"/>
        </a:p>
      </dgm:t>
    </dgm:pt>
    <dgm:pt modelId="{B1E33F28-D9B9-49A7-9F36-182650DD66ED}" type="pres">
      <dgm:prSet presAssocID="{B27CFBBD-A532-4BF6-ABCB-C0F1AA55CD2F}" presName="parentText" presStyleLbl="node1" presStyleIdx="0" presStyleCnt="1" custScaleY="1270613">
        <dgm:presLayoutVars>
          <dgm:chMax val="0"/>
          <dgm:bulletEnabled val="1"/>
        </dgm:presLayoutVars>
      </dgm:prSet>
      <dgm:spPr/>
      <dgm:t>
        <a:bodyPr/>
        <a:lstStyle/>
        <a:p>
          <a:endParaRPr lang="es-MX"/>
        </a:p>
      </dgm:t>
    </dgm:pt>
  </dgm:ptLst>
  <dgm:cxnLst>
    <dgm:cxn modelId="{CB8579CA-A0FE-4631-9030-9BD3B52BA508}" srcId="{E9085F2B-8D86-4CEA-B72E-E1BAD5494EA9}" destId="{B27CFBBD-A532-4BF6-ABCB-C0F1AA55CD2F}" srcOrd="0" destOrd="0" parTransId="{91428DF3-CAA0-45A2-A37C-463760717302}" sibTransId="{5FE873A0-F99F-45AF-8628-CCCD28443786}"/>
    <dgm:cxn modelId="{87D19A47-7B04-4804-9B12-C5A5DF768CB3}" type="presOf" srcId="{B27CFBBD-A532-4BF6-ABCB-C0F1AA55CD2F}" destId="{B1E33F28-D9B9-49A7-9F36-182650DD66ED}" srcOrd="0" destOrd="0" presId="urn:microsoft.com/office/officeart/2005/8/layout/vList2"/>
    <dgm:cxn modelId="{52BBD2E8-2F41-406E-B80F-1E3C4768A185}" type="presOf" srcId="{E9085F2B-8D86-4CEA-B72E-E1BAD5494EA9}" destId="{87E4F349-CC75-4085-BA7B-F4D1025449CF}" srcOrd="0" destOrd="0" presId="urn:microsoft.com/office/officeart/2005/8/layout/vList2"/>
    <dgm:cxn modelId="{F23F839B-6B45-414A-B472-5AE236ED06EE}" type="presParOf" srcId="{87E4F349-CC75-4085-BA7B-F4D1025449CF}" destId="{B1E33F28-D9B9-49A7-9F36-182650DD66E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8DD34CF-24A6-41CF-84C4-28455BF34813}"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s-MX"/>
        </a:p>
      </dgm:t>
    </dgm:pt>
    <dgm:pt modelId="{A9003A52-BABE-49A2-A62F-D305AB4F9161}">
      <dgm:prSet custT="1"/>
      <dgm:spPr/>
      <dgm:t>
        <a:bodyPr/>
        <a:lstStyle/>
        <a:p>
          <a:pPr rtl="0"/>
          <a:r>
            <a:rPr lang="es-ES" sz="2000" b="1" dirty="0" smtClean="0">
              <a:solidFill>
                <a:schemeClr val="tx1"/>
              </a:solidFill>
            </a:rPr>
            <a:t>El alcance mundial de los humedales se estima en más de 1.280 millones de hectáreas (1,2 millones de kilómetros cuadrados)</a:t>
          </a:r>
        </a:p>
      </dgm:t>
    </dgm:pt>
    <dgm:pt modelId="{04A4C735-6944-46BA-ADC9-EB2524115416}" type="parTrans" cxnId="{3DB35582-F173-4D42-B7F8-7CDD6AE215A7}">
      <dgm:prSet/>
      <dgm:spPr/>
      <dgm:t>
        <a:bodyPr/>
        <a:lstStyle/>
        <a:p>
          <a:endParaRPr lang="es-MX"/>
        </a:p>
      </dgm:t>
    </dgm:pt>
    <dgm:pt modelId="{1297C45A-78E8-462C-BBD4-BA6E454D38B0}" type="sibTrans" cxnId="{3DB35582-F173-4D42-B7F8-7CDD6AE215A7}">
      <dgm:prSet/>
      <dgm:spPr/>
      <dgm:t>
        <a:bodyPr/>
        <a:lstStyle/>
        <a:p>
          <a:endParaRPr lang="es-MX"/>
        </a:p>
      </dgm:t>
    </dgm:pt>
    <dgm:pt modelId="{BC70F094-4414-4D95-8796-2B707A53D824}">
      <dgm:prSet custT="1"/>
      <dgm:spPr/>
      <dgm:t>
        <a:bodyPr/>
        <a:lstStyle/>
        <a:p>
          <a:pPr rtl="0"/>
          <a:r>
            <a:rPr lang="es-ES" sz="2000" b="1" dirty="0" smtClean="0"/>
            <a:t/>
          </a:r>
          <a:br>
            <a:rPr lang="es-ES" sz="2000" b="1" dirty="0" smtClean="0"/>
          </a:br>
          <a:r>
            <a:rPr lang="es-ES" sz="2000" b="1" dirty="0" smtClean="0">
              <a:solidFill>
                <a:schemeClr val="tx1"/>
              </a:solidFill>
            </a:rPr>
            <a:t>Más del 50% de los tipos específicos de humedales en algunas partes de América del Norte, Europa, Australia y Nueva Zelanda se transformaron durante el siglo XX</a:t>
          </a:r>
          <a:r>
            <a:rPr lang="es-ES" sz="2000" b="1" dirty="0" smtClean="0"/>
            <a:t/>
          </a:r>
          <a:br>
            <a:rPr lang="es-ES" sz="2000" b="1" dirty="0" smtClean="0"/>
          </a:br>
          <a:endParaRPr lang="en-GB" sz="2000" b="1" dirty="0"/>
        </a:p>
      </dgm:t>
    </dgm:pt>
    <dgm:pt modelId="{DC3DF880-37DC-4D2B-8181-D2AE5B4DD4AA}" type="parTrans" cxnId="{B740426E-CA2C-4F43-A18E-5697C4818EFB}">
      <dgm:prSet/>
      <dgm:spPr/>
      <dgm:t>
        <a:bodyPr/>
        <a:lstStyle/>
        <a:p>
          <a:endParaRPr lang="es-MX"/>
        </a:p>
      </dgm:t>
    </dgm:pt>
    <dgm:pt modelId="{F74E253C-2B72-41AE-83E6-185112C525CA}" type="sibTrans" cxnId="{B740426E-CA2C-4F43-A18E-5697C4818EFB}">
      <dgm:prSet/>
      <dgm:spPr/>
      <dgm:t>
        <a:bodyPr/>
        <a:lstStyle/>
        <a:p>
          <a:endParaRPr lang="es-MX"/>
        </a:p>
      </dgm:t>
    </dgm:pt>
    <dgm:pt modelId="{09CB4CD0-8768-4CF7-AF7D-83E60053E8D2}">
      <dgm:prSet custT="1"/>
      <dgm:spPr/>
      <dgm:t>
        <a:bodyPr/>
        <a:lstStyle/>
        <a:p>
          <a:pPr rtl="0"/>
          <a:r>
            <a:rPr lang="es-ES" sz="2000" b="1" dirty="0" smtClean="0">
              <a:solidFill>
                <a:schemeClr val="tx1"/>
              </a:solidFill>
            </a:rPr>
            <a:t>La pérdida de humedales ha ocurrido en todo el mundo</a:t>
          </a:r>
          <a:endParaRPr lang="en-GB" sz="2000" b="1" dirty="0">
            <a:solidFill>
              <a:schemeClr val="tx1"/>
            </a:solidFill>
          </a:endParaRPr>
        </a:p>
      </dgm:t>
    </dgm:pt>
    <dgm:pt modelId="{2AFF21D7-A29A-4752-A74F-7F11E55D4F77}" type="parTrans" cxnId="{BCF8C9C2-12E4-4EEE-9934-F09ADE8C4684}">
      <dgm:prSet/>
      <dgm:spPr/>
      <dgm:t>
        <a:bodyPr/>
        <a:lstStyle/>
        <a:p>
          <a:endParaRPr lang="es-MX"/>
        </a:p>
      </dgm:t>
    </dgm:pt>
    <dgm:pt modelId="{3D59A2C6-D1B9-4B22-B2F3-54B363620D81}" type="sibTrans" cxnId="{BCF8C9C2-12E4-4EEE-9934-F09ADE8C4684}">
      <dgm:prSet/>
      <dgm:spPr/>
      <dgm:t>
        <a:bodyPr/>
        <a:lstStyle/>
        <a:p>
          <a:endParaRPr lang="es-MX"/>
        </a:p>
      </dgm:t>
    </dgm:pt>
    <dgm:pt modelId="{8798CB39-E8D4-4BC2-BF78-73DEA28DB5C5}" type="pres">
      <dgm:prSet presAssocID="{D8DD34CF-24A6-41CF-84C4-28455BF34813}" presName="linear" presStyleCnt="0">
        <dgm:presLayoutVars>
          <dgm:animLvl val="lvl"/>
          <dgm:resizeHandles val="exact"/>
        </dgm:presLayoutVars>
      </dgm:prSet>
      <dgm:spPr/>
      <dgm:t>
        <a:bodyPr/>
        <a:lstStyle/>
        <a:p>
          <a:endParaRPr lang="es-MX"/>
        </a:p>
      </dgm:t>
    </dgm:pt>
    <dgm:pt modelId="{9F4B8E16-9F5F-4AF3-8E8D-300BD0F2846F}" type="pres">
      <dgm:prSet presAssocID="{A9003A52-BABE-49A2-A62F-D305AB4F9161}" presName="parentText" presStyleLbl="node1" presStyleIdx="0" presStyleCnt="3" custScaleX="100000" custLinFactY="-18948" custLinFactNeighborY="-100000">
        <dgm:presLayoutVars>
          <dgm:chMax val="0"/>
          <dgm:bulletEnabled val="1"/>
        </dgm:presLayoutVars>
      </dgm:prSet>
      <dgm:spPr/>
      <dgm:t>
        <a:bodyPr/>
        <a:lstStyle/>
        <a:p>
          <a:endParaRPr lang="es-MX"/>
        </a:p>
      </dgm:t>
    </dgm:pt>
    <dgm:pt modelId="{F5630672-2AD9-4DC1-9C2D-15DB5B4BC767}" type="pres">
      <dgm:prSet presAssocID="{1297C45A-78E8-462C-BBD4-BA6E454D38B0}" presName="spacer" presStyleCnt="0"/>
      <dgm:spPr/>
    </dgm:pt>
    <dgm:pt modelId="{C6199C4E-AA1A-4467-817F-1FB69B0D9D2B}" type="pres">
      <dgm:prSet presAssocID="{BC70F094-4414-4D95-8796-2B707A53D824}" presName="parentText" presStyleLbl="node1" presStyleIdx="1" presStyleCnt="3" custLinFactNeighborY="-21678">
        <dgm:presLayoutVars>
          <dgm:chMax val="0"/>
          <dgm:bulletEnabled val="1"/>
        </dgm:presLayoutVars>
      </dgm:prSet>
      <dgm:spPr/>
      <dgm:t>
        <a:bodyPr/>
        <a:lstStyle/>
        <a:p>
          <a:endParaRPr lang="es-MX"/>
        </a:p>
      </dgm:t>
    </dgm:pt>
    <dgm:pt modelId="{00C625E1-FF6E-4EDC-9AD2-756D62DFF171}" type="pres">
      <dgm:prSet presAssocID="{F74E253C-2B72-41AE-83E6-185112C525CA}" presName="spacer" presStyleCnt="0"/>
      <dgm:spPr/>
    </dgm:pt>
    <dgm:pt modelId="{E14867A9-70A1-4C62-8B07-ECEEEC35E3D4}" type="pres">
      <dgm:prSet presAssocID="{09CB4CD0-8768-4CF7-AF7D-83E60053E8D2}" presName="parentText" presStyleLbl="node1" presStyleIdx="2" presStyleCnt="3" custScaleY="63050" custLinFactY="14760" custLinFactNeighborY="100000">
        <dgm:presLayoutVars>
          <dgm:chMax val="0"/>
          <dgm:bulletEnabled val="1"/>
        </dgm:presLayoutVars>
      </dgm:prSet>
      <dgm:spPr/>
      <dgm:t>
        <a:bodyPr/>
        <a:lstStyle/>
        <a:p>
          <a:endParaRPr lang="es-MX"/>
        </a:p>
      </dgm:t>
    </dgm:pt>
  </dgm:ptLst>
  <dgm:cxnLst>
    <dgm:cxn modelId="{3DB35582-F173-4D42-B7F8-7CDD6AE215A7}" srcId="{D8DD34CF-24A6-41CF-84C4-28455BF34813}" destId="{A9003A52-BABE-49A2-A62F-D305AB4F9161}" srcOrd="0" destOrd="0" parTransId="{04A4C735-6944-46BA-ADC9-EB2524115416}" sibTransId="{1297C45A-78E8-462C-BBD4-BA6E454D38B0}"/>
    <dgm:cxn modelId="{8CBBEE44-5BA6-4F84-8FD9-2EECEB204FC1}" type="presOf" srcId="{D8DD34CF-24A6-41CF-84C4-28455BF34813}" destId="{8798CB39-E8D4-4BC2-BF78-73DEA28DB5C5}" srcOrd="0" destOrd="0" presId="urn:microsoft.com/office/officeart/2005/8/layout/vList2"/>
    <dgm:cxn modelId="{BCF8C9C2-12E4-4EEE-9934-F09ADE8C4684}" srcId="{D8DD34CF-24A6-41CF-84C4-28455BF34813}" destId="{09CB4CD0-8768-4CF7-AF7D-83E60053E8D2}" srcOrd="2" destOrd="0" parTransId="{2AFF21D7-A29A-4752-A74F-7F11E55D4F77}" sibTransId="{3D59A2C6-D1B9-4B22-B2F3-54B363620D81}"/>
    <dgm:cxn modelId="{4BEFAD11-3109-4BF0-AFF4-0653BC22775F}" type="presOf" srcId="{A9003A52-BABE-49A2-A62F-D305AB4F9161}" destId="{9F4B8E16-9F5F-4AF3-8E8D-300BD0F2846F}" srcOrd="0" destOrd="0" presId="urn:microsoft.com/office/officeart/2005/8/layout/vList2"/>
    <dgm:cxn modelId="{FBC0D2BD-E8CB-4E93-9EC4-ACAE0C62AD44}" type="presOf" srcId="{09CB4CD0-8768-4CF7-AF7D-83E60053E8D2}" destId="{E14867A9-70A1-4C62-8B07-ECEEEC35E3D4}" srcOrd="0" destOrd="0" presId="urn:microsoft.com/office/officeart/2005/8/layout/vList2"/>
    <dgm:cxn modelId="{B740426E-CA2C-4F43-A18E-5697C4818EFB}" srcId="{D8DD34CF-24A6-41CF-84C4-28455BF34813}" destId="{BC70F094-4414-4D95-8796-2B707A53D824}" srcOrd="1" destOrd="0" parTransId="{DC3DF880-37DC-4D2B-8181-D2AE5B4DD4AA}" sibTransId="{F74E253C-2B72-41AE-83E6-185112C525CA}"/>
    <dgm:cxn modelId="{D107E57F-9540-4271-87B1-6B85455357C8}" type="presOf" srcId="{BC70F094-4414-4D95-8796-2B707A53D824}" destId="{C6199C4E-AA1A-4467-817F-1FB69B0D9D2B}" srcOrd="0" destOrd="0" presId="urn:microsoft.com/office/officeart/2005/8/layout/vList2"/>
    <dgm:cxn modelId="{A21229C6-038A-4F03-8078-8F37ABD765D2}" type="presParOf" srcId="{8798CB39-E8D4-4BC2-BF78-73DEA28DB5C5}" destId="{9F4B8E16-9F5F-4AF3-8E8D-300BD0F2846F}" srcOrd="0" destOrd="0" presId="urn:microsoft.com/office/officeart/2005/8/layout/vList2"/>
    <dgm:cxn modelId="{9C062603-0141-4BD6-8B33-D4C4BE4790D9}" type="presParOf" srcId="{8798CB39-E8D4-4BC2-BF78-73DEA28DB5C5}" destId="{F5630672-2AD9-4DC1-9C2D-15DB5B4BC767}" srcOrd="1" destOrd="0" presId="urn:microsoft.com/office/officeart/2005/8/layout/vList2"/>
    <dgm:cxn modelId="{4EA16E74-BE60-4DC2-95C3-B937D0EA6082}" type="presParOf" srcId="{8798CB39-E8D4-4BC2-BF78-73DEA28DB5C5}" destId="{C6199C4E-AA1A-4467-817F-1FB69B0D9D2B}" srcOrd="2" destOrd="0" presId="urn:microsoft.com/office/officeart/2005/8/layout/vList2"/>
    <dgm:cxn modelId="{B0018DAC-D141-4ED7-BAF9-4D80ED8E7C30}" type="presParOf" srcId="{8798CB39-E8D4-4BC2-BF78-73DEA28DB5C5}" destId="{00C625E1-FF6E-4EDC-9AD2-756D62DFF171}" srcOrd="3" destOrd="0" presId="urn:microsoft.com/office/officeart/2005/8/layout/vList2"/>
    <dgm:cxn modelId="{1FF9694C-C790-4A08-A973-624685D88B82}" type="presParOf" srcId="{8798CB39-E8D4-4BC2-BF78-73DEA28DB5C5}" destId="{E14867A9-70A1-4C62-8B07-ECEEEC35E3D4}"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E2D16F-2782-4E34-91F8-C94752C50111}">
      <dsp:nvSpPr>
        <dsp:cNvPr id="0" name=""/>
        <dsp:cNvSpPr/>
      </dsp:nvSpPr>
      <dsp:spPr>
        <a:xfrm>
          <a:off x="0" y="0"/>
          <a:ext cx="4752528" cy="470376"/>
        </a:xfrm>
        <a:prstGeom prst="roundRect">
          <a:avLst/>
        </a:prstGeom>
        <a:solidFill>
          <a:srgbClr val="5176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ES" sz="2800" b="1" kern="1200" dirty="0" smtClean="0">
              <a:solidFill>
                <a:schemeClr val="tx1"/>
              </a:solidFill>
            </a:rPr>
            <a:t>Dr. </a:t>
          </a:r>
          <a:r>
            <a:rPr lang="es-ES" sz="2800" b="1" kern="1200" dirty="0" err="1" smtClean="0">
              <a:solidFill>
                <a:schemeClr val="tx1"/>
              </a:solidFill>
            </a:rPr>
            <a:t>Daury</a:t>
          </a:r>
          <a:r>
            <a:rPr lang="es-ES" sz="2800" b="1" kern="1200" dirty="0" smtClean="0">
              <a:solidFill>
                <a:schemeClr val="tx1"/>
              </a:solidFill>
            </a:rPr>
            <a:t> García Pulido</a:t>
          </a:r>
          <a:endParaRPr lang="es-MX" sz="2800" kern="1200" dirty="0">
            <a:solidFill>
              <a:schemeClr val="tx1"/>
            </a:solidFill>
          </a:endParaRPr>
        </a:p>
      </dsp:txBody>
      <dsp:txXfrm>
        <a:off x="22962" y="22962"/>
        <a:ext cx="4706604" cy="42445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339E7-28B1-48F1-89FC-E6F00A0E74C8}">
      <dsp:nvSpPr>
        <dsp:cNvPr id="0" name=""/>
        <dsp:cNvSpPr/>
      </dsp:nvSpPr>
      <dsp:spPr>
        <a:xfrm>
          <a:off x="0" y="2740"/>
          <a:ext cx="8064128" cy="1255780"/>
        </a:xfrm>
        <a:prstGeom prst="roundRect">
          <a:avLst/>
        </a:prstGeom>
        <a:solidFill>
          <a:schemeClr val="bg1">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b="1" kern="1200" dirty="0" smtClean="0">
              <a:solidFill>
                <a:schemeClr val="tx1"/>
              </a:solidFill>
            </a:rPr>
            <a:t> 20% de los arrecifes de coral se perdieron y se degrado más de un 20% en las últimas décadas del siglo XX debido a:</a:t>
          </a:r>
          <a:endParaRPr lang="es-MX" sz="2400" b="1" kern="1200" dirty="0">
            <a:solidFill>
              <a:schemeClr val="tx1"/>
            </a:solidFill>
          </a:endParaRPr>
        </a:p>
      </dsp:txBody>
      <dsp:txXfrm>
        <a:off x="61302" y="64042"/>
        <a:ext cx="7941524" cy="1133176"/>
      </dsp:txXfrm>
    </dsp:sp>
    <dsp:sp modelId="{DC8001DC-4766-43A8-95AD-FBF4E72226CD}">
      <dsp:nvSpPr>
        <dsp:cNvPr id="0" name=""/>
        <dsp:cNvSpPr/>
      </dsp:nvSpPr>
      <dsp:spPr>
        <a:xfrm>
          <a:off x="25" y="1719827"/>
          <a:ext cx="3758743" cy="107629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b="1" kern="1200" dirty="0" smtClean="0">
              <a:solidFill>
                <a:schemeClr val="tx1"/>
              </a:solidFill>
            </a:rPr>
            <a:t>La sobreexplotación</a:t>
          </a:r>
          <a:endParaRPr lang="es-MX" sz="2000" b="1" kern="1200" dirty="0">
            <a:solidFill>
              <a:schemeClr val="tx1"/>
            </a:solidFill>
          </a:endParaRPr>
        </a:p>
      </dsp:txBody>
      <dsp:txXfrm>
        <a:off x="52566" y="1772368"/>
        <a:ext cx="3653661" cy="971217"/>
      </dsp:txXfrm>
    </dsp:sp>
    <dsp:sp modelId="{BD51305F-C234-4F08-9B8A-4FE54DD33714}">
      <dsp:nvSpPr>
        <dsp:cNvPr id="0" name=""/>
        <dsp:cNvSpPr/>
      </dsp:nvSpPr>
      <dsp:spPr>
        <a:xfrm>
          <a:off x="3960445" y="1722586"/>
          <a:ext cx="3714937" cy="1014097"/>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b="1" kern="1200" dirty="0" smtClean="0">
              <a:solidFill>
                <a:schemeClr val="tx1"/>
              </a:solidFill>
            </a:rPr>
            <a:t>Prácticas de pesca destructivas</a:t>
          </a:r>
          <a:endParaRPr lang="es-MX" sz="2000" b="1" kern="1200" dirty="0">
            <a:solidFill>
              <a:schemeClr val="tx1"/>
            </a:solidFill>
          </a:endParaRPr>
        </a:p>
      </dsp:txBody>
      <dsp:txXfrm>
        <a:off x="4009949" y="1772090"/>
        <a:ext cx="3615929" cy="915089"/>
      </dsp:txXfrm>
    </dsp:sp>
    <dsp:sp modelId="{DDEAF562-38CC-458F-B5C4-79CB5F8D8AB4}">
      <dsp:nvSpPr>
        <dsp:cNvPr id="0" name=""/>
        <dsp:cNvSpPr/>
      </dsp:nvSpPr>
      <dsp:spPr>
        <a:xfrm>
          <a:off x="0" y="2972944"/>
          <a:ext cx="8064128" cy="167206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b="1" kern="1200" dirty="0" smtClean="0">
              <a:solidFill>
                <a:schemeClr val="tx1"/>
              </a:solidFill>
            </a:rPr>
            <a:t>La contaminación y la sedimentación entre otros factores.</a:t>
          </a:r>
          <a:endParaRPr lang="en-US" sz="2000" b="1" kern="1200" dirty="0">
            <a:solidFill>
              <a:schemeClr val="tx1"/>
            </a:solidFill>
          </a:endParaRPr>
        </a:p>
      </dsp:txBody>
      <dsp:txXfrm>
        <a:off x="81624" y="3054568"/>
        <a:ext cx="7900880" cy="1508818"/>
      </dsp:txXfrm>
    </dsp:sp>
    <dsp:sp modelId="{F483ACA9-E631-4D4A-B571-B3D27F32F6C1}">
      <dsp:nvSpPr>
        <dsp:cNvPr id="0" name=""/>
        <dsp:cNvSpPr/>
      </dsp:nvSpPr>
      <dsp:spPr>
        <a:xfrm>
          <a:off x="0" y="4751507"/>
          <a:ext cx="8064128" cy="1548854"/>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b="1" kern="1200" dirty="0" smtClean="0">
              <a:solidFill>
                <a:schemeClr val="tx1"/>
              </a:solidFill>
            </a:rPr>
            <a:t/>
          </a:r>
          <a:br>
            <a:rPr lang="es-ES" sz="2000" b="1" kern="1200" dirty="0" smtClean="0">
              <a:solidFill>
                <a:schemeClr val="tx1"/>
              </a:solidFill>
            </a:rPr>
          </a:br>
          <a:r>
            <a:rPr lang="es-ES" sz="2000" b="1" kern="1200" dirty="0" smtClean="0">
              <a:solidFill>
                <a:schemeClr val="tx1"/>
              </a:solidFill>
            </a:rPr>
            <a:t>Aproximadamente el 20% de las 10.000 especies de peces de agua dulce que se describen en el mundo han sido catalogadas como amenazadas, en peligro o extintas en las últimas décadas.</a:t>
          </a:r>
          <a:r>
            <a:rPr lang="es-ES" sz="2000" b="1" kern="1200" dirty="0" smtClean="0"/>
            <a:t/>
          </a:r>
          <a:br>
            <a:rPr lang="es-ES" sz="2000" b="1" kern="1200" dirty="0" smtClean="0"/>
          </a:br>
          <a:endParaRPr lang="en-US" sz="2000" b="1" kern="1200" dirty="0"/>
        </a:p>
      </dsp:txBody>
      <dsp:txXfrm>
        <a:off x="75609" y="4827116"/>
        <a:ext cx="7912910" cy="139763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CD141A-1992-4ADE-A43B-1874BA05FBCE}">
      <dsp:nvSpPr>
        <dsp:cNvPr id="0" name=""/>
        <dsp:cNvSpPr/>
      </dsp:nvSpPr>
      <dsp:spPr>
        <a:xfrm>
          <a:off x="0" y="633683"/>
          <a:ext cx="8820150" cy="46462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4542" tIns="520700" rIns="684542" bIns="170688" numCol="1" spcCol="1270" anchor="t" anchorCtr="0">
          <a:noAutofit/>
        </a:bodyPr>
        <a:lstStyle/>
        <a:p>
          <a:pPr marL="285750" lvl="1" indent="-285750" algn="l" defTabSz="1244600" rtl="0">
            <a:lnSpc>
              <a:spcPct val="90000"/>
            </a:lnSpc>
            <a:spcBef>
              <a:spcPct val="0"/>
            </a:spcBef>
            <a:spcAft>
              <a:spcPct val="15000"/>
            </a:spcAft>
            <a:buChar char="••"/>
          </a:pPr>
          <a:endParaRPr lang="es-MX" sz="2800" kern="1200" dirty="0"/>
        </a:p>
        <a:p>
          <a:pPr marL="228600" lvl="1" indent="-228600" algn="just" defTabSz="1066800" rtl="0">
            <a:lnSpc>
              <a:spcPct val="90000"/>
            </a:lnSpc>
            <a:spcBef>
              <a:spcPct val="0"/>
            </a:spcBef>
            <a:spcAft>
              <a:spcPct val="15000"/>
            </a:spcAft>
            <a:buChar char="••"/>
          </a:pPr>
          <a:r>
            <a:rPr lang="es-MX" sz="2400" kern="1200" dirty="0" smtClean="0"/>
            <a:t>Gracias a las complejas interacciones, biológicas, físicas y químicas, los ecosistemas proporcionan servicios de gran importancia para el desarrollo y la sustentabilidad de diversos actores a nivel mundial.</a:t>
          </a:r>
          <a:endParaRPr lang="es-MX" sz="2400" kern="1200" dirty="0"/>
        </a:p>
        <a:p>
          <a:pPr marL="228600" lvl="1" indent="-228600" algn="just" defTabSz="1066800" rtl="0">
            <a:lnSpc>
              <a:spcPct val="90000"/>
            </a:lnSpc>
            <a:spcBef>
              <a:spcPct val="0"/>
            </a:spcBef>
            <a:spcAft>
              <a:spcPct val="15000"/>
            </a:spcAft>
            <a:buChar char="••"/>
          </a:pPr>
          <a:r>
            <a:rPr lang="es-MX" sz="2400" kern="1200" dirty="0" smtClean="0"/>
            <a:t> </a:t>
          </a:r>
          <a:endParaRPr lang="es-MX" sz="2400" kern="1200" dirty="0"/>
        </a:p>
        <a:p>
          <a:pPr marL="228600" lvl="1" indent="-228600" algn="just" defTabSz="1066800" rtl="0">
            <a:lnSpc>
              <a:spcPct val="90000"/>
            </a:lnSpc>
            <a:spcBef>
              <a:spcPct val="0"/>
            </a:spcBef>
            <a:spcAft>
              <a:spcPct val="15000"/>
            </a:spcAft>
            <a:buChar char="••"/>
          </a:pPr>
          <a:r>
            <a:rPr lang="es-MX" sz="2400" kern="1200" dirty="0" smtClean="0"/>
            <a:t>Existen numerosas definiciones de servicios </a:t>
          </a:r>
          <a:r>
            <a:rPr lang="es-MX" sz="2400" kern="1200" dirty="0" err="1" smtClean="0"/>
            <a:t>ecosistémicos</a:t>
          </a:r>
          <a:r>
            <a:rPr lang="es-MX" sz="2400" kern="1200" dirty="0" smtClean="0"/>
            <a:t> o ambientales. </a:t>
          </a:r>
          <a:r>
            <a:rPr lang="es-MX" sz="2400" kern="1200" dirty="0" err="1" smtClean="0"/>
            <a:t>Boyd</a:t>
          </a:r>
          <a:r>
            <a:rPr lang="es-MX" sz="2400" kern="1200" dirty="0" smtClean="0"/>
            <a:t> y </a:t>
          </a:r>
          <a:r>
            <a:rPr lang="es-MX" sz="2400" kern="1200" dirty="0" err="1" smtClean="0"/>
            <a:t>Banzhaf</a:t>
          </a:r>
          <a:r>
            <a:rPr lang="es-MX" sz="2400" kern="1200" dirty="0" smtClean="0"/>
            <a:t> (2006), los definen como los </a:t>
          </a:r>
          <a:r>
            <a:rPr lang="es-MX" sz="2400" b="1" kern="1200" dirty="0" smtClean="0"/>
            <a:t>componentes de la naturaleza directamente usados, consumidos o disfrutados para provocar bienestar humano.</a:t>
          </a:r>
          <a:endParaRPr lang="es-MX" sz="2400" kern="1200" dirty="0"/>
        </a:p>
      </dsp:txBody>
      <dsp:txXfrm>
        <a:off x="0" y="633683"/>
        <a:ext cx="8820150" cy="4646250"/>
      </dsp:txXfrm>
    </dsp:sp>
    <dsp:sp modelId="{42DEF318-B660-404A-8110-4B246D14C0B5}">
      <dsp:nvSpPr>
        <dsp:cNvPr id="0" name=""/>
        <dsp:cNvSpPr/>
      </dsp:nvSpPr>
      <dsp:spPr>
        <a:xfrm>
          <a:off x="441007" y="264683"/>
          <a:ext cx="6174105" cy="738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3366" tIns="0" rIns="233366" bIns="0" numCol="1" spcCol="1270" anchor="ctr" anchorCtr="0">
          <a:noAutofit/>
        </a:bodyPr>
        <a:lstStyle/>
        <a:p>
          <a:pPr lvl="0" algn="l" defTabSz="1111250" rtl="0">
            <a:lnSpc>
              <a:spcPct val="90000"/>
            </a:lnSpc>
            <a:spcBef>
              <a:spcPct val="0"/>
            </a:spcBef>
            <a:spcAft>
              <a:spcPct val="35000"/>
            </a:spcAft>
          </a:pPr>
          <a:r>
            <a:rPr lang="es-MX" sz="2500" b="1" kern="1200" smtClean="0"/>
            <a:t>¿ QUÉ SON LOS SERVICIOS AMBIENTALES?</a:t>
          </a:r>
          <a:endParaRPr lang="es-MX" sz="2500" kern="1200"/>
        </a:p>
      </dsp:txBody>
      <dsp:txXfrm>
        <a:off x="477033" y="300709"/>
        <a:ext cx="6102053" cy="66594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A55B29-DF8B-4C61-A8AE-C1501F4F5760}">
      <dsp:nvSpPr>
        <dsp:cNvPr id="0" name=""/>
        <dsp:cNvSpPr/>
      </dsp:nvSpPr>
      <dsp:spPr>
        <a:xfrm>
          <a:off x="0" y="973517"/>
          <a:ext cx="4572000" cy="406591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4838" tIns="104140" rIns="354838" bIns="142240" numCol="1" spcCol="1270" anchor="t" anchorCtr="0">
          <a:noAutofit/>
        </a:bodyPr>
        <a:lstStyle/>
        <a:p>
          <a:pPr marL="228600" lvl="1" indent="-228600" algn="l" defTabSz="889000" rtl="0">
            <a:lnSpc>
              <a:spcPct val="90000"/>
            </a:lnSpc>
            <a:spcBef>
              <a:spcPct val="0"/>
            </a:spcBef>
            <a:spcAft>
              <a:spcPct val="15000"/>
            </a:spcAft>
            <a:buChar char="••"/>
          </a:pPr>
          <a:r>
            <a:rPr lang="es-MX" sz="2000" b="1" kern="1200" dirty="0" smtClean="0"/>
            <a:t>Alimentos, Agua, Madera, fibras, Combustibles, etc.</a:t>
          </a:r>
          <a:endParaRPr lang="es-MX" sz="2000" kern="1200" dirty="0"/>
        </a:p>
        <a:p>
          <a:pPr marL="228600" lvl="1" indent="-228600" algn="l" defTabSz="889000" rtl="0">
            <a:lnSpc>
              <a:spcPct val="90000"/>
            </a:lnSpc>
            <a:spcBef>
              <a:spcPct val="0"/>
            </a:spcBef>
            <a:spcAft>
              <a:spcPct val="15000"/>
            </a:spcAft>
            <a:buChar char="••"/>
          </a:pPr>
          <a:endParaRPr lang="es-MX" sz="2000" kern="1200" dirty="0"/>
        </a:p>
        <a:p>
          <a:pPr marL="228600" lvl="1" indent="-228600" algn="l" defTabSz="889000" rtl="0">
            <a:lnSpc>
              <a:spcPct val="90000"/>
            </a:lnSpc>
            <a:spcBef>
              <a:spcPct val="0"/>
            </a:spcBef>
            <a:spcAft>
              <a:spcPct val="15000"/>
            </a:spcAft>
            <a:buChar char="••"/>
          </a:pPr>
          <a:r>
            <a:rPr lang="es-MX" sz="2000" b="1" kern="1200" dirty="0" smtClean="0"/>
            <a:t>Regulan el clima</a:t>
          </a:r>
          <a:endParaRPr lang="es-MX" sz="2000" kern="1200" dirty="0"/>
        </a:p>
        <a:p>
          <a:pPr marL="228600" lvl="1" indent="-228600" algn="l" defTabSz="889000" rtl="0">
            <a:lnSpc>
              <a:spcPct val="90000"/>
            </a:lnSpc>
            <a:spcBef>
              <a:spcPct val="0"/>
            </a:spcBef>
            <a:spcAft>
              <a:spcPct val="15000"/>
            </a:spcAft>
            <a:buChar char="••"/>
          </a:pPr>
          <a:endParaRPr lang="es-MX" sz="2000" kern="1200" dirty="0"/>
        </a:p>
        <a:p>
          <a:pPr marL="228600" lvl="1" indent="-228600" algn="l" defTabSz="889000" rtl="0">
            <a:lnSpc>
              <a:spcPct val="90000"/>
            </a:lnSpc>
            <a:spcBef>
              <a:spcPct val="0"/>
            </a:spcBef>
            <a:spcAft>
              <a:spcPct val="15000"/>
            </a:spcAft>
            <a:buChar char="••"/>
          </a:pPr>
          <a:r>
            <a:rPr lang="es-MX" sz="2000" b="1" kern="1200" dirty="0" smtClean="0"/>
            <a:t>Regulan inundaciones</a:t>
          </a:r>
          <a:endParaRPr lang="es-MX" sz="2000" kern="1200" dirty="0"/>
        </a:p>
        <a:p>
          <a:pPr marL="228600" lvl="1" indent="-228600" algn="l" defTabSz="889000" rtl="0">
            <a:lnSpc>
              <a:spcPct val="90000"/>
            </a:lnSpc>
            <a:spcBef>
              <a:spcPct val="0"/>
            </a:spcBef>
            <a:spcAft>
              <a:spcPct val="15000"/>
            </a:spcAft>
            <a:buChar char="••"/>
          </a:pPr>
          <a:endParaRPr lang="es-MX" sz="2000" kern="1200" dirty="0"/>
        </a:p>
        <a:p>
          <a:pPr marL="228600" lvl="1" indent="-228600" algn="l" defTabSz="889000" rtl="0">
            <a:lnSpc>
              <a:spcPct val="90000"/>
            </a:lnSpc>
            <a:spcBef>
              <a:spcPct val="0"/>
            </a:spcBef>
            <a:spcAft>
              <a:spcPct val="15000"/>
            </a:spcAft>
            <a:buChar char="••"/>
          </a:pPr>
          <a:r>
            <a:rPr lang="es-MX" sz="2000" b="1" kern="1200" dirty="0" smtClean="0"/>
            <a:t>Purifican el agua</a:t>
          </a:r>
          <a:endParaRPr lang="es-MX" sz="2000" kern="1200" dirty="0"/>
        </a:p>
        <a:p>
          <a:pPr marL="228600" lvl="1" indent="-228600" algn="l" defTabSz="889000" rtl="0">
            <a:lnSpc>
              <a:spcPct val="90000"/>
            </a:lnSpc>
            <a:spcBef>
              <a:spcPct val="0"/>
            </a:spcBef>
            <a:spcAft>
              <a:spcPct val="15000"/>
            </a:spcAft>
            <a:buChar char="••"/>
          </a:pPr>
          <a:endParaRPr lang="es-MX" sz="2000" kern="1200" dirty="0"/>
        </a:p>
        <a:p>
          <a:pPr marL="228600" lvl="1" indent="-228600" algn="l" defTabSz="889000" rtl="0">
            <a:lnSpc>
              <a:spcPct val="90000"/>
            </a:lnSpc>
            <a:spcBef>
              <a:spcPct val="0"/>
            </a:spcBef>
            <a:spcAft>
              <a:spcPct val="15000"/>
            </a:spcAft>
            <a:buChar char="••"/>
          </a:pPr>
          <a:r>
            <a:rPr lang="es-MX" sz="2000" b="1" kern="1200" dirty="0" smtClean="0"/>
            <a:t>Recreación</a:t>
          </a:r>
          <a:endParaRPr lang="es-MX" sz="2000" kern="1200" dirty="0"/>
        </a:p>
        <a:p>
          <a:pPr marL="228600" lvl="1" indent="-228600" algn="l" defTabSz="889000" rtl="0">
            <a:lnSpc>
              <a:spcPct val="90000"/>
            </a:lnSpc>
            <a:spcBef>
              <a:spcPct val="0"/>
            </a:spcBef>
            <a:spcAft>
              <a:spcPct val="15000"/>
            </a:spcAft>
            <a:buChar char="••"/>
          </a:pPr>
          <a:endParaRPr lang="es-MX" sz="2000" kern="1200" dirty="0"/>
        </a:p>
        <a:p>
          <a:pPr marL="228600" lvl="1" indent="-228600" algn="l" defTabSz="889000" rtl="0">
            <a:lnSpc>
              <a:spcPct val="90000"/>
            </a:lnSpc>
            <a:spcBef>
              <a:spcPct val="0"/>
            </a:spcBef>
            <a:spcAft>
              <a:spcPct val="15000"/>
            </a:spcAft>
            <a:buChar char="••"/>
          </a:pPr>
          <a:r>
            <a:rPr lang="es-MX" sz="2000" b="1" kern="1200" dirty="0" smtClean="0"/>
            <a:t>Sensación de tranquilidad</a:t>
          </a:r>
          <a:endParaRPr lang="es-MX" sz="2000" kern="1200" dirty="0"/>
        </a:p>
      </dsp:txBody>
      <dsp:txXfrm>
        <a:off x="0" y="973517"/>
        <a:ext cx="4572000" cy="4065919"/>
      </dsp:txXfrm>
    </dsp:sp>
    <dsp:sp modelId="{D50A7F41-B0B3-46EE-946D-566B06110DC1}">
      <dsp:nvSpPr>
        <dsp:cNvPr id="0" name=""/>
        <dsp:cNvSpPr/>
      </dsp:nvSpPr>
      <dsp:spPr>
        <a:xfrm>
          <a:off x="217661" y="1121"/>
          <a:ext cx="4353218" cy="103192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68" tIns="0" rIns="120968" bIns="0" numCol="1" spcCol="1270" anchor="ctr" anchorCtr="0">
          <a:noAutofit/>
        </a:bodyPr>
        <a:lstStyle/>
        <a:p>
          <a:pPr lvl="0" algn="ctr" defTabSz="889000" rtl="0">
            <a:lnSpc>
              <a:spcPct val="90000"/>
            </a:lnSpc>
            <a:spcBef>
              <a:spcPct val="0"/>
            </a:spcBef>
            <a:spcAft>
              <a:spcPct val="35000"/>
            </a:spcAft>
          </a:pPr>
          <a:r>
            <a:rPr lang="es-ES" sz="2000" b="1" kern="1200" dirty="0" smtClean="0"/>
            <a:t>Beneficios que se  obtienen de los ecosistemas </a:t>
          </a:r>
          <a:endParaRPr lang="es-MX" sz="2000" kern="1200" dirty="0"/>
        </a:p>
      </dsp:txBody>
      <dsp:txXfrm>
        <a:off x="268035" y="51495"/>
        <a:ext cx="4252470" cy="93117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7B3B8-BCEF-4572-B3CC-AE0293A979A0}">
      <dsp:nvSpPr>
        <dsp:cNvPr id="0" name=""/>
        <dsp:cNvSpPr/>
      </dsp:nvSpPr>
      <dsp:spPr>
        <a:xfrm>
          <a:off x="0" y="172"/>
          <a:ext cx="4824412" cy="523529"/>
        </a:xfrm>
        <a:prstGeom prst="roundRect">
          <a:avLst/>
        </a:prstGeom>
        <a:solidFill>
          <a:srgbClr val="FFFF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s-MX" sz="2800" b="1" kern="1200" dirty="0" smtClean="0">
              <a:solidFill>
                <a:schemeClr val="bg1">
                  <a:lumMod val="10000"/>
                </a:schemeClr>
              </a:solidFill>
            </a:rPr>
            <a:t>Servicios de los ecosistemas</a:t>
          </a:r>
          <a:endParaRPr lang="es-MX" sz="2800" kern="1200" dirty="0">
            <a:solidFill>
              <a:schemeClr val="bg1">
                <a:lumMod val="10000"/>
              </a:schemeClr>
            </a:solidFill>
          </a:endParaRPr>
        </a:p>
      </dsp:txBody>
      <dsp:txXfrm>
        <a:off x="25557" y="25729"/>
        <a:ext cx="4773298" cy="47241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922AF5-534E-4DAD-B9AA-C164344FCE19}">
      <dsp:nvSpPr>
        <dsp:cNvPr id="0" name=""/>
        <dsp:cNvSpPr/>
      </dsp:nvSpPr>
      <dsp:spPr>
        <a:xfrm>
          <a:off x="0" y="471219"/>
          <a:ext cx="5400600" cy="46305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47" tIns="437388" rIns="419147" bIns="170688" numCol="1" spcCol="1270" anchor="t" anchorCtr="0">
          <a:noAutofit/>
        </a:bodyPr>
        <a:lstStyle/>
        <a:p>
          <a:pPr marL="228600" lvl="1" indent="-228600" algn="l" defTabSz="1066800" rtl="0">
            <a:lnSpc>
              <a:spcPct val="90000"/>
            </a:lnSpc>
            <a:spcBef>
              <a:spcPct val="0"/>
            </a:spcBef>
            <a:spcAft>
              <a:spcPct val="15000"/>
            </a:spcAft>
            <a:buChar char="••"/>
          </a:pPr>
          <a:r>
            <a:rPr lang="es-ES" sz="2400" kern="1200" dirty="0" smtClean="0"/>
            <a:t>Comida</a:t>
          </a:r>
          <a:endParaRPr lang="es-MX" sz="2400" kern="1200" dirty="0"/>
        </a:p>
        <a:p>
          <a:pPr marL="228600" lvl="1" indent="-228600" algn="l" defTabSz="1066800" rtl="0">
            <a:lnSpc>
              <a:spcPct val="90000"/>
            </a:lnSpc>
            <a:spcBef>
              <a:spcPct val="0"/>
            </a:spcBef>
            <a:spcAft>
              <a:spcPct val="15000"/>
            </a:spcAft>
            <a:buChar char="••"/>
          </a:pPr>
          <a:r>
            <a:rPr lang="es-ES" sz="2400" kern="1200" smtClean="0"/>
            <a:t>Producción de pescado, caza, frutas y cereales Agua Dulce</a:t>
          </a:r>
          <a:endParaRPr lang="es-MX" sz="2400" kern="1200"/>
        </a:p>
        <a:p>
          <a:pPr marL="228600" lvl="1" indent="-228600" algn="l" defTabSz="1066800" rtl="0">
            <a:lnSpc>
              <a:spcPct val="90000"/>
            </a:lnSpc>
            <a:spcBef>
              <a:spcPct val="0"/>
            </a:spcBef>
            <a:spcAft>
              <a:spcPct val="15000"/>
            </a:spcAft>
            <a:buChar char="••"/>
          </a:pPr>
          <a:r>
            <a:rPr lang="es-ES" sz="2400" kern="1200" dirty="0" smtClean="0"/>
            <a:t>Almacenamiento y conservación de agua para uso doméstico, industrial y agrícola Fibra y combustible</a:t>
          </a:r>
          <a:endParaRPr lang="es-MX" sz="2400" kern="1200" dirty="0"/>
        </a:p>
        <a:p>
          <a:pPr marL="228600" lvl="1" indent="-228600" algn="l" defTabSz="1066800" rtl="0">
            <a:lnSpc>
              <a:spcPct val="90000"/>
            </a:lnSpc>
            <a:spcBef>
              <a:spcPct val="0"/>
            </a:spcBef>
            <a:spcAft>
              <a:spcPct val="15000"/>
            </a:spcAft>
            <a:buChar char="••"/>
          </a:pPr>
          <a:r>
            <a:rPr lang="es-ES" sz="2400" kern="1200" smtClean="0"/>
            <a:t>La producción de fibras, leña, turba. Bioquímico</a:t>
          </a:r>
          <a:endParaRPr lang="es-MX" sz="2400" kern="1200"/>
        </a:p>
        <a:p>
          <a:pPr marL="228600" lvl="1" indent="-228600" algn="l" defTabSz="1066800" rtl="0">
            <a:lnSpc>
              <a:spcPct val="90000"/>
            </a:lnSpc>
            <a:spcBef>
              <a:spcPct val="0"/>
            </a:spcBef>
            <a:spcAft>
              <a:spcPct val="15000"/>
            </a:spcAft>
            <a:buChar char="••"/>
          </a:pPr>
          <a:r>
            <a:rPr lang="es-ES" sz="2400" kern="1200" dirty="0" smtClean="0"/>
            <a:t>Extracción de los medicamentos y otros materiales de la biota</a:t>
          </a:r>
          <a:endParaRPr lang="es-MX" sz="2400" kern="1200" dirty="0"/>
        </a:p>
      </dsp:txBody>
      <dsp:txXfrm>
        <a:off x="0" y="471219"/>
        <a:ext cx="5400600" cy="4630500"/>
      </dsp:txXfrm>
    </dsp:sp>
    <dsp:sp modelId="{C377531D-3636-4B75-BF57-439718229FFA}">
      <dsp:nvSpPr>
        <dsp:cNvPr id="0" name=""/>
        <dsp:cNvSpPr/>
      </dsp:nvSpPr>
      <dsp:spPr>
        <a:xfrm>
          <a:off x="270030" y="161259"/>
          <a:ext cx="3780420" cy="6199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891" tIns="0" rIns="142891" bIns="0" numCol="1" spcCol="1270" anchor="ctr" anchorCtr="0">
          <a:noAutofit/>
        </a:bodyPr>
        <a:lstStyle/>
        <a:p>
          <a:pPr lvl="0" algn="ctr" defTabSz="933450" rtl="0">
            <a:lnSpc>
              <a:spcPct val="90000"/>
            </a:lnSpc>
            <a:spcBef>
              <a:spcPct val="0"/>
            </a:spcBef>
            <a:spcAft>
              <a:spcPct val="35000"/>
            </a:spcAft>
          </a:pPr>
          <a:r>
            <a:rPr lang="es-MX" sz="2100" kern="1200" dirty="0" smtClean="0"/>
            <a:t>Servicios de aprovisionamiento</a:t>
          </a:r>
          <a:endParaRPr lang="es-MX" sz="2100" kern="1200" dirty="0"/>
        </a:p>
      </dsp:txBody>
      <dsp:txXfrm>
        <a:off x="300292" y="191521"/>
        <a:ext cx="3719896" cy="55939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3B424E-6E87-4B7B-BCA8-66637BC51AA7}">
      <dsp:nvSpPr>
        <dsp:cNvPr id="0" name=""/>
        <dsp:cNvSpPr/>
      </dsp:nvSpPr>
      <dsp:spPr>
        <a:xfrm>
          <a:off x="0" y="592"/>
          <a:ext cx="6419056" cy="1281561"/>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es-MX" sz="2800" b="1" kern="1200" dirty="0" smtClean="0">
            <a:solidFill>
              <a:schemeClr val="tx1"/>
            </a:solidFill>
          </a:endParaRPr>
        </a:p>
        <a:p>
          <a:pPr lvl="0" algn="ctr" defTabSz="1244600" rtl="0">
            <a:lnSpc>
              <a:spcPct val="90000"/>
            </a:lnSpc>
            <a:spcBef>
              <a:spcPct val="0"/>
            </a:spcBef>
            <a:spcAft>
              <a:spcPct val="35000"/>
            </a:spcAft>
          </a:pPr>
          <a:r>
            <a:rPr lang="es-MX" sz="3200" b="1" kern="1200" dirty="0" smtClean="0">
              <a:solidFill>
                <a:schemeClr val="tx1"/>
              </a:solidFill>
            </a:rPr>
            <a:t>Servicios de regulación</a:t>
          </a:r>
          <a:r>
            <a:rPr lang="en-US" sz="2700" b="1" kern="1200" dirty="0" smtClean="0"/>
            <a:t/>
          </a:r>
          <a:br>
            <a:rPr lang="en-US" sz="2700" b="1" kern="1200" dirty="0" smtClean="0"/>
          </a:br>
          <a:endParaRPr lang="es-MX" sz="2700" b="1" kern="1200" dirty="0"/>
        </a:p>
      </dsp:txBody>
      <dsp:txXfrm>
        <a:off x="62561" y="63153"/>
        <a:ext cx="6293934" cy="115643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5E7B09-0CBF-481B-AF0C-8966D4C9AD42}">
      <dsp:nvSpPr>
        <dsp:cNvPr id="0" name=""/>
        <dsp:cNvSpPr/>
      </dsp:nvSpPr>
      <dsp:spPr>
        <a:xfrm>
          <a:off x="0" y="914"/>
          <a:ext cx="4762872" cy="187037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rPr>
            <a:t>Regulación del clima:</a:t>
          </a:r>
          <a:endParaRPr lang="es-MX" sz="2000" b="1" kern="1200" dirty="0" smtClean="0">
            <a:solidFill>
              <a:schemeClr val="tx1"/>
            </a:solidFill>
          </a:endParaRPr>
        </a:p>
        <a:p>
          <a:pPr lvl="0" algn="l" defTabSz="1066800" rtl="0">
            <a:lnSpc>
              <a:spcPct val="90000"/>
            </a:lnSpc>
            <a:spcBef>
              <a:spcPct val="0"/>
            </a:spcBef>
            <a:spcAft>
              <a:spcPct val="35000"/>
            </a:spcAft>
          </a:pPr>
          <a:r>
            <a:rPr lang="es-MX" sz="1800" b="1" kern="1200" dirty="0" smtClean="0">
              <a:solidFill>
                <a:schemeClr val="tx1"/>
              </a:solidFill>
            </a:rPr>
            <a:t>Fuente y sumidero de gases de efecto invernadero, influyen en la temperatura local y regional, precipitación y otros procesos climáticos</a:t>
          </a:r>
          <a:endParaRPr lang="es-MX" sz="1800" b="1" kern="1200" dirty="0">
            <a:solidFill>
              <a:schemeClr val="tx1"/>
            </a:solidFill>
          </a:endParaRPr>
        </a:p>
      </dsp:txBody>
      <dsp:txXfrm>
        <a:off x="91304" y="92218"/>
        <a:ext cx="4580264" cy="168777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F00839-D9BB-4175-A188-2F8F8A4CF27D}">
      <dsp:nvSpPr>
        <dsp:cNvPr id="0" name=""/>
        <dsp:cNvSpPr/>
      </dsp:nvSpPr>
      <dsp:spPr>
        <a:xfrm>
          <a:off x="0" y="160635"/>
          <a:ext cx="4716524" cy="192759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rPr>
            <a:t>Purificación de agua y tratamiento de residuos</a:t>
          </a:r>
        </a:p>
        <a:p>
          <a:pPr lvl="0" algn="l" defTabSz="1066800" rtl="0">
            <a:lnSpc>
              <a:spcPct val="90000"/>
            </a:lnSpc>
            <a:spcBef>
              <a:spcPct val="0"/>
            </a:spcBef>
            <a:spcAft>
              <a:spcPct val="35000"/>
            </a:spcAft>
          </a:pPr>
          <a:r>
            <a:rPr lang="es-MX" sz="1800" b="1" kern="1200" dirty="0" smtClean="0">
              <a:solidFill>
                <a:schemeClr val="tx1"/>
              </a:solidFill>
            </a:rPr>
            <a:t>Retención, recuperación y eliminación de exceso de nutrientes y otros contaminantes</a:t>
          </a:r>
          <a:endParaRPr lang="es-MX" sz="1800" b="1" kern="1200" dirty="0">
            <a:solidFill>
              <a:schemeClr val="tx1"/>
            </a:solidFill>
          </a:endParaRPr>
        </a:p>
      </dsp:txBody>
      <dsp:txXfrm>
        <a:off x="94097" y="254732"/>
        <a:ext cx="4528330" cy="173940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3B424E-6E87-4B7B-BCA8-66637BC51AA7}">
      <dsp:nvSpPr>
        <dsp:cNvPr id="0" name=""/>
        <dsp:cNvSpPr/>
      </dsp:nvSpPr>
      <dsp:spPr>
        <a:xfrm>
          <a:off x="0" y="592"/>
          <a:ext cx="6419056" cy="1281561"/>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es-MX" sz="2800" b="1" kern="1200" dirty="0" smtClean="0">
            <a:solidFill>
              <a:schemeClr val="tx1"/>
            </a:solidFill>
          </a:endParaRPr>
        </a:p>
        <a:p>
          <a:pPr lvl="0" algn="ctr" defTabSz="1244600" rtl="0">
            <a:lnSpc>
              <a:spcPct val="90000"/>
            </a:lnSpc>
            <a:spcBef>
              <a:spcPct val="0"/>
            </a:spcBef>
            <a:spcAft>
              <a:spcPct val="35000"/>
            </a:spcAft>
          </a:pPr>
          <a:r>
            <a:rPr lang="es-MX" sz="3200" b="1" kern="1200" dirty="0" smtClean="0">
              <a:solidFill>
                <a:schemeClr val="tx1"/>
              </a:solidFill>
            </a:rPr>
            <a:t>Servicios de regulación</a:t>
          </a:r>
          <a:r>
            <a:rPr lang="en-US" sz="2700" b="1" kern="1200" dirty="0" smtClean="0"/>
            <a:t/>
          </a:r>
          <a:br>
            <a:rPr lang="en-US" sz="2700" b="1" kern="1200" dirty="0" smtClean="0"/>
          </a:br>
          <a:endParaRPr lang="es-MX" sz="2700" b="1" kern="1200" dirty="0"/>
        </a:p>
      </dsp:txBody>
      <dsp:txXfrm>
        <a:off x="62561" y="63153"/>
        <a:ext cx="6293934" cy="115643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EAC8AE-2722-4027-BBEA-E2F1135BF5EB}">
      <dsp:nvSpPr>
        <dsp:cNvPr id="0" name=""/>
        <dsp:cNvSpPr/>
      </dsp:nvSpPr>
      <dsp:spPr>
        <a:xfrm>
          <a:off x="0" y="97736"/>
          <a:ext cx="4524090" cy="10154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bg1">
                  <a:lumMod val="10000"/>
                </a:schemeClr>
              </a:solidFill>
            </a:rPr>
            <a:t>Regulación del agua</a:t>
          </a:r>
        </a:p>
        <a:p>
          <a:pPr lvl="0" algn="l" defTabSz="1066800" rtl="0">
            <a:lnSpc>
              <a:spcPct val="90000"/>
            </a:lnSpc>
            <a:spcBef>
              <a:spcPct val="0"/>
            </a:spcBef>
            <a:spcAft>
              <a:spcPct val="35000"/>
            </a:spcAft>
          </a:pPr>
          <a:r>
            <a:rPr lang="es-MX" sz="2400" b="1" kern="1200" dirty="0" smtClean="0"/>
            <a:t>Recarga/descarga de acuíferos</a:t>
          </a:r>
          <a:endParaRPr lang="es-MX" sz="2400" b="1" kern="1200" dirty="0"/>
        </a:p>
      </dsp:txBody>
      <dsp:txXfrm>
        <a:off x="49570" y="147306"/>
        <a:ext cx="4424950" cy="9163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246DDD-DAC8-465A-9E93-56E436112748}">
      <dsp:nvSpPr>
        <dsp:cNvPr id="0" name=""/>
        <dsp:cNvSpPr/>
      </dsp:nvSpPr>
      <dsp:spPr>
        <a:xfrm>
          <a:off x="0" y="6907"/>
          <a:ext cx="7467600" cy="1031354"/>
        </a:xfrm>
        <a:prstGeom prst="roundRect">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rtl="0">
            <a:lnSpc>
              <a:spcPct val="90000"/>
            </a:lnSpc>
            <a:spcBef>
              <a:spcPct val="0"/>
            </a:spcBef>
            <a:spcAft>
              <a:spcPct val="35000"/>
            </a:spcAft>
          </a:pPr>
          <a:r>
            <a:rPr lang="es-ES" sz="4300" b="1" kern="1200" dirty="0" smtClean="0">
              <a:solidFill>
                <a:schemeClr val="bg1">
                  <a:lumMod val="10000"/>
                </a:schemeClr>
              </a:solidFill>
            </a:rPr>
            <a:t>Introducción</a:t>
          </a:r>
          <a:endParaRPr lang="en-GB" sz="4300" b="1" kern="1200" dirty="0">
            <a:solidFill>
              <a:schemeClr val="bg1">
                <a:lumMod val="10000"/>
              </a:schemeClr>
            </a:solidFill>
          </a:endParaRPr>
        </a:p>
      </dsp:txBody>
      <dsp:txXfrm>
        <a:off x="50347" y="57254"/>
        <a:ext cx="7366906" cy="93066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2FF6FD-2537-484D-A24B-A44F8DA53248}">
      <dsp:nvSpPr>
        <dsp:cNvPr id="0" name=""/>
        <dsp:cNvSpPr/>
      </dsp:nvSpPr>
      <dsp:spPr>
        <a:xfrm>
          <a:off x="0" y="191"/>
          <a:ext cx="4524089" cy="107973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bg1">
                  <a:lumMod val="10000"/>
                </a:schemeClr>
              </a:solidFill>
            </a:rPr>
            <a:t>Regulación de la erosión</a:t>
          </a:r>
        </a:p>
        <a:p>
          <a:pPr lvl="0" algn="l" defTabSz="1066800" rtl="0">
            <a:lnSpc>
              <a:spcPct val="90000"/>
            </a:lnSpc>
            <a:spcBef>
              <a:spcPct val="0"/>
            </a:spcBef>
            <a:spcAft>
              <a:spcPct val="35000"/>
            </a:spcAft>
          </a:pPr>
          <a:r>
            <a:rPr lang="es-MX" sz="2400" b="1" kern="1200" dirty="0" smtClean="0"/>
            <a:t>Retención de suelos y sedimentos</a:t>
          </a:r>
          <a:endParaRPr lang="es-MX" sz="2400" b="1" kern="1200" dirty="0"/>
        </a:p>
      </dsp:txBody>
      <dsp:txXfrm>
        <a:off x="52708" y="52899"/>
        <a:ext cx="4418673" cy="97432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4312E2-CF49-4EA6-A639-5BBCE35AC3FF}">
      <dsp:nvSpPr>
        <dsp:cNvPr id="0" name=""/>
        <dsp:cNvSpPr/>
      </dsp:nvSpPr>
      <dsp:spPr>
        <a:xfrm>
          <a:off x="0" y="0"/>
          <a:ext cx="4524089" cy="11407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b="1" kern="1200" dirty="0" smtClean="0">
              <a:solidFill>
                <a:schemeClr val="bg1">
                  <a:lumMod val="10000"/>
                </a:schemeClr>
              </a:solidFill>
            </a:rPr>
            <a:t>Regulación de riesgos naturales</a:t>
          </a:r>
        </a:p>
        <a:p>
          <a:pPr lvl="0" algn="l" defTabSz="1111250" rtl="0">
            <a:lnSpc>
              <a:spcPct val="90000"/>
            </a:lnSpc>
            <a:spcBef>
              <a:spcPct val="0"/>
            </a:spcBef>
            <a:spcAft>
              <a:spcPct val="35000"/>
            </a:spcAft>
          </a:pPr>
          <a:r>
            <a:rPr lang="es-MX" sz="2500" b="1" kern="1200" dirty="0" smtClean="0"/>
            <a:t>Control de inundaciones.</a:t>
          </a:r>
          <a:endParaRPr lang="es-MX" sz="2500" b="1" kern="1200" dirty="0"/>
        </a:p>
      </dsp:txBody>
      <dsp:txXfrm>
        <a:off x="55687" y="55687"/>
        <a:ext cx="4412715" cy="1029376"/>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97D03-A0D9-436B-9415-B89E12E5DCCC}">
      <dsp:nvSpPr>
        <dsp:cNvPr id="0" name=""/>
        <dsp:cNvSpPr/>
      </dsp:nvSpPr>
      <dsp:spPr>
        <a:xfrm>
          <a:off x="0" y="413"/>
          <a:ext cx="5760640" cy="647658"/>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dirty="0" smtClean="0"/>
            <a:t>Servicios culturales</a:t>
          </a:r>
          <a:endParaRPr lang="es-MX" sz="3600" kern="1200" dirty="0"/>
        </a:p>
      </dsp:txBody>
      <dsp:txXfrm>
        <a:off x="31616" y="32029"/>
        <a:ext cx="5697408" cy="584426"/>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EAC176-5CEF-4298-A2CD-E86333592FD6}">
      <dsp:nvSpPr>
        <dsp:cNvPr id="0" name=""/>
        <dsp:cNvSpPr/>
      </dsp:nvSpPr>
      <dsp:spPr>
        <a:xfrm>
          <a:off x="0" y="162017"/>
          <a:ext cx="4680520" cy="219624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bg1">
                  <a:lumMod val="10000"/>
                </a:schemeClr>
              </a:solidFill>
            </a:rPr>
            <a:t>Espiritual e inspirado</a:t>
          </a:r>
        </a:p>
        <a:p>
          <a:pPr lvl="0" algn="l" defTabSz="889000" rtl="0">
            <a:lnSpc>
              <a:spcPct val="90000"/>
            </a:lnSpc>
            <a:spcBef>
              <a:spcPct val="0"/>
            </a:spcBef>
            <a:spcAft>
              <a:spcPct val="35000"/>
            </a:spcAft>
          </a:pPr>
          <a:r>
            <a:rPr lang="es-ES" sz="2000" b="1" kern="1200" dirty="0" smtClean="0"/>
            <a:t>Fuente de inspiración, muchas religiones asignar valores espirituales y religiosos a los aspectos de los ecosistemas de humedales</a:t>
          </a:r>
          <a:endParaRPr lang="es-MX" sz="2000" b="1" kern="1200" dirty="0"/>
        </a:p>
      </dsp:txBody>
      <dsp:txXfrm>
        <a:off x="107212" y="269229"/>
        <a:ext cx="4466096" cy="198182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F1AD37-3628-4AC1-A5C3-BD1B6C920F8D}">
      <dsp:nvSpPr>
        <dsp:cNvPr id="0" name=""/>
        <dsp:cNvSpPr/>
      </dsp:nvSpPr>
      <dsp:spPr>
        <a:xfrm>
          <a:off x="0" y="0"/>
          <a:ext cx="4601760" cy="2092842"/>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b="1" kern="1200" dirty="0" smtClean="0">
              <a:solidFill>
                <a:schemeClr val="bg1">
                  <a:lumMod val="10000"/>
                </a:schemeClr>
              </a:solidFill>
            </a:rPr>
            <a:t>Estético</a:t>
          </a:r>
        </a:p>
        <a:p>
          <a:pPr lvl="0" algn="l" defTabSz="889000" rtl="0">
            <a:lnSpc>
              <a:spcPct val="90000"/>
            </a:lnSpc>
            <a:spcBef>
              <a:spcPct val="0"/>
            </a:spcBef>
            <a:spcAft>
              <a:spcPct val="35000"/>
            </a:spcAft>
          </a:pPr>
          <a:r>
            <a:rPr lang="es-ES" sz="2000" b="1" kern="1200" dirty="0" smtClean="0"/>
            <a:t>Muchas personas encuentran la belleza o el valor estético en los aspectos de los ecosistemas de humedales</a:t>
          </a:r>
          <a:endParaRPr lang="es-MX" sz="2000" kern="1200" dirty="0"/>
        </a:p>
      </dsp:txBody>
      <dsp:txXfrm>
        <a:off x="102164" y="102164"/>
        <a:ext cx="4397432" cy="188851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97D03-A0D9-436B-9415-B89E12E5DCCC}">
      <dsp:nvSpPr>
        <dsp:cNvPr id="0" name=""/>
        <dsp:cNvSpPr/>
      </dsp:nvSpPr>
      <dsp:spPr>
        <a:xfrm>
          <a:off x="0" y="413"/>
          <a:ext cx="5760640" cy="647658"/>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s-MX" sz="3600" kern="1200" dirty="0" smtClean="0"/>
            <a:t>Servicios culturales</a:t>
          </a:r>
          <a:endParaRPr lang="es-MX" sz="3600" kern="1200" dirty="0"/>
        </a:p>
      </dsp:txBody>
      <dsp:txXfrm>
        <a:off x="31616" y="32029"/>
        <a:ext cx="5697408" cy="584426"/>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226E19-F110-470A-BFDE-ECE3F97316DC}">
      <dsp:nvSpPr>
        <dsp:cNvPr id="0" name=""/>
        <dsp:cNvSpPr/>
      </dsp:nvSpPr>
      <dsp:spPr>
        <a:xfrm>
          <a:off x="0" y="649193"/>
          <a:ext cx="3732073" cy="5415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b="1" kern="1200" dirty="0" smtClean="0">
              <a:solidFill>
                <a:schemeClr val="bg1">
                  <a:lumMod val="10000"/>
                </a:schemeClr>
              </a:solidFill>
            </a:rPr>
            <a:t>Recreativo</a:t>
          </a:r>
        </a:p>
        <a:p>
          <a:pPr lvl="0" algn="l" defTabSz="889000" rtl="0">
            <a:lnSpc>
              <a:spcPct val="90000"/>
            </a:lnSpc>
            <a:spcBef>
              <a:spcPct val="0"/>
            </a:spcBef>
            <a:spcAft>
              <a:spcPct val="35000"/>
            </a:spcAft>
          </a:pPr>
          <a:r>
            <a:rPr lang="es-ES" sz="2000" b="1" kern="1200" dirty="0" smtClean="0"/>
            <a:t>Oportunidades para las actividades recreativas</a:t>
          </a:r>
          <a:endParaRPr lang="es-MX" sz="2000" b="1" kern="1200" dirty="0"/>
        </a:p>
      </dsp:txBody>
      <dsp:txXfrm>
        <a:off x="26436" y="675629"/>
        <a:ext cx="3679201" cy="488678"/>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F50ABD-03F1-4598-AEC9-A18167AE86C3}">
      <dsp:nvSpPr>
        <dsp:cNvPr id="0" name=""/>
        <dsp:cNvSpPr/>
      </dsp:nvSpPr>
      <dsp:spPr>
        <a:xfrm>
          <a:off x="0" y="700024"/>
          <a:ext cx="3881163" cy="57698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bg1">
                  <a:lumMod val="10000"/>
                </a:schemeClr>
              </a:solidFill>
            </a:rPr>
            <a:t>Educativo</a:t>
          </a:r>
        </a:p>
        <a:p>
          <a:pPr lvl="0" algn="l" defTabSz="889000" rtl="0">
            <a:lnSpc>
              <a:spcPct val="90000"/>
            </a:lnSpc>
            <a:spcBef>
              <a:spcPct val="0"/>
            </a:spcBef>
            <a:spcAft>
              <a:spcPct val="35000"/>
            </a:spcAft>
          </a:pPr>
          <a:r>
            <a:rPr lang="es-ES" sz="2000" b="1" kern="1200" dirty="0" smtClean="0"/>
            <a:t>Las oportunidades de educación formal e informal</a:t>
          </a:r>
          <a:endParaRPr lang="es-MX" sz="2000" b="1" kern="1200" dirty="0"/>
        </a:p>
      </dsp:txBody>
      <dsp:txXfrm>
        <a:off x="28166" y="728190"/>
        <a:ext cx="3824831" cy="520651"/>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6826E5-0672-4C8D-AB39-0F1718FC732E}">
      <dsp:nvSpPr>
        <dsp:cNvPr id="0" name=""/>
        <dsp:cNvSpPr/>
      </dsp:nvSpPr>
      <dsp:spPr>
        <a:xfrm>
          <a:off x="0" y="473"/>
          <a:ext cx="7993062" cy="1332703"/>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endParaRPr lang="es-ES" sz="2800" b="1" kern="1200" dirty="0" smtClean="0"/>
        </a:p>
        <a:p>
          <a:pPr lvl="0" algn="ctr" defTabSz="1244600" rtl="0">
            <a:lnSpc>
              <a:spcPct val="90000"/>
            </a:lnSpc>
            <a:spcBef>
              <a:spcPct val="0"/>
            </a:spcBef>
            <a:spcAft>
              <a:spcPct val="35000"/>
            </a:spcAft>
          </a:pPr>
          <a:r>
            <a:rPr lang="es-ES" sz="2800" b="1" kern="1200" dirty="0" smtClean="0"/>
            <a:t>Servicios que se obtienen de los ecosistemas acuáticos </a:t>
          </a:r>
          <a:r>
            <a:rPr lang="en-US" sz="2300" b="1" kern="1200" dirty="0" smtClean="0"/>
            <a:t/>
          </a:r>
          <a:br>
            <a:rPr lang="en-US" sz="2300" b="1" kern="1200" dirty="0" smtClean="0"/>
          </a:br>
          <a:endParaRPr lang="en-GB" sz="2300" b="1" kern="1200" dirty="0"/>
        </a:p>
      </dsp:txBody>
      <dsp:txXfrm>
        <a:off x="65057" y="65530"/>
        <a:ext cx="7862948" cy="1202589"/>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C10D6C-2C38-4988-9348-E215E2402809}">
      <dsp:nvSpPr>
        <dsp:cNvPr id="0" name=""/>
        <dsp:cNvSpPr/>
      </dsp:nvSpPr>
      <dsp:spPr>
        <a:xfrm>
          <a:off x="0" y="1265207"/>
          <a:ext cx="8712968" cy="305388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76223" tIns="416560" rIns="676223" bIns="142240" numCol="1" spcCol="1270" anchor="t" anchorCtr="0">
          <a:noAutofit/>
        </a:bodyPr>
        <a:lstStyle/>
        <a:p>
          <a:pPr marL="228600" lvl="1" indent="-228600" algn="l" defTabSz="889000" rtl="0">
            <a:lnSpc>
              <a:spcPct val="90000"/>
            </a:lnSpc>
            <a:spcBef>
              <a:spcPct val="0"/>
            </a:spcBef>
            <a:spcAft>
              <a:spcPct val="15000"/>
            </a:spcAft>
            <a:buChar char="••"/>
          </a:pPr>
          <a:endParaRPr lang="es-MX" sz="2000" kern="1200" dirty="0"/>
        </a:p>
        <a:p>
          <a:pPr marL="228600" lvl="1" indent="-228600" algn="l" defTabSz="889000" rtl="0">
            <a:lnSpc>
              <a:spcPct val="90000"/>
            </a:lnSpc>
            <a:spcBef>
              <a:spcPct val="0"/>
            </a:spcBef>
            <a:spcAft>
              <a:spcPct val="15000"/>
            </a:spcAft>
            <a:buChar char="••"/>
          </a:pPr>
          <a:r>
            <a:rPr lang="es-ES" sz="2000" kern="1200" dirty="0" smtClean="0"/>
            <a:t>En los últimos 50 años, los humanos han cambiado los ecosistemas más rápida y extensamente que en cualquier período de tiempo comparable de la historia de la humanidad</a:t>
          </a:r>
          <a:endParaRPr lang="es-MX" sz="2000" kern="1200" dirty="0"/>
        </a:p>
        <a:p>
          <a:pPr marL="228600" lvl="1" indent="-228600" algn="l" defTabSz="889000" rtl="0">
            <a:lnSpc>
              <a:spcPct val="90000"/>
            </a:lnSpc>
            <a:spcBef>
              <a:spcPct val="0"/>
            </a:spcBef>
            <a:spcAft>
              <a:spcPct val="15000"/>
            </a:spcAft>
            <a:buChar char="••"/>
          </a:pPr>
          <a:r>
            <a:rPr lang="es-ES" sz="2000" kern="1200" smtClean="0"/>
            <a:t>Esto ha resultado en una pérdida sustancial y ampliamente irreversible de la diversidad de vida en la Tierra</a:t>
          </a:r>
          <a:endParaRPr lang="es-MX" sz="2000" kern="1200"/>
        </a:p>
        <a:p>
          <a:pPr marL="228600" lvl="1" indent="-228600" algn="l" defTabSz="889000" rtl="0">
            <a:lnSpc>
              <a:spcPct val="90000"/>
            </a:lnSpc>
            <a:spcBef>
              <a:spcPct val="0"/>
            </a:spcBef>
            <a:spcAft>
              <a:spcPct val="15000"/>
            </a:spcAft>
            <a:buChar char="••"/>
          </a:pPr>
          <a:r>
            <a:rPr lang="es-ES" sz="2000" kern="1200" smtClean="0"/>
            <a:t>El cambio climático sigue siendo un desafío serio para el futuro</a:t>
          </a:r>
          <a:endParaRPr lang="es-MX" sz="2000" kern="1200"/>
        </a:p>
      </dsp:txBody>
      <dsp:txXfrm>
        <a:off x="0" y="1265207"/>
        <a:ext cx="8712968" cy="3053882"/>
      </dsp:txXfrm>
    </dsp:sp>
    <dsp:sp modelId="{7D195CF5-D520-4373-83BA-EB2F1FF88E5E}">
      <dsp:nvSpPr>
        <dsp:cNvPr id="0" name=""/>
        <dsp:cNvSpPr/>
      </dsp:nvSpPr>
      <dsp:spPr>
        <a:xfrm>
          <a:off x="435648" y="1025758"/>
          <a:ext cx="6099077"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0531" tIns="0" rIns="230531" bIns="0" numCol="1" spcCol="1270" anchor="ctr" anchorCtr="0">
          <a:noAutofit/>
        </a:bodyPr>
        <a:lstStyle/>
        <a:p>
          <a:pPr lvl="0" algn="l" defTabSz="889000" rtl="0">
            <a:lnSpc>
              <a:spcPct val="90000"/>
            </a:lnSpc>
            <a:spcBef>
              <a:spcPct val="0"/>
            </a:spcBef>
            <a:spcAft>
              <a:spcPct val="35000"/>
            </a:spcAft>
          </a:pPr>
          <a:r>
            <a:rPr lang="es-ES" sz="2000" b="1" kern="1200" dirty="0" smtClean="0"/>
            <a:t>Impulsores del cambio de ecosistema de humedales</a:t>
          </a:r>
          <a:endParaRPr lang="es-MX" sz="2000" kern="1200" dirty="0"/>
        </a:p>
      </dsp:txBody>
      <dsp:txXfrm>
        <a:off x="464469" y="1054579"/>
        <a:ext cx="6041435" cy="5327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C9209A-D880-4DAF-9AF0-FC87F5CBBDDE}">
      <dsp:nvSpPr>
        <dsp:cNvPr id="0" name=""/>
        <dsp:cNvSpPr/>
      </dsp:nvSpPr>
      <dsp:spPr>
        <a:xfrm>
          <a:off x="0" y="226864"/>
          <a:ext cx="8497888" cy="90426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b="1" kern="1200" dirty="0" smtClean="0">
              <a:solidFill>
                <a:schemeClr val="tx1"/>
              </a:solidFill>
            </a:rPr>
            <a:t>Los ecosistemas de agua o humedales proporcionan una amplia gama de servicios para el ser humano.</a:t>
          </a:r>
          <a:endParaRPr lang="es-MX" sz="2400" b="1" kern="1200" dirty="0">
            <a:solidFill>
              <a:schemeClr val="tx1"/>
            </a:solidFill>
          </a:endParaRPr>
        </a:p>
      </dsp:txBody>
      <dsp:txXfrm>
        <a:off x="44143" y="271007"/>
        <a:ext cx="8409602" cy="815979"/>
      </dsp:txXfrm>
    </dsp:sp>
    <dsp:sp modelId="{3D92DC99-3DA0-4A1A-8BC2-CE19F5549A1E}">
      <dsp:nvSpPr>
        <dsp:cNvPr id="0" name=""/>
        <dsp:cNvSpPr/>
      </dsp:nvSpPr>
      <dsp:spPr>
        <a:xfrm>
          <a:off x="0" y="1715128"/>
          <a:ext cx="8497888" cy="939741"/>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b="1" kern="1200" dirty="0" smtClean="0">
              <a:solidFill>
                <a:schemeClr val="tx1"/>
              </a:solidFill>
            </a:rPr>
            <a:t>La pérdida de los humedales y la degradación de éstos es un problema importante</a:t>
          </a:r>
          <a:endParaRPr lang="es-MX" sz="2400" b="1" kern="1200" dirty="0">
            <a:solidFill>
              <a:schemeClr val="tx1"/>
            </a:solidFill>
          </a:endParaRPr>
        </a:p>
      </dsp:txBody>
      <dsp:txXfrm>
        <a:off x="45874" y="1761002"/>
        <a:ext cx="8406140" cy="847993"/>
      </dsp:txXfrm>
    </dsp:sp>
    <dsp:sp modelId="{C733F3E0-69D7-4EF9-862F-0AA29530383E}">
      <dsp:nvSpPr>
        <dsp:cNvPr id="0" name=""/>
        <dsp:cNvSpPr/>
      </dsp:nvSpPr>
      <dsp:spPr>
        <a:xfrm>
          <a:off x="0" y="3276633"/>
          <a:ext cx="8497888" cy="134784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b="1" kern="1200" dirty="0" smtClean="0">
              <a:solidFill>
                <a:schemeClr val="tx1"/>
              </a:solidFill>
            </a:rPr>
            <a:t>El agua subterránea que se recarga con los humedales es la fuente de agua potable de cerca de 3 mil millones de personas en el mundo (</a:t>
          </a:r>
          <a:r>
            <a:rPr lang="en-US" sz="2400" b="1" kern="1200" dirty="0" smtClean="0">
              <a:solidFill>
                <a:schemeClr val="tx1"/>
              </a:solidFill>
            </a:rPr>
            <a:t>Millennium Ecosystem Assessment).</a:t>
          </a:r>
          <a:endParaRPr lang="es-MX" sz="2400" b="1" kern="1200" dirty="0">
            <a:solidFill>
              <a:schemeClr val="tx1"/>
            </a:solidFill>
          </a:endParaRPr>
        </a:p>
      </dsp:txBody>
      <dsp:txXfrm>
        <a:off x="65796" y="3342429"/>
        <a:ext cx="8366296" cy="1216248"/>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1DC9F4-F11F-4165-BDF2-20E6B50724BE}">
      <dsp:nvSpPr>
        <dsp:cNvPr id="0" name=""/>
        <dsp:cNvSpPr/>
      </dsp:nvSpPr>
      <dsp:spPr>
        <a:xfrm>
          <a:off x="0" y="0"/>
          <a:ext cx="3990200" cy="462031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rPr>
            <a:t>Más tierra fue convertida en áreas de cultivo desde 1945 que en los siglos 18 y 19 juntos.</a:t>
          </a:r>
        </a:p>
        <a:p>
          <a:pPr lvl="0" algn="l" defTabSz="1066800" rtl="0">
            <a:lnSpc>
              <a:spcPct val="90000"/>
            </a:lnSpc>
            <a:spcBef>
              <a:spcPct val="0"/>
            </a:spcBef>
            <a:spcAft>
              <a:spcPct val="35000"/>
            </a:spcAft>
          </a:pPr>
          <a:r>
            <a:rPr lang="en-US" sz="2400" b="1" kern="1200" dirty="0" smtClean="0">
              <a:solidFill>
                <a:schemeClr val="tx1"/>
              </a:solidFill>
            </a:rPr>
            <a:t>25% o </a:t>
          </a:r>
          <a:r>
            <a:rPr lang="es-MX" sz="2400" b="1" kern="1200" dirty="0" smtClean="0">
              <a:solidFill>
                <a:schemeClr val="tx1"/>
              </a:solidFill>
            </a:rPr>
            <a:t>los arrecifes de coral del mundo están gravemente degradados o destruidos en las últimas décadas</a:t>
          </a:r>
          <a:endParaRPr lang="en-US" sz="2400" b="1" kern="1200" dirty="0">
            <a:solidFill>
              <a:schemeClr val="tx1"/>
            </a:solidFill>
          </a:endParaRPr>
        </a:p>
      </dsp:txBody>
      <dsp:txXfrm>
        <a:off x="194786" y="194786"/>
        <a:ext cx="3600628" cy="423074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7E7790-ADD9-4846-9D1F-30E433989A6D}">
      <dsp:nvSpPr>
        <dsp:cNvPr id="0" name=""/>
        <dsp:cNvSpPr/>
      </dsp:nvSpPr>
      <dsp:spPr>
        <a:xfrm>
          <a:off x="0" y="181930"/>
          <a:ext cx="3886200" cy="359657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s-MX" sz="2900" kern="1200" dirty="0" smtClean="0">
              <a:solidFill>
                <a:schemeClr val="tx1"/>
              </a:solidFill>
            </a:rPr>
            <a:t>35% de la superficie de manglares se ha perdido en este momento</a:t>
          </a:r>
        </a:p>
        <a:p>
          <a:pPr lvl="0" algn="l" defTabSz="1289050" rtl="0">
            <a:lnSpc>
              <a:spcPct val="90000"/>
            </a:lnSpc>
            <a:spcBef>
              <a:spcPct val="0"/>
            </a:spcBef>
            <a:spcAft>
              <a:spcPct val="35000"/>
            </a:spcAft>
          </a:pPr>
          <a:r>
            <a:rPr lang="es-MX" sz="2900" kern="1200" dirty="0" smtClean="0">
              <a:solidFill>
                <a:schemeClr val="tx1"/>
              </a:solidFill>
            </a:rPr>
            <a:t>Los retiros de los ríos y lagos se ha duplicado desde 1960</a:t>
          </a:r>
          <a:endParaRPr lang="es-MX" sz="2900" kern="1200" dirty="0">
            <a:solidFill>
              <a:schemeClr val="tx1"/>
            </a:solidFill>
          </a:endParaRPr>
        </a:p>
      </dsp:txBody>
      <dsp:txXfrm>
        <a:off x="175571" y="357501"/>
        <a:ext cx="3535058" cy="3245437"/>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8D1BE9-39F2-4975-8D7D-4FBFA95B75DB}">
      <dsp:nvSpPr>
        <dsp:cNvPr id="0" name=""/>
        <dsp:cNvSpPr/>
      </dsp:nvSpPr>
      <dsp:spPr>
        <a:xfrm>
          <a:off x="0" y="408"/>
          <a:ext cx="3753737" cy="234274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rPr>
            <a:t>La expansión urbana en grandes ciudades también es protagonista de la desaparición de los humedales.</a:t>
          </a:r>
        </a:p>
        <a:p>
          <a:pPr lvl="0" algn="l" defTabSz="1066800" rtl="0">
            <a:lnSpc>
              <a:spcPct val="90000"/>
            </a:lnSpc>
            <a:spcBef>
              <a:spcPct val="0"/>
            </a:spcBef>
            <a:spcAft>
              <a:spcPct val="35000"/>
            </a:spcAft>
          </a:pPr>
          <a:r>
            <a:rPr lang="es-MX" sz="2400" b="1" kern="1200" dirty="0" smtClean="0">
              <a:solidFill>
                <a:schemeClr val="tx1"/>
              </a:solidFill>
            </a:rPr>
            <a:t>Donde están?</a:t>
          </a:r>
          <a:endParaRPr lang="es-MX" sz="2400" kern="1200" dirty="0">
            <a:solidFill>
              <a:schemeClr val="tx1"/>
            </a:solidFill>
          </a:endParaRPr>
        </a:p>
      </dsp:txBody>
      <dsp:txXfrm>
        <a:off x="114363" y="114771"/>
        <a:ext cx="3525011" cy="2114016"/>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709FD6-CEE5-422D-A207-2D061D2DEBEF}">
      <dsp:nvSpPr>
        <dsp:cNvPr id="0" name=""/>
        <dsp:cNvSpPr/>
      </dsp:nvSpPr>
      <dsp:spPr>
        <a:xfrm>
          <a:off x="0" y="451674"/>
          <a:ext cx="8281988" cy="1591127"/>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tx1"/>
              </a:solidFill>
            </a:rPr>
            <a:t>Directos: </a:t>
          </a:r>
        </a:p>
        <a:p>
          <a:pPr lvl="0" algn="l" defTabSz="889000" rtl="0">
            <a:lnSpc>
              <a:spcPct val="90000"/>
            </a:lnSpc>
            <a:spcBef>
              <a:spcPct val="0"/>
            </a:spcBef>
            <a:spcAft>
              <a:spcPct val="35000"/>
            </a:spcAft>
          </a:pPr>
          <a:r>
            <a:rPr lang="es-MX" sz="2000" b="1" kern="1200" dirty="0" smtClean="0">
              <a:solidFill>
                <a:schemeClr val="tx1"/>
              </a:solidFill>
            </a:rPr>
            <a:t>Son las variables que cuantifican los controladores correspondientes. </a:t>
          </a:r>
        </a:p>
        <a:p>
          <a:pPr lvl="0" algn="l" defTabSz="889000" rtl="0">
            <a:lnSpc>
              <a:spcPct val="90000"/>
            </a:lnSpc>
            <a:spcBef>
              <a:spcPct val="0"/>
            </a:spcBef>
            <a:spcAft>
              <a:spcPct val="35000"/>
            </a:spcAft>
          </a:pPr>
          <a:r>
            <a:rPr lang="es-MX" sz="2000" b="1" kern="1200" dirty="0" smtClean="0">
              <a:solidFill>
                <a:schemeClr val="tx1"/>
              </a:solidFill>
            </a:rPr>
            <a:t>Son endógenos para el ecosistema.</a:t>
          </a:r>
          <a:endParaRPr lang="es-MX" sz="2000" b="1" kern="1200" dirty="0">
            <a:solidFill>
              <a:schemeClr val="tx1"/>
            </a:solidFill>
          </a:endParaRPr>
        </a:p>
      </dsp:txBody>
      <dsp:txXfrm>
        <a:off x="77672" y="529346"/>
        <a:ext cx="8126644" cy="1435783"/>
      </dsp:txXfrm>
    </dsp:sp>
    <dsp:sp modelId="{57259FF4-A583-4F9A-A119-EE2E9179A214}">
      <dsp:nvSpPr>
        <dsp:cNvPr id="0" name=""/>
        <dsp:cNvSpPr/>
      </dsp:nvSpPr>
      <dsp:spPr>
        <a:xfrm>
          <a:off x="0" y="2646642"/>
          <a:ext cx="8281988" cy="144250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tx1"/>
              </a:solidFill>
            </a:rPr>
            <a:t>Indirectos:</a:t>
          </a:r>
        </a:p>
        <a:p>
          <a:pPr lvl="0" algn="l" defTabSz="889000" rtl="0">
            <a:lnSpc>
              <a:spcPct val="90000"/>
            </a:lnSpc>
            <a:spcBef>
              <a:spcPct val="0"/>
            </a:spcBef>
            <a:spcAft>
              <a:spcPct val="35000"/>
            </a:spcAft>
          </a:pPr>
          <a:r>
            <a:rPr lang="es-MX" sz="2000" b="1" kern="1200" dirty="0" smtClean="0">
              <a:solidFill>
                <a:schemeClr val="tx1"/>
              </a:solidFill>
            </a:rPr>
            <a:t>Son las causas subyacentes de los cambios en los ecosistemas. </a:t>
          </a:r>
        </a:p>
        <a:p>
          <a:pPr lvl="0" algn="l" defTabSz="889000" rtl="0">
            <a:lnSpc>
              <a:spcPct val="90000"/>
            </a:lnSpc>
            <a:spcBef>
              <a:spcPct val="0"/>
            </a:spcBef>
            <a:spcAft>
              <a:spcPct val="35000"/>
            </a:spcAft>
          </a:pPr>
          <a:r>
            <a:rPr lang="es-MX" sz="2000" b="1" kern="1200" dirty="0" smtClean="0">
              <a:solidFill>
                <a:schemeClr val="tx1"/>
              </a:solidFill>
            </a:rPr>
            <a:t>Son exógenos al ecosistema</a:t>
          </a:r>
          <a:endParaRPr lang="en-US" sz="2000" b="1" kern="1200" dirty="0">
            <a:solidFill>
              <a:schemeClr val="tx1"/>
            </a:solidFill>
          </a:endParaRPr>
        </a:p>
      </dsp:txBody>
      <dsp:txXfrm>
        <a:off x="70417" y="2717059"/>
        <a:ext cx="8141154" cy="130167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08808-5E1B-4804-9795-0E2B42463E33}">
      <dsp:nvSpPr>
        <dsp:cNvPr id="0" name=""/>
        <dsp:cNvSpPr/>
      </dsp:nvSpPr>
      <dsp:spPr>
        <a:xfrm>
          <a:off x="0" y="84599"/>
          <a:ext cx="7467600" cy="1308467"/>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dirty="0" smtClean="0"/>
            <a:t>¿Cuáles son los impulsores del cambio de ecosistema de humedales?</a:t>
          </a:r>
          <a:endParaRPr lang="en-US" sz="2800" b="1" kern="1200" dirty="0"/>
        </a:p>
      </dsp:txBody>
      <dsp:txXfrm>
        <a:off x="63874" y="148473"/>
        <a:ext cx="7339852" cy="1180719"/>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C963A3-D9FE-4D86-AAC6-4A47D4DD5FFB}">
      <dsp:nvSpPr>
        <dsp:cNvPr id="0" name=""/>
        <dsp:cNvSpPr/>
      </dsp:nvSpPr>
      <dsp:spPr>
        <a:xfrm>
          <a:off x="0" y="40858"/>
          <a:ext cx="5220072" cy="104736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s-MX" sz="2600" kern="1200" dirty="0" smtClean="0"/>
            <a:t>Uso de la tierra / cambio de la cubierta</a:t>
          </a:r>
          <a:endParaRPr lang="en-US" sz="2600" kern="1200" dirty="0"/>
        </a:p>
      </dsp:txBody>
      <dsp:txXfrm>
        <a:off x="51128" y="91986"/>
        <a:ext cx="5117816" cy="945110"/>
      </dsp:txXfrm>
    </dsp:sp>
    <dsp:sp modelId="{3BC2DCFB-729C-422E-B138-C4A00076A0A0}">
      <dsp:nvSpPr>
        <dsp:cNvPr id="0" name=""/>
        <dsp:cNvSpPr/>
      </dsp:nvSpPr>
      <dsp:spPr>
        <a:xfrm>
          <a:off x="0" y="1422991"/>
          <a:ext cx="5220072" cy="108928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err="1" smtClean="0"/>
            <a:t>Expansión</a:t>
          </a:r>
          <a:r>
            <a:rPr lang="en-US" sz="2600" kern="1200" dirty="0" smtClean="0"/>
            <a:t> </a:t>
          </a:r>
          <a:r>
            <a:rPr lang="en-US" sz="2600" kern="1200" dirty="0" err="1" smtClean="0"/>
            <a:t>agrícola</a:t>
          </a:r>
          <a:endParaRPr lang="en-US" sz="2600" kern="1200" dirty="0"/>
        </a:p>
      </dsp:txBody>
      <dsp:txXfrm>
        <a:off x="53175" y="1476166"/>
        <a:ext cx="5113722" cy="982935"/>
      </dsp:txXfrm>
    </dsp:sp>
    <dsp:sp modelId="{A22ED44B-38A6-438D-96C8-18DD925AB88F}">
      <dsp:nvSpPr>
        <dsp:cNvPr id="0" name=""/>
        <dsp:cNvSpPr/>
      </dsp:nvSpPr>
      <dsp:spPr>
        <a:xfrm>
          <a:off x="0" y="2897431"/>
          <a:ext cx="5220072" cy="893572"/>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La </a:t>
          </a:r>
          <a:r>
            <a:rPr lang="en-US" sz="2600" kern="1200" dirty="0" err="1" smtClean="0"/>
            <a:t>expansión</a:t>
          </a:r>
          <a:r>
            <a:rPr lang="en-US" sz="2600" kern="1200" dirty="0" smtClean="0"/>
            <a:t> </a:t>
          </a:r>
          <a:r>
            <a:rPr lang="en-US" sz="2600" kern="1200" dirty="0" err="1" smtClean="0"/>
            <a:t>urbana</a:t>
          </a:r>
          <a:endParaRPr lang="en-US" sz="2600" kern="1200" dirty="0"/>
        </a:p>
      </dsp:txBody>
      <dsp:txXfrm>
        <a:off x="43621" y="2941052"/>
        <a:ext cx="5132830" cy="806330"/>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929944-9DCB-472E-BB51-61C26F703696}">
      <dsp:nvSpPr>
        <dsp:cNvPr id="0" name=""/>
        <dsp:cNvSpPr/>
      </dsp:nvSpPr>
      <dsp:spPr>
        <a:xfrm>
          <a:off x="0" y="7109"/>
          <a:ext cx="5257279" cy="671580"/>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err="1" smtClean="0"/>
            <a:t>Impulsores</a:t>
          </a:r>
          <a:r>
            <a:rPr lang="en-US" sz="2800" b="1" kern="1200" dirty="0" smtClean="0"/>
            <a:t> </a:t>
          </a:r>
          <a:r>
            <a:rPr lang="en-US" sz="2800" b="1" kern="1200" dirty="0" err="1" smtClean="0"/>
            <a:t>directos</a:t>
          </a:r>
          <a:endParaRPr lang="en-US" sz="2800" b="1" kern="1200" dirty="0"/>
        </a:p>
      </dsp:txBody>
      <dsp:txXfrm>
        <a:off x="32784" y="39893"/>
        <a:ext cx="5191711" cy="606012"/>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50CD8B-25F2-4F7C-8952-F55A618BA1BB}">
      <dsp:nvSpPr>
        <dsp:cNvPr id="0" name=""/>
        <dsp:cNvSpPr/>
      </dsp:nvSpPr>
      <dsp:spPr>
        <a:xfrm>
          <a:off x="0" y="353504"/>
          <a:ext cx="5112568" cy="2082934"/>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err="1" smtClean="0">
              <a:solidFill>
                <a:schemeClr val="tx1"/>
              </a:solidFill>
            </a:rPr>
            <a:t>Deforestación</a:t>
          </a:r>
          <a:endParaRPr lang="en-US" sz="2400" kern="1200" dirty="0" smtClean="0">
            <a:solidFill>
              <a:schemeClr val="tx1"/>
            </a:solidFill>
          </a:endParaRPr>
        </a:p>
        <a:p>
          <a:pPr lvl="0" algn="l" defTabSz="1066800" rtl="0">
            <a:lnSpc>
              <a:spcPct val="90000"/>
            </a:lnSpc>
            <a:spcBef>
              <a:spcPct val="0"/>
            </a:spcBef>
            <a:spcAft>
              <a:spcPct val="35000"/>
            </a:spcAft>
          </a:pPr>
          <a:r>
            <a:rPr lang="en-US" sz="2400" kern="1200" dirty="0" smtClean="0">
              <a:solidFill>
                <a:schemeClr val="tx1"/>
              </a:solidFill>
            </a:rPr>
            <a:t>La </a:t>
          </a:r>
          <a:r>
            <a:rPr lang="en-US" sz="2400" kern="1200" dirty="0" err="1" smtClean="0">
              <a:solidFill>
                <a:schemeClr val="tx1"/>
              </a:solidFill>
            </a:rPr>
            <a:t>fragmentación</a:t>
          </a:r>
          <a:r>
            <a:rPr lang="en-US" sz="2400" kern="1200" dirty="0" smtClean="0">
              <a:solidFill>
                <a:schemeClr val="tx1"/>
              </a:solidFill>
            </a:rPr>
            <a:t> del </a:t>
          </a:r>
          <a:r>
            <a:rPr lang="en-US" sz="2400" kern="1200" dirty="0" err="1" smtClean="0">
              <a:solidFill>
                <a:schemeClr val="tx1"/>
              </a:solidFill>
            </a:rPr>
            <a:t>hábitat</a:t>
          </a:r>
          <a:endParaRPr lang="en-US" sz="2400" kern="1200" dirty="0" smtClean="0">
            <a:solidFill>
              <a:schemeClr val="tx1"/>
            </a:solidFill>
          </a:endParaRPr>
        </a:p>
        <a:p>
          <a:pPr lvl="0" algn="l" defTabSz="1066800" rtl="0">
            <a:lnSpc>
              <a:spcPct val="90000"/>
            </a:lnSpc>
            <a:spcBef>
              <a:spcPct val="0"/>
            </a:spcBef>
            <a:spcAft>
              <a:spcPct val="35000"/>
            </a:spcAft>
          </a:pPr>
          <a:r>
            <a:rPr lang="es-MX" sz="2400" kern="1200" dirty="0" smtClean="0">
              <a:solidFill>
                <a:schemeClr val="tx1"/>
              </a:solidFill>
            </a:rPr>
            <a:t>El consumo de la cosecha y de recursos, incluyendo la sobre-explotación</a:t>
          </a:r>
          <a:endParaRPr lang="en-US" sz="2400" kern="1200" dirty="0">
            <a:solidFill>
              <a:schemeClr val="tx1"/>
            </a:solidFill>
          </a:endParaRPr>
        </a:p>
      </dsp:txBody>
      <dsp:txXfrm>
        <a:off x="101680" y="455184"/>
        <a:ext cx="4909208" cy="1879574"/>
      </dsp:txXfrm>
    </dsp:sp>
    <dsp:sp modelId="{F33833BE-4F93-430E-B4AB-440D080D9734}">
      <dsp:nvSpPr>
        <dsp:cNvPr id="0" name=""/>
        <dsp:cNvSpPr/>
      </dsp:nvSpPr>
      <dsp:spPr>
        <a:xfrm>
          <a:off x="0" y="2883389"/>
          <a:ext cx="5112568" cy="1790371"/>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err="1" smtClean="0">
              <a:solidFill>
                <a:schemeClr val="tx1"/>
              </a:solidFill>
            </a:rPr>
            <a:t>Extracciones</a:t>
          </a:r>
          <a:r>
            <a:rPr lang="en-US" sz="2300" kern="1200" dirty="0" smtClean="0">
              <a:solidFill>
                <a:schemeClr val="tx1"/>
              </a:solidFill>
            </a:rPr>
            <a:t> de </a:t>
          </a:r>
          <a:r>
            <a:rPr lang="en-US" sz="2300" kern="1200" dirty="0" err="1" smtClean="0">
              <a:solidFill>
                <a:schemeClr val="tx1"/>
              </a:solidFill>
            </a:rPr>
            <a:t>madera</a:t>
          </a:r>
          <a:endParaRPr lang="en-US" sz="2300" kern="1200" dirty="0" smtClean="0">
            <a:solidFill>
              <a:schemeClr val="tx1"/>
            </a:solidFill>
          </a:endParaRPr>
        </a:p>
        <a:p>
          <a:pPr lvl="0" algn="l" defTabSz="1022350" rtl="0">
            <a:lnSpc>
              <a:spcPct val="90000"/>
            </a:lnSpc>
            <a:spcBef>
              <a:spcPct val="0"/>
            </a:spcBef>
            <a:spcAft>
              <a:spcPct val="35000"/>
            </a:spcAft>
          </a:pPr>
          <a:r>
            <a:rPr lang="en-US" sz="2300" kern="1200" dirty="0" err="1" smtClean="0">
              <a:solidFill>
                <a:schemeClr val="tx1"/>
              </a:solidFill>
            </a:rPr>
            <a:t>Minería</a:t>
          </a:r>
          <a:endParaRPr lang="en-US" sz="2300" kern="1200" dirty="0" smtClean="0">
            <a:solidFill>
              <a:schemeClr val="tx1"/>
            </a:solidFill>
          </a:endParaRPr>
        </a:p>
        <a:p>
          <a:pPr lvl="0" algn="l" defTabSz="1022350" rtl="0">
            <a:lnSpc>
              <a:spcPct val="90000"/>
            </a:lnSpc>
            <a:spcBef>
              <a:spcPct val="0"/>
            </a:spcBef>
            <a:spcAft>
              <a:spcPct val="35000"/>
            </a:spcAft>
          </a:pPr>
          <a:r>
            <a:rPr lang="es-MX" sz="2300" kern="1200" dirty="0" smtClean="0">
              <a:solidFill>
                <a:schemeClr val="tx1"/>
              </a:solidFill>
            </a:rPr>
            <a:t>La pesca y la recolección de las especies</a:t>
          </a:r>
          <a:endParaRPr lang="en-US" sz="2300" kern="1200" dirty="0">
            <a:solidFill>
              <a:schemeClr val="tx1"/>
            </a:solidFill>
          </a:endParaRPr>
        </a:p>
      </dsp:txBody>
      <dsp:txXfrm>
        <a:off x="87399" y="2970788"/>
        <a:ext cx="4937770" cy="1615573"/>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929944-9DCB-472E-BB51-61C26F703696}">
      <dsp:nvSpPr>
        <dsp:cNvPr id="0" name=""/>
        <dsp:cNvSpPr/>
      </dsp:nvSpPr>
      <dsp:spPr>
        <a:xfrm>
          <a:off x="0" y="14220"/>
          <a:ext cx="5257279" cy="671580"/>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err="1" smtClean="0"/>
            <a:t>Impulsores</a:t>
          </a:r>
          <a:r>
            <a:rPr lang="en-US" sz="2800" b="1" kern="1200" dirty="0" smtClean="0"/>
            <a:t> </a:t>
          </a:r>
          <a:r>
            <a:rPr lang="en-US" sz="2800" b="1" kern="1200" dirty="0" err="1" smtClean="0"/>
            <a:t>directos</a:t>
          </a:r>
          <a:endParaRPr lang="en-US" sz="2800" b="1" kern="1200" dirty="0"/>
        </a:p>
      </dsp:txBody>
      <dsp:txXfrm>
        <a:off x="32784" y="47004"/>
        <a:ext cx="5191711" cy="606012"/>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7A22FC-FF1C-4966-AB4E-E042555ECCF0}">
      <dsp:nvSpPr>
        <dsp:cNvPr id="0" name=""/>
        <dsp:cNvSpPr/>
      </dsp:nvSpPr>
      <dsp:spPr>
        <a:xfrm>
          <a:off x="0" y="0"/>
          <a:ext cx="7758706" cy="1645499"/>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en-US" sz="3000" kern="1200" dirty="0" err="1" smtClean="0"/>
            <a:t>Polución</a:t>
          </a:r>
          <a:r>
            <a:rPr lang="en-US" sz="3000" kern="1200" dirty="0" smtClean="0"/>
            <a:t>	 	</a:t>
          </a:r>
          <a:r>
            <a:rPr lang="en-GB" sz="3000" kern="1200" dirty="0" err="1" smtClean="0"/>
            <a:t>Desechos</a:t>
          </a:r>
          <a:r>
            <a:rPr lang="en-GB" sz="3000" kern="1200" dirty="0" smtClean="0"/>
            <a:t> </a:t>
          </a:r>
          <a:r>
            <a:rPr lang="en-GB" sz="3000" kern="1200" dirty="0" err="1" smtClean="0"/>
            <a:t>industriales</a:t>
          </a:r>
          <a:endParaRPr lang="en-GB" sz="3000" kern="1200" dirty="0" smtClean="0"/>
        </a:p>
        <a:p>
          <a:pPr lvl="0" algn="l" defTabSz="1333500" rtl="0">
            <a:lnSpc>
              <a:spcPct val="90000"/>
            </a:lnSpc>
            <a:spcBef>
              <a:spcPct val="0"/>
            </a:spcBef>
            <a:spcAft>
              <a:spcPct val="35000"/>
            </a:spcAft>
          </a:pPr>
          <a:endParaRPr lang="en-GB" sz="3000" b="1" kern="1200" dirty="0" smtClean="0"/>
        </a:p>
      </dsp:txBody>
      <dsp:txXfrm>
        <a:off x="80327" y="80327"/>
        <a:ext cx="7598052" cy="14848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634609-BB20-44E8-A55A-E918F1F79825}">
      <dsp:nvSpPr>
        <dsp:cNvPr id="0" name=""/>
        <dsp:cNvSpPr/>
      </dsp:nvSpPr>
      <dsp:spPr>
        <a:xfrm>
          <a:off x="0" y="34581"/>
          <a:ext cx="7467600" cy="1011056"/>
        </a:xfrm>
        <a:prstGeom prst="roundRect">
          <a:avLst/>
        </a:prstGeom>
        <a:solidFill>
          <a:schemeClr val="bg1">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s-ES" sz="3200" b="1" kern="1200" dirty="0" smtClean="0">
              <a:solidFill>
                <a:schemeClr val="bg1">
                  <a:lumMod val="10000"/>
                </a:schemeClr>
              </a:solidFill>
            </a:rPr>
            <a:t>Conceptos básicos sobre los ecosistemas de aguas</a:t>
          </a:r>
          <a:endParaRPr lang="en-GB" sz="3200" b="1" kern="1200" dirty="0">
            <a:solidFill>
              <a:schemeClr val="bg1">
                <a:lumMod val="10000"/>
              </a:schemeClr>
            </a:solidFill>
          </a:endParaRPr>
        </a:p>
      </dsp:txBody>
      <dsp:txXfrm>
        <a:off x="49356" y="83937"/>
        <a:ext cx="7368888" cy="912344"/>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57C82-438D-4AFA-AFAB-7BDD0714FBB7}">
      <dsp:nvSpPr>
        <dsp:cNvPr id="0" name=""/>
        <dsp:cNvSpPr/>
      </dsp:nvSpPr>
      <dsp:spPr>
        <a:xfrm>
          <a:off x="0" y="86175"/>
          <a:ext cx="7632848" cy="599625"/>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t>Impulsores del cambio de Los humedales del ecosistema</a:t>
          </a:r>
          <a:endParaRPr lang="en-US" sz="2500" kern="1200" dirty="0"/>
        </a:p>
      </dsp:txBody>
      <dsp:txXfrm>
        <a:off x="29271" y="115446"/>
        <a:ext cx="7574306" cy="541083"/>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7A22FC-FF1C-4966-AB4E-E042555ECCF0}">
      <dsp:nvSpPr>
        <dsp:cNvPr id="0" name=""/>
        <dsp:cNvSpPr/>
      </dsp:nvSpPr>
      <dsp:spPr>
        <a:xfrm>
          <a:off x="0" y="0"/>
          <a:ext cx="7758706" cy="163143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tx1"/>
              </a:solidFill>
            </a:rPr>
            <a:t>Residuos municipales y domésticos </a:t>
          </a:r>
        </a:p>
        <a:p>
          <a:pPr lvl="0" algn="l" defTabSz="889000" rtl="0">
            <a:lnSpc>
              <a:spcPct val="90000"/>
            </a:lnSpc>
            <a:spcBef>
              <a:spcPct val="0"/>
            </a:spcBef>
            <a:spcAft>
              <a:spcPct val="35000"/>
            </a:spcAft>
          </a:pPr>
          <a:r>
            <a:rPr lang="es-MX" sz="2000" b="1" kern="1200" dirty="0" smtClean="0">
              <a:solidFill>
                <a:schemeClr val="tx1"/>
              </a:solidFill>
            </a:rPr>
            <a:t>	El petróleo y los residuos nucleares</a:t>
          </a:r>
        </a:p>
        <a:p>
          <a:pPr lvl="0" algn="l" defTabSz="889000" rtl="0">
            <a:lnSpc>
              <a:spcPct val="90000"/>
            </a:lnSpc>
            <a:spcBef>
              <a:spcPct val="0"/>
            </a:spcBef>
            <a:spcAft>
              <a:spcPct val="35000"/>
            </a:spcAft>
          </a:pPr>
          <a:r>
            <a:rPr lang="es-MX" sz="2000" b="1" kern="1200" dirty="0" smtClean="0">
              <a:solidFill>
                <a:schemeClr val="tx1"/>
              </a:solidFill>
            </a:rPr>
            <a:t>		</a:t>
          </a:r>
          <a:r>
            <a:rPr lang="en-GB" sz="2000" b="1" kern="1200" dirty="0" err="1" smtClean="0">
              <a:solidFill>
                <a:schemeClr val="tx1"/>
              </a:solidFill>
            </a:rPr>
            <a:t>Residuos</a:t>
          </a:r>
          <a:r>
            <a:rPr lang="en-GB" sz="2000" b="1" kern="1200" dirty="0" smtClean="0">
              <a:solidFill>
                <a:schemeClr val="tx1"/>
              </a:solidFill>
            </a:rPr>
            <a:t> </a:t>
          </a:r>
          <a:r>
            <a:rPr lang="en-GB" sz="2000" b="1" kern="1200" dirty="0" err="1" smtClean="0">
              <a:solidFill>
                <a:schemeClr val="tx1"/>
              </a:solidFill>
            </a:rPr>
            <a:t>derivados</a:t>
          </a:r>
          <a:r>
            <a:rPr lang="en-GB" sz="2000" b="1" kern="1200" dirty="0" smtClean="0">
              <a:solidFill>
                <a:schemeClr val="tx1"/>
              </a:solidFill>
            </a:rPr>
            <a:t> de la </a:t>
          </a:r>
          <a:r>
            <a:rPr lang="en-GB" sz="2000" b="1" kern="1200" dirty="0" err="1" smtClean="0">
              <a:solidFill>
                <a:schemeClr val="tx1"/>
              </a:solidFill>
            </a:rPr>
            <a:t>agricultura</a:t>
          </a:r>
          <a:endParaRPr lang="en-GB" sz="2000" b="1" kern="1200" dirty="0" smtClean="0">
            <a:solidFill>
              <a:schemeClr val="tx1"/>
            </a:solidFill>
          </a:endParaRPr>
        </a:p>
      </dsp:txBody>
      <dsp:txXfrm>
        <a:off x="79640" y="79640"/>
        <a:ext cx="7599426" cy="1472155"/>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57C82-438D-4AFA-AFAB-7BDD0714FBB7}">
      <dsp:nvSpPr>
        <dsp:cNvPr id="0" name=""/>
        <dsp:cNvSpPr/>
      </dsp:nvSpPr>
      <dsp:spPr>
        <a:xfrm>
          <a:off x="0" y="86175"/>
          <a:ext cx="7632848" cy="599625"/>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dirty="0" smtClean="0"/>
            <a:t>Impulsores del cambio de Los humedales del ecosistema</a:t>
          </a:r>
          <a:endParaRPr lang="en-US" sz="2500" kern="1200" dirty="0"/>
        </a:p>
      </dsp:txBody>
      <dsp:txXfrm>
        <a:off x="29271" y="115446"/>
        <a:ext cx="7574306" cy="541083"/>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509A9C-582C-4DD3-B3F0-C066CFAD7512}">
      <dsp:nvSpPr>
        <dsp:cNvPr id="0" name=""/>
        <dsp:cNvSpPr/>
      </dsp:nvSpPr>
      <dsp:spPr>
        <a:xfrm>
          <a:off x="0" y="680"/>
          <a:ext cx="6541516" cy="1392601"/>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err="1" smtClean="0">
              <a:solidFill>
                <a:schemeClr val="tx1"/>
              </a:solidFill>
            </a:rPr>
            <a:t>Introducción</a:t>
          </a:r>
          <a:r>
            <a:rPr lang="en-US" sz="2000" b="1" kern="1200" dirty="0" smtClean="0">
              <a:solidFill>
                <a:schemeClr val="tx1"/>
              </a:solidFill>
            </a:rPr>
            <a:t> de </a:t>
          </a:r>
          <a:r>
            <a:rPr lang="en-US" sz="2000" b="1" kern="1200" dirty="0" err="1" smtClean="0">
              <a:solidFill>
                <a:schemeClr val="tx1"/>
              </a:solidFill>
            </a:rPr>
            <a:t>especies</a:t>
          </a:r>
          <a:r>
            <a:rPr lang="en-US" sz="2000" b="1" kern="1200" dirty="0" smtClean="0">
              <a:solidFill>
                <a:schemeClr val="tx1"/>
              </a:solidFill>
            </a:rPr>
            <a:t> / </a:t>
          </a:r>
          <a:r>
            <a:rPr lang="en-US" sz="2000" b="1" kern="1200" dirty="0" err="1" smtClean="0">
              <a:solidFill>
                <a:schemeClr val="tx1"/>
              </a:solidFill>
            </a:rPr>
            <a:t>eliminación</a:t>
          </a:r>
          <a:endParaRPr lang="en-US" sz="2000" b="1" kern="1200" dirty="0" smtClean="0">
            <a:solidFill>
              <a:schemeClr val="tx1"/>
            </a:solidFill>
          </a:endParaRPr>
        </a:p>
        <a:p>
          <a:pPr lvl="0" algn="l" defTabSz="889000" rtl="0">
            <a:lnSpc>
              <a:spcPct val="90000"/>
            </a:lnSpc>
            <a:spcBef>
              <a:spcPct val="0"/>
            </a:spcBef>
            <a:spcAft>
              <a:spcPct val="35000"/>
            </a:spcAft>
          </a:pPr>
          <a:r>
            <a:rPr lang="en-US" sz="2000" b="1" kern="1200" dirty="0" smtClean="0">
              <a:solidFill>
                <a:schemeClr val="tx1"/>
              </a:solidFill>
            </a:rPr>
            <a:t>	</a:t>
          </a:r>
          <a:r>
            <a:rPr lang="en-US" sz="2000" b="1" kern="1200" dirty="0" err="1" smtClean="0">
              <a:solidFill>
                <a:schemeClr val="tx1"/>
              </a:solidFill>
            </a:rPr>
            <a:t>Introducción</a:t>
          </a:r>
          <a:r>
            <a:rPr lang="en-US" sz="2000" b="1" kern="1200" dirty="0" smtClean="0">
              <a:solidFill>
                <a:schemeClr val="tx1"/>
              </a:solidFill>
            </a:rPr>
            <a:t> de </a:t>
          </a:r>
          <a:r>
            <a:rPr lang="en-US" sz="2000" b="1" kern="1200" dirty="0" err="1" smtClean="0">
              <a:solidFill>
                <a:schemeClr val="tx1"/>
              </a:solidFill>
            </a:rPr>
            <a:t>especies</a:t>
          </a:r>
          <a:r>
            <a:rPr lang="en-US" sz="2000" b="1" kern="1200" dirty="0" smtClean="0">
              <a:solidFill>
                <a:schemeClr val="tx1"/>
              </a:solidFill>
            </a:rPr>
            <a:t> </a:t>
          </a:r>
          <a:r>
            <a:rPr lang="en-US" sz="2000" b="1" kern="1200" dirty="0" err="1" smtClean="0">
              <a:solidFill>
                <a:schemeClr val="tx1"/>
              </a:solidFill>
            </a:rPr>
            <a:t>invasoras</a:t>
          </a:r>
          <a:endParaRPr lang="en-US" sz="2000" b="1" kern="1200" dirty="0" smtClean="0">
            <a:solidFill>
              <a:schemeClr val="tx1"/>
            </a:solidFill>
          </a:endParaRPr>
        </a:p>
        <a:p>
          <a:pPr lvl="0" algn="l" defTabSz="889000" rtl="0">
            <a:lnSpc>
              <a:spcPct val="90000"/>
            </a:lnSpc>
            <a:spcBef>
              <a:spcPct val="0"/>
            </a:spcBef>
            <a:spcAft>
              <a:spcPct val="35000"/>
            </a:spcAft>
          </a:pPr>
          <a:r>
            <a:rPr lang="en-US" sz="2000" b="1" kern="1200" dirty="0" smtClean="0">
              <a:solidFill>
                <a:schemeClr val="tx1"/>
              </a:solidFill>
            </a:rPr>
            <a:t>		</a:t>
          </a:r>
          <a:r>
            <a:rPr lang="en-US" sz="2000" b="1" kern="1200" dirty="0" err="1" smtClean="0">
              <a:solidFill>
                <a:schemeClr val="tx1"/>
              </a:solidFill>
            </a:rPr>
            <a:t>Eliminación</a:t>
          </a:r>
          <a:r>
            <a:rPr lang="en-US" sz="2000" b="1" kern="1200" dirty="0" smtClean="0">
              <a:solidFill>
                <a:schemeClr val="tx1"/>
              </a:solidFill>
            </a:rPr>
            <a:t> de los </a:t>
          </a:r>
          <a:r>
            <a:rPr lang="en-US" sz="2000" b="1" kern="1200" dirty="0" err="1" smtClean="0">
              <a:solidFill>
                <a:schemeClr val="tx1"/>
              </a:solidFill>
            </a:rPr>
            <a:t>especies</a:t>
          </a:r>
          <a:r>
            <a:rPr lang="en-US" sz="2000" b="1" kern="1200" dirty="0" smtClean="0">
              <a:solidFill>
                <a:schemeClr val="tx1"/>
              </a:solidFill>
            </a:rPr>
            <a:t> </a:t>
          </a:r>
          <a:r>
            <a:rPr lang="en-US" sz="2000" b="1" kern="1200" dirty="0" err="1" smtClean="0">
              <a:solidFill>
                <a:schemeClr val="tx1"/>
              </a:solidFill>
            </a:rPr>
            <a:t>endemicos</a:t>
          </a:r>
          <a:endParaRPr lang="en-US" sz="2000" b="1" kern="1200" dirty="0">
            <a:solidFill>
              <a:schemeClr val="tx1"/>
            </a:solidFill>
          </a:endParaRPr>
        </a:p>
      </dsp:txBody>
      <dsp:txXfrm>
        <a:off x="67981" y="68661"/>
        <a:ext cx="6405554" cy="1256639"/>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57C82-438D-4AFA-AFAB-7BDD0714FBB7}">
      <dsp:nvSpPr>
        <dsp:cNvPr id="0" name=""/>
        <dsp:cNvSpPr/>
      </dsp:nvSpPr>
      <dsp:spPr>
        <a:xfrm>
          <a:off x="0" y="2073"/>
          <a:ext cx="7632848" cy="973440"/>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kern="1200" dirty="0" smtClean="0"/>
            <a:t>Impulsores directos del cambio de Los humedales del ecosistema</a:t>
          </a:r>
          <a:endParaRPr lang="en-US" sz="2400" kern="1200" dirty="0"/>
        </a:p>
      </dsp:txBody>
      <dsp:txXfrm>
        <a:off x="47519" y="49592"/>
        <a:ext cx="7537810" cy="878402"/>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2A8A45-BF71-4CD2-B518-CA75145F475B}">
      <dsp:nvSpPr>
        <dsp:cNvPr id="0" name=""/>
        <dsp:cNvSpPr/>
      </dsp:nvSpPr>
      <dsp:spPr>
        <a:xfrm>
          <a:off x="0" y="0"/>
          <a:ext cx="2128690" cy="19773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err="1" smtClean="0">
              <a:solidFill>
                <a:schemeClr val="tx1"/>
              </a:solidFill>
            </a:rPr>
            <a:t>Variabilidad</a:t>
          </a:r>
          <a:r>
            <a:rPr lang="en-US" sz="2400" b="1" kern="1200" dirty="0" smtClean="0">
              <a:solidFill>
                <a:schemeClr val="tx1"/>
              </a:solidFill>
            </a:rPr>
            <a:t> </a:t>
          </a:r>
        </a:p>
        <a:p>
          <a:pPr lvl="0" algn="ctr" defTabSz="1066800" rtl="0">
            <a:lnSpc>
              <a:spcPct val="90000"/>
            </a:lnSpc>
            <a:spcBef>
              <a:spcPct val="0"/>
            </a:spcBef>
            <a:spcAft>
              <a:spcPct val="35000"/>
            </a:spcAft>
          </a:pPr>
          <a:r>
            <a:rPr lang="en-US" sz="2400" b="1" kern="1200" dirty="0" smtClean="0">
              <a:solidFill>
                <a:schemeClr val="tx1"/>
              </a:solidFill>
            </a:rPr>
            <a:t>y</a:t>
          </a:r>
        </a:p>
        <a:p>
          <a:pPr lvl="0" algn="ctr" defTabSz="1066800" rtl="0">
            <a:lnSpc>
              <a:spcPct val="90000"/>
            </a:lnSpc>
            <a:spcBef>
              <a:spcPct val="0"/>
            </a:spcBef>
            <a:spcAft>
              <a:spcPct val="35000"/>
            </a:spcAft>
          </a:pPr>
          <a:r>
            <a:rPr lang="en-US" sz="2400" b="1" kern="1200" dirty="0" smtClean="0">
              <a:solidFill>
                <a:schemeClr val="tx1"/>
              </a:solidFill>
            </a:rPr>
            <a:t> </a:t>
          </a:r>
          <a:r>
            <a:rPr lang="en-US" sz="2400" b="1" kern="1200" dirty="0" err="1" smtClean="0">
              <a:solidFill>
                <a:schemeClr val="tx1"/>
              </a:solidFill>
            </a:rPr>
            <a:t>cambio</a:t>
          </a:r>
          <a:r>
            <a:rPr lang="en-US" sz="2400" b="1" kern="1200" dirty="0" smtClean="0">
              <a:solidFill>
                <a:schemeClr val="tx1"/>
              </a:solidFill>
            </a:rPr>
            <a:t> </a:t>
          </a:r>
          <a:r>
            <a:rPr lang="en-US" sz="2400" b="1" kern="1200" dirty="0" err="1" smtClean="0">
              <a:solidFill>
                <a:schemeClr val="tx1"/>
              </a:solidFill>
            </a:rPr>
            <a:t>climático</a:t>
          </a:r>
          <a:endParaRPr lang="en-US" sz="2400" b="1" kern="1200" dirty="0">
            <a:solidFill>
              <a:schemeClr val="tx1"/>
            </a:solidFill>
          </a:endParaRPr>
        </a:p>
      </dsp:txBody>
      <dsp:txXfrm>
        <a:off x="96524" y="96524"/>
        <a:ext cx="1935642" cy="1784252"/>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57C82-438D-4AFA-AFAB-7BDD0714FBB7}">
      <dsp:nvSpPr>
        <dsp:cNvPr id="0" name=""/>
        <dsp:cNvSpPr/>
      </dsp:nvSpPr>
      <dsp:spPr>
        <a:xfrm>
          <a:off x="0" y="491"/>
          <a:ext cx="7776864" cy="822610"/>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kern="1200" dirty="0" smtClean="0"/>
            <a:t>Impulsores directos del cambio de Los humedales del ecosistema</a:t>
          </a:r>
          <a:endParaRPr lang="en-US" sz="2400" kern="1200" dirty="0"/>
        </a:p>
      </dsp:txBody>
      <dsp:txXfrm>
        <a:off x="40157" y="40648"/>
        <a:ext cx="7696550" cy="742296"/>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15EC7C-7B51-4E8A-ABC6-6EDFBE4CBF15}">
      <dsp:nvSpPr>
        <dsp:cNvPr id="0" name=""/>
        <dsp:cNvSpPr/>
      </dsp:nvSpPr>
      <dsp:spPr>
        <a:xfrm>
          <a:off x="0" y="0"/>
          <a:ext cx="6233146" cy="155902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err="1" smtClean="0">
              <a:solidFill>
                <a:schemeClr val="tx1"/>
              </a:solidFill>
            </a:rPr>
            <a:t>Temperatura</a:t>
          </a:r>
          <a:r>
            <a:rPr lang="en-US" sz="2000" b="1" kern="1200" dirty="0" smtClean="0">
              <a:solidFill>
                <a:schemeClr val="tx1"/>
              </a:solidFill>
            </a:rPr>
            <a:t> :</a:t>
          </a:r>
        </a:p>
        <a:p>
          <a:pPr lvl="0" algn="l" defTabSz="889000" rtl="0">
            <a:lnSpc>
              <a:spcPct val="90000"/>
            </a:lnSpc>
            <a:spcBef>
              <a:spcPct val="0"/>
            </a:spcBef>
            <a:spcAft>
              <a:spcPct val="35000"/>
            </a:spcAft>
          </a:pPr>
          <a:r>
            <a:rPr lang="en-US" sz="2000" b="1" kern="1200" dirty="0" err="1" smtClean="0">
              <a:solidFill>
                <a:schemeClr val="tx1"/>
              </a:solidFill>
            </a:rPr>
            <a:t>Precipitación</a:t>
          </a:r>
          <a:r>
            <a:rPr lang="en-US" sz="2000" b="1" kern="1200" dirty="0" smtClean="0">
              <a:solidFill>
                <a:schemeClr val="tx1"/>
              </a:solidFill>
            </a:rPr>
            <a:t>, </a:t>
          </a:r>
          <a:r>
            <a:rPr lang="en-US" sz="2000" b="1" kern="1200" dirty="0" err="1" smtClean="0">
              <a:solidFill>
                <a:schemeClr val="tx1"/>
              </a:solidFill>
            </a:rPr>
            <a:t>Inundación</a:t>
          </a:r>
          <a:r>
            <a:rPr lang="en-US" sz="2000" b="1" kern="1200" dirty="0" smtClean="0">
              <a:solidFill>
                <a:schemeClr val="tx1"/>
              </a:solidFill>
            </a:rPr>
            <a:t>, </a:t>
          </a:r>
          <a:r>
            <a:rPr lang="en-US" sz="2000" b="1" kern="1200" dirty="0" err="1" smtClean="0">
              <a:solidFill>
                <a:schemeClr val="tx1"/>
              </a:solidFill>
            </a:rPr>
            <a:t>nivel</a:t>
          </a:r>
          <a:r>
            <a:rPr lang="en-US" sz="2000" b="1" kern="1200" dirty="0" smtClean="0">
              <a:solidFill>
                <a:schemeClr val="tx1"/>
              </a:solidFill>
            </a:rPr>
            <a:t> del mar, </a:t>
          </a:r>
          <a:r>
            <a:rPr lang="en-US" sz="2000" b="1" kern="1200" dirty="0" err="1" smtClean="0">
              <a:solidFill>
                <a:schemeClr val="tx1"/>
              </a:solidFill>
            </a:rPr>
            <a:t>Intrusión</a:t>
          </a:r>
          <a:r>
            <a:rPr lang="en-US" sz="2000" b="1" kern="1200" dirty="0" smtClean="0">
              <a:solidFill>
                <a:schemeClr val="tx1"/>
              </a:solidFill>
            </a:rPr>
            <a:t> </a:t>
          </a:r>
          <a:r>
            <a:rPr lang="en-US" sz="2000" b="1" kern="1200" dirty="0" err="1" smtClean="0">
              <a:solidFill>
                <a:schemeClr val="tx1"/>
              </a:solidFill>
            </a:rPr>
            <a:t>salina</a:t>
          </a:r>
          <a:r>
            <a:rPr lang="en-US" sz="2000" b="1" kern="1200" dirty="0" smtClean="0">
              <a:solidFill>
                <a:schemeClr val="tx1"/>
              </a:solidFill>
            </a:rPr>
            <a:t>, </a:t>
          </a:r>
          <a:r>
            <a:rPr lang="en-US" sz="2000" b="1" kern="1200" dirty="0" err="1" smtClean="0">
              <a:solidFill>
                <a:schemeClr val="tx1"/>
              </a:solidFill>
            </a:rPr>
            <a:t>Eventos</a:t>
          </a:r>
          <a:r>
            <a:rPr lang="en-US" sz="2000" b="1" kern="1200" dirty="0" smtClean="0">
              <a:solidFill>
                <a:schemeClr val="tx1"/>
              </a:solidFill>
            </a:rPr>
            <a:t> </a:t>
          </a:r>
          <a:r>
            <a:rPr lang="en-US" sz="2000" b="1" kern="1200" dirty="0" err="1" smtClean="0">
              <a:solidFill>
                <a:schemeClr val="tx1"/>
              </a:solidFill>
            </a:rPr>
            <a:t>extremos</a:t>
          </a:r>
          <a:r>
            <a:rPr lang="en-US" sz="2000" b="1" kern="1200" dirty="0" smtClean="0">
              <a:solidFill>
                <a:schemeClr val="tx1"/>
              </a:solidFill>
            </a:rPr>
            <a:t> (</a:t>
          </a:r>
          <a:r>
            <a:rPr lang="es-MX" sz="2000" b="1" kern="1200" dirty="0" smtClean="0">
              <a:solidFill>
                <a:schemeClr val="tx1"/>
              </a:solidFill>
            </a:rPr>
            <a:t>ciclones y tempestades marinas</a:t>
          </a:r>
          <a:r>
            <a:rPr lang="en-US" sz="2000" kern="1200" dirty="0" smtClean="0">
              <a:solidFill>
                <a:schemeClr val="tx1"/>
              </a:solidFill>
            </a:rPr>
            <a:t>)</a:t>
          </a:r>
          <a:endParaRPr lang="es-MX" sz="2000" kern="1200" dirty="0">
            <a:solidFill>
              <a:schemeClr val="tx1"/>
            </a:solidFill>
          </a:endParaRPr>
        </a:p>
      </dsp:txBody>
      <dsp:txXfrm>
        <a:off x="76105" y="76105"/>
        <a:ext cx="6080936" cy="1406815"/>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2A8A45-BF71-4CD2-B518-CA75145F475B}">
      <dsp:nvSpPr>
        <dsp:cNvPr id="0" name=""/>
        <dsp:cNvSpPr/>
      </dsp:nvSpPr>
      <dsp:spPr>
        <a:xfrm>
          <a:off x="0" y="2034"/>
          <a:ext cx="3263576" cy="208117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solidFill>
                <a:schemeClr val="tx1"/>
              </a:solidFill>
            </a:rPr>
            <a:t>Natural: </a:t>
          </a:r>
        </a:p>
        <a:p>
          <a:pPr lvl="0" algn="l" defTabSz="889000" rtl="0">
            <a:lnSpc>
              <a:spcPct val="90000"/>
            </a:lnSpc>
            <a:spcBef>
              <a:spcPct val="0"/>
            </a:spcBef>
            <a:spcAft>
              <a:spcPct val="35000"/>
            </a:spcAft>
          </a:pPr>
          <a:r>
            <a:rPr lang="en-US" sz="2000" b="1" kern="1200" dirty="0" err="1" smtClean="0">
              <a:solidFill>
                <a:schemeClr val="tx1"/>
              </a:solidFill>
            </a:rPr>
            <a:t>Erupciones</a:t>
          </a:r>
          <a:r>
            <a:rPr lang="en-US" sz="2000" b="1" kern="1200" dirty="0" smtClean="0">
              <a:solidFill>
                <a:schemeClr val="tx1"/>
              </a:solidFill>
            </a:rPr>
            <a:t> </a:t>
          </a:r>
          <a:r>
            <a:rPr lang="en-US" sz="2000" b="1" kern="1200" dirty="0" err="1" smtClean="0">
              <a:solidFill>
                <a:schemeClr val="tx1"/>
              </a:solidFill>
            </a:rPr>
            <a:t>volcanicas</a:t>
          </a:r>
          <a:r>
            <a:rPr lang="en-US" sz="2000" b="1" kern="1200" dirty="0" smtClean="0">
              <a:solidFill>
                <a:schemeClr val="tx1"/>
              </a:solidFill>
            </a:rPr>
            <a:t>, </a:t>
          </a:r>
        </a:p>
        <a:p>
          <a:pPr lvl="0" algn="l" defTabSz="889000" rtl="0">
            <a:lnSpc>
              <a:spcPct val="90000"/>
            </a:lnSpc>
            <a:spcBef>
              <a:spcPct val="0"/>
            </a:spcBef>
            <a:spcAft>
              <a:spcPct val="35000"/>
            </a:spcAft>
          </a:pPr>
          <a:r>
            <a:rPr lang="en-US" sz="2000" b="1" kern="1200" dirty="0" smtClean="0">
              <a:solidFill>
                <a:schemeClr val="tx1"/>
              </a:solidFill>
            </a:rPr>
            <a:t>Tsunamis, </a:t>
          </a:r>
          <a:r>
            <a:rPr lang="en-US" sz="2000" b="1" kern="1200" dirty="0" err="1" smtClean="0">
              <a:solidFill>
                <a:schemeClr val="tx1"/>
              </a:solidFill>
            </a:rPr>
            <a:t>Terremotos</a:t>
          </a:r>
          <a:endParaRPr lang="en-US" sz="2000" b="1" kern="1200" dirty="0">
            <a:solidFill>
              <a:schemeClr val="tx1"/>
            </a:solidFill>
          </a:endParaRPr>
        </a:p>
      </dsp:txBody>
      <dsp:txXfrm>
        <a:off x="101594" y="103628"/>
        <a:ext cx="3060388" cy="1877982"/>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57C82-438D-4AFA-AFAB-7BDD0714FBB7}">
      <dsp:nvSpPr>
        <dsp:cNvPr id="0" name=""/>
        <dsp:cNvSpPr/>
      </dsp:nvSpPr>
      <dsp:spPr>
        <a:xfrm>
          <a:off x="0" y="491"/>
          <a:ext cx="7776864" cy="822610"/>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kern="1200" dirty="0" smtClean="0"/>
            <a:t>Impulsores directos del cambio de Los humedales del ecosistema</a:t>
          </a:r>
          <a:endParaRPr lang="en-US" sz="2400" kern="1200" dirty="0"/>
        </a:p>
      </dsp:txBody>
      <dsp:txXfrm>
        <a:off x="40157" y="40648"/>
        <a:ext cx="7696550" cy="7422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810E36-9D67-49F8-A442-EF65E28A7034}">
      <dsp:nvSpPr>
        <dsp:cNvPr id="0" name=""/>
        <dsp:cNvSpPr/>
      </dsp:nvSpPr>
      <dsp:spPr>
        <a:xfrm>
          <a:off x="0" y="1744759"/>
          <a:ext cx="2614987" cy="136042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s-ES" sz="2400" b="1" kern="1200" dirty="0" smtClean="0">
              <a:solidFill>
                <a:schemeClr val="tx1"/>
              </a:solidFill>
            </a:rPr>
            <a:t>Tipos de Ecosistemas</a:t>
          </a:r>
          <a:endParaRPr lang="es-MX" sz="2400" b="1" kern="1200" dirty="0">
            <a:solidFill>
              <a:schemeClr val="tx1"/>
            </a:solidFill>
          </a:endParaRPr>
        </a:p>
      </dsp:txBody>
      <dsp:txXfrm>
        <a:off x="39845" y="1784604"/>
        <a:ext cx="2535297" cy="1280735"/>
      </dsp:txXfrm>
    </dsp:sp>
    <dsp:sp modelId="{0DE2DD95-E62D-4714-85F0-C207094803A5}">
      <dsp:nvSpPr>
        <dsp:cNvPr id="0" name=""/>
        <dsp:cNvSpPr/>
      </dsp:nvSpPr>
      <dsp:spPr>
        <a:xfrm>
          <a:off x="2972433" y="646732"/>
          <a:ext cx="5412583" cy="191546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l" defTabSz="933450" rtl="0">
            <a:lnSpc>
              <a:spcPct val="90000"/>
            </a:lnSpc>
            <a:spcBef>
              <a:spcPct val="0"/>
            </a:spcBef>
            <a:spcAft>
              <a:spcPct val="35000"/>
            </a:spcAft>
          </a:pPr>
          <a:r>
            <a:rPr lang="es-ES" sz="2100" kern="1200" dirty="0" smtClean="0">
              <a:solidFill>
                <a:schemeClr val="tx1"/>
              </a:solidFill>
            </a:rPr>
            <a:t/>
          </a:r>
          <a:br>
            <a:rPr lang="es-ES" sz="2100" kern="1200" dirty="0" smtClean="0">
              <a:solidFill>
                <a:schemeClr val="tx1"/>
              </a:solidFill>
            </a:rPr>
          </a:br>
          <a:r>
            <a:rPr lang="es-ES" sz="2800" b="1" kern="1200" dirty="0" smtClean="0">
              <a:solidFill>
                <a:schemeClr val="tx1"/>
              </a:solidFill>
            </a:rPr>
            <a:t>Artificial:</a:t>
          </a:r>
        </a:p>
        <a:p>
          <a:pPr lvl="0" algn="l" defTabSz="933450" rtl="0">
            <a:lnSpc>
              <a:spcPct val="90000"/>
            </a:lnSpc>
            <a:spcBef>
              <a:spcPct val="0"/>
            </a:spcBef>
            <a:spcAft>
              <a:spcPct val="35000"/>
            </a:spcAft>
          </a:pPr>
          <a:r>
            <a:rPr lang="es-ES" sz="2100" b="1" kern="1200" dirty="0" smtClean="0">
              <a:solidFill>
                <a:schemeClr val="tx1"/>
              </a:solidFill>
            </a:rPr>
            <a:t> </a:t>
          </a:r>
          <a:r>
            <a:rPr lang="es-ES" sz="2000" b="1" kern="1200" dirty="0" smtClean="0">
              <a:solidFill>
                <a:schemeClr val="tx1"/>
              </a:solidFill>
            </a:rPr>
            <a:t>Hecho por el hombre/ ecosistema establecido que se denomina como ecosistema artificial. Por ejemplo, un zoológico, represas, etc.</a:t>
          </a:r>
        </a:p>
        <a:p>
          <a:pPr lvl="0" algn="l" defTabSz="933450" rtl="0">
            <a:lnSpc>
              <a:spcPct val="90000"/>
            </a:lnSpc>
            <a:spcBef>
              <a:spcPct val="0"/>
            </a:spcBef>
            <a:spcAft>
              <a:spcPct val="35000"/>
            </a:spcAft>
          </a:pPr>
          <a:endParaRPr lang="es-MX" sz="2000" b="1" kern="1200" dirty="0">
            <a:solidFill>
              <a:schemeClr val="tx1"/>
            </a:solidFill>
          </a:endParaRPr>
        </a:p>
      </dsp:txBody>
      <dsp:txXfrm>
        <a:off x="3028535" y="702834"/>
        <a:ext cx="5300379" cy="1803258"/>
      </dsp:txXfrm>
    </dsp:sp>
    <dsp:sp modelId="{DDBE45B4-A9E4-4587-87E5-A65A1C625475}">
      <dsp:nvSpPr>
        <dsp:cNvPr id="0" name=""/>
        <dsp:cNvSpPr/>
      </dsp:nvSpPr>
      <dsp:spPr>
        <a:xfrm>
          <a:off x="2860064" y="3124561"/>
          <a:ext cx="5637823" cy="175911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l" defTabSz="1022350" rtl="0">
            <a:lnSpc>
              <a:spcPct val="90000"/>
            </a:lnSpc>
            <a:spcBef>
              <a:spcPct val="0"/>
            </a:spcBef>
            <a:spcAft>
              <a:spcPct val="35000"/>
            </a:spcAft>
          </a:pPr>
          <a:r>
            <a:rPr lang="es-ES" sz="2300" b="1" kern="1200" dirty="0" smtClean="0"/>
            <a:t> </a:t>
          </a:r>
          <a:r>
            <a:rPr lang="es-ES" sz="2800" b="1" kern="1200" dirty="0" smtClean="0">
              <a:solidFill>
                <a:schemeClr val="tx1"/>
              </a:solidFill>
            </a:rPr>
            <a:t>Naturales:</a:t>
          </a:r>
        </a:p>
        <a:p>
          <a:pPr lvl="0" algn="l" defTabSz="1022350" rtl="0">
            <a:lnSpc>
              <a:spcPct val="90000"/>
            </a:lnSpc>
            <a:spcBef>
              <a:spcPct val="0"/>
            </a:spcBef>
            <a:spcAft>
              <a:spcPct val="35000"/>
            </a:spcAft>
          </a:pPr>
          <a:r>
            <a:rPr lang="es-ES" sz="2300" b="1" kern="1200" dirty="0" smtClean="0">
              <a:solidFill>
                <a:schemeClr val="tx1"/>
              </a:solidFill>
            </a:rPr>
            <a:t> </a:t>
          </a:r>
          <a:r>
            <a:rPr lang="es-ES" sz="2000" b="1" kern="1200" dirty="0" smtClean="0">
              <a:solidFill>
                <a:schemeClr val="tx1"/>
              </a:solidFill>
            </a:rPr>
            <a:t>Los ecosistemas naturales son operados por ellos mismos en condiciones naturales sin ningún tipo de interferencia externa. </a:t>
          </a:r>
          <a:endParaRPr lang="es-MX" sz="2300" b="1" kern="1200" dirty="0">
            <a:solidFill>
              <a:schemeClr val="tx1"/>
            </a:solidFill>
          </a:endParaRPr>
        </a:p>
      </dsp:txBody>
      <dsp:txXfrm>
        <a:off x="2911587" y="3176084"/>
        <a:ext cx="5534777" cy="1656067"/>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15EC7C-7B51-4E8A-ABC6-6EDFBE4CBF15}">
      <dsp:nvSpPr>
        <dsp:cNvPr id="0" name=""/>
        <dsp:cNvSpPr/>
      </dsp:nvSpPr>
      <dsp:spPr>
        <a:xfrm>
          <a:off x="0" y="158959"/>
          <a:ext cx="6233146" cy="121680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tx1"/>
              </a:solidFill>
            </a:rPr>
            <a:t>Guerra: </a:t>
          </a:r>
        </a:p>
        <a:p>
          <a:pPr lvl="0" algn="l" defTabSz="889000" rtl="0">
            <a:lnSpc>
              <a:spcPct val="90000"/>
            </a:lnSpc>
            <a:spcBef>
              <a:spcPct val="0"/>
            </a:spcBef>
            <a:spcAft>
              <a:spcPct val="35000"/>
            </a:spcAft>
          </a:pPr>
          <a:r>
            <a:rPr lang="es-MX" sz="2000" b="1" kern="1200" dirty="0" smtClean="0">
              <a:solidFill>
                <a:schemeClr val="tx1"/>
              </a:solidFill>
            </a:rPr>
            <a:t>(Por ejemplo, pruebas y uso de armas y bombas)</a:t>
          </a:r>
          <a:endParaRPr lang="es-MX" sz="2000" b="1" kern="1200" dirty="0">
            <a:solidFill>
              <a:schemeClr val="tx1"/>
            </a:solidFill>
          </a:endParaRPr>
        </a:p>
      </dsp:txBody>
      <dsp:txXfrm>
        <a:off x="59399" y="218358"/>
        <a:ext cx="6114348" cy="1098002"/>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CEB33F-0BEB-40B8-976C-36229C6A658B}">
      <dsp:nvSpPr>
        <dsp:cNvPr id="0" name=""/>
        <dsp:cNvSpPr/>
      </dsp:nvSpPr>
      <dsp:spPr>
        <a:xfrm>
          <a:off x="0" y="384613"/>
          <a:ext cx="2976563" cy="169348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rPr>
            <a:t>La salinidad del acuífero invadirá hacia el interior</a:t>
          </a:r>
          <a:endParaRPr lang="es-MX" sz="2400" kern="1200" dirty="0">
            <a:solidFill>
              <a:schemeClr val="tx1"/>
            </a:solidFill>
          </a:endParaRPr>
        </a:p>
      </dsp:txBody>
      <dsp:txXfrm>
        <a:off x="82669" y="467282"/>
        <a:ext cx="2811225" cy="1528148"/>
      </dsp:txXfrm>
    </dsp:sp>
    <dsp:sp modelId="{45512A3B-62E3-4B20-9F73-6383EC8CFF60}">
      <dsp:nvSpPr>
        <dsp:cNvPr id="0" name=""/>
        <dsp:cNvSpPr/>
      </dsp:nvSpPr>
      <dsp:spPr>
        <a:xfrm>
          <a:off x="0" y="2265300"/>
          <a:ext cx="2976563" cy="169348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rPr>
            <a:t>En el interior el movimiento de la solución salina y la interfaz agua dulce</a:t>
          </a:r>
          <a:endParaRPr lang="es-MX" sz="2400" kern="1200" dirty="0">
            <a:solidFill>
              <a:schemeClr val="tx1"/>
            </a:solidFill>
          </a:endParaRPr>
        </a:p>
      </dsp:txBody>
      <dsp:txXfrm>
        <a:off x="82669" y="2347969"/>
        <a:ext cx="2811225" cy="1528148"/>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A0312A-37C1-4F5F-B4E9-8D2738AEEB34}">
      <dsp:nvSpPr>
        <dsp:cNvPr id="0" name=""/>
        <dsp:cNvSpPr/>
      </dsp:nvSpPr>
      <dsp:spPr>
        <a:xfrm>
          <a:off x="0" y="3698"/>
          <a:ext cx="8229600" cy="914940"/>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b="1" kern="1200" dirty="0" smtClean="0"/>
            <a:t>Aumento del nivel del mar y la intrusión salina y su impacto en los recursos de aguas subterráneas</a:t>
          </a:r>
          <a:endParaRPr lang="en-US" sz="2300" b="1" kern="1200" dirty="0"/>
        </a:p>
      </dsp:txBody>
      <dsp:txXfrm>
        <a:off x="44664" y="48362"/>
        <a:ext cx="8140272" cy="825612"/>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0698BC-1703-4067-B0AE-41C39BAC3D4A}">
      <dsp:nvSpPr>
        <dsp:cNvPr id="0" name=""/>
        <dsp:cNvSpPr/>
      </dsp:nvSpPr>
      <dsp:spPr>
        <a:xfrm>
          <a:off x="0" y="14580"/>
          <a:ext cx="2976563" cy="14227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tx1"/>
              </a:solidFill>
            </a:rPr>
            <a:t>Acuífero de agua dulce se convertirá en solución salina, incluso en el área no sumerja</a:t>
          </a:r>
          <a:endParaRPr lang="es-MX" sz="2000" kern="1200" dirty="0">
            <a:solidFill>
              <a:schemeClr val="tx1"/>
            </a:solidFill>
          </a:endParaRPr>
        </a:p>
      </dsp:txBody>
      <dsp:txXfrm>
        <a:off x="69451" y="84031"/>
        <a:ext cx="2837661" cy="1283817"/>
      </dsp:txXfrm>
    </dsp:sp>
    <dsp:sp modelId="{31176E91-BF2D-4778-9524-1B6C0EED32F8}">
      <dsp:nvSpPr>
        <dsp:cNvPr id="0" name=""/>
        <dsp:cNvSpPr/>
      </dsp:nvSpPr>
      <dsp:spPr>
        <a:xfrm>
          <a:off x="0" y="1460340"/>
          <a:ext cx="2976563" cy="14227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tx1"/>
              </a:solidFill>
            </a:rPr>
            <a:t>El agua dulce potable y de riego será más escasa</a:t>
          </a:r>
          <a:endParaRPr lang="es-MX" sz="2000" kern="1200" dirty="0">
            <a:solidFill>
              <a:schemeClr val="tx1"/>
            </a:solidFill>
          </a:endParaRPr>
        </a:p>
      </dsp:txBody>
      <dsp:txXfrm>
        <a:off x="69451" y="1529791"/>
        <a:ext cx="2837661" cy="1283817"/>
      </dsp:txXfrm>
    </dsp:sp>
    <dsp:sp modelId="{E644C478-3322-46E5-9F81-D172C4659DEC}">
      <dsp:nvSpPr>
        <dsp:cNvPr id="0" name=""/>
        <dsp:cNvSpPr/>
      </dsp:nvSpPr>
      <dsp:spPr>
        <a:xfrm>
          <a:off x="0" y="2906099"/>
          <a:ext cx="2976563" cy="142271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b="1" kern="1200" dirty="0" smtClean="0">
              <a:solidFill>
                <a:schemeClr val="tx1"/>
              </a:solidFill>
            </a:rPr>
            <a:t>Fundación de las pesadas obras civiles estarán bajo amenaza</a:t>
          </a:r>
          <a:endParaRPr lang="en-US" sz="2000" b="1" kern="1200" dirty="0">
            <a:solidFill>
              <a:schemeClr val="tx1"/>
            </a:solidFill>
          </a:endParaRPr>
        </a:p>
      </dsp:txBody>
      <dsp:txXfrm>
        <a:off x="69451" y="2975550"/>
        <a:ext cx="2837661" cy="1283817"/>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A0312A-37C1-4F5F-B4E9-8D2738AEEB34}">
      <dsp:nvSpPr>
        <dsp:cNvPr id="0" name=""/>
        <dsp:cNvSpPr/>
      </dsp:nvSpPr>
      <dsp:spPr>
        <a:xfrm>
          <a:off x="0" y="3698"/>
          <a:ext cx="8229600" cy="914940"/>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b="1" kern="1200" dirty="0" smtClean="0"/>
            <a:t>Aumento del nivel del mar y la intrusión salina y su impacto en los recursos de aguas subterráneas</a:t>
          </a:r>
          <a:endParaRPr lang="en-US" sz="2300" b="1" kern="1200" dirty="0"/>
        </a:p>
      </dsp:txBody>
      <dsp:txXfrm>
        <a:off x="44664" y="48362"/>
        <a:ext cx="8140272" cy="825612"/>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38062E-0387-4F25-8A38-03CB4A081840}">
      <dsp:nvSpPr>
        <dsp:cNvPr id="0" name=""/>
        <dsp:cNvSpPr/>
      </dsp:nvSpPr>
      <dsp:spPr>
        <a:xfrm>
          <a:off x="0" y="311712"/>
          <a:ext cx="8136904" cy="186322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b="1" kern="1200" dirty="0" err="1" smtClean="0">
              <a:solidFill>
                <a:schemeClr val="tx1"/>
              </a:solidFill>
            </a:rPr>
            <a:t>Demografía</a:t>
          </a:r>
          <a:endParaRPr lang="en-US" sz="2400" b="1" kern="1200" dirty="0" smtClean="0">
            <a:solidFill>
              <a:schemeClr val="tx1"/>
            </a:solidFill>
          </a:endParaRPr>
        </a:p>
        <a:p>
          <a:pPr lvl="0" algn="l" defTabSz="1066800" rtl="0">
            <a:lnSpc>
              <a:spcPct val="90000"/>
            </a:lnSpc>
            <a:spcBef>
              <a:spcPct val="0"/>
            </a:spcBef>
            <a:spcAft>
              <a:spcPct val="35000"/>
            </a:spcAft>
          </a:pPr>
          <a:r>
            <a:rPr lang="es-MX" sz="2400" b="1" kern="1200" dirty="0" smtClean="0">
              <a:solidFill>
                <a:schemeClr val="tx1"/>
              </a:solidFill>
            </a:rPr>
            <a:t>La población mundial se duplicó en los últimos 40 años y aumentó en 2 millones de personas en los últimos 25 años, llegando a 6 mil millones en 2000</a:t>
          </a:r>
          <a:endParaRPr lang="en-US" sz="2400" b="1" kern="1200" dirty="0">
            <a:solidFill>
              <a:schemeClr val="tx1"/>
            </a:solidFill>
          </a:endParaRPr>
        </a:p>
      </dsp:txBody>
      <dsp:txXfrm>
        <a:off x="90955" y="402667"/>
        <a:ext cx="7954994" cy="1681315"/>
      </dsp:txXfrm>
    </dsp:sp>
    <dsp:sp modelId="{3D51C1A5-9437-4591-B862-E4FD652A0BB7}">
      <dsp:nvSpPr>
        <dsp:cNvPr id="0" name=""/>
        <dsp:cNvSpPr/>
      </dsp:nvSpPr>
      <dsp:spPr>
        <a:xfrm>
          <a:off x="0" y="2362137"/>
          <a:ext cx="8136904" cy="186322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b="1" kern="1200" dirty="0" smtClean="0">
              <a:solidFill>
                <a:schemeClr val="tx1"/>
              </a:solidFill>
            </a:rPr>
            <a:t>Economía </a:t>
          </a:r>
        </a:p>
        <a:p>
          <a:pPr lvl="0" algn="l" defTabSz="1066800" rtl="0">
            <a:lnSpc>
              <a:spcPct val="90000"/>
            </a:lnSpc>
            <a:spcBef>
              <a:spcPct val="0"/>
            </a:spcBef>
            <a:spcAft>
              <a:spcPct val="35000"/>
            </a:spcAft>
          </a:pPr>
          <a:r>
            <a:rPr lang="es-MX" sz="2400" b="1" kern="1200" dirty="0" smtClean="0">
              <a:solidFill>
                <a:schemeClr val="tx1"/>
              </a:solidFill>
            </a:rPr>
            <a:t>(globalización, el comercio, de mercado y marco normativo)</a:t>
          </a:r>
          <a:endParaRPr lang="es-MX" sz="2400" b="1" kern="1200" dirty="0">
            <a:solidFill>
              <a:schemeClr val="tx1"/>
            </a:solidFill>
          </a:endParaRPr>
        </a:p>
      </dsp:txBody>
      <dsp:txXfrm>
        <a:off x="90955" y="2453092"/>
        <a:ext cx="7954994" cy="1681315"/>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57C82-438D-4AFA-AFAB-7BDD0714FBB7}">
      <dsp:nvSpPr>
        <dsp:cNvPr id="0" name=""/>
        <dsp:cNvSpPr/>
      </dsp:nvSpPr>
      <dsp:spPr>
        <a:xfrm>
          <a:off x="0" y="10207"/>
          <a:ext cx="8064896" cy="1141920"/>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Impulsores indirectos del cambio de los humedales del ecosistema</a:t>
          </a:r>
          <a:endParaRPr lang="en-US" sz="2800" kern="1200" dirty="0"/>
        </a:p>
      </dsp:txBody>
      <dsp:txXfrm>
        <a:off x="55744" y="65951"/>
        <a:ext cx="7953408" cy="1030432"/>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07E386-99C6-49C4-980A-D6C87B031EE6}">
      <dsp:nvSpPr>
        <dsp:cNvPr id="0" name=""/>
        <dsp:cNvSpPr/>
      </dsp:nvSpPr>
      <dsp:spPr>
        <a:xfrm>
          <a:off x="0" y="161457"/>
          <a:ext cx="8136904" cy="12928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b="1" kern="1200" dirty="0" smtClean="0">
              <a:solidFill>
                <a:schemeClr val="tx1"/>
              </a:solidFill>
            </a:rPr>
            <a:t>Científicos y tecnológicos (tecnología de la pesca, los fertilizantes inorgánicos)</a:t>
          </a:r>
          <a:endParaRPr lang="es-MX" sz="3200" b="1" kern="1200" dirty="0">
            <a:solidFill>
              <a:schemeClr val="tx1"/>
            </a:solidFill>
          </a:endParaRPr>
        </a:p>
      </dsp:txBody>
      <dsp:txXfrm>
        <a:off x="63112" y="224569"/>
        <a:ext cx="8010680" cy="1166626"/>
      </dsp:txXfrm>
    </dsp:sp>
    <dsp:sp modelId="{6539A6EA-7B5D-4CB1-B240-C8B676872E44}">
      <dsp:nvSpPr>
        <dsp:cNvPr id="0" name=""/>
        <dsp:cNvSpPr/>
      </dsp:nvSpPr>
      <dsp:spPr>
        <a:xfrm>
          <a:off x="0" y="2362137"/>
          <a:ext cx="8136904" cy="12928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MX" sz="3200" b="1" kern="1200" dirty="0" smtClean="0">
              <a:solidFill>
                <a:schemeClr val="tx1"/>
              </a:solidFill>
            </a:rPr>
            <a:t>Cultura y religión (influyen en el comportamiento del consumo)</a:t>
          </a:r>
          <a:endParaRPr lang="en-US" sz="3200" b="1" kern="1200" dirty="0">
            <a:solidFill>
              <a:schemeClr val="tx1"/>
            </a:solidFill>
          </a:endParaRPr>
        </a:p>
      </dsp:txBody>
      <dsp:txXfrm>
        <a:off x="63112" y="2425249"/>
        <a:ext cx="8010680" cy="1166626"/>
      </dsp:txXfrm>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57C82-438D-4AFA-AFAB-7BDD0714FBB7}">
      <dsp:nvSpPr>
        <dsp:cNvPr id="0" name=""/>
        <dsp:cNvSpPr/>
      </dsp:nvSpPr>
      <dsp:spPr>
        <a:xfrm>
          <a:off x="0" y="10207"/>
          <a:ext cx="8064896" cy="1141920"/>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kern="1200" dirty="0" smtClean="0"/>
            <a:t>Impulsores indirectos del cambio de los humedales del ecosistema</a:t>
          </a:r>
          <a:endParaRPr lang="en-US" sz="2800" kern="1200" dirty="0"/>
        </a:p>
      </dsp:txBody>
      <dsp:txXfrm>
        <a:off x="55744" y="65951"/>
        <a:ext cx="7953408" cy="1030432"/>
      </dsp:txXfrm>
    </dsp:sp>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F50DD1-8C27-4BC0-ACF6-EA592987CA95}">
      <dsp:nvSpPr>
        <dsp:cNvPr id="0" name=""/>
        <dsp:cNvSpPr/>
      </dsp:nvSpPr>
      <dsp:spPr>
        <a:xfrm>
          <a:off x="0" y="527"/>
          <a:ext cx="8064896" cy="1078792"/>
        </a:xfrm>
        <a:prstGeom prst="roundRect">
          <a:avLst/>
        </a:prstGeom>
        <a:solidFill>
          <a:srgbClr val="71A4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t>Vinculación de los servicios de los ecosistemas, los conductores de los cambios y el bienestar humano</a:t>
          </a:r>
          <a:endParaRPr lang="en-US" sz="2400" b="1" kern="1200" dirty="0"/>
        </a:p>
      </dsp:txBody>
      <dsp:txXfrm>
        <a:off x="52662" y="53189"/>
        <a:ext cx="7959572" cy="9734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3DA3C-D027-4144-BCEE-7B178EC2DEB0}">
      <dsp:nvSpPr>
        <dsp:cNvPr id="0" name=""/>
        <dsp:cNvSpPr/>
      </dsp:nvSpPr>
      <dsp:spPr>
        <a:xfrm>
          <a:off x="0" y="19102"/>
          <a:ext cx="7467600" cy="647595"/>
        </a:xfrm>
        <a:prstGeom prst="roundRect">
          <a:avLst/>
        </a:prstGeom>
        <a:solidFill>
          <a:srgbClr val="71A4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s-ES" sz="2700" kern="1200" dirty="0" smtClean="0">
              <a:solidFill>
                <a:schemeClr val="bg1">
                  <a:lumMod val="10000"/>
                </a:schemeClr>
              </a:solidFill>
            </a:rPr>
            <a:t>Conceptos básicos sobre los ecosistemas de aguas</a:t>
          </a:r>
          <a:endParaRPr lang="en-GB" sz="2700" b="1" kern="1200" dirty="0">
            <a:solidFill>
              <a:schemeClr val="bg1">
                <a:lumMod val="10000"/>
              </a:schemeClr>
            </a:solidFill>
          </a:endParaRPr>
        </a:p>
      </dsp:txBody>
      <dsp:txXfrm>
        <a:off x="31613" y="50715"/>
        <a:ext cx="7404374" cy="584369"/>
      </dsp:txXfrm>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6BAF97-26FE-4E7B-8E84-4F9230C9BF44}">
      <dsp:nvSpPr>
        <dsp:cNvPr id="0" name=""/>
        <dsp:cNvSpPr/>
      </dsp:nvSpPr>
      <dsp:spPr>
        <a:xfrm>
          <a:off x="37688" y="3033317"/>
          <a:ext cx="2292993" cy="223500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smtClean="0">
              <a:solidFill>
                <a:schemeClr val="bg1">
                  <a:lumMod val="10000"/>
                </a:schemeClr>
              </a:solidFill>
            </a:rPr>
            <a:t>Servicios del ecosistema</a:t>
          </a:r>
        </a:p>
      </dsp:txBody>
      <dsp:txXfrm>
        <a:off x="373489" y="3360625"/>
        <a:ext cx="1621391" cy="1580385"/>
      </dsp:txXfrm>
    </dsp:sp>
    <dsp:sp modelId="{D8D92421-0635-4B4A-B095-7354BE84D497}">
      <dsp:nvSpPr>
        <dsp:cNvPr id="0" name=""/>
        <dsp:cNvSpPr/>
      </dsp:nvSpPr>
      <dsp:spPr>
        <a:xfrm rot="12566119">
          <a:off x="3321160" y="1868302"/>
          <a:ext cx="3319955" cy="579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3483851" y="2026981"/>
        <a:ext cx="3146039" cy="347831"/>
      </dsp:txXfrm>
    </dsp:sp>
    <dsp:sp modelId="{767C5279-9CC9-4DAA-8689-0D8C611742F6}">
      <dsp:nvSpPr>
        <dsp:cNvPr id="0" name=""/>
        <dsp:cNvSpPr/>
      </dsp:nvSpPr>
      <dsp:spPr>
        <a:xfrm>
          <a:off x="5869961" y="439394"/>
          <a:ext cx="1972215" cy="14975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bg1">
                  <a:lumMod val="10000"/>
                </a:schemeClr>
              </a:solidFill>
            </a:rPr>
            <a:t>Impulsores indirectos</a:t>
          </a:r>
          <a:endParaRPr lang="es-MX" sz="1200" kern="1200" dirty="0" smtClean="0">
            <a:solidFill>
              <a:schemeClr val="bg1">
                <a:lumMod val="10000"/>
              </a:schemeClr>
            </a:solidFill>
          </a:endParaRPr>
        </a:p>
      </dsp:txBody>
      <dsp:txXfrm>
        <a:off x="6158785" y="658709"/>
        <a:ext cx="1394567" cy="1058944"/>
      </dsp:txXfrm>
    </dsp:sp>
    <dsp:sp modelId="{7A39183C-5720-4439-924A-C6ADFF333270}">
      <dsp:nvSpPr>
        <dsp:cNvPr id="0" name=""/>
        <dsp:cNvSpPr/>
      </dsp:nvSpPr>
      <dsp:spPr>
        <a:xfrm rot="21522262">
          <a:off x="3158976" y="3845435"/>
          <a:ext cx="1997306" cy="47626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3158994" y="3942303"/>
        <a:ext cx="1854427" cy="285759"/>
      </dsp:txXfrm>
    </dsp:sp>
    <dsp:sp modelId="{C0E82899-A7C0-424D-A998-8CAB00A922EA}">
      <dsp:nvSpPr>
        <dsp:cNvPr id="0" name=""/>
        <dsp:cNvSpPr/>
      </dsp:nvSpPr>
      <dsp:spPr>
        <a:xfrm>
          <a:off x="6097650" y="2988320"/>
          <a:ext cx="2056233" cy="205623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smtClean="0">
              <a:solidFill>
                <a:schemeClr val="bg1">
                  <a:lumMod val="10000"/>
                </a:schemeClr>
              </a:solidFill>
            </a:rPr>
            <a:t>Impulsores directos</a:t>
          </a:r>
          <a:r>
            <a:rPr lang="es-MX" sz="900" kern="1200" dirty="0" smtClean="0">
              <a:solidFill>
                <a:schemeClr val="bg1">
                  <a:lumMod val="10000"/>
                </a:schemeClr>
              </a:solidFill>
            </a:rPr>
            <a:t>:</a:t>
          </a:r>
        </a:p>
      </dsp:txBody>
      <dsp:txXfrm>
        <a:off x="6398778" y="3289448"/>
        <a:ext cx="1453977" cy="1453977"/>
      </dsp:txXfrm>
    </dsp:sp>
    <dsp:sp modelId="{12CAB490-577E-475C-88D4-BB91700B5BCD}">
      <dsp:nvSpPr>
        <dsp:cNvPr id="0" name=""/>
        <dsp:cNvSpPr/>
      </dsp:nvSpPr>
      <dsp:spPr>
        <a:xfrm rot="12639">
          <a:off x="-230454" y="1724806"/>
          <a:ext cx="460908" cy="476265"/>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230454" y="1819805"/>
        <a:ext cx="322636" cy="285759"/>
      </dsp:txXfrm>
    </dsp:sp>
    <dsp:sp modelId="{09F49ABF-82AD-453A-A5E8-787A45558787}">
      <dsp:nvSpPr>
        <dsp:cNvPr id="0" name=""/>
        <dsp:cNvSpPr/>
      </dsp:nvSpPr>
      <dsp:spPr>
        <a:xfrm>
          <a:off x="3200300" y="3134354"/>
          <a:ext cx="2055309" cy="205530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MX" sz="1600" b="1" kern="1200" dirty="0" smtClean="0">
              <a:solidFill>
                <a:schemeClr val="bg1">
                  <a:lumMod val="10000"/>
                </a:schemeClr>
              </a:solidFill>
            </a:rPr>
            <a:t>Funcionamiento de los ecosistemas</a:t>
          </a:r>
          <a:endParaRPr lang="es-MX" sz="1600" b="1" kern="1200" dirty="0"/>
        </a:p>
      </dsp:txBody>
      <dsp:txXfrm>
        <a:off x="3501293" y="3435347"/>
        <a:ext cx="1453323" cy="1453323"/>
      </dsp:txXfrm>
    </dsp:sp>
    <dsp:sp modelId="{7BB0120A-D81A-4FCD-9D7F-A8F62D3E30CE}">
      <dsp:nvSpPr>
        <dsp:cNvPr id="0" name=""/>
        <dsp:cNvSpPr/>
      </dsp:nvSpPr>
      <dsp:spPr>
        <a:xfrm rot="16798309">
          <a:off x="1244634" y="2459729"/>
          <a:ext cx="390018" cy="476265"/>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1293006" y="2612601"/>
        <a:ext cx="273013" cy="285759"/>
      </dsp:txXfrm>
    </dsp:sp>
    <dsp:sp modelId="{41D77BEB-DFF9-42BC-9A0F-F9726EAE11AF}">
      <dsp:nvSpPr>
        <dsp:cNvPr id="0" name=""/>
        <dsp:cNvSpPr/>
      </dsp:nvSpPr>
      <dsp:spPr>
        <a:xfrm>
          <a:off x="655348" y="430721"/>
          <a:ext cx="2030585" cy="190661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b="1" kern="1200" dirty="0" smtClean="0">
              <a:solidFill>
                <a:schemeClr val="bg1">
                  <a:lumMod val="10000"/>
                </a:schemeClr>
              </a:solidFill>
            </a:rPr>
            <a:t>El bienestar humano</a:t>
          </a:r>
        </a:p>
      </dsp:txBody>
      <dsp:txXfrm>
        <a:off x="952720" y="709938"/>
        <a:ext cx="1435841" cy="13481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FC155-F9F0-4FC9-983C-78A4D24DAEDC}">
      <dsp:nvSpPr>
        <dsp:cNvPr id="0" name=""/>
        <dsp:cNvSpPr/>
      </dsp:nvSpPr>
      <dsp:spPr>
        <a:xfrm>
          <a:off x="70685" y="1608946"/>
          <a:ext cx="2025646" cy="101282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s-ES" sz="2700" kern="1200" smtClean="0"/>
            <a:t>Ecosistema natural </a:t>
          </a:r>
          <a:endParaRPr lang="es-MX" sz="2700" kern="1200" dirty="0"/>
        </a:p>
      </dsp:txBody>
      <dsp:txXfrm>
        <a:off x="100350" y="1638611"/>
        <a:ext cx="1966316" cy="953493"/>
      </dsp:txXfrm>
    </dsp:sp>
    <dsp:sp modelId="{86CA3B85-EC5B-4B46-93FB-F0C7169B9DDD}">
      <dsp:nvSpPr>
        <dsp:cNvPr id="0" name=""/>
        <dsp:cNvSpPr/>
      </dsp:nvSpPr>
      <dsp:spPr>
        <a:xfrm rot="17526242">
          <a:off x="1627481" y="1400174"/>
          <a:ext cx="1503424" cy="37441"/>
        </a:xfrm>
        <a:custGeom>
          <a:avLst/>
          <a:gdLst/>
          <a:ahLst/>
          <a:cxnLst/>
          <a:rect l="0" t="0" r="0" b="0"/>
          <a:pathLst>
            <a:path>
              <a:moveTo>
                <a:pt x="0" y="18720"/>
              </a:moveTo>
              <a:lnTo>
                <a:pt x="1503424" y="18720"/>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341607" y="1381309"/>
        <a:ext cx="75171" cy="75171"/>
      </dsp:txXfrm>
    </dsp:sp>
    <dsp:sp modelId="{50A4A2DC-F948-42A1-A06E-9B4A11BA0E3F}">
      <dsp:nvSpPr>
        <dsp:cNvPr id="0" name=""/>
        <dsp:cNvSpPr/>
      </dsp:nvSpPr>
      <dsp:spPr>
        <a:xfrm>
          <a:off x="2662054" y="216020"/>
          <a:ext cx="2025646" cy="101282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s-ES" sz="2700" kern="1200" smtClean="0"/>
            <a:t>Ecosistemas Terrestres</a:t>
          </a:r>
          <a:endParaRPr lang="es-MX" sz="2700" kern="1200" dirty="0"/>
        </a:p>
      </dsp:txBody>
      <dsp:txXfrm>
        <a:off x="2691719" y="245685"/>
        <a:ext cx="1966316" cy="953493"/>
      </dsp:txXfrm>
    </dsp:sp>
    <dsp:sp modelId="{A356831D-DE15-43AE-B53F-51AA129693EE}">
      <dsp:nvSpPr>
        <dsp:cNvPr id="0" name=""/>
        <dsp:cNvSpPr/>
      </dsp:nvSpPr>
      <dsp:spPr>
        <a:xfrm rot="3672398">
          <a:off x="1869407" y="2480295"/>
          <a:ext cx="875568" cy="37441"/>
        </a:xfrm>
        <a:custGeom>
          <a:avLst/>
          <a:gdLst/>
          <a:ahLst/>
          <a:cxnLst/>
          <a:rect l="0" t="0" r="0" b="0"/>
          <a:pathLst>
            <a:path>
              <a:moveTo>
                <a:pt x="0" y="18720"/>
              </a:moveTo>
              <a:lnTo>
                <a:pt x="875568" y="18720"/>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2285302" y="2477126"/>
        <a:ext cx="43778" cy="43778"/>
      </dsp:txXfrm>
    </dsp:sp>
    <dsp:sp modelId="{E38E512E-9836-48FA-8EE7-E8180D2F250D}">
      <dsp:nvSpPr>
        <dsp:cNvPr id="0" name=""/>
        <dsp:cNvSpPr/>
      </dsp:nvSpPr>
      <dsp:spPr>
        <a:xfrm>
          <a:off x="2518051" y="2376261"/>
          <a:ext cx="2025646" cy="101282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s-ES" sz="2700" kern="1200" smtClean="0"/>
            <a:t>Ecosistemas Acuáticos</a:t>
          </a:r>
          <a:endParaRPr lang="es-MX" sz="2700" kern="1200" dirty="0"/>
        </a:p>
      </dsp:txBody>
      <dsp:txXfrm>
        <a:off x="2547716" y="2405926"/>
        <a:ext cx="1966316" cy="953493"/>
      </dsp:txXfrm>
    </dsp:sp>
    <dsp:sp modelId="{C1239340-EFCC-4051-9A4C-808C1C63DA6C}">
      <dsp:nvSpPr>
        <dsp:cNvPr id="0" name=""/>
        <dsp:cNvSpPr/>
      </dsp:nvSpPr>
      <dsp:spPr>
        <a:xfrm rot="19609334">
          <a:off x="4433581" y="2494312"/>
          <a:ext cx="1350928" cy="37441"/>
        </a:xfrm>
        <a:custGeom>
          <a:avLst/>
          <a:gdLst/>
          <a:ahLst/>
          <a:cxnLst/>
          <a:rect l="0" t="0" r="0" b="0"/>
          <a:pathLst>
            <a:path>
              <a:moveTo>
                <a:pt x="0" y="18720"/>
              </a:moveTo>
              <a:lnTo>
                <a:pt x="1350928" y="18720"/>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075272" y="2479260"/>
        <a:ext cx="67546" cy="67546"/>
      </dsp:txXfrm>
    </dsp:sp>
    <dsp:sp modelId="{BC8241F5-5278-4DAA-BCFF-4100545AE2E6}">
      <dsp:nvSpPr>
        <dsp:cNvPr id="0" name=""/>
        <dsp:cNvSpPr/>
      </dsp:nvSpPr>
      <dsp:spPr>
        <a:xfrm>
          <a:off x="5674393" y="1636981"/>
          <a:ext cx="2025646" cy="101282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s-ES" sz="2700" kern="1200" dirty="0" smtClean="0"/>
            <a:t>ecosistemas de agua dulce</a:t>
          </a:r>
          <a:endParaRPr lang="es-MX" sz="2700" kern="1200" dirty="0"/>
        </a:p>
      </dsp:txBody>
      <dsp:txXfrm>
        <a:off x="5704058" y="1666646"/>
        <a:ext cx="1966316" cy="953493"/>
      </dsp:txXfrm>
    </dsp:sp>
    <dsp:sp modelId="{D98838F7-ACEF-4093-A334-FBBD6D410E00}">
      <dsp:nvSpPr>
        <dsp:cNvPr id="0" name=""/>
        <dsp:cNvSpPr/>
      </dsp:nvSpPr>
      <dsp:spPr>
        <a:xfrm rot="2596538">
          <a:off x="4343743" y="3368009"/>
          <a:ext cx="1470606" cy="37441"/>
        </a:xfrm>
        <a:custGeom>
          <a:avLst/>
          <a:gdLst/>
          <a:ahLst/>
          <a:cxnLst/>
          <a:rect l="0" t="0" r="0" b="0"/>
          <a:pathLst>
            <a:path>
              <a:moveTo>
                <a:pt x="0" y="18720"/>
              </a:moveTo>
              <a:lnTo>
                <a:pt x="1470606" y="18720"/>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5042281" y="3349964"/>
        <a:ext cx="73530" cy="73530"/>
      </dsp:txXfrm>
    </dsp:sp>
    <dsp:sp modelId="{52262D3F-57CD-483F-BDDA-C18FCFF29D8B}">
      <dsp:nvSpPr>
        <dsp:cNvPr id="0" name=""/>
        <dsp:cNvSpPr/>
      </dsp:nvSpPr>
      <dsp:spPr>
        <a:xfrm>
          <a:off x="5614394" y="3384375"/>
          <a:ext cx="2025646" cy="101282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es-ES" sz="2700" kern="1200" smtClean="0"/>
            <a:t>ecosistema marino</a:t>
          </a:r>
          <a:endParaRPr lang="es-MX" sz="2700" kern="1200" dirty="0"/>
        </a:p>
      </dsp:txBody>
      <dsp:txXfrm>
        <a:off x="5644059" y="3414040"/>
        <a:ext cx="1966316" cy="95349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33F28-D9B9-49A7-9F36-182650DD66ED}">
      <dsp:nvSpPr>
        <dsp:cNvPr id="0" name=""/>
        <dsp:cNvSpPr/>
      </dsp:nvSpPr>
      <dsp:spPr>
        <a:xfrm>
          <a:off x="0" y="211522"/>
          <a:ext cx="2520280" cy="5049562"/>
        </a:xfrm>
        <a:prstGeom prst="round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b="1" kern="1200" dirty="0" smtClean="0"/>
            <a:t>Estado y tendencia de los Humedales:</a:t>
          </a:r>
        </a:p>
        <a:p>
          <a:pPr lvl="0" algn="ctr" defTabSz="1066800" rtl="0">
            <a:lnSpc>
              <a:spcPct val="90000"/>
            </a:lnSpc>
            <a:spcBef>
              <a:spcPct val="0"/>
            </a:spcBef>
            <a:spcAft>
              <a:spcPct val="35000"/>
            </a:spcAft>
          </a:pPr>
          <a:r>
            <a:rPr lang="es-ES" sz="2400" b="1" kern="1200" dirty="0" smtClean="0"/>
            <a:t> Algunos datos (MA, 2005)</a:t>
          </a:r>
          <a:endParaRPr lang="en-GB" sz="2400" b="1" kern="1200" dirty="0"/>
        </a:p>
      </dsp:txBody>
      <dsp:txXfrm>
        <a:off x="123030" y="334552"/>
        <a:ext cx="2274220" cy="480350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4B8E16-9F5F-4AF3-8E8D-300BD0F2846F}">
      <dsp:nvSpPr>
        <dsp:cNvPr id="0" name=""/>
        <dsp:cNvSpPr/>
      </dsp:nvSpPr>
      <dsp:spPr>
        <a:xfrm>
          <a:off x="0" y="0"/>
          <a:ext cx="5760640" cy="209137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b="1" kern="1200" dirty="0" smtClean="0">
              <a:solidFill>
                <a:schemeClr val="tx1"/>
              </a:solidFill>
            </a:rPr>
            <a:t>El alcance mundial de los humedales se estima en más de 1.280 millones de hectáreas (1,2 millones de kilómetros cuadrados)</a:t>
          </a:r>
        </a:p>
      </dsp:txBody>
      <dsp:txXfrm>
        <a:off x="102093" y="102093"/>
        <a:ext cx="5556454" cy="1887189"/>
      </dsp:txXfrm>
    </dsp:sp>
    <dsp:sp modelId="{C6199C4E-AA1A-4467-817F-1FB69B0D9D2B}">
      <dsp:nvSpPr>
        <dsp:cNvPr id="0" name=""/>
        <dsp:cNvSpPr/>
      </dsp:nvSpPr>
      <dsp:spPr>
        <a:xfrm>
          <a:off x="0" y="2396456"/>
          <a:ext cx="5760640" cy="209137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b="1" kern="1200" dirty="0" smtClean="0"/>
            <a:t/>
          </a:r>
          <a:br>
            <a:rPr lang="es-ES" sz="2000" b="1" kern="1200" dirty="0" smtClean="0"/>
          </a:br>
          <a:r>
            <a:rPr lang="es-ES" sz="2000" b="1" kern="1200" dirty="0" smtClean="0">
              <a:solidFill>
                <a:schemeClr val="tx1"/>
              </a:solidFill>
            </a:rPr>
            <a:t>Más del 50% de los tipos específicos de humedales en algunas partes de América del Norte, Europa, Australia y Nueva Zelanda se transformaron durante el siglo XX</a:t>
          </a:r>
          <a:r>
            <a:rPr lang="es-ES" sz="2000" b="1" kern="1200" dirty="0" smtClean="0"/>
            <a:t/>
          </a:r>
          <a:br>
            <a:rPr lang="es-ES" sz="2000" b="1" kern="1200" dirty="0" smtClean="0"/>
          </a:br>
          <a:endParaRPr lang="en-GB" sz="2000" b="1" kern="1200" dirty="0"/>
        </a:p>
      </dsp:txBody>
      <dsp:txXfrm>
        <a:off x="102093" y="2498549"/>
        <a:ext cx="5556454" cy="1887189"/>
      </dsp:txXfrm>
    </dsp:sp>
    <dsp:sp modelId="{E14867A9-70A1-4C62-8B07-ECEEEC35E3D4}">
      <dsp:nvSpPr>
        <dsp:cNvPr id="0" name=""/>
        <dsp:cNvSpPr/>
      </dsp:nvSpPr>
      <dsp:spPr>
        <a:xfrm>
          <a:off x="0" y="4874076"/>
          <a:ext cx="5760640" cy="1318611"/>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b="1" kern="1200" dirty="0" smtClean="0">
              <a:solidFill>
                <a:schemeClr val="tx1"/>
              </a:solidFill>
            </a:rPr>
            <a:t>La pérdida de humedales ha ocurrido en todo el mundo</a:t>
          </a:r>
          <a:endParaRPr lang="en-GB" sz="2000" b="1" kern="1200" dirty="0">
            <a:solidFill>
              <a:schemeClr val="tx1"/>
            </a:solidFill>
          </a:endParaRPr>
        </a:p>
      </dsp:txBody>
      <dsp:txXfrm>
        <a:off x="64369" y="4938445"/>
        <a:ext cx="5631902" cy="118987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0.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7AA98B-BF1A-4A19-92EE-553DF00CED6B}" type="datetimeFigureOut">
              <a:rPr lang="es-MX" smtClean="0"/>
              <a:t>10/10/16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91AEE4-637D-4DE3-9F90-7A3BFE5A5287}" type="slidenum">
              <a:rPr lang="es-MX" smtClean="0"/>
              <a:t>‹Nr.›</a:t>
            </a:fld>
            <a:endParaRPr lang="es-MX"/>
          </a:p>
        </p:txBody>
      </p:sp>
    </p:spTree>
    <p:extLst>
      <p:ext uri="{BB962C8B-B14F-4D97-AF65-F5344CB8AC3E}">
        <p14:creationId xmlns:p14="http://schemas.microsoft.com/office/powerpoint/2010/main" val="1470109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3277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FDFBBC3-0B5C-417F-BA89-A362D886448B}" type="slidenum">
              <a:rPr lang="en-US" altLang="es-MX" smtClean="0">
                <a:latin typeface="Book Antiqua" panose="02040602050305030304" pitchFamily="18" charset="0"/>
              </a:rPr>
              <a:pPr>
                <a:spcBef>
                  <a:spcPct val="0"/>
                </a:spcBef>
              </a:pPr>
              <a:t>11</a:t>
            </a:fld>
            <a:endParaRPr lang="en-US" altLang="es-MX" smtClean="0">
              <a:latin typeface="Book Antiqua" panose="02040602050305030304" pitchFamily="18" charset="0"/>
            </a:endParaRPr>
          </a:p>
        </p:txBody>
      </p:sp>
    </p:spTree>
    <p:extLst>
      <p:ext uri="{BB962C8B-B14F-4D97-AF65-F5344CB8AC3E}">
        <p14:creationId xmlns:p14="http://schemas.microsoft.com/office/powerpoint/2010/main" val="85341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F2BD1AC-B685-444B-A353-997553AE07C0}" type="slidenum">
              <a:rPr lang="en-US" altLang="es-MX" smtClean="0">
                <a:latin typeface="Book Antiqua" panose="02040602050305030304" pitchFamily="18" charset="0"/>
              </a:rPr>
              <a:pPr>
                <a:spcBef>
                  <a:spcPct val="0"/>
                </a:spcBef>
              </a:pPr>
              <a:t>29</a:t>
            </a:fld>
            <a:endParaRPr lang="en-US" altLang="es-MX" smtClean="0">
              <a:latin typeface="Book Antiqua" panose="02040602050305030304" pitchFamily="18" charset="0"/>
            </a:endParaRPr>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Tree>
    <p:extLst>
      <p:ext uri="{BB962C8B-B14F-4D97-AF65-F5344CB8AC3E}">
        <p14:creationId xmlns:p14="http://schemas.microsoft.com/office/powerpoint/2010/main" val="1805635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209987C-A653-4B71-95BC-D8EC9C2040F6}" type="slidenum">
              <a:rPr lang="en-US" altLang="es-MX" smtClean="0">
                <a:latin typeface="Book Antiqua" panose="02040602050305030304" pitchFamily="18" charset="0"/>
              </a:rPr>
              <a:pPr>
                <a:spcBef>
                  <a:spcPct val="0"/>
                </a:spcBef>
              </a:pPr>
              <a:t>30</a:t>
            </a:fld>
            <a:endParaRPr lang="en-US" altLang="es-MX" smtClean="0">
              <a:latin typeface="Book Antiqua" panose="02040602050305030304" pitchFamily="18" charset="0"/>
            </a:endParaRPr>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Tree>
    <p:extLst>
      <p:ext uri="{BB962C8B-B14F-4D97-AF65-F5344CB8AC3E}">
        <p14:creationId xmlns:p14="http://schemas.microsoft.com/office/powerpoint/2010/main" val="1889752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7AB966C0-EC2A-4E32-AD77-E9E2156BD3C2}" type="datetimeFigureOut">
              <a:rPr lang="es-MX" smtClean="0"/>
              <a:t>10/10/16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1C01588-957B-4020-9349-2A5B062286F7}" type="slidenum">
              <a:rPr lang="es-MX" smtClean="0"/>
              <a:t>‹Nr.›</a:t>
            </a:fld>
            <a:endParaRPr lang="es-MX"/>
          </a:p>
        </p:txBody>
      </p:sp>
    </p:spTree>
    <p:extLst>
      <p:ext uri="{BB962C8B-B14F-4D97-AF65-F5344CB8AC3E}">
        <p14:creationId xmlns:p14="http://schemas.microsoft.com/office/powerpoint/2010/main" val="2533852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B966C0-EC2A-4E32-AD77-E9E2156BD3C2}" type="datetimeFigureOut">
              <a:rPr lang="es-MX" smtClean="0"/>
              <a:t>10/10/16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1C01588-957B-4020-9349-2A5B062286F7}" type="slidenum">
              <a:rPr lang="es-MX" smtClean="0"/>
              <a:t>‹Nr.›</a:t>
            </a:fld>
            <a:endParaRPr lang="es-MX"/>
          </a:p>
        </p:txBody>
      </p:sp>
    </p:spTree>
    <p:extLst>
      <p:ext uri="{BB962C8B-B14F-4D97-AF65-F5344CB8AC3E}">
        <p14:creationId xmlns:p14="http://schemas.microsoft.com/office/powerpoint/2010/main" val="3685213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B966C0-EC2A-4E32-AD77-E9E2156BD3C2}" type="datetimeFigureOut">
              <a:rPr lang="es-MX" smtClean="0"/>
              <a:t>10/10/16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1C01588-957B-4020-9349-2A5B062286F7}" type="slidenum">
              <a:rPr lang="es-MX" smtClean="0"/>
              <a:t>‹Nr.›</a:t>
            </a:fld>
            <a:endParaRPr lang="es-MX"/>
          </a:p>
        </p:txBody>
      </p:sp>
    </p:spTree>
    <p:extLst>
      <p:ext uri="{BB962C8B-B14F-4D97-AF65-F5344CB8AC3E}">
        <p14:creationId xmlns:p14="http://schemas.microsoft.com/office/powerpoint/2010/main" val="3893212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7AB966C0-EC2A-4E32-AD77-E9E2156BD3C2}" type="datetimeFigureOut">
              <a:rPr lang="es-MX" smtClean="0"/>
              <a:t>10/10/16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1C01588-957B-4020-9349-2A5B062286F7}" type="slidenum">
              <a:rPr lang="es-MX" smtClean="0"/>
              <a:t>‹Nr.›</a:t>
            </a:fld>
            <a:endParaRPr lang="es-MX"/>
          </a:p>
        </p:txBody>
      </p:sp>
    </p:spTree>
    <p:extLst>
      <p:ext uri="{BB962C8B-B14F-4D97-AF65-F5344CB8AC3E}">
        <p14:creationId xmlns:p14="http://schemas.microsoft.com/office/powerpoint/2010/main" val="1647555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AB966C0-EC2A-4E32-AD77-E9E2156BD3C2}" type="datetimeFigureOut">
              <a:rPr lang="es-MX" smtClean="0"/>
              <a:t>10/10/16</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1C01588-957B-4020-9349-2A5B062286F7}" type="slidenum">
              <a:rPr lang="es-MX" smtClean="0"/>
              <a:t>‹Nr.›</a:t>
            </a:fld>
            <a:endParaRPr lang="es-MX"/>
          </a:p>
        </p:txBody>
      </p:sp>
    </p:spTree>
    <p:extLst>
      <p:ext uri="{BB962C8B-B14F-4D97-AF65-F5344CB8AC3E}">
        <p14:creationId xmlns:p14="http://schemas.microsoft.com/office/powerpoint/2010/main" val="2979118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7AB966C0-EC2A-4E32-AD77-E9E2156BD3C2}" type="datetimeFigureOut">
              <a:rPr lang="es-MX" smtClean="0"/>
              <a:t>10/10/16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1C01588-957B-4020-9349-2A5B062286F7}" type="slidenum">
              <a:rPr lang="es-MX" smtClean="0"/>
              <a:t>‹Nr.›</a:t>
            </a:fld>
            <a:endParaRPr lang="es-MX"/>
          </a:p>
        </p:txBody>
      </p:sp>
    </p:spTree>
    <p:extLst>
      <p:ext uri="{BB962C8B-B14F-4D97-AF65-F5344CB8AC3E}">
        <p14:creationId xmlns:p14="http://schemas.microsoft.com/office/powerpoint/2010/main" val="993357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7AB966C0-EC2A-4E32-AD77-E9E2156BD3C2}" type="datetimeFigureOut">
              <a:rPr lang="es-MX" smtClean="0"/>
              <a:t>10/10/16</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21C01588-957B-4020-9349-2A5B062286F7}" type="slidenum">
              <a:rPr lang="es-MX" smtClean="0"/>
              <a:t>‹Nr.›</a:t>
            </a:fld>
            <a:endParaRPr lang="es-MX"/>
          </a:p>
        </p:txBody>
      </p:sp>
    </p:spTree>
    <p:extLst>
      <p:ext uri="{BB962C8B-B14F-4D97-AF65-F5344CB8AC3E}">
        <p14:creationId xmlns:p14="http://schemas.microsoft.com/office/powerpoint/2010/main" val="13110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7AB966C0-EC2A-4E32-AD77-E9E2156BD3C2}" type="datetimeFigureOut">
              <a:rPr lang="es-MX" smtClean="0"/>
              <a:t>10/10/16</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21C01588-957B-4020-9349-2A5B062286F7}" type="slidenum">
              <a:rPr lang="es-MX" smtClean="0"/>
              <a:t>‹Nr.›</a:t>
            </a:fld>
            <a:endParaRPr lang="es-MX"/>
          </a:p>
        </p:txBody>
      </p:sp>
    </p:spTree>
    <p:extLst>
      <p:ext uri="{BB962C8B-B14F-4D97-AF65-F5344CB8AC3E}">
        <p14:creationId xmlns:p14="http://schemas.microsoft.com/office/powerpoint/2010/main" val="504461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AB966C0-EC2A-4E32-AD77-E9E2156BD3C2}" type="datetimeFigureOut">
              <a:rPr lang="es-MX" smtClean="0"/>
              <a:t>10/10/16</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21C01588-957B-4020-9349-2A5B062286F7}" type="slidenum">
              <a:rPr lang="es-MX" smtClean="0"/>
              <a:t>‹Nr.›</a:t>
            </a:fld>
            <a:endParaRPr lang="es-MX"/>
          </a:p>
        </p:txBody>
      </p:sp>
    </p:spTree>
    <p:extLst>
      <p:ext uri="{BB962C8B-B14F-4D97-AF65-F5344CB8AC3E}">
        <p14:creationId xmlns:p14="http://schemas.microsoft.com/office/powerpoint/2010/main" val="1645083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AB966C0-EC2A-4E32-AD77-E9E2156BD3C2}" type="datetimeFigureOut">
              <a:rPr lang="es-MX" smtClean="0"/>
              <a:t>10/10/16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1C01588-957B-4020-9349-2A5B062286F7}" type="slidenum">
              <a:rPr lang="es-MX" smtClean="0"/>
              <a:t>‹Nr.›</a:t>
            </a:fld>
            <a:endParaRPr lang="es-MX"/>
          </a:p>
        </p:txBody>
      </p:sp>
    </p:spTree>
    <p:extLst>
      <p:ext uri="{BB962C8B-B14F-4D97-AF65-F5344CB8AC3E}">
        <p14:creationId xmlns:p14="http://schemas.microsoft.com/office/powerpoint/2010/main" val="2938271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AB966C0-EC2A-4E32-AD77-E9E2156BD3C2}" type="datetimeFigureOut">
              <a:rPr lang="es-MX" smtClean="0"/>
              <a:t>10/10/16</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1C01588-957B-4020-9349-2A5B062286F7}" type="slidenum">
              <a:rPr lang="es-MX" smtClean="0"/>
              <a:t>‹Nr.›</a:t>
            </a:fld>
            <a:endParaRPr lang="es-MX"/>
          </a:p>
        </p:txBody>
      </p:sp>
    </p:spTree>
    <p:extLst>
      <p:ext uri="{BB962C8B-B14F-4D97-AF65-F5344CB8AC3E}">
        <p14:creationId xmlns:p14="http://schemas.microsoft.com/office/powerpoint/2010/main" val="6825424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B966C0-EC2A-4E32-AD77-E9E2156BD3C2}" type="datetimeFigureOut">
              <a:rPr lang="es-MX" smtClean="0"/>
              <a:t>10/10/16</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C01588-957B-4020-9349-2A5B062286F7}" type="slidenum">
              <a:rPr lang="es-MX" smtClean="0"/>
              <a:t>‹Nr.›</a:t>
            </a:fld>
            <a:endParaRPr lang="es-MX"/>
          </a:p>
        </p:txBody>
      </p:sp>
    </p:spTree>
    <p:extLst>
      <p:ext uri="{BB962C8B-B14F-4D97-AF65-F5344CB8AC3E}">
        <p14:creationId xmlns:p14="http://schemas.microsoft.com/office/powerpoint/2010/main" val="38232861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diagramData" Target="../diagrams/data1.xml"/></Relationships>
</file>

<file path=ppt/slides/_rels/slide10.xml.rels><?xml version="1.0" encoding="UTF-8" standalone="yes"?>
<Relationships xmlns="http://schemas.openxmlformats.org/package/2006/relationships"><Relationship Id="rId11" Type="http://schemas.openxmlformats.org/officeDocument/2006/relationships/diagramLayout" Target="../diagrams/layout13.xml"/><Relationship Id="rId12" Type="http://schemas.openxmlformats.org/officeDocument/2006/relationships/diagramQuickStyle" Target="../diagrams/quickStyle13.xml"/><Relationship Id="rId13" Type="http://schemas.openxmlformats.org/officeDocument/2006/relationships/diagramColors" Target="../diagrams/colors13.xml"/><Relationship Id="rId14"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diagramData" Target="../diagrams/data12.xml"/><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7" Type="http://schemas.openxmlformats.org/officeDocument/2006/relationships/image" Target="../media/image5.png"/><Relationship Id="rId8" Type="http://schemas.openxmlformats.org/officeDocument/2006/relationships/image" Target="../media/image6.jpeg"/><Relationship Id="rId9" Type="http://schemas.openxmlformats.org/officeDocument/2006/relationships/image" Target="../media/image7.jpeg"/><Relationship Id="rId10" Type="http://schemas.openxmlformats.org/officeDocument/2006/relationships/diagramData" Target="../diagrams/data1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diagramData" Target="../diagrams/data14.xml"/><Relationship Id="rId6" Type="http://schemas.openxmlformats.org/officeDocument/2006/relationships/diagramLayout" Target="../diagrams/layout14.xml"/><Relationship Id="rId7" Type="http://schemas.openxmlformats.org/officeDocument/2006/relationships/diagramQuickStyle" Target="../diagrams/quickStyle14.xml"/><Relationship Id="rId8" Type="http://schemas.openxmlformats.org/officeDocument/2006/relationships/diagramColors" Target="../diagrams/colors14.xml"/><Relationship Id="rId9"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1" Type="http://schemas.microsoft.com/office/2007/relationships/diagramDrawing" Target="../diagrams/drawing16.xml"/><Relationship Id="rId12" Type="http://schemas.openxmlformats.org/officeDocument/2006/relationships/diagramData" Target="../diagrams/data17.xml"/><Relationship Id="rId13" Type="http://schemas.openxmlformats.org/officeDocument/2006/relationships/diagramLayout" Target="../diagrams/layout17.xml"/><Relationship Id="rId14" Type="http://schemas.openxmlformats.org/officeDocument/2006/relationships/diagramQuickStyle" Target="../diagrams/quickStyle17.xml"/><Relationship Id="rId15" Type="http://schemas.openxmlformats.org/officeDocument/2006/relationships/diagramColors" Target="../diagrams/colors17.xml"/><Relationship Id="rId16" Type="http://schemas.microsoft.com/office/2007/relationships/diagramDrawing" Target="../diagrams/drawing17.xml"/><Relationship Id="rId17"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diagramData" Target="../diagrams/data15.xml"/><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7" Type="http://schemas.openxmlformats.org/officeDocument/2006/relationships/diagramData" Target="../diagrams/data16.xml"/><Relationship Id="rId8" Type="http://schemas.openxmlformats.org/officeDocument/2006/relationships/diagramLayout" Target="../diagrams/layout16.xml"/><Relationship Id="rId9" Type="http://schemas.openxmlformats.org/officeDocument/2006/relationships/diagramQuickStyle" Target="../diagrams/quickStyle16.xml"/><Relationship Id="rId10" Type="http://schemas.openxmlformats.org/officeDocument/2006/relationships/diagramColors" Target="../diagrams/colors16.xml"/></Relationships>
</file>

<file path=ppt/slides/_rels/slide13.xml.rels><?xml version="1.0" encoding="UTF-8" standalone="yes"?>
<Relationships xmlns="http://schemas.openxmlformats.org/package/2006/relationships"><Relationship Id="rId9" Type="http://schemas.openxmlformats.org/officeDocument/2006/relationships/diagramLayout" Target="../diagrams/layout19.xml"/><Relationship Id="rId20" Type="http://schemas.openxmlformats.org/officeDocument/2006/relationships/diagramQuickStyle" Target="../diagrams/quickStyle21.xml"/><Relationship Id="rId21" Type="http://schemas.openxmlformats.org/officeDocument/2006/relationships/diagramColors" Target="../diagrams/colors21.xml"/><Relationship Id="rId22" Type="http://schemas.microsoft.com/office/2007/relationships/diagramDrawing" Target="../diagrams/drawing21.xml"/><Relationship Id="rId10" Type="http://schemas.openxmlformats.org/officeDocument/2006/relationships/diagramQuickStyle" Target="../diagrams/quickStyle19.xml"/><Relationship Id="rId11" Type="http://schemas.openxmlformats.org/officeDocument/2006/relationships/diagramColors" Target="../diagrams/colors19.xml"/><Relationship Id="rId12" Type="http://schemas.microsoft.com/office/2007/relationships/diagramDrawing" Target="../diagrams/drawing19.xml"/><Relationship Id="rId13" Type="http://schemas.openxmlformats.org/officeDocument/2006/relationships/diagramData" Target="../diagrams/data20.xml"/><Relationship Id="rId14" Type="http://schemas.openxmlformats.org/officeDocument/2006/relationships/diagramLayout" Target="../diagrams/layout20.xml"/><Relationship Id="rId15" Type="http://schemas.openxmlformats.org/officeDocument/2006/relationships/diagramQuickStyle" Target="../diagrams/quickStyle20.xml"/><Relationship Id="rId16" Type="http://schemas.openxmlformats.org/officeDocument/2006/relationships/diagramColors" Target="../diagrams/colors20.xml"/><Relationship Id="rId17" Type="http://schemas.microsoft.com/office/2007/relationships/diagramDrawing" Target="../diagrams/drawing20.xml"/><Relationship Id="rId18" Type="http://schemas.openxmlformats.org/officeDocument/2006/relationships/diagramData" Target="../diagrams/data21.xml"/><Relationship Id="rId19" Type="http://schemas.openxmlformats.org/officeDocument/2006/relationships/diagramLayout" Target="../diagrams/layout21.xml"/><Relationship Id="rId1" Type="http://schemas.openxmlformats.org/officeDocument/2006/relationships/slideLayout" Target="../slideLayouts/slideLayout2.xml"/><Relationship Id="rId2" Type="http://schemas.openxmlformats.org/officeDocument/2006/relationships/diagramData" Target="../diagrams/data18.xml"/><Relationship Id="rId3" Type="http://schemas.openxmlformats.org/officeDocument/2006/relationships/diagramLayout" Target="../diagrams/layout18.xml"/><Relationship Id="rId4" Type="http://schemas.openxmlformats.org/officeDocument/2006/relationships/diagramQuickStyle" Target="../diagrams/quickStyle18.xml"/><Relationship Id="rId5" Type="http://schemas.openxmlformats.org/officeDocument/2006/relationships/diagramColors" Target="../diagrams/colors18.xml"/><Relationship Id="rId6" Type="http://schemas.microsoft.com/office/2007/relationships/diagramDrawing" Target="../diagrams/drawing18.xml"/><Relationship Id="rId7" Type="http://schemas.openxmlformats.org/officeDocument/2006/relationships/image" Target="../media/image10.png"/><Relationship Id="rId8" Type="http://schemas.openxmlformats.org/officeDocument/2006/relationships/diagramData" Target="../diagrams/data19.xml"/></Relationships>
</file>

<file path=ppt/slides/_rels/slide14.xml.rels><?xml version="1.0" encoding="UTF-8" standalone="yes"?>
<Relationships xmlns="http://schemas.openxmlformats.org/package/2006/relationships"><Relationship Id="rId11" Type="http://schemas.microsoft.com/office/2007/relationships/diagramDrawing" Target="../diagrams/drawing23.xml"/><Relationship Id="rId12" Type="http://schemas.openxmlformats.org/officeDocument/2006/relationships/diagramData" Target="../diagrams/data24.xml"/><Relationship Id="rId13" Type="http://schemas.openxmlformats.org/officeDocument/2006/relationships/diagramLayout" Target="../diagrams/layout24.xml"/><Relationship Id="rId14" Type="http://schemas.openxmlformats.org/officeDocument/2006/relationships/diagramQuickStyle" Target="../diagrams/quickStyle24.xml"/><Relationship Id="rId15" Type="http://schemas.openxmlformats.org/officeDocument/2006/relationships/diagramColors" Target="../diagrams/colors24.xml"/><Relationship Id="rId16" Type="http://schemas.microsoft.com/office/2007/relationships/diagramDrawing" Target="../diagrams/drawing24.xml"/><Relationship Id="rId17"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diagramData" Target="../diagrams/data22.xml"/><Relationship Id="rId3" Type="http://schemas.openxmlformats.org/officeDocument/2006/relationships/diagramLayout" Target="../diagrams/layout22.xml"/><Relationship Id="rId4" Type="http://schemas.openxmlformats.org/officeDocument/2006/relationships/diagramQuickStyle" Target="../diagrams/quickStyle22.xml"/><Relationship Id="rId5" Type="http://schemas.openxmlformats.org/officeDocument/2006/relationships/diagramColors" Target="../diagrams/colors22.xml"/><Relationship Id="rId6" Type="http://schemas.microsoft.com/office/2007/relationships/diagramDrawing" Target="../diagrams/drawing22.xml"/><Relationship Id="rId7" Type="http://schemas.openxmlformats.org/officeDocument/2006/relationships/diagramData" Target="../diagrams/data23.xml"/><Relationship Id="rId8" Type="http://schemas.openxmlformats.org/officeDocument/2006/relationships/diagramLayout" Target="../diagrams/layout23.xml"/><Relationship Id="rId9" Type="http://schemas.openxmlformats.org/officeDocument/2006/relationships/diagramQuickStyle" Target="../diagrams/quickStyle23.xml"/><Relationship Id="rId10" Type="http://schemas.openxmlformats.org/officeDocument/2006/relationships/diagramColors" Target="../diagrams/colors23.xml"/></Relationships>
</file>

<file path=ppt/slides/_rels/slide15.xml.rels><?xml version="1.0" encoding="UTF-8" standalone="yes"?>
<Relationships xmlns="http://schemas.openxmlformats.org/package/2006/relationships"><Relationship Id="rId11" Type="http://schemas.openxmlformats.org/officeDocument/2006/relationships/diagramColors" Target="../diagrams/colors26.xml"/><Relationship Id="rId12" Type="http://schemas.microsoft.com/office/2007/relationships/diagramDrawing" Target="../diagrams/drawing26.xml"/><Relationship Id="rId13" Type="http://schemas.openxmlformats.org/officeDocument/2006/relationships/diagramData" Target="../diagrams/data27.xml"/><Relationship Id="rId14" Type="http://schemas.openxmlformats.org/officeDocument/2006/relationships/diagramLayout" Target="../diagrams/layout27.xml"/><Relationship Id="rId15" Type="http://schemas.openxmlformats.org/officeDocument/2006/relationships/diagramQuickStyle" Target="../diagrams/quickStyle27.xml"/><Relationship Id="rId16" Type="http://schemas.openxmlformats.org/officeDocument/2006/relationships/diagramColors" Target="../diagrams/colors27.xml"/><Relationship Id="rId17" Type="http://schemas.microsoft.com/office/2007/relationships/diagramDrawing" Target="../diagrams/drawing27.xml"/><Relationship Id="rId1" Type="http://schemas.openxmlformats.org/officeDocument/2006/relationships/slideLayout" Target="../slideLayouts/slideLayout2.xml"/><Relationship Id="rId2" Type="http://schemas.openxmlformats.org/officeDocument/2006/relationships/diagramData" Target="../diagrams/data25.xml"/><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7" Type="http://schemas.openxmlformats.org/officeDocument/2006/relationships/image" Target="../media/image11.png"/><Relationship Id="rId8" Type="http://schemas.openxmlformats.org/officeDocument/2006/relationships/diagramData" Target="../diagrams/data26.xml"/><Relationship Id="rId9" Type="http://schemas.openxmlformats.org/officeDocument/2006/relationships/diagramLayout" Target="../diagrams/layout26.xml"/><Relationship Id="rId10" Type="http://schemas.openxmlformats.org/officeDocument/2006/relationships/diagramQuickStyle" Target="../diagrams/quickStyle2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8.xml"/><Relationship Id="rId4" Type="http://schemas.openxmlformats.org/officeDocument/2006/relationships/diagramQuickStyle" Target="../diagrams/quickStyle28.xml"/><Relationship Id="rId5" Type="http://schemas.openxmlformats.org/officeDocument/2006/relationships/diagramColors" Target="../diagrams/colors28.xml"/><Relationship Id="rId6" Type="http://schemas.microsoft.com/office/2007/relationships/diagramDrawing" Target="../diagrams/drawing28.xml"/><Relationship Id="rId1" Type="http://schemas.openxmlformats.org/officeDocument/2006/relationships/slideLayout" Target="../slideLayouts/slideLayout2.xml"/><Relationship Id="rId2" Type="http://schemas.openxmlformats.org/officeDocument/2006/relationships/diagramData" Target="../diagrams/data2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9.xml"/><Relationship Id="rId4" Type="http://schemas.openxmlformats.org/officeDocument/2006/relationships/diagramQuickStyle" Target="../diagrams/quickStyle29.xml"/><Relationship Id="rId5" Type="http://schemas.openxmlformats.org/officeDocument/2006/relationships/diagramColors" Target="../diagrams/colors29.xml"/><Relationship Id="rId6" Type="http://schemas.microsoft.com/office/2007/relationships/diagramDrawing" Target="../diagrams/drawing29.xml"/><Relationship Id="rId1" Type="http://schemas.openxmlformats.org/officeDocument/2006/relationships/slideLayout" Target="../slideLayouts/slideLayout2.xml"/><Relationship Id="rId2" Type="http://schemas.openxmlformats.org/officeDocument/2006/relationships/diagramData" Target="../diagrams/data2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0.xml"/><Relationship Id="rId4" Type="http://schemas.openxmlformats.org/officeDocument/2006/relationships/diagramQuickStyle" Target="../diagrams/quickStyle30.xml"/><Relationship Id="rId5" Type="http://schemas.openxmlformats.org/officeDocument/2006/relationships/diagramColors" Target="../diagrams/colors30.xml"/><Relationship Id="rId6" Type="http://schemas.microsoft.com/office/2007/relationships/diagramDrawing" Target="../diagrams/drawing30.xml"/><Relationship Id="rId7" Type="http://schemas.openxmlformats.org/officeDocument/2006/relationships/image" Target="../media/image12.jpeg"/><Relationship Id="rId8" Type="http://schemas.openxmlformats.org/officeDocument/2006/relationships/image" Target="../media/image13.emf"/><Relationship Id="rId1" Type="http://schemas.openxmlformats.org/officeDocument/2006/relationships/slideLayout" Target="../slideLayouts/slideLayout2.xml"/><Relationship Id="rId2" Type="http://schemas.openxmlformats.org/officeDocument/2006/relationships/diagramData" Target="../diagrams/data3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1.xml"/><Relationship Id="rId4" Type="http://schemas.openxmlformats.org/officeDocument/2006/relationships/diagramQuickStyle" Target="../diagrams/quickStyle31.xml"/><Relationship Id="rId5" Type="http://schemas.openxmlformats.org/officeDocument/2006/relationships/diagramColors" Target="../diagrams/colors31.xml"/><Relationship Id="rId6" Type="http://schemas.microsoft.com/office/2007/relationships/diagramDrawing" Target="../diagrams/drawing31.xml"/><Relationship Id="rId7" Type="http://schemas.openxmlformats.org/officeDocument/2006/relationships/image" Target="../media/image14.emf"/><Relationship Id="rId1" Type="http://schemas.openxmlformats.org/officeDocument/2006/relationships/slideLayout" Target="../slideLayouts/slideLayout2.xml"/><Relationship Id="rId2" Type="http://schemas.openxmlformats.org/officeDocument/2006/relationships/diagramData" Target="../diagrams/data3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2.xml"/><Relationship Id="rId4" Type="http://schemas.openxmlformats.org/officeDocument/2006/relationships/diagramLayout" Target="../diagrams/layout32.xml"/><Relationship Id="rId5" Type="http://schemas.openxmlformats.org/officeDocument/2006/relationships/diagramQuickStyle" Target="../diagrams/quickStyle32.xml"/><Relationship Id="rId6" Type="http://schemas.openxmlformats.org/officeDocument/2006/relationships/diagramColors" Target="../diagrams/colors32.xml"/><Relationship Id="rId7" Type="http://schemas.microsoft.com/office/2007/relationships/diagramDrawing" Target="../diagrams/drawing32.xml"/><Relationship Id="rId8" Type="http://schemas.openxmlformats.org/officeDocument/2006/relationships/image" Target="../media/image16.png"/><Relationship Id="rId9"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3.xml"/><Relationship Id="rId4" Type="http://schemas.openxmlformats.org/officeDocument/2006/relationships/diagramQuickStyle" Target="../diagrams/quickStyle33.xml"/><Relationship Id="rId5" Type="http://schemas.openxmlformats.org/officeDocument/2006/relationships/diagramColors" Target="../diagrams/colors33.xml"/><Relationship Id="rId6" Type="http://schemas.microsoft.com/office/2007/relationships/diagramDrawing" Target="../diagrams/drawing33.xml"/><Relationship Id="rId7" Type="http://schemas.openxmlformats.org/officeDocument/2006/relationships/diagramData" Target="../diagrams/data34.xml"/><Relationship Id="rId8" Type="http://schemas.openxmlformats.org/officeDocument/2006/relationships/diagramLayout" Target="../diagrams/layout34.xml"/><Relationship Id="rId9" Type="http://schemas.openxmlformats.org/officeDocument/2006/relationships/diagramQuickStyle" Target="../diagrams/quickStyle34.xml"/><Relationship Id="rId10" Type="http://schemas.openxmlformats.org/officeDocument/2006/relationships/diagramColors" Target="../diagrams/colors34.xml"/><Relationship Id="rId11" Type="http://schemas.microsoft.com/office/2007/relationships/diagramDrawing" Target="../diagrams/drawing34.xml"/><Relationship Id="rId1" Type="http://schemas.openxmlformats.org/officeDocument/2006/relationships/slideLayout" Target="../slideLayouts/slideLayout2.xml"/><Relationship Id="rId2" Type="http://schemas.openxmlformats.org/officeDocument/2006/relationships/diagramData" Target="../diagrams/data33.xml"/></Relationships>
</file>

<file path=ppt/slides/_rels/slide22.xml.rels><?xml version="1.0" encoding="UTF-8" standalone="yes"?>
<Relationships xmlns="http://schemas.openxmlformats.org/package/2006/relationships"><Relationship Id="rId11" Type="http://schemas.microsoft.com/office/2007/relationships/diagramDrawing" Target="../diagrams/drawing36.xml"/><Relationship Id="rId12" Type="http://schemas.openxmlformats.org/officeDocument/2006/relationships/image" Target="../media/image18.jpeg"/><Relationship Id="rId13"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diagramData" Target="../diagrams/data35.xml"/><Relationship Id="rId3" Type="http://schemas.openxmlformats.org/officeDocument/2006/relationships/diagramLayout" Target="../diagrams/layout35.xml"/><Relationship Id="rId4" Type="http://schemas.openxmlformats.org/officeDocument/2006/relationships/diagramQuickStyle" Target="../diagrams/quickStyle35.xml"/><Relationship Id="rId5" Type="http://schemas.openxmlformats.org/officeDocument/2006/relationships/diagramColors" Target="../diagrams/colors35.xml"/><Relationship Id="rId6" Type="http://schemas.microsoft.com/office/2007/relationships/diagramDrawing" Target="../diagrams/drawing35.xml"/><Relationship Id="rId7" Type="http://schemas.openxmlformats.org/officeDocument/2006/relationships/diagramData" Target="../diagrams/data36.xml"/><Relationship Id="rId8" Type="http://schemas.openxmlformats.org/officeDocument/2006/relationships/diagramLayout" Target="../diagrams/layout36.xml"/><Relationship Id="rId9" Type="http://schemas.openxmlformats.org/officeDocument/2006/relationships/diagramQuickStyle" Target="../diagrams/quickStyle36.xml"/><Relationship Id="rId10" Type="http://schemas.openxmlformats.org/officeDocument/2006/relationships/diagramColors" Target="../diagrams/colors36.xml"/></Relationships>
</file>

<file path=ppt/slides/_rels/slide23.xml.rels><?xml version="1.0" encoding="UTF-8" standalone="yes"?>
<Relationships xmlns="http://schemas.openxmlformats.org/package/2006/relationships"><Relationship Id="rId11" Type="http://schemas.microsoft.com/office/2007/relationships/diagramDrawing" Target="../diagrams/drawing38.xml"/><Relationship Id="rId12" Type="http://schemas.openxmlformats.org/officeDocument/2006/relationships/image" Target="../media/image18.jpeg"/><Relationship Id="rId13"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diagramData" Target="../diagrams/data37.xml"/><Relationship Id="rId3" Type="http://schemas.openxmlformats.org/officeDocument/2006/relationships/diagramLayout" Target="../diagrams/layout37.xml"/><Relationship Id="rId4" Type="http://schemas.openxmlformats.org/officeDocument/2006/relationships/diagramQuickStyle" Target="../diagrams/quickStyle37.xml"/><Relationship Id="rId5" Type="http://schemas.openxmlformats.org/officeDocument/2006/relationships/diagramColors" Target="../diagrams/colors37.xml"/><Relationship Id="rId6" Type="http://schemas.microsoft.com/office/2007/relationships/diagramDrawing" Target="../diagrams/drawing37.xml"/><Relationship Id="rId7" Type="http://schemas.openxmlformats.org/officeDocument/2006/relationships/diagramData" Target="../diagrams/data38.xml"/><Relationship Id="rId8" Type="http://schemas.openxmlformats.org/officeDocument/2006/relationships/diagramLayout" Target="../diagrams/layout38.xml"/><Relationship Id="rId9" Type="http://schemas.openxmlformats.org/officeDocument/2006/relationships/diagramQuickStyle" Target="../diagrams/quickStyle38.xml"/><Relationship Id="rId10" Type="http://schemas.openxmlformats.org/officeDocument/2006/relationships/diagramColors" Target="../diagrams/colors38.xml"/></Relationships>
</file>

<file path=ppt/slides/_rels/slide24.xml.rels><?xml version="1.0" encoding="UTF-8" standalone="yes"?>
<Relationships xmlns="http://schemas.openxmlformats.org/package/2006/relationships"><Relationship Id="rId11" Type="http://schemas.openxmlformats.org/officeDocument/2006/relationships/diagramColors" Target="../diagrams/colors40.xml"/><Relationship Id="rId12" Type="http://schemas.microsoft.com/office/2007/relationships/diagramDrawing" Target="../diagrams/drawing40.xml"/><Relationship Id="rId1" Type="http://schemas.openxmlformats.org/officeDocument/2006/relationships/slideLayout" Target="../slideLayouts/slideLayout2.xml"/><Relationship Id="rId2" Type="http://schemas.openxmlformats.org/officeDocument/2006/relationships/diagramData" Target="../diagrams/data39.xml"/><Relationship Id="rId3" Type="http://schemas.openxmlformats.org/officeDocument/2006/relationships/diagramLayout" Target="../diagrams/layout39.xml"/><Relationship Id="rId4" Type="http://schemas.openxmlformats.org/officeDocument/2006/relationships/diagramQuickStyle" Target="../diagrams/quickStyle39.xml"/><Relationship Id="rId5" Type="http://schemas.openxmlformats.org/officeDocument/2006/relationships/diagramColors" Target="../diagrams/colors39.xml"/><Relationship Id="rId6" Type="http://schemas.microsoft.com/office/2007/relationships/diagramDrawing" Target="../diagrams/drawing39.xml"/><Relationship Id="rId7" Type="http://schemas.openxmlformats.org/officeDocument/2006/relationships/image" Target="../media/image20.jpeg"/><Relationship Id="rId8" Type="http://schemas.openxmlformats.org/officeDocument/2006/relationships/diagramData" Target="../diagrams/data40.xml"/><Relationship Id="rId9" Type="http://schemas.openxmlformats.org/officeDocument/2006/relationships/diagramLayout" Target="../diagrams/layout40.xml"/><Relationship Id="rId10" Type="http://schemas.openxmlformats.org/officeDocument/2006/relationships/diagramQuickStyle" Target="../diagrams/quickStyle40.xml"/></Relationships>
</file>

<file path=ppt/slides/_rels/slide25.xml.rels><?xml version="1.0" encoding="UTF-8" standalone="yes"?>
<Relationships xmlns="http://schemas.openxmlformats.org/package/2006/relationships"><Relationship Id="rId11" Type="http://schemas.openxmlformats.org/officeDocument/2006/relationships/diagramColors" Target="../diagrams/colors42.xml"/><Relationship Id="rId12" Type="http://schemas.microsoft.com/office/2007/relationships/diagramDrawing" Target="../diagrams/drawing42.xml"/><Relationship Id="rId1" Type="http://schemas.openxmlformats.org/officeDocument/2006/relationships/slideLayout" Target="../slideLayouts/slideLayout2.xml"/><Relationship Id="rId2" Type="http://schemas.openxmlformats.org/officeDocument/2006/relationships/image" Target="../media/image20.jpeg"/><Relationship Id="rId3" Type="http://schemas.openxmlformats.org/officeDocument/2006/relationships/diagramData" Target="../diagrams/data41.xml"/><Relationship Id="rId4" Type="http://schemas.openxmlformats.org/officeDocument/2006/relationships/diagramLayout" Target="../diagrams/layout41.xml"/><Relationship Id="rId5" Type="http://schemas.openxmlformats.org/officeDocument/2006/relationships/diagramQuickStyle" Target="../diagrams/quickStyle41.xml"/><Relationship Id="rId6" Type="http://schemas.openxmlformats.org/officeDocument/2006/relationships/diagramColors" Target="../diagrams/colors41.xml"/><Relationship Id="rId7" Type="http://schemas.microsoft.com/office/2007/relationships/diagramDrawing" Target="../diagrams/drawing41.xml"/><Relationship Id="rId8" Type="http://schemas.openxmlformats.org/officeDocument/2006/relationships/diagramData" Target="../diagrams/data42.xml"/><Relationship Id="rId9" Type="http://schemas.openxmlformats.org/officeDocument/2006/relationships/diagramLayout" Target="../diagrams/layout42.xml"/><Relationship Id="rId10" Type="http://schemas.openxmlformats.org/officeDocument/2006/relationships/diagramQuickStyle" Target="../diagrams/quickStyle42.xml"/></Relationships>
</file>

<file path=ppt/slides/_rels/slide26.xml.rels><?xml version="1.0" encoding="UTF-8" standalone="yes"?>
<Relationships xmlns="http://schemas.openxmlformats.org/package/2006/relationships"><Relationship Id="rId11" Type="http://schemas.openxmlformats.org/officeDocument/2006/relationships/diagramColors" Target="../diagrams/colors44.xml"/><Relationship Id="rId12" Type="http://schemas.microsoft.com/office/2007/relationships/diagramDrawing" Target="../diagrams/drawing44.xml"/><Relationship Id="rId1" Type="http://schemas.openxmlformats.org/officeDocument/2006/relationships/slideLayout" Target="../slideLayouts/slideLayout2.xml"/><Relationship Id="rId2" Type="http://schemas.openxmlformats.org/officeDocument/2006/relationships/diagramData" Target="../diagrams/data43.xml"/><Relationship Id="rId3" Type="http://schemas.openxmlformats.org/officeDocument/2006/relationships/diagramLayout" Target="../diagrams/layout43.xml"/><Relationship Id="rId4" Type="http://schemas.openxmlformats.org/officeDocument/2006/relationships/diagramQuickStyle" Target="../diagrams/quickStyle43.xml"/><Relationship Id="rId5" Type="http://schemas.openxmlformats.org/officeDocument/2006/relationships/diagramColors" Target="../diagrams/colors43.xml"/><Relationship Id="rId6" Type="http://schemas.microsoft.com/office/2007/relationships/diagramDrawing" Target="../diagrams/drawing43.xml"/><Relationship Id="rId7" Type="http://schemas.openxmlformats.org/officeDocument/2006/relationships/image" Target="../media/image21.jpeg"/><Relationship Id="rId8" Type="http://schemas.openxmlformats.org/officeDocument/2006/relationships/diagramData" Target="../diagrams/data44.xml"/><Relationship Id="rId9" Type="http://schemas.openxmlformats.org/officeDocument/2006/relationships/diagramLayout" Target="../diagrams/layout44.xml"/><Relationship Id="rId10" Type="http://schemas.openxmlformats.org/officeDocument/2006/relationships/diagramQuickStyle" Target="../diagrams/quickStyle44.xml"/></Relationships>
</file>

<file path=ppt/slides/_rels/slide27.xml.rels><?xml version="1.0" encoding="UTF-8" standalone="yes"?>
<Relationships xmlns="http://schemas.openxmlformats.org/package/2006/relationships"><Relationship Id="rId11" Type="http://schemas.openxmlformats.org/officeDocument/2006/relationships/diagramQuickStyle" Target="../diagrams/quickStyle46.xml"/><Relationship Id="rId12" Type="http://schemas.openxmlformats.org/officeDocument/2006/relationships/diagramColors" Target="../diagrams/colors46.xml"/><Relationship Id="rId13" Type="http://schemas.microsoft.com/office/2007/relationships/diagramDrawing" Target="../diagrams/drawing46.xml"/><Relationship Id="rId14" Type="http://schemas.openxmlformats.org/officeDocument/2006/relationships/diagramData" Target="../diagrams/data47.xml"/><Relationship Id="rId15" Type="http://schemas.openxmlformats.org/officeDocument/2006/relationships/diagramLayout" Target="../diagrams/layout47.xml"/><Relationship Id="rId16" Type="http://schemas.openxmlformats.org/officeDocument/2006/relationships/diagramQuickStyle" Target="../diagrams/quickStyle47.xml"/><Relationship Id="rId17" Type="http://schemas.openxmlformats.org/officeDocument/2006/relationships/diagramColors" Target="../diagrams/colors47.xml"/><Relationship Id="rId18" Type="http://schemas.microsoft.com/office/2007/relationships/diagramDrawing" Target="../diagrams/drawing47.xml"/><Relationship Id="rId1" Type="http://schemas.openxmlformats.org/officeDocument/2006/relationships/slideLayout" Target="../slideLayouts/slideLayout2.xml"/><Relationship Id="rId2" Type="http://schemas.openxmlformats.org/officeDocument/2006/relationships/hyperlink" Target="http://shossain.files.wordpress.com/2007/12/_mg_4539-01.jpg" TargetMode="External"/><Relationship Id="rId3" Type="http://schemas.openxmlformats.org/officeDocument/2006/relationships/image" Target="../media/image22.jpeg"/><Relationship Id="rId4" Type="http://schemas.openxmlformats.org/officeDocument/2006/relationships/diagramData" Target="../diagrams/data45.xml"/><Relationship Id="rId5" Type="http://schemas.openxmlformats.org/officeDocument/2006/relationships/diagramLayout" Target="../diagrams/layout45.xml"/><Relationship Id="rId6" Type="http://schemas.openxmlformats.org/officeDocument/2006/relationships/diagramQuickStyle" Target="../diagrams/quickStyle45.xml"/><Relationship Id="rId7" Type="http://schemas.openxmlformats.org/officeDocument/2006/relationships/diagramColors" Target="../diagrams/colors45.xml"/><Relationship Id="rId8" Type="http://schemas.microsoft.com/office/2007/relationships/diagramDrawing" Target="../diagrams/drawing45.xml"/><Relationship Id="rId9" Type="http://schemas.openxmlformats.org/officeDocument/2006/relationships/diagramData" Target="../diagrams/data46.xml"/><Relationship Id="rId10" Type="http://schemas.openxmlformats.org/officeDocument/2006/relationships/diagramLayout" Target="../diagrams/layout46.xml"/></Relationships>
</file>

<file path=ppt/slides/_rels/slide28.xml.rels><?xml version="1.0" encoding="UTF-8" standalone="yes"?>
<Relationships xmlns="http://schemas.openxmlformats.org/package/2006/relationships"><Relationship Id="rId11" Type="http://schemas.openxmlformats.org/officeDocument/2006/relationships/diagramQuickStyle" Target="../diagrams/quickStyle49.xml"/><Relationship Id="rId12" Type="http://schemas.openxmlformats.org/officeDocument/2006/relationships/diagramColors" Target="../diagrams/colors49.xml"/><Relationship Id="rId13" Type="http://schemas.microsoft.com/office/2007/relationships/diagramDrawing" Target="../diagrams/drawing49.xml"/><Relationship Id="rId14" Type="http://schemas.openxmlformats.org/officeDocument/2006/relationships/diagramData" Target="../diagrams/data50.xml"/><Relationship Id="rId15" Type="http://schemas.openxmlformats.org/officeDocument/2006/relationships/diagramLayout" Target="../diagrams/layout50.xml"/><Relationship Id="rId16" Type="http://schemas.openxmlformats.org/officeDocument/2006/relationships/diagramQuickStyle" Target="../diagrams/quickStyle50.xml"/><Relationship Id="rId17" Type="http://schemas.openxmlformats.org/officeDocument/2006/relationships/diagramColors" Target="../diagrams/colors50.xml"/><Relationship Id="rId18" Type="http://schemas.microsoft.com/office/2007/relationships/diagramDrawing" Target="../diagrams/drawing50.xml"/><Relationship Id="rId1" Type="http://schemas.openxmlformats.org/officeDocument/2006/relationships/slideLayout" Target="../slideLayouts/slideLayout2.xml"/><Relationship Id="rId2" Type="http://schemas.openxmlformats.org/officeDocument/2006/relationships/hyperlink" Target="http://shossain.files.wordpress.com/2007/12/_mg_4539-01.jpg" TargetMode="External"/><Relationship Id="rId3" Type="http://schemas.openxmlformats.org/officeDocument/2006/relationships/image" Target="../media/image22.jpeg"/><Relationship Id="rId4" Type="http://schemas.openxmlformats.org/officeDocument/2006/relationships/diagramData" Target="../diagrams/data48.xml"/><Relationship Id="rId5" Type="http://schemas.openxmlformats.org/officeDocument/2006/relationships/diagramLayout" Target="../diagrams/layout48.xml"/><Relationship Id="rId6" Type="http://schemas.openxmlformats.org/officeDocument/2006/relationships/diagramQuickStyle" Target="../diagrams/quickStyle48.xml"/><Relationship Id="rId7" Type="http://schemas.openxmlformats.org/officeDocument/2006/relationships/diagramColors" Target="../diagrams/colors48.xml"/><Relationship Id="rId8" Type="http://schemas.microsoft.com/office/2007/relationships/diagramDrawing" Target="../diagrams/drawing48.xml"/><Relationship Id="rId9" Type="http://schemas.openxmlformats.org/officeDocument/2006/relationships/diagramData" Target="../diagrams/data49.xml"/><Relationship Id="rId10" Type="http://schemas.openxmlformats.org/officeDocument/2006/relationships/diagramLayout" Target="../diagrams/layout49.xml"/></Relationships>
</file>

<file path=ppt/slides/_rels/slide29.xml.rels><?xml version="1.0" encoding="UTF-8" standalone="yes"?>
<Relationships xmlns="http://schemas.openxmlformats.org/package/2006/relationships"><Relationship Id="rId11" Type="http://schemas.openxmlformats.org/officeDocument/2006/relationships/diagramLayout" Target="../diagrams/layout52.xml"/><Relationship Id="rId12" Type="http://schemas.openxmlformats.org/officeDocument/2006/relationships/diagramQuickStyle" Target="../diagrams/quickStyle52.xml"/><Relationship Id="rId13" Type="http://schemas.openxmlformats.org/officeDocument/2006/relationships/diagramColors" Target="../diagrams/colors52.xml"/><Relationship Id="rId14" Type="http://schemas.microsoft.com/office/2007/relationships/diagramDrawing" Target="../diagrams/drawing52.xml"/><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3.gif"/><Relationship Id="rId4" Type="http://schemas.openxmlformats.org/officeDocument/2006/relationships/image" Target="http://pubs.usgs.gov/circ/circ1186/images/fig25.gif" TargetMode="External"/><Relationship Id="rId5" Type="http://schemas.openxmlformats.org/officeDocument/2006/relationships/diagramData" Target="../diagrams/data51.xml"/><Relationship Id="rId6" Type="http://schemas.openxmlformats.org/officeDocument/2006/relationships/diagramLayout" Target="../diagrams/layout51.xml"/><Relationship Id="rId7" Type="http://schemas.openxmlformats.org/officeDocument/2006/relationships/diagramQuickStyle" Target="../diagrams/quickStyle51.xml"/><Relationship Id="rId8" Type="http://schemas.openxmlformats.org/officeDocument/2006/relationships/diagramColors" Target="../diagrams/colors51.xml"/><Relationship Id="rId9" Type="http://schemas.microsoft.com/office/2007/relationships/diagramDrawing" Target="../diagrams/drawing51.xml"/><Relationship Id="rId10" Type="http://schemas.openxmlformats.org/officeDocument/2006/relationships/diagramData" Target="../diagrams/data5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0.xml.rels><?xml version="1.0" encoding="UTF-8" standalone="yes"?>
<Relationships xmlns="http://schemas.openxmlformats.org/package/2006/relationships"><Relationship Id="rId11" Type="http://schemas.openxmlformats.org/officeDocument/2006/relationships/diagramLayout" Target="../diagrams/layout54.xml"/><Relationship Id="rId12" Type="http://schemas.openxmlformats.org/officeDocument/2006/relationships/diagramQuickStyle" Target="../diagrams/quickStyle54.xml"/><Relationship Id="rId13" Type="http://schemas.openxmlformats.org/officeDocument/2006/relationships/diagramColors" Target="../diagrams/colors54.xml"/><Relationship Id="rId14" Type="http://schemas.microsoft.com/office/2007/relationships/diagramDrawing" Target="../diagrams/drawing54.xml"/><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3.gif"/><Relationship Id="rId4" Type="http://schemas.openxmlformats.org/officeDocument/2006/relationships/image" Target="http://pubs.usgs.gov/circ/circ1186/images/fig25.gif" TargetMode="External"/><Relationship Id="rId5" Type="http://schemas.openxmlformats.org/officeDocument/2006/relationships/diagramData" Target="../diagrams/data53.xml"/><Relationship Id="rId6" Type="http://schemas.openxmlformats.org/officeDocument/2006/relationships/diagramLayout" Target="../diagrams/layout53.xml"/><Relationship Id="rId7" Type="http://schemas.openxmlformats.org/officeDocument/2006/relationships/diagramQuickStyle" Target="../diagrams/quickStyle53.xml"/><Relationship Id="rId8" Type="http://schemas.openxmlformats.org/officeDocument/2006/relationships/diagramColors" Target="../diagrams/colors53.xml"/><Relationship Id="rId9" Type="http://schemas.microsoft.com/office/2007/relationships/diagramDrawing" Target="../diagrams/drawing53.xml"/><Relationship Id="rId10" Type="http://schemas.openxmlformats.org/officeDocument/2006/relationships/diagramData" Target="../diagrams/data5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55.xml"/><Relationship Id="rId4" Type="http://schemas.openxmlformats.org/officeDocument/2006/relationships/diagramQuickStyle" Target="../diagrams/quickStyle55.xml"/><Relationship Id="rId5" Type="http://schemas.openxmlformats.org/officeDocument/2006/relationships/diagramColors" Target="../diagrams/colors55.xml"/><Relationship Id="rId6" Type="http://schemas.microsoft.com/office/2007/relationships/diagramDrawing" Target="../diagrams/drawing55.xml"/><Relationship Id="rId7" Type="http://schemas.openxmlformats.org/officeDocument/2006/relationships/diagramData" Target="../diagrams/data56.xml"/><Relationship Id="rId8" Type="http://schemas.openxmlformats.org/officeDocument/2006/relationships/diagramLayout" Target="../diagrams/layout56.xml"/><Relationship Id="rId9" Type="http://schemas.openxmlformats.org/officeDocument/2006/relationships/diagramQuickStyle" Target="../diagrams/quickStyle56.xml"/><Relationship Id="rId10" Type="http://schemas.openxmlformats.org/officeDocument/2006/relationships/diagramColors" Target="../diagrams/colors56.xml"/><Relationship Id="rId11" Type="http://schemas.microsoft.com/office/2007/relationships/diagramDrawing" Target="../diagrams/drawing56.xml"/><Relationship Id="rId1" Type="http://schemas.openxmlformats.org/officeDocument/2006/relationships/slideLayout" Target="../slideLayouts/slideLayout2.xml"/><Relationship Id="rId2" Type="http://schemas.openxmlformats.org/officeDocument/2006/relationships/diagramData" Target="../diagrams/data5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7.xml"/><Relationship Id="rId4" Type="http://schemas.openxmlformats.org/officeDocument/2006/relationships/diagramQuickStyle" Target="../diagrams/quickStyle57.xml"/><Relationship Id="rId5" Type="http://schemas.openxmlformats.org/officeDocument/2006/relationships/diagramColors" Target="../diagrams/colors57.xml"/><Relationship Id="rId6" Type="http://schemas.microsoft.com/office/2007/relationships/diagramDrawing" Target="../diagrams/drawing57.xml"/><Relationship Id="rId7" Type="http://schemas.openxmlformats.org/officeDocument/2006/relationships/diagramData" Target="../diagrams/data58.xml"/><Relationship Id="rId8" Type="http://schemas.openxmlformats.org/officeDocument/2006/relationships/diagramLayout" Target="../diagrams/layout58.xml"/><Relationship Id="rId9" Type="http://schemas.openxmlformats.org/officeDocument/2006/relationships/diagramQuickStyle" Target="../diagrams/quickStyle58.xml"/><Relationship Id="rId10" Type="http://schemas.openxmlformats.org/officeDocument/2006/relationships/diagramColors" Target="../diagrams/colors58.xml"/><Relationship Id="rId11" Type="http://schemas.microsoft.com/office/2007/relationships/diagramDrawing" Target="../diagrams/drawing58.xml"/><Relationship Id="rId1" Type="http://schemas.openxmlformats.org/officeDocument/2006/relationships/slideLayout" Target="../slideLayouts/slideLayout2.xml"/><Relationship Id="rId2" Type="http://schemas.openxmlformats.org/officeDocument/2006/relationships/diagramData" Target="../diagrams/data5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9.xml"/><Relationship Id="rId4" Type="http://schemas.openxmlformats.org/officeDocument/2006/relationships/diagramQuickStyle" Target="../diagrams/quickStyle59.xml"/><Relationship Id="rId5" Type="http://schemas.openxmlformats.org/officeDocument/2006/relationships/diagramColors" Target="../diagrams/colors59.xml"/><Relationship Id="rId6" Type="http://schemas.microsoft.com/office/2007/relationships/diagramDrawing" Target="../diagrams/drawing59.xml"/><Relationship Id="rId7" Type="http://schemas.openxmlformats.org/officeDocument/2006/relationships/diagramData" Target="../diagrams/data60.xml"/><Relationship Id="rId8" Type="http://schemas.openxmlformats.org/officeDocument/2006/relationships/diagramLayout" Target="../diagrams/layout60.xml"/><Relationship Id="rId9" Type="http://schemas.openxmlformats.org/officeDocument/2006/relationships/diagramQuickStyle" Target="../diagrams/quickStyle60.xml"/><Relationship Id="rId10" Type="http://schemas.openxmlformats.org/officeDocument/2006/relationships/diagramColors" Target="../diagrams/colors60.xml"/><Relationship Id="rId11" Type="http://schemas.microsoft.com/office/2007/relationships/diagramDrawing" Target="../diagrams/drawing60.xml"/><Relationship Id="rId1" Type="http://schemas.openxmlformats.org/officeDocument/2006/relationships/slideLayout" Target="../slideLayouts/slideLayout2.xml"/><Relationship Id="rId2" Type="http://schemas.openxmlformats.org/officeDocument/2006/relationships/diagramData" Target="../diagrams/data5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diagramData" Target="../diagrams/data3.xml"/><Relationship Id="rId8" Type="http://schemas.openxmlformats.org/officeDocument/2006/relationships/diagramLayout" Target="../diagrams/layout3.xml"/><Relationship Id="rId9" Type="http://schemas.openxmlformats.org/officeDocument/2006/relationships/diagramQuickStyle" Target="../diagrams/quickStyle3.xml"/><Relationship Id="rId10" Type="http://schemas.openxmlformats.org/officeDocument/2006/relationships/diagramColors" Target="../diagrams/colors3.xml"/><Relationship Id="rId11"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diagramData" Target="../diagrams/data5.xml"/><Relationship Id="rId8" Type="http://schemas.openxmlformats.org/officeDocument/2006/relationships/diagramLayout" Target="../diagrams/layout5.xml"/><Relationship Id="rId9" Type="http://schemas.openxmlformats.org/officeDocument/2006/relationships/diagramQuickStyle" Target="../diagrams/quickStyle5.xml"/><Relationship Id="rId10" Type="http://schemas.openxmlformats.org/officeDocument/2006/relationships/diagramColors" Target="../diagrams/colors5.xml"/><Relationship Id="rId11"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6.xml.rels><?xml version="1.0" encoding="UTF-8" standalone="yes"?>
<Relationships xmlns="http://schemas.openxmlformats.org/package/2006/relationships"><Relationship Id="rId11" Type="http://schemas.microsoft.com/office/2007/relationships/diagramDrawing" Target="../diagrams/drawing7.xml"/><Relationship Id="rId12" Type="http://schemas.openxmlformats.org/officeDocument/2006/relationships/image" Target="../media/image2.png"/><Relationship Id="rId13" Type="http://schemas.openxmlformats.org/officeDocument/2006/relationships/image" Target="../media/image3.png"/><Relationship Id="rId1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diagramData" Target="../diagrams/data6.xml"/><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diagramData" Target="../diagrams/data7.xml"/><Relationship Id="rId8" Type="http://schemas.openxmlformats.org/officeDocument/2006/relationships/diagramLayout" Target="../diagrams/layout7.xml"/><Relationship Id="rId9" Type="http://schemas.openxmlformats.org/officeDocument/2006/relationships/diagramQuickStyle" Target="../diagrams/quickStyle7.xml"/><Relationship Id="rId10" Type="http://schemas.openxmlformats.org/officeDocument/2006/relationships/diagramColors" Target="../diagrams/colors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7" Type="http://schemas.openxmlformats.org/officeDocument/2006/relationships/diagramData" Target="../diagrams/data9.xml"/><Relationship Id="rId8" Type="http://schemas.openxmlformats.org/officeDocument/2006/relationships/diagramLayout" Target="../diagrams/layout9.xml"/><Relationship Id="rId9" Type="http://schemas.openxmlformats.org/officeDocument/2006/relationships/diagramQuickStyle" Target="../diagrams/quickStyle9.xml"/><Relationship Id="rId10" Type="http://schemas.openxmlformats.org/officeDocument/2006/relationships/diagramColors" Target="../diagrams/colors9.xml"/><Relationship Id="rId11"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6.xml"/><Relationship Id="rId2" Type="http://schemas.openxmlformats.org/officeDocument/2006/relationships/diagramData" Target="../diagrams/data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631950" y="0"/>
            <a:ext cx="9144000" cy="6858000"/>
          </a:xfrm>
        </p:spPr>
        <p:txBody>
          <a:bodyPr rtlCol="0">
            <a:normAutofit fontScale="90000"/>
          </a:bodyPr>
          <a:lstStyle/>
          <a:p>
            <a:pPr>
              <a:defRPr/>
            </a:pPr>
            <a:r>
              <a:rPr lang="es-ES" sz="3100" b="1" i="1" dirty="0">
                <a:solidFill>
                  <a:schemeClr val="tx1">
                    <a:lumMod val="85000"/>
                    <a:lumOff val="15000"/>
                  </a:schemeClr>
                </a:solidFill>
              </a:rPr>
              <a:t>Universidad Autónoma del Estado de México</a:t>
            </a:r>
            <a:r>
              <a:rPr lang="es-ES" sz="2200" b="1" i="1" dirty="0">
                <a:solidFill>
                  <a:schemeClr val="tx1">
                    <a:lumMod val="85000"/>
                    <a:lumOff val="15000"/>
                  </a:schemeClr>
                </a:solidFill>
              </a:rPr>
              <a:t/>
            </a:r>
            <a:br>
              <a:rPr lang="es-ES" sz="2200" b="1" i="1" dirty="0">
                <a:solidFill>
                  <a:schemeClr val="tx1">
                    <a:lumMod val="85000"/>
                    <a:lumOff val="15000"/>
                  </a:schemeClr>
                </a:solidFill>
              </a:rPr>
            </a:br>
            <a:r>
              <a:rPr lang="es-ES" sz="2200" b="1" i="1" dirty="0">
                <a:solidFill>
                  <a:schemeClr val="tx1">
                    <a:lumMod val="85000"/>
                    <a:lumOff val="15000"/>
                  </a:schemeClr>
                </a:solidFill>
              </a:rPr>
              <a:t/>
            </a:r>
            <a:br>
              <a:rPr lang="es-ES" sz="2200" b="1" i="1" dirty="0">
                <a:solidFill>
                  <a:schemeClr val="tx1">
                    <a:lumMod val="85000"/>
                    <a:lumOff val="15000"/>
                  </a:schemeClr>
                </a:solidFill>
              </a:rPr>
            </a:br>
            <a:r>
              <a:rPr lang="es-ES" sz="2200" b="1" i="1" dirty="0">
                <a:solidFill>
                  <a:schemeClr val="tx1">
                    <a:lumMod val="85000"/>
                    <a:lumOff val="15000"/>
                  </a:schemeClr>
                </a:solidFill>
              </a:rPr>
              <a:t/>
            </a:r>
            <a:br>
              <a:rPr lang="es-ES" sz="2200" b="1" i="1" dirty="0">
                <a:solidFill>
                  <a:schemeClr val="tx1">
                    <a:lumMod val="85000"/>
                    <a:lumOff val="15000"/>
                  </a:schemeClr>
                </a:solidFill>
              </a:rPr>
            </a:br>
            <a:r>
              <a:rPr lang="es-ES" sz="4900" b="1" dirty="0">
                <a:solidFill>
                  <a:schemeClr val="tx1">
                    <a:lumMod val="85000"/>
                    <a:lumOff val="15000"/>
                  </a:schemeClr>
                </a:solidFill>
              </a:rPr>
              <a:t>Facultad de Ingeniería</a:t>
            </a:r>
            <a:r>
              <a:rPr lang="es-ES" sz="3100" b="1" dirty="0">
                <a:solidFill>
                  <a:schemeClr val="tx1">
                    <a:lumMod val="85000"/>
                    <a:lumOff val="15000"/>
                  </a:schemeClr>
                </a:solidFill>
              </a:rPr>
              <a:t/>
            </a:r>
            <a:br>
              <a:rPr lang="es-ES" sz="3100" b="1" dirty="0">
                <a:solidFill>
                  <a:schemeClr val="tx1">
                    <a:lumMod val="85000"/>
                    <a:lumOff val="15000"/>
                  </a:schemeClr>
                </a:solidFill>
              </a:rPr>
            </a:br>
            <a:r>
              <a:rPr lang="es-ES" sz="3100" b="1" dirty="0">
                <a:solidFill>
                  <a:schemeClr val="tx1">
                    <a:lumMod val="85000"/>
                    <a:lumOff val="15000"/>
                  </a:schemeClr>
                </a:solidFill>
              </a:rPr>
              <a:t/>
            </a:r>
            <a:br>
              <a:rPr lang="es-ES" sz="3100" b="1" dirty="0">
                <a:solidFill>
                  <a:schemeClr val="tx1">
                    <a:lumMod val="85000"/>
                    <a:lumOff val="15000"/>
                  </a:schemeClr>
                </a:solidFill>
              </a:rPr>
            </a:br>
            <a:r>
              <a:rPr lang="es-ES" sz="3600" dirty="0">
                <a:solidFill>
                  <a:schemeClr val="tx1">
                    <a:lumMod val="85000"/>
                    <a:lumOff val="15000"/>
                  </a:schemeClr>
                </a:solidFill>
              </a:rPr>
              <a:t>Sistemas de tratamiento</a:t>
            </a:r>
            <a:br>
              <a:rPr lang="es-ES" sz="3600" dirty="0">
                <a:solidFill>
                  <a:schemeClr val="tx1">
                    <a:lumMod val="85000"/>
                    <a:lumOff val="15000"/>
                  </a:schemeClr>
                </a:solidFill>
              </a:rPr>
            </a:br>
            <a:r>
              <a:rPr lang="es-ES" sz="2200" dirty="0">
                <a:solidFill>
                  <a:schemeClr val="tx1">
                    <a:lumMod val="85000"/>
                    <a:lumOff val="15000"/>
                  </a:schemeClr>
                </a:solidFill>
              </a:rPr>
              <a:t/>
            </a:r>
            <a:br>
              <a:rPr lang="es-ES" sz="2200" dirty="0">
                <a:solidFill>
                  <a:schemeClr val="tx1">
                    <a:lumMod val="85000"/>
                    <a:lumOff val="15000"/>
                  </a:schemeClr>
                </a:solidFill>
              </a:rPr>
            </a:br>
            <a:r>
              <a:rPr lang="es-ES" sz="2700" dirty="0">
                <a:solidFill>
                  <a:schemeClr val="tx1">
                    <a:lumMod val="85000"/>
                    <a:lumOff val="15000"/>
                  </a:schemeClr>
                </a:solidFill>
              </a:rPr>
              <a:t>Unidad IV: </a:t>
            </a:r>
            <a:r>
              <a:rPr lang="es-MX" sz="2700" dirty="0">
                <a:solidFill>
                  <a:schemeClr val="tx1">
                    <a:lumMod val="85000"/>
                    <a:lumOff val="15000"/>
                  </a:schemeClr>
                </a:solidFill>
              </a:rPr>
              <a:t>Sistemas de tratamiento de aguas residuales</a:t>
            </a:r>
            <a:r>
              <a:rPr lang="es-MX" sz="2200" dirty="0">
                <a:solidFill>
                  <a:schemeClr val="tx1">
                    <a:lumMod val="85000"/>
                    <a:lumOff val="15000"/>
                  </a:schemeClr>
                </a:solidFill>
              </a:rPr>
              <a:t/>
            </a:r>
            <a:br>
              <a:rPr lang="es-MX" sz="2200" dirty="0">
                <a:solidFill>
                  <a:schemeClr val="tx1">
                    <a:lumMod val="85000"/>
                    <a:lumOff val="15000"/>
                  </a:schemeClr>
                </a:solidFill>
              </a:rPr>
            </a:br>
            <a:r>
              <a:rPr lang="es-MX" sz="2200" dirty="0">
                <a:solidFill>
                  <a:schemeClr val="tx1">
                    <a:lumMod val="85000"/>
                    <a:lumOff val="15000"/>
                  </a:schemeClr>
                </a:solidFill>
              </a:rPr>
              <a:t>IV.</a:t>
            </a:r>
            <a:r>
              <a:rPr lang="es-ES" sz="3100" dirty="0">
                <a:solidFill>
                  <a:schemeClr val="tx1">
                    <a:lumMod val="85000"/>
                    <a:lumOff val="15000"/>
                  </a:schemeClr>
                </a:solidFill>
              </a:rPr>
              <a:t> 7.- Otros sistemas de tratamiento</a:t>
            </a:r>
            <a:br>
              <a:rPr lang="es-ES" sz="3100" dirty="0">
                <a:solidFill>
                  <a:schemeClr val="tx1">
                    <a:lumMod val="85000"/>
                    <a:lumOff val="15000"/>
                  </a:schemeClr>
                </a:solidFill>
              </a:rPr>
            </a:br>
            <a:r>
              <a:rPr lang="es-ES" sz="3100" dirty="0">
                <a:solidFill>
                  <a:schemeClr val="tx1">
                    <a:lumMod val="85000"/>
                    <a:lumOff val="15000"/>
                  </a:schemeClr>
                </a:solidFill>
              </a:rPr>
              <a:t/>
            </a:r>
            <a:br>
              <a:rPr lang="es-ES" sz="3100" dirty="0">
                <a:solidFill>
                  <a:schemeClr val="tx1">
                    <a:lumMod val="85000"/>
                    <a:lumOff val="15000"/>
                  </a:schemeClr>
                </a:solidFill>
              </a:rPr>
            </a:br>
            <a:r>
              <a:rPr lang="es-ES" b="1" i="1" dirty="0" smtClean="0">
                <a:solidFill>
                  <a:schemeClr val="tx1">
                    <a:lumMod val="85000"/>
                    <a:lumOff val="15000"/>
                  </a:schemeClr>
                </a:solidFill>
              </a:rPr>
              <a:t>Humedales</a:t>
            </a:r>
            <a:r>
              <a:rPr lang="es-ES" sz="4000" dirty="0">
                <a:solidFill>
                  <a:schemeClr val="tx1">
                    <a:lumMod val="85000"/>
                    <a:lumOff val="15000"/>
                  </a:schemeClr>
                </a:solidFill>
              </a:rPr>
              <a:t/>
            </a:r>
            <a:br>
              <a:rPr lang="es-ES" sz="4000" dirty="0">
                <a:solidFill>
                  <a:schemeClr val="tx1">
                    <a:lumMod val="85000"/>
                    <a:lumOff val="15000"/>
                  </a:schemeClr>
                </a:solidFill>
              </a:rPr>
            </a:br>
            <a:r>
              <a:rPr lang="es-ES" sz="4900" b="1" dirty="0">
                <a:solidFill>
                  <a:schemeClr val="tx1">
                    <a:lumMod val="85000"/>
                    <a:lumOff val="15000"/>
                  </a:schemeClr>
                </a:solidFill>
              </a:rPr>
              <a:t>“</a:t>
            </a:r>
            <a:r>
              <a:rPr lang="es-MX" sz="3600" b="1" dirty="0">
                <a:solidFill>
                  <a:schemeClr val="bg1">
                    <a:lumMod val="10000"/>
                  </a:schemeClr>
                </a:solidFill>
              </a:rPr>
              <a:t>Servicios y funciones</a:t>
            </a:r>
            <a:r>
              <a:rPr lang="es-ES" sz="4000" b="1" dirty="0" smtClean="0">
                <a:solidFill>
                  <a:schemeClr val="tx1">
                    <a:lumMod val="85000"/>
                    <a:lumOff val="15000"/>
                  </a:schemeClr>
                </a:solidFill>
              </a:rPr>
              <a:t>”</a:t>
            </a:r>
            <a:r>
              <a:rPr lang="es-ES" sz="4000" dirty="0" smtClean="0">
                <a:solidFill>
                  <a:schemeClr val="tx1">
                    <a:lumMod val="85000"/>
                    <a:lumOff val="15000"/>
                  </a:schemeClr>
                </a:solidFill>
              </a:rPr>
              <a:t/>
            </a:r>
            <a:br>
              <a:rPr lang="es-ES" sz="4000" dirty="0" smtClean="0">
                <a:solidFill>
                  <a:schemeClr val="tx1">
                    <a:lumMod val="85000"/>
                    <a:lumOff val="15000"/>
                  </a:schemeClr>
                </a:solidFill>
              </a:rPr>
            </a:br>
            <a:r>
              <a:rPr lang="es-ES" sz="4000" dirty="0" smtClean="0">
                <a:solidFill>
                  <a:schemeClr val="tx1">
                    <a:lumMod val="85000"/>
                    <a:lumOff val="15000"/>
                  </a:schemeClr>
                </a:solidFill>
              </a:rPr>
              <a:t/>
            </a:r>
            <a:br>
              <a:rPr lang="es-ES" sz="4000" dirty="0" smtClean="0">
                <a:solidFill>
                  <a:schemeClr val="tx1">
                    <a:lumMod val="85000"/>
                    <a:lumOff val="15000"/>
                  </a:schemeClr>
                </a:solidFill>
              </a:rPr>
            </a:br>
            <a:r>
              <a:rPr lang="es-ES" sz="4000" dirty="0">
                <a:solidFill>
                  <a:schemeClr val="tx1">
                    <a:lumMod val="85000"/>
                    <a:lumOff val="15000"/>
                  </a:schemeClr>
                </a:solidFill>
              </a:rPr>
              <a:t/>
            </a:r>
            <a:br>
              <a:rPr lang="es-ES" sz="4000" dirty="0">
                <a:solidFill>
                  <a:schemeClr val="tx1">
                    <a:lumMod val="85000"/>
                    <a:lumOff val="15000"/>
                  </a:schemeClr>
                </a:solidFill>
              </a:rPr>
            </a:br>
            <a:r>
              <a:rPr lang="es-ES" sz="2800" dirty="0" smtClean="0">
                <a:solidFill>
                  <a:schemeClr val="tx1">
                    <a:lumMod val="85000"/>
                    <a:lumOff val="15000"/>
                  </a:schemeClr>
                </a:solidFill>
              </a:rPr>
              <a:t>Octubre 2016</a:t>
            </a:r>
            <a:endParaRPr lang="es-MX" sz="1600" b="1" dirty="0">
              <a:solidFill>
                <a:schemeClr val="tx1">
                  <a:lumMod val="85000"/>
                  <a:lumOff val="15000"/>
                </a:schemeClr>
              </a:solidFill>
            </a:endParaRPr>
          </a:p>
        </p:txBody>
      </p:sp>
      <p:graphicFrame>
        <p:nvGraphicFramePr>
          <p:cNvPr id="7" name="Diagrama 6"/>
          <p:cNvGraphicFramePr/>
          <p:nvPr>
            <p:extLst>
              <p:ext uri="{D42A27DB-BD31-4B8C-83A1-F6EECF244321}">
                <p14:modId xmlns:p14="http://schemas.microsoft.com/office/powerpoint/2010/main" val="1141874601"/>
              </p:ext>
            </p:extLst>
          </p:nvPr>
        </p:nvGraphicFramePr>
        <p:xfrm>
          <a:off x="3902331" y="5656988"/>
          <a:ext cx="4752528" cy="792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1916783"/>
      </p:ext>
    </p:extLst>
  </p:cSld>
  <p:clrMapOvr>
    <a:masterClrMapping/>
  </p:clrMapOvr>
  <p:transition spd="slow">
    <p:blinds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nvGraphicFramePr>
        <p:xfrm>
          <a:off x="2006372" y="980729"/>
          <a:ext cx="4572000" cy="5040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23"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64364" y="-26988"/>
            <a:ext cx="3703637"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0724"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59600" y="4740276"/>
            <a:ext cx="3708400"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0725" name="TextBox 5"/>
          <p:cNvSpPr txBox="1">
            <a:spLocks noChangeArrowheads="1"/>
          </p:cNvSpPr>
          <p:nvPr/>
        </p:nvSpPr>
        <p:spPr bwMode="auto">
          <a:xfrm>
            <a:off x="2825751" y="6221414"/>
            <a:ext cx="2790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400">
                <a:solidFill>
                  <a:srgbClr val="004200"/>
                </a:solidFill>
              </a:rPr>
              <a:t>Fuente:  MA, 2005; Joshua Farley</a:t>
            </a:r>
          </a:p>
        </p:txBody>
      </p:sp>
      <p:pic>
        <p:nvPicPr>
          <p:cNvPr id="30726" name="Picture 5" descr="floating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2492375"/>
            <a:ext cx="3708400" cy="22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7" name="AutoShape 8"/>
          <p:cNvSpPr>
            <a:spLocks noChangeAspect="1" noChangeArrowheads="1"/>
          </p:cNvSpPr>
          <p:nvPr/>
        </p:nvSpPr>
        <p:spPr bwMode="auto">
          <a:xfrm>
            <a:off x="1524000" y="1412876"/>
            <a:ext cx="5329238" cy="514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endParaRPr lang="es-MX" altLang="es-MX"/>
          </a:p>
        </p:txBody>
      </p:sp>
      <p:graphicFrame>
        <p:nvGraphicFramePr>
          <p:cNvPr id="15" name="14 Diagrama"/>
          <p:cNvGraphicFramePr/>
          <p:nvPr/>
        </p:nvGraphicFramePr>
        <p:xfrm>
          <a:off x="1991544" y="260649"/>
          <a:ext cx="4824412" cy="523875"/>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3892018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1" descr="nz stream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426" y="1341439"/>
            <a:ext cx="3205163" cy="240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32" descr="nz stream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8376" y="4171951"/>
            <a:ext cx="3097213" cy="205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Diagrama 2"/>
          <p:cNvGraphicFramePr/>
          <p:nvPr/>
        </p:nvGraphicFramePr>
        <p:xfrm>
          <a:off x="1703512" y="980729"/>
          <a:ext cx="5400600" cy="526297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1749" name="TextBox 5"/>
          <p:cNvSpPr txBox="1">
            <a:spLocks noChangeArrowheads="1"/>
          </p:cNvSpPr>
          <p:nvPr/>
        </p:nvSpPr>
        <p:spPr bwMode="auto">
          <a:xfrm>
            <a:off x="7418389" y="6400801"/>
            <a:ext cx="2790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400">
                <a:solidFill>
                  <a:srgbClr val="004200"/>
                </a:solidFill>
              </a:rPr>
              <a:t>Fuente:  MA, 2005; Joshua Farley</a:t>
            </a:r>
          </a:p>
        </p:txBody>
      </p:sp>
    </p:spTree>
    <p:extLst>
      <p:ext uri="{BB962C8B-B14F-4D97-AF65-F5344CB8AC3E}">
        <p14:creationId xmlns:p14="http://schemas.microsoft.com/office/powerpoint/2010/main" val="33416493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10 Diagrama"/>
          <p:cNvGraphicFramePr/>
          <p:nvPr/>
        </p:nvGraphicFramePr>
        <p:xfrm>
          <a:off x="2639616" y="404664"/>
          <a:ext cx="6419056" cy="12821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11 Diagrama"/>
          <p:cNvGraphicFramePr/>
          <p:nvPr/>
        </p:nvGraphicFramePr>
        <p:xfrm>
          <a:off x="1981200" y="2060848"/>
          <a:ext cx="4762872" cy="18722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4" name="13 Diagrama"/>
          <p:cNvGraphicFramePr/>
          <p:nvPr/>
        </p:nvGraphicFramePr>
        <p:xfrm>
          <a:off x="2027548" y="3789040"/>
          <a:ext cx="4716524" cy="208823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33797" name="Picture 2" descr="nz stream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104063" y="2130425"/>
            <a:ext cx="3390900"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Rectángulo 1"/>
          <p:cNvSpPr>
            <a:spLocks noChangeArrowheads="1"/>
          </p:cNvSpPr>
          <p:nvPr/>
        </p:nvSpPr>
        <p:spPr bwMode="auto">
          <a:xfrm>
            <a:off x="6959601" y="5876926"/>
            <a:ext cx="35353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n-US" altLang="es-MX" sz="1200">
                <a:solidFill>
                  <a:schemeClr val="accent2"/>
                </a:solidFill>
                <a:latin typeface="Arial" panose="020B0604020202020204" pitchFamily="34" charset="0"/>
              </a:rPr>
              <a:t>Gonzalez–Bashan et al., 2000. Canadian Journal of Microbiology</a:t>
            </a:r>
            <a:endParaRPr lang="es-MX" altLang="es-MX" sz="1200"/>
          </a:p>
        </p:txBody>
      </p:sp>
    </p:spTree>
    <p:extLst>
      <p:ext uri="{BB962C8B-B14F-4D97-AF65-F5344CB8AC3E}">
        <p14:creationId xmlns:p14="http://schemas.microsoft.com/office/powerpoint/2010/main" val="1190769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10 Diagrama"/>
          <p:cNvGraphicFramePr/>
          <p:nvPr/>
        </p:nvGraphicFramePr>
        <p:xfrm>
          <a:off x="2639616" y="404664"/>
          <a:ext cx="6419056" cy="12821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4819" name="Picture 2" descr="nz stream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04063" y="2130425"/>
            <a:ext cx="3390900"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12 Diagrama"/>
          <p:cNvGraphicFramePr/>
          <p:nvPr/>
        </p:nvGraphicFramePr>
        <p:xfrm>
          <a:off x="2063553" y="2129656"/>
          <a:ext cx="4524090" cy="121092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14 Diagrama"/>
          <p:cNvGraphicFramePr/>
          <p:nvPr/>
        </p:nvGraphicFramePr>
        <p:xfrm>
          <a:off x="2063554" y="3600814"/>
          <a:ext cx="4524089" cy="108012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15 Diagrama"/>
          <p:cNvGraphicFramePr/>
          <p:nvPr/>
        </p:nvGraphicFramePr>
        <p:xfrm>
          <a:off x="2063554" y="4941168"/>
          <a:ext cx="4524089" cy="1368152"/>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34823" name="Rectángulo 8"/>
          <p:cNvSpPr>
            <a:spLocks noChangeArrowheads="1"/>
          </p:cNvSpPr>
          <p:nvPr/>
        </p:nvSpPr>
        <p:spPr bwMode="auto">
          <a:xfrm>
            <a:off x="6959601" y="5876926"/>
            <a:ext cx="35353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n-US" altLang="es-MX" sz="1200">
                <a:solidFill>
                  <a:schemeClr val="accent2"/>
                </a:solidFill>
                <a:latin typeface="Arial" panose="020B0604020202020204" pitchFamily="34" charset="0"/>
              </a:rPr>
              <a:t>Gonzalez–Bashan et al., 2000. Canadian Journal of Microbiology</a:t>
            </a:r>
            <a:endParaRPr lang="es-MX" altLang="es-MX" sz="1200"/>
          </a:p>
        </p:txBody>
      </p:sp>
    </p:spTree>
    <p:extLst>
      <p:ext uri="{BB962C8B-B14F-4D97-AF65-F5344CB8AC3E}">
        <p14:creationId xmlns:p14="http://schemas.microsoft.com/office/powerpoint/2010/main" val="41754467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10 Diagrama"/>
          <p:cNvGraphicFramePr/>
          <p:nvPr/>
        </p:nvGraphicFramePr>
        <p:xfrm>
          <a:off x="3143672" y="476672"/>
          <a:ext cx="5760640" cy="648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11 Diagrama"/>
          <p:cNvGraphicFramePr/>
          <p:nvPr/>
        </p:nvGraphicFramePr>
        <p:xfrm>
          <a:off x="2063552" y="1412776"/>
          <a:ext cx="4680520" cy="25202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4" name="13 Diagrama"/>
          <p:cNvGraphicFramePr/>
          <p:nvPr/>
        </p:nvGraphicFramePr>
        <p:xfrm>
          <a:off x="2070304" y="3789040"/>
          <a:ext cx="4601760" cy="216029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35845" name="Picture 22" descr="nz stream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886576" y="1628776"/>
            <a:ext cx="3457575"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Rectángulo 1"/>
          <p:cNvSpPr>
            <a:spLocks noChangeArrowheads="1"/>
          </p:cNvSpPr>
          <p:nvPr/>
        </p:nvSpPr>
        <p:spPr bwMode="auto">
          <a:xfrm>
            <a:off x="6913564" y="5976938"/>
            <a:ext cx="343058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n-US" altLang="es-MX" sz="1200">
                <a:solidFill>
                  <a:schemeClr val="accent2"/>
                </a:solidFill>
                <a:latin typeface="Arial" panose="020B0604020202020204" pitchFamily="34" charset="0"/>
              </a:rPr>
              <a:t>Gonzalez–Bashan et al., 2000. Canadian Journal of Microbiology</a:t>
            </a:r>
            <a:endParaRPr lang="es-MX" altLang="es-MX" sz="1200"/>
          </a:p>
        </p:txBody>
      </p:sp>
    </p:spTree>
    <p:extLst>
      <p:ext uri="{BB962C8B-B14F-4D97-AF65-F5344CB8AC3E}">
        <p14:creationId xmlns:p14="http://schemas.microsoft.com/office/powerpoint/2010/main" val="2855342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10 Diagrama"/>
          <p:cNvGraphicFramePr/>
          <p:nvPr/>
        </p:nvGraphicFramePr>
        <p:xfrm>
          <a:off x="3143672" y="476672"/>
          <a:ext cx="5760640" cy="648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6867" name="Picture 22" descr="nz stream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86576" y="1628776"/>
            <a:ext cx="3457575"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Rectángulo 1"/>
          <p:cNvSpPr>
            <a:spLocks noChangeArrowheads="1"/>
          </p:cNvSpPr>
          <p:nvPr/>
        </p:nvSpPr>
        <p:spPr bwMode="auto">
          <a:xfrm>
            <a:off x="6913564" y="5976938"/>
            <a:ext cx="343058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n-US" altLang="es-MX" sz="1200">
                <a:solidFill>
                  <a:schemeClr val="accent2"/>
                </a:solidFill>
                <a:latin typeface="Arial" panose="020B0604020202020204" pitchFamily="34" charset="0"/>
              </a:rPr>
              <a:t>Gonzalez–Bashan et al., 2000. Canadian Journal of Microbiology</a:t>
            </a:r>
            <a:endParaRPr lang="es-MX" altLang="es-MX" sz="1200"/>
          </a:p>
        </p:txBody>
      </p:sp>
      <p:graphicFrame>
        <p:nvGraphicFramePr>
          <p:cNvPr id="7" name="12 Diagrama"/>
          <p:cNvGraphicFramePr/>
          <p:nvPr/>
        </p:nvGraphicFramePr>
        <p:xfrm>
          <a:off x="2723967" y="1628751"/>
          <a:ext cx="3732073" cy="184840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8" name="14 Diagrama"/>
          <p:cNvGraphicFramePr/>
          <p:nvPr/>
        </p:nvGraphicFramePr>
        <p:xfrm>
          <a:off x="2718893" y="4077072"/>
          <a:ext cx="3881163" cy="198022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14958404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135188" y="2205038"/>
          <a:ext cx="7993062" cy="4208463"/>
        </p:xfrm>
        <a:graphic>
          <a:graphicData uri="http://schemas.openxmlformats.org/drawingml/2006/table">
            <a:tbl>
              <a:tblPr>
                <a:tableStyleId>{0505E3EF-67EA-436B-97B2-0124C06EBD24}</a:tableStyleId>
              </a:tblPr>
              <a:tblGrid>
                <a:gridCol w="3780112"/>
                <a:gridCol w="4212950"/>
              </a:tblGrid>
              <a:tr h="757480">
                <a:tc gridSpan="2">
                  <a:txBody>
                    <a:bodyPr/>
                    <a:lstStyle/>
                    <a:p>
                      <a:pPr marL="0" marR="0" algn="just">
                        <a:spcBef>
                          <a:spcPts val="0"/>
                        </a:spcBef>
                        <a:spcAft>
                          <a:spcPts val="0"/>
                        </a:spcAft>
                      </a:pPr>
                      <a:r>
                        <a:rPr lang="es-ES" sz="2000" b="1" dirty="0" smtClean="0"/>
                        <a:t>Apoyo</a:t>
                      </a:r>
                      <a:r>
                        <a:rPr lang="en-US" sz="2000" b="1" dirty="0" smtClean="0"/>
                        <a:t>                                                 </a:t>
                      </a:r>
                      <a:r>
                        <a:rPr lang="es-ES" sz="2000" b="1" dirty="0" smtClean="0"/>
                        <a:t>Ejemplos</a:t>
                      </a:r>
                      <a:endParaRPr lang="en-US" sz="2000" b="1" dirty="0">
                        <a:solidFill>
                          <a:schemeClr val="bg1"/>
                        </a:solidFill>
                        <a:latin typeface="Arial Black"/>
                        <a:ea typeface="Times New Roman"/>
                        <a:cs typeface="Times New Roman"/>
                      </a:endParaRPr>
                    </a:p>
                  </a:txBody>
                  <a:tcPr marL="68430" marR="68430" marT="0" marB="0"/>
                </a:tc>
                <a:tc hMerge="1">
                  <a:txBody>
                    <a:bodyPr/>
                    <a:lstStyle/>
                    <a:p>
                      <a:endParaRPr lang="en-US"/>
                    </a:p>
                  </a:txBody>
                  <a:tcPr/>
                </a:tc>
              </a:tr>
              <a:tr h="1514961">
                <a:tc>
                  <a:txBody>
                    <a:bodyPr/>
                    <a:lstStyle/>
                    <a:p>
                      <a:pPr marL="0" marR="0">
                        <a:spcBef>
                          <a:spcPts val="0"/>
                        </a:spcBef>
                        <a:spcAft>
                          <a:spcPts val="0"/>
                        </a:spcAft>
                      </a:pPr>
                      <a:r>
                        <a:rPr lang="es-ES" sz="2000" b="1" dirty="0" smtClean="0"/>
                        <a:t>Formación del suelo</a:t>
                      </a:r>
                      <a:endParaRPr lang="en-US" sz="2000" b="1" dirty="0">
                        <a:solidFill>
                          <a:schemeClr val="bg1"/>
                        </a:solidFill>
                        <a:latin typeface="Arial Black"/>
                        <a:ea typeface="Times New Roman"/>
                        <a:cs typeface="Times New Roman"/>
                      </a:endParaRPr>
                    </a:p>
                  </a:txBody>
                  <a:tcPr marL="68430" marR="68430" marT="0" marB="0"/>
                </a:tc>
                <a:tc>
                  <a:txBody>
                    <a:bodyPr/>
                    <a:lstStyle/>
                    <a:p>
                      <a:pPr marL="0" marR="0" algn="just">
                        <a:spcBef>
                          <a:spcPts val="0"/>
                        </a:spcBef>
                        <a:spcAft>
                          <a:spcPts val="0"/>
                        </a:spcAft>
                      </a:pPr>
                      <a:r>
                        <a:rPr lang="es-ES" sz="2000" b="1" dirty="0" smtClean="0"/>
                        <a:t>Retención de sedimentos y la acumulación de materia orgánica</a:t>
                      </a:r>
                      <a:endParaRPr lang="en-US" sz="2000" b="1" dirty="0">
                        <a:solidFill>
                          <a:schemeClr val="bg1"/>
                        </a:solidFill>
                        <a:latin typeface="Arial Black"/>
                        <a:ea typeface="Times New Roman"/>
                        <a:cs typeface="Times New Roman"/>
                      </a:endParaRPr>
                    </a:p>
                  </a:txBody>
                  <a:tcPr marL="68430" marR="68430" marT="0" marB="0"/>
                </a:tc>
              </a:tr>
              <a:tr h="968011">
                <a:tc>
                  <a:txBody>
                    <a:bodyPr/>
                    <a:lstStyle/>
                    <a:p>
                      <a:pPr marL="0" marR="0">
                        <a:spcBef>
                          <a:spcPts val="0"/>
                        </a:spcBef>
                        <a:spcAft>
                          <a:spcPts val="0"/>
                        </a:spcAft>
                      </a:pPr>
                      <a:r>
                        <a:rPr lang="es-ES" sz="2000" b="1" dirty="0" smtClean="0"/>
                        <a:t>El ciclo de nutrientes</a:t>
                      </a:r>
                      <a:endParaRPr lang="en-US" sz="2000" b="1" dirty="0">
                        <a:solidFill>
                          <a:schemeClr val="bg1"/>
                        </a:solidFill>
                        <a:latin typeface="Arial Black"/>
                        <a:ea typeface="Times New Roman"/>
                        <a:cs typeface="Times New Roman"/>
                      </a:endParaRPr>
                    </a:p>
                  </a:txBody>
                  <a:tcPr marL="68430" marR="68430" marT="0" marB="0"/>
                </a:tc>
                <a:tc>
                  <a:txBody>
                    <a:bodyPr/>
                    <a:lstStyle/>
                    <a:p>
                      <a:pPr marL="0" marR="0" algn="just">
                        <a:spcBef>
                          <a:spcPts val="0"/>
                        </a:spcBef>
                        <a:spcAft>
                          <a:spcPts val="0"/>
                        </a:spcAft>
                      </a:pPr>
                      <a:r>
                        <a:rPr lang="es-ES" sz="2000" b="1" dirty="0" smtClean="0"/>
                        <a:t>Almacenamiento, reciclaje, procesamiento y adquisición de nutrientes</a:t>
                      </a:r>
                      <a:endParaRPr lang="en-US" sz="2000" b="1" dirty="0">
                        <a:solidFill>
                          <a:schemeClr val="bg1"/>
                        </a:solidFill>
                        <a:latin typeface="Arial Black"/>
                        <a:ea typeface="Times New Roman"/>
                        <a:cs typeface="Times New Roman"/>
                      </a:endParaRPr>
                    </a:p>
                  </a:txBody>
                  <a:tcPr marL="68430" marR="68430" marT="0" marB="0"/>
                </a:tc>
              </a:tr>
              <a:tr h="968011">
                <a:tc>
                  <a:txBody>
                    <a:bodyPr/>
                    <a:lstStyle/>
                    <a:p>
                      <a:pPr marL="0" marR="0">
                        <a:spcBef>
                          <a:spcPts val="0"/>
                        </a:spcBef>
                        <a:spcAft>
                          <a:spcPts val="0"/>
                        </a:spcAft>
                      </a:pPr>
                      <a:r>
                        <a:rPr lang="es-ES" sz="2000" b="1" dirty="0" smtClean="0"/>
                        <a:t>Biodiversidad</a:t>
                      </a:r>
                      <a:endParaRPr lang="en-US" sz="2000" b="1" dirty="0">
                        <a:solidFill>
                          <a:schemeClr val="bg1"/>
                        </a:solidFill>
                        <a:latin typeface="Verdana" pitchFamily="34" charset="0"/>
                        <a:ea typeface="Times New Roman"/>
                        <a:cs typeface="Times New Roman"/>
                      </a:endParaRPr>
                    </a:p>
                  </a:txBody>
                  <a:tcPr marL="68430" marR="68430" marT="0" marB="0"/>
                </a:tc>
                <a:tc>
                  <a:txBody>
                    <a:bodyPr/>
                    <a:lstStyle/>
                    <a:p>
                      <a:pPr marL="0" marR="0" algn="just">
                        <a:spcBef>
                          <a:spcPts val="0"/>
                        </a:spcBef>
                        <a:spcAft>
                          <a:spcPts val="0"/>
                        </a:spcAft>
                      </a:pPr>
                      <a:r>
                        <a:rPr kumimoji="0" lang="en-US" sz="2000" b="1" kern="1200" dirty="0" smtClean="0"/>
                        <a:t>Habitat de </a:t>
                      </a:r>
                      <a:r>
                        <a:rPr kumimoji="0" lang="en-US" sz="2000" b="1" kern="1200" dirty="0" err="1" smtClean="0"/>
                        <a:t>especies</a:t>
                      </a:r>
                      <a:endParaRPr kumimoji="0" lang="en-US" sz="2000" b="1" kern="1200" dirty="0">
                        <a:solidFill>
                          <a:schemeClr val="bg1"/>
                        </a:solidFill>
                        <a:latin typeface="+mn-lt"/>
                        <a:ea typeface="+mn-ea"/>
                        <a:cs typeface="+mn-cs"/>
                      </a:endParaRPr>
                    </a:p>
                  </a:txBody>
                  <a:tcPr marL="68430" marR="68430" marT="0" marB="0"/>
                </a:tc>
              </a:tr>
            </a:tbl>
          </a:graphicData>
        </a:graphic>
      </p:graphicFrame>
      <p:graphicFrame>
        <p:nvGraphicFramePr>
          <p:cNvPr id="5" name="4 Diagrama"/>
          <p:cNvGraphicFramePr/>
          <p:nvPr/>
        </p:nvGraphicFramePr>
        <p:xfrm>
          <a:off x="2135188" y="511174"/>
          <a:ext cx="7993062" cy="1333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464007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a 11"/>
          <p:cNvGraphicFramePr/>
          <p:nvPr/>
        </p:nvGraphicFramePr>
        <p:xfrm>
          <a:off x="1847528" y="1052736"/>
          <a:ext cx="871296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74726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Marcador de contenido"/>
          <p:cNvGraphicFramePr>
            <a:graphicFrameLocks noGrp="1"/>
          </p:cNvGraphicFramePr>
          <p:nvPr>
            <p:ph idx="1"/>
          </p:nvPr>
        </p:nvGraphicFramePr>
        <p:xfrm>
          <a:off x="2249816" y="1844824"/>
          <a:ext cx="3990200" cy="5013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9939" name="TextBox 3"/>
          <p:cNvSpPr txBox="1">
            <a:spLocks noChangeArrowheads="1"/>
          </p:cNvSpPr>
          <p:nvPr/>
        </p:nvSpPr>
        <p:spPr bwMode="auto">
          <a:xfrm>
            <a:off x="7685088" y="6381750"/>
            <a:ext cx="24431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600"/>
              <a:t>Source: MA Presentation</a:t>
            </a:r>
          </a:p>
        </p:txBody>
      </p:sp>
      <p:grpSp>
        <p:nvGrpSpPr>
          <p:cNvPr id="2" name="6 Grupo"/>
          <p:cNvGrpSpPr/>
          <p:nvPr/>
        </p:nvGrpSpPr>
        <p:grpSpPr>
          <a:xfrm>
            <a:off x="2279576" y="332657"/>
            <a:ext cx="7467600" cy="1099759"/>
            <a:chOff x="0" y="26184"/>
            <a:chExt cx="7467600" cy="1099759"/>
          </a:xfrm>
          <a:scene3d>
            <a:camera prst="orthographicFront"/>
            <a:lightRig rig="flat" dir="t"/>
          </a:scene3d>
        </p:grpSpPr>
        <p:sp>
          <p:nvSpPr>
            <p:cNvPr id="8" name="7 Rectángulo redondeado"/>
            <p:cNvSpPr/>
            <p:nvPr/>
          </p:nvSpPr>
          <p:spPr>
            <a:xfrm>
              <a:off x="0" y="26184"/>
              <a:ext cx="7467600" cy="1099759"/>
            </a:xfrm>
            <a:prstGeom prst="roundRect">
              <a:avLst/>
            </a:prstGeom>
            <a:solidFill>
              <a:srgbClr val="71A400"/>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9" name="8 Rectángulo"/>
            <p:cNvSpPr/>
            <p:nvPr/>
          </p:nvSpPr>
          <p:spPr>
            <a:xfrm>
              <a:off x="53686" y="79870"/>
              <a:ext cx="7360228" cy="992387"/>
            </a:xfrm>
            <a:prstGeom prst="rect">
              <a:avLst/>
            </a:prstGeom>
            <a:sp3d/>
          </p:spPr>
          <p:style>
            <a:lnRef idx="0">
              <a:scrgbClr r="0" g="0" b="0"/>
            </a:lnRef>
            <a:fillRef idx="0">
              <a:scrgbClr r="0" g="0" b="0"/>
            </a:fillRef>
            <a:effectRef idx="0">
              <a:scrgbClr r="0" g="0" b="0"/>
            </a:effectRef>
            <a:fontRef idx="minor">
              <a:schemeClr val="lt1"/>
            </a:fontRef>
          </p:style>
          <p:txBody>
            <a:bodyPr lIns="80010" tIns="80010" rIns="80010" bIns="80010" spcCol="1270" anchor="ctr"/>
            <a:lstStyle/>
            <a:p>
              <a:pPr algn="ctr" defTabSz="933450">
                <a:lnSpc>
                  <a:spcPct val="90000"/>
                </a:lnSpc>
                <a:spcAft>
                  <a:spcPct val="35000"/>
                </a:spcAft>
                <a:defRPr/>
              </a:pPr>
              <a:r>
                <a:rPr lang="es-ES" b="1" dirty="0"/>
                <a:t>Impulsores del cambio de ecosistema de humedales</a:t>
              </a:r>
              <a:endParaRPr lang="en-US" b="1" dirty="0"/>
            </a:p>
          </p:txBody>
        </p:sp>
      </p:grpSp>
      <p:pic>
        <p:nvPicPr>
          <p:cNvPr id="39941" name="Picture 6" descr="D:\Pictures\Picturs for Report\Pic for Guk\Novib-Photo\P1010038.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8589" y="1843088"/>
            <a:ext cx="3654425" cy="217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Imagen 2"/>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478588" y="4181476"/>
            <a:ext cx="3649662"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341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Marcador de contenido"/>
          <p:cNvGraphicFramePr>
            <a:graphicFrameLocks noGrp="1"/>
          </p:cNvGraphicFramePr>
          <p:nvPr>
            <p:ph idx="1"/>
          </p:nvPr>
        </p:nvGraphicFramePr>
        <p:xfrm>
          <a:off x="1991544" y="1988841"/>
          <a:ext cx="3886200" cy="39604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6 Grupo"/>
          <p:cNvGrpSpPr/>
          <p:nvPr/>
        </p:nvGrpSpPr>
        <p:grpSpPr>
          <a:xfrm>
            <a:off x="2279576" y="332657"/>
            <a:ext cx="7467600" cy="1099759"/>
            <a:chOff x="0" y="26184"/>
            <a:chExt cx="7467600" cy="1099759"/>
          </a:xfrm>
          <a:scene3d>
            <a:camera prst="orthographicFront"/>
            <a:lightRig rig="flat" dir="t"/>
          </a:scene3d>
        </p:grpSpPr>
        <p:sp>
          <p:nvSpPr>
            <p:cNvPr id="8" name="7 Rectángulo redondeado"/>
            <p:cNvSpPr/>
            <p:nvPr/>
          </p:nvSpPr>
          <p:spPr>
            <a:xfrm>
              <a:off x="0" y="26184"/>
              <a:ext cx="7467600" cy="1099759"/>
            </a:xfrm>
            <a:prstGeom prst="roundRect">
              <a:avLst/>
            </a:prstGeom>
            <a:solidFill>
              <a:srgbClr val="71A400"/>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9" name="8 Rectángulo"/>
            <p:cNvSpPr/>
            <p:nvPr/>
          </p:nvSpPr>
          <p:spPr>
            <a:xfrm>
              <a:off x="53686" y="79870"/>
              <a:ext cx="7360228" cy="992387"/>
            </a:xfrm>
            <a:prstGeom prst="rect">
              <a:avLst/>
            </a:prstGeom>
            <a:sp3d/>
          </p:spPr>
          <p:style>
            <a:lnRef idx="0">
              <a:scrgbClr r="0" g="0" b="0"/>
            </a:lnRef>
            <a:fillRef idx="0">
              <a:scrgbClr r="0" g="0" b="0"/>
            </a:fillRef>
            <a:effectRef idx="0">
              <a:scrgbClr r="0" g="0" b="0"/>
            </a:effectRef>
            <a:fontRef idx="minor">
              <a:schemeClr val="lt1"/>
            </a:fontRef>
          </p:style>
          <p:txBody>
            <a:bodyPr lIns="80010" tIns="80010" rIns="80010" bIns="80010" spcCol="1270" anchor="ctr"/>
            <a:lstStyle/>
            <a:p>
              <a:pPr algn="ctr" defTabSz="933450">
                <a:lnSpc>
                  <a:spcPct val="90000"/>
                </a:lnSpc>
                <a:spcAft>
                  <a:spcPct val="35000"/>
                </a:spcAft>
                <a:defRPr/>
              </a:pPr>
              <a:r>
                <a:rPr lang="es-ES" b="1" dirty="0"/>
                <a:t>Impulsores del cambio de ecosistema de humedales</a:t>
              </a:r>
              <a:endParaRPr lang="en-US" b="1" dirty="0"/>
            </a:p>
          </p:txBody>
        </p:sp>
      </p:grpSp>
      <p:pic>
        <p:nvPicPr>
          <p:cNvPr id="40964" name="Imagen 4"/>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132513" y="2349500"/>
            <a:ext cx="3986212"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Rectángulo 5"/>
          <p:cNvSpPr>
            <a:spLocks noChangeArrowheads="1"/>
          </p:cNvSpPr>
          <p:nvPr/>
        </p:nvSpPr>
        <p:spPr bwMode="auto">
          <a:xfrm>
            <a:off x="6211889" y="5373688"/>
            <a:ext cx="3906837"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endParaRPr lang="es-MX" altLang="es-MX" sz="1800">
              <a:solidFill>
                <a:srgbClr val="000000"/>
              </a:solidFill>
              <a:latin typeface="EOJCOM+Tahoma"/>
            </a:endParaRPr>
          </a:p>
          <a:p>
            <a:r>
              <a:rPr lang="es-MX" altLang="es-MX" sz="1600">
                <a:latin typeface="EOJLNK+Arial"/>
              </a:rPr>
              <a:t>Ex-estero de Cabo San Lucas Baja California, México</a:t>
            </a:r>
          </a:p>
        </p:txBody>
      </p:sp>
    </p:spTree>
    <p:extLst>
      <p:ext uri="{BB962C8B-B14F-4D97-AF65-F5344CB8AC3E}">
        <p14:creationId xmlns:p14="http://schemas.microsoft.com/office/powerpoint/2010/main" val="1904233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Marcador de contenido 2"/>
          <p:cNvSpPr>
            <a:spLocks noGrp="1"/>
          </p:cNvSpPr>
          <p:nvPr>
            <p:ph idx="1"/>
          </p:nvPr>
        </p:nvSpPr>
        <p:spPr>
          <a:xfrm>
            <a:off x="1847851" y="765175"/>
            <a:ext cx="8272463" cy="5867400"/>
          </a:xfrm>
        </p:spPr>
        <p:txBody>
          <a:bodyPr/>
          <a:lstStyle/>
          <a:p>
            <a:pPr marL="0" indent="0" algn="just">
              <a:buNone/>
            </a:pPr>
            <a:r>
              <a:rPr lang="es-ES" altLang="es-MX" sz="1800"/>
              <a:t>El objetivo de este material es proporcionar al docente y al estudiante una herramienta de apoyo para la unidad de aprendizaje “Sistemas de tratamiento” del programa de estudios de la Licenciatura de Ingeniería Civil, haciendo énfasis en la importancia de otras alternativas de tratamiento de aguas residuales como los humedales pero con la concientización de las funciones que desempeñan en el ecosistema. Todo esto desde un enfoque de la gestión integrada de los recursos hídricos (GIRH). </a:t>
            </a:r>
          </a:p>
          <a:p>
            <a:pPr marL="0" indent="0" algn="just">
              <a:buNone/>
            </a:pPr>
            <a:endParaRPr lang="es-ES" altLang="es-MX" sz="1800"/>
          </a:p>
          <a:p>
            <a:pPr marL="0" indent="0" algn="just">
              <a:buNone/>
            </a:pPr>
            <a:r>
              <a:rPr lang="es-ES" altLang="es-MX" sz="1800"/>
              <a:t>Este trabajo introduce al estudiante al conocimiento de los humedales con un enfoque direccionado a la GIRH lo que le ayudara a comprender los conceptos básicos para el dimensionamiento, operación y mantenimiento de estos.</a:t>
            </a:r>
          </a:p>
          <a:p>
            <a:pPr marL="0" indent="0" algn="just">
              <a:buNone/>
            </a:pPr>
            <a:r>
              <a:rPr lang="es-ES" altLang="es-MX" sz="1800"/>
              <a:t> </a:t>
            </a:r>
          </a:p>
          <a:p>
            <a:pPr marL="0" indent="0" algn="just">
              <a:buNone/>
            </a:pPr>
            <a:r>
              <a:rPr lang="es-ES" altLang="es-MX" sz="1800"/>
              <a:t>Al final de esta unidad de competencia el estudiante conocerá y tendrá el conocimiento suficiente que le permita opinar y participar de discusiones relacionadas con el tema; podrá participar en toma de decisiones y argumentará sobre la importancia de aprovechar eficientemente los recursos que la naturaleza proporciona en el cuidado del medio ambiente.</a:t>
            </a:r>
            <a:endParaRPr lang="es-ES" altLang="es-MX" sz="1600"/>
          </a:p>
        </p:txBody>
      </p:sp>
      <p:sp>
        <p:nvSpPr>
          <p:cNvPr id="22531" name="6 CuadroTexto"/>
          <p:cNvSpPr txBox="1">
            <a:spLocks noChangeArrowheads="1"/>
          </p:cNvSpPr>
          <p:nvPr/>
        </p:nvSpPr>
        <p:spPr bwMode="auto">
          <a:xfrm>
            <a:off x="3000376" y="260351"/>
            <a:ext cx="2016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s-MX" altLang="es-MX" b="1"/>
              <a:t>Guión</a:t>
            </a:r>
          </a:p>
        </p:txBody>
      </p:sp>
    </p:spTree>
    <p:extLst>
      <p:ext uri="{BB962C8B-B14F-4D97-AF65-F5344CB8AC3E}">
        <p14:creationId xmlns:p14="http://schemas.microsoft.com/office/powerpoint/2010/main" val="177081524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nz stream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8325" y="1585914"/>
            <a:ext cx="3600450" cy="245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3 Diagrama"/>
          <p:cNvGraphicFramePr/>
          <p:nvPr/>
        </p:nvGraphicFramePr>
        <p:xfrm>
          <a:off x="1838208" y="4198938"/>
          <a:ext cx="3753737" cy="23431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988" name="Picture 4" descr="nz stream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56288" y="1595438"/>
            <a:ext cx="3890962"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5" descr="nz stream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56289" y="4198938"/>
            <a:ext cx="3925887"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6 Grupo"/>
          <p:cNvGrpSpPr/>
          <p:nvPr/>
        </p:nvGrpSpPr>
        <p:grpSpPr>
          <a:xfrm>
            <a:off x="2279576" y="332657"/>
            <a:ext cx="7467600" cy="1099759"/>
            <a:chOff x="0" y="26184"/>
            <a:chExt cx="7467600" cy="1099759"/>
          </a:xfrm>
          <a:scene3d>
            <a:camera prst="orthographicFront"/>
            <a:lightRig rig="flat" dir="t"/>
          </a:scene3d>
        </p:grpSpPr>
        <p:sp>
          <p:nvSpPr>
            <p:cNvPr id="8" name="7 Rectángulo redondeado"/>
            <p:cNvSpPr/>
            <p:nvPr/>
          </p:nvSpPr>
          <p:spPr>
            <a:xfrm>
              <a:off x="0" y="26184"/>
              <a:ext cx="7467600" cy="1099759"/>
            </a:xfrm>
            <a:prstGeom prst="roundRect">
              <a:avLst/>
            </a:prstGeom>
            <a:solidFill>
              <a:srgbClr val="71A400"/>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9" name="8 Rectángulo"/>
            <p:cNvSpPr/>
            <p:nvPr/>
          </p:nvSpPr>
          <p:spPr>
            <a:xfrm>
              <a:off x="53686" y="79870"/>
              <a:ext cx="7360228" cy="992387"/>
            </a:xfrm>
            <a:prstGeom prst="rect">
              <a:avLst/>
            </a:prstGeom>
            <a:sp3d/>
          </p:spPr>
          <p:style>
            <a:lnRef idx="0">
              <a:scrgbClr r="0" g="0" b="0"/>
            </a:lnRef>
            <a:fillRef idx="0">
              <a:scrgbClr r="0" g="0" b="0"/>
            </a:fillRef>
            <a:effectRef idx="0">
              <a:scrgbClr r="0" g="0" b="0"/>
            </a:effectRef>
            <a:fontRef idx="minor">
              <a:schemeClr val="lt1"/>
            </a:fontRef>
          </p:style>
          <p:txBody>
            <a:bodyPr lIns="80010" tIns="80010" rIns="80010" bIns="80010" spcCol="1270" anchor="ctr"/>
            <a:lstStyle/>
            <a:p>
              <a:pPr algn="ctr" defTabSz="933450">
                <a:lnSpc>
                  <a:spcPct val="90000"/>
                </a:lnSpc>
                <a:spcAft>
                  <a:spcPct val="35000"/>
                </a:spcAft>
                <a:defRPr/>
              </a:pPr>
              <a:r>
                <a:rPr lang="es-ES" b="1" dirty="0"/>
                <a:t>Impulsores del cambio de ecosistema de humedales</a:t>
              </a:r>
              <a:endParaRPr lang="en-US" b="1" dirty="0"/>
            </a:p>
          </p:txBody>
        </p:sp>
      </p:grpSp>
    </p:spTree>
    <p:extLst>
      <p:ext uri="{BB962C8B-B14F-4D97-AF65-F5344CB8AC3E}">
        <p14:creationId xmlns:p14="http://schemas.microsoft.com/office/powerpoint/2010/main" val="5119459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idx="1"/>
          </p:nvPr>
        </p:nvGraphicFramePr>
        <p:xfrm>
          <a:off x="1775520" y="1900536"/>
          <a:ext cx="8281988" cy="4957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3011" name="TextBox 3"/>
          <p:cNvSpPr txBox="1">
            <a:spLocks noChangeArrowheads="1"/>
          </p:cNvSpPr>
          <p:nvPr/>
        </p:nvSpPr>
        <p:spPr bwMode="auto">
          <a:xfrm>
            <a:off x="7685088" y="6475414"/>
            <a:ext cx="24431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600"/>
              <a:t>Source: MA Presentation</a:t>
            </a:r>
          </a:p>
        </p:txBody>
      </p:sp>
      <p:graphicFrame>
        <p:nvGraphicFramePr>
          <p:cNvPr id="5" name="4 Diagrama"/>
          <p:cNvGraphicFramePr/>
          <p:nvPr/>
        </p:nvGraphicFramePr>
        <p:xfrm>
          <a:off x="2287588" y="511174"/>
          <a:ext cx="7467600" cy="147766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4555371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1 Marcador de contenido"/>
          <p:cNvGraphicFramePr>
            <a:graphicFrameLocks noGrp="1"/>
          </p:cNvGraphicFramePr>
          <p:nvPr>
            <p:ph idx="1"/>
          </p:nvPr>
        </p:nvGraphicFramePr>
        <p:xfrm>
          <a:off x="1775520" y="2060848"/>
          <a:ext cx="5220072" cy="43098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9 Diagrama"/>
          <p:cNvGraphicFramePr/>
          <p:nvPr/>
        </p:nvGraphicFramePr>
        <p:xfrm>
          <a:off x="2999657" y="725501"/>
          <a:ext cx="5257279" cy="685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4036" name="TextBox 4"/>
          <p:cNvSpPr txBox="1">
            <a:spLocks noChangeArrowheads="1"/>
          </p:cNvSpPr>
          <p:nvPr/>
        </p:nvSpPr>
        <p:spPr bwMode="auto">
          <a:xfrm>
            <a:off x="3856038" y="6073776"/>
            <a:ext cx="3219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400">
                <a:latin typeface="Verdana" panose="020B0604030504040204" pitchFamily="34" charset="0"/>
              </a:rPr>
              <a:t>Source: MA and </a:t>
            </a:r>
            <a:r>
              <a:rPr lang="en-GB" altLang="es-MX" sz="1400">
                <a:solidFill>
                  <a:srgbClr val="7F7F7F"/>
                </a:solidFill>
                <a:latin typeface="Verdana" panose="020B0604030504040204" pitchFamily="34" charset="0"/>
              </a:rPr>
              <a:t>Mark Rounsevell </a:t>
            </a:r>
            <a:endParaRPr lang="en-US" altLang="es-MX" sz="1400">
              <a:latin typeface="Verdana" panose="020B0604030504040204" pitchFamily="34" charset="0"/>
            </a:endParaRPr>
          </a:p>
        </p:txBody>
      </p:sp>
      <p:pic>
        <p:nvPicPr>
          <p:cNvPr id="44037" name="Picture 2" descr="http://i734.photobucket.com/albums/ww343/samaruf/Sundarban/DCP_2171.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46938" y="2060575"/>
            <a:ext cx="326390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8" name="Picture 10" descr="prawn fish poly cultur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19964" y="4581525"/>
            <a:ext cx="3190875" cy="212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64385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1 Marcador de contenido"/>
          <p:cNvGraphicFramePr>
            <a:graphicFrameLocks noGrp="1"/>
          </p:cNvGraphicFramePr>
          <p:nvPr>
            <p:ph idx="1"/>
          </p:nvPr>
        </p:nvGraphicFramePr>
        <p:xfrm>
          <a:off x="1775520" y="1700213"/>
          <a:ext cx="5112568" cy="46811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9 Diagrama"/>
          <p:cNvGraphicFramePr/>
          <p:nvPr/>
        </p:nvGraphicFramePr>
        <p:xfrm>
          <a:off x="3431705" y="404664"/>
          <a:ext cx="5257279" cy="685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5060" name="TextBox 4"/>
          <p:cNvSpPr txBox="1">
            <a:spLocks noChangeArrowheads="1"/>
          </p:cNvSpPr>
          <p:nvPr/>
        </p:nvSpPr>
        <p:spPr bwMode="auto">
          <a:xfrm>
            <a:off x="3935413" y="6381751"/>
            <a:ext cx="3219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400">
                <a:latin typeface="Verdana" panose="020B0604030504040204" pitchFamily="34" charset="0"/>
              </a:rPr>
              <a:t>Source: MA and </a:t>
            </a:r>
            <a:r>
              <a:rPr lang="en-GB" altLang="es-MX" sz="1400">
                <a:solidFill>
                  <a:srgbClr val="7F7F7F"/>
                </a:solidFill>
                <a:latin typeface="Verdana" panose="020B0604030504040204" pitchFamily="34" charset="0"/>
              </a:rPr>
              <a:t>Mark Rounsevell </a:t>
            </a:r>
            <a:endParaRPr lang="en-US" altLang="es-MX" sz="1400">
              <a:latin typeface="Verdana" panose="020B0604030504040204" pitchFamily="34" charset="0"/>
            </a:endParaRPr>
          </a:p>
        </p:txBody>
      </p:sp>
      <p:pic>
        <p:nvPicPr>
          <p:cNvPr id="45061" name="Picture 2" descr="http://i734.photobucket.com/albums/ww343/samaruf/Sundarban/DCP_2171.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46938" y="2060575"/>
            <a:ext cx="326390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2" name="Picture 10" descr="prawn fish poly cultur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19964" y="4581525"/>
            <a:ext cx="3190875" cy="212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52037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1 Marcador de contenido"/>
          <p:cNvGraphicFramePr>
            <a:graphicFrameLocks noGrp="1"/>
          </p:cNvGraphicFramePr>
          <p:nvPr>
            <p:ph idx="1"/>
          </p:nvPr>
        </p:nvGraphicFramePr>
        <p:xfrm>
          <a:off x="2423592" y="1161570"/>
          <a:ext cx="7758706" cy="16913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6083" name="Picture 6" descr="water-pollutio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4113" y="2420938"/>
            <a:ext cx="7758112" cy="395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Box 6"/>
          <p:cNvSpPr txBox="1">
            <a:spLocks noChangeArrowheads="1"/>
          </p:cNvSpPr>
          <p:nvPr/>
        </p:nvSpPr>
        <p:spPr bwMode="auto">
          <a:xfrm>
            <a:off x="2171700" y="6453189"/>
            <a:ext cx="8388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400" b="1"/>
              <a:t>Source:http://sites.securemgr.com/folder19546/index.cfm?fuseaction=browse&amp;id=3635&amp;pageid=105</a:t>
            </a:r>
            <a:endParaRPr lang="en-US" altLang="es-MX" sz="1400"/>
          </a:p>
        </p:txBody>
      </p:sp>
      <p:graphicFrame>
        <p:nvGraphicFramePr>
          <p:cNvPr id="11" name="10 Diagrama"/>
          <p:cNvGraphicFramePr/>
          <p:nvPr/>
        </p:nvGraphicFramePr>
        <p:xfrm>
          <a:off x="2549451" y="188432"/>
          <a:ext cx="7632848" cy="685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7939702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6" descr="water-pollution"/>
          <p:cNvPicPr>
            <a:picLocks noChangeAspect="1" noChangeArrowheads="1"/>
          </p:cNvPicPr>
          <p:nvPr/>
        </p:nvPicPr>
        <p:blipFill>
          <a:blip r:embed="rId2">
            <a:extLst>
              <a:ext uri="{28A0092B-C50C-407E-A947-70E740481C1C}">
                <a14:useLocalDpi xmlns:a14="http://schemas.microsoft.com/office/drawing/2010/main" val="0"/>
              </a:ext>
            </a:extLst>
          </a:blip>
          <a:srcRect l="2536" t="10295" r="1871" b="9602"/>
          <a:stretch>
            <a:fillRect/>
          </a:stretch>
        </p:blipFill>
        <p:spPr bwMode="auto">
          <a:xfrm>
            <a:off x="2593975" y="3036888"/>
            <a:ext cx="7416800"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 name="11 Marcador de contenido"/>
          <p:cNvGraphicFramePr>
            <a:graphicFrameLocks noGrp="1"/>
          </p:cNvGraphicFramePr>
          <p:nvPr>
            <p:ph idx="1"/>
          </p:nvPr>
        </p:nvGraphicFramePr>
        <p:xfrm>
          <a:off x="2423592" y="1161570"/>
          <a:ext cx="7758706" cy="16913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7108" name="TextBox 6"/>
          <p:cNvSpPr txBox="1">
            <a:spLocks noChangeArrowheads="1"/>
          </p:cNvSpPr>
          <p:nvPr/>
        </p:nvSpPr>
        <p:spPr bwMode="auto">
          <a:xfrm>
            <a:off x="2171700" y="6453189"/>
            <a:ext cx="8388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400" b="1"/>
              <a:t>Source:http://sites.securemgr.com/folder19546/index.cfm?fuseaction=browse&amp;id=3635&amp;pageid=105</a:t>
            </a:r>
            <a:endParaRPr lang="en-US" altLang="es-MX" sz="1400"/>
          </a:p>
        </p:txBody>
      </p:sp>
      <p:graphicFrame>
        <p:nvGraphicFramePr>
          <p:cNvPr id="11" name="10 Diagrama"/>
          <p:cNvGraphicFramePr/>
          <p:nvPr/>
        </p:nvGraphicFramePr>
        <p:xfrm>
          <a:off x="2549451" y="188432"/>
          <a:ext cx="7632848" cy="685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9424626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1 Marcador de contenido"/>
          <p:cNvGraphicFramePr>
            <a:graphicFrameLocks noGrp="1"/>
          </p:cNvGraphicFramePr>
          <p:nvPr>
            <p:ph idx="1"/>
          </p:nvPr>
        </p:nvGraphicFramePr>
        <p:xfrm>
          <a:off x="2717366" y="4727373"/>
          <a:ext cx="6541516" cy="1393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8131" name="TextBox 5"/>
          <p:cNvSpPr txBox="1">
            <a:spLocks noChangeArrowheads="1"/>
          </p:cNvSpPr>
          <p:nvPr/>
        </p:nvSpPr>
        <p:spPr bwMode="auto">
          <a:xfrm>
            <a:off x="6240464" y="6165851"/>
            <a:ext cx="44719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400">
                <a:latin typeface="Verdana" panose="020B0604030504040204" pitchFamily="34" charset="0"/>
              </a:rPr>
              <a:t>Source: MA Presentation  and </a:t>
            </a:r>
            <a:r>
              <a:rPr lang="en-GB" altLang="es-MX" sz="1400">
                <a:solidFill>
                  <a:srgbClr val="7F7F7F"/>
                </a:solidFill>
                <a:latin typeface="Verdana" panose="020B0604030504040204" pitchFamily="34" charset="0"/>
              </a:rPr>
              <a:t>Mark Rounsevell </a:t>
            </a:r>
            <a:endParaRPr lang="en-US" altLang="es-MX" sz="1400">
              <a:latin typeface="Verdana" panose="020B0604030504040204" pitchFamily="34" charset="0"/>
            </a:endParaRPr>
          </a:p>
        </p:txBody>
      </p:sp>
      <p:sp>
        <p:nvSpPr>
          <p:cNvPr id="48132" name="TextBox 6"/>
          <p:cNvSpPr txBox="1">
            <a:spLocks noChangeArrowheads="1"/>
          </p:cNvSpPr>
          <p:nvPr/>
        </p:nvSpPr>
        <p:spPr bwMode="auto">
          <a:xfrm>
            <a:off x="2171700" y="6453189"/>
            <a:ext cx="8388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400" b="1"/>
              <a:t>Source:http://sites.securemgr.com/folder19546/index.cfm?fuseaction=browse&amp;id=3635&amp;pageid=105</a:t>
            </a:r>
            <a:endParaRPr lang="en-US" altLang="es-MX" sz="1400"/>
          </a:p>
        </p:txBody>
      </p:sp>
      <p:pic>
        <p:nvPicPr>
          <p:cNvPr id="48133" name="Picture 7" descr="D:\F Drive\Drive D_ Backup\Dhaka SoE Draft Report\SoE pictures\Land Pollution by tannery waste\P1010139.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66988" y="1281113"/>
            <a:ext cx="6805612" cy="330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10 Diagrama"/>
          <p:cNvGraphicFramePr/>
          <p:nvPr/>
        </p:nvGraphicFramePr>
        <p:xfrm>
          <a:off x="2171700" y="223267"/>
          <a:ext cx="7632848" cy="97551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362811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10" descr="_mg_4539-01.jpg">
            <a:hlinkClick r:id="rId2" tooltip="_mg_4539-01.jpg"/>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1750" y="1157289"/>
            <a:ext cx="5340350" cy="349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4" name="13 Marcador de contenido"/>
          <p:cNvGraphicFramePr>
            <a:graphicFrameLocks noGrp="1"/>
          </p:cNvGraphicFramePr>
          <p:nvPr>
            <p:ph idx="1"/>
          </p:nvPr>
        </p:nvGraphicFramePr>
        <p:xfrm>
          <a:off x="2095102" y="2204865"/>
          <a:ext cx="2128690" cy="208320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9156" name="TextBox 9"/>
          <p:cNvSpPr txBox="1">
            <a:spLocks noChangeArrowheads="1"/>
          </p:cNvSpPr>
          <p:nvPr/>
        </p:nvSpPr>
        <p:spPr bwMode="auto">
          <a:xfrm>
            <a:off x="8497888" y="4691064"/>
            <a:ext cx="19542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200"/>
              <a:t>fotografía: Sirajul Hossain</a:t>
            </a:r>
          </a:p>
        </p:txBody>
      </p:sp>
      <p:graphicFrame>
        <p:nvGraphicFramePr>
          <p:cNvPr id="12" name="11 Diagrama"/>
          <p:cNvGraphicFramePr/>
          <p:nvPr/>
        </p:nvGraphicFramePr>
        <p:xfrm>
          <a:off x="2207568" y="158916"/>
          <a:ext cx="7776864" cy="82310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10" name="13 Marcador de contenido"/>
          <p:cNvGraphicFramePr>
            <a:graphicFrameLocks/>
          </p:cNvGraphicFramePr>
          <p:nvPr/>
        </p:nvGraphicFramePr>
        <p:xfrm>
          <a:off x="2095102" y="4808470"/>
          <a:ext cx="6233146" cy="2355766"/>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18471909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10" descr="_mg_4539-01.jpg">
            <a:hlinkClick r:id="rId2" tooltip="_mg_4539-01.jpg"/>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1750" y="1157289"/>
            <a:ext cx="5340350" cy="349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4" name="13 Marcador de contenido"/>
          <p:cNvGraphicFramePr>
            <a:graphicFrameLocks noGrp="1"/>
          </p:cNvGraphicFramePr>
          <p:nvPr>
            <p:ph idx="1"/>
          </p:nvPr>
        </p:nvGraphicFramePr>
        <p:xfrm>
          <a:off x="1846886" y="1863872"/>
          <a:ext cx="3263576" cy="208320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0180" name="TextBox 9"/>
          <p:cNvSpPr txBox="1">
            <a:spLocks noChangeArrowheads="1"/>
          </p:cNvSpPr>
          <p:nvPr/>
        </p:nvSpPr>
        <p:spPr bwMode="auto">
          <a:xfrm>
            <a:off x="8497888" y="4691064"/>
            <a:ext cx="19542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200"/>
              <a:t>fotografía: Sirajul Hossain</a:t>
            </a:r>
          </a:p>
        </p:txBody>
      </p:sp>
      <p:graphicFrame>
        <p:nvGraphicFramePr>
          <p:cNvPr id="12" name="11 Diagrama"/>
          <p:cNvGraphicFramePr/>
          <p:nvPr/>
        </p:nvGraphicFramePr>
        <p:xfrm>
          <a:off x="2207568" y="158916"/>
          <a:ext cx="7776864" cy="82310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10" name="13 Marcador de contenido"/>
          <p:cNvGraphicFramePr>
            <a:graphicFrameLocks/>
          </p:cNvGraphicFramePr>
          <p:nvPr/>
        </p:nvGraphicFramePr>
        <p:xfrm>
          <a:off x="2095102" y="4808470"/>
          <a:ext cx="6233146" cy="2355766"/>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17144267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752600" y="1665288"/>
            <a:ext cx="5715000" cy="4356100"/>
            <a:chOff x="169" y="1106"/>
            <a:chExt cx="3420" cy="2499"/>
          </a:xfrm>
        </p:grpSpPr>
        <p:pic>
          <p:nvPicPr>
            <p:cNvPr id="51216" name="Picture 3" descr="illustration"/>
            <p:cNvPicPr>
              <a:picLocks noChangeAspect="1" noChangeArrowheads="1"/>
            </p:cNvPicPr>
            <p:nvPr/>
          </p:nvPicPr>
          <p:blipFill>
            <a:blip r:embed="rId3" r:link="rId4">
              <a:extLst>
                <a:ext uri="{28A0092B-C50C-407E-A947-70E740481C1C}">
                  <a14:useLocalDpi xmlns:a14="http://schemas.microsoft.com/office/drawing/2010/main" val="0"/>
                </a:ext>
              </a:extLst>
            </a:blip>
            <a:srcRect t="3098" r="1607" b="54503"/>
            <a:stretch>
              <a:fillRect/>
            </a:stretch>
          </p:blipFill>
          <p:spPr bwMode="auto">
            <a:xfrm>
              <a:off x="169" y="1106"/>
              <a:ext cx="3420" cy="2499"/>
            </a:xfrm>
            <a:prstGeom prst="rect">
              <a:avLst/>
            </a:prstGeom>
            <a:noFill/>
            <a:ln w="25400">
              <a:solidFill>
                <a:srgbClr val="3366FF"/>
              </a:solidFill>
              <a:miter lim="800000"/>
              <a:headEnd/>
              <a:tailEnd/>
            </a:ln>
            <a:extLst>
              <a:ext uri="{909E8E84-426E-40DD-AFC4-6F175D3DCCD1}">
                <a14:hiddenFill xmlns:a14="http://schemas.microsoft.com/office/drawing/2010/main">
                  <a:solidFill>
                    <a:srgbClr val="FFFFFF"/>
                  </a:solidFill>
                </a14:hiddenFill>
              </a:ext>
            </a:extLst>
          </p:spPr>
        </p:pic>
        <p:grpSp>
          <p:nvGrpSpPr>
            <p:cNvPr id="51217" name="Group 4"/>
            <p:cNvGrpSpPr>
              <a:grpSpLocks noChangeAspect="1"/>
            </p:cNvGrpSpPr>
            <p:nvPr/>
          </p:nvGrpSpPr>
          <p:grpSpPr bwMode="auto">
            <a:xfrm>
              <a:off x="2411" y="2105"/>
              <a:ext cx="1176" cy="480"/>
              <a:chOff x="4860" y="9526"/>
              <a:chExt cx="1628" cy="657"/>
            </a:xfrm>
          </p:grpSpPr>
          <p:sp>
            <p:nvSpPr>
              <p:cNvPr id="51227" name="Freeform 5"/>
              <p:cNvSpPr>
                <a:spLocks noChangeAspect="1"/>
              </p:cNvSpPr>
              <p:nvPr/>
            </p:nvSpPr>
            <p:spPr bwMode="auto">
              <a:xfrm>
                <a:off x="4860" y="9526"/>
                <a:ext cx="1628" cy="657"/>
              </a:xfrm>
              <a:custGeom>
                <a:avLst/>
                <a:gdLst>
                  <a:gd name="T0" fmla="*/ 0 w 1628"/>
                  <a:gd name="T1" fmla="*/ 14 h 657"/>
                  <a:gd name="T2" fmla="*/ 82 w 1628"/>
                  <a:gd name="T3" fmla="*/ 93 h 657"/>
                  <a:gd name="T4" fmla="*/ 278 w 1628"/>
                  <a:gd name="T5" fmla="*/ 208 h 657"/>
                  <a:gd name="T6" fmla="*/ 485 w 1628"/>
                  <a:gd name="T7" fmla="*/ 312 h 657"/>
                  <a:gd name="T8" fmla="*/ 750 w 1628"/>
                  <a:gd name="T9" fmla="*/ 450 h 657"/>
                  <a:gd name="T10" fmla="*/ 958 w 1628"/>
                  <a:gd name="T11" fmla="*/ 496 h 657"/>
                  <a:gd name="T12" fmla="*/ 1084 w 1628"/>
                  <a:gd name="T13" fmla="*/ 531 h 657"/>
                  <a:gd name="T14" fmla="*/ 1223 w 1628"/>
                  <a:gd name="T15" fmla="*/ 566 h 657"/>
                  <a:gd name="T16" fmla="*/ 1453 w 1628"/>
                  <a:gd name="T17" fmla="*/ 635 h 657"/>
                  <a:gd name="T18" fmla="*/ 1620 w 1628"/>
                  <a:gd name="T19" fmla="*/ 657 h 657"/>
                  <a:gd name="T20" fmla="*/ 1628 w 1628"/>
                  <a:gd name="T21" fmla="*/ 0 h 657"/>
                  <a:gd name="T22" fmla="*/ 0 w 1628"/>
                  <a:gd name="T23" fmla="*/ 14 h 6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28"/>
                  <a:gd name="T37" fmla="*/ 0 h 657"/>
                  <a:gd name="T38" fmla="*/ 1628 w 1628"/>
                  <a:gd name="T39" fmla="*/ 657 h 6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28" h="657">
                    <a:moveTo>
                      <a:pt x="0" y="14"/>
                    </a:moveTo>
                    <a:lnTo>
                      <a:pt x="82" y="93"/>
                    </a:lnTo>
                    <a:lnTo>
                      <a:pt x="278" y="208"/>
                    </a:lnTo>
                    <a:lnTo>
                      <a:pt x="485" y="312"/>
                    </a:lnTo>
                    <a:lnTo>
                      <a:pt x="750" y="450"/>
                    </a:lnTo>
                    <a:lnTo>
                      <a:pt x="958" y="496"/>
                    </a:lnTo>
                    <a:lnTo>
                      <a:pt x="1084" y="531"/>
                    </a:lnTo>
                    <a:lnTo>
                      <a:pt x="1223" y="566"/>
                    </a:lnTo>
                    <a:lnTo>
                      <a:pt x="1453" y="635"/>
                    </a:lnTo>
                    <a:lnTo>
                      <a:pt x="1620" y="657"/>
                    </a:lnTo>
                    <a:lnTo>
                      <a:pt x="1628" y="0"/>
                    </a:lnTo>
                    <a:lnTo>
                      <a:pt x="0" y="14"/>
                    </a:lnTo>
                    <a:close/>
                  </a:path>
                </a:pathLst>
              </a:custGeom>
              <a:solidFill>
                <a:srgbClr val="99CCFF"/>
              </a:solidFill>
              <a:ln w="19050" cmpd="sng">
                <a:solidFill>
                  <a:srgbClr val="000000"/>
                </a:solidFill>
                <a:round/>
                <a:headEnd/>
                <a:tailEnd/>
              </a:ln>
            </p:spPr>
            <p:txBody>
              <a:bodyPr/>
              <a:lstStyle/>
              <a:p>
                <a:endParaRPr lang="es-MX"/>
              </a:p>
            </p:txBody>
          </p:sp>
          <p:sp>
            <p:nvSpPr>
              <p:cNvPr id="51228" name="Text Box 6"/>
              <p:cNvSpPr txBox="1">
                <a:spLocks noChangeAspect="1" noChangeArrowheads="1"/>
              </p:cNvSpPr>
              <p:nvPr/>
            </p:nvSpPr>
            <p:spPr bwMode="auto">
              <a:xfrm>
                <a:off x="5542" y="9616"/>
                <a:ext cx="79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algn="ctr" eaLnBrk="1" hangingPunct="1"/>
                <a:r>
                  <a:rPr lang="en-US" altLang="es-MX" sz="1600" b="1"/>
                  <a:t>Mar</a:t>
                </a:r>
                <a:endParaRPr lang="en-US" altLang="es-MX" sz="3200"/>
              </a:p>
            </p:txBody>
          </p:sp>
        </p:grpSp>
        <p:pic>
          <p:nvPicPr>
            <p:cNvPr id="51218" name="Picture 7" descr="illustration"/>
            <p:cNvPicPr>
              <a:picLocks noChangeAspect="1" noChangeArrowheads="1"/>
            </p:cNvPicPr>
            <p:nvPr/>
          </p:nvPicPr>
          <p:blipFill>
            <a:blip r:embed="rId3" r:link="rId4">
              <a:extLst>
                <a:ext uri="{28A0092B-C50C-407E-A947-70E740481C1C}">
                  <a14:useLocalDpi xmlns:a14="http://schemas.microsoft.com/office/drawing/2010/main" val="0"/>
                </a:ext>
              </a:extLst>
            </a:blip>
            <a:srcRect t="27388" r="57761" b="69096"/>
            <a:stretch>
              <a:fillRect/>
            </a:stretch>
          </p:blipFill>
          <p:spPr bwMode="auto">
            <a:xfrm>
              <a:off x="635" y="2347"/>
              <a:ext cx="1469"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19" name="Text Box 8"/>
            <p:cNvSpPr txBox="1">
              <a:spLocks noChangeAspect="1" noChangeArrowheads="1"/>
            </p:cNvSpPr>
            <p:nvPr/>
          </p:nvSpPr>
          <p:spPr bwMode="auto">
            <a:xfrm rot="608055">
              <a:off x="252" y="1277"/>
              <a:ext cx="1335" cy="14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algn="ctr" eaLnBrk="1" hangingPunct="1">
                <a:spcBef>
                  <a:spcPct val="50000"/>
                </a:spcBef>
              </a:pPr>
              <a:r>
                <a:rPr lang="en-US" altLang="es-MX" sz="1600" b="1"/>
                <a:t>superficie del terreno</a:t>
              </a:r>
            </a:p>
          </p:txBody>
        </p:sp>
        <p:pic>
          <p:nvPicPr>
            <p:cNvPr id="51220" name="Picture 9" descr="illustration"/>
            <p:cNvPicPr>
              <a:picLocks noChangeAspect="1" noChangeArrowheads="1"/>
            </p:cNvPicPr>
            <p:nvPr/>
          </p:nvPicPr>
          <p:blipFill>
            <a:blip r:embed="rId3" r:link="rId4">
              <a:extLst>
                <a:ext uri="{28A0092B-C50C-407E-A947-70E740481C1C}">
                  <a14:useLocalDpi xmlns:a14="http://schemas.microsoft.com/office/drawing/2010/main" val="0"/>
                </a:ext>
              </a:extLst>
            </a:blip>
            <a:srcRect l="54414" t="40572" r="1607" b="54503"/>
            <a:stretch>
              <a:fillRect/>
            </a:stretch>
          </p:blipFill>
          <p:spPr bwMode="auto">
            <a:xfrm>
              <a:off x="1931" y="3073"/>
              <a:ext cx="1528"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1" name="Picture 10" descr="illustration"/>
            <p:cNvPicPr>
              <a:picLocks noChangeAspect="1" noChangeArrowheads="1"/>
            </p:cNvPicPr>
            <p:nvPr/>
          </p:nvPicPr>
          <p:blipFill>
            <a:blip r:embed="rId3" r:link="rId4">
              <a:extLst>
                <a:ext uri="{28A0092B-C50C-407E-A947-70E740481C1C}">
                  <a14:useLocalDpi xmlns:a14="http://schemas.microsoft.com/office/drawing/2010/main" val="0"/>
                </a:ext>
              </a:extLst>
            </a:blip>
            <a:srcRect l="39258" t="13327" r="49562" b="84457"/>
            <a:stretch>
              <a:fillRect/>
            </a:stretch>
          </p:blipFill>
          <p:spPr bwMode="auto">
            <a:xfrm>
              <a:off x="765" y="1566"/>
              <a:ext cx="389"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2" name="Picture 11" descr="illustration"/>
            <p:cNvPicPr>
              <a:picLocks noChangeAspect="1" noChangeArrowheads="1"/>
            </p:cNvPicPr>
            <p:nvPr/>
          </p:nvPicPr>
          <p:blipFill>
            <a:blip r:embed="rId3" r:link="rId4">
              <a:extLst>
                <a:ext uri="{28A0092B-C50C-407E-A947-70E740481C1C}">
                  <a14:useLocalDpi xmlns:a14="http://schemas.microsoft.com/office/drawing/2010/main" val="0"/>
                </a:ext>
              </a:extLst>
            </a:blip>
            <a:srcRect l="39258" t="13327" r="49562" b="84457"/>
            <a:stretch>
              <a:fillRect/>
            </a:stretch>
          </p:blipFill>
          <p:spPr bwMode="auto">
            <a:xfrm>
              <a:off x="1059" y="1575"/>
              <a:ext cx="38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3" name="Freeform 12"/>
            <p:cNvSpPr>
              <a:spLocks noChangeAspect="1"/>
            </p:cNvSpPr>
            <p:nvPr/>
          </p:nvSpPr>
          <p:spPr bwMode="auto">
            <a:xfrm>
              <a:off x="480" y="1639"/>
              <a:ext cx="255" cy="40"/>
            </a:xfrm>
            <a:custGeom>
              <a:avLst/>
              <a:gdLst>
                <a:gd name="T0" fmla="*/ 0 w 236"/>
                <a:gd name="T1" fmla="*/ 83 h 37"/>
                <a:gd name="T2" fmla="*/ 122 w 236"/>
                <a:gd name="T3" fmla="*/ 83 h 37"/>
                <a:gd name="T4" fmla="*/ 598 w 236"/>
                <a:gd name="T5" fmla="*/ 0 h 37"/>
                <a:gd name="T6" fmla="*/ 0 60000 65536"/>
                <a:gd name="T7" fmla="*/ 0 60000 65536"/>
                <a:gd name="T8" fmla="*/ 0 60000 65536"/>
                <a:gd name="T9" fmla="*/ 0 w 236"/>
                <a:gd name="T10" fmla="*/ 0 h 37"/>
                <a:gd name="T11" fmla="*/ 236 w 236"/>
                <a:gd name="T12" fmla="*/ 37 h 37"/>
              </a:gdLst>
              <a:ahLst/>
              <a:cxnLst>
                <a:cxn ang="T6">
                  <a:pos x="T0" y="T1"/>
                </a:cxn>
                <a:cxn ang="T7">
                  <a:pos x="T2" y="T3"/>
                </a:cxn>
                <a:cxn ang="T8">
                  <a:pos x="T4" y="T5"/>
                </a:cxn>
              </a:cxnLst>
              <a:rect l="T9" t="T10" r="T11" b="T12"/>
              <a:pathLst>
                <a:path w="236" h="37">
                  <a:moveTo>
                    <a:pt x="0" y="32"/>
                  </a:moveTo>
                  <a:cubicBezTo>
                    <a:pt x="4" y="34"/>
                    <a:pt x="9" y="37"/>
                    <a:pt x="48" y="32"/>
                  </a:cubicBezTo>
                  <a:cubicBezTo>
                    <a:pt x="87" y="27"/>
                    <a:pt x="161" y="13"/>
                    <a:pt x="236" y="0"/>
                  </a:cubicBezTo>
                </a:path>
              </a:pathLst>
            </a:custGeom>
            <a:noFill/>
            <a:ln w="19050"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1224" name="Text Box 13"/>
            <p:cNvSpPr txBox="1">
              <a:spLocks noChangeAspect="1" noChangeArrowheads="1"/>
            </p:cNvSpPr>
            <p:nvPr/>
          </p:nvSpPr>
          <p:spPr bwMode="auto">
            <a:xfrm>
              <a:off x="739" y="1566"/>
              <a:ext cx="725"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spcBef>
                  <a:spcPct val="50000"/>
                </a:spcBef>
              </a:pPr>
              <a:r>
                <a:rPr lang="en-US" altLang="es-MX" sz="1400" b="1"/>
                <a:t>capa freática</a:t>
              </a:r>
            </a:p>
          </p:txBody>
        </p:sp>
        <p:sp>
          <p:nvSpPr>
            <p:cNvPr id="51225" name="Text Box 14"/>
            <p:cNvSpPr txBox="1">
              <a:spLocks noChangeAspect="1" noChangeArrowheads="1"/>
            </p:cNvSpPr>
            <p:nvPr/>
          </p:nvSpPr>
          <p:spPr bwMode="auto">
            <a:xfrm>
              <a:off x="1983" y="3125"/>
              <a:ext cx="1302"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spcBef>
                  <a:spcPct val="50000"/>
                </a:spcBef>
              </a:pPr>
              <a:r>
                <a:rPr lang="en-US" altLang="es-MX" sz="1400" b="1"/>
                <a:t>agua subterránea salina</a:t>
              </a:r>
            </a:p>
          </p:txBody>
        </p:sp>
        <p:sp>
          <p:nvSpPr>
            <p:cNvPr id="51226" name="Text Box 15"/>
            <p:cNvSpPr txBox="1">
              <a:spLocks noChangeAspect="1" noChangeArrowheads="1"/>
            </p:cNvSpPr>
            <p:nvPr/>
          </p:nvSpPr>
          <p:spPr bwMode="auto">
            <a:xfrm>
              <a:off x="376" y="2399"/>
              <a:ext cx="1272"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spcBef>
                  <a:spcPct val="50000"/>
                </a:spcBef>
              </a:pPr>
              <a:r>
                <a:rPr lang="en-US" altLang="es-MX" sz="1400" b="1"/>
                <a:t>Agua dulce subterránea</a:t>
              </a:r>
            </a:p>
          </p:txBody>
        </p:sp>
      </p:grpSp>
      <p:sp>
        <p:nvSpPr>
          <p:cNvPr id="189456" name="Freeform 16"/>
          <p:cNvSpPr>
            <a:spLocks noChangeAspect="1"/>
          </p:cNvSpPr>
          <p:nvPr/>
        </p:nvSpPr>
        <p:spPr bwMode="auto">
          <a:xfrm>
            <a:off x="1733550" y="3779839"/>
            <a:ext cx="4294188" cy="2060575"/>
          </a:xfrm>
          <a:custGeom>
            <a:avLst/>
            <a:gdLst>
              <a:gd name="T0" fmla="*/ 2147483646 w 3555"/>
              <a:gd name="T1" fmla="*/ 2147483646 h 1665"/>
              <a:gd name="T2" fmla="*/ 2147483646 w 3555"/>
              <a:gd name="T3" fmla="*/ 2147483646 h 1665"/>
              <a:gd name="T4" fmla="*/ 2147483646 w 3555"/>
              <a:gd name="T5" fmla="*/ 2147483646 h 1665"/>
              <a:gd name="T6" fmla="*/ 2147483646 w 3555"/>
              <a:gd name="T7" fmla="*/ 2147483646 h 1665"/>
              <a:gd name="T8" fmla="*/ 2147483646 w 3555"/>
              <a:gd name="T9" fmla="*/ 2147483646 h 1665"/>
              <a:gd name="T10" fmla="*/ 2147483646 w 3555"/>
              <a:gd name="T11" fmla="*/ 2147483646 h 1665"/>
              <a:gd name="T12" fmla="*/ 2147483646 w 3555"/>
              <a:gd name="T13" fmla="*/ 2147483646 h 1665"/>
              <a:gd name="T14" fmla="*/ 2147483646 w 3555"/>
              <a:gd name="T15" fmla="*/ 2147483646 h 1665"/>
              <a:gd name="T16" fmla="*/ 2147483646 w 3555"/>
              <a:gd name="T17" fmla="*/ 2147483646 h 1665"/>
              <a:gd name="T18" fmla="*/ 2147483646 w 3555"/>
              <a:gd name="T19" fmla="*/ 2147483646 h 1665"/>
              <a:gd name="T20" fmla="*/ 2147483646 w 3555"/>
              <a:gd name="T21" fmla="*/ 2147483646 h 1665"/>
              <a:gd name="T22" fmla="*/ 2147483646 w 3555"/>
              <a:gd name="T23" fmla="*/ 2147483646 h 1665"/>
              <a:gd name="T24" fmla="*/ 0 w 3555"/>
              <a:gd name="T25" fmla="*/ 2147483646 h 1665"/>
              <a:gd name="T26" fmla="*/ 2147483646 w 3555"/>
              <a:gd name="T27" fmla="*/ 2147483646 h 1665"/>
              <a:gd name="T28" fmla="*/ 2147483646 w 3555"/>
              <a:gd name="T29" fmla="*/ 2147483646 h 1665"/>
              <a:gd name="T30" fmla="*/ 2147483646 w 3555"/>
              <a:gd name="T31" fmla="*/ 2147483646 h 1665"/>
              <a:gd name="T32" fmla="*/ 2147483646 w 3555"/>
              <a:gd name="T33" fmla="*/ 2147483646 h 1665"/>
              <a:gd name="T34" fmla="*/ 2147483646 w 3555"/>
              <a:gd name="T35" fmla="*/ 2147483646 h 1665"/>
              <a:gd name="T36" fmla="*/ 2147483646 w 3555"/>
              <a:gd name="T37" fmla="*/ 2147483646 h 1665"/>
              <a:gd name="T38" fmla="*/ 2147483646 w 3555"/>
              <a:gd name="T39" fmla="*/ 0 h 1665"/>
              <a:gd name="T40" fmla="*/ 2147483646 w 3555"/>
              <a:gd name="T41" fmla="*/ 2147483646 h 1665"/>
              <a:gd name="T42" fmla="*/ 2147483646 w 3555"/>
              <a:gd name="T43" fmla="*/ 2147483646 h 1665"/>
              <a:gd name="T44" fmla="*/ 2147483646 w 3555"/>
              <a:gd name="T45" fmla="*/ 2147483646 h 1665"/>
              <a:gd name="T46" fmla="*/ 2147483646 w 3555"/>
              <a:gd name="T47" fmla="*/ 2147483646 h 1665"/>
              <a:gd name="T48" fmla="*/ 2147483646 w 3555"/>
              <a:gd name="T49" fmla="*/ 2147483646 h 1665"/>
              <a:gd name="T50" fmla="*/ 2147483646 w 3555"/>
              <a:gd name="T51" fmla="*/ 2147483646 h 166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555"/>
              <a:gd name="T79" fmla="*/ 0 h 1665"/>
              <a:gd name="T80" fmla="*/ 3555 w 3555"/>
              <a:gd name="T81" fmla="*/ 1665 h 166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555" h="1665">
                <a:moveTo>
                  <a:pt x="3555" y="420"/>
                </a:moveTo>
                <a:lnTo>
                  <a:pt x="3323" y="675"/>
                </a:lnTo>
                <a:lnTo>
                  <a:pt x="3143" y="840"/>
                </a:lnTo>
                <a:lnTo>
                  <a:pt x="2918" y="1005"/>
                </a:lnTo>
                <a:lnTo>
                  <a:pt x="2618" y="1170"/>
                </a:lnTo>
                <a:lnTo>
                  <a:pt x="2333" y="1297"/>
                </a:lnTo>
                <a:lnTo>
                  <a:pt x="1973" y="1425"/>
                </a:lnTo>
                <a:lnTo>
                  <a:pt x="1583" y="1530"/>
                </a:lnTo>
                <a:lnTo>
                  <a:pt x="1245" y="1590"/>
                </a:lnTo>
                <a:lnTo>
                  <a:pt x="953" y="1620"/>
                </a:lnTo>
                <a:lnTo>
                  <a:pt x="713" y="1642"/>
                </a:lnTo>
                <a:lnTo>
                  <a:pt x="308" y="1665"/>
                </a:lnTo>
                <a:lnTo>
                  <a:pt x="0" y="1665"/>
                </a:lnTo>
                <a:lnTo>
                  <a:pt x="510" y="1462"/>
                </a:lnTo>
                <a:lnTo>
                  <a:pt x="1103" y="1215"/>
                </a:lnTo>
                <a:lnTo>
                  <a:pt x="1613" y="960"/>
                </a:lnTo>
                <a:lnTo>
                  <a:pt x="1883" y="772"/>
                </a:lnTo>
                <a:lnTo>
                  <a:pt x="2175" y="555"/>
                </a:lnTo>
                <a:lnTo>
                  <a:pt x="2415" y="360"/>
                </a:lnTo>
                <a:lnTo>
                  <a:pt x="2790" y="0"/>
                </a:lnTo>
                <a:lnTo>
                  <a:pt x="2978" y="82"/>
                </a:lnTo>
                <a:lnTo>
                  <a:pt x="3068" y="120"/>
                </a:lnTo>
                <a:lnTo>
                  <a:pt x="3143" y="187"/>
                </a:lnTo>
                <a:lnTo>
                  <a:pt x="3248" y="262"/>
                </a:lnTo>
                <a:lnTo>
                  <a:pt x="3398" y="345"/>
                </a:lnTo>
                <a:lnTo>
                  <a:pt x="3510" y="405"/>
                </a:lnTo>
              </a:path>
            </a:pathLst>
          </a:custGeom>
          <a:solidFill>
            <a:srgbClr val="93DDB8">
              <a:alpha val="61176"/>
            </a:srgbClr>
          </a:solidFill>
          <a:ln w="28575" cmpd="sng">
            <a:solidFill>
              <a:srgbClr val="000000"/>
            </a:solidFill>
            <a:round/>
            <a:headEnd/>
            <a:tailEnd/>
          </a:ln>
        </p:spPr>
        <p:txBody>
          <a:bodyPr/>
          <a:lstStyle/>
          <a:p>
            <a:endParaRPr lang="es-MX"/>
          </a:p>
        </p:txBody>
      </p:sp>
      <p:sp>
        <p:nvSpPr>
          <p:cNvPr id="189457" name="Arc 17"/>
          <p:cNvSpPr>
            <a:spLocks noChangeAspect="1"/>
          </p:cNvSpPr>
          <p:nvPr/>
        </p:nvSpPr>
        <p:spPr bwMode="auto">
          <a:xfrm rot="9292023" flipH="1">
            <a:off x="4868864" y="4052888"/>
            <a:ext cx="581025"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89458" name="Arc 18"/>
          <p:cNvSpPr>
            <a:spLocks noChangeAspect="1"/>
          </p:cNvSpPr>
          <p:nvPr/>
        </p:nvSpPr>
        <p:spPr bwMode="auto">
          <a:xfrm rot="9292023" flipH="1">
            <a:off x="4745039" y="3816350"/>
            <a:ext cx="579437"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89459" name="Arc 19"/>
          <p:cNvSpPr>
            <a:spLocks noChangeAspect="1"/>
          </p:cNvSpPr>
          <p:nvPr/>
        </p:nvSpPr>
        <p:spPr bwMode="auto">
          <a:xfrm rot="9292023" flipH="1">
            <a:off x="4191000" y="4332288"/>
            <a:ext cx="579438"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89460" name="Arc 20"/>
          <p:cNvSpPr>
            <a:spLocks noChangeAspect="1"/>
          </p:cNvSpPr>
          <p:nvPr/>
        </p:nvSpPr>
        <p:spPr bwMode="auto">
          <a:xfrm rot="16524057" flipH="1">
            <a:off x="5720556" y="3826669"/>
            <a:ext cx="579438"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89461" name="Arc 21"/>
          <p:cNvSpPr>
            <a:spLocks noChangeAspect="1"/>
          </p:cNvSpPr>
          <p:nvPr/>
        </p:nvSpPr>
        <p:spPr bwMode="auto">
          <a:xfrm rot="9292023" flipH="1">
            <a:off x="4341814" y="4605338"/>
            <a:ext cx="579437"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89462" name="Text Box 22"/>
          <p:cNvSpPr txBox="1">
            <a:spLocks noChangeAspect="1" noChangeArrowheads="1"/>
          </p:cNvSpPr>
          <p:nvPr/>
        </p:nvSpPr>
        <p:spPr bwMode="auto">
          <a:xfrm rot="-1731176">
            <a:off x="3705226" y="4864101"/>
            <a:ext cx="22383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spcBef>
                <a:spcPct val="50000"/>
              </a:spcBef>
            </a:pPr>
            <a:r>
              <a:rPr lang="es-MX" altLang="es-MX" sz="1400" b="1">
                <a:solidFill>
                  <a:srgbClr val="FF0000"/>
                </a:solidFill>
              </a:rPr>
              <a:t>La intrusión de agua salina</a:t>
            </a:r>
            <a:endParaRPr lang="en-US" altLang="es-MX" sz="1400" b="1">
              <a:solidFill>
                <a:srgbClr val="FF0000"/>
              </a:solidFill>
            </a:endParaRPr>
          </a:p>
        </p:txBody>
      </p:sp>
      <p:sp>
        <p:nvSpPr>
          <p:cNvPr id="189463" name="Freeform 23"/>
          <p:cNvSpPr>
            <a:spLocks noChangeAspect="1"/>
          </p:cNvSpPr>
          <p:nvPr/>
        </p:nvSpPr>
        <p:spPr bwMode="auto">
          <a:xfrm>
            <a:off x="4295775" y="3429001"/>
            <a:ext cx="3189288" cy="409575"/>
          </a:xfrm>
          <a:custGeom>
            <a:avLst/>
            <a:gdLst>
              <a:gd name="T0" fmla="*/ 2147483646 w 2640"/>
              <a:gd name="T1" fmla="*/ 2147483646 h 330"/>
              <a:gd name="T2" fmla="*/ 2147483646 w 2640"/>
              <a:gd name="T3" fmla="*/ 2147483646 h 330"/>
              <a:gd name="T4" fmla="*/ 2147483646 w 2640"/>
              <a:gd name="T5" fmla="*/ 2147483646 h 330"/>
              <a:gd name="T6" fmla="*/ 2147483646 w 2640"/>
              <a:gd name="T7" fmla="*/ 2147483646 h 330"/>
              <a:gd name="T8" fmla="*/ 2147483646 w 2640"/>
              <a:gd name="T9" fmla="*/ 2147483646 h 330"/>
              <a:gd name="T10" fmla="*/ 0 w 2640"/>
              <a:gd name="T11" fmla="*/ 0 h 330"/>
              <a:gd name="T12" fmla="*/ 2147483646 w 2640"/>
              <a:gd name="T13" fmla="*/ 2147483646 h 330"/>
              <a:gd name="T14" fmla="*/ 0 60000 65536"/>
              <a:gd name="T15" fmla="*/ 0 60000 65536"/>
              <a:gd name="T16" fmla="*/ 0 60000 65536"/>
              <a:gd name="T17" fmla="*/ 0 60000 65536"/>
              <a:gd name="T18" fmla="*/ 0 60000 65536"/>
              <a:gd name="T19" fmla="*/ 0 60000 65536"/>
              <a:gd name="T20" fmla="*/ 0 60000 65536"/>
              <a:gd name="T21" fmla="*/ 0 w 2640"/>
              <a:gd name="T22" fmla="*/ 0 h 330"/>
              <a:gd name="T23" fmla="*/ 2640 w 2640"/>
              <a:gd name="T24" fmla="*/ 330 h 3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40" h="330">
                <a:moveTo>
                  <a:pt x="437" y="111"/>
                </a:moveTo>
                <a:lnTo>
                  <a:pt x="743" y="195"/>
                </a:lnTo>
                <a:lnTo>
                  <a:pt x="981" y="330"/>
                </a:lnTo>
                <a:lnTo>
                  <a:pt x="2629" y="296"/>
                </a:lnTo>
                <a:lnTo>
                  <a:pt x="2640" y="3"/>
                </a:lnTo>
                <a:lnTo>
                  <a:pt x="0" y="0"/>
                </a:lnTo>
                <a:lnTo>
                  <a:pt x="437" y="111"/>
                </a:lnTo>
                <a:close/>
              </a:path>
            </a:pathLst>
          </a:custGeom>
          <a:solidFill>
            <a:srgbClr val="00FFFF">
              <a:alpha val="30980"/>
            </a:srgbClr>
          </a:solidFill>
          <a:ln w="19050" cmpd="sng">
            <a:solidFill>
              <a:srgbClr val="FF0000"/>
            </a:solidFill>
            <a:round/>
            <a:headEnd/>
            <a:tailEnd/>
          </a:ln>
        </p:spPr>
        <p:txBody>
          <a:bodyPr/>
          <a:lstStyle/>
          <a:p>
            <a:endParaRPr lang="es-MX"/>
          </a:p>
        </p:txBody>
      </p:sp>
      <p:sp>
        <p:nvSpPr>
          <p:cNvPr id="189464" name="Text Box 24"/>
          <p:cNvSpPr txBox="1">
            <a:spLocks noChangeAspect="1" noChangeArrowheads="1"/>
          </p:cNvSpPr>
          <p:nvPr/>
        </p:nvSpPr>
        <p:spPr bwMode="auto">
          <a:xfrm>
            <a:off x="5278439" y="3113088"/>
            <a:ext cx="19065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algn="ctr" eaLnBrk="1" hangingPunct="1">
              <a:spcBef>
                <a:spcPct val="50000"/>
              </a:spcBef>
            </a:pPr>
            <a:r>
              <a:rPr lang="en-US" altLang="es-MX" sz="1400" b="1">
                <a:solidFill>
                  <a:srgbClr val="FF0000"/>
                </a:solidFill>
              </a:rPr>
              <a:t>Elevado nivel de mar</a:t>
            </a:r>
          </a:p>
        </p:txBody>
      </p:sp>
      <p:graphicFrame>
        <p:nvGraphicFramePr>
          <p:cNvPr id="30" name="29 Marcador de contenido"/>
          <p:cNvGraphicFramePr>
            <a:graphicFrameLocks noGrp="1"/>
          </p:cNvGraphicFramePr>
          <p:nvPr>
            <p:ph idx="1"/>
          </p:nvPr>
        </p:nvGraphicFramePr>
        <p:xfrm>
          <a:off x="7543801" y="1665288"/>
          <a:ext cx="2976563" cy="4343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29" name="28 Diagrama"/>
          <p:cNvGraphicFramePr/>
          <p:nvPr/>
        </p:nvGraphicFramePr>
        <p:xfrm>
          <a:off x="1981200" y="346075"/>
          <a:ext cx="8229600" cy="92233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89467" name="Arc 27"/>
          <p:cNvSpPr>
            <a:spLocks noChangeAspect="1"/>
          </p:cNvSpPr>
          <p:nvPr/>
        </p:nvSpPr>
        <p:spPr bwMode="auto">
          <a:xfrm rot="16524057" flipH="1">
            <a:off x="5987257" y="3821907"/>
            <a:ext cx="579437"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1215" name="TextBox 28"/>
          <p:cNvSpPr txBox="1">
            <a:spLocks noChangeArrowheads="1"/>
          </p:cNvSpPr>
          <p:nvPr/>
        </p:nvSpPr>
        <p:spPr bwMode="auto">
          <a:xfrm>
            <a:off x="8389939" y="6475414"/>
            <a:ext cx="18827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600"/>
              <a:t>Source: IWM, 2010</a:t>
            </a:r>
          </a:p>
        </p:txBody>
      </p:sp>
    </p:spTree>
    <p:extLst>
      <p:ext uri="{BB962C8B-B14F-4D97-AF65-F5344CB8AC3E}">
        <p14:creationId xmlns:p14="http://schemas.microsoft.com/office/powerpoint/2010/main" val="15815559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89463"/>
                                        </p:tgtEl>
                                        <p:attrNameLst>
                                          <p:attrName>style.visibility</p:attrName>
                                        </p:attrNameLst>
                                      </p:cBhvr>
                                      <p:to>
                                        <p:strVal val="visible"/>
                                      </p:to>
                                    </p:set>
                                    <p:animEffect transition="in" filter="dissolve">
                                      <p:cBhvr>
                                        <p:cTn id="13" dur="500"/>
                                        <p:tgtEl>
                                          <p:spTgt spid="18946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89464"/>
                                        </p:tgtEl>
                                        <p:attrNameLst>
                                          <p:attrName>style.visibility</p:attrName>
                                        </p:attrNameLst>
                                      </p:cBhvr>
                                      <p:to>
                                        <p:strVal val="visible"/>
                                      </p:to>
                                    </p:set>
                                    <p:animEffect transition="in" filter="dissolve">
                                      <p:cBhvr>
                                        <p:cTn id="16" dur="500"/>
                                        <p:tgtEl>
                                          <p:spTgt spid="189464"/>
                                        </p:tgtEl>
                                      </p:cBhvr>
                                    </p:animEffect>
                                  </p:childTnLst>
                                </p:cTn>
                              </p:par>
                            </p:childTnLst>
                          </p:cTn>
                        </p:par>
                        <p:par>
                          <p:cTn id="17" fill="hold" nodeType="afterGroup">
                            <p:stCondLst>
                              <p:cond delay="500"/>
                            </p:stCondLst>
                            <p:childTnLst>
                              <p:par>
                                <p:cTn id="18" presetID="12" presetClass="entr" presetSubtype="4" fill="hold" grpId="0" nodeType="afterEffect">
                                  <p:stCondLst>
                                    <p:cond delay="0"/>
                                  </p:stCondLst>
                                  <p:childTnLst>
                                    <p:set>
                                      <p:cBhvr>
                                        <p:cTn id="19" dur="1" fill="hold">
                                          <p:stCondLst>
                                            <p:cond delay="0"/>
                                          </p:stCondLst>
                                        </p:cTn>
                                        <p:tgtEl>
                                          <p:spTgt spid="189460"/>
                                        </p:tgtEl>
                                        <p:attrNameLst>
                                          <p:attrName>style.visibility</p:attrName>
                                        </p:attrNameLst>
                                      </p:cBhvr>
                                      <p:to>
                                        <p:strVal val="visible"/>
                                      </p:to>
                                    </p:set>
                                    <p:animEffect transition="in" filter="slide(fromBottom)">
                                      <p:cBhvr>
                                        <p:cTn id="20" dur="1000"/>
                                        <p:tgtEl>
                                          <p:spTgt spid="189460"/>
                                        </p:tgtEl>
                                      </p:cBhvr>
                                    </p:animEffect>
                                  </p:childTnLst>
                                </p:cTn>
                              </p:par>
                            </p:childTnLst>
                          </p:cTn>
                        </p:par>
                        <p:par>
                          <p:cTn id="21" fill="hold" nodeType="afterGroup">
                            <p:stCondLst>
                              <p:cond delay="1500"/>
                            </p:stCondLst>
                            <p:childTnLst>
                              <p:par>
                                <p:cTn id="22" presetID="12" presetClass="entr" presetSubtype="4" fill="hold" grpId="0" nodeType="afterEffect">
                                  <p:stCondLst>
                                    <p:cond delay="0"/>
                                  </p:stCondLst>
                                  <p:childTnLst>
                                    <p:set>
                                      <p:cBhvr>
                                        <p:cTn id="23" dur="1" fill="hold">
                                          <p:stCondLst>
                                            <p:cond delay="0"/>
                                          </p:stCondLst>
                                        </p:cTn>
                                        <p:tgtEl>
                                          <p:spTgt spid="189467"/>
                                        </p:tgtEl>
                                        <p:attrNameLst>
                                          <p:attrName>style.visibility</p:attrName>
                                        </p:attrNameLst>
                                      </p:cBhvr>
                                      <p:to>
                                        <p:strVal val="visible"/>
                                      </p:to>
                                    </p:set>
                                    <p:animEffect transition="in" filter="slide(fromBottom)">
                                      <p:cBhvr>
                                        <p:cTn id="24" dur="1000"/>
                                        <p:tgtEl>
                                          <p:spTgt spid="189467"/>
                                        </p:tgtEl>
                                      </p:cBhvr>
                                    </p:animEffect>
                                  </p:childTnLst>
                                </p:cTn>
                              </p:par>
                            </p:childTnLst>
                          </p:cTn>
                        </p:par>
                        <p:par>
                          <p:cTn id="25" fill="hold" nodeType="afterGroup">
                            <p:stCondLst>
                              <p:cond delay="2500"/>
                            </p:stCondLst>
                            <p:childTnLst>
                              <p:par>
                                <p:cTn id="26" presetID="12" presetClass="entr" presetSubtype="2" fill="hold" grpId="0" nodeType="afterEffect">
                                  <p:stCondLst>
                                    <p:cond delay="0"/>
                                  </p:stCondLst>
                                  <p:childTnLst>
                                    <p:set>
                                      <p:cBhvr>
                                        <p:cTn id="27" dur="1" fill="hold">
                                          <p:stCondLst>
                                            <p:cond delay="0"/>
                                          </p:stCondLst>
                                        </p:cTn>
                                        <p:tgtEl>
                                          <p:spTgt spid="189458"/>
                                        </p:tgtEl>
                                        <p:attrNameLst>
                                          <p:attrName>style.visibility</p:attrName>
                                        </p:attrNameLst>
                                      </p:cBhvr>
                                      <p:to>
                                        <p:strVal val="visible"/>
                                      </p:to>
                                    </p:set>
                                    <p:animEffect transition="in" filter="slide(fromRight)">
                                      <p:cBhvr>
                                        <p:cTn id="28" dur="1000"/>
                                        <p:tgtEl>
                                          <p:spTgt spid="189458"/>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189457"/>
                                        </p:tgtEl>
                                        <p:attrNameLst>
                                          <p:attrName>style.visibility</p:attrName>
                                        </p:attrNameLst>
                                      </p:cBhvr>
                                      <p:to>
                                        <p:strVal val="visible"/>
                                      </p:to>
                                    </p:set>
                                    <p:animEffect transition="in" filter="slide(fromRight)">
                                      <p:cBhvr>
                                        <p:cTn id="31" dur="1000"/>
                                        <p:tgtEl>
                                          <p:spTgt spid="189457"/>
                                        </p:tgtEl>
                                      </p:cBhvr>
                                    </p:animEffect>
                                  </p:childTnLst>
                                </p:cTn>
                              </p:par>
                            </p:childTnLst>
                          </p:cTn>
                        </p:par>
                        <p:par>
                          <p:cTn id="32" fill="hold" nodeType="afterGroup">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189461"/>
                                        </p:tgtEl>
                                        <p:attrNameLst>
                                          <p:attrName>style.visibility</p:attrName>
                                        </p:attrNameLst>
                                      </p:cBhvr>
                                      <p:to>
                                        <p:strVal val="visible"/>
                                      </p:to>
                                    </p:set>
                                    <p:animEffect transition="in" filter="slide(fromRight)">
                                      <p:cBhvr>
                                        <p:cTn id="35" dur="3000"/>
                                        <p:tgtEl>
                                          <p:spTgt spid="189461"/>
                                        </p:tgtEl>
                                      </p:cBhvr>
                                    </p:animEffect>
                                  </p:childTnLst>
                                </p:cTn>
                              </p:par>
                            </p:childTnLst>
                          </p:cTn>
                        </p:par>
                        <p:par>
                          <p:cTn id="36" fill="hold" nodeType="afterGroup">
                            <p:stCondLst>
                              <p:cond delay="6500"/>
                            </p:stCondLst>
                            <p:childTnLst>
                              <p:par>
                                <p:cTn id="37" presetID="12" presetClass="entr" presetSubtype="2" fill="hold" grpId="0" nodeType="afterEffect">
                                  <p:stCondLst>
                                    <p:cond delay="0"/>
                                  </p:stCondLst>
                                  <p:childTnLst>
                                    <p:set>
                                      <p:cBhvr>
                                        <p:cTn id="38" dur="1" fill="hold">
                                          <p:stCondLst>
                                            <p:cond delay="0"/>
                                          </p:stCondLst>
                                        </p:cTn>
                                        <p:tgtEl>
                                          <p:spTgt spid="189459"/>
                                        </p:tgtEl>
                                        <p:attrNameLst>
                                          <p:attrName>style.visibility</p:attrName>
                                        </p:attrNameLst>
                                      </p:cBhvr>
                                      <p:to>
                                        <p:strVal val="visible"/>
                                      </p:to>
                                    </p:set>
                                    <p:animEffect transition="in" filter="slide(fromRight)">
                                      <p:cBhvr>
                                        <p:cTn id="39" dur="3000"/>
                                        <p:tgtEl>
                                          <p:spTgt spid="189459"/>
                                        </p:tgtEl>
                                      </p:cBhvr>
                                    </p:animEffect>
                                  </p:childTnLst>
                                </p:cTn>
                              </p:par>
                            </p:childTnLst>
                          </p:cTn>
                        </p:par>
                        <p:par>
                          <p:cTn id="40" fill="hold" nodeType="afterGroup">
                            <p:stCondLst>
                              <p:cond delay="9500"/>
                            </p:stCondLst>
                            <p:childTnLst>
                              <p:par>
                                <p:cTn id="41" presetID="9" presetClass="entr" presetSubtype="0" fill="hold" grpId="0" nodeType="afterEffect">
                                  <p:stCondLst>
                                    <p:cond delay="0"/>
                                  </p:stCondLst>
                                  <p:childTnLst>
                                    <p:set>
                                      <p:cBhvr>
                                        <p:cTn id="42" dur="1" fill="hold">
                                          <p:stCondLst>
                                            <p:cond delay="0"/>
                                          </p:stCondLst>
                                        </p:cTn>
                                        <p:tgtEl>
                                          <p:spTgt spid="189456"/>
                                        </p:tgtEl>
                                        <p:attrNameLst>
                                          <p:attrName>style.visibility</p:attrName>
                                        </p:attrNameLst>
                                      </p:cBhvr>
                                      <p:to>
                                        <p:strVal val="visible"/>
                                      </p:to>
                                    </p:set>
                                    <p:animEffect transition="in" filter="dissolve">
                                      <p:cBhvr>
                                        <p:cTn id="43" dur="500"/>
                                        <p:tgtEl>
                                          <p:spTgt spid="189456"/>
                                        </p:tgtEl>
                                      </p:cBhvr>
                                    </p:animEffect>
                                  </p:childTnLst>
                                </p:cTn>
                              </p:par>
                            </p:childTnLst>
                          </p:cTn>
                        </p:par>
                        <p:par>
                          <p:cTn id="44" fill="hold" nodeType="afterGroup">
                            <p:stCondLst>
                              <p:cond delay="10000"/>
                            </p:stCondLst>
                            <p:childTnLst>
                              <p:par>
                                <p:cTn id="45" presetID="9" presetClass="entr" presetSubtype="0" fill="hold" grpId="0" nodeType="afterEffect">
                                  <p:stCondLst>
                                    <p:cond delay="0"/>
                                  </p:stCondLst>
                                  <p:childTnLst>
                                    <p:set>
                                      <p:cBhvr>
                                        <p:cTn id="46" dur="1" fill="hold">
                                          <p:stCondLst>
                                            <p:cond delay="0"/>
                                          </p:stCondLst>
                                        </p:cTn>
                                        <p:tgtEl>
                                          <p:spTgt spid="189462"/>
                                        </p:tgtEl>
                                        <p:attrNameLst>
                                          <p:attrName>style.visibility</p:attrName>
                                        </p:attrNameLst>
                                      </p:cBhvr>
                                      <p:to>
                                        <p:strVal val="visible"/>
                                      </p:to>
                                    </p:set>
                                    <p:animEffect transition="in" filter="dissolve">
                                      <p:cBhvr>
                                        <p:cTn id="47" dur="500"/>
                                        <p:tgtEl>
                                          <p:spTgt spid="18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56" grpId="0" animBg="1"/>
      <p:bldP spid="189457" grpId="0" animBg="1"/>
      <p:bldP spid="189458" grpId="0" animBg="1"/>
      <p:bldP spid="189459" grpId="0" animBg="1"/>
      <p:bldP spid="189460" grpId="0" animBg="1"/>
      <p:bldP spid="189461" grpId="0" animBg="1"/>
      <p:bldP spid="189462" grpId="0"/>
      <p:bldP spid="189463" grpId="0" animBg="1"/>
      <p:bldP spid="189464" grpId="0"/>
      <p:bldP spid="18946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ítulo 1"/>
          <p:cNvSpPr>
            <a:spLocks noGrp="1"/>
          </p:cNvSpPr>
          <p:nvPr>
            <p:ph type="title"/>
          </p:nvPr>
        </p:nvSpPr>
        <p:spPr>
          <a:xfrm rot="16200000">
            <a:off x="-2766218" y="2766217"/>
            <a:ext cx="6857999" cy="1325563"/>
          </a:xfrm>
        </p:spPr>
        <p:txBody>
          <a:bodyPr/>
          <a:lstStyle/>
          <a:p>
            <a:pPr algn="ctr"/>
            <a:r>
              <a:rPr lang="es-ES" altLang="es-MX" smtClean="0">
                <a:ln>
                  <a:noFill/>
                </a:ln>
              </a:rPr>
              <a:t>Contenido</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5564" y="0"/>
            <a:ext cx="10325893" cy="6858000"/>
          </a:xfrm>
          <a:prstGeom prst="rect">
            <a:avLst/>
          </a:prstGeom>
        </p:spPr>
      </p:pic>
    </p:spTree>
    <p:extLst>
      <p:ext uri="{BB962C8B-B14F-4D97-AF65-F5344CB8AC3E}">
        <p14:creationId xmlns:p14="http://schemas.microsoft.com/office/powerpoint/2010/main" val="399810766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752600" y="1665288"/>
            <a:ext cx="5715000" cy="4356100"/>
            <a:chOff x="169" y="1106"/>
            <a:chExt cx="3420" cy="2499"/>
          </a:xfrm>
        </p:grpSpPr>
        <p:pic>
          <p:nvPicPr>
            <p:cNvPr id="53264" name="Picture 3" descr="illustration"/>
            <p:cNvPicPr>
              <a:picLocks noChangeAspect="1" noChangeArrowheads="1"/>
            </p:cNvPicPr>
            <p:nvPr/>
          </p:nvPicPr>
          <p:blipFill>
            <a:blip r:embed="rId3" r:link="rId4">
              <a:extLst>
                <a:ext uri="{28A0092B-C50C-407E-A947-70E740481C1C}">
                  <a14:useLocalDpi xmlns:a14="http://schemas.microsoft.com/office/drawing/2010/main" val="0"/>
                </a:ext>
              </a:extLst>
            </a:blip>
            <a:srcRect t="3098" r="1607" b="54503"/>
            <a:stretch>
              <a:fillRect/>
            </a:stretch>
          </p:blipFill>
          <p:spPr bwMode="auto">
            <a:xfrm>
              <a:off x="169" y="1106"/>
              <a:ext cx="3420" cy="2499"/>
            </a:xfrm>
            <a:prstGeom prst="rect">
              <a:avLst/>
            </a:prstGeom>
            <a:noFill/>
            <a:ln w="25400">
              <a:solidFill>
                <a:srgbClr val="3366FF"/>
              </a:solidFill>
              <a:miter lim="800000"/>
              <a:headEnd/>
              <a:tailEnd/>
            </a:ln>
            <a:extLst>
              <a:ext uri="{909E8E84-426E-40DD-AFC4-6F175D3DCCD1}">
                <a14:hiddenFill xmlns:a14="http://schemas.microsoft.com/office/drawing/2010/main">
                  <a:solidFill>
                    <a:srgbClr val="FFFFFF"/>
                  </a:solidFill>
                </a14:hiddenFill>
              </a:ext>
            </a:extLst>
          </p:spPr>
        </p:pic>
        <p:grpSp>
          <p:nvGrpSpPr>
            <p:cNvPr id="53265" name="Group 4"/>
            <p:cNvGrpSpPr>
              <a:grpSpLocks noChangeAspect="1"/>
            </p:cNvGrpSpPr>
            <p:nvPr/>
          </p:nvGrpSpPr>
          <p:grpSpPr bwMode="auto">
            <a:xfrm>
              <a:off x="2411" y="2105"/>
              <a:ext cx="1176" cy="480"/>
              <a:chOff x="4860" y="9526"/>
              <a:chExt cx="1628" cy="657"/>
            </a:xfrm>
          </p:grpSpPr>
          <p:sp>
            <p:nvSpPr>
              <p:cNvPr id="53275" name="Freeform 5"/>
              <p:cNvSpPr>
                <a:spLocks noChangeAspect="1"/>
              </p:cNvSpPr>
              <p:nvPr/>
            </p:nvSpPr>
            <p:spPr bwMode="auto">
              <a:xfrm>
                <a:off x="4860" y="9526"/>
                <a:ext cx="1628" cy="657"/>
              </a:xfrm>
              <a:custGeom>
                <a:avLst/>
                <a:gdLst>
                  <a:gd name="T0" fmla="*/ 0 w 1628"/>
                  <a:gd name="T1" fmla="*/ 14 h 657"/>
                  <a:gd name="T2" fmla="*/ 82 w 1628"/>
                  <a:gd name="T3" fmla="*/ 93 h 657"/>
                  <a:gd name="T4" fmla="*/ 278 w 1628"/>
                  <a:gd name="T5" fmla="*/ 208 h 657"/>
                  <a:gd name="T6" fmla="*/ 485 w 1628"/>
                  <a:gd name="T7" fmla="*/ 312 h 657"/>
                  <a:gd name="T8" fmla="*/ 750 w 1628"/>
                  <a:gd name="T9" fmla="*/ 450 h 657"/>
                  <a:gd name="T10" fmla="*/ 958 w 1628"/>
                  <a:gd name="T11" fmla="*/ 496 h 657"/>
                  <a:gd name="T12" fmla="*/ 1084 w 1628"/>
                  <a:gd name="T13" fmla="*/ 531 h 657"/>
                  <a:gd name="T14" fmla="*/ 1223 w 1628"/>
                  <a:gd name="T15" fmla="*/ 566 h 657"/>
                  <a:gd name="T16" fmla="*/ 1453 w 1628"/>
                  <a:gd name="T17" fmla="*/ 635 h 657"/>
                  <a:gd name="T18" fmla="*/ 1620 w 1628"/>
                  <a:gd name="T19" fmla="*/ 657 h 657"/>
                  <a:gd name="T20" fmla="*/ 1628 w 1628"/>
                  <a:gd name="T21" fmla="*/ 0 h 657"/>
                  <a:gd name="T22" fmla="*/ 0 w 1628"/>
                  <a:gd name="T23" fmla="*/ 14 h 6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28"/>
                  <a:gd name="T37" fmla="*/ 0 h 657"/>
                  <a:gd name="T38" fmla="*/ 1628 w 1628"/>
                  <a:gd name="T39" fmla="*/ 657 h 6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28" h="657">
                    <a:moveTo>
                      <a:pt x="0" y="14"/>
                    </a:moveTo>
                    <a:lnTo>
                      <a:pt x="82" y="93"/>
                    </a:lnTo>
                    <a:lnTo>
                      <a:pt x="278" y="208"/>
                    </a:lnTo>
                    <a:lnTo>
                      <a:pt x="485" y="312"/>
                    </a:lnTo>
                    <a:lnTo>
                      <a:pt x="750" y="450"/>
                    </a:lnTo>
                    <a:lnTo>
                      <a:pt x="958" y="496"/>
                    </a:lnTo>
                    <a:lnTo>
                      <a:pt x="1084" y="531"/>
                    </a:lnTo>
                    <a:lnTo>
                      <a:pt x="1223" y="566"/>
                    </a:lnTo>
                    <a:lnTo>
                      <a:pt x="1453" y="635"/>
                    </a:lnTo>
                    <a:lnTo>
                      <a:pt x="1620" y="657"/>
                    </a:lnTo>
                    <a:lnTo>
                      <a:pt x="1628" y="0"/>
                    </a:lnTo>
                    <a:lnTo>
                      <a:pt x="0" y="14"/>
                    </a:lnTo>
                    <a:close/>
                  </a:path>
                </a:pathLst>
              </a:custGeom>
              <a:solidFill>
                <a:srgbClr val="99CCFF"/>
              </a:solidFill>
              <a:ln w="19050" cmpd="sng">
                <a:solidFill>
                  <a:srgbClr val="000000"/>
                </a:solidFill>
                <a:round/>
                <a:headEnd/>
                <a:tailEnd/>
              </a:ln>
            </p:spPr>
            <p:txBody>
              <a:bodyPr/>
              <a:lstStyle/>
              <a:p>
                <a:endParaRPr lang="es-MX"/>
              </a:p>
            </p:txBody>
          </p:sp>
          <p:sp>
            <p:nvSpPr>
              <p:cNvPr id="53276" name="Text Box 6"/>
              <p:cNvSpPr txBox="1">
                <a:spLocks noChangeAspect="1" noChangeArrowheads="1"/>
              </p:cNvSpPr>
              <p:nvPr/>
            </p:nvSpPr>
            <p:spPr bwMode="auto">
              <a:xfrm>
                <a:off x="5542" y="9616"/>
                <a:ext cx="790"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algn="ctr" eaLnBrk="1" hangingPunct="1"/>
                <a:r>
                  <a:rPr lang="en-US" altLang="es-MX" sz="1600" b="1"/>
                  <a:t>Mar</a:t>
                </a:r>
                <a:endParaRPr lang="en-US" altLang="es-MX" sz="3200"/>
              </a:p>
            </p:txBody>
          </p:sp>
        </p:grpSp>
        <p:pic>
          <p:nvPicPr>
            <p:cNvPr id="53266" name="Picture 7" descr="illustration"/>
            <p:cNvPicPr>
              <a:picLocks noChangeAspect="1" noChangeArrowheads="1"/>
            </p:cNvPicPr>
            <p:nvPr/>
          </p:nvPicPr>
          <p:blipFill>
            <a:blip r:embed="rId3" r:link="rId4">
              <a:extLst>
                <a:ext uri="{28A0092B-C50C-407E-A947-70E740481C1C}">
                  <a14:useLocalDpi xmlns:a14="http://schemas.microsoft.com/office/drawing/2010/main" val="0"/>
                </a:ext>
              </a:extLst>
            </a:blip>
            <a:srcRect t="27388" r="57761" b="69096"/>
            <a:stretch>
              <a:fillRect/>
            </a:stretch>
          </p:blipFill>
          <p:spPr bwMode="auto">
            <a:xfrm>
              <a:off x="635" y="2347"/>
              <a:ext cx="1469"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67" name="Text Box 8"/>
            <p:cNvSpPr txBox="1">
              <a:spLocks noChangeAspect="1" noChangeArrowheads="1"/>
            </p:cNvSpPr>
            <p:nvPr/>
          </p:nvSpPr>
          <p:spPr bwMode="auto">
            <a:xfrm rot="608055">
              <a:off x="252" y="1277"/>
              <a:ext cx="1335" cy="14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algn="ctr" eaLnBrk="1" hangingPunct="1">
                <a:spcBef>
                  <a:spcPct val="50000"/>
                </a:spcBef>
              </a:pPr>
              <a:r>
                <a:rPr lang="en-US" altLang="es-MX" sz="1600" b="1"/>
                <a:t>superficie del terreno</a:t>
              </a:r>
            </a:p>
          </p:txBody>
        </p:sp>
        <p:pic>
          <p:nvPicPr>
            <p:cNvPr id="53268" name="Picture 9" descr="illustration"/>
            <p:cNvPicPr>
              <a:picLocks noChangeAspect="1" noChangeArrowheads="1"/>
            </p:cNvPicPr>
            <p:nvPr/>
          </p:nvPicPr>
          <p:blipFill>
            <a:blip r:embed="rId3" r:link="rId4">
              <a:extLst>
                <a:ext uri="{28A0092B-C50C-407E-A947-70E740481C1C}">
                  <a14:useLocalDpi xmlns:a14="http://schemas.microsoft.com/office/drawing/2010/main" val="0"/>
                </a:ext>
              </a:extLst>
            </a:blip>
            <a:srcRect l="54414" t="40572" r="1607" b="54503"/>
            <a:stretch>
              <a:fillRect/>
            </a:stretch>
          </p:blipFill>
          <p:spPr bwMode="auto">
            <a:xfrm>
              <a:off x="1931" y="3073"/>
              <a:ext cx="1528"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69" name="Picture 10" descr="illustration"/>
            <p:cNvPicPr>
              <a:picLocks noChangeAspect="1" noChangeArrowheads="1"/>
            </p:cNvPicPr>
            <p:nvPr/>
          </p:nvPicPr>
          <p:blipFill>
            <a:blip r:embed="rId3" r:link="rId4">
              <a:extLst>
                <a:ext uri="{28A0092B-C50C-407E-A947-70E740481C1C}">
                  <a14:useLocalDpi xmlns:a14="http://schemas.microsoft.com/office/drawing/2010/main" val="0"/>
                </a:ext>
              </a:extLst>
            </a:blip>
            <a:srcRect l="39258" t="13327" r="49562" b="84457"/>
            <a:stretch>
              <a:fillRect/>
            </a:stretch>
          </p:blipFill>
          <p:spPr bwMode="auto">
            <a:xfrm>
              <a:off x="765" y="1566"/>
              <a:ext cx="389"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70" name="Picture 11" descr="illustration"/>
            <p:cNvPicPr>
              <a:picLocks noChangeAspect="1" noChangeArrowheads="1"/>
            </p:cNvPicPr>
            <p:nvPr/>
          </p:nvPicPr>
          <p:blipFill>
            <a:blip r:embed="rId3" r:link="rId4">
              <a:extLst>
                <a:ext uri="{28A0092B-C50C-407E-A947-70E740481C1C}">
                  <a14:useLocalDpi xmlns:a14="http://schemas.microsoft.com/office/drawing/2010/main" val="0"/>
                </a:ext>
              </a:extLst>
            </a:blip>
            <a:srcRect l="39258" t="13327" r="49562" b="84457"/>
            <a:stretch>
              <a:fillRect/>
            </a:stretch>
          </p:blipFill>
          <p:spPr bwMode="auto">
            <a:xfrm>
              <a:off x="1059" y="1575"/>
              <a:ext cx="38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71" name="Freeform 12"/>
            <p:cNvSpPr>
              <a:spLocks noChangeAspect="1"/>
            </p:cNvSpPr>
            <p:nvPr/>
          </p:nvSpPr>
          <p:spPr bwMode="auto">
            <a:xfrm>
              <a:off x="480" y="1639"/>
              <a:ext cx="255" cy="40"/>
            </a:xfrm>
            <a:custGeom>
              <a:avLst/>
              <a:gdLst>
                <a:gd name="T0" fmla="*/ 0 w 236"/>
                <a:gd name="T1" fmla="*/ 83 h 37"/>
                <a:gd name="T2" fmla="*/ 122 w 236"/>
                <a:gd name="T3" fmla="*/ 83 h 37"/>
                <a:gd name="T4" fmla="*/ 598 w 236"/>
                <a:gd name="T5" fmla="*/ 0 h 37"/>
                <a:gd name="T6" fmla="*/ 0 60000 65536"/>
                <a:gd name="T7" fmla="*/ 0 60000 65536"/>
                <a:gd name="T8" fmla="*/ 0 60000 65536"/>
                <a:gd name="T9" fmla="*/ 0 w 236"/>
                <a:gd name="T10" fmla="*/ 0 h 37"/>
                <a:gd name="T11" fmla="*/ 236 w 236"/>
                <a:gd name="T12" fmla="*/ 37 h 37"/>
              </a:gdLst>
              <a:ahLst/>
              <a:cxnLst>
                <a:cxn ang="T6">
                  <a:pos x="T0" y="T1"/>
                </a:cxn>
                <a:cxn ang="T7">
                  <a:pos x="T2" y="T3"/>
                </a:cxn>
                <a:cxn ang="T8">
                  <a:pos x="T4" y="T5"/>
                </a:cxn>
              </a:cxnLst>
              <a:rect l="T9" t="T10" r="T11" b="T12"/>
              <a:pathLst>
                <a:path w="236" h="37">
                  <a:moveTo>
                    <a:pt x="0" y="32"/>
                  </a:moveTo>
                  <a:cubicBezTo>
                    <a:pt x="4" y="34"/>
                    <a:pt x="9" y="37"/>
                    <a:pt x="48" y="32"/>
                  </a:cubicBezTo>
                  <a:cubicBezTo>
                    <a:pt x="87" y="27"/>
                    <a:pt x="161" y="13"/>
                    <a:pt x="236" y="0"/>
                  </a:cubicBezTo>
                </a:path>
              </a:pathLst>
            </a:custGeom>
            <a:noFill/>
            <a:ln w="19050"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3272" name="Text Box 13"/>
            <p:cNvSpPr txBox="1">
              <a:spLocks noChangeAspect="1" noChangeArrowheads="1"/>
            </p:cNvSpPr>
            <p:nvPr/>
          </p:nvSpPr>
          <p:spPr bwMode="auto">
            <a:xfrm>
              <a:off x="739" y="1566"/>
              <a:ext cx="725"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spcBef>
                  <a:spcPct val="50000"/>
                </a:spcBef>
              </a:pPr>
              <a:r>
                <a:rPr lang="en-US" altLang="es-MX" sz="1400" b="1"/>
                <a:t>capa freática</a:t>
              </a:r>
            </a:p>
          </p:txBody>
        </p:sp>
        <p:sp>
          <p:nvSpPr>
            <p:cNvPr id="53273" name="Text Box 14"/>
            <p:cNvSpPr txBox="1">
              <a:spLocks noChangeAspect="1" noChangeArrowheads="1"/>
            </p:cNvSpPr>
            <p:nvPr/>
          </p:nvSpPr>
          <p:spPr bwMode="auto">
            <a:xfrm>
              <a:off x="1983" y="3125"/>
              <a:ext cx="1302"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spcBef>
                  <a:spcPct val="50000"/>
                </a:spcBef>
              </a:pPr>
              <a:r>
                <a:rPr lang="en-US" altLang="es-MX" sz="1400" b="1"/>
                <a:t>agua subterránea salina</a:t>
              </a:r>
            </a:p>
          </p:txBody>
        </p:sp>
        <p:sp>
          <p:nvSpPr>
            <p:cNvPr id="53274" name="Text Box 15"/>
            <p:cNvSpPr txBox="1">
              <a:spLocks noChangeAspect="1" noChangeArrowheads="1"/>
            </p:cNvSpPr>
            <p:nvPr/>
          </p:nvSpPr>
          <p:spPr bwMode="auto">
            <a:xfrm>
              <a:off x="376" y="2399"/>
              <a:ext cx="1272"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spcBef>
                  <a:spcPct val="50000"/>
                </a:spcBef>
              </a:pPr>
              <a:r>
                <a:rPr lang="en-US" altLang="es-MX" sz="1400" b="1"/>
                <a:t>Agua dulce subterránea</a:t>
              </a:r>
            </a:p>
          </p:txBody>
        </p:sp>
      </p:grpSp>
      <p:sp>
        <p:nvSpPr>
          <p:cNvPr id="189456" name="Freeform 16"/>
          <p:cNvSpPr>
            <a:spLocks noChangeAspect="1"/>
          </p:cNvSpPr>
          <p:nvPr/>
        </p:nvSpPr>
        <p:spPr bwMode="auto">
          <a:xfrm>
            <a:off x="1733550" y="3779839"/>
            <a:ext cx="4294188" cy="2060575"/>
          </a:xfrm>
          <a:custGeom>
            <a:avLst/>
            <a:gdLst>
              <a:gd name="T0" fmla="*/ 2147483646 w 3555"/>
              <a:gd name="T1" fmla="*/ 2147483646 h 1665"/>
              <a:gd name="T2" fmla="*/ 2147483646 w 3555"/>
              <a:gd name="T3" fmla="*/ 2147483646 h 1665"/>
              <a:gd name="T4" fmla="*/ 2147483646 w 3555"/>
              <a:gd name="T5" fmla="*/ 2147483646 h 1665"/>
              <a:gd name="T6" fmla="*/ 2147483646 w 3555"/>
              <a:gd name="T7" fmla="*/ 2147483646 h 1665"/>
              <a:gd name="T8" fmla="*/ 2147483646 w 3555"/>
              <a:gd name="T9" fmla="*/ 2147483646 h 1665"/>
              <a:gd name="T10" fmla="*/ 2147483646 w 3555"/>
              <a:gd name="T11" fmla="*/ 2147483646 h 1665"/>
              <a:gd name="T12" fmla="*/ 2147483646 w 3555"/>
              <a:gd name="T13" fmla="*/ 2147483646 h 1665"/>
              <a:gd name="T14" fmla="*/ 2147483646 w 3555"/>
              <a:gd name="T15" fmla="*/ 2147483646 h 1665"/>
              <a:gd name="T16" fmla="*/ 2147483646 w 3555"/>
              <a:gd name="T17" fmla="*/ 2147483646 h 1665"/>
              <a:gd name="T18" fmla="*/ 2147483646 w 3555"/>
              <a:gd name="T19" fmla="*/ 2147483646 h 1665"/>
              <a:gd name="T20" fmla="*/ 2147483646 w 3555"/>
              <a:gd name="T21" fmla="*/ 2147483646 h 1665"/>
              <a:gd name="T22" fmla="*/ 2147483646 w 3555"/>
              <a:gd name="T23" fmla="*/ 2147483646 h 1665"/>
              <a:gd name="T24" fmla="*/ 0 w 3555"/>
              <a:gd name="T25" fmla="*/ 2147483646 h 1665"/>
              <a:gd name="T26" fmla="*/ 2147483646 w 3555"/>
              <a:gd name="T27" fmla="*/ 2147483646 h 1665"/>
              <a:gd name="T28" fmla="*/ 2147483646 w 3555"/>
              <a:gd name="T29" fmla="*/ 2147483646 h 1665"/>
              <a:gd name="T30" fmla="*/ 2147483646 w 3555"/>
              <a:gd name="T31" fmla="*/ 2147483646 h 1665"/>
              <a:gd name="T32" fmla="*/ 2147483646 w 3555"/>
              <a:gd name="T33" fmla="*/ 2147483646 h 1665"/>
              <a:gd name="T34" fmla="*/ 2147483646 w 3555"/>
              <a:gd name="T35" fmla="*/ 2147483646 h 1665"/>
              <a:gd name="T36" fmla="*/ 2147483646 w 3555"/>
              <a:gd name="T37" fmla="*/ 2147483646 h 1665"/>
              <a:gd name="T38" fmla="*/ 2147483646 w 3555"/>
              <a:gd name="T39" fmla="*/ 0 h 1665"/>
              <a:gd name="T40" fmla="*/ 2147483646 w 3555"/>
              <a:gd name="T41" fmla="*/ 2147483646 h 1665"/>
              <a:gd name="T42" fmla="*/ 2147483646 w 3555"/>
              <a:gd name="T43" fmla="*/ 2147483646 h 1665"/>
              <a:gd name="T44" fmla="*/ 2147483646 w 3555"/>
              <a:gd name="T45" fmla="*/ 2147483646 h 1665"/>
              <a:gd name="T46" fmla="*/ 2147483646 w 3555"/>
              <a:gd name="T47" fmla="*/ 2147483646 h 1665"/>
              <a:gd name="T48" fmla="*/ 2147483646 w 3555"/>
              <a:gd name="T49" fmla="*/ 2147483646 h 1665"/>
              <a:gd name="T50" fmla="*/ 2147483646 w 3555"/>
              <a:gd name="T51" fmla="*/ 2147483646 h 166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555"/>
              <a:gd name="T79" fmla="*/ 0 h 1665"/>
              <a:gd name="T80" fmla="*/ 3555 w 3555"/>
              <a:gd name="T81" fmla="*/ 1665 h 166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555" h="1665">
                <a:moveTo>
                  <a:pt x="3555" y="420"/>
                </a:moveTo>
                <a:lnTo>
                  <a:pt x="3323" y="675"/>
                </a:lnTo>
                <a:lnTo>
                  <a:pt x="3143" y="840"/>
                </a:lnTo>
                <a:lnTo>
                  <a:pt x="2918" y="1005"/>
                </a:lnTo>
                <a:lnTo>
                  <a:pt x="2618" y="1170"/>
                </a:lnTo>
                <a:lnTo>
                  <a:pt x="2333" y="1297"/>
                </a:lnTo>
                <a:lnTo>
                  <a:pt x="1973" y="1425"/>
                </a:lnTo>
                <a:lnTo>
                  <a:pt x="1583" y="1530"/>
                </a:lnTo>
                <a:lnTo>
                  <a:pt x="1245" y="1590"/>
                </a:lnTo>
                <a:lnTo>
                  <a:pt x="953" y="1620"/>
                </a:lnTo>
                <a:lnTo>
                  <a:pt x="713" y="1642"/>
                </a:lnTo>
                <a:lnTo>
                  <a:pt x="308" y="1665"/>
                </a:lnTo>
                <a:lnTo>
                  <a:pt x="0" y="1665"/>
                </a:lnTo>
                <a:lnTo>
                  <a:pt x="510" y="1462"/>
                </a:lnTo>
                <a:lnTo>
                  <a:pt x="1103" y="1215"/>
                </a:lnTo>
                <a:lnTo>
                  <a:pt x="1613" y="960"/>
                </a:lnTo>
                <a:lnTo>
                  <a:pt x="1883" y="772"/>
                </a:lnTo>
                <a:lnTo>
                  <a:pt x="2175" y="555"/>
                </a:lnTo>
                <a:lnTo>
                  <a:pt x="2415" y="360"/>
                </a:lnTo>
                <a:lnTo>
                  <a:pt x="2790" y="0"/>
                </a:lnTo>
                <a:lnTo>
                  <a:pt x="2978" y="82"/>
                </a:lnTo>
                <a:lnTo>
                  <a:pt x="3068" y="120"/>
                </a:lnTo>
                <a:lnTo>
                  <a:pt x="3143" y="187"/>
                </a:lnTo>
                <a:lnTo>
                  <a:pt x="3248" y="262"/>
                </a:lnTo>
                <a:lnTo>
                  <a:pt x="3398" y="345"/>
                </a:lnTo>
                <a:lnTo>
                  <a:pt x="3510" y="405"/>
                </a:lnTo>
              </a:path>
            </a:pathLst>
          </a:custGeom>
          <a:solidFill>
            <a:srgbClr val="93DDB8">
              <a:alpha val="61176"/>
            </a:srgbClr>
          </a:solidFill>
          <a:ln w="28575" cmpd="sng">
            <a:solidFill>
              <a:srgbClr val="000000"/>
            </a:solidFill>
            <a:round/>
            <a:headEnd/>
            <a:tailEnd/>
          </a:ln>
        </p:spPr>
        <p:txBody>
          <a:bodyPr/>
          <a:lstStyle/>
          <a:p>
            <a:endParaRPr lang="es-MX"/>
          </a:p>
        </p:txBody>
      </p:sp>
      <p:sp>
        <p:nvSpPr>
          <p:cNvPr id="189457" name="Arc 17"/>
          <p:cNvSpPr>
            <a:spLocks noChangeAspect="1"/>
          </p:cNvSpPr>
          <p:nvPr/>
        </p:nvSpPr>
        <p:spPr bwMode="auto">
          <a:xfrm rot="9292023" flipH="1">
            <a:off x="4868864" y="4052888"/>
            <a:ext cx="581025"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89458" name="Arc 18"/>
          <p:cNvSpPr>
            <a:spLocks noChangeAspect="1"/>
          </p:cNvSpPr>
          <p:nvPr/>
        </p:nvSpPr>
        <p:spPr bwMode="auto">
          <a:xfrm rot="9292023" flipH="1">
            <a:off x="4745039" y="3816350"/>
            <a:ext cx="579437"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89459" name="Arc 19"/>
          <p:cNvSpPr>
            <a:spLocks noChangeAspect="1"/>
          </p:cNvSpPr>
          <p:nvPr/>
        </p:nvSpPr>
        <p:spPr bwMode="auto">
          <a:xfrm rot="9292023" flipH="1">
            <a:off x="4191000" y="4332288"/>
            <a:ext cx="579438"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89460" name="Arc 20"/>
          <p:cNvSpPr>
            <a:spLocks noChangeAspect="1"/>
          </p:cNvSpPr>
          <p:nvPr/>
        </p:nvSpPr>
        <p:spPr bwMode="auto">
          <a:xfrm rot="16524057" flipH="1">
            <a:off x="5720556" y="3826669"/>
            <a:ext cx="579438"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89461" name="Arc 21"/>
          <p:cNvSpPr>
            <a:spLocks noChangeAspect="1"/>
          </p:cNvSpPr>
          <p:nvPr/>
        </p:nvSpPr>
        <p:spPr bwMode="auto">
          <a:xfrm rot="9292023" flipH="1">
            <a:off x="4341814" y="4605338"/>
            <a:ext cx="579437"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189462" name="Text Box 22"/>
          <p:cNvSpPr txBox="1">
            <a:spLocks noChangeAspect="1" noChangeArrowheads="1"/>
          </p:cNvSpPr>
          <p:nvPr/>
        </p:nvSpPr>
        <p:spPr bwMode="auto">
          <a:xfrm rot="-1731176">
            <a:off x="3705226" y="4864101"/>
            <a:ext cx="22383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spcBef>
                <a:spcPct val="50000"/>
              </a:spcBef>
            </a:pPr>
            <a:r>
              <a:rPr lang="es-MX" altLang="es-MX" sz="1400" b="1">
                <a:solidFill>
                  <a:srgbClr val="FF0000"/>
                </a:solidFill>
              </a:rPr>
              <a:t>La intrusión de agua salina</a:t>
            </a:r>
            <a:endParaRPr lang="en-US" altLang="es-MX" sz="1400" b="1">
              <a:solidFill>
                <a:srgbClr val="FF0000"/>
              </a:solidFill>
            </a:endParaRPr>
          </a:p>
        </p:txBody>
      </p:sp>
      <p:sp>
        <p:nvSpPr>
          <p:cNvPr id="189463" name="Freeform 23"/>
          <p:cNvSpPr>
            <a:spLocks noChangeAspect="1"/>
          </p:cNvSpPr>
          <p:nvPr/>
        </p:nvSpPr>
        <p:spPr bwMode="auto">
          <a:xfrm>
            <a:off x="4295775" y="3429001"/>
            <a:ext cx="3189288" cy="409575"/>
          </a:xfrm>
          <a:custGeom>
            <a:avLst/>
            <a:gdLst>
              <a:gd name="T0" fmla="*/ 2147483646 w 2640"/>
              <a:gd name="T1" fmla="*/ 2147483646 h 330"/>
              <a:gd name="T2" fmla="*/ 2147483646 w 2640"/>
              <a:gd name="T3" fmla="*/ 2147483646 h 330"/>
              <a:gd name="T4" fmla="*/ 2147483646 w 2640"/>
              <a:gd name="T5" fmla="*/ 2147483646 h 330"/>
              <a:gd name="T6" fmla="*/ 2147483646 w 2640"/>
              <a:gd name="T7" fmla="*/ 2147483646 h 330"/>
              <a:gd name="T8" fmla="*/ 2147483646 w 2640"/>
              <a:gd name="T9" fmla="*/ 2147483646 h 330"/>
              <a:gd name="T10" fmla="*/ 0 w 2640"/>
              <a:gd name="T11" fmla="*/ 0 h 330"/>
              <a:gd name="T12" fmla="*/ 2147483646 w 2640"/>
              <a:gd name="T13" fmla="*/ 2147483646 h 330"/>
              <a:gd name="T14" fmla="*/ 0 60000 65536"/>
              <a:gd name="T15" fmla="*/ 0 60000 65536"/>
              <a:gd name="T16" fmla="*/ 0 60000 65536"/>
              <a:gd name="T17" fmla="*/ 0 60000 65536"/>
              <a:gd name="T18" fmla="*/ 0 60000 65536"/>
              <a:gd name="T19" fmla="*/ 0 60000 65536"/>
              <a:gd name="T20" fmla="*/ 0 60000 65536"/>
              <a:gd name="T21" fmla="*/ 0 w 2640"/>
              <a:gd name="T22" fmla="*/ 0 h 330"/>
              <a:gd name="T23" fmla="*/ 2640 w 2640"/>
              <a:gd name="T24" fmla="*/ 330 h 3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40" h="330">
                <a:moveTo>
                  <a:pt x="437" y="111"/>
                </a:moveTo>
                <a:lnTo>
                  <a:pt x="743" y="195"/>
                </a:lnTo>
                <a:lnTo>
                  <a:pt x="981" y="330"/>
                </a:lnTo>
                <a:lnTo>
                  <a:pt x="2629" y="296"/>
                </a:lnTo>
                <a:lnTo>
                  <a:pt x="2640" y="3"/>
                </a:lnTo>
                <a:lnTo>
                  <a:pt x="0" y="0"/>
                </a:lnTo>
                <a:lnTo>
                  <a:pt x="437" y="111"/>
                </a:lnTo>
                <a:close/>
              </a:path>
            </a:pathLst>
          </a:custGeom>
          <a:solidFill>
            <a:srgbClr val="00FFFF">
              <a:alpha val="30980"/>
            </a:srgbClr>
          </a:solidFill>
          <a:ln w="19050" cmpd="sng">
            <a:solidFill>
              <a:srgbClr val="FF0000"/>
            </a:solidFill>
            <a:round/>
            <a:headEnd/>
            <a:tailEnd/>
          </a:ln>
        </p:spPr>
        <p:txBody>
          <a:bodyPr/>
          <a:lstStyle/>
          <a:p>
            <a:endParaRPr lang="es-MX"/>
          </a:p>
        </p:txBody>
      </p:sp>
      <p:sp>
        <p:nvSpPr>
          <p:cNvPr id="189464" name="Text Box 24"/>
          <p:cNvSpPr txBox="1">
            <a:spLocks noChangeAspect="1" noChangeArrowheads="1"/>
          </p:cNvSpPr>
          <p:nvPr/>
        </p:nvSpPr>
        <p:spPr bwMode="auto">
          <a:xfrm>
            <a:off x="5278439" y="3113088"/>
            <a:ext cx="19065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algn="ctr" eaLnBrk="1" hangingPunct="1">
              <a:spcBef>
                <a:spcPct val="50000"/>
              </a:spcBef>
            </a:pPr>
            <a:r>
              <a:rPr lang="en-US" altLang="es-MX" sz="1400" b="1">
                <a:solidFill>
                  <a:srgbClr val="FF0000"/>
                </a:solidFill>
              </a:rPr>
              <a:t>Elevado nivel de mar</a:t>
            </a:r>
          </a:p>
        </p:txBody>
      </p:sp>
      <p:graphicFrame>
        <p:nvGraphicFramePr>
          <p:cNvPr id="30" name="29 Marcador de contenido"/>
          <p:cNvGraphicFramePr>
            <a:graphicFrameLocks noGrp="1"/>
          </p:cNvGraphicFramePr>
          <p:nvPr>
            <p:ph idx="1"/>
          </p:nvPr>
        </p:nvGraphicFramePr>
        <p:xfrm>
          <a:off x="7543801" y="1665288"/>
          <a:ext cx="2976563" cy="4343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29" name="28 Diagrama"/>
          <p:cNvGraphicFramePr/>
          <p:nvPr/>
        </p:nvGraphicFramePr>
        <p:xfrm>
          <a:off x="1981200" y="346075"/>
          <a:ext cx="8229600" cy="92233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89467" name="Arc 27"/>
          <p:cNvSpPr>
            <a:spLocks noChangeAspect="1"/>
          </p:cNvSpPr>
          <p:nvPr/>
        </p:nvSpPr>
        <p:spPr bwMode="auto">
          <a:xfrm rot="16524057" flipH="1">
            <a:off x="5987257" y="3821907"/>
            <a:ext cx="579437" cy="279400"/>
          </a:xfrm>
          <a:custGeom>
            <a:avLst/>
            <a:gdLst>
              <a:gd name="T0" fmla="*/ 0 w 20605"/>
              <a:gd name="T1" fmla="*/ 0 h 21600"/>
              <a:gd name="T2" fmla="*/ 2147483646 w 20605"/>
              <a:gd name="T3" fmla="*/ 2147483646 h 21600"/>
              <a:gd name="T4" fmla="*/ 0 w 20605"/>
              <a:gd name="T5" fmla="*/ 2147483646 h 21600"/>
              <a:gd name="T6" fmla="*/ 0 60000 65536"/>
              <a:gd name="T7" fmla="*/ 0 60000 65536"/>
              <a:gd name="T8" fmla="*/ 0 60000 65536"/>
              <a:gd name="T9" fmla="*/ 0 w 20605"/>
              <a:gd name="T10" fmla="*/ 0 h 21600"/>
              <a:gd name="T11" fmla="*/ 20605 w 20605"/>
              <a:gd name="T12" fmla="*/ 21600 h 21600"/>
            </a:gdLst>
            <a:ahLst/>
            <a:cxnLst>
              <a:cxn ang="T6">
                <a:pos x="T0" y="T1"/>
              </a:cxn>
              <a:cxn ang="T7">
                <a:pos x="T2" y="T3"/>
              </a:cxn>
              <a:cxn ang="T8">
                <a:pos x="T4" y="T5"/>
              </a:cxn>
            </a:cxnLst>
            <a:rect l="T9" t="T10" r="T11" b="T12"/>
            <a:pathLst>
              <a:path w="20605" h="21600" fill="none" extrusionOk="0">
                <a:moveTo>
                  <a:pt x="-1" y="0"/>
                </a:moveTo>
                <a:cubicBezTo>
                  <a:pt x="9433" y="0"/>
                  <a:pt x="17775" y="6121"/>
                  <a:pt x="20605" y="15120"/>
                </a:cubicBezTo>
              </a:path>
              <a:path w="20605" h="21600" stroke="0" extrusionOk="0">
                <a:moveTo>
                  <a:pt x="-1" y="0"/>
                </a:moveTo>
                <a:cubicBezTo>
                  <a:pt x="9433" y="0"/>
                  <a:pt x="17775" y="6121"/>
                  <a:pt x="20605" y="15120"/>
                </a:cubicBezTo>
                <a:lnTo>
                  <a:pt x="0" y="21600"/>
                </a:lnTo>
                <a:lnTo>
                  <a:pt x="-1" y="0"/>
                </a:lnTo>
                <a:close/>
              </a:path>
            </a:pathLst>
          </a:custGeom>
          <a:noFill/>
          <a:ln w="19050">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53263" name="TextBox 28"/>
          <p:cNvSpPr txBox="1">
            <a:spLocks noChangeArrowheads="1"/>
          </p:cNvSpPr>
          <p:nvPr/>
        </p:nvSpPr>
        <p:spPr bwMode="auto">
          <a:xfrm>
            <a:off x="8389939" y="6475414"/>
            <a:ext cx="18827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600"/>
              <a:t>Source: IWM, 2010</a:t>
            </a:r>
          </a:p>
        </p:txBody>
      </p:sp>
    </p:spTree>
    <p:extLst>
      <p:ext uri="{BB962C8B-B14F-4D97-AF65-F5344CB8AC3E}">
        <p14:creationId xmlns:p14="http://schemas.microsoft.com/office/powerpoint/2010/main" val="12174074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89463"/>
                                        </p:tgtEl>
                                        <p:attrNameLst>
                                          <p:attrName>style.visibility</p:attrName>
                                        </p:attrNameLst>
                                      </p:cBhvr>
                                      <p:to>
                                        <p:strVal val="visible"/>
                                      </p:to>
                                    </p:set>
                                    <p:animEffect transition="in" filter="dissolve">
                                      <p:cBhvr>
                                        <p:cTn id="13" dur="500"/>
                                        <p:tgtEl>
                                          <p:spTgt spid="18946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89464"/>
                                        </p:tgtEl>
                                        <p:attrNameLst>
                                          <p:attrName>style.visibility</p:attrName>
                                        </p:attrNameLst>
                                      </p:cBhvr>
                                      <p:to>
                                        <p:strVal val="visible"/>
                                      </p:to>
                                    </p:set>
                                    <p:animEffect transition="in" filter="dissolve">
                                      <p:cBhvr>
                                        <p:cTn id="16" dur="500"/>
                                        <p:tgtEl>
                                          <p:spTgt spid="189464"/>
                                        </p:tgtEl>
                                      </p:cBhvr>
                                    </p:animEffect>
                                  </p:childTnLst>
                                </p:cTn>
                              </p:par>
                            </p:childTnLst>
                          </p:cTn>
                        </p:par>
                        <p:par>
                          <p:cTn id="17" fill="hold" nodeType="afterGroup">
                            <p:stCondLst>
                              <p:cond delay="500"/>
                            </p:stCondLst>
                            <p:childTnLst>
                              <p:par>
                                <p:cTn id="18" presetID="12" presetClass="entr" presetSubtype="4" fill="hold" grpId="0" nodeType="afterEffect">
                                  <p:stCondLst>
                                    <p:cond delay="0"/>
                                  </p:stCondLst>
                                  <p:childTnLst>
                                    <p:set>
                                      <p:cBhvr>
                                        <p:cTn id="19" dur="1" fill="hold">
                                          <p:stCondLst>
                                            <p:cond delay="0"/>
                                          </p:stCondLst>
                                        </p:cTn>
                                        <p:tgtEl>
                                          <p:spTgt spid="189460"/>
                                        </p:tgtEl>
                                        <p:attrNameLst>
                                          <p:attrName>style.visibility</p:attrName>
                                        </p:attrNameLst>
                                      </p:cBhvr>
                                      <p:to>
                                        <p:strVal val="visible"/>
                                      </p:to>
                                    </p:set>
                                    <p:animEffect transition="in" filter="slide(fromBottom)">
                                      <p:cBhvr>
                                        <p:cTn id="20" dur="1000"/>
                                        <p:tgtEl>
                                          <p:spTgt spid="189460"/>
                                        </p:tgtEl>
                                      </p:cBhvr>
                                    </p:animEffect>
                                  </p:childTnLst>
                                </p:cTn>
                              </p:par>
                            </p:childTnLst>
                          </p:cTn>
                        </p:par>
                        <p:par>
                          <p:cTn id="21" fill="hold" nodeType="afterGroup">
                            <p:stCondLst>
                              <p:cond delay="1500"/>
                            </p:stCondLst>
                            <p:childTnLst>
                              <p:par>
                                <p:cTn id="22" presetID="12" presetClass="entr" presetSubtype="4" fill="hold" grpId="0" nodeType="afterEffect">
                                  <p:stCondLst>
                                    <p:cond delay="0"/>
                                  </p:stCondLst>
                                  <p:childTnLst>
                                    <p:set>
                                      <p:cBhvr>
                                        <p:cTn id="23" dur="1" fill="hold">
                                          <p:stCondLst>
                                            <p:cond delay="0"/>
                                          </p:stCondLst>
                                        </p:cTn>
                                        <p:tgtEl>
                                          <p:spTgt spid="189467"/>
                                        </p:tgtEl>
                                        <p:attrNameLst>
                                          <p:attrName>style.visibility</p:attrName>
                                        </p:attrNameLst>
                                      </p:cBhvr>
                                      <p:to>
                                        <p:strVal val="visible"/>
                                      </p:to>
                                    </p:set>
                                    <p:animEffect transition="in" filter="slide(fromBottom)">
                                      <p:cBhvr>
                                        <p:cTn id="24" dur="1000"/>
                                        <p:tgtEl>
                                          <p:spTgt spid="189467"/>
                                        </p:tgtEl>
                                      </p:cBhvr>
                                    </p:animEffect>
                                  </p:childTnLst>
                                </p:cTn>
                              </p:par>
                            </p:childTnLst>
                          </p:cTn>
                        </p:par>
                        <p:par>
                          <p:cTn id="25" fill="hold" nodeType="afterGroup">
                            <p:stCondLst>
                              <p:cond delay="2500"/>
                            </p:stCondLst>
                            <p:childTnLst>
                              <p:par>
                                <p:cTn id="26" presetID="12" presetClass="entr" presetSubtype="2" fill="hold" grpId="0" nodeType="afterEffect">
                                  <p:stCondLst>
                                    <p:cond delay="0"/>
                                  </p:stCondLst>
                                  <p:childTnLst>
                                    <p:set>
                                      <p:cBhvr>
                                        <p:cTn id="27" dur="1" fill="hold">
                                          <p:stCondLst>
                                            <p:cond delay="0"/>
                                          </p:stCondLst>
                                        </p:cTn>
                                        <p:tgtEl>
                                          <p:spTgt spid="189458"/>
                                        </p:tgtEl>
                                        <p:attrNameLst>
                                          <p:attrName>style.visibility</p:attrName>
                                        </p:attrNameLst>
                                      </p:cBhvr>
                                      <p:to>
                                        <p:strVal val="visible"/>
                                      </p:to>
                                    </p:set>
                                    <p:animEffect transition="in" filter="slide(fromRight)">
                                      <p:cBhvr>
                                        <p:cTn id="28" dur="1000"/>
                                        <p:tgtEl>
                                          <p:spTgt spid="189458"/>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189457"/>
                                        </p:tgtEl>
                                        <p:attrNameLst>
                                          <p:attrName>style.visibility</p:attrName>
                                        </p:attrNameLst>
                                      </p:cBhvr>
                                      <p:to>
                                        <p:strVal val="visible"/>
                                      </p:to>
                                    </p:set>
                                    <p:animEffect transition="in" filter="slide(fromRight)">
                                      <p:cBhvr>
                                        <p:cTn id="31" dur="1000"/>
                                        <p:tgtEl>
                                          <p:spTgt spid="189457"/>
                                        </p:tgtEl>
                                      </p:cBhvr>
                                    </p:animEffect>
                                  </p:childTnLst>
                                </p:cTn>
                              </p:par>
                            </p:childTnLst>
                          </p:cTn>
                        </p:par>
                        <p:par>
                          <p:cTn id="32" fill="hold" nodeType="afterGroup">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189461"/>
                                        </p:tgtEl>
                                        <p:attrNameLst>
                                          <p:attrName>style.visibility</p:attrName>
                                        </p:attrNameLst>
                                      </p:cBhvr>
                                      <p:to>
                                        <p:strVal val="visible"/>
                                      </p:to>
                                    </p:set>
                                    <p:animEffect transition="in" filter="slide(fromRight)">
                                      <p:cBhvr>
                                        <p:cTn id="35" dur="3000"/>
                                        <p:tgtEl>
                                          <p:spTgt spid="189461"/>
                                        </p:tgtEl>
                                      </p:cBhvr>
                                    </p:animEffect>
                                  </p:childTnLst>
                                </p:cTn>
                              </p:par>
                            </p:childTnLst>
                          </p:cTn>
                        </p:par>
                        <p:par>
                          <p:cTn id="36" fill="hold" nodeType="afterGroup">
                            <p:stCondLst>
                              <p:cond delay="6500"/>
                            </p:stCondLst>
                            <p:childTnLst>
                              <p:par>
                                <p:cTn id="37" presetID="12" presetClass="entr" presetSubtype="2" fill="hold" grpId="0" nodeType="afterEffect">
                                  <p:stCondLst>
                                    <p:cond delay="0"/>
                                  </p:stCondLst>
                                  <p:childTnLst>
                                    <p:set>
                                      <p:cBhvr>
                                        <p:cTn id="38" dur="1" fill="hold">
                                          <p:stCondLst>
                                            <p:cond delay="0"/>
                                          </p:stCondLst>
                                        </p:cTn>
                                        <p:tgtEl>
                                          <p:spTgt spid="189459"/>
                                        </p:tgtEl>
                                        <p:attrNameLst>
                                          <p:attrName>style.visibility</p:attrName>
                                        </p:attrNameLst>
                                      </p:cBhvr>
                                      <p:to>
                                        <p:strVal val="visible"/>
                                      </p:to>
                                    </p:set>
                                    <p:animEffect transition="in" filter="slide(fromRight)">
                                      <p:cBhvr>
                                        <p:cTn id="39" dur="3000"/>
                                        <p:tgtEl>
                                          <p:spTgt spid="189459"/>
                                        </p:tgtEl>
                                      </p:cBhvr>
                                    </p:animEffect>
                                  </p:childTnLst>
                                </p:cTn>
                              </p:par>
                            </p:childTnLst>
                          </p:cTn>
                        </p:par>
                        <p:par>
                          <p:cTn id="40" fill="hold" nodeType="afterGroup">
                            <p:stCondLst>
                              <p:cond delay="9500"/>
                            </p:stCondLst>
                            <p:childTnLst>
                              <p:par>
                                <p:cTn id="41" presetID="9" presetClass="entr" presetSubtype="0" fill="hold" grpId="0" nodeType="afterEffect">
                                  <p:stCondLst>
                                    <p:cond delay="0"/>
                                  </p:stCondLst>
                                  <p:childTnLst>
                                    <p:set>
                                      <p:cBhvr>
                                        <p:cTn id="42" dur="1" fill="hold">
                                          <p:stCondLst>
                                            <p:cond delay="0"/>
                                          </p:stCondLst>
                                        </p:cTn>
                                        <p:tgtEl>
                                          <p:spTgt spid="189456"/>
                                        </p:tgtEl>
                                        <p:attrNameLst>
                                          <p:attrName>style.visibility</p:attrName>
                                        </p:attrNameLst>
                                      </p:cBhvr>
                                      <p:to>
                                        <p:strVal val="visible"/>
                                      </p:to>
                                    </p:set>
                                    <p:animEffect transition="in" filter="dissolve">
                                      <p:cBhvr>
                                        <p:cTn id="43" dur="500"/>
                                        <p:tgtEl>
                                          <p:spTgt spid="189456"/>
                                        </p:tgtEl>
                                      </p:cBhvr>
                                    </p:animEffect>
                                  </p:childTnLst>
                                </p:cTn>
                              </p:par>
                            </p:childTnLst>
                          </p:cTn>
                        </p:par>
                        <p:par>
                          <p:cTn id="44" fill="hold" nodeType="afterGroup">
                            <p:stCondLst>
                              <p:cond delay="10000"/>
                            </p:stCondLst>
                            <p:childTnLst>
                              <p:par>
                                <p:cTn id="45" presetID="9" presetClass="entr" presetSubtype="0" fill="hold" grpId="0" nodeType="afterEffect">
                                  <p:stCondLst>
                                    <p:cond delay="0"/>
                                  </p:stCondLst>
                                  <p:childTnLst>
                                    <p:set>
                                      <p:cBhvr>
                                        <p:cTn id="46" dur="1" fill="hold">
                                          <p:stCondLst>
                                            <p:cond delay="0"/>
                                          </p:stCondLst>
                                        </p:cTn>
                                        <p:tgtEl>
                                          <p:spTgt spid="189462"/>
                                        </p:tgtEl>
                                        <p:attrNameLst>
                                          <p:attrName>style.visibility</p:attrName>
                                        </p:attrNameLst>
                                      </p:cBhvr>
                                      <p:to>
                                        <p:strVal val="visible"/>
                                      </p:to>
                                    </p:set>
                                    <p:animEffect transition="in" filter="dissolve">
                                      <p:cBhvr>
                                        <p:cTn id="47" dur="500"/>
                                        <p:tgtEl>
                                          <p:spTgt spid="18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56" grpId="0" animBg="1"/>
      <p:bldP spid="189457" grpId="0" animBg="1"/>
      <p:bldP spid="189458" grpId="0" animBg="1"/>
      <p:bldP spid="189459" grpId="0" animBg="1"/>
      <p:bldP spid="189460" grpId="0" animBg="1"/>
      <p:bldP spid="189461" grpId="0" animBg="1"/>
      <p:bldP spid="189462" grpId="0"/>
      <p:bldP spid="189463" grpId="0" animBg="1"/>
      <p:bldP spid="189464" grpId="0"/>
      <p:bldP spid="18946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Marcador de contenido"/>
          <p:cNvGraphicFramePr>
            <a:graphicFrameLocks noGrp="1"/>
          </p:cNvGraphicFramePr>
          <p:nvPr>
            <p:ph idx="1"/>
          </p:nvPr>
        </p:nvGraphicFramePr>
        <p:xfrm>
          <a:off x="1903893" y="1844676"/>
          <a:ext cx="8136904" cy="4537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5299" name="TextBox 5"/>
          <p:cNvSpPr txBox="1">
            <a:spLocks noChangeArrowheads="1"/>
          </p:cNvSpPr>
          <p:nvPr/>
        </p:nvSpPr>
        <p:spPr bwMode="auto">
          <a:xfrm>
            <a:off x="5591175" y="6381751"/>
            <a:ext cx="44719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400">
                <a:latin typeface="Verdana" panose="020B0604030504040204" pitchFamily="34" charset="0"/>
              </a:rPr>
              <a:t>Source: MA Presentation  and </a:t>
            </a:r>
            <a:r>
              <a:rPr lang="en-GB" altLang="es-MX" sz="1400">
                <a:solidFill>
                  <a:srgbClr val="7F7F7F"/>
                </a:solidFill>
                <a:latin typeface="Verdana" panose="020B0604030504040204" pitchFamily="34" charset="0"/>
              </a:rPr>
              <a:t>Mark Rounsevell </a:t>
            </a:r>
            <a:endParaRPr lang="en-US" altLang="es-MX" sz="1400">
              <a:latin typeface="Verdana" panose="020B0604030504040204" pitchFamily="34" charset="0"/>
            </a:endParaRPr>
          </a:p>
        </p:txBody>
      </p:sp>
      <p:graphicFrame>
        <p:nvGraphicFramePr>
          <p:cNvPr id="9" name="8 Diagrama"/>
          <p:cNvGraphicFramePr/>
          <p:nvPr/>
        </p:nvGraphicFramePr>
        <p:xfrm>
          <a:off x="1998267" y="404664"/>
          <a:ext cx="8064896" cy="11521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354523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Marcador de contenido"/>
          <p:cNvGraphicFramePr>
            <a:graphicFrameLocks noGrp="1"/>
          </p:cNvGraphicFramePr>
          <p:nvPr>
            <p:ph idx="1"/>
          </p:nvPr>
        </p:nvGraphicFramePr>
        <p:xfrm>
          <a:off x="1903893" y="1844676"/>
          <a:ext cx="8136904" cy="4537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6323" name="TextBox 5"/>
          <p:cNvSpPr txBox="1">
            <a:spLocks noChangeArrowheads="1"/>
          </p:cNvSpPr>
          <p:nvPr/>
        </p:nvSpPr>
        <p:spPr bwMode="auto">
          <a:xfrm>
            <a:off x="5591175" y="6381751"/>
            <a:ext cx="44719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400">
                <a:latin typeface="Verdana" panose="020B0604030504040204" pitchFamily="34" charset="0"/>
              </a:rPr>
              <a:t>Source: MA Presentation  and </a:t>
            </a:r>
            <a:r>
              <a:rPr lang="en-GB" altLang="es-MX" sz="1400">
                <a:solidFill>
                  <a:srgbClr val="7F7F7F"/>
                </a:solidFill>
                <a:latin typeface="Verdana" panose="020B0604030504040204" pitchFamily="34" charset="0"/>
              </a:rPr>
              <a:t>Mark Rounsevell </a:t>
            </a:r>
            <a:endParaRPr lang="en-US" altLang="es-MX" sz="1400">
              <a:latin typeface="Verdana" panose="020B0604030504040204" pitchFamily="34" charset="0"/>
            </a:endParaRPr>
          </a:p>
        </p:txBody>
      </p:sp>
      <p:graphicFrame>
        <p:nvGraphicFramePr>
          <p:cNvPr id="9" name="8 Diagrama"/>
          <p:cNvGraphicFramePr/>
          <p:nvPr/>
        </p:nvGraphicFramePr>
        <p:xfrm>
          <a:off x="1998267" y="404664"/>
          <a:ext cx="8064896" cy="11521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2131310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16 Diagrama"/>
          <p:cNvGraphicFramePr/>
          <p:nvPr/>
        </p:nvGraphicFramePr>
        <p:xfrm>
          <a:off x="1847528" y="188913"/>
          <a:ext cx="8064896" cy="10798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7347" name="TextBox 3"/>
          <p:cNvSpPr txBox="1">
            <a:spLocks noChangeArrowheads="1"/>
          </p:cNvSpPr>
          <p:nvPr/>
        </p:nvSpPr>
        <p:spPr bwMode="auto">
          <a:xfrm>
            <a:off x="3762376" y="6473825"/>
            <a:ext cx="48672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eaLnBrk="1" hangingPunct="1"/>
            <a:r>
              <a:rPr lang="en-US" altLang="es-MX" sz="1600"/>
              <a:t>Source: UNEP Ecosystem Management Programme</a:t>
            </a:r>
          </a:p>
        </p:txBody>
      </p:sp>
      <p:graphicFrame>
        <p:nvGraphicFramePr>
          <p:cNvPr id="19" name="18 Diagrama"/>
          <p:cNvGraphicFramePr/>
          <p:nvPr/>
        </p:nvGraphicFramePr>
        <p:xfrm>
          <a:off x="1703512" y="1196752"/>
          <a:ext cx="8640960" cy="532859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0" name="19 Flecha izquierda"/>
          <p:cNvSpPr/>
          <p:nvPr/>
        </p:nvSpPr>
        <p:spPr>
          <a:xfrm>
            <a:off x="4151314" y="5445126"/>
            <a:ext cx="504825" cy="36036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
        <p:nvSpPr>
          <p:cNvPr id="21" name="20 Flecha abajo"/>
          <p:cNvSpPr/>
          <p:nvPr/>
        </p:nvSpPr>
        <p:spPr>
          <a:xfrm>
            <a:off x="8472489" y="3500438"/>
            <a:ext cx="287337" cy="3603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
        <p:nvSpPr>
          <p:cNvPr id="22" name="21 Flecha derecha"/>
          <p:cNvSpPr/>
          <p:nvPr/>
        </p:nvSpPr>
        <p:spPr>
          <a:xfrm>
            <a:off x="5375275" y="1916114"/>
            <a:ext cx="1512888" cy="4333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
        <p:nvSpPr>
          <p:cNvPr id="23" name="22 Flecha izquierda"/>
          <p:cNvSpPr/>
          <p:nvPr/>
        </p:nvSpPr>
        <p:spPr>
          <a:xfrm>
            <a:off x="5303839" y="2636838"/>
            <a:ext cx="1512887" cy="431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
        <p:nvSpPr>
          <p:cNvPr id="24" name="23 Flecha derecha"/>
          <p:cNvSpPr/>
          <p:nvPr/>
        </p:nvSpPr>
        <p:spPr>
          <a:xfrm>
            <a:off x="4151313" y="4797425"/>
            <a:ext cx="431800" cy="2873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
        <p:nvSpPr>
          <p:cNvPr id="25" name="24 Flecha arriba"/>
          <p:cNvSpPr/>
          <p:nvPr/>
        </p:nvSpPr>
        <p:spPr>
          <a:xfrm>
            <a:off x="3071813" y="3716339"/>
            <a:ext cx="215900" cy="43338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
        <p:nvSpPr>
          <p:cNvPr id="26" name="25 Flecha izquierda"/>
          <p:cNvSpPr/>
          <p:nvPr/>
        </p:nvSpPr>
        <p:spPr>
          <a:xfrm rot="955241">
            <a:off x="4611688" y="3419475"/>
            <a:ext cx="3168650" cy="6477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
        <p:nvSpPr>
          <p:cNvPr id="27" name="26 Flecha izquierda"/>
          <p:cNvSpPr/>
          <p:nvPr/>
        </p:nvSpPr>
        <p:spPr>
          <a:xfrm>
            <a:off x="7175501" y="5084764"/>
            <a:ext cx="360363" cy="2889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Tree>
    <p:extLst>
      <p:ext uri="{BB962C8B-B14F-4D97-AF65-F5344CB8AC3E}">
        <p14:creationId xmlns:p14="http://schemas.microsoft.com/office/powerpoint/2010/main" val="8839808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898650" y="404814"/>
            <a:ext cx="8161338" cy="6129337"/>
          </a:xfrm>
        </p:spPr>
      </p:pic>
      <p:sp>
        <p:nvSpPr>
          <p:cNvPr id="5" name="Rectángulo 4"/>
          <p:cNvSpPr/>
          <p:nvPr/>
        </p:nvSpPr>
        <p:spPr>
          <a:xfrm>
            <a:off x="4070863" y="3140968"/>
            <a:ext cx="3816424" cy="1107996"/>
          </a:xfrm>
          <a:prstGeom prst="rect">
            <a:avLst/>
          </a:prstGeom>
          <a:solidFill>
            <a:srgbClr val="71A400"/>
          </a:solidFill>
        </p:spPr>
        <p:txBody>
          <a:bodyPr>
            <a:spAutoFit/>
          </a:bodyPr>
          <a:lstStyle/>
          <a:p>
            <a:pPr algn="ctr">
              <a:defRPr/>
            </a:pPr>
            <a:r>
              <a:rPr lang="es-E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t>
            </a:r>
            <a:r>
              <a:rPr lang="es-ES" sz="6600" b="1" dirty="0">
                <a:ln w="12700">
                  <a:solidFill>
                    <a:schemeClr val="accent1"/>
                  </a:solidFill>
                  <a:prstDash val="solid"/>
                </a:ln>
                <a:effectLst>
                  <a:outerShdw dist="38100" dir="2640000" algn="bl" rotWithShape="0">
                    <a:schemeClr val="accent1"/>
                  </a:outerShdw>
                </a:effectLst>
              </a:rPr>
              <a:t>Gracias</a:t>
            </a:r>
          </a:p>
        </p:txBody>
      </p:sp>
    </p:spTree>
    <p:extLst>
      <p:ext uri="{BB962C8B-B14F-4D97-AF65-F5344CB8AC3E}">
        <p14:creationId xmlns:p14="http://schemas.microsoft.com/office/powerpoint/2010/main" val="7734692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ítulo 1"/>
          <p:cNvSpPr>
            <a:spLocks noGrp="1"/>
          </p:cNvSpPr>
          <p:nvPr>
            <p:ph type="title"/>
          </p:nvPr>
        </p:nvSpPr>
        <p:spPr>
          <a:xfrm>
            <a:off x="1919288" y="188913"/>
            <a:ext cx="2520950" cy="1008062"/>
          </a:xfrm>
        </p:spPr>
        <p:txBody>
          <a:bodyPr/>
          <a:lstStyle/>
          <a:p>
            <a:r>
              <a:rPr lang="es-MX" altLang="es-MX" sz="3200"/>
              <a:t>Bibliografía</a:t>
            </a:r>
          </a:p>
        </p:txBody>
      </p:sp>
      <p:sp>
        <p:nvSpPr>
          <p:cNvPr id="59395" name="Rectángulo 2"/>
          <p:cNvSpPr>
            <a:spLocks noChangeArrowheads="1"/>
          </p:cNvSpPr>
          <p:nvPr/>
        </p:nvSpPr>
        <p:spPr bwMode="auto">
          <a:xfrm>
            <a:off x="1992313" y="1379538"/>
            <a:ext cx="78486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n-US" sz="1400" dirty="0"/>
              <a:t>Craft C. 2016. Creating and restoring wetlands: from theory to practice. Elsevier. </a:t>
            </a:r>
            <a:r>
              <a:rPr lang="en-US" sz="1400" dirty="0" err="1"/>
              <a:t>Holanda</a:t>
            </a:r>
            <a:r>
              <a:rPr lang="en-US" sz="1400" dirty="0"/>
              <a:t>.</a:t>
            </a:r>
            <a:endParaRPr lang="es-ES_tradnl" sz="1400" dirty="0"/>
          </a:p>
          <a:p>
            <a:r>
              <a:rPr lang="en-US" sz="1400" dirty="0"/>
              <a:t> </a:t>
            </a:r>
            <a:endParaRPr lang="es-ES_tradnl" sz="1400" dirty="0"/>
          </a:p>
          <a:p>
            <a:r>
              <a:rPr lang="en-US" sz="1400" dirty="0"/>
              <a:t>Kent M. D. 2001. Applied wetlands technology. Lewis Publishers. Florida, USA.</a:t>
            </a:r>
            <a:endParaRPr lang="es-ES_tradnl" sz="1400" dirty="0"/>
          </a:p>
          <a:p>
            <a:r>
              <a:rPr lang="en-US" sz="1400" dirty="0"/>
              <a:t> </a:t>
            </a:r>
            <a:endParaRPr lang="es-ES_tradnl" sz="1400" dirty="0"/>
          </a:p>
          <a:p>
            <a:r>
              <a:rPr lang="en-US" sz="1400" dirty="0" err="1"/>
              <a:t>Maltby</a:t>
            </a:r>
            <a:r>
              <a:rPr lang="en-US" sz="1400" dirty="0"/>
              <a:t> E. y Barker T. 2009. The wetlands handbook. Wiley-Blackwell. </a:t>
            </a:r>
            <a:r>
              <a:rPr lang="en-US" sz="1400" dirty="0" err="1"/>
              <a:t>Singapur</a:t>
            </a:r>
            <a:r>
              <a:rPr lang="en-US" sz="1400" dirty="0"/>
              <a:t>.</a:t>
            </a:r>
            <a:endParaRPr lang="es-ES_tradnl" sz="1400" dirty="0"/>
          </a:p>
          <a:p>
            <a:r>
              <a:rPr lang="en-US" sz="1400" dirty="0"/>
              <a:t> </a:t>
            </a:r>
            <a:endParaRPr lang="es-ES_tradnl" sz="1400" dirty="0"/>
          </a:p>
          <a:p>
            <a:r>
              <a:rPr lang="en-US" sz="1400" dirty="0" err="1"/>
              <a:t>Mitsch</a:t>
            </a:r>
            <a:r>
              <a:rPr lang="en-US" sz="1400" dirty="0"/>
              <a:t> J. W. y </a:t>
            </a:r>
            <a:r>
              <a:rPr lang="en-US" sz="1400" dirty="0" err="1"/>
              <a:t>Gosselink</a:t>
            </a:r>
            <a:r>
              <a:rPr lang="en-US" sz="1400" dirty="0"/>
              <a:t> G. J. 2015. Wetlands. Willey. New Jersey, USA.</a:t>
            </a:r>
            <a:endParaRPr lang="es-ES_tradnl" sz="1400" dirty="0"/>
          </a:p>
          <a:p>
            <a:r>
              <a:rPr lang="en-US" sz="1400" dirty="0"/>
              <a:t> </a:t>
            </a:r>
            <a:endParaRPr lang="es-ES_tradnl" sz="1400" dirty="0"/>
          </a:p>
          <a:p>
            <a:r>
              <a:rPr lang="en-US" sz="1400" dirty="0" err="1"/>
              <a:t>Scholz</a:t>
            </a:r>
            <a:r>
              <a:rPr lang="en-US" sz="1400" dirty="0"/>
              <a:t> M. 2016. Wetlands for water pollution control. </a:t>
            </a:r>
            <a:r>
              <a:rPr lang="en-US" sz="1400" dirty="0" err="1"/>
              <a:t>Elsecier</a:t>
            </a:r>
            <a:r>
              <a:rPr lang="en-US" sz="1400" dirty="0"/>
              <a:t>, </a:t>
            </a:r>
            <a:r>
              <a:rPr lang="en-US" sz="1400" dirty="0" err="1"/>
              <a:t>Holanda</a:t>
            </a:r>
            <a:endParaRPr lang="es-ES_tradnl" sz="1400" dirty="0"/>
          </a:p>
          <a:p>
            <a:r>
              <a:rPr lang="en-US" sz="1400" dirty="0"/>
              <a:t> </a:t>
            </a:r>
            <a:endParaRPr lang="es-ES_tradnl" sz="1400" dirty="0"/>
          </a:p>
          <a:p>
            <a:r>
              <a:rPr lang="en-US" sz="1400" dirty="0"/>
              <a:t>UNEP, Division of Environmental Policy Implementation, </a:t>
            </a:r>
            <a:r>
              <a:rPr lang="en-US" sz="1400" dirty="0" err="1"/>
              <a:t>ToT</a:t>
            </a:r>
            <a:r>
              <a:rPr lang="en-US" sz="1400" dirty="0"/>
              <a:t> workshop, Costa Rica, 23-28 May 2011 </a:t>
            </a:r>
            <a:endParaRPr lang="es-ES_tradnl" sz="1400" dirty="0"/>
          </a:p>
          <a:p>
            <a:r>
              <a:rPr lang="en-US" sz="1400" dirty="0"/>
              <a:t> </a:t>
            </a:r>
            <a:endParaRPr lang="es-ES_tradnl" sz="1400" dirty="0"/>
          </a:p>
          <a:p>
            <a:r>
              <a:rPr lang="en-US" sz="1400" dirty="0"/>
              <a:t>van der </a:t>
            </a:r>
            <a:r>
              <a:rPr lang="en-US" sz="1400" dirty="0" err="1"/>
              <a:t>Valk</a:t>
            </a:r>
            <a:r>
              <a:rPr lang="en-US" sz="1400" dirty="0"/>
              <a:t> A. G. 2012. The biology of freshwater wetlands. Oxford university press. Nueva York, USA.</a:t>
            </a:r>
            <a:endParaRPr lang="es-ES_tradnl" sz="1400" dirty="0"/>
          </a:p>
          <a:p>
            <a:r>
              <a:rPr lang="en-US" sz="1400" dirty="0"/>
              <a:t> </a:t>
            </a:r>
            <a:endParaRPr lang="es-ES_tradnl" sz="1400" dirty="0"/>
          </a:p>
          <a:p>
            <a:r>
              <a:rPr lang="en-US" sz="1400" dirty="0" err="1"/>
              <a:t>Vymazal</a:t>
            </a:r>
            <a:r>
              <a:rPr lang="en-US" sz="1400" dirty="0"/>
              <a:t> J. 2010. Water and nutrient management in natural and constructed wetlands. Springer. Nueva York. USA</a:t>
            </a:r>
            <a:r>
              <a:rPr lang="en-US" sz="1400" dirty="0" smtClean="0"/>
              <a:t>.</a:t>
            </a:r>
            <a:endParaRPr lang="es-ES_tradnl" sz="1400" dirty="0"/>
          </a:p>
        </p:txBody>
      </p:sp>
    </p:spTree>
    <p:extLst>
      <p:ext uri="{BB962C8B-B14F-4D97-AF65-F5344CB8AC3E}">
        <p14:creationId xmlns:p14="http://schemas.microsoft.com/office/powerpoint/2010/main" val="9794719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1847528" y="602681"/>
          <a:ext cx="7467600" cy="1045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579" name="Rectangle 3"/>
          <p:cNvSpPr>
            <a:spLocks noGrp="1" noChangeArrowheads="1"/>
          </p:cNvSpPr>
          <p:nvPr>
            <p:ph idx="1"/>
          </p:nvPr>
        </p:nvSpPr>
        <p:spPr>
          <a:xfrm>
            <a:off x="2208213" y="2205038"/>
            <a:ext cx="7543800" cy="3733800"/>
          </a:xfrm>
        </p:spPr>
        <p:txBody>
          <a:bodyPr/>
          <a:lstStyle/>
          <a:p>
            <a:pPr>
              <a:buFont typeface="Wingdings" panose="05000000000000000000" pitchFamily="2" charset="2"/>
              <a:buNone/>
            </a:pPr>
            <a:endParaRPr lang="en-GB" altLang="es-MX" smtClean="0"/>
          </a:p>
          <a:p>
            <a:endParaRPr lang="en-GB" altLang="es-MX" smtClean="0"/>
          </a:p>
        </p:txBody>
      </p:sp>
      <p:graphicFrame>
        <p:nvGraphicFramePr>
          <p:cNvPr id="6" name="5 Diagrama"/>
          <p:cNvGraphicFramePr/>
          <p:nvPr/>
        </p:nvGraphicFramePr>
        <p:xfrm>
          <a:off x="1774825" y="1855788"/>
          <a:ext cx="8497888" cy="48135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461417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2135188" y="332657"/>
          <a:ext cx="7467600" cy="10802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5603" name="Rectangle 3"/>
          <p:cNvSpPr>
            <a:spLocks noGrp="1" noChangeArrowheads="1"/>
          </p:cNvSpPr>
          <p:nvPr>
            <p:ph idx="1"/>
          </p:nvPr>
        </p:nvSpPr>
        <p:spPr>
          <a:xfrm>
            <a:off x="2208213" y="2205038"/>
            <a:ext cx="7543800" cy="3733800"/>
          </a:xfrm>
        </p:spPr>
        <p:txBody>
          <a:bodyPr/>
          <a:lstStyle/>
          <a:p>
            <a:pPr>
              <a:buFont typeface="Wingdings" panose="05000000000000000000" pitchFamily="2" charset="2"/>
              <a:buNone/>
            </a:pPr>
            <a:endParaRPr lang="en-GB" altLang="es-MX" smtClean="0"/>
          </a:p>
          <a:p>
            <a:endParaRPr lang="en-GB" altLang="es-MX" smtClean="0"/>
          </a:p>
          <a:p>
            <a:endParaRPr lang="en-GB" altLang="es-MX" smtClean="0"/>
          </a:p>
        </p:txBody>
      </p:sp>
      <p:graphicFrame>
        <p:nvGraphicFramePr>
          <p:cNvPr id="6" name="5 Diagrama"/>
          <p:cNvGraphicFramePr/>
          <p:nvPr/>
        </p:nvGraphicFramePr>
        <p:xfrm>
          <a:off x="1774825" y="1412875"/>
          <a:ext cx="8497888" cy="52911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4989056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2135188" y="655638"/>
          <a:ext cx="7467600" cy="68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627" name="Rectangle 3"/>
          <p:cNvSpPr>
            <a:spLocks noGrp="1" noChangeArrowheads="1"/>
          </p:cNvSpPr>
          <p:nvPr>
            <p:ph idx="1"/>
          </p:nvPr>
        </p:nvSpPr>
        <p:spPr>
          <a:xfrm>
            <a:off x="2208213" y="2205038"/>
            <a:ext cx="7543800" cy="3733800"/>
          </a:xfrm>
        </p:spPr>
        <p:txBody>
          <a:bodyPr/>
          <a:lstStyle/>
          <a:p>
            <a:pPr>
              <a:buFont typeface="Wingdings" panose="05000000000000000000" pitchFamily="2" charset="2"/>
              <a:buNone/>
            </a:pPr>
            <a:endParaRPr lang="en-GB" altLang="es-MX" smtClean="0"/>
          </a:p>
          <a:p>
            <a:endParaRPr lang="en-GB" altLang="es-MX" smtClean="0"/>
          </a:p>
          <a:p>
            <a:endParaRPr lang="en-GB" altLang="es-MX" smtClean="0"/>
          </a:p>
        </p:txBody>
      </p:sp>
      <p:graphicFrame>
        <p:nvGraphicFramePr>
          <p:cNvPr id="7" name="3 Marcador de contenido"/>
          <p:cNvGraphicFramePr>
            <a:graphicFrameLocks/>
          </p:cNvGraphicFramePr>
          <p:nvPr/>
        </p:nvGraphicFramePr>
        <p:xfrm>
          <a:off x="2017676" y="1462733"/>
          <a:ext cx="7702624" cy="48691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6629" name="Picture 6" descr="nz stream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04063" y="1462088"/>
            <a:ext cx="26162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7" descr="nz stream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75126" y="5043488"/>
            <a:ext cx="2951163" cy="1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8" descr="nz stream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885950" y="1462088"/>
            <a:ext cx="2592388"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2" name="Rectángulo 1"/>
          <p:cNvSpPr>
            <a:spLocks noChangeArrowheads="1"/>
          </p:cNvSpPr>
          <p:nvPr/>
        </p:nvSpPr>
        <p:spPr bwMode="auto">
          <a:xfrm>
            <a:off x="2228851" y="6161088"/>
            <a:ext cx="77771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a:spcBef>
                <a:spcPct val="50000"/>
              </a:spcBef>
            </a:pPr>
            <a:r>
              <a:rPr lang="en-US" altLang="es-MX" sz="1800">
                <a:solidFill>
                  <a:schemeClr val="accent2"/>
                </a:solidFill>
                <a:latin typeface="Arial" panose="020B0604020202020204" pitchFamily="34" charset="0"/>
              </a:rPr>
              <a:t>Gonzalez–Bashan et al., 2000. Canadian Journal of Microbiology</a:t>
            </a:r>
            <a:r>
              <a:rPr lang="en-US" altLang="es-MX" sz="3200"/>
              <a:t>.  </a:t>
            </a:r>
          </a:p>
        </p:txBody>
      </p:sp>
    </p:spTree>
    <p:extLst>
      <p:ext uri="{BB962C8B-B14F-4D97-AF65-F5344CB8AC3E}">
        <p14:creationId xmlns:p14="http://schemas.microsoft.com/office/powerpoint/2010/main" val="18524167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991544" y="836712"/>
          <a:ext cx="25202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nvGraphicFramePr>
        <p:xfrm>
          <a:off x="4799856" y="404664"/>
          <a:ext cx="5760640" cy="61926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3365801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135560" y="260648"/>
          <a:ext cx="8064128" cy="6597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417583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nvGraphicFramePr>
        <p:xfrm>
          <a:off x="1631504" y="620688"/>
          <a:ext cx="882015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5490929"/>
      </p:ext>
    </p:extLst>
  </p:cSld>
  <p:clrMapOvr>
    <a:masterClrMapping/>
  </p:clrMapOvr>
  <p:transition>
    <p:push dir="u"/>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1510</Words>
  <Application>Microsoft Macintosh PowerPoint</Application>
  <PresentationFormat>Panorámica</PresentationFormat>
  <Paragraphs>220</Paragraphs>
  <Slides>35</Slides>
  <Notes>3</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35</vt:i4>
      </vt:variant>
    </vt:vector>
  </HeadingPairs>
  <TitlesOfParts>
    <vt:vector size="46" baseType="lpstr">
      <vt:lpstr>Arial Black</vt:lpstr>
      <vt:lpstr>Book Antiqua</vt:lpstr>
      <vt:lpstr>Calibri</vt:lpstr>
      <vt:lpstr>Calibri Light</vt:lpstr>
      <vt:lpstr>EOJCOM+Tahoma</vt:lpstr>
      <vt:lpstr>EOJLNK+Arial</vt:lpstr>
      <vt:lpstr>Times New Roman</vt:lpstr>
      <vt:lpstr>Verdana</vt:lpstr>
      <vt:lpstr>Wingdings</vt:lpstr>
      <vt:lpstr>Arial</vt:lpstr>
      <vt:lpstr>Tema de Office</vt:lpstr>
      <vt:lpstr>Universidad Autónoma del Estado de México   Facultad de Ingeniería  Sistemas de tratamiento  Unidad IV: Sistemas de tratamiento de aguas residuales IV. 7.- Otros sistemas de tratamiento  Humedales “Servicios y funciones”   Octubre 2016</vt:lpstr>
      <vt:lpstr>Presentación de PowerPoint</vt:lpstr>
      <vt:lpstr>Contenido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Bibliografía</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Ingeniería  Sistemas de tratamiento  Unidad IV: Sistemas de tratamiento de aguas residuales IV. 7.- Otros sistemas de tratamiento  Humedales “Servicios y funciones”</dc:title>
  <dc:creator>INAR Tzolkin Rossel</dc:creator>
  <cp:lastModifiedBy>Ivan Gallego Alarcon</cp:lastModifiedBy>
  <cp:revision>7</cp:revision>
  <dcterms:created xsi:type="dcterms:W3CDTF">2016-10-09T21:16:33Z</dcterms:created>
  <dcterms:modified xsi:type="dcterms:W3CDTF">2016-10-10T23:05:17Z</dcterms:modified>
</cp:coreProperties>
</file>