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4450" r:id="rId1"/>
  </p:sldMasterIdLst>
  <p:notesMasterIdLst>
    <p:notesMasterId r:id="rId37"/>
  </p:notesMasterIdLst>
  <p:handoutMasterIdLst>
    <p:handoutMasterId r:id="rId38"/>
  </p:handoutMasterIdLst>
  <p:sldIdLst>
    <p:sldId id="453" r:id="rId2"/>
    <p:sldId id="448" r:id="rId3"/>
    <p:sldId id="454" r:id="rId4"/>
    <p:sldId id="450" r:id="rId5"/>
    <p:sldId id="451" r:id="rId6"/>
    <p:sldId id="256" r:id="rId7"/>
    <p:sldId id="430" r:id="rId8"/>
    <p:sldId id="431" r:id="rId9"/>
    <p:sldId id="416" r:id="rId10"/>
    <p:sldId id="417" r:id="rId11"/>
    <p:sldId id="444" r:id="rId12"/>
    <p:sldId id="432" r:id="rId13"/>
    <p:sldId id="415" r:id="rId14"/>
    <p:sldId id="426" r:id="rId15"/>
    <p:sldId id="427" r:id="rId16"/>
    <p:sldId id="394" r:id="rId17"/>
    <p:sldId id="406" r:id="rId18"/>
    <p:sldId id="407" r:id="rId19"/>
    <p:sldId id="405" r:id="rId20"/>
    <p:sldId id="433" r:id="rId21"/>
    <p:sldId id="439" r:id="rId22"/>
    <p:sldId id="441" r:id="rId23"/>
    <p:sldId id="442" r:id="rId24"/>
    <p:sldId id="438" r:id="rId25"/>
    <p:sldId id="446" r:id="rId26"/>
    <p:sldId id="440" r:id="rId27"/>
    <p:sldId id="445" r:id="rId28"/>
    <p:sldId id="434" r:id="rId29"/>
    <p:sldId id="435" r:id="rId30"/>
    <p:sldId id="436" r:id="rId31"/>
    <p:sldId id="437" r:id="rId32"/>
    <p:sldId id="421" r:id="rId33"/>
    <p:sldId id="443" r:id="rId34"/>
    <p:sldId id="429" r:id="rId35"/>
    <p:sldId id="452" r:id="rId36"/>
  </p:sldIdLst>
  <p:sldSz cx="9144000" cy="6858000" type="screen4x3"/>
  <p:notesSz cx="7010400" cy="9296400"/>
  <p:defaultTextStyle>
    <a:defPPr>
      <a:defRPr lang="es-MX"/>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50021"/>
    <a:srgbClr val="6F825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4831" autoAdjust="0"/>
    <p:restoredTop sz="99821" autoAdjust="0"/>
  </p:normalViewPr>
  <p:slideViewPr>
    <p:cSldViewPr>
      <p:cViewPr varScale="1">
        <p:scale>
          <a:sx n="92" d="100"/>
          <a:sy n="92" d="100"/>
        </p:scale>
        <p:origin x="1860" y="90"/>
      </p:cViewPr>
      <p:guideLst>
        <p:guide orient="horz" pos="2160"/>
        <p:guide pos="2880"/>
      </p:guideLst>
    </p:cSldViewPr>
  </p:slideViewPr>
  <p:notesTextViewPr>
    <p:cViewPr>
      <p:scale>
        <a:sx n="100" d="100"/>
        <a:sy n="100" d="100"/>
      </p:scale>
      <p:origin x="0" y="0"/>
    </p:cViewPr>
  </p:notesTextViewPr>
  <p:sorterViewPr>
    <p:cViewPr varScale="1">
      <p:scale>
        <a:sx n="1" d="1"/>
        <a:sy n="1" d="1"/>
      </p:scale>
      <p:origin x="0" y="-5742"/>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s>
</file>

<file path=ppt/diagrams/_rels/data5.xml.rels><?xml version="1.0" encoding="UTF-8" standalone="yes"?>
<Relationships xmlns="http://schemas.openxmlformats.org/package/2006/relationships"><Relationship Id="rId1" Type="http://schemas.openxmlformats.org/officeDocument/2006/relationships/image" Target="../media/image54.jpeg"/></Relationships>
</file>

<file path=ppt/diagrams/colors1.xml><?xml version="1.0" encoding="utf-8"?>
<dgm:colorsDef xmlns:dgm="http://schemas.openxmlformats.org/drawingml/2006/diagram" xmlns:a="http://schemas.openxmlformats.org/drawingml/2006/main" uniqueId="urn:microsoft.com/office/officeart/2005/8/colors/accent6_4">
  <dgm:title val=""/>
  <dgm:desc val=""/>
  <dgm:catLst>
    <dgm:cat type="accent6" pri="11400"/>
  </dgm:catLst>
  <dgm:styleLbl name="node0">
    <dgm:fillClrLst meth="cycle">
      <a:schemeClr val="accent6">
        <a:shade val="60000"/>
      </a:schemeClr>
    </dgm:fillClrLst>
    <dgm:linClrLst meth="repeat">
      <a:schemeClr val="lt1"/>
    </dgm:linClrLst>
    <dgm:effectClrLst/>
    <dgm:txLinClrLst/>
    <dgm:txFillClrLst/>
    <dgm:txEffectClrLst/>
  </dgm:styleLbl>
  <dgm:styleLbl name="alignNode1">
    <dgm:fillClrLst meth="cycle">
      <a:schemeClr val="accent6">
        <a:shade val="50000"/>
      </a:schemeClr>
      <a:schemeClr val="accent6">
        <a:tint val="55000"/>
      </a:schemeClr>
    </dgm:fillClrLst>
    <dgm:linClrLst meth="cycle">
      <a:schemeClr val="accent6">
        <a:shade val="50000"/>
      </a:schemeClr>
      <a:schemeClr val="accent6">
        <a:tint val="55000"/>
      </a:schemeClr>
    </dgm:linClrLst>
    <dgm:effectClrLst/>
    <dgm:txLinClrLst/>
    <dgm:txFillClrLst/>
    <dgm:txEffectClrLst/>
  </dgm:styleLbl>
  <dgm:styleLbl name="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ln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vennNode1">
    <dgm:fillClrLst meth="cycle">
      <a:schemeClr val="accent6">
        <a:shade val="80000"/>
        <a:alpha val="50000"/>
      </a:schemeClr>
      <a:schemeClr val="accent6">
        <a:tint val="50000"/>
        <a:alpha val="50000"/>
      </a:schemeClr>
    </dgm:fillClrLst>
    <dgm:linClrLst meth="repeat">
      <a:schemeClr val="lt1"/>
    </dgm:linClrLst>
    <dgm:effectClrLst/>
    <dgm:txLinClrLst/>
    <dgm:txFillClrLst/>
    <dgm:txEffectClrLst/>
  </dgm:styleLbl>
  <dgm:styleLbl name="node2">
    <dgm:fillClrLst>
      <a:schemeClr val="accent6">
        <a:shade val="80000"/>
      </a:schemeClr>
    </dgm:fillClrLst>
    <dgm:linClrLst meth="repeat">
      <a:schemeClr val="lt1"/>
    </dgm:linClrLst>
    <dgm:effectClrLst/>
    <dgm:txLinClrLst/>
    <dgm:txFillClrLst/>
    <dgm:txEffectClrLst/>
  </dgm:styleLbl>
  <dgm:styleLbl name="node3">
    <dgm:fillClrLst>
      <a:schemeClr val="accent6">
        <a:tint val="99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f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b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sibTrans1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0000"/>
      </a:schemeClr>
    </dgm:fillClrLst>
    <dgm:linClrLst meth="repeat">
      <a:schemeClr val="lt1"/>
    </dgm:linClrLst>
    <dgm:effectClrLst/>
    <dgm:txLinClrLst/>
    <dgm:txFillClrLst/>
    <dgm:txEffectClrLst/>
  </dgm:styleLbl>
  <dgm:styleLbl name="asst3">
    <dgm:fillClrLst>
      <a:schemeClr val="accent6">
        <a:tint val="70000"/>
      </a:schemeClr>
    </dgm:fillClrLst>
    <dgm:linClrLst meth="repeat">
      <a:schemeClr val="lt1"/>
    </dgm:linClrLst>
    <dgm:effectClrLst/>
    <dgm:txLinClrLst/>
    <dgm:txFillClrLst/>
    <dgm:txEffectClrLst/>
  </dgm:styleLbl>
  <dgm:styleLbl name="asst4">
    <dgm:fillClrLst>
      <a:schemeClr val="accent6">
        <a:tint val="5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align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bgAccFollowNode1">
    <dgm:fillClrLst meth="repeat">
      <a:schemeClr val="accent6">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55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6_1">
  <dgm:title val=""/>
  <dgm:desc val=""/>
  <dgm:catLst>
    <dgm:cat type="accent6" pri="11100"/>
  </dgm:catLst>
  <dgm:styleLbl name="node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6">
        <a:shade val="80000"/>
      </a:schemeClr>
    </dgm:linClrLst>
    <dgm:effectClrLst/>
    <dgm:txLinClrLst/>
    <dgm:txFillClrLst/>
    <dgm:txEffectClrLst/>
  </dgm:styleLbl>
  <dgm:styleLbl name="node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f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align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b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dgm:txEffectClrLst/>
  </dgm:styleLbl>
  <dgm:styleLbl name="parChTrans2D2">
    <dgm:fillClrLst meth="repeat">
      <a:schemeClr val="accent6"/>
    </dgm:fillClrLst>
    <dgm:linClrLst meth="repeat">
      <a:schemeClr val="accent6"/>
    </dgm:linClrLst>
    <dgm:effectClrLst/>
    <dgm:txLinClrLst/>
    <dgm:txFillClrLst/>
    <dgm:txEffectClrLst/>
  </dgm:styleLbl>
  <dgm:styleLbl name="parChTrans2D3">
    <dgm:fillClrLst meth="repeat">
      <a:schemeClr val="accent6"/>
    </dgm:fillClrLst>
    <dgm:linClrLst meth="repeat">
      <a:schemeClr val="accent6"/>
    </dgm:linClrLst>
    <dgm:effectClrLst/>
    <dgm:txLinClrLst/>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con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align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trAlignAcc1">
    <dgm:fillClrLst meth="repeat">
      <a:schemeClr val="accent6">
        <a:alpha val="40000"/>
        <a:tint val="40000"/>
      </a:schemeClr>
    </dgm:fillClrLst>
    <dgm:linClrLst meth="repeat">
      <a:schemeClr val="accent6"/>
    </dgm:linClrLst>
    <dgm:effectClrLst/>
    <dgm:txLinClrLst/>
    <dgm:txFillClrLst meth="repeat">
      <a:schemeClr val="dk1"/>
    </dgm:txFillClrLst>
    <dgm:txEffectClrLst/>
  </dgm:styleLbl>
  <dgm:styleLbl name="b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fgAcc0">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2">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3">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4">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6_5">
  <dgm:title val=""/>
  <dgm:desc val=""/>
  <dgm:catLst>
    <dgm:cat type="accent6" pri="11500"/>
  </dgm:catLst>
  <dgm:styleLbl name="node0">
    <dgm:fillClrLst meth="cycle">
      <a:schemeClr val="accent6">
        <a:alpha val="80000"/>
      </a:schemeClr>
    </dgm:fillClrLst>
    <dgm:linClrLst meth="repeat">
      <a:schemeClr val="lt1"/>
    </dgm:linClrLst>
    <dgm:effectClrLst/>
    <dgm:txLinClrLst/>
    <dgm:txFillClrLst/>
    <dgm:txEffectClrLst/>
  </dgm:styleLbl>
  <dgm:styleLbl name="alignNode1">
    <dgm:fillClrLst>
      <a:schemeClr val="accent6">
        <a:alpha val="90000"/>
      </a:schemeClr>
      <a:schemeClr val="accent6">
        <a:alpha val="50000"/>
      </a:schemeClr>
    </dgm:fillClrLst>
    <dgm:linClrLst>
      <a:schemeClr val="accent6">
        <a:alpha val="90000"/>
      </a:schemeClr>
      <a:schemeClr val="accent6">
        <a:alpha val="50000"/>
      </a:schemeClr>
    </dgm:linClrLst>
    <dgm:effectClrLst/>
    <dgm:txLinClrLst/>
    <dgm:txFillClrLst/>
    <dgm:txEffectClrLst/>
  </dgm:styleLbl>
  <dgm:styleLbl name="node1">
    <dgm:fillClrLst>
      <a:schemeClr val="accent6">
        <a:alpha val="90000"/>
      </a:schemeClr>
      <a:schemeClr val="accent6">
        <a:alpha val="50000"/>
      </a:schemeClr>
    </dgm:fillClrLst>
    <dgm:linClrLst meth="repeat">
      <a:schemeClr val="lt1"/>
    </dgm:linClrLst>
    <dgm:effectClrLst/>
    <dgm:txLinClrLst/>
    <dgm:txFillClrLst/>
    <dgm:txEffectClrLst/>
  </dgm:styleLbl>
  <dgm:styleLbl name="lnNode1">
    <dgm:fillClrLst>
      <a:schemeClr val="accent6">
        <a:shade val="90000"/>
      </a:schemeClr>
      <a:schemeClr val="accent6">
        <a:tint val="50000"/>
        <a:alpha val="5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alpha val="80000"/>
      </a:schemeClr>
    </dgm:fillClrLst>
    <dgm:linClrLst meth="repeat">
      <a:schemeClr val="lt1"/>
    </dgm:linClrLst>
    <dgm:effectClrLst/>
    <dgm:txLinClrLst/>
    <dgm:txFillClrLst/>
    <dgm:txEffectClrLst/>
  </dgm:styleLbl>
  <dgm:styleLbl name="node2">
    <dgm:fillClrLst>
      <a:schemeClr val="accent6">
        <a:alpha val="70000"/>
      </a:schemeClr>
    </dgm:fillClrLst>
    <dgm:linClrLst meth="repeat">
      <a:schemeClr val="lt1"/>
    </dgm:linClrLst>
    <dgm:effectClrLst/>
    <dgm:txLinClrLst/>
    <dgm:txFillClrLst/>
    <dgm:txEffectClrLst/>
  </dgm:styleLbl>
  <dgm:styleLbl name="node3">
    <dgm:fillClrLst>
      <a:schemeClr val="accent6">
        <a:alpha val="50000"/>
      </a:schemeClr>
    </dgm:fillClrLst>
    <dgm:linClrLst meth="repeat">
      <a:schemeClr val="lt1"/>
    </dgm:linClrLst>
    <dgm:effectClrLst/>
    <dgm:txLinClrLst/>
    <dgm:txFillClrLst/>
    <dgm:txEffectClrLst/>
  </dgm:styleLbl>
  <dgm:styleLbl name="node4">
    <dgm:fillClrLst>
      <a:schemeClr val="accent6">
        <a:alpha val="30000"/>
      </a:schemeClr>
    </dgm:fillClrLst>
    <dgm:linClrLst meth="repeat">
      <a:schemeClr val="lt1"/>
    </dgm:linClrLst>
    <dgm:effectClrLst/>
    <dgm:txLinClrLst/>
    <dgm:txFillClrLst/>
    <dgm:txEffectClrLst/>
  </dgm:styleLbl>
  <dgm:styleLbl name="fgImgPlace1">
    <dgm:fillClrLst>
      <a:schemeClr val="accent6">
        <a:tint val="50000"/>
        <a:alpha val="90000"/>
      </a:schemeClr>
      <a:schemeClr val="accent6">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f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b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sibTrans1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alpha val="90000"/>
      </a:schemeClr>
    </dgm:fillClrLst>
    <dgm:linClrLst meth="repeat">
      <a:schemeClr val="lt1"/>
    </dgm:linClrLst>
    <dgm:effectClrLst/>
    <dgm:txLinClrLst/>
    <dgm:txFillClrLst/>
    <dgm:txEffectClrLst/>
  </dgm:styleLbl>
  <dgm:styleLbl name="asst1">
    <dgm:fillClrLst meth="repeat">
      <a:schemeClr val="accent6">
        <a:alpha val="90000"/>
      </a:schemeClr>
    </dgm:fillClrLst>
    <dgm:linClrLst meth="repeat">
      <a:schemeClr val="lt1"/>
    </dgm:linClrLst>
    <dgm:effectClrLst/>
    <dgm:txLinClrLst/>
    <dgm:txFillClrLst/>
    <dgm:txEffectClrLst/>
  </dgm:styleLbl>
  <dgm:styleLbl name="asst2">
    <dgm:fillClrLst>
      <a:schemeClr val="accent6">
        <a:alpha val="90000"/>
      </a:schemeClr>
    </dgm:fillClrLst>
    <dgm:linClrLst meth="repeat">
      <a:schemeClr val="lt1"/>
    </dgm:linClrLst>
    <dgm:effectClrLst/>
    <dgm:txLinClrLst/>
    <dgm:txFillClrLst/>
    <dgm:txEffectClrLst/>
  </dgm:styleLbl>
  <dgm:styleLbl name="asst3">
    <dgm:fillClrLst>
      <a:schemeClr val="accent6">
        <a:alpha val="70000"/>
      </a:schemeClr>
    </dgm:fillClrLst>
    <dgm:linClrLst meth="repeat">
      <a:schemeClr val="lt1"/>
    </dgm:linClrLst>
    <dgm:effectClrLst/>
    <dgm:txLinClrLst/>
    <dgm:txFillClrLst/>
    <dgm:txEffectClrLst/>
  </dgm:styleLbl>
  <dgm:styleLbl name="asst4">
    <dgm:fillClrLst>
      <a:schemeClr val="accent6">
        <a:alpha val="50000"/>
      </a:schemeClr>
    </dgm:fillClrLst>
    <dgm:linClrLst meth="repeat">
      <a:schemeClr val="lt1"/>
    </dgm:linClrLst>
    <dgm:effectClrLst/>
    <dgm:txLinClrLst/>
    <dgm:txFillClrLst/>
    <dgm:txEffectClrLst/>
  </dgm:styleLbl>
  <dgm:styleLbl name="parChTrans2D1">
    <dgm:fillClrLst meth="repeat">
      <a:schemeClr val="accent6">
        <a:shade val="8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a:schemeClr val="accent6">
        <a:alpha val="90000"/>
        <a:tint val="40000"/>
      </a:schemeClr>
      <a:schemeClr val="accent6">
        <a:alpha val="5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15AD214-90B0-45D3-A2F7-CEB2289265E7}" type="doc">
      <dgm:prSet loTypeId="urn:microsoft.com/office/officeart/2008/layout/NameandTitleOrganizationalChart" loCatId="hierarchy" qsTypeId="urn:microsoft.com/office/officeart/2005/8/quickstyle/simple1" qsCatId="simple" csTypeId="urn:microsoft.com/office/officeart/2005/8/colors/accent6_4" csCatId="accent6" phldr="1"/>
      <dgm:spPr/>
      <dgm:t>
        <a:bodyPr/>
        <a:lstStyle/>
        <a:p>
          <a:endParaRPr lang="es-MX"/>
        </a:p>
      </dgm:t>
    </dgm:pt>
    <dgm:pt modelId="{918738A0-393B-471C-8C7F-555A60FE3F86}">
      <dgm:prSet phldrT="[Texto]"/>
      <dgm:spPr/>
      <dgm:t>
        <a:bodyPr/>
        <a:lstStyle/>
        <a:p>
          <a:r>
            <a:rPr lang="es-ES" altLang="es-MX" smtClean="0"/>
            <a:t>Agroecosistemas</a:t>
          </a:r>
          <a:endParaRPr lang="es-MX" dirty="0">
            <a:latin typeface="Arial Black" panose="020B0A04020102020204" pitchFamily="34" charset="0"/>
          </a:endParaRPr>
        </a:p>
      </dgm:t>
    </dgm:pt>
    <dgm:pt modelId="{61D39D09-0485-40CB-A3DC-0567E0AB80C8}" type="parTrans" cxnId="{F05521C1-2F1C-44A4-BEF1-4586787F528F}">
      <dgm:prSet/>
      <dgm:spPr/>
      <dgm:t>
        <a:bodyPr/>
        <a:lstStyle/>
        <a:p>
          <a:endParaRPr lang="es-MX"/>
        </a:p>
      </dgm:t>
    </dgm:pt>
    <dgm:pt modelId="{FE09355B-3281-4DD0-967A-E2683A555665}" type="sibTrans" cxnId="{F05521C1-2F1C-44A4-BEF1-4586787F528F}">
      <dgm:prSet/>
      <dgm:spPr/>
      <dgm:t>
        <a:bodyPr/>
        <a:lstStyle/>
        <a:p>
          <a:r>
            <a:rPr lang="es-MX" dirty="0" smtClean="0"/>
            <a:t>Huertos familiares </a:t>
          </a:r>
          <a:endParaRPr lang="es-MX" dirty="0"/>
        </a:p>
      </dgm:t>
    </dgm:pt>
    <dgm:pt modelId="{A4D86331-E0EC-4848-88D5-27155C5046B7}" type="asst">
      <dgm:prSet phldrT="[Texto]"/>
      <dgm:spPr/>
      <dgm:t>
        <a:bodyPr/>
        <a:lstStyle/>
        <a:p>
          <a:r>
            <a:rPr lang="es-MX" altLang="es-MX" b="1" dirty="0" smtClean="0">
              <a:latin typeface="+mn-lt"/>
            </a:rPr>
            <a:t>Funciones</a:t>
          </a:r>
          <a:endParaRPr lang="es-MX" b="1" dirty="0">
            <a:latin typeface="+mn-lt"/>
          </a:endParaRPr>
        </a:p>
      </dgm:t>
    </dgm:pt>
    <dgm:pt modelId="{6D8B1F7C-1E21-40F1-B342-80CDB36BCB11}" type="parTrans" cxnId="{ED9C0DEC-9C28-4597-BF47-E600F2C6AEB2}">
      <dgm:prSet/>
      <dgm:spPr/>
      <dgm:t>
        <a:bodyPr/>
        <a:lstStyle/>
        <a:p>
          <a:endParaRPr lang="es-MX"/>
        </a:p>
      </dgm:t>
    </dgm:pt>
    <dgm:pt modelId="{A5B428D2-997D-493D-858B-45457197EC73}" type="sibTrans" cxnId="{ED9C0DEC-9C28-4597-BF47-E600F2C6AEB2}">
      <dgm:prSet custT="1"/>
      <dgm:spPr/>
      <dgm:t>
        <a:bodyPr/>
        <a:lstStyle/>
        <a:p>
          <a:pPr algn="ctr"/>
          <a:endParaRPr lang="es-MX" sz="1400" dirty="0">
            <a:solidFill>
              <a:srgbClr val="FF0000"/>
            </a:solidFill>
          </a:endParaRPr>
        </a:p>
      </dgm:t>
    </dgm:pt>
    <dgm:pt modelId="{B7782C83-E811-43D6-A8E2-1A50D7E61F30}">
      <dgm:prSet phldrT="[Texto]"/>
      <dgm:spPr/>
      <dgm:t>
        <a:bodyPr/>
        <a:lstStyle/>
        <a:p>
          <a:r>
            <a:rPr lang="es-MX" b="1" smtClean="0">
              <a:effectLst/>
            </a:rPr>
            <a:t>Definición </a:t>
          </a:r>
          <a:endParaRPr lang="es-MX" dirty="0">
            <a:effectLst/>
          </a:endParaRPr>
        </a:p>
      </dgm:t>
    </dgm:pt>
    <dgm:pt modelId="{5A0D33A3-31A8-4DF4-8425-C70667198DC5}" type="parTrans" cxnId="{2BF7BCAD-DD2F-400A-8413-4FFDF661A0F7}">
      <dgm:prSet/>
      <dgm:spPr/>
      <dgm:t>
        <a:bodyPr/>
        <a:lstStyle/>
        <a:p>
          <a:endParaRPr lang="es-MX"/>
        </a:p>
      </dgm:t>
    </dgm:pt>
    <dgm:pt modelId="{1925F575-CB15-4016-9C70-BBDF285947E2}" type="sibTrans" cxnId="{2BF7BCAD-DD2F-400A-8413-4FFDF661A0F7}">
      <dgm:prSet custT="1"/>
      <dgm:spPr/>
      <dgm:t>
        <a:bodyPr/>
        <a:lstStyle/>
        <a:p>
          <a:pPr algn="ctr"/>
          <a:endParaRPr lang="es-MX" sz="1400" dirty="0">
            <a:solidFill>
              <a:srgbClr val="FF0000"/>
            </a:solidFill>
          </a:endParaRPr>
        </a:p>
      </dgm:t>
    </dgm:pt>
    <dgm:pt modelId="{7F3D29F0-4419-4466-9FA1-059EC4405AC0}">
      <dgm:prSet phldrT="[Texto]"/>
      <dgm:spPr/>
      <dgm:t>
        <a:bodyPr/>
        <a:lstStyle/>
        <a:p>
          <a:r>
            <a:rPr lang="es-MX" b="1" smtClean="0"/>
            <a:t>Características</a:t>
          </a:r>
          <a:endParaRPr lang="es-MX" b="1" dirty="0"/>
        </a:p>
      </dgm:t>
    </dgm:pt>
    <dgm:pt modelId="{42094E51-3664-42C0-AF34-C6D6BE6AC824}" type="parTrans" cxnId="{4E7A0D54-C411-4195-9B88-7AA4C4C85704}">
      <dgm:prSet/>
      <dgm:spPr/>
      <dgm:t>
        <a:bodyPr/>
        <a:lstStyle/>
        <a:p>
          <a:endParaRPr lang="es-MX"/>
        </a:p>
      </dgm:t>
    </dgm:pt>
    <dgm:pt modelId="{CDDAF0B1-7ADF-4636-93BC-196F744222B6}" type="sibTrans" cxnId="{4E7A0D54-C411-4195-9B88-7AA4C4C85704}">
      <dgm:prSet custT="1"/>
      <dgm:spPr/>
      <dgm:t>
        <a:bodyPr/>
        <a:lstStyle/>
        <a:p>
          <a:pPr algn="ctr"/>
          <a:endParaRPr lang="es-MX" sz="1400" dirty="0">
            <a:solidFill>
              <a:srgbClr val="FF0000"/>
            </a:solidFill>
          </a:endParaRPr>
        </a:p>
      </dgm:t>
    </dgm:pt>
    <dgm:pt modelId="{2D9290B7-9AD7-4230-B266-844BA2678F9A}">
      <dgm:prSet phldrT="[Texto]"/>
      <dgm:spPr/>
      <dgm:t>
        <a:bodyPr/>
        <a:lstStyle/>
        <a:p>
          <a:r>
            <a:rPr lang="es-ES" b="1" smtClean="0"/>
            <a:t>Partes</a:t>
          </a:r>
          <a:endParaRPr lang="es-MX" dirty="0"/>
        </a:p>
      </dgm:t>
    </dgm:pt>
    <dgm:pt modelId="{0082335C-AA28-4A14-B9DB-AE306EA2E914}" type="parTrans" cxnId="{F4BFDFE0-D84C-4446-941A-222DD847AE55}">
      <dgm:prSet/>
      <dgm:spPr/>
      <dgm:t>
        <a:bodyPr/>
        <a:lstStyle/>
        <a:p>
          <a:endParaRPr lang="es-MX"/>
        </a:p>
      </dgm:t>
    </dgm:pt>
    <dgm:pt modelId="{D2698A73-0543-409C-B93B-D4682E87F2CD}" type="sibTrans" cxnId="{F4BFDFE0-D84C-4446-941A-222DD847AE55}">
      <dgm:prSet custT="1"/>
      <dgm:spPr/>
      <dgm:t>
        <a:bodyPr/>
        <a:lstStyle/>
        <a:p>
          <a:pPr algn="ctr"/>
          <a:endParaRPr lang="es-MX" sz="1400" dirty="0">
            <a:solidFill>
              <a:srgbClr val="FF0000"/>
            </a:solidFill>
          </a:endParaRPr>
        </a:p>
      </dgm:t>
    </dgm:pt>
    <dgm:pt modelId="{AA486C73-1271-4D1D-B8A3-649F0023AABA}" type="pres">
      <dgm:prSet presAssocID="{315AD214-90B0-45D3-A2F7-CEB2289265E7}" presName="hierChild1" presStyleCnt="0">
        <dgm:presLayoutVars>
          <dgm:orgChart val="1"/>
          <dgm:chPref val="1"/>
          <dgm:dir/>
          <dgm:animOne val="branch"/>
          <dgm:animLvl val="lvl"/>
          <dgm:resizeHandles/>
        </dgm:presLayoutVars>
      </dgm:prSet>
      <dgm:spPr/>
      <dgm:t>
        <a:bodyPr/>
        <a:lstStyle/>
        <a:p>
          <a:endParaRPr lang="es-MX"/>
        </a:p>
      </dgm:t>
    </dgm:pt>
    <dgm:pt modelId="{93427757-1820-495D-B15D-194BFA44494E}" type="pres">
      <dgm:prSet presAssocID="{918738A0-393B-471C-8C7F-555A60FE3F86}" presName="hierRoot1" presStyleCnt="0">
        <dgm:presLayoutVars>
          <dgm:hierBranch val="init"/>
        </dgm:presLayoutVars>
      </dgm:prSet>
      <dgm:spPr/>
      <dgm:t>
        <a:bodyPr/>
        <a:lstStyle/>
        <a:p>
          <a:endParaRPr lang="es-MX"/>
        </a:p>
      </dgm:t>
    </dgm:pt>
    <dgm:pt modelId="{944EEE0B-3AE9-4D7B-A528-8D915F230B59}" type="pres">
      <dgm:prSet presAssocID="{918738A0-393B-471C-8C7F-555A60FE3F86}" presName="rootComposite1" presStyleCnt="0"/>
      <dgm:spPr/>
      <dgm:t>
        <a:bodyPr/>
        <a:lstStyle/>
        <a:p>
          <a:endParaRPr lang="es-MX"/>
        </a:p>
      </dgm:t>
    </dgm:pt>
    <dgm:pt modelId="{68BE44C9-FA89-47AD-BE05-F68803F724E5}" type="pres">
      <dgm:prSet presAssocID="{918738A0-393B-471C-8C7F-555A60FE3F86}" presName="rootText1" presStyleLbl="node0" presStyleIdx="0" presStyleCnt="1" custLinFactNeighborX="3339" custLinFactNeighborY="-56655">
        <dgm:presLayoutVars>
          <dgm:chMax/>
          <dgm:chPref val="3"/>
        </dgm:presLayoutVars>
      </dgm:prSet>
      <dgm:spPr/>
      <dgm:t>
        <a:bodyPr/>
        <a:lstStyle/>
        <a:p>
          <a:endParaRPr lang="es-MX"/>
        </a:p>
      </dgm:t>
    </dgm:pt>
    <dgm:pt modelId="{7B55B813-CFDD-418E-AF30-D7AF1814EA1C}" type="pres">
      <dgm:prSet presAssocID="{918738A0-393B-471C-8C7F-555A60FE3F86}" presName="titleText1" presStyleLbl="fgAcc0" presStyleIdx="0" presStyleCnt="1" custLinFactY="-100000" custLinFactNeighborX="-11759" custLinFactNeighborY="-127219">
        <dgm:presLayoutVars>
          <dgm:chMax val="0"/>
          <dgm:chPref val="0"/>
        </dgm:presLayoutVars>
      </dgm:prSet>
      <dgm:spPr/>
      <dgm:t>
        <a:bodyPr/>
        <a:lstStyle/>
        <a:p>
          <a:endParaRPr lang="es-MX"/>
        </a:p>
      </dgm:t>
    </dgm:pt>
    <dgm:pt modelId="{9FEACC70-2456-41D9-B81A-70B5FB238E63}" type="pres">
      <dgm:prSet presAssocID="{918738A0-393B-471C-8C7F-555A60FE3F86}" presName="rootConnector1" presStyleLbl="node1" presStyleIdx="0" presStyleCnt="3"/>
      <dgm:spPr/>
      <dgm:t>
        <a:bodyPr/>
        <a:lstStyle/>
        <a:p>
          <a:endParaRPr lang="es-MX"/>
        </a:p>
      </dgm:t>
    </dgm:pt>
    <dgm:pt modelId="{3E982673-F373-459A-8FE4-3249C3DF8ABB}" type="pres">
      <dgm:prSet presAssocID="{918738A0-393B-471C-8C7F-555A60FE3F86}" presName="hierChild2" presStyleCnt="0"/>
      <dgm:spPr/>
      <dgm:t>
        <a:bodyPr/>
        <a:lstStyle/>
        <a:p>
          <a:endParaRPr lang="es-MX"/>
        </a:p>
      </dgm:t>
    </dgm:pt>
    <dgm:pt modelId="{A1A1856E-3EF3-451B-8CA6-CD96BE5A03CF}" type="pres">
      <dgm:prSet presAssocID="{5A0D33A3-31A8-4DF4-8425-C70667198DC5}" presName="Name37" presStyleLbl="parChTrans1D2" presStyleIdx="0" presStyleCnt="4"/>
      <dgm:spPr/>
      <dgm:t>
        <a:bodyPr/>
        <a:lstStyle/>
        <a:p>
          <a:endParaRPr lang="es-MX"/>
        </a:p>
      </dgm:t>
    </dgm:pt>
    <dgm:pt modelId="{A6425B1C-F8EF-49E4-B48E-1C259DDFA264}" type="pres">
      <dgm:prSet presAssocID="{B7782C83-E811-43D6-A8E2-1A50D7E61F30}" presName="hierRoot2" presStyleCnt="0">
        <dgm:presLayoutVars>
          <dgm:hierBranch val="init"/>
        </dgm:presLayoutVars>
      </dgm:prSet>
      <dgm:spPr/>
      <dgm:t>
        <a:bodyPr/>
        <a:lstStyle/>
        <a:p>
          <a:endParaRPr lang="es-MX"/>
        </a:p>
      </dgm:t>
    </dgm:pt>
    <dgm:pt modelId="{AE36E883-5797-430F-88FA-E6B06CB85C39}" type="pres">
      <dgm:prSet presAssocID="{B7782C83-E811-43D6-A8E2-1A50D7E61F30}" presName="rootComposite" presStyleCnt="0"/>
      <dgm:spPr/>
      <dgm:t>
        <a:bodyPr/>
        <a:lstStyle/>
        <a:p>
          <a:endParaRPr lang="es-MX"/>
        </a:p>
      </dgm:t>
    </dgm:pt>
    <dgm:pt modelId="{EE2839F9-6A17-41F5-9A3E-9C3F442C558E}" type="pres">
      <dgm:prSet presAssocID="{B7782C83-E811-43D6-A8E2-1A50D7E61F30}" presName="rootText" presStyleLbl="node1" presStyleIdx="0" presStyleCnt="3" custLinFactNeighborX="-56363" custLinFactNeighborY="-1168">
        <dgm:presLayoutVars>
          <dgm:chMax/>
          <dgm:chPref val="3"/>
        </dgm:presLayoutVars>
      </dgm:prSet>
      <dgm:spPr/>
      <dgm:t>
        <a:bodyPr/>
        <a:lstStyle/>
        <a:p>
          <a:endParaRPr lang="es-MX"/>
        </a:p>
      </dgm:t>
    </dgm:pt>
    <dgm:pt modelId="{A7031AD3-EE56-4A8B-8732-35390DC9B939}" type="pres">
      <dgm:prSet presAssocID="{B7782C83-E811-43D6-A8E2-1A50D7E61F30}" presName="titleText2" presStyleLbl="fgAcc1" presStyleIdx="0" presStyleCnt="3" custLinFactNeighborX="-21387" custLinFactNeighborY="-64585">
        <dgm:presLayoutVars>
          <dgm:chMax val="0"/>
          <dgm:chPref val="0"/>
        </dgm:presLayoutVars>
      </dgm:prSet>
      <dgm:spPr/>
      <dgm:t>
        <a:bodyPr/>
        <a:lstStyle/>
        <a:p>
          <a:endParaRPr lang="es-MX"/>
        </a:p>
      </dgm:t>
    </dgm:pt>
    <dgm:pt modelId="{F3B5D7B0-702B-4218-9CBE-3FD3BDE489A5}" type="pres">
      <dgm:prSet presAssocID="{B7782C83-E811-43D6-A8E2-1A50D7E61F30}" presName="rootConnector" presStyleLbl="node2" presStyleIdx="0" presStyleCnt="0"/>
      <dgm:spPr/>
      <dgm:t>
        <a:bodyPr/>
        <a:lstStyle/>
        <a:p>
          <a:endParaRPr lang="es-MX"/>
        </a:p>
      </dgm:t>
    </dgm:pt>
    <dgm:pt modelId="{C1411182-4879-4EA2-9034-2ACF4A7CB63A}" type="pres">
      <dgm:prSet presAssocID="{B7782C83-E811-43D6-A8E2-1A50D7E61F30}" presName="hierChild4" presStyleCnt="0"/>
      <dgm:spPr/>
      <dgm:t>
        <a:bodyPr/>
        <a:lstStyle/>
        <a:p>
          <a:endParaRPr lang="es-MX"/>
        </a:p>
      </dgm:t>
    </dgm:pt>
    <dgm:pt modelId="{0CD7D059-A30C-419A-B863-3F0D2EA4AC34}" type="pres">
      <dgm:prSet presAssocID="{B7782C83-E811-43D6-A8E2-1A50D7E61F30}" presName="hierChild5" presStyleCnt="0"/>
      <dgm:spPr/>
      <dgm:t>
        <a:bodyPr/>
        <a:lstStyle/>
        <a:p>
          <a:endParaRPr lang="es-MX"/>
        </a:p>
      </dgm:t>
    </dgm:pt>
    <dgm:pt modelId="{71290159-FCCE-485F-8E27-1805A9775DA1}" type="pres">
      <dgm:prSet presAssocID="{42094E51-3664-42C0-AF34-C6D6BE6AC824}" presName="Name37" presStyleLbl="parChTrans1D2" presStyleIdx="1" presStyleCnt="4"/>
      <dgm:spPr/>
      <dgm:t>
        <a:bodyPr/>
        <a:lstStyle/>
        <a:p>
          <a:endParaRPr lang="es-MX"/>
        </a:p>
      </dgm:t>
    </dgm:pt>
    <dgm:pt modelId="{A09506FB-51E2-446B-B3A3-34DFD35BD08A}" type="pres">
      <dgm:prSet presAssocID="{7F3D29F0-4419-4466-9FA1-059EC4405AC0}" presName="hierRoot2" presStyleCnt="0">
        <dgm:presLayoutVars>
          <dgm:hierBranch val="init"/>
        </dgm:presLayoutVars>
      </dgm:prSet>
      <dgm:spPr/>
      <dgm:t>
        <a:bodyPr/>
        <a:lstStyle/>
        <a:p>
          <a:endParaRPr lang="es-MX"/>
        </a:p>
      </dgm:t>
    </dgm:pt>
    <dgm:pt modelId="{6090C402-9CC7-459F-8DDD-E232D7F6399E}" type="pres">
      <dgm:prSet presAssocID="{7F3D29F0-4419-4466-9FA1-059EC4405AC0}" presName="rootComposite" presStyleCnt="0"/>
      <dgm:spPr/>
      <dgm:t>
        <a:bodyPr/>
        <a:lstStyle/>
        <a:p>
          <a:endParaRPr lang="es-MX"/>
        </a:p>
      </dgm:t>
    </dgm:pt>
    <dgm:pt modelId="{4F56D440-B03D-4698-9D50-315F101AE2EF}" type="pres">
      <dgm:prSet presAssocID="{7F3D29F0-4419-4466-9FA1-059EC4405AC0}" presName="rootText" presStyleLbl="node1" presStyleIdx="1" presStyleCnt="3" custLinFactNeighborX="-8816" custLinFactNeighborY="38641">
        <dgm:presLayoutVars>
          <dgm:chMax/>
          <dgm:chPref val="3"/>
        </dgm:presLayoutVars>
      </dgm:prSet>
      <dgm:spPr/>
      <dgm:t>
        <a:bodyPr/>
        <a:lstStyle/>
        <a:p>
          <a:endParaRPr lang="es-MX"/>
        </a:p>
      </dgm:t>
    </dgm:pt>
    <dgm:pt modelId="{E027A5D4-3DCB-48F8-8CA9-C4AB739FE7B7}" type="pres">
      <dgm:prSet presAssocID="{7F3D29F0-4419-4466-9FA1-059EC4405AC0}" presName="titleText2" presStyleLbl="fgAcc1" presStyleIdx="1" presStyleCnt="3" custLinFactNeighborX="-28642" custLinFactNeighborY="93886">
        <dgm:presLayoutVars>
          <dgm:chMax val="0"/>
          <dgm:chPref val="0"/>
        </dgm:presLayoutVars>
      </dgm:prSet>
      <dgm:spPr/>
      <dgm:t>
        <a:bodyPr/>
        <a:lstStyle/>
        <a:p>
          <a:endParaRPr lang="es-MX"/>
        </a:p>
      </dgm:t>
    </dgm:pt>
    <dgm:pt modelId="{2910B766-BF2F-4328-AD49-76B80C6A6F7D}" type="pres">
      <dgm:prSet presAssocID="{7F3D29F0-4419-4466-9FA1-059EC4405AC0}" presName="rootConnector" presStyleLbl="node2" presStyleIdx="0" presStyleCnt="0"/>
      <dgm:spPr/>
      <dgm:t>
        <a:bodyPr/>
        <a:lstStyle/>
        <a:p>
          <a:endParaRPr lang="es-MX"/>
        </a:p>
      </dgm:t>
    </dgm:pt>
    <dgm:pt modelId="{BECFEAFB-D6E5-40A4-9A13-DD5086CE3EC4}" type="pres">
      <dgm:prSet presAssocID="{7F3D29F0-4419-4466-9FA1-059EC4405AC0}" presName="hierChild4" presStyleCnt="0"/>
      <dgm:spPr/>
      <dgm:t>
        <a:bodyPr/>
        <a:lstStyle/>
        <a:p>
          <a:endParaRPr lang="es-MX"/>
        </a:p>
      </dgm:t>
    </dgm:pt>
    <dgm:pt modelId="{05D5A4DE-306F-4971-831D-D5305C9053EC}" type="pres">
      <dgm:prSet presAssocID="{7F3D29F0-4419-4466-9FA1-059EC4405AC0}" presName="hierChild5" presStyleCnt="0"/>
      <dgm:spPr/>
      <dgm:t>
        <a:bodyPr/>
        <a:lstStyle/>
        <a:p>
          <a:endParaRPr lang="es-MX"/>
        </a:p>
      </dgm:t>
    </dgm:pt>
    <dgm:pt modelId="{ACB559FF-7E75-4336-8BF2-2ED2A9D80625}" type="pres">
      <dgm:prSet presAssocID="{0082335C-AA28-4A14-B9DB-AE306EA2E914}" presName="Name37" presStyleLbl="parChTrans1D2" presStyleIdx="2" presStyleCnt="4"/>
      <dgm:spPr/>
      <dgm:t>
        <a:bodyPr/>
        <a:lstStyle/>
        <a:p>
          <a:endParaRPr lang="es-MX"/>
        </a:p>
      </dgm:t>
    </dgm:pt>
    <dgm:pt modelId="{52E6DD16-FD05-4517-A99C-54AA0A6ABB0A}" type="pres">
      <dgm:prSet presAssocID="{2D9290B7-9AD7-4230-B266-844BA2678F9A}" presName="hierRoot2" presStyleCnt="0">
        <dgm:presLayoutVars>
          <dgm:hierBranch val="init"/>
        </dgm:presLayoutVars>
      </dgm:prSet>
      <dgm:spPr/>
      <dgm:t>
        <a:bodyPr/>
        <a:lstStyle/>
        <a:p>
          <a:endParaRPr lang="es-MX"/>
        </a:p>
      </dgm:t>
    </dgm:pt>
    <dgm:pt modelId="{A4AD0B11-3954-4713-B4DF-81701D15EBB0}" type="pres">
      <dgm:prSet presAssocID="{2D9290B7-9AD7-4230-B266-844BA2678F9A}" presName="rootComposite" presStyleCnt="0"/>
      <dgm:spPr/>
      <dgm:t>
        <a:bodyPr/>
        <a:lstStyle/>
        <a:p>
          <a:endParaRPr lang="es-MX"/>
        </a:p>
      </dgm:t>
    </dgm:pt>
    <dgm:pt modelId="{2072C90A-3CF3-4E13-82F7-F2412F0598AF}" type="pres">
      <dgm:prSet presAssocID="{2D9290B7-9AD7-4230-B266-844BA2678F9A}" presName="rootText" presStyleLbl="node1" presStyleIdx="2" presStyleCnt="3" custLinFactNeighborX="-18385" custLinFactNeighborY="-31790">
        <dgm:presLayoutVars>
          <dgm:chMax/>
          <dgm:chPref val="3"/>
        </dgm:presLayoutVars>
      </dgm:prSet>
      <dgm:spPr/>
      <dgm:t>
        <a:bodyPr/>
        <a:lstStyle/>
        <a:p>
          <a:endParaRPr lang="es-MX"/>
        </a:p>
      </dgm:t>
    </dgm:pt>
    <dgm:pt modelId="{B091980A-2CDB-46C9-925C-959314F76CF9}" type="pres">
      <dgm:prSet presAssocID="{2D9290B7-9AD7-4230-B266-844BA2678F9A}" presName="titleText2" presStyleLbl="fgAcc1" presStyleIdx="2" presStyleCnt="3" custLinFactY="-35017" custLinFactNeighborX="-35896" custLinFactNeighborY="-100000">
        <dgm:presLayoutVars>
          <dgm:chMax val="0"/>
          <dgm:chPref val="0"/>
        </dgm:presLayoutVars>
      </dgm:prSet>
      <dgm:spPr/>
      <dgm:t>
        <a:bodyPr/>
        <a:lstStyle/>
        <a:p>
          <a:endParaRPr lang="es-MX"/>
        </a:p>
      </dgm:t>
    </dgm:pt>
    <dgm:pt modelId="{734645E0-F4A1-4E8C-8FD4-AB124720F141}" type="pres">
      <dgm:prSet presAssocID="{2D9290B7-9AD7-4230-B266-844BA2678F9A}" presName="rootConnector" presStyleLbl="node2" presStyleIdx="0" presStyleCnt="0"/>
      <dgm:spPr/>
      <dgm:t>
        <a:bodyPr/>
        <a:lstStyle/>
        <a:p>
          <a:endParaRPr lang="es-MX"/>
        </a:p>
      </dgm:t>
    </dgm:pt>
    <dgm:pt modelId="{F1C3EFD3-013A-4DA7-8BB2-9993A0E74089}" type="pres">
      <dgm:prSet presAssocID="{2D9290B7-9AD7-4230-B266-844BA2678F9A}" presName="hierChild4" presStyleCnt="0"/>
      <dgm:spPr/>
      <dgm:t>
        <a:bodyPr/>
        <a:lstStyle/>
        <a:p>
          <a:endParaRPr lang="es-MX"/>
        </a:p>
      </dgm:t>
    </dgm:pt>
    <dgm:pt modelId="{E0AAC937-30FD-4903-92A2-02DD1B9B86B4}" type="pres">
      <dgm:prSet presAssocID="{2D9290B7-9AD7-4230-B266-844BA2678F9A}" presName="hierChild5" presStyleCnt="0"/>
      <dgm:spPr/>
      <dgm:t>
        <a:bodyPr/>
        <a:lstStyle/>
        <a:p>
          <a:endParaRPr lang="es-MX"/>
        </a:p>
      </dgm:t>
    </dgm:pt>
    <dgm:pt modelId="{A245D3AC-6C20-4682-ACF5-06DD17903D4A}" type="pres">
      <dgm:prSet presAssocID="{918738A0-393B-471C-8C7F-555A60FE3F86}" presName="hierChild3" presStyleCnt="0"/>
      <dgm:spPr/>
      <dgm:t>
        <a:bodyPr/>
        <a:lstStyle/>
        <a:p>
          <a:endParaRPr lang="es-MX"/>
        </a:p>
      </dgm:t>
    </dgm:pt>
    <dgm:pt modelId="{3969ADB5-1155-41C0-A485-A433FAC8CD4C}" type="pres">
      <dgm:prSet presAssocID="{6D8B1F7C-1E21-40F1-B342-80CDB36BCB11}" presName="Name96" presStyleLbl="parChTrans1D2" presStyleIdx="3" presStyleCnt="4"/>
      <dgm:spPr/>
      <dgm:t>
        <a:bodyPr/>
        <a:lstStyle/>
        <a:p>
          <a:endParaRPr lang="es-MX"/>
        </a:p>
      </dgm:t>
    </dgm:pt>
    <dgm:pt modelId="{B340B98D-0957-4DBD-BD05-8F55425085AF}" type="pres">
      <dgm:prSet presAssocID="{A4D86331-E0EC-4848-88D5-27155C5046B7}" presName="hierRoot3" presStyleCnt="0">
        <dgm:presLayoutVars>
          <dgm:hierBranch val="init"/>
        </dgm:presLayoutVars>
      </dgm:prSet>
      <dgm:spPr/>
      <dgm:t>
        <a:bodyPr/>
        <a:lstStyle/>
        <a:p>
          <a:endParaRPr lang="es-MX"/>
        </a:p>
      </dgm:t>
    </dgm:pt>
    <dgm:pt modelId="{F567D328-BB90-44DB-BD4A-01AD31EA9816}" type="pres">
      <dgm:prSet presAssocID="{A4D86331-E0EC-4848-88D5-27155C5046B7}" presName="rootComposite3" presStyleCnt="0"/>
      <dgm:spPr/>
      <dgm:t>
        <a:bodyPr/>
        <a:lstStyle/>
        <a:p>
          <a:endParaRPr lang="es-MX"/>
        </a:p>
      </dgm:t>
    </dgm:pt>
    <dgm:pt modelId="{90C2BC00-985E-42AA-885E-81553DBE0E58}" type="pres">
      <dgm:prSet presAssocID="{A4D86331-E0EC-4848-88D5-27155C5046B7}" presName="rootText3" presStyleLbl="asst1" presStyleIdx="0" presStyleCnt="1" custLinFactX="100000" custLinFactY="100000" custLinFactNeighborX="115028" custLinFactNeighborY="133428">
        <dgm:presLayoutVars>
          <dgm:chPref val="3"/>
        </dgm:presLayoutVars>
      </dgm:prSet>
      <dgm:spPr/>
      <dgm:t>
        <a:bodyPr/>
        <a:lstStyle/>
        <a:p>
          <a:endParaRPr lang="es-MX"/>
        </a:p>
      </dgm:t>
    </dgm:pt>
    <dgm:pt modelId="{380B0C98-5D48-4241-A86B-EF0DD0822ACE}" type="pres">
      <dgm:prSet presAssocID="{A4D86331-E0EC-4848-88D5-27155C5046B7}" presName="titleText3" presStyleLbl="fgAcc2" presStyleIdx="0" presStyleCnt="1" custLinFactX="100000" custLinFactY="300000" custLinFactNeighborX="121472" custLinFactNeighborY="337651">
        <dgm:presLayoutVars>
          <dgm:chMax val="0"/>
          <dgm:chPref val="0"/>
        </dgm:presLayoutVars>
      </dgm:prSet>
      <dgm:spPr/>
      <dgm:t>
        <a:bodyPr/>
        <a:lstStyle/>
        <a:p>
          <a:endParaRPr lang="es-MX"/>
        </a:p>
      </dgm:t>
    </dgm:pt>
    <dgm:pt modelId="{6BF4112C-70D4-406B-95CD-7CD88091CD06}" type="pres">
      <dgm:prSet presAssocID="{A4D86331-E0EC-4848-88D5-27155C5046B7}" presName="rootConnector3" presStyleLbl="asst1" presStyleIdx="0" presStyleCnt="1"/>
      <dgm:spPr/>
      <dgm:t>
        <a:bodyPr/>
        <a:lstStyle/>
        <a:p>
          <a:endParaRPr lang="es-MX"/>
        </a:p>
      </dgm:t>
    </dgm:pt>
    <dgm:pt modelId="{625BC4C5-C6F9-4F05-B967-FE01FD189FE3}" type="pres">
      <dgm:prSet presAssocID="{A4D86331-E0EC-4848-88D5-27155C5046B7}" presName="hierChild6" presStyleCnt="0"/>
      <dgm:spPr/>
      <dgm:t>
        <a:bodyPr/>
        <a:lstStyle/>
        <a:p>
          <a:endParaRPr lang="es-MX"/>
        </a:p>
      </dgm:t>
    </dgm:pt>
    <dgm:pt modelId="{15504D8C-9146-4CE4-919A-1D7333ACFB4B}" type="pres">
      <dgm:prSet presAssocID="{A4D86331-E0EC-4848-88D5-27155C5046B7}" presName="hierChild7" presStyleCnt="0"/>
      <dgm:spPr/>
      <dgm:t>
        <a:bodyPr/>
        <a:lstStyle/>
        <a:p>
          <a:endParaRPr lang="es-MX"/>
        </a:p>
      </dgm:t>
    </dgm:pt>
  </dgm:ptLst>
  <dgm:cxnLst>
    <dgm:cxn modelId="{2BF7BCAD-DD2F-400A-8413-4FFDF661A0F7}" srcId="{918738A0-393B-471C-8C7F-555A60FE3F86}" destId="{B7782C83-E811-43D6-A8E2-1A50D7E61F30}" srcOrd="1" destOrd="0" parTransId="{5A0D33A3-31A8-4DF4-8425-C70667198DC5}" sibTransId="{1925F575-CB15-4016-9C70-BBDF285947E2}"/>
    <dgm:cxn modelId="{9DEB599F-C8A4-41D1-A8E6-C257994BF280}" type="presOf" srcId="{B7782C83-E811-43D6-A8E2-1A50D7E61F30}" destId="{F3B5D7B0-702B-4218-9CBE-3FD3BDE489A5}" srcOrd="1" destOrd="0" presId="urn:microsoft.com/office/officeart/2008/layout/NameandTitleOrganizationalChart"/>
    <dgm:cxn modelId="{4E7A0D54-C411-4195-9B88-7AA4C4C85704}" srcId="{918738A0-393B-471C-8C7F-555A60FE3F86}" destId="{7F3D29F0-4419-4466-9FA1-059EC4405AC0}" srcOrd="2" destOrd="0" parTransId="{42094E51-3664-42C0-AF34-C6D6BE6AC824}" sibTransId="{CDDAF0B1-7ADF-4636-93BC-196F744222B6}"/>
    <dgm:cxn modelId="{1BF8501A-4FDB-4B44-AFD9-2FD64CE67BEE}" type="presOf" srcId="{B7782C83-E811-43D6-A8E2-1A50D7E61F30}" destId="{EE2839F9-6A17-41F5-9A3E-9C3F442C558E}" srcOrd="0" destOrd="0" presId="urn:microsoft.com/office/officeart/2008/layout/NameandTitleOrganizationalChart"/>
    <dgm:cxn modelId="{F98ED372-182E-42D5-A27B-AA1C4D6ABBA7}" type="presOf" srcId="{2D9290B7-9AD7-4230-B266-844BA2678F9A}" destId="{2072C90A-3CF3-4E13-82F7-F2412F0598AF}" srcOrd="0" destOrd="0" presId="urn:microsoft.com/office/officeart/2008/layout/NameandTitleOrganizationalChart"/>
    <dgm:cxn modelId="{6876B368-F7D6-4FF4-B371-FE22D12B4024}" type="presOf" srcId="{7F3D29F0-4419-4466-9FA1-059EC4405AC0}" destId="{2910B766-BF2F-4328-AD49-76B80C6A6F7D}" srcOrd="1" destOrd="0" presId="urn:microsoft.com/office/officeart/2008/layout/NameandTitleOrganizationalChart"/>
    <dgm:cxn modelId="{4FE2B7EF-F4B4-4B68-B6FB-92F2E6C69FDC}" type="presOf" srcId="{CDDAF0B1-7ADF-4636-93BC-196F744222B6}" destId="{E027A5D4-3DCB-48F8-8CA9-C4AB739FE7B7}" srcOrd="0" destOrd="0" presId="urn:microsoft.com/office/officeart/2008/layout/NameandTitleOrganizationalChart"/>
    <dgm:cxn modelId="{0A8FFC60-8F31-4262-AC46-E48A2308F108}" type="presOf" srcId="{315AD214-90B0-45D3-A2F7-CEB2289265E7}" destId="{AA486C73-1271-4D1D-B8A3-649F0023AABA}" srcOrd="0" destOrd="0" presId="urn:microsoft.com/office/officeart/2008/layout/NameandTitleOrganizationalChart"/>
    <dgm:cxn modelId="{A9D9717A-AF8D-4635-872C-39828ABBE4C1}" type="presOf" srcId="{918738A0-393B-471C-8C7F-555A60FE3F86}" destId="{68BE44C9-FA89-47AD-BE05-F68803F724E5}" srcOrd="0" destOrd="0" presId="urn:microsoft.com/office/officeart/2008/layout/NameandTitleOrganizationalChart"/>
    <dgm:cxn modelId="{1D33C097-AE33-46C9-A17E-CF9D12CA30BC}" type="presOf" srcId="{A4D86331-E0EC-4848-88D5-27155C5046B7}" destId="{90C2BC00-985E-42AA-885E-81553DBE0E58}" srcOrd="0" destOrd="0" presId="urn:microsoft.com/office/officeart/2008/layout/NameandTitleOrganizationalChart"/>
    <dgm:cxn modelId="{85716D77-1858-4064-9E69-3C43E8400212}" type="presOf" srcId="{A4D86331-E0EC-4848-88D5-27155C5046B7}" destId="{6BF4112C-70D4-406B-95CD-7CD88091CD06}" srcOrd="1" destOrd="0" presId="urn:microsoft.com/office/officeart/2008/layout/NameandTitleOrganizationalChart"/>
    <dgm:cxn modelId="{0BE505BB-2E90-420D-8334-096962FA08DD}" type="presOf" srcId="{FE09355B-3281-4DD0-967A-E2683A555665}" destId="{7B55B813-CFDD-418E-AF30-D7AF1814EA1C}" srcOrd="0" destOrd="0" presId="urn:microsoft.com/office/officeart/2008/layout/NameandTitleOrganizationalChart"/>
    <dgm:cxn modelId="{9C5920A7-5C4C-44C1-9988-82A57717993C}" type="presOf" srcId="{A5B428D2-997D-493D-858B-45457197EC73}" destId="{380B0C98-5D48-4241-A86B-EF0DD0822ACE}" srcOrd="0" destOrd="0" presId="urn:microsoft.com/office/officeart/2008/layout/NameandTitleOrganizationalChart"/>
    <dgm:cxn modelId="{ED9C0DEC-9C28-4597-BF47-E600F2C6AEB2}" srcId="{918738A0-393B-471C-8C7F-555A60FE3F86}" destId="{A4D86331-E0EC-4848-88D5-27155C5046B7}" srcOrd="0" destOrd="0" parTransId="{6D8B1F7C-1E21-40F1-B342-80CDB36BCB11}" sibTransId="{A5B428D2-997D-493D-858B-45457197EC73}"/>
    <dgm:cxn modelId="{323D919E-5591-4322-8E2B-C17BF6A7FBB3}" type="presOf" srcId="{918738A0-393B-471C-8C7F-555A60FE3F86}" destId="{9FEACC70-2456-41D9-B81A-70B5FB238E63}" srcOrd="1" destOrd="0" presId="urn:microsoft.com/office/officeart/2008/layout/NameandTitleOrganizationalChart"/>
    <dgm:cxn modelId="{AA36FA23-AF39-4664-841F-E2879E4856B5}" type="presOf" srcId="{1925F575-CB15-4016-9C70-BBDF285947E2}" destId="{A7031AD3-EE56-4A8B-8732-35390DC9B939}" srcOrd="0" destOrd="0" presId="urn:microsoft.com/office/officeart/2008/layout/NameandTitleOrganizationalChart"/>
    <dgm:cxn modelId="{F05521C1-2F1C-44A4-BEF1-4586787F528F}" srcId="{315AD214-90B0-45D3-A2F7-CEB2289265E7}" destId="{918738A0-393B-471C-8C7F-555A60FE3F86}" srcOrd="0" destOrd="0" parTransId="{61D39D09-0485-40CB-A3DC-0567E0AB80C8}" sibTransId="{FE09355B-3281-4DD0-967A-E2683A555665}"/>
    <dgm:cxn modelId="{D659E971-729C-4480-9FD2-71C8BC19A889}" type="presOf" srcId="{0082335C-AA28-4A14-B9DB-AE306EA2E914}" destId="{ACB559FF-7E75-4336-8BF2-2ED2A9D80625}" srcOrd="0" destOrd="0" presId="urn:microsoft.com/office/officeart/2008/layout/NameandTitleOrganizationalChart"/>
    <dgm:cxn modelId="{172D8808-08F7-4CCD-87F5-3EA464FFF165}" type="presOf" srcId="{7F3D29F0-4419-4466-9FA1-059EC4405AC0}" destId="{4F56D440-B03D-4698-9D50-315F101AE2EF}" srcOrd="0" destOrd="0" presId="urn:microsoft.com/office/officeart/2008/layout/NameandTitleOrganizationalChart"/>
    <dgm:cxn modelId="{F4BFDFE0-D84C-4446-941A-222DD847AE55}" srcId="{918738A0-393B-471C-8C7F-555A60FE3F86}" destId="{2D9290B7-9AD7-4230-B266-844BA2678F9A}" srcOrd="3" destOrd="0" parTransId="{0082335C-AA28-4A14-B9DB-AE306EA2E914}" sibTransId="{D2698A73-0543-409C-B93B-D4682E87F2CD}"/>
    <dgm:cxn modelId="{665832A4-A79C-49AB-BF37-D35341772FF9}" type="presOf" srcId="{5A0D33A3-31A8-4DF4-8425-C70667198DC5}" destId="{A1A1856E-3EF3-451B-8CA6-CD96BE5A03CF}" srcOrd="0" destOrd="0" presId="urn:microsoft.com/office/officeart/2008/layout/NameandTitleOrganizationalChart"/>
    <dgm:cxn modelId="{C2B5057D-EE38-4FA8-B77C-A655E2449E53}" type="presOf" srcId="{42094E51-3664-42C0-AF34-C6D6BE6AC824}" destId="{71290159-FCCE-485F-8E27-1805A9775DA1}" srcOrd="0" destOrd="0" presId="urn:microsoft.com/office/officeart/2008/layout/NameandTitleOrganizationalChart"/>
    <dgm:cxn modelId="{6504EA3B-02E2-4D6C-985A-A2858B63DF0C}" type="presOf" srcId="{D2698A73-0543-409C-B93B-D4682E87F2CD}" destId="{B091980A-2CDB-46C9-925C-959314F76CF9}" srcOrd="0" destOrd="0" presId="urn:microsoft.com/office/officeart/2008/layout/NameandTitleOrganizationalChart"/>
    <dgm:cxn modelId="{BE4E7E9A-1A78-44B0-A882-58759BC68B4E}" type="presOf" srcId="{2D9290B7-9AD7-4230-B266-844BA2678F9A}" destId="{734645E0-F4A1-4E8C-8FD4-AB124720F141}" srcOrd="1" destOrd="0" presId="urn:microsoft.com/office/officeart/2008/layout/NameandTitleOrganizationalChart"/>
    <dgm:cxn modelId="{63B9B80E-F0E7-4C4E-B6D0-B8DFC8D7B04F}" type="presOf" srcId="{6D8B1F7C-1E21-40F1-B342-80CDB36BCB11}" destId="{3969ADB5-1155-41C0-A485-A433FAC8CD4C}" srcOrd="0" destOrd="0" presId="urn:microsoft.com/office/officeart/2008/layout/NameandTitleOrganizationalChart"/>
    <dgm:cxn modelId="{2FFE061D-EBB8-44A9-9681-253D5B9BC56A}" type="presParOf" srcId="{AA486C73-1271-4D1D-B8A3-649F0023AABA}" destId="{93427757-1820-495D-B15D-194BFA44494E}" srcOrd="0" destOrd="0" presId="urn:microsoft.com/office/officeart/2008/layout/NameandTitleOrganizationalChart"/>
    <dgm:cxn modelId="{AEDA0FCD-9BDE-4A2E-85E3-3886E96D79E3}" type="presParOf" srcId="{93427757-1820-495D-B15D-194BFA44494E}" destId="{944EEE0B-3AE9-4D7B-A528-8D915F230B59}" srcOrd="0" destOrd="0" presId="urn:microsoft.com/office/officeart/2008/layout/NameandTitleOrganizationalChart"/>
    <dgm:cxn modelId="{0C208DE7-FC00-47BD-BA3C-F20ABE1BCA62}" type="presParOf" srcId="{944EEE0B-3AE9-4D7B-A528-8D915F230B59}" destId="{68BE44C9-FA89-47AD-BE05-F68803F724E5}" srcOrd="0" destOrd="0" presId="urn:microsoft.com/office/officeart/2008/layout/NameandTitleOrganizationalChart"/>
    <dgm:cxn modelId="{136C95EA-F0A9-481C-A389-655AAC0B3982}" type="presParOf" srcId="{944EEE0B-3AE9-4D7B-A528-8D915F230B59}" destId="{7B55B813-CFDD-418E-AF30-D7AF1814EA1C}" srcOrd="1" destOrd="0" presId="urn:microsoft.com/office/officeart/2008/layout/NameandTitleOrganizationalChart"/>
    <dgm:cxn modelId="{0C48F9A6-2ED6-4E7B-B114-52092EA60C37}" type="presParOf" srcId="{944EEE0B-3AE9-4D7B-A528-8D915F230B59}" destId="{9FEACC70-2456-41D9-B81A-70B5FB238E63}" srcOrd="2" destOrd="0" presId="urn:microsoft.com/office/officeart/2008/layout/NameandTitleOrganizationalChart"/>
    <dgm:cxn modelId="{DB9CB8DC-B5DD-471E-8DD2-FBFEC966E800}" type="presParOf" srcId="{93427757-1820-495D-B15D-194BFA44494E}" destId="{3E982673-F373-459A-8FE4-3249C3DF8ABB}" srcOrd="1" destOrd="0" presId="urn:microsoft.com/office/officeart/2008/layout/NameandTitleOrganizationalChart"/>
    <dgm:cxn modelId="{6E9E859F-46A2-406E-A19B-CE4C24287473}" type="presParOf" srcId="{3E982673-F373-459A-8FE4-3249C3DF8ABB}" destId="{A1A1856E-3EF3-451B-8CA6-CD96BE5A03CF}" srcOrd="0" destOrd="0" presId="urn:microsoft.com/office/officeart/2008/layout/NameandTitleOrganizationalChart"/>
    <dgm:cxn modelId="{EEFD1DF4-07B4-45A0-9255-1681B383B0FF}" type="presParOf" srcId="{3E982673-F373-459A-8FE4-3249C3DF8ABB}" destId="{A6425B1C-F8EF-49E4-B48E-1C259DDFA264}" srcOrd="1" destOrd="0" presId="urn:microsoft.com/office/officeart/2008/layout/NameandTitleOrganizationalChart"/>
    <dgm:cxn modelId="{6285E670-C543-4306-A0B4-C95B8F18AE61}" type="presParOf" srcId="{A6425B1C-F8EF-49E4-B48E-1C259DDFA264}" destId="{AE36E883-5797-430F-88FA-E6B06CB85C39}" srcOrd="0" destOrd="0" presId="urn:microsoft.com/office/officeart/2008/layout/NameandTitleOrganizationalChart"/>
    <dgm:cxn modelId="{8886BD73-72F1-494F-A357-1AE9B47822C5}" type="presParOf" srcId="{AE36E883-5797-430F-88FA-E6B06CB85C39}" destId="{EE2839F9-6A17-41F5-9A3E-9C3F442C558E}" srcOrd="0" destOrd="0" presId="urn:microsoft.com/office/officeart/2008/layout/NameandTitleOrganizationalChart"/>
    <dgm:cxn modelId="{8E4C7CB3-E17E-425A-8FAE-4747CCF3437E}" type="presParOf" srcId="{AE36E883-5797-430F-88FA-E6B06CB85C39}" destId="{A7031AD3-EE56-4A8B-8732-35390DC9B939}" srcOrd="1" destOrd="0" presId="urn:microsoft.com/office/officeart/2008/layout/NameandTitleOrganizationalChart"/>
    <dgm:cxn modelId="{A2E57AA6-574A-4FE9-8241-1DA8158DC93D}" type="presParOf" srcId="{AE36E883-5797-430F-88FA-E6B06CB85C39}" destId="{F3B5D7B0-702B-4218-9CBE-3FD3BDE489A5}" srcOrd="2" destOrd="0" presId="urn:microsoft.com/office/officeart/2008/layout/NameandTitleOrganizationalChart"/>
    <dgm:cxn modelId="{E5A29A77-00E1-4296-8020-A0C7E81B2C60}" type="presParOf" srcId="{A6425B1C-F8EF-49E4-B48E-1C259DDFA264}" destId="{C1411182-4879-4EA2-9034-2ACF4A7CB63A}" srcOrd="1" destOrd="0" presId="urn:microsoft.com/office/officeart/2008/layout/NameandTitleOrganizationalChart"/>
    <dgm:cxn modelId="{2D75D84B-201C-470D-9696-4D4E64B3905B}" type="presParOf" srcId="{A6425B1C-F8EF-49E4-B48E-1C259DDFA264}" destId="{0CD7D059-A30C-419A-B863-3F0D2EA4AC34}" srcOrd="2" destOrd="0" presId="urn:microsoft.com/office/officeart/2008/layout/NameandTitleOrganizationalChart"/>
    <dgm:cxn modelId="{B08A5127-A24A-452E-933B-7E212B805517}" type="presParOf" srcId="{3E982673-F373-459A-8FE4-3249C3DF8ABB}" destId="{71290159-FCCE-485F-8E27-1805A9775DA1}" srcOrd="2" destOrd="0" presId="urn:microsoft.com/office/officeart/2008/layout/NameandTitleOrganizationalChart"/>
    <dgm:cxn modelId="{36C4BB07-A7D9-4109-A61E-CC7B011421EA}" type="presParOf" srcId="{3E982673-F373-459A-8FE4-3249C3DF8ABB}" destId="{A09506FB-51E2-446B-B3A3-34DFD35BD08A}" srcOrd="3" destOrd="0" presId="urn:microsoft.com/office/officeart/2008/layout/NameandTitleOrganizationalChart"/>
    <dgm:cxn modelId="{9019C6F2-3EA4-471D-AC81-58CE2C22A537}" type="presParOf" srcId="{A09506FB-51E2-446B-B3A3-34DFD35BD08A}" destId="{6090C402-9CC7-459F-8DDD-E232D7F6399E}" srcOrd="0" destOrd="0" presId="urn:microsoft.com/office/officeart/2008/layout/NameandTitleOrganizationalChart"/>
    <dgm:cxn modelId="{DF5C5EE2-73E5-4D2E-BD20-A0FB638BB20A}" type="presParOf" srcId="{6090C402-9CC7-459F-8DDD-E232D7F6399E}" destId="{4F56D440-B03D-4698-9D50-315F101AE2EF}" srcOrd="0" destOrd="0" presId="urn:microsoft.com/office/officeart/2008/layout/NameandTitleOrganizationalChart"/>
    <dgm:cxn modelId="{3494C70C-9515-446D-9849-0E254FF05F16}" type="presParOf" srcId="{6090C402-9CC7-459F-8DDD-E232D7F6399E}" destId="{E027A5D4-3DCB-48F8-8CA9-C4AB739FE7B7}" srcOrd="1" destOrd="0" presId="urn:microsoft.com/office/officeart/2008/layout/NameandTitleOrganizationalChart"/>
    <dgm:cxn modelId="{CD1241B9-CDC3-4674-886F-135AA521C33E}" type="presParOf" srcId="{6090C402-9CC7-459F-8DDD-E232D7F6399E}" destId="{2910B766-BF2F-4328-AD49-76B80C6A6F7D}" srcOrd="2" destOrd="0" presId="urn:microsoft.com/office/officeart/2008/layout/NameandTitleOrganizationalChart"/>
    <dgm:cxn modelId="{E4B24557-E24F-4CDF-B2D4-25ABA654F4BD}" type="presParOf" srcId="{A09506FB-51E2-446B-B3A3-34DFD35BD08A}" destId="{BECFEAFB-D6E5-40A4-9A13-DD5086CE3EC4}" srcOrd="1" destOrd="0" presId="urn:microsoft.com/office/officeart/2008/layout/NameandTitleOrganizationalChart"/>
    <dgm:cxn modelId="{F0A60BAE-A6EB-4D89-B8FF-4A4DA29D41FB}" type="presParOf" srcId="{A09506FB-51E2-446B-B3A3-34DFD35BD08A}" destId="{05D5A4DE-306F-4971-831D-D5305C9053EC}" srcOrd="2" destOrd="0" presId="urn:microsoft.com/office/officeart/2008/layout/NameandTitleOrganizationalChart"/>
    <dgm:cxn modelId="{CDD58E8A-E588-4FE6-AFBB-612C17886FF2}" type="presParOf" srcId="{3E982673-F373-459A-8FE4-3249C3DF8ABB}" destId="{ACB559FF-7E75-4336-8BF2-2ED2A9D80625}" srcOrd="4" destOrd="0" presId="urn:microsoft.com/office/officeart/2008/layout/NameandTitleOrganizationalChart"/>
    <dgm:cxn modelId="{C04B68B3-C682-4BC9-9D9B-701C8BA9725A}" type="presParOf" srcId="{3E982673-F373-459A-8FE4-3249C3DF8ABB}" destId="{52E6DD16-FD05-4517-A99C-54AA0A6ABB0A}" srcOrd="5" destOrd="0" presId="urn:microsoft.com/office/officeart/2008/layout/NameandTitleOrganizationalChart"/>
    <dgm:cxn modelId="{264AFEA5-3D2B-4704-9940-E892F5419578}" type="presParOf" srcId="{52E6DD16-FD05-4517-A99C-54AA0A6ABB0A}" destId="{A4AD0B11-3954-4713-B4DF-81701D15EBB0}" srcOrd="0" destOrd="0" presId="urn:microsoft.com/office/officeart/2008/layout/NameandTitleOrganizationalChart"/>
    <dgm:cxn modelId="{93CE2234-13C9-43F5-8EB4-1DB3B7B79A1E}" type="presParOf" srcId="{A4AD0B11-3954-4713-B4DF-81701D15EBB0}" destId="{2072C90A-3CF3-4E13-82F7-F2412F0598AF}" srcOrd="0" destOrd="0" presId="urn:microsoft.com/office/officeart/2008/layout/NameandTitleOrganizationalChart"/>
    <dgm:cxn modelId="{6363F001-C938-4567-89EC-51D9B0978A69}" type="presParOf" srcId="{A4AD0B11-3954-4713-B4DF-81701D15EBB0}" destId="{B091980A-2CDB-46C9-925C-959314F76CF9}" srcOrd="1" destOrd="0" presId="urn:microsoft.com/office/officeart/2008/layout/NameandTitleOrganizationalChart"/>
    <dgm:cxn modelId="{37381915-BEB0-4006-9D56-9BF0F70C8B57}" type="presParOf" srcId="{A4AD0B11-3954-4713-B4DF-81701D15EBB0}" destId="{734645E0-F4A1-4E8C-8FD4-AB124720F141}" srcOrd="2" destOrd="0" presId="urn:microsoft.com/office/officeart/2008/layout/NameandTitleOrganizationalChart"/>
    <dgm:cxn modelId="{D76AD42F-D2A2-4EC5-8E46-EADCCCFA27C8}" type="presParOf" srcId="{52E6DD16-FD05-4517-A99C-54AA0A6ABB0A}" destId="{F1C3EFD3-013A-4DA7-8BB2-9993A0E74089}" srcOrd="1" destOrd="0" presId="urn:microsoft.com/office/officeart/2008/layout/NameandTitleOrganizationalChart"/>
    <dgm:cxn modelId="{4265D031-2977-476A-A38A-9C25B607549C}" type="presParOf" srcId="{52E6DD16-FD05-4517-A99C-54AA0A6ABB0A}" destId="{E0AAC937-30FD-4903-92A2-02DD1B9B86B4}" srcOrd="2" destOrd="0" presId="urn:microsoft.com/office/officeart/2008/layout/NameandTitleOrganizationalChart"/>
    <dgm:cxn modelId="{FAA10636-126C-47D7-A862-648325241649}" type="presParOf" srcId="{93427757-1820-495D-B15D-194BFA44494E}" destId="{A245D3AC-6C20-4682-ACF5-06DD17903D4A}" srcOrd="2" destOrd="0" presId="urn:microsoft.com/office/officeart/2008/layout/NameandTitleOrganizationalChart"/>
    <dgm:cxn modelId="{90ABFBD9-00C4-4C2A-8984-28A4CCCB1DCB}" type="presParOf" srcId="{A245D3AC-6C20-4682-ACF5-06DD17903D4A}" destId="{3969ADB5-1155-41C0-A485-A433FAC8CD4C}" srcOrd="0" destOrd="0" presId="urn:microsoft.com/office/officeart/2008/layout/NameandTitleOrganizationalChart"/>
    <dgm:cxn modelId="{737EB5C3-B4A1-4F5C-A296-56FC044AE454}" type="presParOf" srcId="{A245D3AC-6C20-4682-ACF5-06DD17903D4A}" destId="{B340B98D-0957-4DBD-BD05-8F55425085AF}" srcOrd="1" destOrd="0" presId="urn:microsoft.com/office/officeart/2008/layout/NameandTitleOrganizationalChart"/>
    <dgm:cxn modelId="{0AAF9A9E-7874-4D66-A425-8E1E53022095}" type="presParOf" srcId="{B340B98D-0957-4DBD-BD05-8F55425085AF}" destId="{F567D328-BB90-44DB-BD4A-01AD31EA9816}" srcOrd="0" destOrd="0" presId="urn:microsoft.com/office/officeart/2008/layout/NameandTitleOrganizationalChart"/>
    <dgm:cxn modelId="{1C72662D-6320-4B3A-AA92-68336AA890EF}" type="presParOf" srcId="{F567D328-BB90-44DB-BD4A-01AD31EA9816}" destId="{90C2BC00-985E-42AA-885E-81553DBE0E58}" srcOrd="0" destOrd="0" presId="urn:microsoft.com/office/officeart/2008/layout/NameandTitleOrganizationalChart"/>
    <dgm:cxn modelId="{823A2069-79A4-43F4-B28D-24E328F29500}" type="presParOf" srcId="{F567D328-BB90-44DB-BD4A-01AD31EA9816}" destId="{380B0C98-5D48-4241-A86B-EF0DD0822ACE}" srcOrd="1" destOrd="0" presId="urn:microsoft.com/office/officeart/2008/layout/NameandTitleOrganizationalChart"/>
    <dgm:cxn modelId="{32F86272-D240-4233-B0E0-A215534FE0AB}" type="presParOf" srcId="{F567D328-BB90-44DB-BD4A-01AD31EA9816}" destId="{6BF4112C-70D4-406B-95CD-7CD88091CD06}" srcOrd="2" destOrd="0" presId="urn:microsoft.com/office/officeart/2008/layout/NameandTitleOrganizationalChart"/>
    <dgm:cxn modelId="{6586D5CF-7111-4454-8DFF-3EE4944470D5}" type="presParOf" srcId="{B340B98D-0957-4DBD-BD05-8F55425085AF}" destId="{625BC4C5-C6F9-4F05-B967-FE01FD189FE3}" srcOrd="1" destOrd="0" presId="urn:microsoft.com/office/officeart/2008/layout/NameandTitleOrganizationalChart"/>
    <dgm:cxn modelId="{29E4565B-0369-444E-9534-0FC89AC44A27}" type="presParOf" srcId="{B340B98D-0957-4DBD-BD05-8F55425085AF}" destId="{15504D8C-9146-4CE4-919A-1D7333ACFB4B}" srcOrd="2" destOrd="0" presId="urn:microsoft.com/office/officeart/2008/layout/NameandTitleOrganizationalChar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37C6CEE-5FAE-4206-A888-890D8D06291A}" type="doc">
      <dgm:prSet loTypeId="urn:microsoft.com/office/officeart/2005/8/layout/hProcess9" loCatId="process" qsTypeId="urn:microsoft.com/office/officeart/2005/8/quickstyle/3d3" qsCatId="3D" csTypeId="urn:microsoft.com/office/officeart/2005/8/colors/colorful5" csCatId="colorful" phldr="1"/>
      <dgm:spPr/>
    </dgm:pt>
    <dgm:pt modelId="{DB722D43-06C1-4AF3-91AF-3B5C2FC9B048}">
      <dgm:prSet phldrT="[Texto]"/>
      <dgm:spPr/>
      <dgm:t>
        <a:bodyPr/>
        <a:lstStyle/>
        <a:p>
          <a:r>
            <a:rPr lang="es-ES_tradnl" dirty="0" smtClean="0"/>
            <a:t>El hombre satisfacer sus necesidades </a:t>
          </a:r>
          <a:endParaRPr lang="es-MX" dirty="0"/>
        </a:p>
      </dgm:t>
    </dgm:pt>
    <dgm:pt modelId="{32710C55-10F3-4F42-93C3-C8E6018B1CD2}" type="parTrans" cxnId="{62CC304A-D560-431B-8523-AF4BFD20164D}">
      <dgm:prSet/>
      <dgm:spPr/>
      <dgm:t>
        <a:bodyPr/>
        <a:lstStyle/>
        <a:p>
          <a:endParaRPr lang="es-MX"/>
        </a:p>
      </dgm:t>
    </dgm:pt>
    <dgm:pt modelId="{445DA80F-3DF6-45F5-9D78-DD04BE20BFAD}" type="sibTrans" cxnId="{62CC304A-D560-431B-8523-AF4BFD20164D}">
      <dgm:prSet/>
      <dgm:spPr/>
      <dgm:t>
        <a:bodyPr/>
        <a:lstStyle/>
        <a:p>
          <a:endParaRPr lang="es-MX"/>
        </a:p>
      </dgm:t>
    </dgm:pt>
    <dgm:pt modelId="{DD8D0D66-4E9A-4CED-9DC3-11C1F70E3BCA}">
      <dgm:prSet phldrT="[Texto]"/>
      <dgm:spPr/>
      <dgm:t>
        <a:bodyPr/>
        <a:lstStyle/>
        <a:p>
          <a:r>
            <a:rPr lang="es-ES_tradnl" dirty="0" smtClean="0"/>
            <a:t>Cuevas o lugares que encontraba en la naturaleza.</a:t>
          </a:r>
          <a:endParaRPr lang="es-MX" dirty="0"/>
        </a:p>
      </dgm:t>
    </dgm:pt>
    <dgm:pt modelId="{9D3591BA-F811-4957-B126-692A4DF06438}" type="parTrans" cxnId="{C5BC1E90-2EDF-409A-8CB4-B16719B3008E}">
      <dgm:prSet/>
      <dgm:spPr/>
      <dgm:t>
        <a:bodyPr/>
        <a:lstStyle/>
        <a:p>
          <a:endParaRPr lang="es-MX"/>
        </a:p>
      </dgm:t>
    </dgm:pt>
    <dgm:pt modelId="{490BA967-609D-427D-9943-815AE1FC7E7A}" type="sibTrans" cxnId="{C5BC1E90-2EDF-409A-8CB4-B16719B3008E}">
      <dgm:prSet/>
      <dgm:spPr/>
      <dgm:t>
        <a:bodyPr/>
        <a:lstStyle/>
        <a:p>
          <a:endParaRPr lang="es-MX"/>
        </a:p>
      </dgm:t>
    </dgm:pt>
    <dgm:pt modelId="{E89EACC6-216E-46D7-A97F-1879D68C8C9C}">
      <dgm:prSet phldrT="[Texto]"/>
      <dgm:spPr/>
      <dgm:t>
        <a:bodyPr/>
        <a:lstStyle/>
        <a:p>
          <a:r>
            <a:rPr lang="es-ES_tradnl" dirty="0" smtClean="0"/>
            <a:t>principio estaba basada en la caza de animales, recolección de frutos, raíces y semillas. </a:t>
          </a:r>
          <a:endParaRPr lang="es-MX" dirty="0"/>
        </a:p>
      </dgm:t>
    </dgm:pt>
    <dgm:pt modelId="{65D5D3F7-7A3E-44F7-B27F-6E0B27B515B8}" type="parTrans" cxnId="{C31B24B3-E35E-4F2D-97A8-63EE1A2532A8}">
      <dgm:prSet/>
      <dgm:spPr/>
      <dgm:t>
        <a:bodyPr/>
        <a:lstStyle/>
        <a:p>
          <a:endParaRPr lang="es-MX"/>
        </a:p>
      </dgm:t>
    </dgm:pt>
    <dgm:pt modelId="{A31D5EDF-EB9E-4DBF-945D-6A47AA4B3057}" type="sibTrans" cxnId="{C31B24B3-E35E-4F2D-97A8-63EE1A2532A8}">
      <dgm:prSet/>
      <dgm:spPr/>
      <dgm:t>
        <a:bodyPr/>
        <a:lstStyle/>
        <a:p>
          <a:endParaRPr lang="es-MX"/>
        </a:p>
      </dgm:t>
    </dgm:pt>
    <dgm:pt modelId="{5EB9DBF1-D2EF-4783-A77A-F3C8AEB5A629}" type="pres">
      <dgm:prSet presAssocID="{B37C6CEE-5FAE-4206-A888-890D8D06291A}" presName="CompostProcess" presStyleCnt="0">
        <dgm:presLayoutVars>
          <dgm:dir/>
          <dgm:resizeHandles val="exact"/>
        </dgm:presLayoutVars>
      </dgm:prSet>
      <dgm:spPr/>
    </dgm:pt>
    <dgm:pt modelId="{8CE5E52C-2C99-4AFF-9221-4A42FE877C03}" type="pres">
      <dgm:prSet presAssocID="{B37C6CEE-5FAE-4206-A888-890D8D06291A}" presName="arrow" presStyleLbl="bgShp" presStyleIdx="0" presStyleCnt="1" custLinFactNeighborX="-8451" custLinFactNeighborY="-22360"/>
      <dgm:spPr/>
    </dgm:pt>
    <dgm:pt modelId="{CEA35229-065C-4AA3-90D8-D94BDCBE4F99}" type="pres">
      <dgm:prSet presAssocID="{B37C6CEE-5FAE-4206-A888-890D8D06291A}" presName="linearProcess" presStyleCnt="0"/>
      <dgm:spPr/>
    </dgm:pt>
    <dgm:pt modelId="{395C545B-AEE4-43BC-97F2-B2FC8B829C70}" type="pres">
      <dgm:prSet presAssocID="{DB722D43-06C1-4AF3-91AF-3B5C2FC9B048}" presName="textNode" presStyleLbl="node1" presStyleIdx="0" presStyleCnt="3">
        <dgm:presLayoutVars>
          <dgm:bulletEnabled val="1"/>
        </dgm:presLayoutVars>
      </dgm:prSet>
      <dgm:spPr/>
      <dgm:t>
        <a:bodyPr/>
        <a:lstStyle/>
        <a:p>
          <a:endParaRPr lang="es-MX"/>
        </a:p>
      </dgm:t>
    </dgm:pt>
    <dgm:pt modelId="{56F65007-FC10-4860-9835-0658E3696743}" type="pres">
      <dgm:prSet presAssocID="{445DA80F-3DF6-45F5-9D78-DD04BE20BFAD}" presName="sibTrans" presStyleCnt="0"/>
      <dgm:spPr/>
    </dgm:pt>
    <dgm:pt modelId="{E76E7841-F3DC-4C78-8FE4-BDEB9A1CE7D9}" type="pres">
      <dgm:prSet presAssocID="{DD8D0D66-4E9A-4CED-9DC3-11C1F70E3BCA}" presName="textNode" presStyleLbl="node1" presStyleIdx="1" presStyleCnt="3">
        <dgm:presLayoutVars>
          <dgm:bulletEnabled val="1"/>
        </dgm:presLayoutVars>
      </dgm:prSet>
      <dgm:spPr/>
      <dgm:t>
        <a:bodyPr/>
        <a:lstStyle/>
        <a:p>
          <a:endParaRPr lang="es-MX"/>
        </a:p>
      </dgm:t>
    </dgm:pt>
    <dgm:pt modelId="{847650AF-3DA6-411A-A25D-E3F8A78831F9}" type="pres">
      <dgm:prSet presAssocID="{490BA967-609D-427D-9943-815AE1FC7E7A}" presName="sibTrans" presStyleCnt="0"/>
      <dgm:spPr/>
    </dgm:pt>
    <dgm:pt modelId="{BF1A9546-72A9-4612-AB75-897FC0C18DBC}" type="pres">
      <dgm:prSet presAssocID="{E89EACC6-216E-46D7-A97F-1879D68C8C9C}" presName="textNode" presStyleLbl="node1" presStyleIdx="2" presStyleCnt="3">
        <dgm:presLayoutVars>
          <dgm:bulletEnabled val="1"/>
        </dgm:presLayoutVars>
      </dgm:prSet>
      <dgm:spPr/>
      <dgm:t>
        <a:bodyPr/>
        <a:lstStyle/>
        <a:p>
          <a:endParaRPr lang="es-MX"/>
        </a:p>
      </dgm:t>
    </dgm:pt>
  </dgm:ptLst>
  <dgm:cxnLst>
    <dgm:cxn modelId="{DB1E141A-EAEB-4FC8-B32F-204B4B85E011}" type="presOf" srcId="{DD8D0D66-4E9A-4CED-9DC3-11C1F70E3BCA}" destId="{E76E7841-F3DC-4C78-8FE4-BDEB9A1CE7D9}" srcOrd="0" destOrd="0" presId="urn:microsoft.com/office/officeart/2005/8/layout/hProcess9"/>
    <dgm:cxn modelId="{D934C1D1-AEE5-4710-B836-FDFB98F9E635}" type="presOf" srcId="{E89EACC6-216E-46D7-A97F-1879D68C8C9C}" destId="{BF1A9546-72A9-4612-AB75-897FC0C18DBC}" srcOrd="0" destOrd="0" presId="urn:microsoft.com/office/officeart/2005/8/layout/hProcess9"/>
    <dgm:cxn modelId="{75F335BA-345C-4CEE-BD3F-1600376B5DAA}" type="presOf" srcId="{B37C6CEE-5FAE-4206-A888-890D8D06291A}" destId="{5EB9DBF1-D2EF-4783-A77A-F3C8AEB5A629}" srcOrd="0" destOrd="0" presId="urn:microsoft.com/office/officeart/2005/8/layout/hProcess9"/>
    <dgm:cxn modelId="{3A795BE9-A3D0-4F88-B9FB-58743BD89BC6}" type="presOf" srcId="{DB722D43-06C1-4AF3-91AF-3B5C2FC9B048}" destId="{395C545B-AEE4-43BC-97F2-B2FC8B829C70}" srcOrd="0" destOrd="0" presId="urn:microsoft.com/office/officeart/2005/8/layout/hProcess9"/>
    <dgm:cxn modelId="{62CC304A-D560-431B-8523-AF4BFD20164D}" srcId="{B37C6CEE-5FAE-4206-A888-890D8D06291A}" destId="{DB722D43-06C1-4AF3-91AF-3B5C2FC9B048}" srcOrd="0" destOrd="0" parTransId="{32710C55-10F3-4F42-93C3-C8E6018B1CD2}" sibTransId="{445DA80F-3DF6-45F5-9D78-DD04BE20BFAD}"/>
    <dgm:cxn modelId="{C31B24B3-E35E-4F2D-97A8-63EE1A2532A8}" srcId="{B37C6CEE-5FAE-4206-A888-890D8D06291A}" destId="{E89EACC6-216E-46D7-A97F-1879D68C8C9C}" srcOrd="2" destOrd="0" parTransId="{65D5D3F7-7A3E-44F7-B27F-6E0B27B515B8}" sibTransId="{A31D5EDF-EB9E-4DBF-945D-6A47AA4B3057}"/>
    <dgm:cxn modelId="{C5BC1E90-2EDF-409A-8CB4-B16719B3008E}" srcId="{B37C6CEE-5FAE-4206-A888-890D8D06291A}" destId="{DD8D0D66-4E9A-4CED-9DC3-11C1F70E3BCA}" srcOrd="1" destOrd="0" parTransId="{9D3591BA-F811-4957-B126-692A4DF06438}" sibTransId="{490BA967-609D-427D-9943-815AE1FC7E7A}"/>
    <dgm:cxn modelId="{7E50DFAA-2D4B-4DA1-867F-4BD0C724DBB8}" type="presParOf" srcId="{5EB9DBF1-D2EF-4783-A77A-F3C8AEB5A629}" destId="{8CE5E52C-2C99-4AFF-9221-4A42FE877C03}" srcOrd="0" destOrd="0" presId="urn:microsoft.com/office/officeart/2005/8/layout/hProcess9"/>
    <dgm:cxn modelId="{44F65911-F97B-4687-A8CE-662F7BD97486}" type="presParOf" srcId="{5EB9DBF1-D2EF-4783-A77A-F3C8AEB5A629}" destId="{CEA35229-065C-4AA3-90D8-D94BDCBE4F99}" srcOrd="1" destOrd="0" presId="urn:microsoft.com/office/officeart/2005/8/layout/hProcess9"/>
    <dgm:cxn modelId="{2007206B-DD7C-4553-A074-90D7F430A564}" type="presParOf" srcId="{CEA35229-065C-4AA3-90D8-D94BDCBE4F99}" destId="{395C545B-AEE4-43BC-97F2-B2FC8B829C70}" srcOrd="0" destOrd="0" presId="urn:microsoft.com/office/officeart/2005/8/layout/hProcess9"/>
    <dgm:cxn modelId="{B1E74DBB-1D03-4BA5-A7A5-3F22962C9948}" type="presParOf" srcId="{CEA35229-065C-4AA3-90D8-D94BDCBE4F99}" destId="{56F65007-FC10-4860-9835-0658E3696743}" srcOrd="1" destOrd="0" presId="urn:microsoft.com/office/officeart/2005/8/layout/hProcess9"/>
    <dgm:cxn modelId="{5593243C-A251-4A1F-982A-AA15316220D2}" type="presParOf" srcId="{CEA35229-065C-4AA3-90D8-D94BDCBE4F99}" destId="{E76E7841-F3DC-4C78-8FE4-BDEB9A1CE7D9}" srcOrd="2" destOrd="0" presId="urn:microsoft.com/office/officeart/2005/8/layout/hProcess9"/>
    <dgm:cxn modelId="{AE60391D-885F-446D-9D6C-B8519A9647DA}" type="presParOf" srcId="{CEA35229-065C-4AA3-90D8-D94BDCBE4F99}" destId="{847650AF-3DA6-411A-A25D-E3F8A78831F9}" srcOrd="3" destOrd="0" presId="urn:microsoft.com/office/officeart/2005/8/layout/hProcess9"/>
    <dgm:cxn modelId="{6D6B13DF-CE5D-4257-98F9-4E49F4693EF6}" type="presParOf" srcId="{CEA35229-065C-4AA3-90D8-D94BDCBE4F99}" destId="{BF1A9546-72A9-4612-AB75-897FC0C18DBC}" srcOrd="4"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F0D4998-1D86-418F-8994-855367AD3B7E}" type="doc">
      <dgm:prSet loTypeId="urn:microsoft.com/office/officeart/2005/8/layout/hProcess9" loCatId="process" qsTypeId="urn:microsoft.com/office/officeart/2005/8/quickstyle/3d3" qsCatId="3D" csTypeId="urn:microsoft.com/office/officeart/2005/8/colors/colorful4" csCatId="colorful" phldr="1"/>
      <dgm:spPr/>
    </dgm:pt>
    <dgm:pt modelId="{2822F4DD-F6D1-437C-956A-2AB78480C00E}">
      <dgm:prSet phldrT="[Texto]"/>
      <dgm:spPr/>
      <dgm:t>
        <a:bodyPr/>
        <a:lstStyle/>
        <a:p>
          <a:r>
            <a:rPr lang="es-ES_tradnl" dirty="0" smtClean="0"/>
            <a:t>El sedentarismo y formar una familia</a:t>
          </a:r>
          <a:endParaRPr lang="es-MX" dirty="0"/>
        </a:p>
      </dgm:t>
    </dgm:pt>
    <dgm:pt modelId="{11D24CFD-5A7A-40F4-914A-326762487405}" type="parTrans" cxnId="{F8381B68-FE86-4AD0-B143-61C46B62F86E}">
      <dgm:prSet/>
      <dgm:spPr/>
      <dgm:t>
        <a:bodyPr/>
        <a:lstStyle/>
        <a:p>
          <a:endParaRPr lang="es-MX"/>
        </a:p>
      </dgm:t>
    </dgm:pt>
    <dgm:pt modelId="{9A7E9087-808C-4834-93A6-30B9184A0D62}" type="sibTrans" cxnId="{F8381B68-FE86-4AD0-B143-61C46B62F86E}">
      <dgm:prSet/>
      <dgm:spPr/>
      <dgm:t>
        <a:bodyPr/>
        <a:lstStyle/>
        <a:p>
          <a:endParaRPr lang="es-MX"/>
        </a:p>
      </dgm:t>
    </dgm:pt>
    <dgm:pt modelId="{A5394818-C8E7-4390-B650-545E0A646700}">
      <dgm:prSet phldrT="[Texto]"/>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s-ES_tradnl" dirty="0" smtClean="0"/>
            <a:t>Construir viviendas en donde este aseguró</a:t>
          </a:r>
          <a:endParaRPr lang="es-MX" dirty="0" smtClean="0"/>
        </a:p>
        <a:p>
          <a:pPr defTabSz="844550">
            <a:lnSpc>
              <a:spcPct val="90000"/>
            </a:lnSpc>
            <a:spcBef>
              <a:spcPct val="0"/>
            </a:spcBef>
            <a:spcAft>
              <a:spcPct val="35000"/>
            </a:spcAft>
          </a:pPr>
          <a:endParaRPr lang="es-MX" dirty="0"/>
        </a:p>
      </dgm:t>
    </dgm:pt>
    <dgm:pt modelId="{ACEB1759-9B68-4575-A072-61CC7D82D3C8}" type="parTrans" cxnId="{6F4149B6-F56F-4A71-878F-FC812959013D}">
      <dgm:prSet/>
      <dgm:spPr/>
      <dgm:t>
        <a:bodyPr/>
        <a:lstStyle/>
        <a:p>
          <a:endParaRPr lang="es-MX"/>
        </a:p>
      </dgm:t>
    </dgm:pt>
    <dgm:pt modelId="{44DAEF5D-E8AC-49B3-AED2-E16474213210}" type="sibTrans" cxnId="{6F4149B6-F56F-4A71-878F-FC812959013D}">
      <dgm:prSet/>
      <dgm:spPr/>
      <dgm:t>
        <a:bodyPr/>
        <a:lstStyle/>
        <a:p>
          <a:endParaRPr lang="es-MX"/>
        </a:p>
      </dgm:t>
    </dgm:pt>
    <dgm:pt modelId="{047CBF47-4AB2-4EC8-BC25-DDAA7BE1917F}">
      <dgm:prSet phldrT="[Texto]"/>
      <dgm:spPr/>
      <dgm:t>
        <a:bodyPr/>
        <a:lstStyle/>
        <a:p>
          <a:r>
            <a:rPr lang="es-ES_tradnl" dirty="0" smtClean="0"/>
            <a:t>Cultivar plantas y la domesticación de animales con lo que aseguró fuentes de comida disponibles para subsistir.</a:t>
          </a:r>
          <a:endParaRPr lang="es-MX" dirty="0"/>
        </a:p>
      </dgm:t>
    </dgm:pt>
    <dgm:pt modelId="{3390F659-9B96-4475-B9D3-A93FDB23397B}" type="parTrans" cxnId="{EC62DF7C-0D8A-4D26-8937-927F8930902E}">
      <dgm:prSet/>
      <dgm:spPr/>
      <dgm:t>
        <a:bodyPr/>
        <a:lstStyle/>
        <a:p>
          <a:endParaRPr lang="es-MX"/>
        </a:p>
      </dgm:t>
    </dgm:pt>
    <dgm:pt modelId="{1731A165-9270-4AC3-8015-E4A69DED517D}" type="sibTrans" cxnId="{EC62DF7C-0D8A-4D26-8937-927F8930902E}">
      <dgm:prSet/>
      <dgm:spPr/>
      <dgm:t>
        <a:bodyPr/>
        <a:lstStyle/>
        <a:p>
          <a:endParaRPr lang="es-MX"/>
        </a:p>
      </dgm:t>
    </dgm:pt>
    <dgm:pt modelId="{1A1CD67C-061E-4FB6-B638-17F696D34FC4}" type="pres">
      <dgm:prSet presAssocID="{2F0D4998-1D86-418F-8994-855367AD3B7E}" presName="CompostProcess" presStyleCnt="0">
        <dgm:presLayoutVars>
          <dgm:dir/>
          <dgm:resizeHandles val="exact"/>
        </dgm:presLayoutVars>
      </dgm:prSet>
      <dgm:spPr/>
    </dgm:pt>
    <dgm:pt modelId="{A240E0EC-0BB7-41D6-9AC4-2689735D1553}" type="pres">
      <dgm:prSet presAssocID="{2F0D4998-1D86-418F-8994-855367AD3B7E}" presName="arrow" presStyleLbl="bgShp" presStyleIdx="0" presStyleCnt="1" custLinFactNeighborX="589" custLinFactNeighborY="-418"/>
      <dgm:spPr/>
    </dgm:pt>
    <dgm:pt modelId="{A5BAAAD9-1ADB-4E8D-8748-65AD7D5913B8}" type="pres">
      <dgm:prSet presAssocID="{2F0D4998-1D86-418F-8994-855367AD3B7E}" presName="linearProcess" presStyleCnt="0"/>
      <dgm:spPr/>
    </dgm:pt>
    <dgm:pt modelId="{029D73E3-8B36-4583-9A6A-B997B18375C3}" type="pres">
      <dgm:prSet presAssocID="{2822F4DD-F6D1-437C-956A-2AB78480C00E}" presName="textNode" presStyleLbl="node1" presStyleIdx="0" presStyleCnt="3">
        <dgm:presLayoutVars>
          <dgm:bulletEnabled val="1"/>
        </dgm:presLayoutVars>
      </dgm:prSet>
      <dgm:spPr/>
      <dgm:t>
        <a:bodyPr/>
        <a:lstStyle/>
        <a:p>
          <a:endParaRPr lang="es-MX"/>
        </a:p>
      </dgm:t>
    </dgm:pt>
    <dgm:pt modelId="{E28A1638-391D-4063-949E-08AB0E1B3455}" type="pres">
      <dgm:prSet presAssocID="{9A7E9087-808C-4834-93A6-30B9184A0D62}" presName="sibTrans" presStyleCnt="0"/>
      <dgm:spPr/>
    </dgm:pt>
    <dgm:pt modelId="{A3196CBD-5463-4016-A95A-0971BEC402A9}" type="pres">
      <dgm:prSet presAssocID="{A5394818-C8E7-4390-B650-545E0A646700}" presName="textNode" presStyleLbl="node1" presStyleIdx="1" presStyleCnt="3">
        <dgm:presLayoutVars>
          <dgm:bulletEnabled val="1"/>
        </dgm:presLayoutVars>
      </dgm:prSet>
      <dgm:spPr/>
      <dgm:t>
        <a:bodyPr/>
        <a:lstStyle/>
        <a:p>
          <a:endParaRPr lang="es-MX"/>
        </a:p>
      </dgm:t>
    </dgm:pt>
    <dgm:pt modelId="{70C0FCF5-C5B2-4E20-9D11-59F76BDD00CC}" type="pres">
      <dgm:prSet presAssocID="{44DAEF5D-E8AC-49B3-AED2-E16474213210}" presName="sibTrans" presStyleCnt="0"/>
      <dgm:spPr/>
    </dgm:pt>
    <dgm:pt modelId="{F9ED1B54-BAE2-4D77-8B23-93D6AB155AFF}" type="pres">
      <dgm:prSet presAssocID="{047CBF47-4AB2-4EC8-BC25-DDAA7BE1917F}" presName="textNode" presStyleLbl="node1" presStyleIdx="2" presStyleCnt="3">
        <dgm:presLayoutVars>
          <dgm:bulletEnabled val="1"/>
        </dgm:presLayoutVars>
      </dgm:prSet>
      <dgm:spPr/>
      <dgm:t>
        <a:bodyPr/>
        <a:lstStyle/>
        <a:p>
          <a:endParaRPr lang="es-MX"/>
        </a:p>
      </dgm:t>
    </dgm:pt>
  </dgm:ptLst>
  <dgm:cxnLst>
    <dgm:cxn modelId="{D78B429B-702A-411A-8251-AEC0314065C1}" type="presOf" srcId="{047CBF47-4AB2-4EC8-BC25-DDAA7BE1917F}" destId="{F9ED1B54-BAE2-4D77-8B23-93D6AB155AFF}" srcOrd="0" destOrd="0" presId="urn:microsoft.com/office/officeart/2005/8/layout/hProcess9"/>
    <dgm:cxn modelId="{EC62DF7C-0D8A-4D26-8937-927F8930902E}" srcId="{2F0D4998-1D86-418F-8994-855367AD3B7E}" destId="{047CBF47-4AB2-4EC8-BC25-DDAA7BE1917F}" srcOrd="2" destOrd="0" parTransId="{3390F659-9B96-4475-B9D3-A93FDB23397B}" sibTransId="{1731A165-9270-4AC3-8015-E4A69DED517D}"/>
    <dgm:cxn modelId="{F8381B68-FE86-4AD0-B143-61C46B62F86E}" srcId="{2F0D4998-1D86-418F-8994-855367AD3B7E}" destId="{2822F4DD-F6D1-437C-956A-2AB78480C00E}" srcOrd="0" destOrd="0" parTransId="{11D24CFD-5A7A-40F4-914A-326762487405}" sibTransId="{9A7E9087-808C-4834-93A6-30B9184A0D62}"/>
    <dgm:cxn modelId="{6F4149B6-F56F-4A71-878F-FC812959013D}" srcId="{2F0D4998-1D86-418F-8994-855367AD3B7E}" destId="{A5394818-C8E7-4390-B650-545E0A646700}" srcOrd="1" destOrd="0" parTransId="{ACEB1759-9B68-4575-A072-61CC7D82D3C8}" sibTransId="{44DAEF5D-E8AC-49B3-AED2-E16474213210}"/>
    <dgm:cxn modelId="{577F7FAD-A430-4CB9-93A4-01BEB8A70B7E}" type="presOf" srcId="{A5394818-C8E7-4390-B650-545E0A646700}" destId="{A3196CBD-5463-4016-A95A-0971BEC402A9}" srcOrd="0" destOrd="0" presId="urn:microsoft.com/office/officeart/2005/8/layout/hProcess9"/>
    <dgm:cxn modelId="{1B05191C-B82D-4117-95A5-9E84FE410D0E}" type="presOf" srcId="{2822F4DD-F6D1-437C-956A-2AB78480C00E}" destId="{029D73E3-8B36-4583-9A6A-B997B18375C3}" srcOrd="0" destOrd="0" presId="urn:microsoft.com/office/officeart/2005/8/layout/hProcess9"/>
    <dgm:cxn modelId="{3867BD76-F5E9-4B8A-993B-2976C6A2E118}" type="presOf" srcId="{2F0D4998-1D86-418F-8994-855367AD3B7E}" destId="{1A1CD67C-061E-4FB6-B638-17F696D34FC4}" srcOrd="0" destOrd="0" presId="urn:microsoft.com/office/officeart/2005/8/layout/hProcess9"/>
    <dgm:cxn modelId="{7BA383D8-E6F8-4942-A186-D0AD5B4594E7}" type="presParOf" srcId="{1A1CD67C-061E-4FB6-B638-17F696D34FC4}" destId="{A240E0EC-0BB7-41D6-9AC4-2689735D1553}" srcOrd="0" destOrd="0" presId="urn:microsoft.com/office/officeart/2005/8/layout/hProcess9"/>
    <dgm:cxn modelId="{AA27F405-FA01-4E50-8FC3-AE4CADCBFDE1}" type="presParOf" srcId="{1A1CD67C-061E-4FB6-B638-17F696D34FC4}" destId="{A5BAAAD9-1ADB-4E8D-8748-65AD7D5913B8}" srcOrd="1" destOrd="0" presId="urn:microsoft.com/office/officeart/2005/8/layout/hProcess9"/>
    <dgm:cxn modelId="{3C4ED11A-8AAB-40E3-B0BC-672E6FE61AF8}" type="presParOf" srcId="{A5BAAAD9-1ADB-4E8D-8748-65AD7D5913B8}" destId="{029D73E3-8B36-4583-9A6A-B997B18375C3}" srcOrd="0" destOrd="0" presId="urn:microsoft.com/office/officeart/2005/8/layout/hProcess9"/>
    <dgm:cxn modelId="{C077E2C5-505A-4AAF-9DCF-C934D5FB66A0}" type="presParOf" srcId="{A5BAAAD9-1ADB-4E8D-8748-65AD7D5913B8}" destId="{E28A1638-391D-4063-949E-08AB0E1B3455}" srcOrd="1" destOrd="0" presId="urn:microsoft.com/office/officeart/2005/8/layout/hProcess9"/>
    <dgm:cxn modelId="{556B794A-87C1-40C0-A8B8-F64FCA4CFAAF}" type="presParOf" srcId="{A5BAAAD9-1ADB-4E8D-8748-65AD7D5913B8}" destId="{A3196CBD-5463-4016-A95A-0971BEC402A9}" srcOrd="2" destOrd="0" presId="urn:microsoft.com/office/officeart/2005/8/layout/hProcess9"/>
    <dgm:cxn modelId="{211A64D8-17C6-425A-9B52-8920CD796AAE}" type="presParOf" srcId="{A5BAAAD9-1ADB-4E8D-8748-65AD7D5913B8}" destId="{70C0FCF5-C5B2-4E20-9D11-59F76BDD00CC}" srcOrd="3" destOrd="0" presId="urn:microsoft.com/office/officeart/2005/8/layout/hProcess9"/>
    <dgm:cxn modelId="{A8B27313-2ABE-4143-BDAD-E357082D84D6}" type="presParOf" srcId="{A5BAAAD9-1ADB-4E8D-8748-65AD7D5913B8}" destId="{F9ED1B54-BAE2-4D77-8B23-93D6AB155AFF}" srcOrd="4"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0008008-9DD1-414B-ACF1-EDDC6811DD27}" type="doc">
      <dgm:prSet loTypeId="urn:microsoft.com/office/officeart/2005/8/layout/cycle1" loCatId="cycle" qsTypeId="urn:microsoft.com/office/officeart/2005/8/quickstyle/simple2" qsCatId="simple" csTypeId="urn:microsoft.com/office/officeart/2005/8/colors/accent6_1" csCatId="accent6" phldr="1"/>
      <dgm:spPr/>
      <dgm:t>
        <a:bodyPr/>
        <a:lstStyle/>
        <a:p>
          <a:endParaRPr lang="es-MX"/>
        </a:p>
      </dgm:t>
    </dgm:pt>
    <dgm:pt modelId="{AEB44DEE-DD0D-4DEA-ABA8-0C86DB71CD96}">
      <dgm:prSet phldrT="[Texto]"/>
      <dgm:spPr>
        <a:xfrm>
          <a:off x="2835384" y="22044"/>
          <a:ext cx="725426" cy="725426"/>
        </a:xfrm>
      </dgm:spPr>
      <dgm:t>
        <a:bodyPr/>
        <a:lstStyle/>
        <a:p>
          <a:pPr algn="ctr"/>
          <a:r>
            <a:rPr lang="es-MX" smtClean="0">
              <a:latin typeface="Calibri"/>
              <a:ea typeface="+mn-ea"/>
              <a:cs typeface="+mn-cs"/>
            </a:rPr>
            <a:t>Comida para caballos y vacas</a:t>
          </a:r>
          <a:endParaRPr lang="es-MX">
            <a:latin typeface="Calibri"/>
            <a:ea typeface="+mn-ea"/>
            <a:cs typeface="+mn-cs"/>
          </a:endParaRPr>
        </a:p>
      </dgm:t>
    </dgm:pt>
    <dgm:pt modelId="{4F114D5B-9725-441F-9D26-135A0F41C1AB}" type="parTrans" cxnId="{7AB6D78B-2ACD-46E4-9723-12B22E1680F9}">
      <dgm:prSet/>
      <dgm:spPr/>
      <dgm:t>
        <a:bodyPr/>
        <a:lstStyle/>
        <a:p>
          <a:pPr algn="ctr"/>
          <a:endParaRPr lang="es-MX"/>
        </a:p>
      </dgm:t>
    </dgm:pt>
    <dgm:pt modelId="{ACCCCCAF-FCBC-481A-B6CB-5ACDC628FDE4}" type="sibTrans" cxnId="{7AB6D78B-2ACD-46E4-9723-12B22E1680F9}">
      <dgm:prSet/>
      <dgm:spPr>
        <a:xfrm>
          <a:off x="1191474" y="970"/>
          <a:ext cx="2720750" cy="2720750"/>
        </a:xfrm>
      </dgm:spPr>
      <dgm:t>
        <a:bodyPr/>
        <a:lstStyle/>
        <a:p>
          <a:pPr algn="ctr"/>
          <a:endParaRPr lang="es-MX"/>
        </a:p>
      </dgm:t>
    </dgm:pt>
    <dgm:pt modelId="{F1643866-EAB9-423E-AB79-5FAFD7E73A3B}">
      <dgm:prSet phldrT="[Texto]"/>
      <dgm:spPr>
        <a:xfrm>
          <a:off x="3273899" y="1371655"/>
          <a:ext cx="725426" cy="725426"/>
        </a:xfrm>
      </dgm:spPr>
      <dgm:t>
        <a:bodyPr/>
        <a:lstStyle/>
        <a:p>
          <a:pPr algn="ctr"/>
          <a:r>
            <a:rPr lang="es-MX" smtClean="0">
              <a:latin typeface="Calibri"/>
              <a:ea typeface="+mn-ea"/>
              <a:cs typeface="+mn-cs"/>
            </a:rPr>
            <a:t>Desechos</a:t>
          </a:r>
        </a:p>
        <a:p>
          <a:pPr algn="ctr"/>
          <a:r>
            <a:rPr lang="es-MX" smtClean="0">
              <a:latin typeface="Calibri"/>
              <a:ea typeface="+mn-ea"/>
              <a:cs typeface="+mn-cs"/>
            </a:rPr>
            <a:t>órganicos</a:t>
          </a:r>
          <a:endParaRPr lang="es-MX">
            <a:latin typeface="Calibri"/>
            <a:ea typeface="+mn-ea"/>
            <a:cs typeface="+mn-cs"/>
          </a:endParaRPr>
        </a:p>
      </dgm:t>
    </dgm:pt>
    <dgm:pt modelId="{EF752CE9-8124-4A13-B282-BD4F98439D46}" type="parTrans" cxnId="{AB5CB378-C49D-4B68-B08D-7013737F7915}">
      <dgm:prSet/>
      <dgm:spPr/>
      <dgm:t>
        <a:bodyPr/>
        <a:lstStyle/>
        <a:p>
          <a:pPr algn="ctr"/>
          <a:endParaRPr lang="es-MX"/>
        </a:p>
      </dgm:t>
    </dgm:pt>
    <dgm:pt modelId="{87324AB1-352A-436D-A49C-E9B49D492681}" type="sibTrans" cxnId="{AB5CB378-C49D-4B68-B08D-7013737F7915}">
      <dgm:prSet/>
      <dgm:spPr>
        <a:xfrm>
          <a:off x="1128189" y="970"/>
          <a:ext cx="2720750" cy="2720750"/>
        </a:xfrm>
      </dgm:spPr>
      <dgm:t>
        <a:bodyPr/>
        <a:lstStyle/>
        <a:p>
          <a:pPr algn="ctr"/>
          <a:endParaRPr lang="es-MX"/>
        </a:p>
      </dgm:t>
    </dgm:pt>
    <dgm:pt modelId="{E032FA8B-D6D0-48D7-B714-0DCD306B8C1B}">
      <dgm:prSet phldrT="[Texto]"/>
      <dgm:spPr>
        <a:xfrm>
          <a:off x="2125851" y="2205761"/>
          <a:ext cx="725426" cy="725426"/>
        </a:xfrm>
      </dgm:spPr>
      <dgm:t>
        <a:bodyPr/>
        <a:lstStyle/>
        <a:p>
          <a:pPr algn="ctr"/>
          <a:r>
            <a:rPr lang="es-MX" smtClean="0">
              <a:latin typeface="Calibri"/>
              <a:ea typeface="+mn-ea"/>
              <a:cs typeface="+mn-cs"/>
            </a:rPr>
            <a:t>Composta</a:t>
          </a:r>
          <a:endParaRPr lang="es-MX">
            <a:latin typeface="Calibri"/>
            <a:ea typeface="+mn-ea"/>
            <a:cs typeface="+mn-cs"/>
          </a:endParaRPr>
        </a:p>
      </dgm:t>
    </dgm:pt>
    <dgm:pt modelId="{5FF59DF1-3850-4FE0-8DA9-FAF567F9579F}" type="parTrans" cxnId="{402BDA8F-8285-45A4-BDBD-446DDB724BDE}">
      <dgm:prSet/>
      <dgm:spPr/>
      <dgm:t>
        <a:bodyPr/>
        <a:lstStyle/>
        <a:p>
          <a:pPr algn="ctr"/>
          <a:endParaRPr lang="es-MX"/>
        </a:p>
      </dgm:t>
    </dgm:pt>
    <dgm:pt modelId="{0D4EB95E-B217-4817-A2F5-E65709FD51EF}" type="sibTrans" cxnId="{402BDA8F-8285-45A4-BDBD-446DDB724BDE}">
      <dgm:prSet/>
      <dgm:spPr>
        <a:xfrm>
          <a:off x="1128189" y="970"/>
          <a:ext cx="2720750" cy="2720750"/>
        </a:xfrm>
      </dgm:spPr>
      <dgm:t>
        <a:bodyPr/>
        <a:lstStyle/>
        <a:p>
          <a:pPr algn="ctr"/>
          <a:endParaRPr lang="es-MX"/>
        </a:p>
      </dgm:t>
    </dgm:pt>
    <dgm:pt modelId="{C7A7D92B-5C46-451D-8AC4-88AB51281560}">
      <dgm:prSet phldrT="[Texto]"/>
      <dgm:spPr>
        <a:xfrm>
          <a:off x="977803" y="1371655"/>
          <a:ext cx="725426" cy="725426"/>
        </a:xfrm>
      </dgm:spPr>
      <dgm:t>
        <a:bodyPr/>
        <a:lstStyle/>
        <a:p>
          <a:pPr algn="ctr"/>
          <a:r>
            <a:rPr lang="es-MX" smtClean="0">
              <a:latin typeface="Calibri"/>
              <a:ea typeface="+mn-ea"/>
              <a:cs typeface="+mn-cs"/>
            </a:rPr>
            <a:t>Parcela agrícola</a:t>
          </a:r>
          <a:endParaRPr lang="es-MX">
            <a:latin typeface="Calibri"/>
            <a:ea typeface="+mn-ea"/>
            <a:cs typeface="+mn-cs"/>
          </a:endParaRPr>
        </a:p>
      </dgm:t>
    </dgm:pt>
    <dgm:pt modelId="{1B563582-E96D-4746-9A90-E4E100E17DED}" type="parTrans" cxnId="{9280765C-865E-42A8-81B9-4CFC860F2FDC}">
      <dgm:prSet/>
      <dgm:spPr/>
      <dgm:t>
        <a:bodyPr/>
        <a:lstStyle/>
        <a:p>
          <a:pPr algn="ctr"/>
          <a:endParaRPr lang="es-MX"/>
        </a:p>
      </dgm:t>
    </dgm:pt>
    <dgm:pt modelId="{FBDAF24C-7347-490E-8F66-D9C5D5304EA6}" type="sibTrans" cxnId="{9280765C-865E-42A8-81B9-4CFC860F2FDC}">
      <dgm:prSet/>
      <dgm:spPr>
        <a:xfrm>
          <a:off x="1128189" y="970"/>
          <a:ext cx="2720750" cy="2720750"/>
        </a:xfrm>
      </dgm:spPr>
      <dgm:t>
        <a:bodyPr/>
        <a:lstStyle/>
        <a:p>
          <a:pPr algn="ctr"/>
          <a:endParaRPr lang="es-MX"/>
        </a:p>
      </dgm:t>
    </dgm:pt>
    <dgm:pt modelId="{5CEDBA96-E372-4C67-B00F-8A4636DDF2A9}">
      <dgm:prSet phldrT="[Texto]"/>
      <dgm:spPr>
        <a:xfrm>
          <a:off x="1416319" y="22044"/>
          <a:ext cx="725426" cy="725426"/>
        </a:xfrm>
      </dgm:spPr>
      <dgm:t>
        <a:bodyPr/>
        <a:lstStyle/>
        <a:p>
          <a:pPr algn="ctr"/>
          <a:r>
            <a:rPr lang="es-MX" smtClean="0">
              <a:latin typeface="Calibri"/>
              <a:ea typeface="+mn-ea"/>
              <a:cs typeface="+mn-cs"/>
            </a:rPr>
            <a:t>Rastrojo</a:t>
          </a:r>
          <a:endParaRPr lang="es-MX">
            <a:latin typeface="Calibri"/>
            <a:ea typeface="+mn-ea"/>
            <a:cs typeface="+mn-cs"/>
          </a:endParaRPr>
        </a:p>
      </dgm:t>
    </dgm:pt>
    <dgm:pt modelId="{2D2E265C-BA77-44E4-B368-8941CBB0EFCE}" type="parTrans" cxnId="{482AF78A-DD77-4E51-BB5D-0BA59437A6F9}">
      <dgm:prSet/>
      <dgm:spPr/>
      <dgm:t>
        <a:bodyPr/>
        <a:lstStyle/>
        <a:p>
          <a:pPr algn="ctr"/>
          <a:endParaRPr lang="es-MX"/>
        </a:p>
      </dgm:t>
    </dgm:pt>
    <dgm:pt modelId="{34EAA93D-6609-4D87-B0E4-CC714CAE40A8}" type="sibTrans" cxnId="{482AF78A-DD77-4E51-BB5D-0BA59437A6F9}">
      <dgm:prSet/>
      <dgm:spPr>
        <a:xfrm>
          <a:off x="1128189" y="970"/>
          <a:ext cx="2720750" cy="2720750"/>
        </a:xfrm>
      </dgm:spPr>
      <dgm:t>
        <a:bodyPr/>
        <a:lstStyle/>
        <a:p>
          <a:pPr algn="ctr"/>
          <a:endParaRPr lang="es-MX"/>
        </a:p>
      </dgm:t>
    </dgm:pt>
    <dgm:pt modelId="{74C7D81E-1AC1-43AF-83AF-CD3001EFF335}" type="pres">
      <dgm:prSet presAssocID="{70008008-9DD1-414B-ACF1-EDDC6811DD27}" presName="cycle" presStyleCnt="0">
        <dgm:presLayoutVars>
          <dgm:dir/>
          <dgm:resizeHandles val="exact"/>
        </dgm:presLayoutVars>
      </dgm:prSet>
      <dgm:spPr/>
      <dgm:t>
        <a:bodyPr/>
        <a:lstStyle/>
        <a:p>
          <a:endParaRPr lang="es-MX"/>
        </a:p>
      </dgm:t>
    </dgm:pt>
    <dgm:pt modelId="{398E4491-3BB4-4CA1-8FCC-CAF2A040519A}" type="pres">
      <dgm:prSet presAssocID="{AEB44DEE-DD0D-4DEA-ABA8-0C86DB71CD96}" presName="dummy" presStyleCnt="0"/>
      <dgm:spPr/>
      <dgm:t>
        <a:bodyPr/>
        <a:lstStyle/>
        <a:p>
          <a:endParaRPr lang="es-MX"/>
        </a:p>
      </dgm:t>
    </dgm:pt>
    <dgm:pt modelId="{A86DAE4F-4BA1-48B7-9A6B-8FD64116EC78}" type="pres">
      <dgm:prSet presAssocID="{AEB44DEE-DD0D-4DEA-ABA8-0C86DB71CD96}" presName="node" presStyleLbl="revTx" presStyleIdx="0" presStyleCnt="5">
        <dgm:presLayoutVars>
          <dgm:bulletEnabled val="1"/>
        </dgm:presLayoutVars>
      </dgm:prSet>
      <dgm:spPr>
        <a:prstGeom prst="rect">
          <a:avLst/>
        </a:prstGeom>
      </dgm:spPr>
      <dgm:t>
        <a:bodyPr/>
        <a:lstStyle/>
        <a:p>
          <a:endParaRPr lang="es-MX"/>
        </a:p>
      </dgm:t>
    </dgm:pt>
    <dgm:pt modelId="{356DB132-A9A0-4EF0-A3E7-7699C96CB0E2}" type="pres">
      <dgm:prSet presAssocID="{ACCCCCAF-FCBC-481A-B6CB-5ACDC628FDE4}" presName="sibTrans" presStyleLbl="node1" presStyleIdx="0" presStyleCnt="5" custLinFactNeighborX="2326"/>
      <dgm:spPr>
        <a:prstGeom prst="circularArrow">
          <a:avLst>
            <a:gd name="adj1" fmla="val 5200"/>
            <a:gd name="adj2" fmla="val 335938"/>
            <a:gd name="adj3" fmla="val 21293141"/>
            <a:gd name="adj4" fmla="val 19766327"/>
            <a:gd name="adj5" fmla="val 6067"/>
          </a:avLst>
        </a:prstGeom>
      </dgm:spPr>
      <dgm:t>
        <a:bodyPr/>
        <a:lstStyle/>
        <a:p>
          <a:endParaRPr lang="es-MX"/>
        </a:p>
      </dgm:t>
    </dgm:pt>
    <dgm:pt modelId="{AB402609-209A-44A6-820C-4273CD3A3A75}" type="pres">
      <dgm:prSet presAssocID="{F1643866-EAB9-423E-AB79-5FAFD7E73A3B}" presName="dummy" presStyleCnt="0"/>
      <dgm:spPr/>
      <dgm:t>
        <a:bodyPr/>
        <a:lstStyle/>
        <a:p>
          <a:endParaRPr lang="es-MX"/>
        </a:p>
      </dgm:t>
    </dgm:pt>
    <dgm:pt modelId="{74B4D8A7-9248-43F1-B990-6B6EE96E5747}" type="pres">
      <dgm:prSet presAssocID="{F1643866-EAB9-423E-AB79-5FAFD7E73A3B}" presName="node" presStyleLbl="revTx" presStyleIdx="1" presStyleCnt="5">
        <dgm:presLayoutVars>
          <dgm:bulletEnabled val="1"/>
        </dgm:presLayoutVars>
      </dgm:prSet>
      <dgm:spPr>
        <a:prstGeom prst="rect">
          <a:avLst/>
        </a:prstGeom>
      </dgm:spPr>
      <dgm:t>
        <a:bodyPr/>
        <a:lstStyle/>
        <a:p>
          <a:endParaRPr lang="es-MX"/>
        </a:p>
      </dgm:t>
    </dgm:pt>
    <dgm:pt modelId="{6C8AC6C9-08A5-43D3-93F5-DF0A823D530F}" type="pres">
      <dgm:prSet presAssocID="{87324AB1-352A-436D-A49C-E9B49D492681}" presName="sibTrans" presStyleLbl="node1" presStyleIdx="1" presStyleCnt="5"/>
      <dgm:spPr>
        <a:prstGeom prst="circularArrow">
          <a:avLst>
            <a:gd name="adj1" fmla="val 5200"/>
            <a:gd name="adj2" fmla="val 335938"/>
            <a:gd name="adj3" fmla="val 4014594"/>
            <a:gd name="adj4" fmla="val 2253528"/>
            <a:gd name="adj5" fmla="val 6067"/>
          </a:avLst>
        </a:prstGeom>
      </dgm:spPr>
      <dgm:t>
        <a:bodyPr/>
        <a:lstStyle/>
        <a:p>
          <a:endParaRPr lang="es-MX"/>
        </a:p>
      </dgm:t>
    </dgm:pt>
    <dgm:pt modelId="{B0AD986B-98CF-4F6A-930D-7B7CDFE06311}" type="pres">
      <dgm:prSet presAssocID="{E032FA8B-D6D0-48D7-B714-0DCD306B8C1B}" presName="dummy" presStyleCnt="0"/>
      <dgm:spPr/>
      <dgm:t>
        <a:bodyPr/>
        <a:lstStyle/>
        <a:p>
          <a:endParaRPr lang="es-MX"/>
        </a:p>
      </dgm:t>
    </dgm:pt>
    <dgm:pt modelId="{09520734-887A-4E3B-AE8E-28DFBD7CBAC7}" type="pres">
      <dgm:prSet presAssocID="{E032FA8B-D6D0-48D7-B714-0DCD306B8C1B}" presName="node" presStyleLbl="revTx" presStyleIdx="2" presStyleCnt="5">
        <dgm:presLayoutVars>
          <dgm:bulletEnabled val="1"/>
        </dgm:presLayoutVars>
      </dgm:prSet>
      <dgm:spPr>
        <a:prstGeom prst="rect">
          <a:avLst/>
        </a:prstGeom>
      </dgm:spPr>
      <dgm:t>
        <a:bodyPr/>
        <a:lstStyle/>
        <a:p>
          <a:endParaRPr lang="es-MX"/>
        </a:p>
      </dgm:t>
    </dgm:pt>
    <dgm:pt modelId="{4CEDFA9D-6C74-43D6-A164-725C51EDD1EF}" type="pres">
      <dgm:prSet presAssocID="{0D4EB95E-B217-4817-A2F5-E65709FD51EF}" presName="sibTrans" presStyleLbl="node1" presStyleIdx="2" presStyleCnt="5"/>
      <dgm:spPr>
        <a:prstGeom prst="circularArrow">
          <a:avLst>
            <a:gd name="adj1" fmla="val 5200"/>
            <a:gd name="adj2" fmla="val 335938"/>
            <a:gd name="adj3" fmla="val 8210534"/>
            <a:gd name="adj4" fmla="val 6449468"/>
            <a:gd name="adj5" fmla="val 6067"/>
          </a:avLst>
        </a:prstGeom>
      </dgm:spPr>
      <dgm:t>
        <a:bodyPr/>
        <a:lstStyle/>
        <a:p>
          <a:endParaRPr lang="es-MX"/>
        </a:p>
      </dgm:t>
    </dgm:pt>
    <dgm:pt modelId="{45A01ECC-8C3C-4E3D-80BA-C46A92088391}" type="pres">
      <dgm:prSet presAssocID="{C7A7D92B-5C46-451D-8AC4-88AB51281560}" presName="dummy" presStyleCnt="0"/>
      <dgm:spPr/>
      <dgm:t>
        <a:bodyPr/>
        <a:lstStyle/>
        <a:p>
          <a:endParaRPr lang="es-MX"/>
        </a:p>
      </dgm:t>
    </dgm:pt>
    <dgm:pt modelId="{C26A6FCE-9DF8-4CB3-B441-F1C13E897CC1}" type="pres">
      <dgm:prSet presAssocID="{C7A7D92B-5C46-451D-8AC4-88AB51281560}" presName="node" presStyleLbl="revTx" presStyleIdx="3" presStyleCnt="5">
        <dgm:presLayoutVars>
          <dgm:bulletEnabled val="1"/>
        </dgm:presLayoutVars>
      </dgm:prSet>
      <dgm:spPr>
        <a:prstGeom prst="rect">
          <a:avLst/>
        </a:prstGeom>
      </dgm:spPr>
      <dgm:t>
        <a:bodyPr/>
        <a:lstStyle/>
        <a:p>
          <a:endParaRPr lang="es-MX"/>
        </a:p>
      </dgm:t>
    </dgm:pt>
    <dgm:pt modelId="{C9EB6D3D-5C0C-46B7-9BAF-D85C18762598}" type="pres">
      <dgm:prSet presAssocID="{FBDAF24C-7347-490E-8F66-D9C5D5304EA6}" presName="sibTrans" presStyleLbl="node1" presStyleIdx="3" presStyleCnt="5"/>
      <dgm:spPr>
        <a:prstGeom prst="circularArrow">
          <a:avLst>
            <a:gd name="adj1" fmla="val 5200"/>
            <a:gd name="adj2" fmla="val 335938"/>
            <a:gd name="adj3" fmla="val 12297735"/>
            <a:gd name="adj4" fmla="val 10770921"/>
            <a:gd name="adj5" fmla="val 6067"/>
          </a:avLst>
        </a:prstGeom>
      </dgm:spPr>
      <dgm:t>
        <a:bodyPr/>
        <a:lstStyle/>
        <a:p>
          <a:endParaRPr lang="es-MX"/>
        </a:p>
      </dgm:t>
    </dgm:pt>
    <dgm:pt modelId="{712252CC-C839-4480-AE19-122C9CB82F2E}" type="pres">
      <dgm:prSet presAssocID="{5CEDBA96-E372-4C67-B00F-8A4636DDF2A9}" presName="dummy" presStyleCnt="0"/>
      <dgm:spPr/>
      <dgm:t>
        <a:bodyPr/>
        <a:lstStyle/>
        <a:p>
          <a:endParaRPr lang="es-MX"/>
        </a:p>
      </dgm:t>
    </dgm:pt>
    <dgm:pt modelId="{53E63D5E-63AA-4466-BEC5-D824D5642940}" type="pres">
      <dgm:prSet presAssocID="{5CEDBA96-E372-4C67-B00F-8A4636DDF2A9}" presName="node" presStyleLbl="revTx" presStyleIdx="4" presStyleCnt="5">
        <dgm:presLayoutVars>
          <dgm:bulletEnabled val="1"/>
        </dgm:presLayoutVars>
      </dgm:prSet>
      <dgm:spPr>
        <a:prstGeom prst="rect">
          <a:avLst/>
        </a:prstGeom>
      </dgm:spPr>
      <dgm:t>
        <a:bodyPr/>
        <a:lstStyle/>
        <a:p>
          <a:endParaRPr lang="es-MX"/>
        </a:p>
      </dgm:t>
    </dgm:pt>
    <dgm:pt modelId="{563C5923-8046-475D-BA8E-323B0B0E93FC}" type="pres">
      <dgm:prSet presAssocID="{34EAA93D-6609-4D87-B0E4-CC714CAE40A8}" presName="sibTrans" presStyleLbl="node1" presStyleIdx="4" presStyleCnt="5"/>
      <dgm:spPr>
        <a:prstGeom prst="circularArrow">
          <a:avLst>
            <a:gd name="adj1" fmla="val 5200"/>
            <a:gd name="adj2" fmla="val 335938"/>
            <a:gd name="adj3" fmla="val 16865583"/>
            <a:gd name="adj4" fmla="val 15198479"/>
            <a:gd name="adj5" fmla="val 6067"/>
          </a:avLst>
        </a:prstGeom>
      </dgm:spPr>
      <dgm:t>
        <a:bodyPr/>
        <a:lstStyle/>
        <a:p>
          <a:endParaRPr lang="es-MX"/>
        </a:p>
      </dgm:t>
    </dgm:pt>
  </dgm:ptLst>
  <dgm:cxnLst>
    <dgm:cxn modelId="{4E8F26B2-F134-47E6-8A51-287F130B7C41}" type="presOf" srcId="{5CEDBA96-E372-4C67-B00F-8A4636DDF2A9}" destId="{53E63D5E-63AA-4466-BEC5-D824D5642940}" srcOrd="0" destOrd="0" presId="urn:microsoft.com/office/officeart/2005/8/layout/cycle1"/>
    <dgm:cxn modelId="{217448FD-399C-4BE2-B3B3-1FF5813B44FA}" type="presOf" srcId="{E032FA8B-D6D0-48D7-B714-0DCD306B8C1B}" destId="{09520734-887A-4E3B-AE8E-28DFBD7CBAC7}" srcOrd="0" destOrd="0" presId="urn:microsoft.com/office/officeart/2005/8/layout/cycle1"/>
    <dgm:cxn modelId="{AB5CB378-C49D-4B68-B08D-7013737F7915}" srcId="{70008008-9DD1-414B-ACF1-EDDC6811DD27}" destId="{F1643866-EAB9-423E-AB79-5FAFD7E73A3B}" srcOrd="1" destOrd="0" parTransId="{EF752CE9-8124-4A13-B282-BD4F98439D46}" sibTransId="{87324AB1-352A-436D-A49C-E9B49D492681}"/>
    <dgm:cxn modelId="{482AF78A-DD77-4E51-BB5D-0BA59437A6F9}" srcId="{70008008-9DD1-414B-ACF1-EDDC6811DD27}" destId="{5CEDBA96-E372-4C67-B00F-8A4636DDF2A9}" srcOrd="4" destOrd="0" parTransId="{2D2E265C-BA77-44E4-B368-8941CBB0EFCE}" sibTransId="{34EAA93D-6609-4D87-B0E4-CC714CAE40A8}"/>
    <dgm:cxn modelId="{402BDA8F-8285-45A4-BDBD-446DDB724BDE}" srcId="{70008008-9DD1-414B-ACF1-EDDC6811DD27}" destId="{E032FA8B-D6D0-48D7-B714-0DCD306B8C1B}" srcOrd="2" destOrd="0" parTransId="{5FF59DF1-3850-4FE0-8DA9-FAF567F9579F}" sibTransId="{0D4EB95E-B217-4817-A2F5-E65709FD51EF}"/>
    <dgm:cxn modelId="{EA68AD0B-351B-4101-8C58-FED59FC6F0B0}" type="presOf" srcId="{AEB44DEE-DD0D-4DEA-ABA8-0C86DB71CD96}" destId="{A86DAE4F-4BA1-48B7-9A6B-8FD64116EC78}" srcOrd="0" destOrd="0" presId="urn:microsoft.com/office/officeart/2005/8/layout/cycle1"/>
    <dgm:cxn modelId="{80C33F80-1A08-47DA-8796-848073A7F6F6}" type="presOf" srcId="{FBDAF24C-7347-490E-8F66-D9C5D5304EA6}" destId="{C9EB6D3D-5C0C-46B7-9BAF-D85C18762598}" srcOrd="0" destOrd="0" presId="urn:microsoft.com/office/officeart/2005/8/layout/cycle1"/>
    <dgm:cxn modelId="{5C1B74E7-E939-4E9D-85A5-B8833FB2414D}" type="presOf" srcId="{F1643866-EAB9-423E-AB79-5FAFD7E73A3B}" destId="{74B4D8A7-9248-43F1-B990-6B6EE96E5747}" srcOrd="0" destOrd="0" presId="urn:microsoft.com/office/officeart/2005/8/layout/cycle1"/>
    <dgm:cxn modelId="{9280765C-865E-42A8-81B9-4CFC860F2FDC}" srcId="{70008008-9DD1-414B-ACF1-EDDC6811DD27}" destId="{C7A7D92B-5C46-451D-8AC4-88AB51281560}" srcOrd="3" destOrd="0" parTransId="{1B563582-E96D-4746-9A90-E4E100E17DED}" sibTransId="{FBDAF24C-7347-490E-8F66-D9C5D5304EA6}"/>
    <dgm:cxn modelId="{59C5DDD6-526C-41E0-AE8D-60C57ED746FD}" type="presOf" srcId="{0D4EB95E-B217-4817-A2F5-E65709FD51EF}" destId="{4CEDFA9D-6C74-43D6-A164-725C51EDD1EF}" srcOrd="0" destOrd="0" presId="urn:microsoft.com/office/officeart/2005/8/layout/cycle1"/>
    <dgm:cxn modelId="{7AB6D78B-2ACD-46E4-9723-12B22E1680F9}" srcId="{70008008-9DD1-414B-ACF1-EDDC6811DD27}" destId="{AEB44DEE-DD0D-4DEA-ABA8-0C86DB71CD96}" srcOrd="0" destOrd="0" parTransId="{4F114D5B-9725-441F-9D26-135A0F41C1AB}" sibTransId="{ACCCCCAF-FCBC-481A-B6CB-5ACDC628FDE4}"/>
    <dgm:cxn modelId="{ABAC90AD-0580-42C2-9435-316D2A87F6A9}" type="presOf" srcId="{70008008-9DD1-414B-ACF1-EDDC6811DD27}" destId="{74C7D81E-1AC1-43AF-83AF-CD3001EFF335}" srcOrd="0" destOrd="0" presId="urn:microsoft.com/office/officeart/2005/8/layout/cycle1"/>
    <dgm:cxn modelId="{7523EC2D-6F12-4D5C-9402-5EE5D9DADDCD}" type="presOf" srcId="{34EAA93D-6609-4D87-B0E4-CC714CAE40A8}" destId="{563C5923-8046-475D-BA8E-323B0B0E93FC}" srcOrd="0" destOrd="0" presId="urn:microsoft.com/office/officeart/2005/8/layout/cycle1"/>
    <dgm:cxn modelId="{0B2285F4-3DA3-4B12-BD4F-B8489410D929}" type="presOf" srcId="{ACCCCCAF-FCBC-481A-B6CB-5ACDC628FDE4}" destId="{356DB132-A9A0-4EF0-A3E7-7699C96CB0E2}" srcOrd="0" destOrd="0" presId="urn:microsoft.com/office/officeart/2005/8/layout/cycle1"/>
    <dgm:cxn modelId="{3B6DB8AD-CAC6-4A00-8DAE-F58EA423BBCF}" type="presOf" srcId="{87324AB1-352A-436D-A49C-E9B49D492681}" destId="{6C8AC6C9-08A5-43D3-93F5-DF0A823D530F}" srcOrd="0" destOrd="0" presId="urn:microsoft.com/office/officeart/2005/8/layout/cycle1"/>
    <dgm:cxn modelId="{A40A1F48-0557-4280-AF57-E1F82FB9E60F}" type="presOf" srcId="{C7A7D92B-5C46-451D-8AC4-88AB51281560}" destId="{C26A6FCE-9DF8-4CB3-B441-F1C13E897CC1}" srcOrd="0" destOrd="0" presId="urn:microsoft.com/office/officeart/2005/8/layout/cycle1"/>
    <dgm:cxn modelId="{BCBE116A-9636-411D-A0BF-0BEEFE6B9BDC}" type="presParOf" srcId="{74C7D81E-1AC1-43AF-83AF-CD3001EFF335}" destId="{398E4491-3BB4-4CA1-8FCC-CAF2A040519A}" srcOrd="0" destOrd="0" presId="urn:microsoft.com/office/officeart/2005/8/layout/cycle1"/>
    <dgm:cxn modelId="{CCEAEF53-C8E2-4EB6-9489-50CF661EFBEB}" type="presParOf" srcId="{74C7D81E-1AC1-43AF-83AF-CD3001EFF335}" destId="{A86DAE4F-4BA1-48B7-9A6B-8FD64116EC78}" srcOrd="1" destOrd="0" presId="urn:microsoft.com/office/officeart/2005/8/layout/cycle1"/>
    <dgm:cxn modelId="{F7C79AD4-881C-4D1D-8D22-3565CA82FE0A}" type="presParOf" srcId="{74C7D81E-1AC1-43AF-83AF-CD3001EFF335}" destId="{356DB132-A9A0-4EF0-A3E7-7699C96CB0E2}" srcOrd="2" destOrd="0" presId="urn:microsoft.com/office/officeart/2005/8/layout/cycle1"/>
    <dgm:cxn modelId="{056F3BFD-CD73-47FC-AFBB-117D80126C8C}" type="presParOf" srcId="{74C7D81E-1AC1-43AF-83AF-CD3001EFF335}" destId="{AB402609-209A-44A6-820C-4273CD3A3A75}" srcOrd="3" destOrd="0" presId="urn:microsoft.com/office/officeart/2005/8/layout/cycle1"/>
    <dgm:cxn modelId="{6090BDAA-E367-4554-BF40-4F7DFC2C8B45}" type="presParOf" srcId="{74C7D81E-1AC1-43AF-83AF-CD3001EFF335}" destId="{74B4D8A7-9248-43F1-B990-6B6EE96E5747}" srcOrd="4" destOrd="0" presId="urn:microsoft.com/office/officeart/2005/8/layout/cycle1"/>
    <dgm:cxn modelId="{8E79FB40-02CA-42EB-AB06-372241932DA9}" type="presParOf" srcId="{74C7D81E-1AC1-43AF-83AF-CD3001EFF335}" destId="{6C8AC6C9-08A5-43D3-93F5-DF0A823D530F}" srcOrd="5" destOrd="0" presId="urn:microsoft.com/office/officeart/2005/8/layout/cycle1"/>
    <dgm:cxn modelId="{F46E1A03-A7B6-4556-8342-A131A21EA2BA}" type="presParOf" srcId="{74C7D81E-1AC1-43AF-83AF-CD3001EFF335}" destId="{B0AD986B-98CF-4F6A-930D-7B7CDFE06311}" srcOrd="6" destOrd="0" presId="urn:microsoft.com/office/officeart/2005/8/layout/cycle1"/>
    <dgm:cxn modelId="{7BB2E14E-0309-428E-A8AC-B267ED4D0B90}" type="presParOf" srcId="{74C7D81E-1AC1-43AF-83AF-CD3001EFF335}" destId="{09520734-887A-4E3B-AE8E-28DFBD7CBAC7}" srcOrd="7" destOrd="0" presId="urn:microsoft.com/office/officeart/2005/8/layout/cycle1"/>
    <dgm:cxn modelId="{2F7FDF90-BF70-4C23-B102-92EF9D4780D6}" type="presParOf" srcId="{74C7D81E-1AC1-43AF-83AF-CD3001EFF335}" destId="{4CEDFA9D-6C74-43D6-A164-725C51EDD1EF}" srcOrd="8" destOrd="0" presId="urn:microsoft.com/office/officeart/2005/8/layout/cycle1"/>
    <dgm:cxn modelId="{75FC9590-F3B6-40F2-8B9F-1BCA408C1FF3}" type="presParOf" srcId="{74C7D81E-1AC1-43AF-83AF-CD3001EFF335}" destId="{45A01ECC-8C3C-4E3D-80BA-C46A92088391}" srcOrd="9" destOrd="0" presId="urn:microsoft.com/office/officeart/2005/8/layout/cycle1"/>
    <dgm:cxn modelId="{0C4FF335-49AD-49E2-8294-4A5C153BE5E7}" type="presParOf" srcId="{74C7D81E-1AC1-43AF-83AF-CD3001EFF335}" destId="{C26A6FCE-9DF8-4CB3-B441-F1C13E897CC1}" srcOrd="10" destOrd="0" presId="urn:microsoft.com/office/officeart/2005/8/layout/cycle1"/>
    <dgm:cxn modelId="{0E28873C-1150-4C76-8ED3-D94BEECD17FB}" type="presParOf" srcId="{74C7D81E-1AC1-43AF-83AF-CD3001EFF335}" destId="{C9EB6D3D-5C0C-46B7-9BAF-D85C18762598}" srcOrd="11" destOrd="0" presId="urn:microsoft.com/office/officeart/2005/8/layout/cycle1"/>
    <dgm:cxn modelId="{B83F8C84-F9FD-42BC-96E8-E2715303AA91}" type="presParOf" srcId="{74C7D81E-1AC1-43AF-83AF-CD3001EFF335}" destId="{712252CC-C839-4480-AE19-122C9CB82F2E}" srcOrd="12" destOrd="0" presId="urn:microsoft.com/office/officeart/2005/8/layout/cycle1"/>
    <dgm:cxn modelId="{67734C62-6937-4538-923B-D1AB214FBE60}" type="presParOf" srcId="{74C7D81E-1AC1-43AF-83AF-CD3001EFF335}" destId="{53E63D5E-63AA-4466-BEC5-D824D5642940}" srcOrd="13" destOrd="0" presId="urn:microsoft.com/office/officeart/2005/8/layout/cycle1"/>
    <dgm:cxn modelId="{969E3112-65F6-47AA-A972-361CE5D2461B}" type="presParOf" srcId="{74C7D81E-1AC1-43AF-83AF-CD3001EFF335}" destId="{563C5923-8046-475D-BA8E-323B0B0E93FC}" srcOrd="14" destOrd="0" presId="urn:microsoft.com/office/officeart/2005/8/layout/cycl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79F06AB-FBF7-46BC-8533-113B19E53D6D}" type="doc">
      <dgm:prSet loTypeId="urn:microsoft.com/office/officeart/2005/8/layout/radial2" loCatId="relationship" qsTypeId="urn:microsoft.com/office/officeart/2005/8/quickstyle/3d3" qsCatId="3D" csTypeId="urn:microsoft.com/office/officeart/2005/8/colors/accent6_5" csCatId="accent6" phldr="1"/>
      <dgm:spPr/>
      <dgm:t>
        <a:bodyPr/>
        <a:lstStyle/>
        <a:p>
          <a:endParaRPr lang="es-MX"/>
        </a:p>
      </dgm:t>
    </dgm:pt>
    <dgm:pt modelId="{985D425C-6CF1-4984-9291-A4152F0A95DB}">
      <dgm:prSet phldrT="[Texto]"/>
      <dgm:spPr/>
      <dgm:t>
        <a:bodyPr/>
        <a:lstStyle/>
        <a:p>
          <a:r>
            <a:rPr lang="es-MX" dirty="0" smtClean="0"/>
            <a:t>PAPA</a:t>
          </a:r>
          <a:endParaRPr lang="es-MX" dirty="0"/>
        </a:p>
      </dgm:t>
    </dgm:pt>
    <dgm:pt modelId="{C9BDE7B4-1DF6-4260-B17C-AEE0C2E974EF}" type="parTrans" cxnId="{3491ACAE-72EB-4F28-9D89-0EE376469474}">
      <dgm:prSet/>
      <dgm:spPr/>
      <dgm:t>
        <a:bodyPr/>
        <a:lstStyle/>
        <a:p>
          <a:endParaRPr lang="es-MX"/>
        </a:p>
      </dgm:t>
    </dgm:pt>
    <dgm:pt modelId="{FE175FFF-05A7-40C7-8B5F-2BA6CF699731}" type="sibTrans" cxnId="{3491ACAE-72EB-4F28-9D89-0EE376469474}">
      <dgm:prSet/>
      <dgm:spPr/>
      <dgm:t>
        <a:bodyPr/>
        <a:lstStyle/>
        <a:p>
          <a:endParaRPr lang="es-MX"/>
        </a:p>
      </dgm:t>
    </dgm:pt>
    <dgm:pt modelId="{E2FBFF9B-FAB2-48E5-8E3D-904AF2DC5E00}">
      <dgm:prSet phldrT="[Texto]"/>
      <dgm:spPr/>
      <dgm:t>
        <a:bodyPr/>
        <a:lstStyle/>
        <a:p>
          <a:r>
            <a:rPr lang="es-MX" dirty="0" smtClean="0"/>
            <a:t>Fumigan</a:t>
          </a:r>
          <a:endParaRPr lang="es-MX" dirty="0"/>
        </a:p>
      </dgm:t>
    </dgm:pt>
    <dgm:pt modelId="{F030B244-071E-439E-A600-0CDF08F95EF2}" type="parTrans" cxnId="{42F0D3C2-AF08-44C5-AF1A-145E185D102E}">
      <dgm:prSet/>
      <dgm:spPr/>
      <dgm:t>
        <a:bodyPr/>
        <a:lstStyle/>
        <a:p>
          <a:endParaRPr lang="es-MX"/>
        </a:p>
      </dgm:t>
    </dgm:pt>
    <dgm:pt modelId="{6DCD20CA-A7CC-4E0A-84AF-451627B21C92}" type="sibTrans" cxnId="{42F0D3C2-AF08-44C5-AF1A-145E185D102E}">
      <dgm:prSet/>
      <dgm:spPr/>
      <dgm:t>
        <a:bodyPr/>
        <a:lstStyle/>
        <a:p>
          <a:endParaRPr lang="es-MX"/>
        </a:p>
      </dgm:t>
    </dgm:pt>
    <dgm:pt modelId="{4728F295-4495-4EE2-ADF7-860D469FD205}">
      <dgm:prSet phldrT="[Texto]"/>
      <dgm:spPr/>
      <dgm:t>
        <a:bodyPr/>
        <a:lstStyle/>
        <a:p>
          <a:r>
            <a:rPr lang="es-MX" dirty="0" smtClean="0"/>
            <a:t>Deshierban, tecorral.</a:t>
          </a:r>
          <a:endParaRPr lang="es-MX" dirty="0"/>
        </a:p>
      </dgm:t>
    </dgm:pt>
    <dgm:pt modelId="{87ABA1BA-3056-4D3A-B84E-AE0ECFD0F66F}" type="parTrans" cxnId="{50D813C8-1625-4D6B-B406-CA2B25D5FE61}">
      <dgm:prSet/>
      <dgm:spPr/>
      <dgm:t>
        <a:bodyPr/>
        <a:lstStyle/>
        <a:p>
          <a:endParaRPr lang="es-MX"/>
        </a:p>
      </dgm:t>
    </dgm:pt>
    <dgm:pt modelId="{360D0C2E-62B5-4BD4-A8E6-690ADC81DBF9}" type="sibTrans" cxnId="{50D813C8-1625-4D6B-B406-CA2B25D5FE61}">
      <dgm:prSet/>
      <dgm:spPr/>
      <dgm:t>
        <a:bodyPr/>
        <a:lstStyle/>
        <a:p>
          <a:endParaRPr lang="es-MX"/>
        </a:p>
      </dgm:t>
    </dgm:pt>
    <dgm:pt modelId="{6AAC37FC-F671-45E4-991E-F0186382EDDD}">
      <dgm:prSet phldrT="[Texto]"/>
      <dgm:spPr/>
      <dgm:t>
        <a:bodyPr/>
        <a:lstStyle/>
        <a:p>
          <a:r>
            <a:rPr lang="es-MX" dirty="0" smtClean="0"/>
            <a:t>MAMA</a:t>
          </a:r>
          <a:endParaRPr lang="es-MX" dirty="0"/>
        </a:p>
      </dgm:t>
    </dgm:pt>
    <dgm:pt modelId="{8195527D-6C50-4305-A4AC-DBF8C363C464}" type="parTrans" cxnId="{2F8D6980-16DD-4087-A108-25E02DFA8328}">
      <dgm:prSet/>
      <dgm:spPr/>
      <dgm:t>
        <a:bodyPr/>
        <a:lstStyle/>
        <a:p>
          <a:endParaRPr lang="es-MX"/>
        </a:p>
      </dgm:t>
    </dgm:pt>
    <dgm:pt modelId="{DBEDD38D-DB1F-4C6E-A4E9-F99F69F453A8}" type="sibTrans" cxnId="{2F8D6980-16DD-4087-A108-25E02DFA8328}">
      <dgm:prSet/>
      <dgm:spPr/>
      <dgm:t>
        <a:bodyPr/>
        <a:lstStyle/>
        <a:p>
          <a:endParaRPr lang="es-MX"/>
        </a:p>
      </dgm:t>
    </dgm:pt>
    <dgm:pt modelId="{1E2F226C-D1E5-4F67-8D40-92B14B43A799}">
      <dgm:prSet phldrT="[Texto]"/>
      <dgm:spPr/>
      <dgm:t>
        <a:bodyPr/>
        <a:lstStyle/>
        <a:p>
          <a:r>
            <a:rPr lang="es-MX" dirty="0" smtClean="0"/>
            <a:t>Cuida el</a:t>
          </a:r>
          <a:endParaRPr lang="es-MX" dirty="0"/>
        </a:p>
      </dgm:t>
    </dgm:pt>
    <dgm:pt modelId="{6B37E9E8-9AF4-4656-BDA6-C8F0BFD1B747}" type="parTrans" cxnId="{8F040C25-4595-48E9-BD44-45755BBC896D}">
      <dgm:prSet/>
      <dgm:spPr/>
      <dgm:t>
        <a:bodyPr/>
        <a:lstStyle/>
        <a:p>
          <a:endParaRPr lang="es-MX"/>
        </a:p>
      </dgm:t>
    </dgm:pt>
    <dgm:pt modelId="{D766FB9B-3C5F-4742-846E-26426F315FFA}" type="sibTrans" cxnId="{8F040C25-4595-48E9-BD44-45755BBC896D}">
      <dgm:prSet/>
      <dgm:spPr/>
      <dgm:t>
        <a:bodyPr/>
        <a:lstStyle/>
        <a:p>
          <a:endParaRPr lang="es-MX"/>
        </a:p>
      </dgm:t>
    </dgm:pt>
    <dgm:pt modelId="{08047D90-F036-4F76-AF4F-F71C941BA7D7}">
      <dgm:prSet phldrT="[Texto]"/>
      <dgm:spPr/>
      <dgm:t>
        <a:bodyPr/>
        <a:lstStyle/>
        <a:p>
          <a:r>
            <a:rPr lang="es-MX" dirty="0" smtClean="0"/>
            <a:t>huerto</a:t>
          </a:r>
          <a:endParaRPr lang="es-MX" dirty="0"/>
        </a:p>
      </dgm:t>
    </dgm:pt>
    <dgm:pt modelId="{B4AB9454-B035-4FAE-A555-4CBDF0DAACF9}" type="parTrans" cxnId="{17A18C02-E3E8-49A1-B539-470C0AE26F7D}">
      <dgm:prSet/>
      <dgm:spPr/>
      <dgm:t>
        <a:bodyPr/>
        <a:lstStyle/>
        <a:p>
          <a:endParaRPr lang="es-MX"/>
        </a:p>
      </dgm:t>
    </dgm:pt>
    <dgm:pt modelId="{50F58D3E-7979-43D7-840B-9A3BC6509DFA}" type="sibTrans" cxnId="{17A18C02-E3E8-49A1-B539-470C0AE26F7D}">
      <dgm:prSet/>
      <dgm:spPr/>
      <dgm:t>
        <a:bodyPr/>
        <a:lstStyle/>
        <a:p>
          <a:endParaRPr lang="es-MX"/>
        </a:p>
      </dgm:t>
    </dgm:pt>
    <dgm:pt modelId="{380655DE-B2D8-422A-AEBF-B6ABC0941AFA}">
      <dgm:prSet phldrT="[Texto]"/>
      <dgm:spPr/>
      <dgm:t>
        <a:bodyPr/>
        <a:lstStyle/>
        <a:p>
          <a:r>
            <a:rPr lang="es-MX" dirty="0" smtClean="0"/>
            <a:t>HIJOS </a:t>
          </a:r>
          <a:endParaRPr lang="es-MX" dirty="0"/>
        </a:p>
      </dgm:t>
    </dgm:pt>
    <dgm:pt modelId="{F841FFA1-51B9-4334-9122-5555D4393A22}" type="parTrans" cxnId="{5140CCB9-0353-4A68-9076-4EE28BAD5446}">
      <dgm:prSet/>
      <dgm:spPr/>
      <dgm:t>
        <a:bodyPr/>
        <a:lstStyle/>
        <a:p>
          <a:endParaRPr lang="es-MX"/>
        </a:p>
      </dgm:t>
    </dgm:pt>
    <dgm:pt modelId="{8BC73726-5181-4784-A16D-F22DC6FD3542}" type="sibTrans" cxnId="{5140CCB9-0353-4A68-9076-4EE28BAD5446}">
      <dgm:prSet/>
      <dgm:spPr/>
      <dgm:t>
        <a:bodyPr/>
        <a:lstStyle/>
        <a:p>
          <a:endParaRPr lang="es-MX"/>
        </a:p>
      </dgm:t>
    </dgm:pt>
    <dgm:pt modelId="{46B097F0-A836-41BA-A07E-B3E21491C0F5}">
      <dgm:prSet phldrT="[Texto]"/>
      <dgm:spPr/>
      <dgm:t>
        <a:bodyPr/>
        <a:lstStyle/>
        <a:p>
          <a:r>
            <a:rPr lang="es-MX" dirty="0" smtClean="0"/>
            <a:t>Recolecta de frutos</a:t>
          </a:r>
          <a:endParaRPr lang="es-MX" dirty="0"/>
        </a:p>
      </dgm:t>
    </dgm:pt>
    <dgm:pt modelId="{2AC24F8A-B84E-47B8-9023-4128621D9C43}" type="parTrans" cxnId="{F236E569-6C55-496E-AE73-9C894E6D1E67}">
      <dgm:prSet/>
      <dgm:spPr/>
      <dgm:t>
        <a:bodyPr/>
        <a:lstStyle/>
        <a:p>
          <a:endParaRPr lang="es-MX"/>
        </a:p>
      </dgm:t>
    </dgm:pt>
    <dgm:pt modelId="{553A9631-DA75-4341-955F-1871148645A5}" type="sibTrans" cxnId="{F236E569-6C55-496E-AE73-9C894E6D1E67}">
      <dgm:prSet/>
      <dgm:spPr/>
      <dgm:t>
        <a:bodyPr/>
        <a:lstStyle/>
        <a:p>
          <a:endParaRPr lang="es-MX"/>
        </a:p>
      </dgm:t>
    </dgm:pt>
    <dgm:pt modelId="{9FCCA75F-BCF3-4392-AACE-344FBDDCFBE8}">
      <dgm:prSet phldrT="[Texto]"/>
      <dgm:spPr/>
      <dgm:t>
        <a:bodyPr/>
        <a:lstStyle/>
        <a:p>
          <a:r>
            <a:rPr lang="es-MX" dirty="0" smtClean="0"/>
            <a:t>Injertos y   hortaliza, </a:t>
          </a:r>
          <a:endParaRPr lang="es-MX" dirty="0"/>
        </a:p>
      </dgm:t>
    </dgm:pt>
    <dgm:pt modelId="{BFBD2714-EB6B-455F-BD1A-FD99C31095E0}" type="parTrans" cxnId="{C1C55861-5E04-471A-868F-6CBE86517011}">
      <dgm:prSet/>
      <dgm:spPr/>
      <dgm:t>
        <a:bodyPr/>
        <a:lstStyle/>
        <a:p>
          <a:endParaRPr lang="es-MX"/>
        </a:p>
      </dgm:t>
    </dgm:pt>
    <dgm:pt modelId="{2E57E9AD-F4B6-4609-867E-D375037B5921}" type="sibTrans" cxnId="{C1C55861-5E04-471A-868F-6CBE86517011}">
      <dgm:prSet/>
      <dgm:spPr/>
      <dgm:t>
        <a:bodyPr/>
        <a:lstStyle/>
        <a:p>
          <a:endParaRPr lang="es-MX"/>
        </a:p>
      </dgm:t>
    </dgm:pt>
    <dgm:pt modelId="{C87828D1-9A3E-4C83-A5DB-0872D0B85DAF}" type="pres">
      <dgm:prSet presAssocID="{679F06AB-FBF7-46BC-8533-113B19E53D6D}" presName="composite" presStyleCnt="0">
        <dgm:presLayoutVars>
          <dgm:chMax val="5"/>
          <dgm:dir/>
          <dgm:animLvl val="ctr"/>
          <dgm:resizeHandles val="exact"/>
        </dgm:presLayoutVars>
      </dgm:prSet>
      <dgm:spPr/>
      <dgm:t>
        <a:bodyPr/>
        <a:lstStyle/>
        <a:p>
          <a:endParaRPr lang="es-MX"/>
        </a:p>
      </dgm:t>
    </dgm:pt>
    <dgm:pt modelId="{88A42AA4-24C9-422A-A8BA-0A71FE7B9C04}" type="pres">
      <dgm:prSet presAssocID="{679F06AB-FBF7-46BC-8533-113B19E53D6D}" presName="cycle" presStyleCnt="0"/>
      <dgm:spPr/>
    </dgm:pt>
    <dgm:pt modelId="{2CA046BE-E4A6-415B-A1CB-BF0A217FDA7B}" type="pres">
      <dgm:prSet presAssocID="{679F06AB-FBF7-46BC-8533-113B19E53D6D}" presName="centerShape" presStyleCnt="0"/>
      <dgm:spPr/>
    </dgm:pt>
    <dgm:pt modelId="{0E81EC0D-894A-418F-8F5B-E24EA2A45C46}" type="pres">
      <dgm:prSet presAssocID="{679F06AB-FBF7-46BC-8533-113B19E53D6D}" presName="connSite" presStyleLbl="node1" presStyleIdx="0" presStyleCnt="4"/>
      <dgm:spPr/>
    </dgm:pt>
    <dgm:pt modelId="{8032C060-0873-4E7A-9654-A4DCBD77D6FF}" type="pres">
      <dgm:prSet presAssocID="{679F06AB-FBF7-46BC-8533-113B19E53D6D}" presName="visible" presStyleLbl="node1" presStyleIdx="0" presStyleCnt="4" custScaleX="133648" custScaleY="154886" custLinFactNeighborX="-84017" custLinFactNeighborY="6579"/>
      <dgm:spPr>
        <a:blipFill rotWithShape="0">
          <a:blip xmlns:r="http://schemas.openxmlformats.org/officeDocument/2006/relationships" r:embed="rId1"/>
          <a:stretch>
            <a:fillRect/>
          </a:stretch>
        </a:blipFill>
      </dgm:spPr>
    </dgm:pt>
    <dgm:pt modelId="{3EE4FF05-587C-456E-923B-D845C54615E4}" type="pres">
      <dgm:prSet presAssocID="{C9BDE7B4-1DF6-4260-B17C-AEE0C2E974EF}" presName="Name25" presStyleLbl="parChTrans1D1" presStyleIdx="0" presStyleCnt="3"/>
      <dgm:spPr/>
      <dgm:t>
        <a:bodyPr/>
        <a:lstStyle/>
        <a:p>
          <a:endParaRPr lang="es-MX"/>
        </a:p>
      </dgm:t>
    </dgm:pt>
    <dgm:pt modelId="{B8EF3B3C-B5CB-404B-AF4C-1066AA6EBBCA}" type="pres">
      <dgm:prSet presAssocID="{985D425C-6CF1-4984-9291-A4152F0A95DB}" presName="node" presStyleCnt="0"/>
      <dgm:spPr/>
    </dgm:pt>
    <dgm:pt modelId="{97F00D58-669C-4A19-A3E7-7F0A46413A42}" type="pres">
      <dgm:prSet presAssocID="{985D425C-6CF1-4984-9291-A4152F0A95DB}" presName="parentNode" presStyleLbl="node1" presStyleIdx="1" presStyleCnt="4">
        <dgm:presLayoutVars>
          <dgm:chMax val="1"/>
          <dgm:bulletEnabled val="1"/>
        </dgm:presLayoutVars>
      </dgm:prSet>
      <dgm:spPr/>
      <dgm:t>
        <a:bodyPr/>
        <a:lstStyle/>
        <a:p>
          <a:endParaRPr lang="es-MX"/>
        </a:p>
      </dgm:t>
    </dgm:pt>
    <dgm:pt modelId="{49714592-F996-4031-9401-7E06ABFB808C}" type="pres">
      <dgm:prSet presAssocID="{985D425C-6CF1-4984-9291-A4152F0A95DB}" presName="childNode" presStyleLbl="revTx" presStyleIdx="0" presStyleCnt="3">
        <dgm:presLayoutVars>
          <dgm:bulletEnabled val="1"/>
        </dgm:presLayoutVars>
      </dgm:prSet>
      <dgm:spPr/>
      <dgm:t>
        <a:bodyPr/>
        <a:lstStyle/>
        <a:p>
          <a:endParaRPr lang="es-MX"/>
        </a:p>
      </dgm:t>
    </dgm:pt>
    <dgm:pt modelId="{91391D7A-3853-440D-8821-B7D29B36555F}" type="pres">
      <dgm:prSet presAssocID="{8195527D-6C50-4305-A4AC-DBF8C363C464}" presName="Name25" presStyleLbl="parChTrans1D1" presStyleIdx="1" presStyleCnt="3"/>
      <dgm:spPr/>
      <dgm:t>
        <a:bodyPr/>
        <a:lstStyle/>
        <a:p>
          <a:endParaRPr lang="es-MX"/>
        </a:p>
      </dgm:t>
    </dgm:pt>
    <dgm:pt modelId="{335D0312-8F08-49C2-9557-C90C5872B255}" type="pres">
      <dgm:prSet presAssocID="{6AAC37FC-F671-45E4-991E-F0186382EDDD}" presName="node" presStyleCnt="0"/>
      <dgm:spPr/>
    </dgm:pt>
    <dgm:pt modelId="{BD02242D-ACFC-40D3-90EF-6840523CA8EB}" type="pres">
      <dgm:prSet presAssocID="{6AAC37FC-F671-45E4-991E-F0186382EDDD}" presName="parentNode" presStyleLbl="node1" presStyleIdx="2" presStyleCnt="4">
        <dgm:presLayoutVars>
          <dgm:chMax val="1"/>
          <dgm:bulletEnabled val="1"/>
        </dgm:presLayoutVars>
      </dgm:prSet>
      <dgm:spPr/>
      <dgm:t>
        <a:bodyPr/>
        <a:lstStyle/>
        <a:p>
          <a:endParaRPr lang="es-MX"/>
        </a:p>
      </dgm:t>
    </dgm:pt>
    <dgm:pt modelId="{5138531B-27A0-4F56-A7BB-F863AB6C21CD}" type="pres">
      <dgm:prSet presAssocID="{6AAC37FC-F671-45E4-991E-F0186382EDDD}" presName="childNode" presStyleLbl="revTx" presStyleIdx="1" presStyleCnt="3">
        <dgm:presLayoutVars>
          <dgm:bulletEnabled val="1"/>
        </dgm:presLayoutVars>
      </dgm:prSet>
      <dgm:spPr/>
      <dgm:t>
        <a:bodyPr/>
        <a:lstStyle/>
        <a:p>
          <a:endParaRPr lang="es-MX"/>
        </a:p>
      </dgm:t>
    </dgm:pt>
    <dgm:pt modelId="{B1EF6878-12A3-47C3-8232-CE0AB690006E}" type="pres">
      <dgm:prSet presAssocID="{F841FFA1-51B9-4334-9122-5555D4393A22}" presName="Name25" presStyleLbl="parChTrans1D1" presStyleIdx="2" presStyleCnt="3"/>
      <dgm:spPr/>
      <dgm:t>
        <a:bodyPr/>
        <a:lstStyle/>
        <a:p>
          <a:endParaRPr lang="es-MX"/>
        </a:p>
      </dgm:t>
    </dgm:pt>
    <dgm:pt modelId="{CC22941C-58EC-471D-965A-5AC574EEADAC}" type="pres">
      <dgm:prSet presAssocID="{380655DE-B2D8-422A-AEBF-B6ABC0941AFA}" presName="node" presStyleCnt="0"/>
      <dgm:spPr/>
    </dgm:pt>
    <dgm:pt modelId="{EACD9538-33C2-4DE8-A0BE-6226A97F44D1}" type="pres">
      <dgm:prSet presAssocID="{380655DE-B2D8-422A-AEBF-B6ABC0941AFA}" presName="parentNode" presStyleLbl="node1" presStyleIdx="3" presStyleCnt="4">
        <dgm:presLayoutVars>
          <dgm:chMax val="1"/>
          <dgm:bulletEnabled val="1"/>
        </dgm:presLayoutVars>
      </dgm:prSet>
      <dgm:spPr/>
      <dgm:t>
        <a:bodyPr/>
        <a:lstStyle/>
        <a:p>
          <a:endParaRPr lang="es-MX"/>
        </a:p>
      </dgm:t>
    </dgm:pt>
    <dgm:pt modelId="{403AFA64-9EC3-489A-B43C-EAB2809ED34B}" type="pres">
      <dgm:prSet presAssocID="{380655DE-B2D8-422A-AEBF-B6ABC0941AFA}" presName="childNode" presStyleLbl="revTx" presStyleIdx="2" presStyleCnt="3">
        <dgm:presLayoutVars>
          <dgm:bulletEnabled val="1"/>
        </dgm:presLayoutVars>
      </dgm:prSet>
      <dgm:spPr/>
      <dgm:t>
        <a:bodyPr/>
        <a:lstStyle/>
        <a:p>
          <a:endParaRPr lang="es-MX"/>
        </a:p>
      </dgm:t>
    </dgm:pt>
  </dgm:ptLst>
  <dgm:cxnLst>
    <dgm:cxn modelId="{68004319-43D2-4ED0-BBB3-AD24F09D5F61}" type="presOf" srcId="{1E2F226C-D1E5-4F67-8D40-92B14B43A799}" destId="{5138531B-27A0-4F56-A7BB-F863AB6C21CD}" srcOrd="0" destOrd="0" presId="urn:microsoft.com/office/officeart/2005/8/layout/radial2"/>
    <dgm:cxn modelId="{2862820A-1899-4B07-8AA8-19D6EC6EC30F}" type="presOf" srcId="{C9BDE7B4-1DF6-4260-B17C-AEE0C2E974EF}" destId="{3EE4FF05-587C-456E-923B-D845C54615E4}" srcOrd="0" destOrd="0" presId="urn:microsoft.com/office/officeart/2005/8/layout/radial2"/>
    <dgm:cxn modelId="{41592B82-8E17-4698-961E-A8A46FA1EAB2}" type="presOf" srcId="{380655DE-B2D8-422A-AEBF-B6ABC0941AFA}" destId="{EACD9538-33C2-4DE8-A0BE-6226A97F44D1}" srcOrd="0" destOrd="0" presId="urn:microsoft.com/office/officeart/2005/8/layout/radial2"/>
    <dgm:cxn modelId="{0C3A8516-07E8-49C7-807F-CDED712047D7}" type="presOf" srcId="{985D425C-6CF1-4984-9291-A4152F0A95DB}" destId="{97F00D58-669C-4A19-A3E7-7F0A46413A42}" srcOrd="0" destOrd="0" presId="urn:microsoft.com/office/officeart/2005/8/layout/radial2"/>
    <dgm:cxn modelId="{42F0D3C2-AF08-44C5-AF1A-145E185D102E}" srcId="{985D425C-6CF1-4984-9291-A4152F0A95DB}" destId="{E2FBFF9B-FAB2-48E5-8E3D-904AF2DC5E00}" srcOrd="0" destOrd="0" parTransId="{F030B244-071E-439E-A600-0CDF08F95EF2}" sibTransId="{6DCD20CA-A7CC-4E0A-84AF-451627B21C92}"/>
    <dgm:cxn modelId="{C0B46B4F-BC01-4747-A78B-13F2CBDCC3C8}" type="presOf" srcId="{08047D90-F036-4F76-AF4F-F71C941BA7D7}" destId="{5138531B-27A0-4F56-A7BB-F863AB6C21CD}" srcOrd="0" destOrd="1" presId="urn:microsoft.com/office/officeart/2005/8/layout/radial2"/>
    <dgm:cxn modelId="{F236E569-6C55-496E-AE73-9C894E6D1E67}" srcId="{380655DE-B2D8-422A-AEBF-B6ABC0941AFA}" destId="{46B097F0-A836-41BA-A07E-B3E21491C0F5}" srcOrd="0" destOrd="0" parTransId="{2AC24F8A-B84E-47B8-9023-4128621D9C43}" sibTransId="{553A9631-DA75-4341-955F-1871148645A5}"/>
    <dgm:cxn modelId="{8F040C25-4595-48E9-BD44-45755BBC896D}" srcId="{6AAC37FC-F671-45E4-991E-F0186382EDDD}" destId="{1E2F226C-D1E5-4F67-8D40-92B14B43A799}" srcOrd="0" destOrd="0" parTransId="{6B37E9E8-9AF4-4656-BDA6-C8F0BFD1B747}" sibTransId="{D766FB9B-3C5F-4742-846E-26426F315FFA}"/>
    <dgm:cxn modelId="{38A81085-FAC7-465B-81EA-A744EC201237}" type="presOf" srcId="{8195527D-6C50-4305-A4AC-DBF8C363C464}" destId="{91391D7A-3853-440D-8821-B7D29B36555F}" srcOrd="0" destOrd="0" presId="urn:microsoft.com/office/officeart/2005/8/layout/radial2"/>
    <dgm:cxn modelId="{17A18C02-E3E8-49A1-B539-470C0AE26F7D}" srcId="{6AAC37FC-F671-45E4-991E-F0186382EDDD}" destId="{08047D90-F036-4F76-AF4F-F71C941BA7D7}" srcOrd="1" destOrd="0" parTransId="{B4AB9454-B035-4FAE-A555-4CBDF0DAACF9}" sibTransId="{50F58D3E-7979-43D7-840B-9A3BC6509DFA}"/>
    <dgm:cxn modelId="{F4E5F338-BC3F-422E-827D-942B5654398E}" type="presOf" srcId="{679F06AB-FBF7-46BC-8533-113B19E53D6D}" destId="{C87828D1-9A3E-4C83-A5DB-0872D0B85DAF}" srcOrd="0" destOrd="0" presId="urn:microsoft.com/office/officeart/2005/8/layout/radial2"/>
    <dgm:cxn modelId="{C1C55861-5E04-471A-868F-6CBE86517011}" srcId="{380655DE-B2D8-422A-AEBF-B6ABC0941AFA}" destId="{9FCCA75F-BCF3-4392-AACE-344FBDDCFBE8}" srcOrd="1" destOrd="0" parTransId="{BFBD2714-EB6B-455F-BD1A-FD99C31095E0}" sibTransId="{2E57E9AD-F4B6-4609-867E-D375037B5921}"/>
    <dgm:cxn modelId="{962D0BDA-5213-407D-967C-F816FCF5F429}" type="presOf" srcId="{E2FBFF9B-FAB2-48E5-8E3D-904AF2DC5E00}" destId="{49714592-F996-4031-9401-7E06ABFB808C}" srcOrd="0" destOrd="0" presId="urn:microsoft.com/office/officeart/2005/8/layout/radial2"/>
    <dgm:cxn modelId="{D1A108E5-F74E-48BF-8305-9D20528C23AF}" type="presOf" srcId="{4728F295-4495-4EE2-ADF7-860D469FD205}" destId="{49714592-F996-4031-9401-7E06ABFB808C}" srcOrd="0" destOrd="1" presId="urn:microsoft.com/office/officeart/2005/8/layout/radial2"/>
    <dgm:cxn modelId="{5140CCB9-0353-4A68-9076-4EE28BAD5446}" srcId="{679F06AB-FBF7-46BC-8533-113B19E53D6D}" destId="{380655DE-B2D8-422A-AEBF-B6ABC0941AFA}" srcOrd="2" destOrd="0" parTransId="{F841FFA1-51B9-4334-9122-5555D4393A22}" sibTransId="{8BC73726-5181-4784-A16D-F22DC6FD3542}"/>
    <dgm:cxn modelId="{CB059234-1DA3-4172-A176-2EFC3CB39060}" type="presOf" srcId="{9FCCA75F-BCF3-4392-AACE-344FBDDCFBE8}" destId="{403AFA64-9EC3-489A-B43C-EAB2809ED34B}" srcOrd="0" destOrd="1" presId="urn:microsoft.com/office/officeart/2005/8/layout/radial2"/>
    <dgm:cxn modelId="{AB19F992-B54D-4306-BC63-B6CD03F85469}" type="presOf" srcId="{46B097F0-A836-41BA-A07E-B3E21491C0F5}" destId="{403AFA64-9EC3-489A-B43C-EAB2809ED34B}" srcOrd="0" destOrd="0" presId="urn:microsoft.com/office/officeart/2005/8/layout/radial2"/>
    <dgm:cxn modelId="{59B9CACB-79AF-446E-8F04-B7515D83EB95}" type="presOf" srcId="{F841FFA1-51B9-4334-9122-5555D4393A22}" destId="{B1EF6878-12A3-47C3-8232-CE0AB690006E}" srcOrd="0" destOrd="0" presId="urn:microsoft.com/office/officeart/2005/8/layout/radial2"/>
    <dgm:cxn modelId="{66E85566-A9BB-4350-BC82-E03E3A0E26E6}" type="presOf" srcId="{6AAC37FC-F671-45E4-991E-F0186382EDDD}" destId="{BD02242D-ACFC-40D3-90EF-6840523CA8EB}" srcOrd="0" destOrd="0" presId="urn:microsoft.com/office/officeart/2005/8/layout/radial2"/>
    <dgm:cxn modelId="{2F8D6980-16DD-4087-A108-25E02DFA8328}" srcId="{679F06AB-FBF7-46BC-8533-113B19E53D6D}" destId="{6AAC37FC-F671-45E4-991E-F0186382EDDD}" srcOrd="1" destOrd="0" parTransId="{8195527D-6C50-4305-A4AC-DBF8C363C464}" sibTransId="{DBEDD38D-DB1F-4C6E-A4E9-F99F69F453A8}"/>
    <dgm:cxn modelId="{3491ACAE-72EB-4F28-9D89-0EE376469474}" srcId="{679F06AB-FBF7-46BC-8533-113B19E53D6D}" destId="{985D425C-6CF1-4984-9291-A4152F0A95DB}" srcOrd="0" destOrd="0" parTransId="{C9BDE7B4-1DF6-4260-B17C-AEE0C2E974EF}" sibTransId="{FE175FFF-05A7-40C7-8B5F-2BA6CF699731}"/>
    <dgm:cxn modelId="{50D813C8-1625-4D6B-B406-CA2B25D5FE61}" srcId="{985D425C-6CF1-4984-9291-A4152F0A95DB}" destId="{4728F295-4495-4EE2-ADF7-860D469FD205}" srcOrd="1" destOrd="0" parTransId="{87ABA1BA-3056-4D3A-B84E-AE0ECFD0F66F}" sibTransId="{360D0C2E-62B5-4BD4-A8E6-690ADC81DBF9}"/>
    <dgm:cxn modelId="{2632ECB3-B627-4CA8-902F-24BDABC0216B}" type="presParOf" srcId="{C87828D1-9A3E-4C83-A5DB-0872D0B85DAF}" destId="{88A42AA4-24C9-422A-A8BA-0A71FE7B9C04}" srcOrd="0" destOrd="0" presId="urn:microsoft.com/office/officeart/2005/8/layout/radial2"/>
    <dgm:cxn modelId="{CFC3967D-45DE-45A6-A1F2-0F418E5D2808}" type="presParOf" srcId="{88A42AA4-24C9-422A-A8BA-0A71FE7B9C04}" destId="{2CA046BE-E4A6-415B-A1CB-BF0A217FDA7B}" srcOrd="0" destOrd="0" presId="urn:microsoft.com/office/officeart/2005/8/layout/radial2"/>
    <dgm:cxn modelId="{BC3E68AF-7676-43CA-8FCF-6940548D04F3}" type="presParOf" srcId="{2CA046BE-E4A6-415B-A1CB-BF0A217FDA7B}" destId="{0E81EC0D-894A-418F-8F5B-E24EA2A45C46}" srcOrd="0" destOrd="0" presId="urn:microsoft.com/office/officeart/2005/8/layout/radial2"/>
    <dgm:cxn modelId="{732260E2-3C7C-40FA-AC1E-29BDF6DAD361}" type="presParOf" srcId="{2CA046BE-E4A6-415B-A1CB-BF0A217FDA7B}" destId="{8032C060-0873-4E7A-9654-A4DCBD77D6FF}" srcOrd="1" destOrd="0" presId="urn:microsoft.com/office/officeart/2005/8/layout/radial2"/>
    <dgm:cxn modelId="{96591219-2298-4575-A95A-12A7874D0D99}" type="presParOf" srcId="{88A42AA4-24C9-422A-A8BA-0A71FE7B9C04}" destId="{3EE4FF05-587C-456E-923B-D845C54615E4}" srcOrd="1" destOrd="0" presId="urn:microsoft.com/office/officeart/2005/8/layout/radial2"/>
    <dgm:cxn modelId="{F2D7DBAE-75C8-4C00-8523-2291605354C3}" type="presParOf" srcId="{88A42AA4-24C9-422A-A8BA-0A71FE7B9C04}" destId="{B8EF3B3C-B5CB-404B-AF4C-1066AA6EBBCA}" srcOrd="2" destOrd="0" presId="urn:microsoft.com/office/officeart/2005/8/layout/radial2"/>
    <dgm:cxn modelId="{B435C64E-D829-4CF7-BAEF-9AC1216DD5AE}" type="presParOf" srcId="{B8EF3B3C-B5CB-404B-AF4C-1066AA6EBBCA}" destId="{97F00D58-669C-4A19-A3E7-7F0A46413A42}" srcOrd="0" destOrd="0" presId="urn:microsoft.com/office/officeart/2005/8/layout/radial2"/>
    <dgm:cxn modelId="{912A98FD-3BB2-4F67-9D21-DB8013C12864}" type="presParOf" srcId="{B8EF3B3C-B5CB-404B-AF4C-1066AA6EBBCA}" destId="{49714592-F996-4031-9401-7E06ABFB808C}" srcOrd="1" destOrd="0" presId="urn:microsoft.com/office/officeart/2005/8/layout/radial2"/>
    <dgm:cxn modelId="{79212E8E-45E5-426F-A0C8-371B3473EAFF}" type="presParOf" srcId="{88A42AA4-24C9-422A-A8BA-0A71FE7B9C04}" destId="{91391D7A-3853-440D-8821-B7D29B36555F}" srcOrd="3" destOrd="0" presId="urn:microsoft.com/office/officeart/2005/8/layout/radial2"/>
    <dgm:cxn modelId="{58571BBF-3F39-443C-A3BE-F7734591C19B}" type="presParOf" srcId="{88A42AA4-24C9-422A-A8BA-0A71FE7B9C04}" destId="{335D0312-8F08-49C2-9557-C90C5872B255}" srcOrd="4" destOrd="0" presId="urn:microsoft.com/office/officeart/2005/8/layout/radial2"/>
    <dgm:cxn modelId="{EFA0CD10-D7BF-493F-9BAF-1C3A796069A1}" type="presParOf" srcId="{335D0312-8F08-49C2-9557-C90C5872B255}" destId="{BD02242D-ACFC-40D3-90EF-6840523CA8EB}" srcOrd="0" destOrd="0" presId="urn:microsoft.com/office/officeart/2005/8/layout/radial2"/>
    <dgm:cxn modelId="{333929C1-BC8E-4699-B0FC-934352C2D664}" type="presParOf" srcId="{335D0312-8F08-49C2-9557-C90C5872B255}" destId="{5138531B-27A0-4F56-A7BB-F863AB6C21CD}" srcOrd="1" destOrd="0" presId="urn:microsoft.com/office/officeart/2005/8/layout/radial2"/>
    <dgm:cxn modelId="{41B41776-3265-4446-98E9-1BDF6FD5B2FB}" type="presParOf" srcId="{88A42AA4-24C9-422A-A8BA-0A71FE7B9C04}" destId="{B1EF6878-12A3-47C3-8232-CE0AB690006E}" srcOrd="5" destOrd="0" presId="urn:microsoft.com/office/officeart/2005/8/layout/radial2"/>
    <dgm:cxn modelId="{3D22045D-ACAB-4806-9413-6762B4C51D3E}" type="presParOf" srcId="{88A42AA4-24C9-422A-A8BA-0A71FE7B9C04}" destId="{CC22941C-58EC-471D-965A-5AC574EEADAC}" srcOrd="6" destOrd="0" presId="urn:microsoft.com/office/officeart/2005/8/layout/radial2"/>
    <dgm:cxn modelId="{358A74EC-B4B4-4D0C-A621-1F278FB10CE5}" type="presParOf" srcId="{CC22941C-58EC-471D-965A-5AC574EEADAC}" destId="{EACD9538-33C2-4DE8-A0BE-6226A97F44D1}" srcOrd="0" destOrd="0" presId="urn:microsoft.com/office/officeart/2005/8/layout/radial2"/>
    <dgm:cxn modelId="{02032517-F7E2-451A-9697-D645B9A6E6FC}" type="presParOf" srcId="{CC22941C-58EC-471D-965A-5AC574EEADAC}" destId="{403AFA64-9EC3-489A-B43C-EAB2809ED34B}" srcOrd="1" destOrd="0" presId="urn:microsoft.com/office/officeart/2005/8/layout/radial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8/layout/NameandTitleOrganizationalChart">
  <dgm:title val=""/>
  <dgm:desc val=""/>
  <dgm:catLst>
    <dgm:cat type="hierarchy" pri="125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fact="0.9"/>
                  <dgm:constr type="l" for="ch" forName="titleText1" refType="w" fact="0.2"/>
                  <dgm:constr type="t" for="ch" forName="titleText1" refType="h" fact="0.7"/>
                  <dgm:constr type="w" for="ch" forName="titleText1" refType="w" fact="0.9"/>
                  <dgm:constr type="h" for="ch" forName="titleText1" refType="h" fact="0.3"/>
                  <dgm:constr type="primFontSz" for="des" forName="titleText1" refType="primFontSz" refFor="des" refForName="rootText1" op="lte"/>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fact="0.9"/>
                  <dgm:constr type="l" for="ch" forName="titleText1" refType="w" fact="0.2"/>
                  <dgm:constr type="t" for="ch" forName="titleText1" refType="h" fact="0.7"/>
                  <dgm:constr type="w" for="ch" forName="titleText1" refType="w" fact="0.9"/>
                  <dgm:constr type="h" for="ch" forName="titleText1" refType="h" fact="0.3"/>
                  <dgm:constr type="primFontSz" for="des" forName="titleText1" refType="primFontSz" refFor="des" refForName="rootText1" op="lte"/>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fact="0.9"/>
                  <dgm:constr type="l" for="ch" forName="titleText1" refType="w" fact="0.2"/>
                  <dgm:constr type="t" for="ch" forName="titleText1" refType="h" fact="0.7"/>
                  <dgm:constr type="w" for="ch" forName="titleText1" refType="w" fact="0.9"/>
                  <dgm:constr type="h" for="ch" forName="titleText1" refType="h" fact="0.3"/>
                  <dgm:constr type="primFontSz" for="des" forName="titleText1" refType="primFontSz" refFor="des" refForName="rootText1" op="lte"/>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fact="0.9"/>
                  <dgm:constr type="l" for="ch" forName="titleText1" refType="w" fact="0.2"/>
                  <dgm:constr type="t" for="ch" forName="titleText1" refType="h" fact="0.7"/>
                  <dgm:constr type="w" for="ch" forName="titleText1" refType="w" fact="0.9"/>
                  <dgm:constr type="h" for="ch" forName="titleText1" refType="h" fact="0.3"/>
                  <dgm:constr type="primFontSz" for="des" forName="titleText1" refType="primFontSz" refFor="des" refForName="rootText1" op="lte"/>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Max/>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h" fact="0.4"/>
              </dgm:constrLst>
              <dgm:ruleLst>
                <dgm:rule type="primFontSz" val="5" fact="NaN" max="NaN"/>
              </dgm:ruleLst>
            </dgm:layoutNode>
            <dgm:layoutNode name="titleText1" styleLbl="fgAcc0">
              <dgm:varLst>
                <dgm:chMax val="0"/>
                <dgm:chPref val="0"/>
              </dgm:varLst>
              <dgm:alg type="tx">
                <dgm:param type="parTxLTRAlign" val="r"/>
              </dgm:alg>
              <dgm:shape xmlns:r="http://schemas.openxmlformats.org/officeDocument/2006/relationships" type="rect" r:blip="">
                <dgm:adjLst/>
              </dgm:shape>
              <dgm:presOf axis="followSib" ptType="sibTrans" hideLastTrans="0" cnt="1"/>
              <dgm:constrLst>
                <dgm:constr type="primFontSz" val="65"/>
                <dgm:constr type="lMarg" refType="primFontSz" fact="0.2"/>
                <dgm:constr type="rMarg" refType="primFontSz" fact="0.2"/>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alg type="conn">
                            <dgm:param type="connRout" val="bend"/>
                            <dgm:param type="dim" val="1D"/>
                            <dgm:param type="endSty" val="noArr"/>
                            <dgm:param type="begPts" val="bCtr"/>
                            <dgm:param type="endPts" val="tCtr"/>
                            <dgm:param type="bendPt" val="end"/>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41" func="var" arg="hierBranch" op="equ" val="hang">
                    <dgm:layoutNode name="Name42">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3">
                    <dgm:layoutNode name="Name44">
                      <dgm:choose name="Name45">
                        <dgm:if name="Name46" axis="self" func="depth" op="lte" val="2">
                          <dgm:choose name="Name47">
                            <dgm:if name="Name48" axis="par ch" ptType="node asst" func="cnt" op="gte" val="1">
                              <dgm:alg type="conn">
                                <dgm:param type="connRout" val="bend"/>
                                <dgm:param type="dim" val="1D"/>
                                <dgm:param type="endSty" val="noArr"/>
                                <dgm:param type="begPts" val="bCtr"/>
                                <dgm:param type="endPts" val="midL midR"/>
                              </dgm:alg>
                            </dgm:if>
                            <dgm:else name="Name49">
                              <dgm:alg type="conn">
                                <dgm:param type="connRout" val="bend"/>
                                <dgm:param type="dim" val="1D"/>
                                <dgm:param type="endSty" val="noArr"/>
                                <dgm:param type="begPts" val="bCtr"/>
                                <dgm:param type="endPts" val="midL midR"/>
                                <dgm:param type="srcNode" val="rootConnector1"/>
                              </dgm:alg>
                            </dgm:else>
                          </dgm:choose>
                        </dgm:if>
                        <dgm:else name="Name50">
                          <dgm:choose name="Name51">
                            <dgm:if name="Name52" axis="par ch" ptType="node asst" func="cnt" op="gte" val="1">
                              <dgm:alg type="conn">
                                <dgm:param type="connRout" val="bend"/>
                                <dgm:param type="dim" val="1D"/>
                                <dgm:param type="endSty" val="noArr"/>
                                <dgm:param type="begPts" val="bCtr"/>
                                <dgm:param type="endPts" val="midL midR"/>
                              </dgm:alg>
                            </dgm:if>
                            <dgm:else name="Name53">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54">
                  <dgm:if name="Name55" func="var" arg="hierBranch" op="equ" val="l">
                    <dgm:choose name="Name56">
                      <dgm:if name="Name57"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58">
                        <dgm:alg type="hierRoot">
                          <dgm:param type="hierAlign" val="tR"/>
                        </dgm:alg>
                        <dgm:shape xmlns:r="http://schemas.openxmlformats.org/officeDocument/2006/relationships" r:blip="">
                          <dgm:adjLst/>
                        </dgm:shape>
                        <dgm:presOf/>
                        <dgm:constrLst>
                          <dgm:constr type="alignOff" val="0.25"/>
                        </dgm:constrLst>
                      </dgm:else>
                    </dgm:choose>
                  </dgm:if>
                  <dgm:if name="Name59" func="var" arg="hierBranch" op="equ" val="r">
                    <dgm:choose name="Name60">
                      <dgm:if name="Name61"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2">
                        <dgm:alg type="hierRoot">
                          <dgm:param type="hierAlign" val="tL"/>
                        </dgm:alg>
                        <dgm:shape xmlns:r="http://schemas.openxmlformats.org/officeDocument/2006/relationships" r:blip="">
                          <dgm:adjLst/>
                        </dgm:shape>
                        <dgm:presOf/>
                        <dgm:constrLst>
                          <dgm:constr type="alignOff" val="0.25"/>
                        </dgm:constrLst>
                      </dgm:else>
                    </dgm:choose>
                  </dgm:if>
                  <dgm:if name="Name63"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64" func="var" arg="hierBranch" op="equ" val="init">
                    <dgm:alg type="hierRoot"/>
                    <dgm:shape xmlns:r="http://schemas.openxmlformats.org/officeDocument/2006/relationships" r:blip="">
                      <dgm:adjLst/>
                    </dgm:shape>
                    <dgm:presOf/>
                    <dgm:constrLst>
                      <dgm:constr type="alignOff"/>
                      <dgm:constr type="bendDist" for="des" ptType="parTrans" refType="sp" fact="0.5"/>
                    </dgm:constrLst>
                  </dgm:if>
                  <dgm:else name="Name65">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66">
                    <dgm:if name="Name67" func="var" arg="hierBranch" op="equ" val="init">
                      <dgm:constrLst>
                        <dgm:constr type="l" for="ch" forName="rootText"/>
                        <dgm:constr type="t" for="ch" forName="rootText"/>
                        <dgm:constr type="w" for="ch" forName="rootText" refType="w"/>
                        <dgm:constr type="h" for="ch" forName="rootText" refType="h" fact="0.9"/>
                        <dgm:constr type="l" for="ch" forName="titleText2" refType="w" fact="0.2"/>
                        <dgm:constr type="t" for="ch" forName="titleText2" refType="h" fact="0.7"/>
                        <dgm:constr type="w" for="ch" forName="titleText2" refType="w" fact="0.9"/>
                        <dgm:constr type="h" for="ch" forName="titleText2" refType="h" fact="0.3"/>
                        <dgm:constr type="primFontSz" for="des" forName="titleText2" refType="primFontSz" refFor="des" refForName="rootText1" op="lte"/>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68" func="var" arg="hierBranch" op="equ" val="l">
                      <dgm:constrLst>
                        <dgm:constr type="l" for="ch" forName="rootText"/>
                        <dgm:constr type="t" for="ch" forName="rootText"/>
                        <dgm:constr type="w" for="ch" forName="rootText" refType="w"/>
                        <dgm:constr type="h" for="ch" forName="rootText" refType="h" fact="0.9"/>
                        <dgm:constr type="l" for="ch" forName="titleText2" refType="w" fact="0.2"/>
                        <dgm:constr type="t" for="ch" forName="titleText2" refType="h" fact="0.7"/>
                        <dgm:constr type="w" for="ch" forName="titleText2" refType="w" fact="0.9"/>
                        <dgm:constr type="h" for="ch" forName="titleText2" refType="h" fact="0.3"/>
                        <dgm:constr type="primFontSz" for="des" forName="titleText2" refType="primFontSz" refFor="des" refForName="rootText1" op="lte"/>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69" func="var" arg="hierBranch" op="equ" val="r">
                      <dgm:constrLst>
                        <dgm:constr type="l" for="ch" forName="rootText"/>
                        <dgm:constr type="t" for="ch" forName="rootText"/>
                        <dgm:constr type="w" for="ch" forName="rootText" refType="w"/>
                        <dgm:constr type="h" for="ch" forName="rootText" refType="h" fact="0.9"/>
                        <dgm:constr type="l" for="ch" forName="titleText2" refType="w" fact="0.2"/>
                        <dgm:constr type="t" for="ch" forName="titleText2" refType="h" fact="0.7"/>
                        <dgm:constr type="w" for="ch" forName="titleText2" refType="w" fact="0.9"/>
                        <dgm:constr type="h" for="ch" forName="titleText2" refType="h" fact="0.3"/>
                        <dgm:constr type="primFontSz" for="des" forName="titleText2" refType="primFontSz" refFor="des" refForName="rootText1" op="lte"/>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70">
                      <dgm:constrLst>
                        <dgm:constr type="l" for="ch" forName="rootText"/>
                        <dgm:constr type="t" for="ch" forName="rootText"/>
                        <dgm:constr type="w" for="ch" forName="rootText" refType="w"/>
                        <dgm:constr type="h" for="ch" forName="rootText" refType="h" fact="0.9"/>
                        <dgm:constr type="l" for="ch" forName="titleText2" refType="w" fact="0.2"/>
                        <dgm:constr type="t" for="ch" forName="titleText2" refType="h" fact="0.7"/>
                        <dgm:constr type="w" for="ch" forName="titleText2" refType="w" fact="0.9"/>
                        <dgm:constr type="h" for="ch" forName="titleText2" refType="h" fact="0.3"/>
                        <dgm:constr type="primFontSz" for="des" forName="titleText2" refType="primFontSz" refFor="des" refForName="rootText1" op="lte"/>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varLst>
                      <dgm:chMax/>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h" fact="0.4"/>
                    </dgm:constrLst>
                    <dgm:ruleLst>
                      <dgm:rule type="primFontSz" val="5" fact="NaN" max="NaN"/>
                    </dgm:ruleLst>
                  </dgm:layoutNode>
                  <dgm:layoutNode name="titleText2" styleLbl="fgAcc1">
                    <dgm:varLst>
                      <dgm:chMax val="0"/>
                      <dgm:chPref val="0"/>
                    </dgm:varLst>
                    <dgm:alg type="tx">
                      <dgm:param type="parTxLTRAlign" val="r"/>
                    </dgm:alg>
                    <dgm:shape xmlns:r="http://schemas.openxmlformats.org/officeDocument/2006/relationships" type="rect" r:blip="">
                      <dgm:adjLst/>
                    </dgm:shape>
                    <dgm:presOf axis="followSib" ptType="sibTrans" hideLastTrans="0" cnt="1"/>
                    <dgm:constrLst>
                      <dgm:constr type="primFontSz" val="65"/>
                      <dgm:constr type="lMarg" refType="primFontSz" fact="0.2"/>
                      <dgm:constr type="rMarg" refType="primFontSz" fact="0.2"/>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71">
                    <dgm:if name="Name72" func="var" arg="hierBranch" op="equ" val="l">
                      <dgm:alg type="hierChild">
                        <dgm:param type="chAlign" val="r"/>
                        <dgm:param type="linDir" val="fromT"/>
                      </dgm:alg>
                    </dgm:if>
                    <dgm:if name="Name73" func="var" arg="hierBranch" op="equ" val="r">
                      <dgm:alg type="hierChild">
                        <dgm:param type="chAlign" val="l"/>
                        <dgm:param type="linDir" val="fromT"/>
                      </dgm:alg>
                    </dgm:if>
                    <dgm:if name="Name74" func="var" arg="hierBranch" op="equ" val="hang">
                      <dgm:choose name="Name75">
                        <dgm:if name="Name76" func="var" arg="dir" op="equ" val="norm">
                          <dgm:alg type="hierChild">
                            <dgm:param type="chAlign" val="l"/>
                            <dgm:param type="linDir" val="fromL"/>
                            <dgm:param type="secChAlign" val="t"/>
                            <dgm:param type="secLinDir" val="fromT"/>
                          </dgm:alg>
                        </dgm:if>
                        <dgm:else name="Name77">
                          <dgm:alg type="hierChild">
                            <dgm:param type="chAlign" val="l"/>
                            <dgm:param type="linDir" val="fromR"/>
                            <dgm:param type="secChAlign" val="t"/>
                            <dgm:param type="secLinDir" val="fromT"/>
                          </dgm:alg>
                        </dgm:else>
                      </dgm:choose>
                    </dgm:if>
                    <dgm:if name="Name78" func="var" arg="hierBranch" op="equ" val="std">
                      <dgm:choose name="Name79">
                        <dgm:if name="Name80" func="var" arg="dir" op="equ" val="norm">
                          <dgm:alg type="hierChild"/>
                        </dgm:if>
                        <dgm:else name="Name81">
                          <dgm:alg type="hierChild">
                            <dgm:param type="linDir" val="fromR"/>
                          </dgm:alg>
                        </dgm:else>
                      </dgm:choose>
                    </dgm:if>
                    <dgm:if name="Name82" func="var" arg="hierBranch" op="equ" val="init">
                      <dgm:choose name="Name83">
                        <dgm:if name="Name84" func="var" arg="dir" op="equ" val="norm">
                          <dgm:alg type="hierChild"/>
                        </dgm:if>
                        <dgm:else name="Name85">
                          <dgm:alg type="hierChild">
                            <dgm:param type="linDir" val="fromR"/>
                          </dgm:alg>
                        </dgm:else>
                      </dgm:choose>
                    </dgm:if>
                    <dgm:else name="Name86"/>
                  </dgm:choose>
                  <dgm:shape xmlns:r="http://schemas.openxmlformats.org/officeDocument/2006/relationships" r:blip="">
                    <dgm:adjLst/>
                  </dgm:shape>
                  <dgm:presOf/>
                  <dgm:constrLst/>
                  <dgm:ruleLst/>
                  <dgm:forEach name="Name87" ref="rep2a"/>
                </dgm:layoutNode>
                <dgm:layoutNode name="hierChild5">
                  <dgm:choose name="Name88">
                    <dgm:if name="Name89" func="var" arg="dir" op="equ" val="norm">
                      <dgm:alg type="hierChild">
                        <dgm:param type="chAlign" val="l"/>
                        <dgm:param type="linDir" val="fromL"/>
                        <dgm:param type="secChAlign" val="t"/>
                        <dgm:param type="secLinDir" val="fromT"/>
                      </dgm:alg>
                    </dgm:if>
                    <dgm:else name="Name90">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91" ref="rep2b"/>
                </dgm:layoutNode>
              </dgm:layoutNode>
            </dgm:forEach>
          </dgm:layoutNode>
          <dgm:layoutNode name="hierChild3">
            <dgm:choose name="Name92">
              <dgm:if name="Name93" func="var" arg="dir" op="equ" val="norm">
                <dgm:alg type="hierChild">
                  <dgm:param type="chAlign" val="l"/>
                  <dgm:param type="linDir" val="fromL"/>
                  <dgm:param type="secChAlign" val="t"/>
                  <dgm:param type="secLinDir" val="fromT"/>
                </dgm:alg>
              </dgm:if>
              <dgm:else name="Name94">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95" axis="precedSib" ptType="parTrans" st="-1" cnt="1">
                <dgm:layoutNode name="Name96">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97">
                  <dgm:if name="Name98" func="var" arg="hierBranch" op="equ" val="l">
                    <dgm:alg type="hierRoot">
                      <dgm:param type="hierAlign" val="tR"/>
                    </dgm:alg>
                    <dgm:shape xmlns:r="http://schemas.openxmlformats.org/officeDocument/2006/relationships" r:blip="">
                      <dgm:adjLst/>
                    </dgm:shape>
                    <dgm:presOf/>
                    <dgm:constrLst>
                      <dgm:constr type="alignOff" val="0.65"/>
                    </dgm:constrLst>
                  </dgm:if>
                  <dgm:if name="Name99" func="var" arg="hierBranch" op="equ" val="r">
                    <dgm:alg type="hierRoot">
                      <dgm:param type="hierAlign" val="tL"/>
                    </dgm:alg>
                    <dgm:shape xmlns:r="http://schemas.openxmlformats.org/officeDocument/2006/relationships" r:blip="">
                      <dgm:adjLst/>
                    </dgm:shape>
                    <dgm:presOf/>
                    <dgm:constrLst>
                      <dgm:constr type="alignOff" val="0.65"/>
                    </dgm:constrLst>
                  </dgm:if>
                  <dgm:if name="Name100" func="var" arg="hierBranch" op="equ" val="hang">
                    <dgm:alg type="hierRoot"/>
                    <dgm:shape xmlns:r="http://schemas.openxmlformats.org/officeDocument/2006/relationships" r:blip="">
                      <dgm:adjLst/>
                    </dgm:shape>
                    <dgm:presOf/>
                    <dgm:constrLst>
                      <dgm:constr type="alignOff" val="0.65"/>
                    </dgm:constrLst>
                  </dgm:if>
                  <dgm:if name="Name101"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02" func="var" arg="hierBranch" op="equ" val="init">
                    <dgm:alg type="hierRoot"/>
                    <dgm:shape xmlns:r="http://schemas.openxmlformats.org/officeDocument/2006/relationships" r:blip="">
                      <dgm:adjLst/>
                    </dgm:shape>
                    <dgm:presOf/>
                    <dgm:constrLst>
                      <dgm:constr type="alignOff"/>
                      <dgm:constr type="bendDist" for="des" ptType="parTrans" refType="sp" fact="0.5"/>
                    </dgm:constrLst>
                  </dgm:if>
                  <dgm:else name="Name103"/>
                </dgm:choose>
                <dgm:ruleLst/>
                <dgm:layoutNode name="rootComposite3">
                  <dgm:alg type="composite"/>
                  <dgm:shape xmlns:r="http://schemas.openxmlformats.org/officeDocument/2006/relationships" r:blip="">
                    <dgm:adjLst/>
                  </dgm:shape>
                  <dgm:presOf axis="self" ptType="node" cnt="1"/>
                  <dgm:choose name="Name104">
                    <dgm:if name="Name105" func="var" arg="hierBranch" op="equ" val="init">
                      <dgm:constrLst>
                        <dgm:constr type="l" for="ch" forName="rootText3"/>
                        <dgm:constr type="t" for="ch" forName="rootText3"/>
                        <dgm:constr type="w" for="ch" forName="rootText3" refType="w"/>
                        <dgm:constr type="h" for="ch" forName="rootText3" refType="h" fact="0.9"/>
                        <dgm:constr type="l" for="ch" forName="titleText3" refType="w" fact="0.2"/>
                        <dgm:constr type="t" for="ch" forName="titleText3" refType="h" fact="0.7"/>
                        <dgm:constr type="w" for="ch" forName="titleText3" refType="w" fact="0.9"/>
                        <dgm:constr type="h" for="ch" forName="titleText3" refType="h" fact="0.3"/>
                        <dgm:constr type="primFontSz" for="des" forName="titleText3" refType="primFontSz" refFor="des" refForName="rootText3" op="lte"/>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06" func="var" arg="hierBranch" op="equ" val="l">
                      <dgm:constrLst>
                        <dgm:constr type="l" for="ch" forName="rootText3"/>
                        <dgm:constr type="t" for="ch" forName="rootText3"/>
                        <dgm:constr type="w" for="ch" forName="rootText3" refType="w"/>
                        <dgm:constr type="h" for="ch" forName="rootText3" refType="h" fact="0.9"/>
                        <dgm:constr type="l" for="ch" forName="titleText3" refType="w" fact="0.2"/>
                        <dgm:constr type="t" for="ch" forName="titleText3" refType="h" fact="0.7"/>
                        <dgm:constr type="w" for="ch" forName="titleText3" refType="w" fact="0.9"/>
                        <dgm:constr type="h" for="ch" forName="titleText3" refType="h" fact="0.3"/>
                        <dgm:constr type="primFontSz" for="des" forName="titleText3" refType="primFontSz" refFor="des" refForName="rootText3" op="lte"/>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07" func="var" arg="hierBranch" op="equ" val="r">
                      <dgm:constrLst>
                        <dgm:constr type="l" for="ch" forName="rootText3"/>
                        <dgm:constr type="t" for="ch" forName="rootText3"/>
                        <dgm:constr type="w" for="ch" forName="rootText3" refType="w"/>
                        <dgm:constr type="h" for="ch" forName="rootText3" refType="h" fact="0.9"/>
                        <dgm:constr type="l" for="ch" forName="titleText3" refType="w" fact="0.2"/>
                        <dgm:constr type="t" for="ch" forName="titleText3" refType="h" fact="0.7"/>
                        <dgm:constr type="w" for="ch" forName="titleText3" refType="w" fact="0.9"/>
                        <dgm:constr type="h" for="ch" forName="titleText3" refType="h" fact="0.3"/>
                        <dgm:constr type="primFontSz" for="des" forName="titleText3" refType="primFontSz" refFor="des" refForName="rootText3" op="lte"/>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08">
                      <dgm:constrLst>
                        <dgm:constr type="l" for="ch" forName="rootText3"/>
                        <dgm:constr type="t" for="ch" forName="rootText3"/>
                        <dgm:constr type="w" for="ch" forName="rootText3" refType="w"/>
                        <dgm:constr type="h" for="ch" forName="rootText3" refType="h" fact="0.9"/>
                        <dgm:constr type="l" for="ch" forName="titleText3" refType="w" fact="0.2"/>
                        <dgm:constr type="t" for="ch" forName="titleText3" refType="h" fact="0.7"/>
                        <dgm:constr type="w" for="ch" forName="titleText3" refType="w" fact="0.9"/>
                        <dgm:constr type="h" for="ch" forName="titleText3" refType="h" fact="0.3"/>
                        <dgm:constr type="primFontSz" for="des" forName="titleText3" refType="primFontSz" refFor="des" refForName="rootText3" op="lte"/>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styleLbl="asst1">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h" fact="0.4"/>
                    </dgm:constrLst>
                    <dgm:ruleLst>
                      <dgm:rule type="primFontSz" val="5" fact="NaN" max="NaN"/>
                    </dgm:ruleLst>
                  </dgm:layoutNode>
                  <dgm:layoutNode name="titleText3" styleLbl="fgAcc2">
                    <dgm:varLst>
                      <dgm:chMax val="0"/>
                      <dgm:chPref val="0"/>
                    </dgm:varLst>
                    <dgm:alg type="tx">
                      <dgm:param type="parTxLTRAlign" val="r"/>
                    </dgm:alg>
                    <dgm:shape xmlns:r="http://schemas.openxmlformats.org/officeDocument/2006/relationships" type="rect" r:blip="">
                      <dgm:adjLst/>
                    </dgm:shape>
                    <dgm:presOf axis="followSib" ptType="sibTrans" hideLastTrans="0" cnt="1"/>
                    <dgm:constrLst>
                      <dgm:constr type="primFontSz" val="65"/>
                      <dgm:constr type="lMarg" refType="primFontSz" fact="0.2"/>
                      <dgm:constr type="rMarg" refType="primFontSz" fact="0.2"/>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09">
                    <dgm:if name="Name110" func="var" arg="hierBranch" op="equ" val="l">
                      <dgm:alg type="hierChild">
                        <dgm:param type="chAlign" val="r"/>
                        <dgm:param type="linDir" val="fromT"/>
                      </dgm:alg>
                    </dgm:if>
                    <dgm:if name="Name111" func="var" arg="hierBranch" op="equ" val="r">
                      <dgm:alg type="hierChild">
                        <dgm:param type="chAlign" val="l"/>
                        <dgm:param type="linDir" val="fromT"/>
                      </dgm:alg>
                    </dgm:if>
                    <dgm:if name="Name112" func="var" arg="hierBranch" op="equ" val="hang">
                      <dgm:choose name="Name113">
                        <dgm:if name="Name114" func="var" arg="dir" op="equ" val="norm">
                          <dgm:alg type="hierChild">
                            <dgm:param type="chAlign" val="l"/>
                            <dgm:param type="linDir" val="fromL"/>
                            <dgm:param type="secChAlign" val="t"/>
                            <dgm:param type="secLinDir" val="fromT"/>
                          </dgm:alg>
                        </dgm:if>
                        <dgm:else name="Name115">
                          <dgm:alg type="hierChild">
                            <dgm:param type="chAlign" val="l"/>
                            <dgm:param type="linDir" val="fromR"/>
                            <dgm:param type="secChAlign" val="t"/>
                            <dgm:param type="secLinDir" val="fromT"/>
                          </dgm:alg>
                        </dgm:else>
                      </dgm:choose>
                    </dgm:if>
                    <dgm:if name="Name116" func="var" arg="hierBranch" op="equ" val="std">
                      <dgm:choose name="Name117">
                        <dgm:if name="Name118" func="var" arg="dir" op="equ" val="norm">
                          <dgm:alg type="hierChild"/>
                        </dgm:if>
                        <dgm:else name="Name119">
                          <dgm:alg type="hierChild">
                            <dgm:param type="linDir" val="fromR"/>
                          </dgm:alg>
                        </dgm:else>
                      </dgm:choose>
                    </dgm:if>
                    <dgm:if name="Name120" func="var" arg="hierBranch" op="equ" val="init">
                      <dgm:alg type="hierChild"/>
                    </dgm:if>
                    <dgm:else name="Name121"/>
                  </dgm:choose>
                  <dgm:shape xmlns:r="http://schemas.openxmlformats.org/officeDocument/2006/relationships" r:blip="">
                    <dgm:adjLst/>
                  </dgm:shape>
                  <dgm:presOf/>
                  <dgm:constrLst/>
                  <dgm:ruleLst/>
                  <dgm:forEach name="Name122" ref="rep2a"/>
                </dgm:layoutNode>
                <dgm:layoutNode name="hierChild7">
                  <dgm:choose name="Name123">
                    <dgm:if name="Name124" func="var" arg="dir" op="equ" val="norm">
                      <dgm:alg type="hierChild">
                        <dgm:param type="chAlign" val="l"/>
                        <dgm:param type="linDir" val="fromL"/>
                        <dgm:param type="secChAlign" val="t"/>
                        <dgm:param type="secLinDir" val="fromT"/>
                      </dgm:alg>
                    </dgm:if>
                    <dgm:else name="Name12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26"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1" y="0"/>
            <a:ext cx="3038258" cy="465292"/>
          </a:xfrm>
          <a:prstGeom prst="rect">
            <a:avLst/>
          </a:prstGeom>
        </p:spPr>
        <p:txBody>
          <a:bodyPr vert="horz" lIns="90416" tIns="45208" rIns="90416" bIns="45208" rtlCol="0"/>
          <a:lstStyle>
            <a:lvl1pPr algn="l">
              <a:defRPr sz="1200"/>
            </a:lvl1pPr>
          </a:lstStyle>
          <a:p>
            <a:endParaRPr lang="es-MX"/>
          </a:p>
        </p:txBody>
      </p:sp>
      <p:sp>
        <p:nvSpPr>
          <p:cNvPr id="3" name="2 Marcador de fecha"/>
          <p:cNvSpPr>
            <a:spLocks noGrp="1"/>
          </p:cNvSpPr>
          <p:nvPr>
            <p:ph type="dt" sz="quarter" idx="1"/>
          </p:nvPr>
        </p:nvSpPr>
        <p:spPr>
          <a:xfrm>
            <a:off x="3970576" y="0"/>
            <a:ext cx="3038258" cy="465292"/>
          </a:xfrm>
          <a:prstGeom prst="rect">
            <a:avLst/>
          </a:prstGeom>
        </p:spPr>
        <p:txBody>
          <a:bodyPr vert="horz" lIns="90416" tIns="45208" rIns="90416" bIns="45208" rtlCol="0"/>
          <a:lstStyle>
            <a:lvl1pPr algn="r">
              <a:defRPr sz="1200"/>
            </a:lvl1pPr>
          </a:lstStyle>
          <a:p>
            <a:fld id="{88DB9279-952F-4584-A8DF-B1579AB37235}" type="datetimeFigureOut">
              <a:rPr lang="es-MX" smtClean="0"/>
              <a:pPr/>
              <a:t>06/10/2016</a:t>
            </a:fld>
            <a:endParaRPr lang="es-MX"/>
          </a:p>
        </p:txBody>
      </p:sp>
      <p:sp>
        <p:nvSpPr>
          <p:cNvPr id="4" name="3 Marcador de pie de página"/>
          <p:cNvSpPr>
            <a:spLocks noGrp="1"/>
          </p:cNvSpPr>
          <p:nvPr>
            <p:ph type="ftr" sz="quarter" idx="2"/>
          </p:nvPr>
        </p:nvSpPr>
        <p:spPr>
          <a:xfrm>
            <a:off x="1" y="8829537"/>
            <a:ext cx="3038258" cy="465292"/>
          </a:xfrm>
          <a:prstGeom prst="rect">
            <a:avLst/>
          </a:prstGeom>
        </p:spPr>
        <p:txBody>
          <a:bodyPr vert="horz" lIns="90416" tIns="45208" rIns="90416" bIns="45208" rtlCol="0" anchor="b"/>
          <a:lstStyle>
            <a:lvl1pPr algn="l">
              <a:defRPr sz="1200"/>
            </a:lvl1pPr>
          </a:lstStyle>
          <a:p>
            <a:endParaRPr lang="es-MX"/>
          </a:p>
        </p:txBody>
      </p:sp>
      <p:sp>
        <p:nvSpPr>
          <p:cNvPr id="5" name="4 Marcador de número de diapositiva"/>
          <p:cNvSpPr>
            <a:spLocks noGrp="1"/>
          </p:cNvSpPr>
          <p:nvPr>
            <p:ph type="sldNum" sz="quarter" idx="3"/>
          </p:nvPr>
        </p:nvSpPr>
        <p:spPr>
          <a:xfrm>
            <a:off x="3970576" y="8829537"/>
            <a:ext cx="3038258" cy="465292"/>
          </a:xfrm>
          <a:prstGeom prst="rect">
            <a:avLst/>
          </a:prstGeom>
        </p:spPr>
        <p:txBody>
          <a:bodyPr vert="horz" lIns="90416" tIns="45208" rIns="90416" bIns="45208" rtlCol="0" anchor="b"/>
          <a:lstStyle>
            <a:lvl1pPr algn="r">
              <a:defRPr sz="1200"/>
            </a:lvl1pPr>
          </a:lstStyle>
          <a:p>
            <a:fld id="{A0A6FC9F-C507-41F0-9BE6-0F20CE635A94}" type="slidenum">
              <a:rPr lang="es-MX" smtClean="0"/>
              <a:pPr/>
              <a:t>‹Nº›</a:t>
            </a:fld>
            <a:endParaRPr lang="es-MX"/>
          </a:p>
        </p:txBody>
      </p:sp>
    </p:spTree>
    <p:extLst>
      <p:ext uri="{BB962C8B-B14F-4D97-AF65-F5344CB8AC3E}">
        <p14:creationId xmlns:p14="http://schemas.microsoft.com/office/powerpoint/2010/main" val="240124916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037840" cy="464820"/>
          </a:xfrm>
          <a:prstGeom prst="rect">
            <a:avLst/>
          </a:prstGeom>
        </p:spPr>
        <p:txBody>
          <a:bodyPr vert="horz" lIns="93174" tIns="46586" rIns="93174" bIns="46586" rtlCol="0"/>
          <a:lstStyle>
            <a:lvl1pPr algn="l">
              <a:defRPr sz="1200">
                <a:latin typeface="Arial" charset="0"/>
                <a:cs typeface="Arial" charset="0"/>
              </a:defRPr>
            </a:lvl1pPr>
          </a:lstStyle>
          <a:p>
            <a:pPr>
              <a:defRPr/>
            </a:pPr>
            <a:endParaRPr lang="es-MX"/>
          </a:p>
        </p:txBody>
      </p:sp>
      <p:sp>
        <p:nvSpPr>
          <p:cNvPr id="3" name="2 Marcador de fecha"/>
          <p:cNvSpPr>
            <a:spLocks noGrp="1"/>
          </p:cNvSpPr>
          <p:nvPr>
            <p:ph type="dt" idx="1"/>
          </p:nvPr>
        </p:nvSpPr>
        <p:spPr>
          <a:xfrm>
            <a:off x="3970938" y="0"/>
            <a:ext cx="3037840" cy="464820"/>
          </a:xfrm>
          <a:prstGeom prst="rect">
            <a:avLst/>
          </a:prstGeom>
        </p:spPr>
        <p:txBody>
          <a:bodyPr vert="horz" lIns="93174" tIns="46586" rIns="93174" bIns="46586" rtlCol="0"/>
          <a:lstStyle>
            <a:lvl1pPr algn="r">
              <a:defRPr sz="1200">
                <a:latin typeface="Arial" charset="0"/>
                <a:cs typeface="Arial" charset="0"/>
              </a:defRPr>
            </a:lvl1pPr>
          </a:lstStyle>
          <a:p>
            <a:pPr>
              <a:defRPr/>
            </a:pPr>
            <a:fld id="{0A84BC17-AB02-4621-B7C9-3C6DC842BDF4}" type="datetimeFigureOut">
              <a:rPr lang="es-MX"/>
              <a:pPr>
                <a:defRPr/>
              </a:pPr>
              <a:t>06/10/2016</a:t>
            </a:fld>
            <a:endParaRPr lang="es-MX"/>
          </a:p>
        </p:txBody>
      </p:sp>
      <p:sp>
        <p:nvSpPr>
          <p:cNvPr id="4" name="3 Marcador de imagen de diapositiva"/>
          <p:cNvSpPr>
            <a:spLocks noGrp="1" noRot="1" noChangeAspect="1"/>
          </p:cNvSpPr>
          <p:nvPr>
            <p:ph type="sldImg" idx="2"/>
          </p:nvPr>
        </p:nvSpPr>
        <p:spPr>
          <a:xfrm>
            <a:off x="1182688" y="698500"/>
            <a:ext cx="4645025" cy="3484563"/>
          </a:xfrm>
          <a:prstGeom prst="rect">
            <a:avLst/>
          </a:prstGeom>
          <a:noFill/>
          <a:ln w="12700">
            <a:solidFill>
              <a:prstClr val="black"/>
            </a:solidFill>
          </a:ln>
        </p:spPr>
        <p:txBody>
          <a:bodyPr vert="horz" lIns="93174" tIns="46586" rIns="93174" bIns="46586" rtlCol="0" anchor="ctr"/>
          <a:lstStyle/>
          <a:p>
            <a:pPr lvl="0"/>
            <a:endParaRPr lang="es-MX" noProof="0" smtClean="0"/>
          </a:p>
        </p:txBody>
      </p:sp>
      <p:sp>
        <p:nvSpPr>
          <p:cNvPr id="5" name="4 Marcador de notas"/>
          <p:cNvSpPr>
            <a:spLocks noGrp="1"/>
          </p:cNvSpPr>
          <p:nvPr>
            <p:ph type="body" sz="quarter" idx="3"/>
          </p:nvPr>
        </p:nvSpPr>
        <p:spPr>
          <a:xfrm>
            <a:off x="701040" y="4415790"/>
            <a:ext cx="5608320" cy="4183380"/>
          </a:xfrm>
          <a:prstGeom prst="rect">
            <a:avLst/>
          </a:prstGeom>
        </p:spPr>
        <p:txBody>
          <a:bodyPr vert="horz" lIns="93174" tIns="46586" rIns="93174" bIns="46586" rtlCol="0">
            <a:normAutofit/>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es-MX" noProof="0" smtClean="0"/>
          </a:p>
        </p:txBody>
      </p:sp>
      <p:sp>
        <p:nvSpPr>
          <p:cNvPr id="6" name="5 Marcador de pie de página"/>
          <p:cNvSpPr>
            <a:spLocks noGrp="1"/>
          </p:cNvSpPr>
          <p:nvPr>
            <p:ph type="ftr" sz="quarter" idx="4"/>
          </p:nvPr>
        </p:nvSpPr>
        <p:spPr>
          <a:xfrm>
            <a:off x="0" y="8829967"/>
            <a:ext cx="3037840" cy="464820"/>
          </a:xfrm>
          <a:prstGeom prst="rect">
            <a:avLst/>
          </a:prstGeom>
        </p:spPr>
        <p:txBody>
          <a:bodyPr vert="horz" lIns="93174" tIns="46586" rIns="93174" bIns="46586" rtlCol="0" anchor="b"/>
          <a:lstStyle>
            <a:lvl1pPr algn="l">
              <a:defRPr sz="1200">
                <a:latin typeface="Arial" charset="0"/>
                <a:cs typeface="Arial" charset="0"/>
              </a:defRPr>
            </a:lvl1pPr>
          </a:lstStyle>
          <a:p>
            <a:pPr>
              <a:defRPr/>
            </a:pPr>
            <a:endParaRPr lang="es-MX"/>
          </a:p>
        </p:txBody>
      </p:sp>
      <p:sp>
        <p:nvSpPr>
          <p:cNvPr id="7" name="6 Marcador de número de diapositiva"/>
          <p:cNvSpPr>
            <a:spLocks noGrp="1"/>
          </p:cNvSpPr>
          <p:nvPr>
            <p:ph type="sldNum" sz="quarter" idx="5"/>
          </p:nvPr>
        </p:nvSpPr>
        <p:spPr>
          <a:xfrm>
            <a:off x="3970938" y="8829967"/>
            <a:ext cx="3037840" cy="464820"/>
          </a:xfrm>
          <a:prstGeom prst="rect">
            <a:avLst/>
          </a:prstGeom>
        </p:spPr>
        <p:txBody>
          <a:bodyPr vert="horz" lIns="93174" tIns="46586" rIns="93174" bIns="46586" rtlCol="0" anchor="b"/>
          <a:lstStyle>
            <a:lvl1pPr algn="r">
              <a:defRPr sz="1200">
                <a:latin typeface="Arial" charset="0"/>
                <a:cs typeface="Arial" charset="0"/>
              </a:defRPr>
            </a:lvl1pPr>
          </a:lstStyle>
          <a:p>
            <a:pPr>
              <a:defRPr/>
            </a:pPr>
            <a:fld id="{FA0DBE7D-F7F5-4F7A-8FEC-56ADBE723ED2}" type="slidenum">
              <a:rPr lang="es-MX"/>
              <a:pPr>
                <a:defRPr/>
              </a:pPr>
              <a:t>‹Nº›</a:t>
            </a:fld>
            <a:endParaRPr lang="es-MX"/>
          </a:p>
        </p:txBody>
      </p:sp>
    </p:spTree>
    <p:extLst>
      <p:ext uri="{BB962C8B-B14F-4D97-AF65-F5344CB8AC3E}">
        <p14:creationId xmlns:p14="http://schemas.microsoft.com/office/powerpoint/2010/main" val="243067325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215D6480-4913-4D1C-86AC-A3BB9D154787}" type="slidenum">
              <a:rPr lang="es-MX" smtClean="0"/>
              <a:t>1</a:t>
            </a:fld>
            <a:endParaRPr lang="es-MX"/>
          </a:p>
        </p:txBody>
      </p:sp>
    </p:spTree>
    <p:extLst>
      <p:ext uri="{BB962C8B-B14F-4D97-AF65-F5344CB8AC3E}">
        <p14:creationId xmlns:p14="http://schemas.microsoft.com/office/powerpoint/2010/main" val="10839503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Ref idx="1002">
        <a:schemeClr val="bg2"/>
      </p:bgRef>
    </p:bg>
    <p:spTree>
      <p:nvGrpSpPr>
        <p:cNvPr id="1" name=""/>
        <p:cNvGrpSpPr/>
        <p:nvPr/>
      </p:nvGrpSpPr>
      <p:grpSpPr>
        <a:xfrm>
          <a:off x="0" y="0"/>
          <a:ext cx="0" cy="0"/>
          <a:chOff x="0" y="0"/>
          <a:chExt cx="0" cy="0"/>
        </a:xfrm>
      </p:grpSpPr>
      <p:sp>
        <p:nvSpPr>
          <p:cNvPr id="9" name="8 Título"/>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17" name="16 Subtítulo"/>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30" name="29 Marcador de fecha"/>
          <p:cNvSpPr>
            <a:spLocks noGrp="1"/>
          </p:cNvSpPr>
          <p:nvPr>
            <p:ph type="dt" sz="half" idx="10"/>
          </p:nvPr>
        </p:nvSpPr>
        <p:spPr/>
        <p:txBody>
          <a:bodyPr/>
          <a:lstStyle/>
          <a:p>
            <a:pPr>
              <a:defRPr/>
            </a:pPr>
            <a:fld id="{BC087B47-E1F9-469B-A945-B21EB7AAD225}" type="datetimeFigureOut">
              <a:rPr lang="es-MX" smtClean="0"/>
              <a:pPr>
                <a:defRPr/>
              </a:pPr>
              <a:t>06/10/2016</a:t>
            </a:fld>
            <a:endParaRPr lang="es-MX" dirty="0"/>
          </a:p>
        </p:txBody>
      </p:sp>
      <p:sp>
        <p:nvSpPr>
          <p:cNvPr id="19" name="18 Marcador de pie de página"/>
          <p:cNvSpPr>
            <a:spLocks noGrp="1"/>
          </p:cNvSpPr>
          <p:nvPr>
            <p:ph type="ftr" sz="quarter" idx="11"/>
          </p:nvPr>
        </p:nvSpPr>
        <p:spPr/>
        <p:txBody>
          <a:bodyPr/>
          <a:lstStyle/>
          <a:p>
            <a:pPr>
              <a:defRPr/>
            </a:pPr>
            <a:endParaRPr lang="es-MX"/>
          </a:p>
        </p:txBody>
      </p:sp>
      <p:sp>
        <p:nvSpPr>
          <p:cNvPr id="27" name="26 Marcador de número de diapositiva"/>
          <p:cNvSpPr>
            <a:spLocks noGrp="1"/>
          </p:cNvSpPr>
          <p:nvPr>
            <p:ph type="sldNum" sz="quarter" idx="12"/>
          </p:nvPr>
        </p:nvSpPr>
        <p:spPr/>
        <p:txBody>
          <a:bodyPr/>
          <a:lstStyle/>
          <a:p>
            <a:pPr>
              <a:defRPr/>
            </a:pPr>
            <a:fld id="{5F5B871E-1087-4C14-83D9-71C3B240D8FE}" type="slidenum">
              <a:rPr lang="es-MX" smtClean="0"/>
              <a:pPr>
                <a:defRPr/>
              </a:pPr>
              <a:t>‹Nº›</a:t>
            </a:fld>
            <a:endParaRPr lang="es-MX"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pPr>
              <a:defRPr/>
            </a:pPr>
            <a:fld id="{6CEE61E4-AF23-4429-B7C7-4986053DC0A0}" type="datetimeFigureOut">
              <a:rPr lang="es-MX" smtClean="0"/>
              <a:pPr>
                <a:defRPr/>
              </a:pPr>
              <a:t>06/10/2016</a:t>
            </a:fld>
            <a:endParaRPr lang="es-MX" dirty="0"/>
          </a:p>
        </p:txBody>
      </p:sp>
      <p:sp>
        <p:nvSpPr>
          <p:cNvPr id="5" name="4 Marcador de pie de página"/>
          <p:cNvSpPr>
            <a:spLocks noGrp="1"/>
          </p:cNvSpPr>
          <p:nvPr>
            <p:ph type="ftr" sz="quarter" idx="11"/>
          </p:nvPr>
        </p:nvSpPr>
        <p:spPr/>
        <p:txBody>
          <a:bodyPr/>
          <a:lstStyle/>
          <a:p>
            <a:pPr>
              <a:defRPr/>
            </a:pPr>
            <a:endParaRPr lang="es-MX"/>
          </a:p>
        </p:txBody>
      </p:sp>
      <p:sp>
        <p:nvSpPr>
          <p:cNvPr id="6" name="5 Marcador de número de diapositiva"/>
          <p:cNvSpPr>
            <a:spLocks noGrp="1"/>
          </p:cNvSpPr>
          <p:nvPr>
            <p:ph type="sldNum" sz="quarter" idx="12"/>
          </p:nvPr>
        </p:nvSpPr>
        <p:spPr/>
        <p:txBody>
          <a:bodyPr/>
          <a:lstStyle/>
          <a:p>
            <a:pPr>
              <a:defRPr/>
            </a:pPr>
            <a:fld id="{E01DDCBF-5FCD-4116-A7F7-850F76425370}" type="slidenum">
              <a:rPr lang="es-MX" smtClean="0"/>
              <a:pPr>
                <a:defRPr/>
              </a:pPr>
              <a:t>‹Nº›</a:t>
            </a:fld>
            <a:endParaRPr lang="es-MX"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914401"/>
            <a:ext cx="2057400" cy="5211763"/>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914401"/>
            <a:ext cx="6019800" cy="5211763"/>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pPr>
              <a:defRPr/>
            </a:pPr>
            <a:fld id="{4FAABA5D-312B-43D0-A544-788793402290}" type="datetimeFigureOut">
              <a:rPr lang="es-MX" smtClean="0"/>
              <a:pPr>
                <a:defRPr/>
              </a:pPr>
              <a:t>06/10/2016</a:t>
            </a:fld>
            <a:endParaRPr lang="es-MX" dirty="0"/>
          </a:p>
        </p:txBody>
      </p:sp>
      <p:sp>
        <p:nvSpPr>
          <p:cNvPr id="5" name="4 Marcador de pie de página"/>
          <p:cNvSpPr>
            <a:spLocks noGrp="1"/>
          </p:cNvSpPr>
          <p:nvPr>
            <p:ph type="ftr" sz="quarter" idx="11"/>
          </p:nvPr>
        </p:nvSpPr>
        <p:spPr/>
        <p:txBody>
          <a:bodyPr/>
          <a:lstStyle/>
          <a:p>
            <a:pPr>
              <a:defRPr/>
            </a:pPr>
            <a:endParaRPr lang="es-MX"/>
          </a:p>
        </p:txBody>
      </p:sp>
      <p:sp>
        <p:nvSpPr>
          <p:cNvPr id="6" name="5 Marcador de número de diapositiva"/>
          <p:cNvSpPr>
            <a:spLocks noGrp="1"/>
          </p:cNvSpPr>
          <p:nvPr>
            <p:ph type="sldNum" sz="quarter" idx="12"/>
          </p:nvPr>
        </p:nvSpPr>
        <p:spPr/>
        <p:txBody>
          <a:bodyPr/>
          <a:lstStyle/>
          <a:p>
            <a:pPr>
              <a:defRPr/>
            </a:pPr>
            <a:fld id="{8B3E8395-ECB1-48FA-B0A5-F257675FAF2D}" type="slidenum">
              <a:rPr lang="es-MX" smtClean="0"/>
              <a:pPr>
                <a:defRPr/>
              </a:pPr>
              <a:t>‹Nº›</a:t>
            </a:fld>
            <a:endParaRPr lang="es-MX"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dgm">
  <p:cSld name="Título y diagrama u organigrama">
    <p:spTree>
      <p:nvGrpSpPr>
        <p:cNvPr id="1" name=""/>
        <p:cNvGrpSpPr/>
        <p:nvPr/>
      </p:nvGrpSpPr>
      <p:grpSpPr>
        <a:xfrm>
          <a:off x="0" y="0"/>
          <a:ext cx="0" cy="0"/>
          <a:chOff x="0" y="0"/>
          <a:chExt cx="0" cy="0"/>
        </a:xfrm>
      </p:grpSpPr>
      <p:sp>
        <p:nvSpPr>
          <p:cNvPr id="2" name="1 Título"/>
          <p:cNvSpPr>
            <a:spLocks noGrp="1"/>
          </p:cNvSpPr>
          <p:nvPr>
            <p:ph type="title"/>
          </p:nvPr>
        </p:nvSpPr>
        <p:spPr>
          <a:xfrm>
            <a:off x="685800" y="609600"/>
            <a:ext cx="7772400" cy="1143000"/>
          </a:xfrm>
        </p:spPr>
        <p:txBody>
          <a:bodyPr/>
          <a:lstStyle/>
          <a:p>
            <a:r>
              <a:rPr lang="es-ES" smtClean="0"/>
              <a:t>Haga clic para modificar el estilo de título del patrón</a:t>
            </a:r>
            <a:endParaRPr lang="es-MX"/>
          </a:p>
        </p:txBody>
      </p:sp>
      <p:sp>
        <p:nvSpPr>
          <p:cNvPr id="3" name="2 Marcador de SmartArt"/>
          <p:cNvSpPr>
            <a:spLocks noGrp="1"/>
          </p:cNvSpPr>
          <p:nvPr>
            <p:ph type="dgm" idx="1"/>
          </p:nvPr>
        </p:nvSpPr>
        <p:spPr>
          <a:xfrm>
            <a:off x="685800" y="1981200"/>
            <a:ext cx="7772400" cy="4114800"/>
          </a:xfrm>
        </p:spPr>
        <p:txBody>
          <a:bodyPr/>
          <a:lstStyle/>
          <a:p>
            <a:pPr lvl="0"/>
            <a:endParaRPr lang="es-MX"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60ECB122-3FBE-4665-99E1-5B14832B9791}" type="slidenum">
              <a:rPr lang="es-ES" altLang="es-MX"/>
              <a:pPr>
                <a:defRPr/>
              </a:pPr>
              <a:t>‹Nº›</a:t>
            </a:fld>
            <a:endParaRPr lang="es-ES" altLang="es-MX"/>
          </a:p>
        </p:txBody>
      </p:sp>
    </p:spTree>
    <p:extLst>
      <p:ext uri="{BB962C8B-B14F-4D97-AF65-F5344CB8AC3E}">
        <p14:creationId xmlns:p14="http://schemas.microsoft.com/office/powerpoint/2010/main" val="26238282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pPr>
              <a:defRPr/>
            </a:pPr>
            <a:fld id="{EA0BD485-AF67-4698-A8F3-D15C04C87399}" type="datetimeFigureOut">
              <a:rPr lang="es-MX" smtClean="0"/>
              <a:pPr>
                <a:defRPr/>
              </a:pPr>
              <a:t>06/10/2016</a:t>
            </a:fld>
            <a:endParaRPr lang="es-MX" dirty="0"/>
          </a:p>
        </p:txBody>
      </p:sp>
      <p:sp>
        <p:nvSpPr>
          <p:cNvPr id="5" name="4 Marcador de pie de página"/>
          <p:cNvSpPr>
            <a:spLocks noGrp="1"/>
          </p:cNvSpPr>
          <p:nvPr>
            <p:ph type="ftr" sz="quarter" idx="11"/>
          </p:nvPr>
        </p:nvSpPr>
        <p:spPr/>
        <p:txBody>
          <a:bodyPr/>
          <a:lstStyle/>
          <a:p>
            <a:pPr>
              <a:defRPr/>
            </a:pPr>
            <a:endParaRPr lang="es-MX"/>
          </a:p>
        </p:txBody>
      </p:sp>
      <p:sp>
        <p:nvSpPr>
          <p:cNvPr id="6" name="5 Marcador de número de diapositiva"/>
          <p:cNvSpPr>
            <a:spLocks noGrp="1"/>
          </p:cNvSpPr>
          <p:nvPr>
            <p:ph type="sldNum" sz="quarter" idx="12"/>
          </p:nvPr>
        </p:nvSpPr>
        <p:spPr/>
        <p:txBody>
          <a:bodyPr/>
          <a:lstStyle/>
          <a:p>
            <a:pPr>
              <a:defRPr/>
            </a:pPr>
            <a:fld id="{E04B08C2-D4AA-4239-BD41-4ECBD95FBF4D}" type="slidenum">
              <a:rPr lang="es-MX" smtClean="0"/>
              <a:pPr>
                <a:defRPr/>
              </a:pPr>
              <a:t>‹Nº›</a:t>
            </a:fld>
            <a:endParaRPr lang="es-MX"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pPr>
              <a:defRPr/>
            </a:pPr>
            <a:fld id="{ABEC653A-37F8-458D-9546-7C269670152D}" type="datetimeFigureOut">
              <a:rPr lang="es-MX" smtClean="0"/>
              <a:pPr>
                <a:defRPr/>
              </a:pPr>
              <a:t>06/10/2016</a:t>
            </a:fld>
            <a:endParaRPr lang="es-MX" dirty="0"/>
          </a:p>
        </p:txBody>
      </p:sp>
      <p:sp>
        <p:nvSpPr>
          <p:cNvPr id="5" name="4 Marcador de pie de página"/>
          <p:cNvSpPr>
            <a:spLocks noGrp="1"/>
          </p:cNvSpPr>
          <p:nvPr>
            <p:ph type="ftr" sz="quarter" idx="11"/>
          </p:nvPr>
        </p:nvSpPr>
        <p:spPr/>
        <p:txBody>
          <a:bodyPr/>
          <a:lstStyle/>
          <a:p>
            <a:pPr>
              <a:defRPr/>
            </a:pPr>
            <a:endParaRPr lang="es-MX"/>
          </a:p>
        </p:txBody>
      </p:sp>
      <p:sp>
        <p:nvSpPr>
          <p:cNvPr id="6" name="5 Marcador de número de diapositiva"/>
          <p:cNvSpPr>
            <a:spLocks noGrp="1"/>
          </p:cNvSpPr>
          <p:nvPr>
            <p:ph type="sldNum" sz="quarter" idx="12"/>
          </p:nvPr>
        </p:nvSpPr>
        <p:spPr/>
        <p:txBody>
          <a:bodyPr/>
          <a:lstStyle/>
          <a:p>
            <a:pPr>
              <a:defRPr/>
            </a:pPr>
            <a:fld id="{59FE65C3-EE50-459C-A74F-73E6B5EFC774}" type="slidenum">
              <a:rPr lang="es-MX" smtClean="0"/>
              <a:pPr>
                <a:defRPr/>
              </a:pPr>
              <a:t>‹Nº›</a:t>
            </a:fld>
            <a:endParaRPr lang="es-MX"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pPr>
              <a:defRPr/>
            </a:pPr>
            <a:fld id="{F0130448-C9C5-47B5-99F9-3FD4C42FABB7}" type="datetimeFigureOut">
              <a:rPr lang="es-MX" smtClean="0"/>
              <a:pPr>
                <a:defRPr/>
              </a:pPr>
              <a:t>06/10/2016</a:t>
            </a:fld>
            <a:endParaRPr lang="es-MX" dirty="0"/>
          </a:p>
        </p:txBody>
      </p:sp>
      <p:sp>
        <p:nvSpPr>
          <p:cNvPr id="6" name="5 Marcador de pie de página"/>
          <p:cNvSpPr>
            <a:spLocks noGrp="1"/>
          </p:cNvSpPr>
          <p:nvPr>
            <p:ph type="ftr" sz="quarter" idx="11"/>
          </p:nvPr>
        </p:nvSpPr>
        <p:spPr/>
        <p:txBody>
          <a:bodyPr/>
          <a:lstStyle/>
          <a:p>
            <a:pPr>
              <a:defRPr/>
            </a:pPr>
            <a:endParaRPr lang="es-MX"/>
          </a:p>
        </p:txBody>
      </p:sp>
      <p:sp>
        <p:nvSpPr>
          <p:cNvPr id="7" name="6 Marcador de número de diapositiva"/>
          <p:cNvSpPr>
            <a:spLocks noGrp="1"/>
          </p:cNvSpPr>
          <p:nvPr>
            <p:ph type="sldNum" sz="quarter" idx="12"/>
          </p:nvPr>
        </p:nvSpPr>
        <p:spPr/>
        <p:txBody>
          <a:bodyPr/>
          <a:lstStyle/>
          <a:p>
            <a:pPr>
              <a:defRPr/>
            </a:pPr>
            <a:fld id="{E6971BC7-C123-42B2-8796-08D383FB2556}" type="slidenum">
              <a:rPr lang="es-MX" smtClean="0"/>
              <a:pPr>
                <a:defRPr/>
              </a:pPr>
              <a:t>‹Nº›</a:t>
            </a:fld>
            <a:endParaRPr lang="es-MX"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tIns="45720" anchor="b"/>
          <a:lstStyle>
            <a:lvl1pPr>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p>
            <a:pPr>
              <a:defRPr/>
            </a:pPr>
            <a:fld id="{5F435270-95CE-44AF-B388-18C9BB354395}" type="datetimeFigureOut">
              <a:rPr lang="es-MX" smtClean="0"/>
              <a:pPr>
                <a:defRPr/>
              </a:pPr>
              <a:t>06/10/2016</a:t>
            </a:fld>
            <a:endParaRPr lang="es-MX" dirty="0"/>
          </a:p>
        </p:txBody>
      </p:sp>
      <p:sp>
        <p:nvSpPr>
          <p:cNvPr id="8" name="7 Marcador de pie de página"/>
          <p:cNvSpPr>
            <a:spLocks noGrp="1"/>
          </p:cNvSpPr>
          <p:nvPr>
            <p:ph type="ftr" sz="quarter" idx="11"/>
          </p:nvPr>
        </p:nvSpPr>
        <p:spPr/>
        <p:txBody>
          <a:bodyPr/>
          <a:lstStyle/>
          <a:p>
            <a:pPr>
              <a:defRPr/>
            </a:pPr>
            <a:endParaRPr lang="es-MX"/>
          </a:p>
        </p:txBody>
      </p:sp>
      <p:sp>
        <p:nvSpPr>
          <p:cNvPr id="9" name="8 Marcador de número de diapositiva"/>
          <p:cNvSpPr>
            <a:spLocks noGrp="1"/>
          </p:cNvSpPr>
          <p:nvPr>
            <p:ph type="sldNum" sz="quarter" idx="12"/>
          </p:nvPr>
        </p:nvSpPr>
        <p:spPr/>
        <p:txBody>
          <a:bodyPr/>
          <a:lstStyle/>
          <a:p>
            <a:pPr>
              <a:defRPr/>
            </a:pPr>
            <a:fld id="{DD8C17B0-D183-40EF-B4F0-2B9996538DEF}" type="slidenum">
              <a:rPr lang="es-MX" smtClean="0"/>
              <a:pPr>
                <a:defRPr/>
              </a:pPr>
              <a:t>‹Nº›</a:t>
            </a:fld>
            <a:endParaRPr lang="es-MX"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pPr>
              <a:defRPr/>
            </a:pPr>
            <a:fld id="{4972B869-6E47-4379-8FDD-4573725FFE8C}" type="datetimeFigureOut">
              <a:rPr lang="es-MX" smtClean="0"/>
              <a:pPr>
                <a:defRPr/>
              </a:pPr>
              <a:t>06/10/2016</a:t>
            </a:fld>
            <a:endParaRPr lang="es-MX" dirty="0"/>
          </a:p>
        </p:txBody>
      </p:sp>
      <p:sp>
        <p:nvSpPr>
          <p:cNvPr id="4" name="3 Marcador de pie de página"/>
          <p:cNvSpPr>
            <a:spLocks noGrp="1"/>
          </p:cNvSpPr>
          <p:nvPr>
            <p:ph type="ftr" sz="quarter" idx="11"/>
          </p:nvPr>
        </p:nvSpPr>
        <p:spPr/>
        <p:txBody>
          <a:bodyPr/>
          <a:lstStyle/>
          <a:p>
            <a:pPr>
              <a:defRPr/>
            </a:pPr>
            <a:endParaRPr lang="es-MX"/>
          </a:p>
        </p:txBody>
      </p:sp>
      <p:sp>
        <p:nvSpPr>
          <p:cNvPr id="5" name="4 Marcador de número de diapositiva"/>
          <p:cNvSpPr>
            <a:spLocks noGrp="1"/>
          </p:cNvSpPr>
          <p:nvPr>
            <p:ph type="sldNum" sz="quarter" idx="12"/>
          </p:nvPr>
        </p:nvSpPr>
        <p:spPr/>
        <p:txBody>
          <a:bodyPr/>
          <a:lstStyle/>
          <a:p>
            <a:pPr>
              <a:defRPr/>
            </a:pPr>
            <a:fld id="{BD90AC12-AAB0-4259-A142-59018A659BF8}" type="slidenum">
              <a:rPr lang="es-MX" smtClean="0"/>
              <a:pPr>
                <a:defRPr/>
              </a:pPr>
              <a:t>‹Nº›</a:t>
            </a:fld>
            <a:endParaRPr lang="es-MX"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pPr>
              <a:defRPr/>
            </a:pPr>
            <a:fld id="{6DB0AB08-A66B-45FD-961C-174A2826B891}" type="datetimeFigureOut">
              <a:rPr lang="es-MX" smtClean="0"/>
              <a:pPr>
                <a:defRPr/>
              </a:pPr>
              <a:t>06/10/2016</a:t>
            </a:fld>
            <a:endParaRPr lang="es-MX" dirty="0"/>
          </a:p>
        </p:txBody>
      </p:sp>
      <p:sp>
        <p:nvSpPr>
          <p:cNvPr id="3" name="2 Marcador de pie de página"/>
          <p:cNvSpPr>
            <a:spLocks noGrp="1"/>
          </p:cNvSpPr>
          <p:nvPr>
            <p:ph type="ftr" sz="quarter" idx="11"/>
          </p:nvPr>
        </p:nvSpPr>
        <p:spPr/>
        <p:txBody>
          <a:bodyPr/>
          <a:lstStyle/>
          <a:p>
            <a:pPr>
              <a:defRPr/>
            </a:pPr>
            <a:endParaRPr lang="es-MX"/>
          </a:p>
        </p:txBody>
      </p:sp>
      <p:sp>
        <p:nvSpPr>
          <p:cNvPr id="4" name="3 Marcador de número de diapositiva"/>
          <p:cNvSpPr>
            <a:spLocks noGrp="1"/>
          </p:cNvSpPr>
          <p:nvPr>
            <p:ph type="sldNum" sz="quarter" idx="12"/>
          </p:nvPr>
        </p:nvSpPr>
        <p:spPr/>
        <p:txBody>
          <a:bodyPr/>
          <a:lstStyle/>
          <a:p>
            <a:pPr>
              <a:defRPr/>
            </a:pPr>
            <a:fld id="{977DBD7D-4469-4914-AF73-2AD7BEC05B2E}" type="slidenum">
              <a:rPr lang="es-MX" smtClean="0"/>
              <a:pPr>
                <a:defRPr/>
              </a:pPr>
              <a:t>‹Nº›</a:t>
            </a:fld>
            <a:endParaRPr lang="es-MX"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pPr>
              <a:defRPr/>
            </a:pPr>
            <a:fld id="{9452DB11-E4CC-4962-863B-3CD62A94A8B9}" type="datetimeFigureOut">
              <a:rPr lang="es-MX" smtClean="0"/>
              <a:pPr>
                <a:defRPr/>
              </a:pPr>
              <a:t>06/10/2016</a:t>
            </a:fld>
            <a:endParaRPr lang="es-MX" dirty="0"/>
          </a:p>
        </p:txBody>
      </p:sp>
      <p:sp>
        <p:nvSpPr>
          <p:cNvPr id="6" name="5 Marcador de pie de página"/>
          <p:cNvSpPr>
            <a:spLocks noGrp="1"/>
          </p:cNvSpPr>
          <p:nvPr>
            <p:ph type="ftr" sz="quarter" idx="11"/>
          </p:nvPr>
        </p:nvSpPr>
        <p:spPr/>
        <p:txBody>
          <a:bodyPr/>
          <a:lstStyle/>
          <a:p>
            <a:pPr>
              <a:defRPr/>
            </a:pPr>
            <a:endParaRPr lang="es-MX"/>
          </a:p>
        </p:txBody>
      </p:sp>
      <p:sp>
        <p:nvSpPr>
          <p:cNvPr id="7" name="6 Marcador de número de diapositiva"/>
          <p:cNvSpPr>
            <a:spLocks noGrp="1"/>
          </p:cNvSpPr>
          <p:nvPr>
            <p:ph type="sldNum" sz="quarter" idx="12"/>
          </p:nvPr>
        </p:nvSpPr>
        <p:spPr/>
        <p:txBody>
          <a:bodyPr/>
          <a:lstStyle/>
          <a:p>
            <a:pPr>
              <a:defRPr/>
            </a:pPr>
            <a:fld id="{0D2E935F-6949-4B97-8220-F6FF5D2958FF}" type="slidenum">
              <a:rPr lang="es-MX" smtClean="0"/>
              <a:pPr>
                <a:defRPr/>
              </a:pPr>
              <a:t>‹Nº›</a:t>
            </a:fld>
            <a:endParaRPr lang="es-MX"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9" name="8 Recortar y redondear rectángulo de esquina sencilla"/>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11 Triángulo rectángulo"/>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1 Título"/>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s-ES" smtClean="0"/>
              <a:t>Haga clic para modificar el estilo de título del patrón</a:t>
            </a:r>
            <a:endParaRPr kumimoji="0" lang="en-US"/>
          </a:p>
        </p:txBody>
      </p:sp>
      <p:sp>
        <p:nvSpPr>
          <p:cNvPr id="4" name="3 Marcador de texto"/>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pPr>
              <a:defRPr/>
            </a:pPr>
            <a:fld id="{F452ED70-F370-4716-AA19-E4F123ABB11E}" type="datetimeFigureOut">
              <a:rPr lang="es-MX" smtClean="0"/>
              <a:pPr>
                <a:defRPr/>
              </a:pPr>
              <a:t>06/10/2016</a:t>
            </a:fld>
            <a:endParaRPr lang="es-MX" dirty="0"/>
          </a:p>
        </p:txBody>
      </p:sp>
      <p:sp>
        <p:nvSpPr>
          <p:cNvPr id="6" name="5 Marcador de pie de página"/>
          <p:cNvSpPr>
            <a:spLocks noGrp="1"/>
          </p:cNvSpPr>
          <p:nvPr>
            <p:ph type="ftr" sz="quarter" idx="11"/>
          </p:nvPr>
        </p:nvSpPr>
        <p:spPr/>
        <p:txBody>
          <a:bodyPr/>
          <a:lstStyle/>
          <a:p>
            <a:pPr>
              <a:defRPr/>
            </a:pPr>
            <a:endParaRPr lang="es-MX"/>
          </a:p>
        </p:txBody>
      </p:sp>
      <p:sp>
        <p:nvSpPr>
          <p:cNvPr id="7" name="6 Marcador de número de diapositiva"/>
          <p:cNvSpPr>
            <a:spLocks noGrp="1"/>
          </p:cNvSpPr>
          <p:nvPr>
            <p:ph type="sldNum" sz="quarter" idx="12"/>
          </p:nvPr>
        </p:nvSpPr>
        <p:spPr>
          <a:xfrm>
            <a:off x="8077200" y="6356350"/>
            <a:ext cx="609600" cy="365125"/>
          </a:xfrm>
        </p:spPr>
        <p:txBody>
          <a:bodyPr/>
          <a:lstStyle/>
          <a:p>
            <a:pPr>
              <a:defRPr/>
            </a:pPr>
            <a:fld id="{86FEBF84-D7D8-452A-BCBF-BF67689098F9}" type="slidenum">
              <a:rPr lang="es-MX" smtClean="0"/>
              <a:pPr>
                <a:defRPr/>
              </a:pPr>
              <a:t>‹Nº›</a:t>
            </a:fld>
            <a:endParaRPr lang="es-MX" dirty="0"/>
          </a:p>
        </p:txBody>
      </p:sp>
      <p:sp>
        <p:nvSpPr>
          <p:cNvPr id="3" name="2 Marcador de posición de imagen"/>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s-ES" smtClean="0"/>
              <a:t>Haga clic en el icono para agregar una imagen</a:t>
            </a:r>
            <a:endParaRPr kumimoji="0" lang="en-US" dirty="0"/>
          </a:p>
        </p:txBody>
      </p:sp>
      <p:sp>
        <p:nvSpPr>
          <p:cNvPr id="10" name="9 Forma libre"/>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10 Forma libre"/>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6 Forma libre"/>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7 Forma libre"/>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8 Marcador de título"/>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s-ES" smtClean="0"/>
              <a:t>Haga clic para modificar el estilo de título del patrón</a:t>
            </a:r>
            <a:endParaRPr kumimoji="0" lang="en-US"/>
          </a:p>
        </p:txBody>
      </p:sp>
      <p:sp>
        <p:nvSpPr>
          <p:cNvPr id="30" name="29 Marcador de texto"/>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9 Marcador de fecha"/>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a:defRPr/>
            </a:pPr>
            <a:fld id="{456ABE8E-2ABF-454C-9E92-8C7895F88886}" type="datetimeFigureOut">
              <a:rPr lang="es-MX" smtClean="0"/>
              <a:pPr>
                <a:defRPr/>
              </a:pPr>
              <a:t>06/10/2016</a:t>
            </a:fld>
            <a:endParaRPr lang="es-MX" dirty="0"/>
          </a:p>
        </p:txBody>
      </p:sp>
      <p:sp>
        <p:nvSpPr>
          <p:cNvPr id="22" name="21 Marcador de pie de página"/>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a:defRPr/>
            </a:pPr>
            <a:endParaRPr lang="es-MX"/>
          </a:p>
        </p:txBody>
      </p:sp>
      <p:sp>
        <p:nvSpPr>
          <p:cNvPr id="18" name="17 Marcador de número de diapositiva"/>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pPr>
              <a:defRPr/>
            </a:pPr>
            <a:fld id="{AF2273BB-3168-4FAE-92D8-0EE38CD2D1B2}" type="slidenum">
              <a:rPr lang="es-MX" smtClean="0"/>
              <a:pPr>
                <a:defRPr/>
              </a:pPr>
              <a:t>‹Nº›</a:t>
            </a:fld>
            <a:endParaRPr lang="es-MX" dirty="0"/>
          </a:p>
        </p:txBody>
      </p:sp>
      <p:grpSp>
        <p:nvGrpSpPr>
          <p:cNvPr id="2" name="1 Grupo"/>
          <p:cNvGrpSpPr/>
          <p:nvPr/>
        </p:nvGrpSpPr>
        <p:grpSpPr>
          <a:xfrm>
            <a:off x="-19017" y="202408"/>
            <a:ext cx="9180548" cy="649224"/>
            <a:chOff x="-19045" y="216550"/>
            <a:chExt cx="9180548" cy="649224"/>
          </a:xfrm>
        </p:grpSpPr>
        <p:sp>
          <p:nvSpPr>
            <p:cNvPr id="12" name="11 Forma libre"/>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12 Forma libre"/>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4451" r:id="rId1"/>
    <p:sldLayoutId id="2147484452" r:id="rId2"/>
    <p:sldLayoutId id="2147484453" r:id="rId3"/>
    <p:sldLayoutId id="2147484454" r:id="rId4"/>
    <p:sldLayoutId id="2147484455" r:id="rId5"/>
    <p:sldLayoutId id="2147484456" r:id="rId6"/>
    <p:sldLayoutId id="2147484457" r:id="rId7"/>
    <p:sldLayoutId id="2147484458" r:id="rId8"/>
    <p:sldLayoutId id="2147484459" r:id="rId9"/>
    <p:sldLayoutId id="2147484460" r:id="rId10"/>
    <p:sldLayoutId id="2147484461" r:id="rId11"/>
    <p:sldLayoutId id="2147484462" r:id="rId12"/>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6.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png"/><Relationship Id="rId1" Type="http://schemas.openxmlformats.org/officeDocument/2006/relationships/slideLayout" Target="../slideLayouts/slideLayout6.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s>
</file>

<file path=ppt/slides/_rels/slide1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4.png"/><Relationship Id="rId1" Type="http://schemas.openxmlformats.org/officeDocument/2006/relationships/slideLayout" Target="../slideLayouts/slideLayout6.xml"/><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image" Target="../media/image20.jpeg"/></Relationships>
</file>

<file path=ppt/slides/_rels/slide16.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6.xml"/><Relationship Id="rId5" Type="http://schemas.openxmlformats.org/officeDocument/2006/relationships/image" Target="../media/image26.jpeg"/><Relationship Id="rId4" Type="http://schemas.openxmlformats.org/officeDocument/2006/relationships/image" Target="../media/image25.jpeg"/></Relationships>
</file>

<file path=ppt/slides/_rels/slide17.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6.xml"/><Relationship Id="rId5" Type="http://schemas.openxmlformats.org/officeDocument/2006/relationships/image" Target="../media/image30.jpeg"/><Relationship Id="rId4" Type="http://schemas.openxmlformats.org/officeDocument/2006/relationships/image" Target="../media/image29.jpeg"/></Relationships>
</file>

<file path=ppt/slides/_rels/slide18.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6.xml"/><Relationship Id="rId5" Type="http://schemas.openxmlformats.org/officeDocument/2006/relationships/image" Target="../media/image34.jpeg"/><Relationship Id="rId4" Type="http://schemas.openxmlformats.org/officeDocument/2006/relationships/image" Target="../media/image33.jpeg"/></Relationships>
</file>

<file path=ppt/slides/_rels/slide19.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6.xml"/><Relationship Id="rId5" Type="http://schemas.openxmlformats.org/officeDocument/2006/relationships/image" Target="../media/image38.jpeg"/><Relationship Id="rId4" Type="http://schemas.openxmlformats.org/officeDocument/2006/relationships/image" Target="../media/image37.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9.e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41.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43.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hyperlink" Target="http://www.google.com.mx/url?sa=i&amp;rct=j&amp;q=&amp;esrc=s&amp;frm=1&amp;source=images&amp;cd=&amp;cad=rja&amp;docid=d0sHqC2vTrQS-M&amp;tbnid=ugap2JG6xvhFnM:&amp;ved=0CAUQjRw&amp;url=http://www.cuamguadalajara.org/page27.php&amp;ei=dC-MUoqVGoSH2gWukoCgAQ&amp;bvm=bv.56643336,d.b2I&amp;psig=AFQjCNE-oAILAeXW3rgOtD9qAE2x1ruK5g&amp;ust=1385005272555277" TargetMode="External"/><Relationship Id="rId1" Type="http://schemas.openxmlformats.org/officeDocument/2006/relationships/slideLayout" Target="../slideLayouts/slideLayout2.xml"/><Relationship Id="rId4" Type="http://schemas.openxmlformats.org/officeDocument/2006/relationships/image" Target="../media/image45.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46.gi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47.jp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48.jpeg"/><Relationship Id="rId1" Type="http://schemas.openxmlformats.org/officeDocument/2006/relationships/slideLayout" Target="../slideLayouts/slideLayout6.xml"/><Relationship Id="rId6" Type="http://schemas.openxmlformats.org/officeDocument/2006/relationships/image" Target="../media/image52.jpeg"/><Relationship Id="rId5" Type="http://schemas.openxmlformats.org/officeDocument/2006/relationships/image" Target="../media/image51.jpeg"/><Relationship Id="rId4" Type="http://schemas.openxmlformats.org/officeDocument/2006/relationships/image" Target="../media/image50.jpeg"/></Relationships>
</file>

<file path=ppt/slides/_rels/slide33.xml.rels><?xml version="1.0" encoding="UTF-8" standalone="yes"?>
<Relationships xmlns="http://schemas.openxmlformats.org/package/2006/relationships"><Relationship Id="rId2" Type="http://schemas.openxmlformats.org/officeDocument/2006/relationships/image" Target="../media/image53.jp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8" Type="http://schemas.openxmlformats.org/officeDocument/2006/relationships/image" Target="../media/image56.jpeg"/><Relationship Id="rId3" Type="http://schemas.openxmlformats.org/officeDocument/2006/relationships/diagramLayout" Target="../diagrams/layout5.xml"/><Relationship Id="rId7" Type="http://schemas.openxmlformats.org/officeDocument/2006/relationships/image" Target="../media/image55.jpeg"/><Relationship Id="rId2" Type="http://schemas.openxmlformats.org/officeDocument/2006/relationships/diagramData" Target="../diagrams/data5.xml"/><Relationship Id="rId1" Type="http://schemas.openxmlformats.org/officeDocument/2006/relationships/slideLayout" Target="../slideLayouts/slideLayout3.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 Id="rId9" Type="http://schemas.openxmlformats.org/officeDocument/2006/relationships/image" Target="../media/image57.jpe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9.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2182167" y="476672"/>
            <a:ext cx="5516166" cy="914400"/>
          </a:xfrm>
        </p:spPr>
        <p:txBody>
          <a:bodyPr/>
          <a:lstStyle/>
          <a:p>
            <a:pPr algn="ctr" eaLnBrk="1" hangingPunct="1">
              <a:defRPr/>
            </a:pPr>
            <a:r>
              <a:rPr lang="es-ES" altLang="es-MX" sz="2400" dirty="0"/>
              <a:t>UNIVERSIDAD AUTÓNOMA DEL ESTADO DE MÉXICO</a:t>
            </a:r>
          </a:p>
        </p:txBody>
      </p:sp>
      <p:sp>
        <p:nvSpPr>
          <p:cNvPr id="10243" name="Rectangle 3"/>
          <p:cNvSpPr>
            <a:spLocks noGrp="1" noChangeArrowheads="1"/>
          </p:cNvSpPr>
          <p:nvPr>
            <p:ph type="body" idx="1"/>
          </p:nvPr>
        </p:nvSpPr>
        <p:spPr>
          <a:xfrm>
            <a:off x="1847884" y="1641883"/>
            <a:ext cx="6209109" cy="5216117"/>
          </a:xfrm>
        </p:spPr>
        <p:txBody>
          <a:bodyPr>
            <a:normAutofit lnSpcReduction="10000"/>
          </a:bodyPr>
          <a:lstStyle/>
          <a:p>
            <a:pPr algn="ctr">
              <a:lnSpc>
                <a:spcPct val="80000"/>
              </a:lnSpc>
              <a:buNone/>
            </a:pPr>
            <a:r>
              <a:rPr lang="es-MX" b="1" dirty="0"/>
              <a:t>MAESTRÍA </a:t>
            </a:r>
            <a:r>
              <a:rPr lang="es-MX" b="1" dirty="0" smtClean="0"/>
              <a:t>EN </a:t>
            </a:r>
            <a:r>
              <a:rPr lang="es-MX" b="1" dirty="0"/>
              <a:t>CIENCIAS AGROPECUARIAS </a:t>
            </a:r>
            <a:endParaRPr lang="es-MX" b="1" dirty="0" smtClean="0"/>
          </a:p>
          <a:p>
            <a:pPr algn="ctr">
              <a:lnSpc>
                <a:spcPct val="80000"/>
              </a:lnSpc>
              <a:buNone/>
            </a:pPr>
            <a:r>
              <a:rPr lang="es-MX" b="1" dirty="0" smtClean="0"/>
              <a:t>Y </a:t>
            </a:r>
            <a:r>
              <a:rPr lang="es-MX" b="1" dirty="0"/>
              <a:t>RECURSOS NATURALES </a:t>
            </a:r>
            <a:endParaRPr lang="es-ES" altLang="es-MX" b="1" dirty="0">
              <a:latin typeface="Arial Black" panose="020B0A04020102020204" pitchFamily="34" charset="0"/>
            </a:endParaRPr>
          </a:p>
          <a:p>
            <a:pPr algn="ctr" eaLnBrk="1" hangingPunct="1">
              <a:lnSpc>
                <a:spcPct val="80000"/>
              </a:lnSpc>
              <a:buFontTx/>
              <a:buNone/>
            </a:pPr>
            <a:endParaRPr lang="es-ES" altLang="es-MX" dirty="0">
              <a:latin typeface="Arial Black" panose="020B0A04020102020204" pitchFamily="34" charset="0"/>
            </a:endParaRPr>
          </a:p>
          <a:p>
            <a:pPr algn="ctr" eaLnBrk="1" hangingPunct="1">
              <a:lnSpc>
                <a:spcPct val="80000"/>
              </a:lnSpc>
              <a:buFontTx/>
              <a:buNone/>
            </a:pPr>
            <a:r>
              <a:rPr lang="es-MX" altLang="es-MX" dirty="0">
                <a:latin typeface="Arial Black" panose="020B0A04020102020204" pitchFamily="34" charset="0"/>
              </a:rPr>
              <a:t>Unidad de aprendizaje</a:t>
            </a:r>
          </a:p>
          <a:p>
            <a:pPr algn="ctr" eaLnBrk="1" hangingPunct="1">
              <a:lnSpc>
                <a:spcPct val="80000"/>
              </a:lnSpc>
              <a:buFontTx/>
              <a:buNone/>
            </a:pPr>
            <a:r>
              <a:rPr lang="es-MX" altLang="es-MX" dirty="0" smtClean="0"/>
              <a:t>Agroecología y sustentabilidad</a:t>
            </a:r>
            <a:endParaRPr lang="es-MX" altLang="es-MX" dirty="0"/>
          </a:p>
          <a:p>
            <a:pPr algn="ctr" eaLnBrk="1" hangingPunct="1">
              <a:lnSpc>
                <a:spcPct val="80000"/>
              </a:lnSpc>
              <a:buFontTx/>
              <a:buNone/>
            </a:pPr>
            <a:endParaRPr lang="es-MX" altLang="es-MX" dirty="0"/>
          </a:p>
          <a:p>
            <a:pPr algn="ctr" eaLnBrk="1" hangingPunct="1">
              <a:lnSpc>
                <a:spcPct val="80000"/>
              </a:lnSpc>
              <a:buFontTx/>
              <a:buNone/>
            </a:pPr>
            <a:endParaRPr lang="es-ES" altLang="es-MX" dirty="0"/>
          </a:p>
          <a:p>
            <a:pPr algn="ctr" eaLnBrk="1" hangingPunct="1">
              <a:lnSpc>
                <a:spcPct val="80000"/>
              </a:lnSpc>
              <a:buFontTx/>
              <a:buNone/>
            </a:pPr>
            <a:r>
              <a:rPr lang="es-ES" altLang="es-MX" dirty="0" smtClean="0">
                <a:latin typeface="Arial Black" panose="020B0A04020102020204" pitchFamily="34" charset="0"/>
              </a:rPr>
              <a:t>“Agroecosistemas </a:t>
            </a:r>
          </a:p>
          <a:p>
            <a:pPr algn="ctr" eaLnBrk="1" hangingPunct="1">
              <a:lnSpc>
                <a:spcPct val="80000"/>
              </a:lnSpc>
              <a:buFontTx/>
              <a:buNone/>
            </a:pPr>
            <a:r>
              <a:rPr lang="es-ES" altLang="es-MX" dirty="0" smtClean="0">
                <a:latin typeface="Arial Black" panose="020B0A04020102020204" pitchFamily="34" charset="0"/>
              </a:rPr>
              <a:t>(Huerto Familiar)”</a:t>
            </a:r>
          </a:p>
          <a:p>
            <a:pPr algn="ctr" eaLnBrk="1" hangingPunct="1">
              <a:lnSpc>
                <a:spcPct val="80000"/>
              </a:lnSpc>
              <a:buFontTx/>
              <a:buNone/>
            </a:pPr>
            <a:endParaRPr lang="es-ES" altLang="es-MX" dirty="0">
              <a:latin typeface="Arial Black" panose="020B0A04020102020204" pitchFamily="34" charset="0"/>
            </a:endParaRPr>
          </a:p>
          <a:p>
            <a:pPr algn="ctr" eaLnBrk="1" hangingPunct="1">
              <a:lnSpc>
                <a:spcPct val="80000"/>
              </a:lnSpc>
              <a:buFontTx/>
              <a:buNone/>
            </a:pPr>
            <a:r>
              <a:rPr lang="es-ES" altLang="es-MX" sz="2200" dirty="0">
                <a:latin typeface="Arial Black" panose="020B0A04020102020204" pitchFamily="34" charset="0"/>
              </a:rPr>
              <a:t>Autor:</a:t>
            </a:r>
          </a:p>
          <a:p>
            <a:pPr algn="ctr" eaLnBrk="1" hangingPunct="1">
              <a:lnSpc>
                <a:spcPct val="80000"/>
              </a:lnSpc>
              <a:buFontTx/>
              <a:buNone/>
            </a:pPr>
            <a:r>
              <a:rPr lang="es-ES" altLang="es-MX" sz="2200" dirty="0">
                <a:latin typeface="Arial Black" panose="020B0A04020102020204" pitchFamily="34" charset="0"/>
              </a:rPr>
              <a:t>Dra.  Laura White Olascoaga</a:t>
            </a:r>
          </a:p>
          <a:p>
            <a:pPr algn="ctr" eaLnBrk="1" hangingPunct="1">
              <a:lnSpc>
                <a:spcPct val="80000"/>
              </a:lnSpc>
              <a:buFontTx/>
              <a:buNone/>
            </a:pPr>
            <a:endParaRPr lang="es-ES" altLang="es-MX" dirty="0">
              <a:latin typeface="Arial Black" panose="020B0A04020102020204" pitchFamily="34" charset="0"/>
            </a:endParaRPr>
          </a:p>
          <a:p>
            <a:pPr algn="ctr" eaLnBrk="1" hangingPunct="1">
              <a:lnSpc>
                <a:spcPct val="80000"/>
              </a:lnSpc>
              <a:buFontTx/>
              <a:buNone/>
            </a:pPr>
            <a:r>
              <a:rPr lang="es-ES" altLang="es-MX" sz="1700" dirty="0" smtClean="0">
                <a:latin typeface="Arial Black" panose="020B0A04020102020204" pitchFamily="34" charset="0"/>
              </a:rPr>
              <a:t>Octubre </a:t>
            </a:r>
            <a:r>
              <a:rPr lang="es-ES" altLang="es-MX" sz="1700" dirty="0">
                <a:latin typeface="Arial Black" panose="020B0A04020102020204" pitchFamily="34" charset="0"/>
              </a:rPr>
              <a:t>2016</a:t>
            </a:r>
          </a:p>
        </p:txBody>
      </p:sp>
      <p:pic>
        <p:nvPicPr>
          <p:cNvPr id="10244" name="Picture 4" descr="uaem"/>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8355" y="857250"/>
            <a:ext cx="1935341" cy="1707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5" name="Picture 5" descr="uaem"/>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9259" y="4725144"/>
            <a:ext cx="1927339" cy="16997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6" name="Rectangle 6"/>
          <p:cNvSpPr>
            <a:spLocks noChangeArrowheads="1"/>
          </p:cNvSpPr>
          <p:nvPr/>
        </p:nvSpPr>
        <p:spPr bwMode="auto">
          <a:xfrm>
            <a:off x="1143001" y="672585"/>
            <a:ext cx="1847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s-MX" altLang="es-MX">
              <a:latin typeface="Times New Roman" panose="02020603050405020304" pitchFamily="18" charset="0"/>
            </a:endParaRPr>
          </a:p>
        </p:txBody>
      </p:sp>
    </p:spTree>
    <p:extLst>
      <p:ext uri="{BB962C8B-B14F-4D97-AF65-F5344CB8AC3E}">
        <p14:creationId xmlns:p14="http://schemas.microsoft.com/office/powerpoint/2010/main" val="12588235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CuadroTexto"/>
          <p:cNvSpPr txBox="1"/>
          <p:nvPr/>
        </p:nvSpPr>
        <p:spPr>
          <a:xfrm>
            <a:off x="3851920" y="4365104"/>
            <a:ext cx="5112568" cy="2308324"/>
          </a:xfrm>
          <a:prstGeom prst="rect">
            <a:avLst/>
          </a:prstGeom>
          <a:noFill/>
        </p:spPr>
        <p:txBody>
          <a:bodyPr wrap="square" rtlCol="0">
            <a:spAutoFit/>
          </a:bodyPr>
          <a:lstStyle/>
          <a:p>
            <a:pPr marL="274320" algn="r" fontAlgn="auto">
              <a:spcAft>
                <a:spcPts val="0"/>
              </a:spcAft>
              <a:defRPr/>
            </a:pPr>
            <a:r>
              <a:rPr lang="es-ES_tradnl" sz="2400" b="1" dirty="0" smtClean="0"/>
              <a:t>Huertos Familiares.</a:t>
            </a:r>
            <a:endParaRPr lang="es-ES" sz="2400" b="1" dirty="0" smtClean="0"/>
          </a:p>
          <a:p>
            <a:pPr marL="822960" lvl="2" algn="r" eaLnBrk="1" fontAlgn="auto" hangingPunct="1">
              <a:spcAft>
                <a:spcPts val="0"/>
              </a:spcAft>
              <a:buClr>
                <a:srgbClr val="0070C0"/>
              </a:buClr>
              <a:buFont typeface="Wingdings" pitchFamily="2" charset="2"/>
              <a:buChar char="v"/>
              <a:defRPr/>
            </a:pPr>
            <a:r>
              <a:rPr lang="es-MX" sz="2400" dirty="0" smtClean="0"/>
              <a:t>Área delimitada y definida.</a:t>
            </a:r>
          </a:p>
          <a:p>
            <a:pPr marL="822960" lvl="2" algn="r" eaLnBrk="1" fontAlgn="auto" hangingPunct="1">
              <a:spcAft>
                <a:spcPts val="0"/>
              </a:spcAft>
              <a:buClr>
                <a:srgbClr val="0070C0"/>
              </a:buClr>
              <a:buFont typeface="Wingdings" pitchFamily="2" charset="2"/>
              <a:buChar char="v"/>
              <a:defRPr/>
            </a:pPr>
            <a:r>
              <a:rPr lang="es-MX" sz="2400" dirty="0" smtClean="0"/>
              <a:t>Interacciones animales y plantas.</a:t>
            </a:r>
          </a:p>
          <a:p>
            <a:pPr marL="822960" lvl="2" algn="r" eaLnBrk="1" fontAlgn="auto" hangingPunct="1">
              <a:spcAft>
                <a:spcPts val="0"/>
              </a:spcAft>
              <a:buClr>
                <a:srgbClr val="0070C0"/>
              </a:buClr>
              <a:buFont typeface="Wingdings" pitchFamily="2" charset="2"/>
              <a:buChar char="v"/>
              <a:defRPr/>
            </a:pPr>
            <a:r>
              <a:rPr lang="es-MX" sz="2400" dirty="0" smtClean="0"/>
              <a:t>Múltiples componentes.</a:t>
            </a:r>
          </a:p>
          <a:p>
            <a:pPr marL="822960" lvl="2" algn="r" eaLnBrk="1" fontAlgn="auto" hangingPunct="1">
              <a:spcAft>
                <a:spcPts val="0"/>
              </a:spcAft>
              <a:buClr>
                <a:srgbClr val="0070C0"/>
              </a:buClr>
              <a:buFont typeface="Wingdings" pitchFamily="2" charset="2"/>
              <a:buChar char="v"/>
              <a:defRPr/>
            </a:pPr>
            <a:r>
              <a:rPr lang="es-MX" sz="2400" dirty="0" smtClean="0"/>
              <a:t>Multifuncionales.</a:t>
            </a:r>
          </a:p>
        </p:txBody>
      </p:sp>
      <p:sp>
        <p:nvSpPr>
          <p:cNvPr id="6" name="5 Rectángulo"/>
          <p:cNvSpPr/>
          <p:nvPr/>
        </p:nvSpPr>
        <p:spPr>
          <a:xfrm>
            <a:off x="179512" y="764704"/>
            <a:ext cx="8208912" cy="1938992"/>
          </a:xfrm>
          <a:prstGeom prst="rect">
            <a:avLst/>
          </a:prstGeom>
        </p:spPr>
        <p:txBody>
          <a:bodyPr wrap="square">
            <a:spAutoFit/>
          </a:bodyPr>
          <a:lstStyle/>
          <a:p>
            <a:r>
              <a:rPr lang="es-MX" sz="2400" dirty="0" smtClean="0"/>
              <a:t>Sistema de producción altamente adaptativo de origen ancestral.</a:t>
            </a:r>
          </a:p>
          <a:p>
            <a:r>
              <a:rPr lang="es-MX" sz="2400" dirty="0" smtClean="0"/>
              <a:t>La familia campesina generación tras generación maneja el ambiente físico-biótico para producir plantas, animales entre otros </a:t>
            </a:r>
            <a:r>
              <a:rPr lang="es-MX" sz="2400" dirty="0" err="1" smtClean="0"/>
              <a:t>satisfactores</a:t>
            </a:r>
            <a:r>
              <a:rPr lang="es-MX" sz="2400" dirty="0" smtClean="0"/>
              <a:t>.</a:t>
            </a:r>
            <a:endParaRPr lang="es-MX" sz="2400" dirty="0"/>
          </a:p>
        </p:txBody>
      </p:sp>
      <p:pic>
        <p:nvPicPr>
          <p:cNvPr id="43010" name="Picture 2" descr="http://www.fao.org/docrep/v5290s/v5290s02.jpg"/>
          <p:cNvPicPr>
            <a:picLocks noChangeAspect="1" noChangeArrowheads="1"/>
          </p:cNvPicPr>
          <p:nvPr/>
        </p:nvPicPr>
        <p:blipFill>
          <a:blip r:embed="rId2" cstate="print"/>
          <a:srcRect/>
          <a:stretch>
            <a:fillRect/>
          </a:stretch>
        </p:blipFill>
        <p:spPr bwMode="auto">
          <a:xfrm>
            <a:off x="0" y="3212976"/>
            <a:ext cx="4754959" cy="3169973"/>
          </a:xfrm>
          <a:prstGeom prst="rect">
            <a:avLst/>
          </a:prstGeom>
          <a:noFill/>
        </p:spPr>
      </p:pic>
      <p:sp>
        <p:nvSpPr>
          <p:cNvPr id="5" name="10 Rectángulo"/>
          <p:cNvSpPr/>
          <p:nvPr/>
        </p:nvSpPr>
        <p:spPr>
          <a:xfrm>
            <a:off x="1043608" y="-96614"/>
            <a:ext cx="5851089" cy="830997"/>
          </a:xfrm>
          <a:prstGeom prst="rect">
            <a:avLst/>
          </a:prstGeom>
        </p:spPr>
        <p:txBody>
          <a:bodyPr wrap="none">
            <a:spAutoFit/>
          </a:bodyPr>
          <a:lstStyle/>
          <a:p>
            <a:r>
              <a:rPr lang="es-MX" sz="4800" b="1" dirty="0" smtClean="0"/>
              <a:t>HUERTO FAMILIAR</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1520" y="543728"/>
            <a:ext cx="8229600" cy="720080"/>
          </a:xfrm>
        </p:spPr>
        <p:txBody>
          <a:bodyPr>
            <a:normAutofit fontScale="90000"/>
          </a:bodyPr>
          <a:lstStyle/>
          <a:p>
            <a:pPr algn="ctr"/>
            <a:r>
              <a:rPr lang="es-MX" sz="5400" b="1" dirty="0"/>
              <a:t/>
            </a:r>
            <a:br>
              <a:rPr lang="es-MX" sz="5400" b="1" dirty="0"/>
            </a:br>
            <a:r>
              <a:rPr lang="es-MX" sz="4400" b="1" dirty="0" err="1" smtClean="0"/>
              <a:t>Agroecosistema</a:t>
            </a:r>
            <a:r>
              <a:rPr lang="es-MX" sz="4400" b="1" dirty="0" smtClean="0"/>
              <a:t> </a:t>
            </a:r>
            <a:r>
              <a:rPr lang="es-MX" sz="4400" b="1" dirty="0"/>
              <a:t>tradicional tipo policultivo</a:t>
            </a:r>
            <a:endParaRPr lang="es-MX" dirty="0"/>
          </a:p>
        </p:txBody>
      </p:sp>
      <p:sp>
        <p:nvSpPr>
          <p:cNvPr id="3" name="Marcador de contenido 2"/>
          <p:cNvSpPr>
            <a:spLocks noGrp="1"/>
          </p:cNvSpPr>
          <p:nvPr>
            <p:ph idx="1"/>
          </p:nvPr>
        </p:nvSpPr>
        <p:spPr>
          <a:xfrm>
            <a:off x="3275856" y="1268760"/>
            <a:ext cx="5349280" cy="4176464"/>
          </a:xfrm>
        </p:spPr>
        <p:txBody>
          <a:bodyPr>
            <a:normAutofit lnSpcReduction="10000"/>
          </a:bodyPr>
          <a:lstStyle/>
          <a:p>
            <a:pPr algn="r"/>
            <a:r>
              <a:rPr lang="es-MX" dirty="0"/>
              <a:t>Es un </a:t>
            </a:r>
            <a:r>
              <a:rPr lang="es-MX" b="1" dirty="0" err="1"/>
              <a:t>a</a:t>
            </a:r>
            <a:r>
              <a:rPr lang="es-MX" b="1" dirty="0" err="1" smtClean="0"/>
              <a:t>groecosistema</a:t>
            </a:r>
            <a:r>
              <a:rPr lang="es-MX" b="1" dirty="0" smtClean="0"/>
              <a:t> tradicional tipo policultivo  </a:t>
            </a:r>
            <a:r>
              <a:rPr lang="es-MX" dirty="0"/>
              <a:t>complejo de tipo agropecuario y forestal. </a:t>
            </a:r>
          </a:p>
          <a:p>
            <a:pPr algn="r"/>
            <a:r>
              <a:rPr lang="es-MX" dirty="0"/>
              <a:t> La familia que lo habita lo estructura en forma y su función. </a:t>
            </a:r>
          </a:p>
          <a:p>
            <a:pPr algn="r"/>
            <a:r>
              <a:rPr lang="es-MX" dirty="0"/>
              <a:t>Su extensión tiene que ver con la capacidad de trabajo de la unidad familiar, así como con la función económica</a:t>
            </a: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391" y="4646015"/>
            <a:ext cx="5524500" cy="2209800"/>
          </a:xfrm>
          <a:prstGeom prst="rect">
            <a:avLst/>
          </a:prstGeom>
        </p:spPr>
      </p:pic>
    </p:spTree>
    <p:extLst>
      <p:ext uri="{BB962C8B-B14F-4D97-AF65-F5344CB8AC3E}">
        <p14:creationId xmlns:p14="http://schemas.microsoft.com/office/powerpoint/2010/main" val="18707575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fao.org/docrep/x5861s/x5861s04.gif"/>
          <p:cNvPicPr>
            <a:picLocks noChangeAspect="1" noChangeArrowheads="1"/>
          </p:cNvPicPr>
          <p:nvPr/>
        </p:nvPicPr>
        <p:blipFill>
          <a:blip r:embed="rId2" cstate="print"/>
          <a:srcRect/>
          <a:stretch>
            <a:fillRect/>
          </a:stretch>
        </p:blipFill>
        <p:spPr bwMode="auto">
          <a:xfrm>
            <a:off x="0" y="836711"/>
            <a:ext cx="8964488" cy="5565631"/>
          </a:xfrm>
          <a:prstGeom prst="rect">
            <a:avLst/>
          </a:prstGeom>
          <a:noFill/>
        </p:spPr>
      </p:pic>
      <p:sp>
        <p:nvSpPr>
          <p:cNvPr id="11" name="10 Rectángulo"/>
          <p:cNvSpPr/>
          <p:nvPr/>
        </p:nvSpPr>
        <p:spPr>
          <a:xfrm>
            <a:off x="0" y="0"/>
            <a:ext cx="3017044" cy="830997"/>
          </a:xfrm>
          <a:prstGeom prst="rect">
            <a:avLst/>
          </a:prstGeom>
        </p:spPr>
        <p:txBody>
          <a:bodyPr wrap="none">
            <a:spAutoFit/>
          </a:bodyPr>
          <a:lstStyle/>
          <a:p>
            <a:r>
              <a:rPr lang="es-MX" sz="2400" b="1" dirty="0" smtClean="0"/>
              <a:t>HUERTO FAMILIAR</a:t>
            </a:r>
          </a:p>
          <a:p>
            <a:r>
              <a:rPr lang="es-MX" sz="2400" b="1" dirty="0" smtClean="0"/>
              <a:t>PARTES</a:t>
            </a:r>
          </a:p>
        </p:txBody>
      </p:sp>
      <p:sp>
        <p:nvSpPr>
          <p:cNvPr id="14" name="13 Rectángulo"/>
          <p:cNvSpPr/>
          <p:nvPr/>
        </p:nvSpPr>
        <p:spPr>
          <a:xfrm>
            <a:off x="6804248" y="980728"/>
            <a:ext cx="2088232" cy="4680520"/>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5" name="14 Rectángulo"/>
          <p:cNvSpPr/>
          <p:nvPr/>
        </p:nvSpPr>
        <p:spPr>
          <a:xfrm>
            <a:off x="0" y="836712"/>
            <a:ext cx="8964488" cy="556563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6" name="15 Rectángulo"/>
          <p:cNvSpPr/>
          <p:nvPr/>
        </p:nvSpPr>
        <p:spPr>
          <a:xfrm>
            <a:off x="1331640" y="2852936"/>
            <a:ext cx="1584176" cy="18002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7" name="16 Rectángulo"/>
          <p:cNvSpPr/>
          <p:nvPr/>
        </p:nvSpPr>
        <p:spPr>
          <a:xfrm>
            <a:off x="1763688" y="5157192"/>
            <a:ext cx="2232248" cy="1173142"/>
          </a:xfrm>
          <a:prstGeom prst="rect">
            <a:avLst/>
          </a:prstGeom>
          <a:no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8" name="17 Rectángulo"/>
          <p:cNvSpPr/>
          <p:nvPr/>
        </p:nvSpPr>
        <p:spPr>
          <a:xfrm>
            <a:off x="539552" y="1124744"/>
            <a:ext cx="648072" cy="864096"/>
          </a:xfrm>
          <a:prstGeom prst="rect">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16404913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box(in)">
                                      <p:cBhvr>
                                        <p:cTn id="7" dur="500"/>
                                        <p:tgtEl>
                                          <p:spTgt spid="16"/>
                                        </p:tgtEl>
                                      </p:cBhvr>
                                    </p:animEffect>
                                  </p:childTnLst>
                                </p:cTn>
                              </p:par>
                              <p:par>
                                <p:cTn id="8" presetID="4" presetClass="entr" presetSubtype="16" fill="hold" grpId="0"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box(in)">
                                      <p:cBhvr>
                                        <p:cTn id="10" dur="5000"/>
                                        <p:tgtEl>
                                          <p:spTgt spid="17"/>
                                        </p:tgtEl>
                                      </p:cBhvr>
                                    </p:animEffect>
                                  </p:childTnLst>
                                </p:cTn>
                              </p:par>
                              <p:par>
                                <p:cTn id="11" presetID="4" presetClass="entr" presetSubtype="16"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box(in)">
                                      <p:cBhvr>
                                        <p:cTn id="13" dur="5000"/>
                                        <p:tgtEl>
                                          <p:spTgt spid="14"/>
                                        </p:tgtEl>
                                      </p:cBhvr>
                                    </p:animEffect>
                                  </p:childTnLst>
                                </p:cTn>
                              </p:par>
                              <p:par>
                                <p:cTn id="14" presetID="4" presetClass="entr" presetSubtype="16" fill="hold" grpId="0" nodeType="with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box(in)">
                                      <p:cBhvr>
                                        <p:cTn id="16" dur="5000"/>
                                        <p:tgtEl>
                                          <p:spTgt spid="18"/>
                                        </p:tgtEl>
                                      </p:cBhvr>
                                    </p:animEffect>
                                  </p:childTnLst>
                                </p:cTn>
                              </p:par>
                              <p:par>
                                <p:cTn id="17" presetID="4" presetClass="entr" presetSubtype="16"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box(in)">
                                      <p:cBhvr>
                                        <p:cTn id="19" dur="5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1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8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454954"/>
            <a:ext cx="3204061" cy="2403046"/>
          </a:xfrm>
          <a:prstGeom prst="rect">
            <a:avLst/>
          </a:prstGeom>
        </p:spPr>
      </p:pic>
      <p:pic>
        <p:nvPicPr>
          <p:cNvPr id="12" name="11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273" y="6616"/>
            <a:ext cx="3123018" cy="2342263"/>
          </a:xfrm>
          <a:prstGeom prst="rect">
            <a:avLst/>
          </a:prstGeom>
        </p:spPr>
      </p:pic>
      <p:sp>
        <p:nvSpPr>
          <p:cNvPr id="33796" name="3 CuadroTexto"/>
          <p:cNvSpPr txBox="1">
            <a:spLocks noChangeArrowheads="1"/>
          </p:cNvSpPr>
          <p:nvPr/>
        </p:nvSpPr>
        <p:spPr bwMode="auto">
          <a:xfrm>
            <a:off x="4716463" y="4581525"/>
            <a:ext cx="3959225" cy="646331"/>
          </a:xfrm>
          <a:prstGeom prst="rect">
            <a:avLst/>
          </a:prstGeom>
          <a:noFill/>
          <a:ln w="9525">
            <a:noFill/>
            <a:miter lim="800000"/>
            <a:headEnd/>
            <a:tailEnd/>
          </a:ln>
        </p:spPr>
        <p:txBody>
          <a:bodyPr>
            <a:spAutoFit/>
          </a:bodyPr>
          <a:lstStyle/>
          <a:p>
            <a:endParaRPr lang="es-MX" altLang="es-MX" dirty="0">
              <a:solidFill>
                <a:prstClr val="black"/>
              </a:solidFill>
            </a:endParaRPr>
          </a:p>
          <a:p>
            <a:endParaRPr lang="es-MX" altLang="es-MX" dirty="0">
              <a:solidFill>
                <a:prstClr val="black"/>
              </a:solidFill>
            </a:endParaRPr>
          </a:p>
        </p:txBody>
      </p:sp>
      <p:pic>
        <p:nvPicPr>
          <p:cNvPr id="5"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573504" y="2492896"/>
            <a:ext cx="3883025" cy="19271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6 CuadroTexto"/>
          <p:cNvSpPr txBox="1"/>
          <p:nvPr/>
        </p:nvSpPr>
        <p:spPr>
          <a:xfrm>
            <a:off x="2633458" y="2608295"/>
            <a:ext cx="3762374" cy="1477328"/>
          </a:xfrm>
          <a:prstGeom prst="rect">
            <a:avLst/>
          </a:prstGeom>
          <a:noFill/>
        </p:spPr>
        <p:txBody>
          <a:bodyPr wrap="square" rtlCol="0">
            <a:spAutoFit/>
          </a:bodyPr>
          <a:lstStyle/>
          <a:p>
            <a:pPr algn="ctr"/>
            <a:r>
              <a:rPr lang="es-MX" altLang="es-MX" sz="2400" b="1" dirty="0" smtClean="0">
                <a:solidFill>
                  <a:schemeClr val="bg1"/>
                </a:solidFill>
              </a:rPr>
              <a:t>CRÍA DE ANIMALES</a:t>
            </a:r>
          </a:p>
          <a:p>
            <a:pPr marL="0" lvl="1" algn="ctr"/>
            <a:r>
              <a:rPr lang="es-ES_tradnl" altLang="es-MX" sz="2400" b="1" dirty="0" smtClean="0">
                <a:solidFill>
                  <a:schemeClr val="bg1"/>
                </a:solidFill>
              </a:rPr>
              <a:t>Aves de corral</a:t>
            </a:r>
            <a:endParaRPr lang="es-ES_tradnl" altLang="es-MX" sz="2400" b="1" dirty="0">
              <a:solidFill>
                <a:schemeClr val="bg1"/>
              </a:solidFill>
            </a:endParaRPr>
          </a:p>
          <a:p>
            <a:pPr marL="0" lvl="1" algn="ctr"/>
            <a:r>
              <a:rPr lang="es-ES_tradnl" altLang="es-MX" sz="2400" b="1" dirty="0">
                <a:solidFill>
                  <a:schemeClr val="bg1"/>
                </a:solidFill>
              </a:rPr>
              <a:t> </a:t>
            </a:r>
            <a:r>
              <a:rPr lang="es-ES_tradnl" altLang="es-MX" sz="2400" b="1" dirty="0" smtClean="0">
                <a:solidFill>
                  <a:schemeClr val="bg1"/>
                </a:solidFill>
              </a:rPr>
              <a:t>Equinos Bovinos</a:t>
            </a:r>
            <a:endParaRPr lang="es-MX" altLang="es-MX" sz="2400" b="1" dirty="0">
              <a:solidFill>
                <a:schemeClr val="bg1"/>
              </a:solidFill>
            </a:endParaRPr>
          </a:p>
          <a:p>
            <a:endParaRPr lang="es-MX" dirty="0"/>
          </a:p>
        </p:txBody>
      </p:sp>
      <p:pic>
        <p:nvPicPr>
          <p:cNvPr id="10" name="9 Imagen"/>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396204" y="4454956"/>
            <a:ext cx="2747796" cy="2403044"/>
          </a:xfrm>
          <a:prstGeom prst="rect">
            <a:avLst/>
          </a:prstGeom>
        </p:spPr>
      </p:pic>
      <p:pic>
        <p:nvPicPr>
          <p:cNvPr id="11" name="10 Imagen"/>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308365" y="-9832"/>
            <a:ext cx="2856917" cy="2358710"/>
          </a:xfrm>
          <a:prstGeom prst="rect">
            <a:avLst/>
          </a:prstGeom>
        </p:spPr>
      </p:pic>
      <p:sp>
        <p:nvSpPr>
          <p:cNvPr id="15" name="Rectángulo 14"/>
          <p:cNvSpPr/>
          <p:nvPr/>
        </p:nvSpPr>
        <p:spPr>
          <a:xfrm>
            <a:off x="3945383" y="3983070"/>
            <a:ext cx="886781" cy="323165"/>
          </a:xfrm>
          <a:prstGeom prst="rect">
            <a:avLst/>
          </a:prstGeom>
        </p:spPr>
        <p:txBody>
          <a:bodyPr wrap="none">
            <a:spAutoFit/>
          </a:bodyPr>
          <a:lstStyle/>
          <a:p>
            <a:pPr algn="just">
              <a:lnSpc>
                <a:spcPct val="150000"/>
              </a:lnSpc>
              <a:spcAft>
                <a:spcPts val="0"/>
              </a:spcAft>
            </a:pPr>
            <a:r>
              <a:rPr lang="es-ES_tradnl" sz="1000" b="1" i="1" dirty="0" smtClean="0">
                <a:ea typeface="Calibri" panose="020F0502020204030204" pitchFamily="34" charset="0"/>
                <a:cs typeface="Times New Roman" panose="02020603050405020304" pitchFamily="18" charset="0"/>
              </a:rPr>
              <a:t>White</a:t>
            </a:r>
            <a:r>
              <a:rPr lang="es-ES_tradnl" sz="1000" b="1" i="1" dirty="0">
                <a:ea typeface="Calibri" panose="020F0502020204030204" pitchFamily="34" charset="0"/>
                <a:cs typeface="Times New Roman" panose="02020603050405020304" pitchFamily="18" charset="0"/>
              </a:rPr>
              <a:t>, 2013</a:t>
            </a:r>
            <a:endParaRPr lang="es-MX"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87643674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58778" y="2414284"/>
            <a:ext cx="3884711" cy="18788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Rectángulo"/>
          <p:cNvSpPr/>
          <p:nvPr/>
        </p:nvSpPr>
        <p:spPr>
          <a:xfrm>
            <a:off x="2692286" y="2564904"/>
            <a:ext cx="3679913" cy="1200329"/>
          </a:xfrm>
          <a:prstGeom prst="rect">
            <a:avLst/>
          </a:prstGeom>
        </p:spPr>
        <p:txBody>
          <a:bodyPr wrap="square">
            <a:spAutoFit/>
          </a:bodyPr>
          <a:lstStyle/>
          <a:p>
            <a:pPr lvl="0"/>
            <a:endParaRPr lang="es-MX" altLang="es-MX" sz="2400" b="1" dirty="0" smtClean="0">
              <a:solidFill>
                <a:schemeClr val="bg1"/>
              </a:solidFill>
            </a:endParaRPr>
          </a:p>
          <a:p>
            <a:pPr lvl="0" algn="ctr"/>
            <a:r>
              <a:rPr lang="es-MX" altLang="es-MX" sz="2400" b="1" dirty="0" smtClean="0">
                <a:solidFill>
                  <a:schemeClr val="bg1"/>
                </a:solidFill>
              </a:rPr>
              <a:t>ÁREA DE COMPOSTAJE </a:t>
            </a:r>
            <a:endParaRPr lang="es-MX" sz="2400" dirty="0" smtClean="0">
              <a:solidFill>
                <a:schemeClr val="bg1"/>
              </a:solidFill>
            </a:endParaRPr>
          </a:p>
        </p:txBody>
      </p:sp>
      <p:pic>
        <p:nvPicPr>
          <p:cNvPr id="8" name="7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92180" y="4581128"/>
            <a:ext cx="2951820" cy="2285873"/>
          </a:xfrm>
          <a:prstGeom prst="rect">
            <a:avLst/>
          </a:prstGeom>
        </p:spPr>
      </p:pic>
      <p:sp>
        <p:nvSpPr>
          <p:cNvPr id="11" name="10 Rectángulo"/>
          <p:cNvSpPr/>
          <p:nvPr/>
        </p:nvSpPr>
        <p:spPr>
          <a:xfrm>
            <a:off x="0" y="0"/>
            <a:ext cx="3059832" cy="2276871"/>
          </a:xfrm>
          <a:prstGeom prst="rect">
            <a:avLst/>
          </a:prstGeom>
          <a:blipFill>
            <a:blip r:embed="rId4" cstate="print">
              <a:extLst/>
            </a:blip>
            <a:srcRect/>
            <a:stretch>
              <a:fillRect t="-11000" b="-11000"/>
            </a:stretch>
          </a:blipFill>
        </p:spPr>
        <p:style>
          <a:lnRef idx="2">
            <a:schemeClr val="lt1">
              <a:hueOff val="0"/>
              <a:satOff val="0"/>
              <a:lumOff val="0"/>
              <a:alphaOff val="0"/>
            </a:schemeClr>
          </a:lnRef>
          <a:fillRef idx="1">
            <a:scrgbClr r="0" g="0" b="0"/>
          </a:fillRef>
          <a:effectRef idx="0">
            <a:schemeClr val="accent4">
              <a:tint val="50000"/>
              <a:hueOff val="0"/>
              <a:satOff val="0"/>
              <a:lumOff val="0"/>
              <a:alphaOff val="0"/>
            </a:schemeClr>
          </a:effectRef>
          <a:fontRef idx="minor">
            <a:schemeClr val="lt1">
              <a:hueOff val="0"/>
              <a:satOff val="0"/>
              <a:lumOff val="0"/>
              <a:alphaOff val="0"/>
            </a:schemeClr>
          </a:fontRef>
        </p:style>
      </p:sp>
      <p:pic>
        <p:nvPicPr>
          <p:cNvPr id="13" name="12 Imagen" descr="DSC04746.JPG"/>
          <p:cNvPicPr>
            <a:picLocks noChangeAspect="1"/>
          </p:cNvPicPr>
          <p:nvPr/>
        </p:nvPicPr>
        <p:blipFill>
          <a:blip r:embed="rId5" cstate="print"/>
          <a:stretch>
            <a:fillRect/>
          </a:stretch>
        </p:blipFill>
        <p:spPr>
          <a:xfrm>
            <a:off x="6300192" y="-1"/>
            <a:ext cx="2843808" cy="2281881"/>
          </a:xfrm>
          <a:prstGeom prst="rect">
            <a:avLst/>
          </a:prstGeom>
        </p:spPr>
      </p:pic>
      <p:pic>
        <p:nvPicPr>
          <p:cNvPr id="14" name="13 Imagen" descr="DSC05285.JPG"/>
          <p:cNvPicPr>
            <a:picLocks noChangeAspect="1"/>
          </p:cNvPicPr>
          <p:nvPr/>
        </p:nvPicPr>
        <p:blipFill>
          <a:blip r:embed="rId6" cstate="print"/>
          <a:stretch>
            <a:fillRect/>
          </a:stretch>
        </p:blipFill>
        <p:spPr>
          <a:xfrm>
            <a:off x="0" y="4572763"/>
            <a:ext cx="3058984" cy="2294238"/>
          </a:xfrm>
          <a:prstGeom prst="rect">
            <a:avLst/>
          </a:prstGeom>
        </p:spPr>
      </p:pic>
      <p:sp>
        <p:nvSpPr>
          <p:cNvPr id="10" name="Rectángulo 9"/>
          <p:cNvSpPr/>
          <p:nvPr/>
        </p:nvSpPr>
        <p:spPr>
          <a:xfrm>
            <a:off x="3737855" y="4280863"/>
            <a:ext cx="886781" cy="323165"/>
          </a:xfrm>
          <a:prstGeom prst="rect">
            <a:avLst/>
          </a:prstGeom>
        </p:spPr>
        <p:txBody>
          <a:bodyPr wrap="none">
            <a:spAutoFit/>
          </a:bodyPr>
          <a:lstStyle/>
          <a:p>
            <a:pPr algn="just">
              <a:lnSpc>
                <a:spcPct val="150000"/>
              </a:lnSpc>
              <a:spcAft>
                <a:spcPts val="0"/>
              </a:spcAft>
            </a:pPr>
            <a:r>
              <a:rPr lang="es-ES_tradnl" sz="1000" b="1" i="1" dirty="0" smtClean="0">
                <a:ea typeface="Calibri" panose="020F0502020204030204" pitchFamily="34" charset="0"/>
                <a:cs typeface="Times New Roman" panose="02020603050405020304" pitchFamily="18" charset="0"/>
              </a:rPr>
              <a:t>White</a:t>
            </a:r>
            <a:r>
              <a:rPr lang="es-ES_tradnl" sz="1000" b="1" i="1" dirty="0">
                <a:ea typeface="Calibri" panose="020F0502020204030204" pitchFamily="34" charset="0"/>
                <a:cs typeface="Times New Roman" panose="02020603050405020304" pitchFamily="18" charset="0"/>
              </a:rPr>
              <a:t>, 2013</a:t>
            </a:r>
            <a:endParaRPr lang="es-MX"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87643674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58778" y="2414284"/>
            <a:ext cx="3884711" cy="18788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Rectángulo"/>
          <p:cNvSpPr/>
          <p:nvPr/>
        </p:nvSpPr>
        <p:spPr>
          <a:xfrm>
            <a:off x="2692287" y="2564904"/>
            <a:ext cx="3524672" cy="830997"/>
          </a:xfrm>
          <a:prstGeom prst="rect">
            <a:avLst/>
          </a:prstGeom>
        </p:spPr>
        <p:txBody>
          <a:bodyPr wrap="square">
            <a:spAutoFit/>
          </a:bodyPr>
          <a:lstStyle/>
          <a:p>
            <a:pPr algn="ctr"/>
            <a:endParaRPr lang="es-MX" sz="2400" b="1" dirty="0" smtClean="0">
              <a:solidFill>
                <a:schemeClr val="bg1"/>
              </a:solidFill>
            </a:endParaRPr>
          </a:p>
          <a:p>
            <a:pPr algn="ctr"/>
            <a:r>
              <a:rPr lang="es-MX" sz="2400" b="1" dirty="0" smtClean="0">
                <a:solidFill>
                  <a:schemeClr val="bg1"/>
                </a:solidFill>
              </a:rPr>
              <a:t>BODEGAS</a:t>
            </a:r>
          </a:p>
        </p:txBody>
      </p:sp>
      <p:pic>
        <p:nvPicPr>
          <p:cNvPr id="11" name="10 Imagen" descr="DSC00009.JPG"/>
          <p:cNvPicPr>
            <a:picLocks noChangeAspect="1"/>
          </p:cNvPicPr>
          <p:nvPr/>
        </p:nvPicPr>
        <p:blipFill>
          <a:blip r:embed="rId3" cstate="print"/>
          <a:stretch>
            <a:fillRect/>
          </a:stretch>
        </p:blipFill>
        <p:spPr>
          <a:xfrm>
            <a:off x="0" y="0"/>
            <a:ext cx="3059832" cy="2294874"/>
          </a:xfrm>
          <a:prstGeom prst="rect">
            <a:avLst/>
          </a:prstGeom>
        </p:spPr>
      </p:pic>
      <p:pic>
        <p:nvPicPr>
          <p:cNvPr id="13" name="12 Imagen" descr="DSC05696.JPG"/>
          <p:cNvPicPr>
            <a:picLocks noChangeAspect="1"/>
          </p:cNvPicPr>
          <p:nvPr/>
        </p:nvPicPr>
        <p:blipFill>
          <a:blip r:embed="rId4" cstate="print"/>
          <a:stretch>
            <a:fillRect/>
          </a:stretch>
        </p:blipFill>
        <p:spPr>
          <a:xfrm>
            <a:off x="6228185" y="0"/>
            <a:ext cx="2915816" cy="2276872"/>
          </a:xfrm>
          <a:prstGeom prst="rect">
            <a:avLst/>
          </a:prstGeom>
        </p:spPr>
      </p:pic>
      <p:pic>
        <p:nvPicPr>
          <p:cNvPr id="14" name="13 Imagen" descr="DSC05287.JPG"/>
          <p:cNvPicPr>
            <a:picLocks noChangeAspect="1"/>
          </p:cNvPicPr>
          <p:nvPr/>
        </p:nvPicPr>
        <p:blipFill>
          <a:blip r:embed="rId5" cstate="print"/>
          <a:stretch>
            <a:fillRect/>
          </a:stretch>
        </p:blipFill>
        <p:spPr>
          <a:xfrm>
            <a:off x="0" y="4581128"/>
            <a:ext cx="3131840" cy="2276872"/>
          </a:xfrm>
          <a:prstGeom prst="rect">
            <a:avLst/>
          </a:prstGeom>
        </p:spPr>
      </p:pic>
      <p:pic>
        <p:nvPicPr>
          <p:cNvPr id="16" name="15 Imagen" descr="DSC00064.JPG"/>
          <p:cNvPicPr>
            <a:picLocks noChangeAspect="1"/>
          </p:cNvPicPr>
          <p:nvPr/>
        </p:nvPicPr>
        <p:blipFill>
          <a:blip r:embed="rId6" cstate="print"/>
          <a:stretch>
            <a:fillRect/>
          </a:stretch>
        </p:blipFill>
        <p:spPr>
          <a:xfrm>
            <a:off x="6012160" y="4581128"/>
            <a:ext cx="3131840" cy="2276872"/>
          </a:xfrm>
          <a:prstGeom prst="rect">
            <a:avLst/>
          </a:prstGeom>
        </p:spPr>
      </p:pic>
      <p:sp>
        <p:nvSpPr>
          <p:cNvPr id="10" name="Rectángulo 9"/>
          <p:cNvSpPr/>
          <p:nvPr/>
        </p:nvSpPr>
        <p:spPr>
          <a:xfrm>
            <a:off x="3757227" y="4302612"/>
            <a:ext cx="886781" cy="323165"/>
          </a:xfrm>
          <a:prstGeom prst="rect">
            <a:avLst/>
          </a:prstGeom>
        </p:spPr>
        <p:txBody>
          <a:bodyPr wrap="none">
            <a:spAutoFit/>
          </a:bodyPr>
          <a:lstStyle/>
          <a:p>
            <a:pPr algn="just">
              <a:lnSpc>
                <a:spcPct val="150000"/>
              </a:lnSpc>
              <a:spcAft>
                <a:spcPts val="0"/>
              </a:spcAft>
            </a:pPr>
            <a:r>
              <a:rPr lang="es-ES_tradnl" sz="1000" b="1" i="1" dirty="0" smtClean="0">
                <a:ea typeface="Calibri" panose="020F0502020204030204" pitchFamily="34" charset="0"/>
                <a:cs typeface="Times New Roman" panose="02020603050405020304" pitchFamily="18" charset="0"/>
              </a:rPr>
              <a:t>White</a:t>
            </a:r>
            <a:r>
              <a:rPr lang="es-ES_tradnl" sz="1000" b="1" i="1" dirty="0">
                <a:ea typeface="Calibri" panose="020F0502020204030204" pitchFamily="34" charset="0"/>
                <a:cs typeface="Times New Roman" panose="02020603050405020304" pitchFamily="18" charset="0"/>
              </a:rPr>
              <a:t>, 2013</a:t>
            </a:r>
            <a:endParaRPr lang="es-MX"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87643674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0825" y="549275"/>
            <a:ext cx="8534400" cy="758825"/>
          </a:xfrm>
        </p:spPr>
        <p:txBody>
          <a:bodyPr>
            <a:normAutofit fontScale="90000"/>
          </a:bodyPr>
          <a:lstStyle/>
          <a:p>
            <a:pPr eaLnBrk="1" fontAlgn="auto" hangingPunct="1">
              <a:spcAft>
                <a:spcPts val="0"/>
              </a:spcAft>
              <a:defRPr/>
            </a:pPr>
            <a:r>
              <a:rPr lang="es-MX" b="1" dirty="0" smtClean="0">
                <a:solidFill>
                  <a:schemeClr val="tx1"/>
                </a:solidFill>
              </a:rPr>
              <a:t> </a:t>
            </a:r>
            <a:br>
              <a:rPr lang="es-MX" b="1" dirty="0" smtClean="0">
                <a:solidFill>
                  <a:schemeClr val="tx1"/>
                </a:solidFill>
              </a:rPr>
            </a:br>
            <a:endParaRPr lang="es-MX" b="1" dirty="0">
              <a:solidFill>
                <a:schemeClr val="tx1"/>
              </a:solidFill>
            </a:endParaRPr>
          </a:p>
        </p:txBody>
      </p:sp>
      <p:sp>
        <p:nvSpPr>
          <p:cNvPr id="9" name="8 Rectángulo"/>
          <p:cNvSpPr/>
          <p:nvPr/>
        </p:nvSpPr>
        <p:spPr>
          <a:xfrm>
            <a:off x="2987824" y="2996952"/>
            <a:ext cx="3168352" cy="840230"/>
          </a:xfrm>
          <a:prstGeom prst="rect">
            <a:avLst/>
          </a:prstGeom>
        </p:spPr>
        <p:style>
          <a:lnRef idx="1">
            <a:schemeClr val="accent2"/>
          </a:lnRef>
          <a:fillRef idx="3">
            <a:schemeClr val="accent2"/>
          </a:fillRef>
          <a:effectRef idx="2">
            <a:schemeClr val="accent2"/>
          </a:effectRef>
          <a:fontRef idx="minor">
            <a:schemeClr val="lt1"/>
          </a:fontRef>
        </p:style>
        <p:txBody>
          <a:bodyPr wrap="square">
            <a:spAutoFit/>
          </a:bodyPr>
          <a:lstStyle/>
          <a:p>
            <a:pPr lvl="0" algn="ctr" defTabSz="1155700">
              <a:lnSpc>
                <a:spcPct val="90000"/>
              </a:lnSpc>
              <a:spcAft>
                <a:spcPct val="35000"/>
              </a:spcAft>
            </a:pPr>
            <a:r>
              <a:rPr lang="es-MX" altLang="es-MX" b="1" dirty="0" smtClean="0"/>
              <a:t>Gordolobo, maíz  y plantas para elaborar escobas de varas </a:t>
            </a:r>
            <a:endParaRPr lang="es-MX" b="1" dirty="0"/>
          </a:p>
        </p:txBody>
      </p:sp>
      <p:pic>
        <p:nvPicPr>
          <p:cNvPr id="3" name="2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721" y="-8766"/>
            <a:ext cx="2951507" cy="2213630"/>
          </a:xfrm>
          <a:prstGeom prst="rect">
            <a:avLst/>
          </a:prstGeom>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71955" y="-8766"/>
            <a:ext cx="2951506" cy="2213630"/>
          </a:xfrm>
          <a:prstGeom prst="rect">
            <a:avLst/>
          </a:prstGeom>
        </p:spPr>
      </p:pic>
      <p:pic>
        <p:nvPicPr>
          <p:cNvPr id="10" name="9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0648" y="4437113"/>
            <a:ext cx="3294061" cy="2470546"/>
          </a:xfrm>
          <a:prstGeom prst="rect">
            <a:avLst/>
          </a:prstGeom>
        </p:spPr>
      </p:pic>
      <p:pic>
        <p:nvPicPr>
          <p:cNvPr id="12" name="11 Imagen"/>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909203" y="4437113"/>
            <a:ext cx="3227848" cy="2420887"/>
          </a:xfrm>
          <a:prstGeom prst="rect">
            <a:avLst/>
          </a:prstGeom>
        </p:spPr>
      </p:pic>
      <p:sp>
        <p:nvSpPr>
          <p:cNvPr id="14" name="13 Rectángulo"/>
          <p:cNvSpPr/>
          <p:nvPr/>
        </p:nvSpPr>
        <p:spPr>
          <a:xfrm>
            <a:off x="2915816" y="1484784"/>
            <a:ext cx="3168352" cy="1034129"/>
          </a:xfrm>
          <a:prstGeom prst="rect">
            <a:avLst/>
          </a:prstGeom>
        </p:spPr>
        <p:style>
          <a:lnRef idx="1">
            <a:schemeClr val="accent2"/>
          </a:lnRef>
          <a:fillRef idx="3">
            <a:schemeClr val="accent2"/>
          </a:fillRef>
          <a:effectRef idx="2">
            <a:schemeClr val="accent2"/>
          </a:effectRef>
          <a:fontRef idx="minor">
            <a:schemeClr val="lt1"/>
          </a:fontRef>
        </p:style>
        <p:txBody>
          <a:bodyPr wrap="square">
            <a:spAutoFit/>
          </a:bodyPr>
          <a:lstStyle/>
          <a:p>
            <a:pPr lvl="0" algn="ctr" defTabSz="1155700">
              <a:lnSpc>
                <a:spcPct val="90000"/>
              </a:lnSpc>
              <a:spcAft>
                <a:spcPct val="35000"/>
              </a:spcAft>
            </a:pPr>
            <a:r>
              <a:rPr lang="es-MX" altLang="es-MX" b="1" dirty="0" smtClean="0"/>
              <a:t>VIVIENDA,</a:t>
            </a:r>
          </a:p>
          <a:p>
            <a:pPr lvl="0" algn="ctr" defTabSz="1155700">
              <a:lnSpc>
                <a:spcPct val="90000"/>
              </a:lnSpc>
              <a:spcAft>
                <a:spcPct val="35000"/>
              </a:spcAft>
            </a:pPr>
            <a:r>
              <a:rPr lang="es-MX" altLang="es-MX" b="1" dirty="0" smtClean="0"/>
              <a:t> corredor y patio</a:t>
            </a:r>
          </a:p>
          <a:p>
            <a:pPr lvl="0" algn="ctr" defTabSz="1155700">
              <a:lnSpc>
                <a:spcPct val="90000"/>
              </a:lnSpc>
              <a:spcAft>
                <a:spcPct val="35000"/>
              </a:spcAft>
            </a:pPr>
            <a:r>
              <a:rPr lang="es-ES" b="1" i="1" dirty="0" err="1" smtClean="0"/>
              <a:t>tlecuil</a:t>
            </a:r>
            <a:r>
              <a:rPr lang="es-ES" b="1" dirty="0" smtClean="0"/>
              <a:t> o </a:t>
            </a:r>
            <a:r>
              <a:rPr lang="es-ES" b="1" i="1" dirty="0" err="1" smtClean="0"/>
              <a:t>tlecuilli</a:t>
            </a:r>
            <a:r>
              <a:rPr lang="es-ES" b="1" dirty="0" smtClean="0"/>
              <a:t> </a:t>
            </a:r>
            <a:endParaRPr lang="es-MX" altLang="es-MX" b="1" dirty="0" smtClean="0"/>
          </a:p>
        </p:txBody>
      </p:sp>
      <p:sp>
        <p:nvSpPr>
          <p:cNvPr id="15" name="Rectángulo 14"/>
          <p:cNvSpPr/>
          <p:nvPr/>
        </p:nvSpPr>
        <p:spPr>
          <a:xfrm>
            <a:off x="4056601" y="4643265"/>
            <a:ext cx="886781" cy="323165"/>
          </a:xfrm>
          <a:prstGeom prst="rect">
            <a:avLst/>
          </a:prstGeom>
        </p:spPr>
        <p:txBody>
          <a:bodyPr wrap="none">
            <a:spAutoFit/>
          </a:bodyPr>
          <a:lstStyle/>
          <a:p>
            <a:pPr algn="just">
              <a:lnSpc>
                <a:spcPct val="150000"/>
              </a:lnSpc>
              <a:spcAft>
                <a:spcPts val="0"/>
              </a:spcAft>
            </a:pPr>
            <a:r>
              <a:rPr lang="es-ES_tradnl" sz="1000" b="1" i="1" dirty="0" smtClean="0">
                <a:ea typeface="Calibri" panose="020F0502020204030204" pitchFamily="34" charset="0"/>
                <a:cs typeface="Times New Roman" panose="02020603050405020304" pitchFamily="18" charset="0"/>
              </a:rPr>
              <a:t>White</a:t>
            </a:r>
            <a:r>
              <a:rPr lang="es-ES_tradnl" sz="1000" b="1" i="1" dirty="0">
                <a:ea typeface="Calibri" panose="020F0502020204030204" pitchFamily="34" charset="0"/>
                <a:cs typeface="Times New Roman" panose="02020603050405020304" pitchFamily="18" charset="0"/>
              </a:rPr>
              <a:t>, 2013</a:t>
            </a:r>
            <a:endParaRPr lang="es-MX"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21 Rectángulo redondeado"/>
          <p:cNvSpPr/>
          <p:nvPr/>
        </p:nvSpPr>
        <p:spPr>
          <a:xfrm>
            <a:off x="2699792" y="2420888"/>
            <a:ext cx="3600400" cy="1224136"/>
          </a:xfrm>
          <a:prstGeom prst="roundRect">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r>
              <a:rPr lang="es-MX" b="1" dirty="0" smtClean="0"/>
              <a:t>DELIMITACIONES </a:t>
            </a:r>
          </a:p>
          <a:p>
            <a:pPr algn="ctr"/>
            <a:r>
              <a:rPr lang="es-MX" b="1" dirty="0" smtClean="0"/>
              <a:t>Cercos </a:t>
            </a:r>
            <a:r>
              <a:rPr lang="es-MX" b="1" dirty="0"/>
              <a:t>vivos y tecorrales</a:t>
            </a:r>
          </a:p>
          <a:p>
            <a:pPr algn="ctr"/>
            <a:r>
              <a:rPr lang="es-MX" b="1" dirty="0"/>
              <a:t>17 especies</a:t>
            </a:r>
          </a:p>
        </p:txBody>
      </p:sp>
      <p:pic>
        <p:nvPicPr>
          <p:cNvPr id="4099" name="Picture 3" descr="F:\Entrevistas\H 8 solo sin nada\DSC05643.JPG"/>
          <p:cNvPicPr>
            <a:picLocks noChangeAspect="1" noChangeArrowheads="1"/>
          </p:cNvPicPr>
          <p:nvPr/>
        </p:nvPicPr>
        <p:blipFill>
          <a:blip r:embed="rId2" cstate="print"/>
          <a:srcRect/>
          <a:stretch>
            <a:fillRect/>
          </a:stretch>
        </p:blipFill>
        <p:spPr bwMode="auto">
          <a:xfrm>
            <a:off x="0" y="4799928"/>
            <a:ext cx="2744096" cy="2058072"/>
          </a:xfrm>
          <a:prstGeom prst="rect">
            <a:avLst/>
          </a:prstGeom>
          <a:noFill/>
        </p:spPr>
      </p:pic>
      <p:pic>
        <p:nvPicPr>
          <p:cNvPr id="4100" name="Picture 4" descr="F:\Entrevistas\H 8 solo sin nada\DSC00039.JPG"/>
          <p:cNvPicPr>
            <a:picLocks noChangeAspect="1" noChangeArrowheads="1"/>
          </p:cNvPicPr>
          <p:nvPr/>
        </p:nvPicPr>
        <p:blipFill>
          <a:blip r:embed="rId3" cstate="print"/>
          <a:srcRect/>
          <a:stretch>
            <a:fillRect/>
          </a:stretch>
        </p:blipFill>
        <p:spPr bwMode="auto">
          <a:xfrm>
            <a:off x="-1" y="-1"/>
            <a:ext cx="3081295" cy="2310971"/>
          </a:xfrm>
          <a:prstGeom prst="rect">
            <a:avLst/>
          </a:prstGeom>
          <a:noFill/>
        </p:spPr>
      </p:pic>
      <p:pic>
        <p:nvPicPr>
          <p:cNvPr id="4104" name="Picture 8" descr="F:\Entrevistas\H 2 enfrente de la iglesia\DSC00024.JPG"/>
          <p:cNvPicPr>
            <a:picLocks noChangeAspect="1" noChangeArrowheads="1"/>
          </p:cNvPicPr>
          <p:nvPr/>
        </p:nvPicPr>
        <p:blipFill>
          <a:blip r:embed="rId4" cstate="print"/>
          <a:srcRect/>
          <a:stretch>
            <a:fillRect/>
          </a:stretch>
        </p:blipFill>
        <p:spPr bwMode="auto">
          <a:xfrm>
            <a:off x="6399904" y="4799928"/>
            <a:ext cx="2744096" cy="2058072"/>
          </a:xfrm>
          <a:prstGeom prst="rect">
            <a:avLst/>
          </a:prstGeom>
          <a:noFill/>
        </p:spPr>
      </p:pic>
      <p:pic>
        <p:nvPicPr>
          <p:cNvPr id="4107" name="Picture 11" descr="F:\Entrevistas\H 2 enfrente de la iglesia\DSC05258.JPG"/>
          <p:cNvPicPr>
            <a:picLocks noChangeAspect="1" noChangeArrowheads="1"/>
          </p:cNvPicPr>
          <p:nvPr/>
        </p:nvPicPr>
        <p:blipFill>
          <a:blip r:embed="rId5" cstate="print"/>
          <a:srcRect/>
          <a:stretch>
            <a:fillRect/>
          </a:stretch>
        </p:blipFill>
        <p:spPr bwMode="auto">
          <a:xfrm>
            <a:off x="5916151" y="0"/>
            <a:ext cx="3227850" cy="2420888"/>
          </a:xfrm>
          <a:prstGeom prst="rect">
            <a:avLst/>
          </a:prstGeom>
          <a:noFill/>
        </p:spPr>
      </p:pic>
      <p:sp>
        <p:nvSpPr>
          <p:cNvPr id="14" name="13 Rectángulo redondeado"/>
          <p:cNvSpPr/>
          <p:nvPr/>
        </p:nvSpPr>
        <p:spPr>
          <a:xfrm>
            <a:off x="2771800" y="3789040"/>
            <a:ext cx="3600400" cy="1224136"/>
          </a:xfrm>
          <a:prstGeom prst="roundRect">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r>
              <a:rPr lang="es-MX" b="1" dirty="0" smtClean="0"/>
              <a:t>Yuca, chirimoya, jacaranda.</a:t>
            </a:r>
          </a:p>
          <a:p>
            <a:pPr algn="ctr"/>
            <a:r>
              <a:rPr lang="es-MX" b="1" dirty="0" smtClean="0"/>
              <a:t>Pericón, Agrios, santa maría.  </a:t>
            </a:r>
            <a:endParaRPr lang="es-MX" b="1" dirty="0"/>
          </a:p>
        </p:txBody>
      </p:sp>
      <p:sp>
        <p:nvSpPr>
          <p:cNvPr id="15" name="Rectángulo 14"/>
          <p:cNvSpPr/>
          <p:nvPr/>
        </p:nvSpPr>
        <p:spPr>
          <a:xfrm>
            <a:off x="3792722" y="4799928"/>
            <a:ext cx="886781" cy="323165"/>
          </a:xfrm>
          <a:prstGeom prst="rect">
            <a:avLst/>
          </a:prstGeom>
        </p:spPr>
        <p:txBody>
          <a:bodyPr wrap="none">
            <a:spAutoFit/>
          </a:bodyPr>
          <a:lstStyle/>
          <a:p>
            <a:pPr algn="just">
              <a:lnSpc>
                <a:spcPct val="150000"/>
              </a:lnSpc>
              <a:spcAft>
                <a:spcPts val="0"/>
              </a:spcAft>
            </a:pPr>
            <a:r>
              <a:rPr lang="es-ES_tradnl" sz="1000" b="1" i="1" dirty="0" smtClean="0">
                <a:ea typeface="Calibri" panose="020F0502020204030204" pitchFamily="34" charset="0"/>
                <a:cs typeface="Times New Roman" panose="02020603050405020304" pitchFamily="18" charset="0"/>
              </a:rPr>
              <a:t>White</a:t>
            </a:r>
            <a:r>
              <a:rPr lang="es-ES_tradnl" sz="1000" b="1" i="1" dirty="0">
                <a:ea typeface="Calibri" panose="020F0502020204030204" pitchFamily="34" charset="0"/>
                <a:cs typeface="Times New Roman" panose="02020603050405020304" pitchFamily="18" charset="0"/>
              </a:rPr>
              <a:t>, 2013</a:t>
            </a:r>
            <a:endParaRPr lang="es-MX"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descr="F:\Entrevistas\H 2 enfrente de la iglesia\DSC04776.JPG"/>
          <p:cNvPicPr>
            <a:picLocks noChangeAspect="1" noChangeArrowheads="1"/>
          </p:cNvPicPr>
          <p:nvPr/>
        </p:nvPicPr>
        <p:blipFill>
          <a:blip r:embed="rId2" cstate="print"/>
          <a:srcRect/>
          <a:stretch>
            <a:fillRect/>
          </a:stretch>
        </p:blipFill>
        <p:spPr bwMode="auto">
          <a:xfrm>
            <a:off x="-1" y="0"/>
            <a:ext cx="3227851" cy="2420888"/>
          </a:xfrm>
          <a:prstGeom prst="rect">
            <a:avLst/>
          </a:prstGeom>
          <a:noFill/>
        </p:spPr>
      </p:pic>
      <p:pic>
        <p:nvPicPr>
          <p:cNvPr id="3077" name="Picture 5" descr="F:\Entrevistas\H 2 enfrente de la iglesia\DSC04780.JPG"/>
          <p:cNvPicPr>
            <a:picLocks noChangeAspect="1" noChangeArrowheads="1"/>
          </p:cNvPicPr>
          <p:nvPr/>
        </p:nvPicPr>
        <p:blipFill>
          <a:blip r:embed="rId3" cstate="print"/>
          <a:srcRect/>
          <a:stretch>
            <a:fillRect/>
          </a:stretch>
        </p:blipFill>
        <p:spPr bwMode="auto">
          <a:xfrm>
            <a:off x="-1" y="4653136"/>
            <a:ext cx="2939819" cy="2204864"/>
          </a:xfrm>
          <a:prstGeom prst="rect">
            <a:avLst/>
          </a:prstGeom>
          <a:noFill/>
        </p:spPr>
      </p:pic>
      <p:pic>
        <p:nvPicPr>
          <p:cNvPr id="3081" name="Picture 9" descr="F:\Entrevistas\H 2 enfrente de la iglesia\DSC00032.JPG"/>
          <p:cNvPicPr>
            <a:picLocks noChangeAspect="1" noChangeArrowheads="1"/>
          </p:cNvPicPr>
          <p:nvPr/>
        </p:nvPicPr>
        <p:blipFill>
          <a:blip r:embed="rId4" cstate="print"/>
          <a:srcRect/>
          <a:stretch>
            <a:fillRect/>
          </a:stretch>
        </p:blipFill>
        <p:spPr bwMode="auto">
          <a:xfrm>
            <a:off x="6180811" y="4653136"/>
            <a:ext cx="2963189" cy="2222392"/>
          </a:xfrm>
          <a:prstGeom prst="rect">
            <a:avLst/>
          </a:prstGeom>
          <a:noFill/>
        </p:spPr>
      </p:pic>
      <p:pic>
        <p:nvPicPr>
          <p:cNvPr id="3084" name="Picture 12" descr="F:\Entrevistas\H 4 la de las vacas lecheras\DSC05376.JPG"/>
          <p:cNvPicPr>
            <a:picLocks noChangeAspect="1" noChangeArrowheads="1"/>
          </p:cNvPicPr>
          <p:nvPr/>
        </p:nvPicPr>
        <p:blipFill>
          <a:blip r:embed="rId5" cstate="print"/>
          <a:srcRect/>
          <a:stretch>
            <a:fillRect/>
          </a:stretch>
        </p:blipFill>
        <p:spPr bwMode="auto">
          <a:xfrm>
            <a:off x="5916149" y="0"/>
            <a:ext cx="3227851" cy="2420888"/>
          </a:xfrm>
          <a:prstGeom prst="rect">
            <a:avLst/>
          </a:prstGeom>
          <a:noFill/>
        </p:spPr>
      </p:pic>
      <p:sp>
        <p:nvSpPr>
          <p:cNvPr id="15" name="14 Rectángulo redondeado"/>
          <p:cNvSpPr/>
          <p:nvPr/>
        </p:nvSpPr>
        <p:spPr>
          <a:xfrm>
            <a:off x="2699792" y="2420888"/>
            <a:ext cx="3600400" cy="1224136"/>
          </a:xfrm>
          <a:prstGeom prst="roundRect">
            <a:avLst/>
          </a:prstGeom>
          <a:ln/>
        </p:spPr>
        <p:style>
          <a:lnRef idx="1">
            <a:schemeClr val="accent2"/>
          </a:lnRef>
          <a:fillRef idx="3">
            <a:schemeClr val="accent2"/>
          </a:fillRef>
          <a:effectRef idx="2">
            <a:schemeClr val="accent2"/>
          </a:effectRef>
          <a:fontRef idx="minor">
            <a:schemeClr val="lt1"/>
          </a:fontRef>
        </p:style>
        <p:txBody>
          <a:bodyPr rtlCol="0" anchor="ctr"/>
          <a:lstStyle/>
          <a:p>
            <a:pPr lvl="0" algn="ctr" defTabSz="1155700">
              <a:lnSpc>
                <a:spcPct val="90000"/>
              </a:lnSpc>
              <a:spcAft>
                <a:spcPct val="35000"/>
              </a:spcAft>
            </a:pPr>
            <a:endParaRPr lang="es-MX" altLang="es-MX" b="1" dirty="0" smtClean="0"/>
          </a:p>
          <a:p>
            <a:pPr lvl="0" algn="ctr" defTabSz="1155700">
              <a:lnSpc>
                <a:spcPct val="90000"/>
              </a:lnSpc>
              <a:spcAft>
                <a:spcPct val="35000"/>
              </a:spcAft>
            </a:pPr>
            <a:r>
              <a:rPr lang="es-MX" altLang="es-MX" b="1" dirty="0" smtClean="0"/>
              <a:t>HORTALIZA</a:t>
            </a:r>
          </a:p>
          <a:p>
            <a:pPr algn="ctr"/>
            <a:endParaRPr lang="es-MX" dirty="0"/>
          </a:p>
        </p:txBody>
      </p:sp>
      <p:sp>
        <p:nvSpPr>
          <p:cNvPr id="14" name="13 Rectángulo redondeado"/>
          <p:cNvSpPr/>
          <p:nvPr/>
        </p:nvSpPr>
        <p:spPr>
          <a:xfrm>
            <a:off x="2771800" y="3789040"/>
            <a:ext cx="3600400" cy="1224136"/>
          </a:xfrm>
          <a:prstGeom prst="roundRect">
            <a:avLst/>
          </a:prstGeom>
          <a:ln/>
        </p:spPr>
        <p:style>
          <a:lnRef idx="1">
            <a:schemeClr val="accent2"/>
          </a:lnRef>
          <a:fillRef idx="3">
            <a:schemeClr val="accent2"/>
          </a:fillRef>
          <a:effectRef idx="2">
            <a:schemeClr val="accent2"/>
          </a:effectRef>
          <a:fontRef idx="minor">
            <a:schemeClr val="lt1"/>
          </a:fontRef>
        </p:style>
        <p:txBody>
          <a:bodyPr rtlCol="0" anchor="ctr"/>
          <a:lstStyle/>
          <a:p>
            <a:pPr lvl="0" algn="ctr" defTabSz="1155700">
              <a:lnSpc>
                <a:spcPct val="90000"/>
              </a:lnSpc>
              <a:spcAft>
                <a:spcPct val="35000"/>
              </a:spcAft>
            </a:pPr>
            <a:endParaRPr lang="es-MX" altLang="es-MX" b="1" dirty="0" smtClean="0"/>
          </a:p>
          <a:p>
            <a:pPr lvl="0" algn="ctr" defTabSz="1155700">
              <a:lnSpc>
                <a:spcPct val="90000"/>
              </a:lnSpc>
              <a:spcAft>
                <a:spcPct val="35000"/>
              </a:spcAft>
            </a:pPr>
            <a:r>
              <a:rPr lang="es-MX" altLang="es-MX" b="1" dirty="0" smtClean="0"/>
              <a:t>Lechuga, zanahoria, brócoli</a:t>
            </a:r>
          </a:p>
          <a:p>
            <a:pPr lvl="0" algn="ctr" defTabSz="1155700">
              <a:lnSpc>
                <a:spcPct val="90000"/>
              </a:lnSpc>
              <a:spcAft>
                <a:spcPct val="35000"/>
              </a:spcAft>
            </a:pPr>
            <a:r>
              <a:rPr lang="es-MX" b="1" dirty="0" smtClean="0"/>
              <a:t>Santa maría, ajenjo</a:t>
            </a:r>
            <a:endParaRPr lang="es-MX" b="1" dirty="0"/>
          </a:p>
          <a:p>
            <a:pPr algn="ctr"/>
            <a:endParaRPr lang="es-MX" dirty="0"/>
          </a:p>
        </p:txBody>
      </p:sp>
      <p:sp>
        <p:nvSpPr>
          <p:cNvPr id="16" name="Rectángulo 15"/>
          <p:cNvSpPr/>
          <p:nvPr/>
        </p:nvSpPr>
        <p:spPr>
          <a:xfrm>
            <a:off x="3744716" y="4905599"/>
            <a:ext cx="886781" cy="323165"/>
          </a:xfrm>
          <a:prstGeom prst="rect">
            <a:avLst/>
          </a:prstGeom>
        </p:spPr>
        <p:txBody>
          <a:bodyPr wrap="none">
            <a:spAutoFit/>
          </a:bodyPr>
          <a:lstStyle/>
          <a:p>
            <a:pPr algn="just">
              <a:lnSpc>
                <a:spcPct val="150000"/>
              </a:lnSpc>
              <a:spcAft>
                <a:spcPts val="0"/>
              </a:spcAft>
            </a:pPr>
            <a:r>
              <a:rPr lang="es-ES_tradnl" sz="1000" b="1" i="1" dirty="0" smtClean="0">
                <a:ea typeface="Calibri" panose="020F0502020204030204" pitchFamily="34" charset="0"/>
                <a:cs typeface="Times New Roman" panose="02020603050405020304" pitchFamily="18" charset="0"/>
              </a:rPr>
              <a:t>White</a:t>
            </a:r>
            <a:r>
              <a:rPr lang="es-ES_tradnl" sz="1000" b="1" i="1" dirty="0">
                <a:ea typeface="Calibri" panose="020F0502020204030204" pitchFamily="34" charset="0"/>
                <a:cs typeface="Times New Roman" panose="02020603050405020304" pitchFamily="18" charset="0"/>
              </a:rPr>
              <a:t>, 2013</a:t>
            </a:r>
            <a:endParaRPr lang="es-MX"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14 Rectángulo redondeado"/>
          <p:cNvSpPr/>
          <p:nvPr/>
        </p:nvSpPr>
        <p:spPr>
          <a:xfrm>
            <a:off x="2843808" y="2852936"/>
            <a:ext cx="3600400" cy="1224136"/>
          </a:xfrm>
          <a:prstGeom prst="roundRect">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es-MX" dirty="0"/>
          </a:p>
        </p:txBody>
      </p:sp>
      <p:sp>
        <p:nvSpPr>
          <p:cNvPr id="10" name="9 Rectángulo"/>
          <p:cNvSpPr/>
          <p:nvPr/>
        </p:nvSpPr>
        <p:spPr>
          <a:xfrm>
            <a:off x="3335499" y="2959872"/>
            <a:ext cx="2196244" cy="937180"/>
          </a:xfrm>
          <a:prstGeom prst="rect">
            <a:avLst/>
          </a:prstGeom>
        </p:spPr>
        <p:txBody>
          <a:bodyPr wrap="square">
            <a:spAutoFit/>
          </a:bodyPr>
          <a:lstStyle/>
          <a:p>
            <a:pPr lvl="0" algn="ctr" defTabSz="1155700">
              <a:lnSpc>
                <a:spcPct val="90000"/>
              </a:lnSpc>
              <a:spcAft>
                <a:spcPct val="35000"/>
              </a:spcAft>
            </a:pPr>
            <a:r>
              <a:rPr lang="es-MX" altLang="es-MX" b="1" dirty="0" smtClean="0">
                <a:solidFill>
                  <a:schemeClr val="bg1"/>
                </a:solidFill>
              </a:rPr>
              <a:t>VEGETACIÓN SECUNDARIA</a:t>
            </a:r>
          </a:p>
          <a:p>
            <a:pPr lvl="0" algn="ctr" defTabSz="1155700">
              <a:lnSpc>
                <a:spcPct val="90000"/>
              </a:lnSpc>
              <a:spcAft>
                <a:spcPct val="35000"/>
              </a:spcAft>
            </a:pPr>
            <a:r>
              <a:rPr lang="es-ES_tradnl" b="1" i="1" dirty="0" err="1" smtClean="0">
                <a:solidFill>
                  <a:schemeClr val="bg1"/>
                </a:solidFill>
              </a:rPr>
              <a:t>Muicle</a:t>
            </a:r>
            <a:endParaRPr lang="es-MX" dirty="0">
              <a:solidFill>
                <a:schemeClr val="bg1"/>
              </a:solidFill>
            </a:endParaRPr>
          </a:p>
        </p:txBody>
      </p:sp>
      <p:pic>
        <p:nvPicPr>
          <p:cNvPr id="3" name="2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961" y="0"/>
            <a:ext cx="3563889" cy="2672916"/>
          </a:xfrm>
          <a:prstGeom prst="rect">
            <a:avLst/>
          </a:prstGeom>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437" y="4365104"/>
            <a:ext cx="3323862" cy="2492896"/>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364088" y="0"/>
            <a:ext cx="3771826" cy="2828870"/>
          </a:xfrm>
          <a:prstGeom prst="rect">
            <a:avLst/>
          </a:prstGeom>
        </p:spPr>
      </p:pic>
      <p:pic>
        <p:nvPicPr>
          <p:cNvPr id="11" name="10 Imagen"/>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838860" y="4365104"/>
            <a:ext cx="3320718" cy="2490539"/>
          </a:xfrm>
          <a:prstGeom prst="rect">
            <a:avLst/>
          </a:prstGeom>
        </p:spPr>
      </p:pic>
      <p:sp>
        <p:nvSpPr>
          <p:cNvPr id="14" name="Rectángulo 13"/>
          <p:cNvSpPr/>
          <p:nvPr/>
        </p:nvSpPr>
        <p:spPr>
          <a:xfrm>
            <a:off x="4002595" y="4654212"/>
            <a:ext cx="886781" cy="323165"/>
          </a:xfrm>
          <a:prstGeom prst="rect">
            <a:avLst/>
          </a:prstGeom>
        </p:spPr>
        <p:txBody>
          <a:bodyPr wrap="none">
            <a:spAutoFit/>
          </a:bodyPr>
          <a:lstStyle/>
          <a:p>
            <a:pPr algn="just">
              <a:lnSpc>
                <a:spcPct val="150000"/>
              </a:lnSpc>
              <a:spcAft>
                <a:spcPts val="0"/>
              </a:spcAft>
            </a:pPr>
            <a:r>
              <a:rPr lang="es-ES_tradnl" sz="1000" b="1" i="1" dirty="0" smtClean="0">
                <a:ea typeface="Calibri" panose="020F0502020204030204" pitchFamily="34" charset="0"/>
                <a:cs typeface="Times New Roman" panose="02020603050405020304" pitchFamily="18" charset="0"/>
              </a:rPr>
              <a:t>White</a:t>
            </a:r>
            <a:r>
              <a:rPr lang="es-ES_tradnl" sz="1000" b="1" i="1" dirty="0">
                <a:ea typeface="Calibri" panose="020F0502020204030204" pitchFamily="34" charset="0"/>
                <a:cs typeface="Times New Roman" panose="02020603050405020304" pitchFamily="18" charset="0"/>
              </a:rPr>
              <a:t>, 2013</a:t>
            </a:r>
            <a:endParaRPr lang="es-MX"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323528" y="332656"/>
            <a:ext cx="8229600" cy="1143000"/>
          </a:xfrm>
        </p:spPr>
        <p:txBody>
          <a:bodyPr/>
          <a:lstStyle/>
          <a:p>
            <a:pPr eaLnBrk="1" hangingPunct="1"/>
            <a:r>
              <a:rPr lang="es-MX" altLang="es-MX" b="1" dirty="0" smtClean="0"/>
              <a:t>Presentación</a:t>
            </a:r>
            <a:endParaRPr lang="es-ES" altLang="es-MX" b="1" dirty="0" smtClean="0"/>
          </a:p>
        </p:txBody>
      </p:sp>
      <p:sp>
        <p:nvSpPr>
          <p:cNvPr id="9219" name="Rectangle 3"/>
          <p:cNvSpPr>
            <a:spLocks noGrp="1" noChangeArrowheads="1"/>
          </p:cNvSpPr>
          <p:nvPr>
            <p:ph type="body" idx="1"/>
          </p:nvPr>
        </p:nvSpPr>
        <p:spPr>
          <a:xfrm>
            <a:off x="457200" y="1600200"/>
            <a:ext cx="8229600" cy="5257800"/>
          </a:xfrm>
        </p:spPr>
        <p:txBody>
          <a:bodyPr>
            <a:normAutofit/>
          </a:bodyPr>
          <a:lstStyle/>
          <a:p>
            <a:pPr algn="just">
              <a:buNone/>
            </a:pPr>
            <a:r>
              <a:rPr lang="es-ES_tradnl" sz="2400" dirty="0" smtClean="0"/>
              <a:t>   El </a:t>
            </a:r>
            <a:r>
              <a:rPr lang="es-ES_tradnl" sz="2400" dirty="0"/>
              <a:t>huerto familiar generalmente es una porción de terreno aledaña a la casa </a:t>
            </a:r>
            <a:r>
              <a:rPr lang="es-ES_tradnl" sz="2400" dirty="0" smtClean="0"/>
              <a:t>habitación, </a:t>
            </a:r>
            <a:r>
              <a:rPr lang="es-ES_tradnl" sz="2400" dirty="0"/>
              <a:t>donde crece una amplia variedad de plantas (Pérez y Cruz, 1994; Rebollar-Domínguez </a:t>
            </a:r>
            <a:r>
              <a:rPr lang="es-ES_tradnl" sz="2400" i="1" dirty="0"/>
              <a:t>et al</a:t>
            </a:r>
            <a:r>
              <a:rPr lang="es-ES_tradnl" sz="2400" dirty="0"/>
              <a:t>., 2008</a:t>
            </a:r>
            <a:r>
              <a:rPr lang="es-ES_tradnl" sz="2400" dirty="0" smtClean="0"/>
              <a:t>). Éstos sistemas son </a:t>
            </a:r>
            <a:r>
              <a:rPr lang="es-MX" sz="2400" dirty="0" smtClean="0"/>
              <a:t>agroecosistemas </a:t>
            </a:r>
            <a:r>
              <a:rPr lang="es-MX" sz="2400" dirty="0"/>
              <a:t>que </a:t>
            </a:r>
            <a:r>
              <a:rPr lang="es-MX" sz="2400" dirty="0" smtClean="0"/>
              <a:t>conforman una </a:t>
            </a:r>
            <a:r>
              <a:rPr lang="es-MX" sz="2400" dirty="0"/>
              <a:t>estrategia de vida importante para </a:t>
            </a:r>
            <a:r>
              <a:rPr lang="es-MX" sz="2400" dirty="0" smtClean="0"/>
              <a:t>las familias en zonas rurales y suburbanas, </a:t>
            </a:r>
            <a:r>
              <a:rPr lang="es-MX" sz="2400" dirty="0"/>
              <a:t>al proveerles </a:t>
            </a:r>
            <a:r>
              <a:rPr lang="es-MX" sz="2400" dirty="0" smtClean="0"/>
              <a:t>de la infraestructura necesaria para sus labores cotidianas. Así como ingredientes </a:t>
            </a:r>
            <a:r>
              <a:rPr lang="es-MX" sz="2400" dirty="0"/>
              <a:t>utilizados en la elaboración de sus platillos </a:t>
            </a:r>
            <a:r>
              <a:rPr lang="es-MX" sz="2400" dirty="0" smtClean="0"/>
              <a:t>diarios </a:t>
            </a:r>
            <a:r>
              <a:rPr lang="es-MX" sz="2400" dirty="0"/>
              <a:t>(</a:t>
            </a:r>
            <a:r>
              <a:rPr lang="es-MX" sz="2400" dirty="0" err="1"/>
              <a:t>Cahuich</a:t>
            </a:r>
            <a:r>
              <a:rPr lang="es-MX" sz="2400" dirty="0"/>
              <a:t>-Campos, 2012</a:t>
            </a:r>
            <a:r>
              <a:rPr lang="es-MX" sz="2400" dirty="0" smtClean="0"/>
              <a:t>).</a:t>
            </a:r>
          </a:p>
          <a:p>
            <a:pPr algn="just">
              <a:buNone/>
            </a:pPr>
            <a:endParaRPr lang="es-ES" altLang="es-MX" sz="2400" dirty="0">
              <a:solidFill>
                <a:srgbClr val="FF0000"/>
              </a:solidFill>
            </a:endParaRPr>
          </a:p>
        </p:txBody>
      </p:sp>
    </p:spTree>
    <p:extLst>
      <p:ext uri="{BB962C8B-B14F-4D97-AF65-F5344CB8AC3E}">
        <p14:creationId xmlns:p14="http://schemas.microsoft.com/office/powerpoint/2010/main" val="196977459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18356" y="116632"/>
            <a:ext cx="8229600" cy="1447056"/>
          </a:xfrm>
        </p:spPr>
        <p:txBody>
          <a:bodyPr>
            <a:normAutofit fontScale="90000"/>
          </a:bodyPr>
          <a:lstStyle/>
          <a:p>
            <a:pPr algn="ctr"/>
            <a:r>
              <a:rPr lang="es-MX" i="1" dirty="0"/>
              <a:t/>
            </a:r>
            <a:br>
              <a:rPr lang="es-MX" i="1" dirty="0"/>
            </a:br>
            <a:r>
              <a:rPr lang="es-ES_tradnl" sz="4400" b="1" dirty="0"/>
              <a:t>Distribución global de huertos familiares</a:t>
            </a:r>
            <a:endParaRPr lang="es-MX" sz="4400" dirty="0"/>
          </a:p>
        </p:txBody>
      </p:sp>
      <p:pic>
        <p:nvPicPr>
          <p:cNvPr id="4" name="Marcador de contenido 3"/>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79512" y="1772816"/>
            <a:ext cx="8507288" cy="4896544"/>
          </a:xfrm>
          <a:prstGeom prst="rect">
            <a:avLst/>
          </a:prstGeom>
          <a:noFill/>
          <a:ln>
            <a:noFill/>
          </a:ln>
        </p:spPr>
      </p:pic>
      <p:sp>
        <p:nvSpPr>
          <p:cNvPr id="5" name="Rectángulo 4"/>
          <p:cNvSpPr/>
          <p:nvPr/>
        </p:nvSpPr>
        <p:spPr>
          <a:xfrm>
            <a:off x="0" y="6509156"/>
            <a:ext cx="1396536" cy="369332"/>
          </a:xfrm>
          <a:prstGeom prst="rect">
            <a:avLst/>
          </a:prstGeom>
        </p:spPr>
        <p:txBody>
          <a:bodyPr wrap="none">
            <a:spAutoFit/>
          </a:bodyPr>
          <a:lstStyle/>
          <a:p>
            <a:r>
              <a:rPr lang="es-ES_tradnl" sz="1000" b="1" i="1" dirty="0" err="1">
                <a:ea typeface="Calibri" panose="020F0502020204030204" pitchFamily="34" charset="0"/>
              </a:rPr>
              <a:t>Kumar</a:t>
            </a:r>
            <a:r>
              <a:rPr lang="es-ES_tradnl" sz="1000" b="1" i="1" dirty="0">
                <a:ea typeface="Calibri" panose="020F0502020204030204" pitchFamily="34" charset="0"/>
              </a:rPr>
              <a:t> y </a:t>
            </a:r>
            <a:r>
              <a:rPr lang="es-ES_tradnl" sz="1000" b="1" i="1" dirty="0" err="1">
                <a:ea typeface="Calibri" panose="020F0502020204030204" pitchFamily="34" charset="0"/>
              </a:rPr>
              <a:t>Nair</a:t>
            </a:r>
            <a:r>
              <a:rPr lang="es-ES_tradnl" sz="1000" b="1" i="1" dirty="0">
                <a:ea typeface="Calibri" panose="020F0502020204030204" pitchFamily="34" charset="0"/>
              </a:rPr>
              <a:t>, 2006</a:t>
            </a:r>
            <a:r>
              <a:rPr lang="es-ES_tradnl" b="1" i="1" dirty="0">
                <a:ea typeface="Calibri" panose="020F0502020204030204" pitchFamily="34" charset="0"/>
              </a:rPr>
              <a:t>.</a:t>
            </a:r>
            <a:endParaRPr lang="es-MX" dirty="0"/>
          </a:p>
        </p:txBody>
      </p:sp>
    </p:spTree>
    <p:extLst>
      <p:ext uri="{BB962C8B-B14F-4D97-AF65-F5344CB8AC3E}">
        <p14:creationId xmlns:p14="http://schemas.microsoft.com/office/powerpoint/2010/main" val="221790972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68319" y="0"/>
            <a:ext cx="8229600" cy="792088"/>
          </a:xfrm>
        </p:spPr>
        <p:txBody>
          <a:bodyPr>
            <a:normAutofit fontScale="90000"/>
          </a:bodyPr>
          <a:lstStyle/>
          <a:p>
            <a:pPr algn="ctr"/>
            <a:r>
              <a:rPr lang="es-MX" dirty="0"/>
              <a:t>Funciones de los H.F.</a:t>
            </a:r>
          </a:p>
        </p:txBody>
      </p:sp>
      <p:sp>
        <p:nvSpPr>
          <p:cNvPr id="3" name="Marcador de contenido 2"/>
          <p:cNvSpPr>
            <a:spLocks noGrp="1"/>
          </p:cNvSpPr>
          <p:nvPr>
            <p:ph idx="1"/>
          </p:nvPr>
        </p:nvSpPr>
        <p:spPr>
          <a:xfrm>
            <a:off x="5450129" y="1646867"/>
            <a:ext cx="3693871" cy="5164307"/>
          </a:xfrm>
        </p:spPr>
        <p:txBody>
          <a:bodyPr/>
          <a:lstStyle/>
          <a:p>
            <a:pPr marL="0" indent="0" algn="r">
              <a:buNone/>
            </a:pPr>
            <a:r>
              <a:rPr lang="es-MX" b="1" dirty="0" smtClean="0"/>
              <a:t>Ecológico y ambiental</a:t>
            </a:r>
          </a:p>
          <a:p>
            <a:pPr algn="r"/>
            <a:r>
              <a:rPr lang="es-ES" dirty="0" smtClean="0"/>
              <a:t>Conservación </a:t>
            </a:r>
            <a:r>
              <a:rPr lang="es-ES" dirty="0"/>
              <a:t>de numerosas especies y variedades de plantas cultivadas </a:t>
            </a:r>
            <a:r>
              <a:rPr lang="es-ES" i="1" dirty="0"/>
              <a:t>in </a:t>
            </a:r>
            <a:r>
              <a:rPr lang="es-ES" i="1" dirty="0" smtClean="0"/>
              <a:t>situ. </a:t>
            </a:r>
          </a:p>
          <a:p>
            <a:pPr algn="r"/>
            <a:r>
              <a:rPr lang="es-ES" dirty="0" smtClean="0"/>
              <a:t>Microclimas</a:t>
            </a:r>
          </a:p>
          <a:p>
            <a:pPr algn="r"/>
            <a:r>
              <a:rPr lang="es-ES" dirty="0" smtClean="0"/>
              <a:t>Tres estratos</a:t>
            </a:r>
          </a:p>
          <a:p>
            <a:pPr algn="ctr"/>
            <a:endParaRPr lang="es-MX" dirty="0"/>
          </a:p>
          <a:p>
            <a:pPr algn="ctr"/>
            <a:endParaRPr lang="es-MX" dirty="0"/>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124743"/>
            <a:ext cx="5652120" cy="5686431"/>
          </a:xfrm>
          <a:prstGeom prst="rect">
            <a:avLst/>
          </a:prstGeom>
        </p:spPr>
      </p:pic>
      <p:sp>
        <p:nvSpPr>
          <p:cNvPr id="6" name="Rectángulo 5"/>
          <p:cNvSpPr/>
          <p:nvPr/>
        </p:nvSpPr>
        <p:spPr>
          <a:xfrm>
            <a:off x="5652120" y="6564953"/>
            <a:ext cx="2372765" cy="246221"/>
          </a:xfrm>
          <a:prstGeom prst="rect">
            <a:avLst/>
          </a:prstGeom>
        </p:spPr>
        <p:txBody>
          <a:bodyPr wrap="none">
            <a:spAutoFit/>
          </a:bodyPr>
          <a:lstStyle/>
          <a:p>
            <a:r>
              <a:rPr lang="es-MX" sz="1000" dirty="0" smtClean="0"/>
              <a:t>mexiconservacion.files.wordpress.com</a:t>
            </a:r>
            <a:endParaRPr lang="es-MX" sz="1000" dirty="0"/>
          </a:p>
        </p:txBody>
      </p:sp>
    </p:spTree>
    <p:extLst>
      <p:ext uri="{BB962C8B-B14F-4D97-AF65-F5344CB8AC3E}">
        <p14:creationId xmlns:p14="http://schemas.microsoft.com/office/powerpoint/2010/main" val="214840085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23528" y="0"/>
            <a:ext cx="8229600" cy="564672"/>
          </a:xfrm>
        </p:spPr>
        <p:txBody>
          <a:bodyPr>
            <a:normAutofit fontScale="90000"/>
          </a:bodyPr>
          <a:lstStyle/>
          <a:p>
            <a:pPr algn="ctr"/>
            <a:r>
              <a:rPr lang="es-MX" dirty="0"/>
              <a:t>Funciones de los H.F.</a:t>
            </a:r>
          </a:p>
        </p:txBody>
      </p:sp>
      <p:sp>
        <p:nvSpPr>
          <p:cNvPr id="3" name="Marcador de contenido 2"/>
          <p:cNvSpPr>
            <a:spLocks noGrp="1"/>
          </p:cNvSpPr>
          <p:nvPr>
            <p:ph idx="1"/>
          </p:nvPr>
        </p:nvSpPr>
        <p:spPr>
          <a:xfrm>
            <a:off x="283374" y="836712"/>
            <a:ext cx="8229600" cy="4389120"/>
          </a:xfrm>
        </p:spPr>
        <p:txBody>
          <a:bodyPr/>
          <a:lstStyle/>
          <a:p>
            <a:pPr marL="0" indent="0" algn="ctr">
              <a:buNone/>
            </a:pPr>
            <a:r>
              <a:rPr lang="es-MX" b="1" dirty="0" smtClean="0"/>
              <a:t>Función económica</a:t>
            </a:r>
          </a:p>
          <a:p>
            <a:pPr algn="ctr">
              <a:buFont typeface="Wingdings" panose="05000000000000000000" pitchFamily="2" charset="2"/>
              <a:buChar char="q"/>
            </a:pPr>
            <a:r>
              <a:rPr lang="es-MX" dirty="0" smtClean="0"/>
              <a:t>Venta de productos a los mercados de la comunidad  </a:t>
            </a:r>
            <a:endParaRPr lang="es-MX"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07704" y="1916832"/>
            <a:ext cx="6372200" cy="4779150"/>
          </a:xfrm>
          <a:prstGeom prst="rect">
            <a:avLst/>
          </a:prstGeom>
        </p:spPr>
      </p:pic>
      <p:sp>
        <p:nvSpPr>
          <p:cNvPr id="5" name="Rectángulo 4"/>
          <p:cNvSpPr/>
          <p:nvPr/>
        </p:nvSpPr>
        <p:spPr>
          <a:xfrm>
            <a:off x="0" y="6476370"/>
            <a:ext cx="1326004" cy="246221"/>
          </a:xfrm>
          <a:prstGeom prst="rect">
            <a:avLst/>
          </a:prstGeom>
        </p:spPr>
        <p:txBody>
          <a:bodyPr wrap="none">
            <a:spAutoFit/>
          </a:bodyPr>
          <a:lstStyle/>
          <a:p>
            <a:r>
              <a:rPr lang="es-MX" sz="1000" dirty="0"/>
              <a:t>http://eldictamen.mx</a:t>
            </a:r>
          </a:p>
        </p:txBody>
      </p:sp>
    </p:spTree>
    <p:extLst>
      <p:ext uri="{BB962C8B-B14F-4D97-AF65-F5344CB8AC3E}">
        <p14:creationId xmlns:p14="http://schemas.microsoft.com/office/powerpoint/2010/main" val="365843912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95536" y="0"/>
            <a:ext cx="8229600" cy="764704"/>
          </a:xfrm>
        </p:spPr>
        <p:txBody>
          <a:bodyPr>
            <a:normAutofit fontScale="90000"/>
          </a:bodyPr>
          <a:lstStyle/>
          <a:p>
            <a:pPr algn="ctr"/>
            <a:r>
              <a:rPr lang="es-MX" dirty="0"/>
              <a:t>Funciones de los H.F.</a:t>
            </a:r>
          </a:p>
        </p:txBody>
      </p:sp>
      <p:sp>
        <p:nvSpPr>
          <p:cNvPr id="3" name="Marcador de contenido 2"/>
          <p:cNvSpPr>
            <a:spLocks noGrp="1"/>
          </p:cNvSpPr>
          <p:nvPr>
            <p:ph idx="1"/>
          </p:nvPr>
        </p:nvSpPr>
        <p:spPr>
          <a:xfrm>
            <a:off x="467544" y="620688"/>
            <a:ext cx="8229600" cy="4389120"/>
          </a:xfrm>
        </p:spPr>
        <p:txBody>
          <a:bodyPr/>
          <a:lstStyle/>
          <a:p>
            <a:pPr marL="0" indent="0" algn="ctr">
              <a:buNone/>
            </a:pPr>
            <a:r>
              <a:rPr lang="es-MX" b="1" dirty="0" smtClean="0"/>
              <a:t>Función lúdica</a:t>
            </a:r>
          </a:p>
          <a:p>
            <a:pPr algn="ctr"/>
            <a:r>
              <a:rPr lang="es-MX" dirty="0" smtClean="0"/>
              <a:t>Convivencia</a:t>
            </a:r>
          </a:p>
          <a:p>
            <a:pPr algn="ctr"/>
            <a:r>
              <a:rPr lang="es-MX" dirty="0" smtClean="0"/>
              <a:t>Unión familiar</a:t>
            </a:r>
          </a:p>
          <a:p>
            <a:pPr algn="ctr"/>
            <a:r>
              <a:rPr lang="es-MX" dirty="0" smtClean="0"/>
              <a:t>Socialización con la comunidad </a:t>
            </a:r>
            <a:endParaRPr lang="es-MX" dirty="0"/>
          </a:p>
        </p:txBody>
      </p:sp>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96155" y="2815248"/>
            <a:ext cx="5428362" cy="3053454"/>
          </a:xfrm>
          <a:prstGeom prst="rect">
            <a:avLst/>
          </a:prstGeom>
        </p:spPr>
      </p:pic>
      <p:sp>
        <p:nvSpPr>
          <p:cNvPr id="6" name="Rectángulo 5"/>
          <p:cNvSpPr/>
          <p:nvPr/>
        </p:nvSpPr>
        <p:spPr>
          <a:xfrm>
            <a:off x="0" y="6570927"/>
            <a:ext cx="2217274" cy="246221"/>
          </a:xfrm>
          <a:prstGeom prst="rect">
            <a:avLst/>
          </a:prstGeom>
        </p:spPr>
        <p:txBody>
          <a:bodyPr wrap="none">
            <a:spAutoFit/>
          </a:bodyPr>
          <a:lstStyle/>
          <a:p>
            <a:r>
              <a:rPr lang="es-MX" sz="1000" dirty="0" smtClean="0"/>
              <a:t>http</a:t>
            </a:r>
            <a:r>
              <a:rPr lang="es-MX" sz="1000" dirty="0"/>
              <a:t>://agronoticiasvenezuela.com.ve</a:t>
            </a:r>
          </a:p>
        </p:txBody>
      </p:sp>
      <p:sp>
        <p:nvSpPr>
          <p:cNvPr id="7" name="Rectángulo 6"/>
          <p:cNvSpPr/>
          <p:nvPr/>
        </p:nvSpPr>
        <p:spPr>
          <a:xfrm>
            <a:off x="5148064" y="6611779"/>
            <a:ext cx="1887055" cy="246221"/>
          </a:xfrm>
          <a:prstGeom prst="rect">
            <a:avLst/>
          </a:prstGeom>
        </p:spPr>
        <p:txBody>
          <a:bodyPr wrap="none">
            <a:spAutoFit/>
          </a:bodyPr>
          <a:lstStyle/>
          <a:p>
            <a:r>
              <a:rPr lang="es-MX" sz="1000" dirty="0"/>
              <a:t>http://www.revistaambienta.es</a:t>
            </a:r>
          </a:p>
        </p:txBody>
      </p:sp>
    </p:spTree>
    <p:extLst>
      <p:ext uri="{BB962C8B-B14F-4D97-AF65-F5344CB8AC3E}">
        <p14:creationId xmlns:p14="http://schemas.microsoft.com/office/powerpoint/2010/main" val="160866643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30397" y="0"/>
            <a:ext cx="8229600" cy="836712"/>
          </a:xfrm>
        </p:spPr>
        <p:txBody>
          <a:bodyPr/>
          <a:lstStyle/>
          <a:p>
            <a:pPr algn="ctr"/>
            <a:r>
              <a:rPr lang="es-MX" dirty="0" smtClean="0"/>
              <a:t>Funciones de los H.F.</a:t>
            </a:r>
            <a:endParaRPr lang="es-MX" dirty="0"/>
          </a:p>
        </p:txBody>
      </p:sp>
      <p:sp>
        <p:nvSpPr>
          <p:cNvPr id="3" name="Marcador de contenido 2"/>
          <p:cNvSpPr>
            <a:spLocks noGrp="1"/>
          </p:cNvSpPr>
          <p:nvPr>
            <p:ph idx="1"/>
          </p:nvPr>
        </p:nvSpPr>
        <p:spPr>
          <a:xfrm>
            <a:off x="0" y="1190003"/>
            <a:ext cx="8229600" cy="4389120"/>
          </a:xfrm>
        </p:spPr>
        <p:txBody>
          <a:bodyPr/>
          <a:lstStyle/>
          <a:p>
            <a:pPr marL="0" indent="0">
              <a:buNone/>
            </a:pPr>
            <a:r>
              <a:rPr lang="es-MX" b="1" dirty="0" smtClean="0"/>
              <a:t>Autoconsumo a las familias </a:t>
            </a:r>
            <a:endParaRPr lang="es-MX" b="1"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958" y="2121013"/>
            <a:ext cx="6294833" cy="4721125"/>
          </a:xfrm>
          <a:prstGeom prst="rect">
            <a:avLst/>
          </a:prstGeom>
        </p:spPr>
      </p:pic>
      <p:sp>
        <p:nvSpPr>
          <p:cNvPr id="6" name="Rectángulo 5"/>
          <p:cNvSpPr/>
          <p:nvPr/>
        </p:nvSpPr>
        <p:spPr>
          <a:xfrm>
            <a:off x="15636" y="6595917"/>
            <a:ext cx="2680542" cy="246221"/>
          </a:xfrm>
          <a:prstGeom prst="rect">
            <a:avLst/>
          </a:prstGeom>
        </p:spPr>
        <p:txBody>
          <a:bodyPr wrap="none">
            <a:spAutoFit/>
          </a:bodyPr>
          <a:lstStyle/>
          <a:p>
            <a:r>
              <a:rPr lang="es-MX" sz="1000">
                <a:solidFill>
                  <a:schemeClr val="bg1"/>
                </a:solidFill>
              </a:rPr>
              <a:t>https://huertocervantes.files.wordpress.com/</a:t>
            </a:r>
            <a:endParaRPr lang="es-MX" sz="1000" dirty="0">
              <a:solidFill>
                <a:schemeClr val="bg1"/>
              </a:solidFill>
            </a:endParaRPr>
          </a:p>
        </p:txBody>
      </p:sp>
    </p:spTree>
    <p:extLst>
      <p:ext uri="{BB962C8B-B14F-4D97-AF65-F5344CB8AC3E}">
        <p14:creationId xmlns:p14="http://schemas.microsoft.com/office/powerpoint/2010/main" val="123513043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http://www.cuamguadalajara.org/attachments/Image/mtm.jpg">
            <a:hlinkClick r:id="rId2"/>
          </p:cNvPr>
          <p:cNvPicPr>
            <a:picLocks noChangeAspect="1" noChangeArrowheads="1"/>
          </p:cNvPicPr>
          <p:nvPr/>
        </p:nvPicPr>
        <p:blipFill>
          <a:blip r:embed="rId3" cstate="print"/>
          <a:srcRect/>
          <a:stretch>
            <a:fillRect/>
          </a:stretch>
        </p:blipFill>
        <p:spPr bwMode="auto">
          <a:xfrm>
            <a:off x="5148064" y="3356992"/>
            <a:ext cx="3502174" cy="2800428"/>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
        <p:nvSpPr>
          <p:cNvPr id="9" name="4 Marcador de contenido"/>
          <p:cNvSpPr>
            <a:spLocks noGrp="1"/>
          </p:cNvSpPr>
          <p:nvPr>
            <p:ph idx="1"/>
          </p:nvPr>
        </p:nvSpPr>
        <p:spPr>
          <a:xfrm>
            <a:off x="2627784" y="836712"/>
            <a:ext cx="6516216" cy="2448272"/>
          </a:xfrm>
        </p:spPr>
        <p:txBody>
          <a:bodyPr>
            <a:normAutofit fontScale="85000" lnSpcReduction="10000"/>
          </a:bodyPr>
          <a:lstStyle/>
          <a:p>
            <a:pPr marL="274320" indent="-274320" eaLnBrk="1" fontAlgn="auto" hangingPunct="1">
              <a:spcAft>
                <a:spcPts val="0"/>
              </a:spcAft>
              <a:buNone/>
              <a:defRPr/>
            </a:pPr>
            <a:r>
              <a:rPr lang="es-MX" sz="2400" b="1" dirty="0" smtClean="0">
                <a:latin typeface="Arial" pitchFamily="34" charset="0"/>
                <a:cs typeface="Arial" pitchFamily="34" charset="0"/>
              </a:rPr>
              <a:t>	Función medicinal (medicina </a:t>
            </a:r>
            <a:r>
              <a:rPr lang="es-MX" sz="2400" b="1" dirty="0">
                <a:latin typeface="Arial" pitchFamily="34" charset="0"/>
                <a:cs typeface="Arial" pitchFamily="34" charset="0"/>
              </a:rPr>
              <a:t>t</a:t>
            </a:r>
            <a:r>
              <a:rPr lang="es-MX" sz="2400" b="1" dirty="0" smtClean="0">
                <a:latin typeface="Arial" pitchFamily="34" charset="0"/>
                <a:cs typeface="Arial" pitchFamily="34" charset="0"/>
              </a:rPr>
              <a:t>radicional)</a:t>
            </a:r>
          </a:p>
          <a:p>
            <a:pPr marL="274320" indent="-274320" eaLnBrk="1" fontAlgn="auto" hangingPunct="1">
              <a:spcAft>
                <a:spcPts val="0"/>
              </a:spcAft>
              <a:buNone/>
              <a:defRPr/>
            </a:pPr>
            <a:r>
              <a:rPr lang="es-MX" sz="2400" dirty="0" smtClean="0">
                <a:latin typeface="Arial" pitchFamily="34" charset="0"/>
                <a:cs typeface="Arial" pitchFamily="34" charset="0"/>
              </a:rPr>
              <a:t>En México: </a:t>
            </a:r>
          </a:p>
          <a:p>
            <a:pPr marL="822960" lvl="2">
              <a:buClr>
                <a:srgbClr val="0070C0"/>
              </a:buClr>
              <a:buFont typeface="Wingdings" pitchFamily="2" charset="2"/>
              <a:buChar char="v"/>
              <a:defRPr/>
            </a:pPr>
            <a:r>
              <a:rPr lang="es-MX" sz="2400" dirty="0" smtClean="0">
                <a:latin typeface="Arial" pitchFamily="34" charset="0"/>
                <a:cs typeface="Arial" pitchFamily="34" charset="0"/>
              </a:rPr>
              <a:t>50% de la flora utilizada por las comunidades es usada en la medicina tradicional </a:t>
            </a:r>
          </a:p>
          <a:p>
            <a:pPr marL="822960" lvl="2">
              <a:buClr>
                <a:srgbClr val="0070C0"/>
              </a:buClr>
              <a:buFont typeface="Wingdings" pitchFamily="2" charset="2"/>
              <a:buChar char="v"/>
              <a:defRPr/>
            </a:pPr>
            <a:r>
              <a:rPr lang="es-MX" sz="2400" dirty="0" smtClean="0">
                <a:latin typeface="Arial" pitchFamily="34" charset="0"/>
                <a:cs typeface="Arial" pitchFamily="34" charset="0"/>
              </a:rPr>
              <a:t>Se utilizan 3, 000- 20, 000 Sp.  de plantas con un potencial uso medicinal</a:t>
            </a:r>
          </a:p>
          <a:p>
            <a:pPr marL="822960" lvl="2">
              <a:buClr>
                <a:srgbClr val="0070C0"/>
              </a:buClr>
              <a:buFont typeface="Wingdings" pitchFamily="2" charset="2"/>
              <a:buChar char="v"/>
              <a:defRPr/>
            </a:pPr>
            <a:r>
              <a:rPr lang="es-MX" sz="2400" dirty="0" smtClean="0">
                <a:latin typeface="Arial" pitchFamily="34" charset="0"/>
                <a:cs typeface="Arial" pitchFamily="34" charset="0"/>
              </a:rPr>
              <a:t>90% Herbáceas silvestres</a:t>
            </a:r>
            <a:endParaRPr lang="es-ES_tradnl" sz="2400" dirty="0" smtClean="0">
              <a:latin typeface="Arial" pitchFamily="34" charset="0"/>
              <a:cs typeface="Arial" pitchFamily="34" charset="0"/>
            </a:endParaRPr>
          </a:p>
          <a:p>
            <a:pPr marL="514350" indent="-514350" algn="ctr" eaLnBrk="1" fontAlgn="auto" hangingPunct="1">
              <a:spcAft>
                <a:spcPts val="0"/>
              </a:spcAft>
              <a:buFont typeface="Wingdings 2" pitchFamily="18" charset="2"/>
              <a:buNone/>
              <a:defRPr/>
            </a:pPr>
            <a:endParaRPr lang="es-MX" dirty="0" smtClean="0"/>
          </a:p>
        </p:txBody>
      </p:sp>
      <p:sp>
        <p:nvSpPr>
          <p:cNvPr id="4" name="3 CuadroTexto"/>
          <p:cNvSpPr txBox="1"/>
          <p:nvPr/>
        </p:nvSpPr>
        <p:spPr>
          <a:xfrm>
            <a:off x="0" y="4221088"/>
            <a:ext cx="5040560" cy="1938992"/>
          </a:xfrm>
          <a:prstGeom prst="rect">
            <a:avLst/>
          </a:prstGeom>
          <a:noFill/>
        </p:spPr>
        <p:txBody>
          <a:bodyPr wrap="square" rtlCol="0">
            <a:spAutoFit/>
          </a:bodyPr>
          <a:lstStyle/>
          <a:p>
            <a:pPr>
              <a:buClr>
                <a:srgbClr val="0070C0"/>
              </a:buClr>
              <a:buFont typeface="Wingdings" pitchFamily="2" charset="2"/>
              <a:buChar char="v"/>
            </a:pPr>
            <a:r>
              <a:rPr lang="es-MX" sz="2000" dirty="0" smtClean="0"/>
              <a:t>40 millones de mexicanos acuden a la medicina tradicional </a:t>
            </a:r>
          </a:p>
          <a:p>
            <a:pPr>
              <a:buClr>
                <a:srgbClr val="0070C0"/>
              </a:buClr>
              <a:buFont typeface="Wingdings" pitchFamily="2" charset="2"/>
              <a:buChar char="v"/>
            </a:pPr>
            <a:r>
              <a:rPr lang="es-MX" sz="2000" dirty="0" smtClean="0"/>
              <a:t>Comunidades suburbanas y rurales.</a:t>
            </a:r>
          </a:p>
          <a:p>
            <a:pPr>
              <a:buClr>
                <a:srgbClr val="0070C0"/>
              </a:buClr>
              <a:buFont typeface="Wingdings" pitchFamily="2" charset="2"/>
              <a:buChar char="v"/>
            </a:pPr>
            <a:r>
              <a:rPr lang="es-MX" sz="2000" dirty="0" smtClean="0"/>
              <a:t>Poblaciones campesinas e indígenas</a:t>
            </a:r>
          </a:p>
          <a:p>
            <a:pPr>
              <a:buClr>
                <a:srgbClr val="0070C0"/>
              </a:buClr>
              <a:buFont typeface="Wingdings" pitchFamily="2" charset="2"/>
              <a:buChar char="v"/>
            </a:pPr>
            <a:r>
              <a:rPr lang="es-MX" sz="2000" b="1" i="1" u="sng" dirty="0" smtClean="0"/>
              <a:t>50% es obtenido de huertos familiares</a:t>
            </a:r>
          </a:p>
          <a:p>
            <a:pPr>
              <a:buClr>
                <a:srgbClr val="0070C0"/>
              </a:buClr>
              <a:buFont typeface="Wingdings" pitchFamily="2" charset="2"/>
              <a:buChar char="v"/>
            </a:pPr>
            <a:endParaRPr lang="es-MX" sz="2000" dirty="0"/>
          </a:p>
        </p:txBody>
      </p:sp>
      <p:pic>
        <p:nvPicPr>
          <p:cNvPr id="45058" name="Picture 2" descr="http://www.jardineria.pro/wp-content/uploads/2013/01/Consejos-para-secar-flores-y-plantas.jpg"/>
          <p:cNvPicPr>
            <a:picLocks noChangeAspect="1" noChangeArrowheads="1"/>
          </p:cNvPicPr>
          <p:nvPr/>
        </p:nvPicPr>
        <p:blipFill>
          <a:blip r:embed="rId4" cstate="print"/>
          <a:srcRect/>
          <a:stretch>
            <a:fillRect/>
          </a:stretch>
        </p:blipFill>
        <p:spPr bwMode="auto">
          <a:xfrm>
            <a:off x="-1" y="1772816"/>
            <a:ext cx="3272757" cy="2316485"/>
          </a:xfrm>
          <a:prstGeom prst="rect">
            <a:avLst/>
          </a:prstGeom>
          <a:noFill/>
        </p:spPr>
      </p:pic>
      <p:sp>
        <p:nvSpPr>
          <p:cNvPr id="2" name="Rectángulo 1"/>
          <p:cNvSpPr/>
          <p:nvPr/>
        </p:nvSpPr>
        <p:spPr>
          <a:xfrm>
            <a:off x="2267744" y="-2961"/>
            <a:ext cx="4512517" cy="707886"/>
          </a:xfrm>
          <a:prstGeom prst="rect">
            <a:avLst/>
          </a:prstGeom>
        </p:spPr>
        <p:txBody>
          <a:bodyPr wrap="none">
            <a:spAutoFit/>
          </a:bodyPr>
          <a:lstStyle/>
          <a:p>
            <a:r>
              <a:rPr lang="es-MX" sz="4000" dirty="0">
                <a:latin typeface="+mj-lt"/>
              </a:rPr>
              <a:t>Funciones de los H.F.</a:t>
            </a:r>
          </a:p>
        </p:txBody>
      </p:sp>
    </p:spTree>
    <p:extLst>
      <p:ext uri="{BB962C8B-B14F-4D97-AF65-F5344CB8AC3E}">
        <p14:creationId xmlns:p14="http://schemas.microsoft.com/office/powerpoint/2010/main" val="228453884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07845" y="454774"/>
            <a:ext cx="8229600" cy="788981"/>
          </a:xfrm>
        </p:spPr>
        <p:txBody>
          <a:bodyPr>
            <a:normAutofit fontScale="90000"/>
          </a:bodyPr>
          <a:lstStyle/>
          <a:p>
            <a:pPr algn="ctr"/>
            <a:r>
              <a:rPr lang="es-ES_tradnl" dirty="0" smtClean="0"/>
              <a:t>Agroecosistemas tradicionales</a:t>
            </a:r>
            <a:br>
              <a:rPr lang="es-ES_tradnl" dirty="0" smtClean="0"/>
            </a:br>
            <a:r>
              <a:rPr lang="es-ES_tradnl" sz="2700" dirty="0" err="1"/>
              <a:t>Gliessman</a:t>
            </a:r>
            <a:r>
              <a:rPr lang="es-ES_tradnl" sz="2700" dirty="0"/>
              <a:t> (2002 y 2007)</a:t>
            </a:r>
            <a:endParaRPr lang="es-MX" sz="2700" dirty="0"/>
          </a:p>
        </p:txBody>
      </p:sp>
      <p:sp>
        <p:nvSpPr>
          <p:cNvPr id="3" name="Marcador de contenido 2"/>
          <p:cNvSpPr>
            <a:spLocks noGrp="1"/>
          </p:cNvSpPr>
          <p:nvPr>
            <p:ph idx="1"/>
          </p:nvPr>
        </p:nvSpPr>
        <p:spPr>
          <a:xfrm>
            <a:off x="330812" y="1268760"/>
            <a:ext cx="8229600" cy="4389120"/>
          </a:xfrm>
        </p:spPr>
        <p:txBody>
          <a:bodyPr>
            <a:normAutofit lnSpcReduction="10000"/>
          </a:bodyPr>
          <a:lstStyle/>
          <a:p>
            <a:r>
              <a:rPr lang="es-ES_tradnl" dirty="0" smtClean="0"/>
              <a:t>1</a:t>
            </a:r>
            <a:r>
              <a:rPr lang="es-ES_tradnl" dirty="0"/>
              <a:t>) </a:t>
            </a:r>
            <a:r>
              <a:rPr lang="es-ES_tradnl" dirty="0" smtClean="0"/>
              <a:t>Están </a:t>
            </a:r>
            <a:r>
              <a:rPr lang="es-ES_tradnl" dirty="0"/>
              <a:t>basados en la siembra de una diversidad de cultivos y variedades, generalmente en forma de </a:t>
            </a:r>
            <a:r>
              <a:rPr lang="es-ES_tradnl" dirty="0" smtClean="0"/>
              <a:t>policultivos.</a:t>
            </a:r>
          </a:p>
          <a:p>
            <a:r>
              <a:rPr lang="es-ES_tradnl" dirty="0" smtClean="0"/>
              <a:t> </a:t>
            </a:r>
            <a:r>
              <a:rPr lang="es-ES_tradnl" dirty="0"/>
              <a:t>2) </a:t>
            </a:r>
            <a:r>
              <a:rPr lang="es-ES_tradnl" dirty="0" smtClean="0"/>
              <a:t>Maximizan </a:t>
            </a:r>
            <a:r>
              <a:rPr lang="es-ES_tradnl" dirty="0"/>
              <a:t>la seguridad de las cosechas usando bajos niveles de </a:t>
            </a:r>
            <a:r>
              <a:rPr lang="es-ES_tradnl" dirty="0" smtClean="0"/>
              <a:t>tecnología.</a:t>
            </a:r>
          </a:p>
          <a:p>
            <a:r>
              <a:rPr lang="es-ES_tradnl" dirty="0" smtClean="0"/>
              <a:t> </a:t>
            </a:r>
            <a:r>
              <a:rPr lang="es-ES_tradnl" dirty="0"/>
              <a:t>3) </a:t>
            </a:r>
            <a:r>
              <a:rPr lang="es-ES_tradnl" dirty="0" smtClean="0"/>
              <a:t>Poseen </a:t>
            </a:r>
            <a:r>
              <a:rPr lang="es-ES_tradnl" dirty="0"/>
              <a:t>un limitado impacto ambiental y se adaptan a las condiciones </a:t>
            </a:r>
            <a:r>
              <a:rPr lang="es-ES_tradnl" dirty="0" smtClean="0"/>
              <a:t>locales.</a:t>
            </a:r>
          </a:p>
          <a:p>
            <a:r>
              <a:rPr lang="es-ES_tradnl" dirty="0" smtClean="0"/>
              <a:t> </a:t>
            </a:r>
            <a:r>
              <a:rPr lang="es-ES_tradnl" dirty="0"/>
              <a:t>4) </a:t>
            </a:r>
            <a:r>
              <a:rPr lang="es-ES_tradnl" dirty="0" smtClean="0"/>
              <a:t>Contienen </a:t>
            </a:r>
            <a:r>
              <a:rPr lang="es-ES_tradnl" dirty="0"/>
              <a:t>cultivos variables y adaptados, como también parientes silvestres de los </a:t>
            </a:r>
            <a:r>
              <a:rPr lang="es-ES_tradnl" dirty="0" smtClean="0"/>
              <a:t>cultivos.</a:t>
            </a:r>
          </a:p>
          <a:p>
            <a:r>
              <a:rPr lang="es-ES_tradnl" dirty="0" smtClean="0"/>
              <a:t> </a:t>
            </a:r>
            <a:r>
              <a:rPr lang="es-ES_tradnl" dirty="0"/>
              <a:t>5) </a:t>
            </a:r>
            <a:r>
              <a:rPr lang="es-ES_tradnl" dirty="0" smtClean="0"/>
              <a:t>No </a:t>
            </a:r>
            <a:r>
              <a:rPr lang="es-ES_tradnl" dirty="0"/>
              <a:t>dependen tanto de insumos externos como plaguicidas, fertilizantes e irrigación </a:t>
            </a:r>
            <a:r>
              <a:rPr lang="es-ES_tradnl" dirty="0" smtClean="0"/>
              <a:t>artificial.</a:t>
            </a:r>
          </a:p>
          <a:p>
            <a:endParaRPr lang="es-MX" dirty="0"/>
          </a:p>
        </p:txBody>
      </p:sp>
    </p:spTree>
    <p:extLst>
      <p:ext uri="{BB962C8B-B14F-4D97-AF65-F5344CB8AC3E}">
        <p14:creationId xmlns:p14="http://schemas.microsoft.com/office/powerpoint/2010/main" val="104195429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23528" y="-24277"/>
            <a:ext cx="8229600" cy="788981"/>
          </a:xfrm>
        </p:spPr>
        <p:txBody>
          <a:bodyPr>
            <a:normAutofit fontScale="90000"/>
          </a:bodyPr>
          <a:lstStyle/>
          <a:p>
            <a:r>
              <a:rPr lang="es-ES_tradnl" dirty="0" smtClean="0"/>
              <a:t>Agroecosistemas tradicionales</a:t>
            </a:r>
            <a:endParaRPr lang="es-MX" dirty="0"/>
          </a:p>
        </p:txBody>
      </p:sp>
      <p:sp>
        <p:nvSpPr>
          <p:cNvPr id="3" name="Marcador de contenido 2"/>
          <p:cNvSpPr>
            <a:spLocks noGrp="1"/>
          </p:cNvSpPr>
          <p:nvPr>
            <p:ph idx="1"/>
          </p:nvPr>
        </p:nvSpPr>
        <p:spPr>
          <a:xfrm>
            <a:off x="330812" y="1268760"/>
            <a:ext cx="8229600" cy="4389120"/>
          </a:xfrm>
        </p:spPr>
        <p:txBody>
          <a:bodyPr>
            <a:normAutofit lnSpcReduction="10000"/>
          </a:bodyPr>
          <a:lstStyle/>
          <a:p>
            <a:r>
              <a:rPr lang="es-ES_tradnl" dirty="0" smtClean="0"/>
              <a:t>6</a:t>
            </a:r>
            <a:r>
              <a:rPr lang="es-ES_tradnl" dirty="0"/>
              <a:t>) </a:t>
            </a:r>
            <a:r>
              <a:rPr lang="es-ES_tradnl" dirty="0" smtClean="0"/>
              <a:t>Hacen </a:t>
            </a:r>
            <a:r>
              <a:rPr lang="es-ES_tradnl" dirty="0"/>
              <a:t>uso amplio de recursos renovables y disponibles </a:t>
            </a:r>
            <a:r>
              <a:rPr lang="es-ES_tradnl" dirty="0" smtClean="0"/>
              <a:t>localmente.</a:t>
            </a:r>
          </a:p>
          <a:p>
            <a:r>
              <a:rPr lang="es-ES_tradnl" dirty="0" smtClean="0"/>
              <a:t> </a:t>
            </a:r>
            <a:r>
              <a:rPr lang="es-ES_tradnl" dirty="0"/>
              <a:t>7) </a:t>
            </a:r>
            <a:r>
              <a:rPr lang="es-ES_tradnl" dirty="0" smtClean="0"/>
              <a:t>Poseen </a:t>
            </a:r>
            <a:r>
              <a:rPr lang="es-ES_tradnl" dirty="0"/>
              <a:t>un reciclaje de nutrimentos </a:t>
            </a:r>
            <a:r>
              <a:rPr lang="es-ES_tradnl" dirty="0" smtClean="0"/>
              <a:t>activo.</a:t>
            </a:r>
          </a:p>
          <a:p>
            <a:r>
              <a:rPr lang="es-ES_tradnl" dirty="0" smtClean="0"/>
              <a:t> </a:t>
            </a:r>
            <a:r>
              <a:rPr lang="es-ES_tradnl" dirty="0"/>
              <a:t>8) </a:t>
            </a:r>
            <a:r>
              <a:rPr lang="es-ES_tradnl" dirty="0" smtClean="0"/>
              <a:t>Conservan </a:t>
            </a:r>
            <a:r>
              <a:rPr lang="es-ES_tradnl" dirty="0"/>
              <a:t>diversidad </a:t>
            </a:r>
            <a:r>
              <a:rPr lang="es-ES_tradnl" dirty="0" smtClean="0"/>
              <a:t>biológica.</a:t>
            </a:r>
          </a:p>
          <a:p>
            <a:r>
              <a:rPr lang="es-ES_tradnl" dirty="0" smtClean="0"/>
              <a:t> </a:t>
            </a:r>
            <a:r>
              <a:rPr lang="es-ES_tradnl" dirty="0"/>
              <a:t>9) </a:t>
            </a:r>
            <a:r>
              <a:rPr lang="es-ES_tradnl" dirty="0" smtClean="0"/>
              <a:t>Usan </a:t>
            </a:r>
            <a:r>
              <a:rPr lang="es-ES_tradnl" dirty="0"/>
              <a:t>la producción para satisfacer primero las necesidades </a:t>
            </a:r>
            <a:r>
              <a:rPr lang="es-ES_tradnl" dirty="0" smtClean="0"/>
              <a:t>locales.</a:t>
            </a:r>
          </a:p>
          <a:p>
            <a:r>
              <a:rPr lang="es-ES_tradnl" dirty="0" smtClean="0"/>
              <a:t> </a:t>
            </a:r>
            <a:r>
              <a:rPr lang="es-ES_tradnl" dirty="0"/>
              <a:t>10) </a:t>
            </a:r>
            <a:r>
              <a:rPr lang="es-ES_tradnl" dirty="0" smtClean="0"/>
              <a:t>Son </a:t>
            </a:r>
            <a:r>
              <a:rPr lang="es-ES_tradnl" dirty="0"/>
              <a:t>relativamente independientes de factores económicos externos </a:t>
            </a:r>
            <a:endParaRPr lang="es-ES_tradnl" dirty="0" smtClean="0"/>
          </a:p>
          <a:p>
            <a:r>
              <a:rPr lang="es-ES_tradnl" dirty="0" smtClean="0"/>
              <a:t> </a:t>
            </a:r>
            <a:r>
              <a:rPr lang="es-ES_tradnl" dirty="0"/>
              <a:t>11) </a:t>
            </a:r>
            <a:r>
              <a:rPr lang="es-ES_tradnl" dirty="0" smtClean="0"/>
              <a:t>Están </a:t>
            </a:r>
            <a:r>
              <a:rPr lang="es-ES_tradnl" dirty="0"/>
              <a:t>construidos sobre el conocimiento y la cultura tradicional.</a:t>
            </a:r>
            <a:endParaRPr lang="es-MX" dirty="0"/>
          </a:p>
          <a:p>
            <a:endParaRPr lang="es-MX" dirty="0"/>
          </a:p>
        </p:txBody>
      </p:sp>
    </p:spTree>
    <p:extLst>
      <p:ext uri="{BB962C8B-B14F-4D97-AF65-F5344CB8AC3E}">
        <p14:creationId xmlns:p14="http://schemas.microsoft.com/office/powerpoint/2010/main" val="78485088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5722" y="238726"/>
            <a:ext cx="8229600" cy="1143000"/>
          </a:xfrm>
        </p:spPr>
        <p:txBody>
          <a:bodyPr>
            <a:normAutofit fontScale="90000"/>
          </a:bodyPr>
          <a:lstStyle/>
          <a:p>
            <a:pPr algn="ctr"/>
            <a:r>
              <a:rPr lang="es-MX" dirty="0"/>
              <a:t/>
            </a:r>
            <a:br>
              <a:rPr lang="es-MX" dirty="0"/>
            </a:br>
            <a:r>
              <a:rPr lang="es-MX" dirty="0" smtClean="0"/>
              <a:t>H</a:t>
            </a:r>
            <a:r>
              <a:rPr lang="es-ES_tradnl" sz="5400" dirty="0" err="1" smtClean="0"/>
              <a:t>uertos</a:t>
            </a:r>
            <a:r>
              <a:rPr lang="es-ES_tradnl" sz="5400" dirty="0" smtClean="0"/>
              <a:t> familiares vs ecosistemas</a:t>
            </a:r>
            <a:endParaRPr lang="es-MX" dirty="0"/>
          </a:p>
        </p:txBody>
      </p:sp>
      <p:sp>
        <p:nvSpPr>
          <p:cNvPr id="3" name="Marcador de contenido 2"/>
          <p:cNvSpPr>
            <a:spLocks noGrp="1"/>
          </p:cNvSpPr>
          <p:nvPr>
            <p:ph idx="1"/>
          </p:nvPr>
        </p:nvSpPr>
        <p:spPr>
          <a:xfrm>
            <a:off x="228600" y="1516013"/>
            <a:ext cx="8229600" cy="3921552"/>
          </a:xfrm>
        </p:spPr>
        <p:txBody>
          <a:bodyPr>
            <a:normAutofit/>
          </a:bodyPr>
          <a:lstStyle/>
          <a:p>
            <a:pPr marL="0" indent="0" algn="ctr">
              <a:buNone/>
            </a:pPr>
            <a:r>
              <a:rPr lang="es-ES_tradnl" b="1" dirty="0"/>
              <a:t>Flujo de </a:t>
            </a:r>
            <a:r>
              <a:rPr lang="es-ES_tradnl" b="1" dirty="0" smtClean="0"/>
              <a:t>energía</a:t>
            </a:r>
            <a:endParaRPr lang="es-ES_tradnl" dirty="0" smtClean="0"/>
          </a:p>
        </p:txBody>
      </p:sp>
      <p:grpSp>
        <p:nvGrpSpPr>
          <p:cNvPr id="4" name="Agrupar 2"/>
          <p:cNvGrpSpPr/>
          <p:nvPr/>
        </p:nvGrpSpPr>
        <p:grpSpPr>
          <a:xfrm>
            <a:off x="0" y="2132856"/>
            <a:ext cx="8686800" cy="4392487"/>
            <a:chOff x="-517525" y="223511"/>
            <a:chExt cx="5588000" cy="3583305"/>
          </a:xfrm>
        </p:grpSpPr>
        <p:sp>
          <p:nvSpPr>
            <p:cNvPr id="5" name="Rectángulo redondeado 4"/>
            <p:cNvSpPr/>
            <p:nvPr/>
          </p:nvSpPr>
          <p:spPr>
            <a:xfrm>
              <a:off x="-517525" y="223511"/>
              <a:ext cx="5588000" cy="3583305"/>
            </a:xfrm>
            <a:prstGeom prst="roundRect">
              <a:avLst/>
            </a:prstGeom>
            <a:ln/>
          </p:spPr>
          <p:style>
            <a:lnRef idx="1">
              <a:schemeClr val="accent2"/>
            </a:lnRef>
            <a:fillRef idx="2">
              <a:schemeClr val="accent2"/>
            </a:fillRef>
            <a:effectRef idx="1">
              <a:schemeClr val="accent2"/>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s-MX"/>
            </a:p>
          </p:txBody>
        </p:sp>
        <p:sp>
          <p:nvSpPr>
            <p:cNvPr id="6" name="Elipse 5"/>
            <p:cNvSpPr/>
            <p:nvPr/>
          </p:nvSpPr>
          <p:spPr>
            <a:xfrm>
              <a:off x="1257300" y="1600200"/>
              <a:ext cx="1828800" cy="797553"/>
            </a:xfrm>
            <a:prstGeom prst="ellipse">
              <a:avLst/>
            </a:prstGeom>
            <a:ln/>
          </p:spPr>
          <p:style>
            <a:lnRef idx="1">
              <a:schemeClr val="accent2"/>
            </a:lnRef>
            <a:fillRef idx="2">
              <a:schemeClr val="accent2"/>
            </a:fillRef>
            <a:effectRef idx="1">
              <a:schemeClr val="accent2"/>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es-ES" sz="11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Agroecosistema Familiar</a:t>
              </a:r>
              <a:endParaRPr lang="es-MX" sz="11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7" name="Cuadro de texto 7"/>
            <p:cNvSpPr txBox="1"/>
            <p:nvPr/>
          </p:nvSpPr>
          <p:spPr>
            <a:xfrm>
              <a:off x="155728" y="228600"/>
              <a:ext cx="1673073" cy="580942"/>
            </a:xfrm>
            <a:prstGeom prst="rect">
              <a:avLst/>
            </a:prstGeom>
            <a:ln/>
            <a:extLst>
              <a:ext uri="{C572A759-6A51-4108-AA02-DFA0A04FC94B}">
                <ma14:wrappingTextBoxFlag xmlns:wpc="http://schemas.microsoft.com/office/word/2010/wordprocessingCanvas" xmlns:mc="http://schemas.openxmlformats.org/markup-compatibility/2006" xmlns:m="http://schemas.openxmlformats.org/officeDocument/2006/math" xmlns:wp14="http://schemas.microsoft.com/office/word/2010/wordprocessingDrawing" xmlns:wp="http://schemas.openxmlformats.org/drawingml/2006/wordprocessingDrawing" xmlns:w14="http://schemas.microsoft.com/office/word/2010/wordml" xmlns:w15="http://schemas.microsoft.com/office/word/2012/wordml" xmlns:wpg="http://schemas.microsoft.com/office/word/2010/wordprocessingGroup" xmlns:wpi="http://schemas.microsoft.com/office/word/2010/wordprocessingInk" xmlns:wne="http://schemas.microsoft.com/office/word/2006/wordml" xmlns:wps="http://schemas.microsoft.com/office/word/2010/wordprocessingShape" xmlns:arto="http://schemas.microsoft.com/office/word/2006/arto" xmlns="" xmlns:mo="http://schemas.microsoft.com/office/mac/office/2008/main" xmlns:mv="urn:schemas-microsoft-com:mac:vml" xmlns:o="urn:schemas-microsoft-com:office:office" xmlns:v="urn:schemas-microsoft-com:vml" xmlns:w10="urn:schemas-microsoft-com:office:word" xmlns:w="http://schemas.openxmlformats.org/wordprocessingml/2006/main" xmlns:ma14="http://schemas.microsoft.com/office/mac/drawingml/2011/main" xmlns:lc="http://schemas.openxmlformats.org/drawingml/2006/lockedCanvas"/>
              </a:ext>
            </a:extLst>
          </p:spPr>
          <p:style>
            <a:lnRef idx="1">
              <a:schemeClr val="accent2"/>
            </a:lnRef>
            <a:fillRef idx="2">
              <a:schemeClr val="accent2"/>
            </a:fillRef>
            <a:effectRef idx="1">
              <a:schemeClr val="accent2"/>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0"/>
                </a:spcAft>
              </a:pPr>
              <a:r>
                <a:rPr lang="es-ES" sz="11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Entrada de energía</a:t>
              </a:r>
              <a:endParaRPr lang="es-MX" sz="11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15000"/>
                </a:lnSpc>
                <a:spcAft>
                  <a:spcPts val="0"/>
                </a:spcAft>
              </a:pPr>
              <a:r>
                <a:rPr lang="es-ES" sz="11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Sol y lluvia</a:t>
              </a:r>
              <a:endParaRPr lang="es-MX" sz="11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8" name="Cuadro de texto 12"/>
            <p:cNvSpPr txBox="1"/>
            <p:nvPr/>
          </p:nvSpPr>
          <p:spPr>
            <a:xfrm>
              <a:off x="2514600" y="228600"/>
              <a:ext cx="2286000" cy="581003"/>
            </a:xfrm>
            <a:prstGeom prst="rect">
              <a:avLst/>
            </a:prstGeom>
            <a:ln/>
            <a:extLst>
              <a:ext uri="{C572A759-6A51-4108-AA02-DFA0A04FC94B}">
                <ma14:wrappingTextBoxFlag xmlns:wpc="http://schemas.microsoft.com/office/word/2010/wordprocessingCanvas" xmlns:mc="http://schemas.openxmlformats.org/markup-compatibility/2006" xmlns:m="http://schemas.openxmlformats.org/officeDocument/2006/math" xmlns:wp14="http://schemas.microsoft.com/office/word/2010/wordprocessingDrawing" xmlns:wp="http://schemas.openxmlformats.org/drawingml/2006/wordprocessingDrawing" xmlns:w14="http://schemas.microsoft.com/office/word/2010/wordml" xmlns:w15="http://schemas.microsoft.com/office/word/2012/wordml" xmlns:wpg="http://schemas.microsoft.com/office/word/2010/wordprocessingGroup" xmlns:wpi="http://schemas.microsoft.com/office/word/2010/wordprocessingInk" xmlns:wne="http://schemas.microsoft.com/office/word/2006/wordml" xmlns:wps="http://schemas.microsoft.com/office/word/2010/wordprocessingShape" xmlns:arto="http://schemas.microsoft.com/office/word/2006/arto" xmlns="" xmlns:mo="http://schemas.microsoft.com/office/mac/office/2008/main" xmlns:mv="urn:schemas-microsoft-com:mac:vml" xmlns:o="urn:schemas-microsoft-com:office:office" xmlns:v="urn:schemas-microsoft-com:vml" xmlns:w10="urn:schemas-microsoft-com:office:word" xmlns:w="http://schemas.openxmlformats.org/wordprocessingml/2006/main" xmlns:ma14="http://schemas.microsoft.com/office/mac/drawingml/2011/main" xmlns:lc="http://schemas.openxmlformats.org/drawingml/2006/lockedCanvas"/>
              </a:ext>
            </a:extLst>
          </p:spPr>
          <p:style>
            <a:lnRef idx="1">
              <a:schemeClr val="accent2"/>
            </a:lnRef>
            <a:fillRef idx="2">
              <a:schemeClr val="accent2"/>
            </a:fillRef>
            <a:effectRef idx="1">
              <a:schemeClr val="accent2"/>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0"/>
                </a:spcAft>
              </a:pPr>
              <a:r>
                <a:rPr lang="es-ES" sz="11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Salida de productos de origen vegetal y animal</a:t>
              </a:r>
              <a:endParaRPr lang="es-MX" sz="11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9" name="Cuadro de texto 13"/>
            <p:cNvSpPr txBox="1"/>
            <p:nvPr/>
          </p:nvSpPr>
          <p:spPr>
            <a:xfrm>
              <a:off x="1" y="2743200"/>
              <a:ext cx="1973511" cy="703477"/>
            </a:xfrm>
            <a:prstGeom prst="rect">
              <a:avLst/>
            </a:prstGeom>
            <a:ln/>
            <a:extLst>
              <a:ext uri="{C572A759-6A51-4108-AA02-DFA0A04FC94B}">
                <ma14:wrappingTextBoxFlag xmlns:wpc="http://schemas.microsoft.com/office/word/2010/wordprocessingCanvas" xmlns:mc="http://schemas.openxmlformats.org/markup-compatibility/2006" xmlns:m="http://schemas.openxmlformats.org/officeDocument/2006/math" xmlns:wp14="http://schemas.microsoft.com/office/word/2010/wordprocessingDrawing" xmlns:wp="http://schemas.openxmlformats.org/drawingml/2006/wordprocessingDrawing" xmlns:w14="http://schemas.microsoft.com/office/word/2010/wordml" xmlns:w15="http://schemas.microsoft.com/office/word/2012/wordml" xmlns:wpg="http://schemas.microsoft.com/office/word/2010/wordprocessingGroup" xmlns:wpi="http://schemas.microsoft.com/office/word/2010/wordprocessingInk" xmlns:wne="http://schemas.microsoft.com/office/word/2006/wordml" xmlns:wps="http://schemas.microsoft.com/office/word/2010/wordprocessingShape" xmlns:arto="http://schemas.microsoft.com/office/word/2006/arto" xmlns="" xmlns:mo="http://schemas.microsoft.com/office/mac/office/2008/main" xmlns:mv="urn:schemas-microsoft-com:mac:vml" xmlns:o="urn:schemas-microsoft-com:office:office" xmlns:v="urn:schemas-microsoft-com:vml" xmlns:w10="urn:schemas-microsoft-com:office:word" xmlns:w="http://schemas.openxmlformats.org/wordprocessingml/2006/main" xmlns:ma14="http://schemas.microsoft.com/office/mac/drawingml/2011/main" xmlns:lc="http://schemas.openxmlformats.org/drawingml/2006/lockedCanvas"/>
              </a:ext>
            </a:extLst>
          </p:spPr>
          <p:style>
            <a:lnRef idx="1">
              <a:schemeClr val="accent2"/>
            </a:lnRef>
            <a:fillRef idx="2">
              <a:schemeClr val="accent2"/>
            </a:fillRef>
            <a:effectRef idx="1">
              <a:schemeClr val="accent2"/>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0"/>
                </a:spcAft>
              </a:pPr>
              <a:r>
                <a:rPr lang="es-ES" sz="11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Entrada de energía externa</a:t>
              </a:r>
              <a:endParaRPr lang="es-MX" sz="11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es-ES" sz="11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(Humana) Manejo del huerto</a:t>
              </a:r>
              <a:endParaRPr lang="es-MX" sz="11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 name="Cuadro de texto 14"/>
            <p:cNvSpPr txBox="1"/>
            <p:nvPr/>
          </p:nvSpPr>
          <p:spPr>
            <a:xfrm>
              <a:off x="2400300" y="2781300"/>
              <a:ext cx="914400" cy="342900"/>
            </a:xfrm>
            <a:prstGeom prst="rect">
              <a:avLst/>
            </a:prstGeom>
            <a:ln/>
            <a:extLst>
              <a:ext uri="{C572A759-6A51-4108-AA02-DFA0A04FC94B}">
                <ma14:wrappingTextBoxFlag xmlns:wpc="http://schemas.microsoft.com/office/word/2010/wordprocessingCanvas" xmlns:mc="http://schemas.openxmlformats.org/markup-compatibility/2006" xmlns:m="http://schemas.openxmlformats.org/officeDocument/2006/math" xmlns:wp14="http://schemas.microsoft.com/office/word/2010/wordprocessingDrawing" xmlns:wp="http://schemas.openxmlformats.org/drawingml/2006/wordprocessingDrawing" xmlns:w14="http://schemas.microsoft.com/office/word/2010/wordml" xmlns:w15="http://schemas.microsoft.com/office/word/2012/wordml" xmlns:wpg="http://schemas.microsoft.com/office/word/2010/wordprocessingGroup" xmlns:wpi="http://schemas.microsoft.com/office/word/2010/wordprocessingInk" xmlns:wne="http://schemas.microsoft.com/office/word/2006/wordml" xmlns:wps="http://schemas.microsoft.com/office/word/2010/wordprocessingShape" xmlns:arto="http://schemas.microsoft.com/office/word/2006/arto" xmlns="" xmlns:mo="http://schemas.microsoft.com/office/mac/office/2008/main" xmlns:mv="urn:schemas-microsoft-com:mac:vml" xmlns:o="urn:schemas-microsoft-com:office:office" xmlns:v="urn:schemas-microsoft-com:vml" xmlns:w10="urn:schemas-microsoft-com:office:word" xmlns:w="http://schemas.openxmlformats.org/wordprocessingml/2006/main" xmlns:ma14="http://schemas.microsoft.com/office/mac/drawingml/2011/main" xmlns:lc="http://schemas.openxmlformats.org/drawingml/2006/lockedCanvas"/>
              </a:ext>
            </a:extLst>
          </p:spPr>
          <p:style>
            <a:lnRef idx="1">
              <a:schemeClr val="accent2"/>
            </a:lnRef>
            <a:fillRef idx="2">
              <a:schemeClr val="accent2"/>
            </a:fillRef>
            <a:effectRef idx="1">
              <a:schemeClr val="accent2"/>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pPr>
              <a:r>
                <a:rPr lang="es-ES" sz="11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Composta</a:t>
              </a:r>
              <a:endParaRPr lang="es-MX" sz="11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1" name="Cuadro de texto 15"/>
            <p:cNvSpPr txBox="1"/>
            <p:nvPr/>
          </p:nvSpPr>
          <p:spPr>
            <a:xfrm>
              <a:off x="3543300" y="1943100"/>
              <a:ext cx="1485900" cy="571500"/>
            </a:xfrm>
            <a:prstGeom prst="rect">
              <a:avLst/>
            </a:prstGeom>
            <a:ln/>
            <a:extLst>
              <a:ext uri="{C572A759-6A51-4108-AA02-DFA0A04FC94B}">
                <ma14:wrappingTextBoxFlag xmlns:wpc="http://schemas.microsoft.com/office/word/2010/wordprocessingCanvas" xmlns:mc="http://schemas.openxmlformats.org/markup-compatibility/2006" xmlns:m="http://schemas.openxmlformats.org/officeDocument/2006/math" xmlns:wp14="http://schemas.microsoft.com/office/word/2010/wordprocessingDrawing" xmlns:wp="http://schemas.openxmlformats.org/drawingml/2006/wordprocessingDrawing" xmlns:w14="http://schemas.microsoft.com/office/word/2010/wordml" xmlns:w15="http://schemas.microsoft.com/office/word/2012/wordml" xmlns:wpg="http://schemas.microsoft.com/office/word/2010/wordprocessingGroup" xmlns:wpi="http://schemas.microsoft.com/office/word/2010/wordprocessingInk" xmlns:wne="http://schemas.microsoft.com/office/word/2006/wordml" xmlns:wps="http://schemas.microsoft.com/office/word/2010/wordprocessingShape" xmlns:arto="http://schemas.microsoft.com/office/word/2006/arto" xmlns="" xmlns:mo="http://schemas.microsoft.com/office/mac/office/2008/main" xmlns:mv="urn:schemas-microsoft-com:mac:vml" xmlns:o="urn:schemas-microsoft-com:office:office" xmlns:v="urn:schemas-microsoft-com:vml" xmlns:w10="urn:schemas-microsoft-com:office:word" xmlns:w="http://schemas.openxmlformats.org/wordprocessingml/2006/main" xmlns:ma14="http://schemas.microsoft.com/office/mac/drawingml/2011/main" xmlns:lc="http://schemas.openxmlformats.org/drawingml/2006/lockedCanvas"/>
              </a:ext>
            </a:extLst>
          </p:spPr>
          <p:style>
            <a:lnRef idx="1">
              <a:schemeClr val="accent2"/>
            </a:lnRef>
            <a:fillRef idx="2">
              <a:schemeClr val="accent2"/>
            </a:fillRef>
            <a:effectRef idx="1">
              <a:schemeClr val="accent2"/>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0"/>
                </a:spcAft>
              </a:pPr>
              <a:r>
                <a:rPr lang="es-ES" sz="11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Generación de residuos orgánicos</a:t>
              </a:r>
              <a:endParaRPr lang="es-MX" sz="11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2" name="Cuadro de texto 16"/>
            <p:cNvSpPr txBox="1"/>
            <p:nvPr/>
          </p:nvSpPr>
          <p:spPr>
            <a:xfrm>
              <a:off x="2242812" y="3446677"/>
              <a:ext cx="2286000" cy="342899"/>
            </a:xfrm>
            <a:prstGeom prst="rect">
              <a:avLst/>
            </a:prstGeom>
            <a:ln/>
            <a:extLst>
              <a:ext uri="{C572A759-6A51-4108-AA02-DFA0A04FC94B}">
                <ma14:wrappingTextBoxFlag xmlns:wpc="http://schemas.microsoft.com/office/word/2010/wordprocessingCanvas" xmlns:mc="http://schemas.openxmlformats.org/markup-compatibility/2006" xmlns:m="http://schemas.openxmlformats.org/officeDocument/2006/math" xmlns:wp14="http://schemas.microsoft.com/office/word/2010/wordprocessingDrawing" xmlns:wp="http://schemas.openxmlformats.org/drawingml/2006/wordprocessingDrawing" xmlns:w14="http://schemas.microsoft.com/office/word/2010/wordml" xmlns:w15="http://schemas.microsoft.com/office/word/2012/wordml" xmlns:wpg="http://schemas.microsoft.com/office/word/2010/wordprocessingGroup" xmlns:wpi="http://schemas.microsoft.com/office/word/2010/wordprocessingInk" xmlns:wne="http://schemas.microsoft.com/office/word/2006/wordml" xmlns:wps="http://schemas.microsoft.com/office/word/2010/wordprocessingShape" xmlns:arto="http://schemas.microsoft.com/office/word/2006/arto" xmlns="" xmlns:mo="http://schemas.microsoft.com/office/mac/office/2008/main" xmlns:mv="urn:schemas-microsoft-com:mac:vml" xmlns:o="urn:schemas-microsoft-com:office:office" xmlns:v="urn:schemas-microsoft-com:vml" xmlns:w10="urn:schemas-microsoft-com:office:word" xmlns:w="http://schemas.openxmlformats.org/wordprocessingml/2006/main" xmlns:ma14="http://schemas.microsoft.com/office/mac/drawingml/2011/main" xmlns:lc="http://schemas.openxmlformats.org/drawingml/2006/lockedCanvas"/>
              </a:ext>
            </a:extLst>
          </p:spPr>
          <p:style>
            <a:lnRef idx="1">
              <a:schemeClr val="accent2"/>
            </a:lnRef>
            <a:fillRef idx="2">
              <a:schemeClr val="accent2"/>
            </a:fillRef>
            <a:effectRef idx="1">
              <a:schemeClr val="accent2"/>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pPr>
              <a:r>
                <a:rPr lang="es-ES" sz="11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Transformación de residuos</a:t>
              </a:r>
              <a:endParaRPr lang="es-MX" sz="11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cxnSp>
          <p:nvCxnSpPr>
            <p:cNvPr id="13" name="Conector recto de flecha 12"/>
            <p:cNvCxnSpPr>
              <a:stCxn id="7" idx="2"/>
            </p:cNvCxnSpPr>
            <p:nvPr/>
          </p:nvCxnSpPr>
          <p:spPr>
            <a:xfrm>
              <a:off x="992265" y="809541"/>
              <a:ext cx="800339" cy="790658"/>
            </a:xfrm>
            <a:prstGeom prst="straightConnector1">
              <a:avLst/>
            </a:prstGeom>
            <a:ln>
              <a:headEnd type="oval"/>
              <a:tailEnd type="arrow"/>
            </a:ln>
          </p:spPr>
          <p:style>
            <a:lnRef idx="1">
              <a:schemeClr val="accent2"/>
            </a:lnRef>
            <a:fillRef idx="2">
              <a:schemeClr val="accent2"/>
            </a:fillRef>
            <a:effectRef idx="1">
              <a:schemeClr val="accent2"/>
            </a:effectRef>
            <a:fontRef idx="minor">
              <a:schemeClr val="dk1"/>
            </a:fontRef>
          </p:style>
        </p:cxnSp>
        <p:cxnSp>
          <p:nvCxnSpPr>
            <p:cNvPr id="14" name="Conector recto de flecha 13"/>
            <p:cNvCxnSpPr/>
            <p:nvPr/>
          </p:nvCxnSpPr>
          <p:spPr>
            <a:xfrm flipV="1">
              <a:off x="2971800" y="3086100"/>
              <a:ext cx="0" cy="457200"/>
            </a:xfrm>
            <a:prstGeom prst="straightConnector1">
              <a:avLst/>
            </a:prstGeom>
            <a:ln>
              <a:tailEnd type="arrow"/>
            </a:ln>
          </p:spPr>
          <p:style>
            <a:lnRef idx="1">
              <a:schemeClr val="accent2"/>
            </a:lnRef>
            <a:fillRef idx="2">
              <a:schemeClr val="accent2"/>
            </a:fillRef>
            <a:effectRef idx="1">
              <a:schemeClr val="accent2"/>
            </a:effectRef>
            <a:fontRef idx="minor">
              <a:schemeClr val="dk1"/>
            </a:fontRef>
          </p:style>
        </p:cxnSp>
        <p:cxnSp>
          <p:nvCxnSpPr>
            <p:cNvPr id="15" name="Conector recto de flecha 14"/>
            <p:cNvCxnSpPr>
              <a:stCxn id="10" idx="0"/>
            </p:cNvCxnSpPr>
            <p:nvPr/>
          </p:nvCxnSpPr>
          <p:spPr>
            <a:xfrm flipH="1" flipV="1">
              <a:off x="2695575" y="2305050"/>
              <a:ext cx="161925" cy="476250"/>
            </a:xfrm>
            <a:prstGeom prst="straightConnector1">
              <a:avLst/>
            </a:prstGeom>
            <a:ln>
              <a:headEnd type="oval"/>
              <a:tailEnd type="arrow"/>
            </a:ln>
          </p:spPr>
          <p:style>
            <a:lnRef idx="1">
              <a:schemeClr val="accent2"/>
            </a:lnRef>
            <a:fillRef idx="2">
              <a:schemeClr val="accent2"/>
            </a:fillRef>
            <a:effectRef idx="1">
              <a:schemeClr val="accent2"/>
            </a:effectRef>
            <a:fontRef idx="minor">
              <a:schemeClr val="dk1"/>
            </a:fontRef>
          </p:style>
        </p:cxnSp>
        <p:cxnSp>
          <p:nvCxnSpPr>
            <p:cNvPr id="16" name="Conector recto de flecha 15"/>
            <p:cNvCxnSpPr>
              <a:stCxn id="9" idx="0"/>
            </p:cNvCxnSpPr>
            <p:nvPr/>
          </p:nvCxnSpPr>
          <p:spPr>
            <a:xfrm flipV="1">
              <a:off x="986756" y="2305051"/>
              <a:ext cx="521369" cy="438149"/>
            </a:xfrm>
            <a:prstGeom prst="straightConnector1">
              <a:avLst/>
            </a:prstGeom>
            <a:ln>
              <a:headEnd type="oval"/>
              <a:tailEnd type="arrow"/>
            </a:ln>
          </p:spPr>
          <p:style>
            <a:lnRef idx="1">
              <a:schemeClr val="accent2"/>
            </a:lnRef>
            <a:fillRef idx="2">
              <a:schemeClr val="accent2"/>
            </a:fillRef>
            <a:effectRef idx="1">
              <a:schemeClr val="accent2"/>
            </a:effectRef>
            <a:fontRef idx="minor">
              <a:schemeClr val="dk1"/>
            </a:fontRef>
          </p:style>
        </p:cxnSp>
        <p:cxnSp>
          <p:nvCxnSpPr>
            <p:cNvPr id="17" name="Conector recto de flecha 16"/>
            <p:cNvCxnSpPr/>
            <p:nvPr/>
          </p:nvCxnSpPr>
          <p:spPr>
            <a:xfrm flipV="1">
              <a:off x="2491105" y="571500"/>
              <a:ext cx="317500" cy="914400"/>
            </a:xfrm>
            <a:prstGeom prst="straightConnector1">
              <a:avLst/>
            </a:prstGeom>
            <a:ln>
              <a:headEnd type="none"/>
              <a:tailEnd type="arrow"/>
            </a:ln>
          </p:spPr>
          <p:style>
            <a:lnRef idx="1">
              <a:schemeClr val="accent2"/>
            </a:lnRef>
            <a:fillRef idx="2">
              <a:schemeClr val="accent2"/>
            </a:fillRef>
            <a:effectRef idx="1">
              <a:schemeClr val="accent2"/>
            </a:effectRef>
            <a:fontRef idx="minor">
              <a:schemeClr val="dk1"/>
            </a:fontRef>
          </p:style>
        </p:cxnSp>
        <p:cxnSp>
          <p:nvCxnSpPr>
            <p:cNvPr id="18" name="Conector recto de flecha 17"/>
            <p:cNvCxnSpPr/>
            <p:nvPr/>
          </p:nvCxnSpPr>
          <p:spPr>
            <a:xfrm>
              <a:off x="3429000" y="1257300"/>
              <a:ext cx="685800" cy="685800"/>
            </a:xfrm>
            <a:prstGeom prst="straightConnector1">
              <a:avLst/>
            </a:prstGeom>
            <a:ln>
              <a:tailEnd type="arrow"/>
            </a:ln>
          </p:spPr>
          <p:style>
            <a:lnRef idx="1">
              <a:schemeClr val="accent2"/>
            </a:lnRef>
            <a:fillRef idx="2">
              <a:schemeClr val="accent2"/>
            </a:fillRef>
            <a:effectRef idx="1">
              <a:schemeClr val="accent2"/>
            </a:effectRef>
            <a:fontRef idx="minor">
              <a:schemeClr val="dk1"/>
            </a:fontRef>
          </p:style>
        </p:cxnSp>
        <p:cxnSp>
          <p:nvCxnSpPr>
            <p:cNvPr id="19" name="Conector recto de flecha 18"/>
            <p:cNvCxnSpPr/>
            <p:nvPr/>
          </p:nvCxnSpPr>
          <p:spPr>
            <a:xfrm flipH="1">
              <a:off x="3771900" y="2400300"/>
              <a:ext cx="342900" cy="1143000"/>
            </a:xfrm>
            <a:prstGeom prst="straightConnector1">
              <a:avLst/>
            </a:prstGeom>
            <a:ln>
              <a:tailEnd type="arrow"/>
            </a:ln>
          </p:spPr>
          <p:style>
            <a:lnRef idx="1">
              <a:schemeClr val="accent2"/>
            </a:lnRef>
            <a:fillRef idx="2">
              <a:schemeClr val="accent2"/>
            </a:fillRef>
            <a:effectRef idx="1">
              <a:schemeClr val="accent2"/>
            </a:effectRef>
            <a:fontRef idx="minor">
              <a:schemeClr val="dk1"/>
            </a:fontRef>
          </p:style>
        </p:cxnSp>
        <p:sp>
          <p:nvSpPr>
            <p:cNvPr id="20" name="Cuadro de texto 24"/>
            <p:cNvSpPr txBox="1"/>
            <p:nvPr/>
          </p:nvSpPr>
          <p:spPr>
            <a:xfrm>
              <a:off x="2743200" y="1028700"/>
              <a:ext cx="1143000" cy="342900"/>
            </a:xfrm>
            <a:prstGeom prst="rect">
              <a:avLst/>
            </a:prstGeom>
            <a:ln/>
            <a:extLst>
              <a:ext uri="{C572A759-6A51-4108-AA02-DFA0A04FC94B}">
                <ma14:wrappingTextBoxFlag xmlns:wpc="http://schemas.microsoft.com/office/word/2010/wordprocessingCanvas" xmlns:mc="http://schemas.openxmlformats.org/markup-compatibility/2006" xmlns:m="http://schemas.openxmlformats.org/officeDocument/2006/math" xmlns:wp14="http://schemas.microsoft.com/office/word/2010/wordprocessingDrawing" xmlns:wp="http://schemas.openxmlformats.org/drawingml/2006/wordprocessingDrawing" xmlns:w14="http://schemas.microsoft.com/office/word/2010/wordml" xmlns:w15="http://schemas.microsoft.com/office/word/2012/wordml" xmlns:wpg="http://schemas.microsoft.com/office/word/2010/wordprocessingGroup" xmlns:wpi="http://schemas.microsoft.com/office/word/2010/wordprocessingInk" xmlns:wne="http://schemas.microsoft.com/office/word/2006/wordml" xmlns:wps="http://schemas.microsoft.com/office/word/2010/wordprocessingShape" xmlns:arto="http://schemas.microsoft.com/office/word/2006/arto" xmlns="" xmlns:mo="http://schemas.microsoft.com/office/mac/office/2008/main" xmlns:mv="urn:schemas-microsoft-com:mac:vml" xmlns:o="urn:schemas-microsoft-com:office:office" xmlns:v="urn:schemas-microsoft-com:vml" xmlns:w10="urn:schemas-microsoft-com:office:word" xmlns:w="http://schemas.openxmlformats.org/wordprocessingml/2006/main" xmlns:ma14="http://schemas.microsoft.com/office/mac/drawingml/2011/main" xmlns:lc="http://schemas.openxmlformats.org/drawingml/2006/lockedCanvas"/>
              </a:ext>
            </a:extLst>
          </p:spPr>
          <p:style>
            <a:lnRef idx="1">
              <a:schemeClr val="accent2"/>
            </a:lnRef>
            <a:fillRef idx="2">
              <a:schemeClr val="accent2"/>
            </a:fillRef>
            <a:effectRef idx="1">
              <a:schemeClr val="accent2"/>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pPr>
              <a:r>
                <a:rPr lang="es-ES" sz="11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Autoconsumo</a:t>
              </a:r>
              <a:endParaRPr lang="es-MX" sz="11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1" name="Cuadro de texto 25"/>
            <p:cNvSpPr txBox="1"/>
            <p:nvPr/>
          </p:nvSpPr>
          <p:spPr>
            <a:xfrm>
              <a:off x="4114800" y="1028700"/>
              <a:ext cx="751205" cy="342900"/>
            </a:xfrm>
            <a:prstGeom prst="rect">
              <a:avLst/>
            </a:prstGeom>
            <a:ln/>
            <a:extLst>
              <a:ext uri="{C572A759-6A51-4108-AA02-DFA0A04FC94B}">
                <ma14:wrappingTextBoxFlag xmlns:wpc="http://schemas.microsoft.com/office/word/2010/wordprocessingCanvas" xmlns:mc="http://schemas.openxmlformats.org/markup-compatibility/2006" xmlns:m="http://schemas.openxmlformats.org/officeDocument/2006/math" xmlns:wp14="http://schemas.microsoft.com/office/word/2010/wordprocessingDrawing" xmlns:wp="http://schemas.openxmlformats.org/drawingml/2006/wordprocessingDrawing" xmlns:w14="http://schemas.microsoft.com/office/word/2010/wordml" xmlns:w15="http://schemas.microsoft.com/office/word/2012/wordml" xmlns:wpg="http://schemas.microsoft.com/office/word/2010/wordprocessingGroup" xmlns:wpi="http://schemas.microsoft.com/office/word/2010/wordprocessingInk" xmlns:wne="http://schemas.microsoft.com/office/word/2006/wordml" xmlns:wps="http://schemas.microsoft.com/office/word/2010/wordprocessingShape" xmlns:arto="http://schemas.microsoft.com/office/word/2006/arto" xmlns="" xmlns:mo="http://schemas.microsoft.com/office/mac/office/2008/main" xmlns:mv="urn:schemas-microsoft-com:mac:vml" xmlns:o="urn:schemas-microsoft-com:office:office" xmlns:v="urn:schemas-microsoft-com:vml" xmlns:w10="urn:schemas-microsoft-com:office:word" xmlns:w="http://schemas.openxmlformats.org/wordprocessingml/2006/main" xmlns:ma14="http://schemas.microsoft.com/office/mac/drawingml/2011/main" xmlns:lc="http://schemas.openxmlformats.org/drawingml/2006/lockedCanvas"/>
              </a:ext>
            </a:extLst>
          </p:spPr>
          <p:style>
            <a:lnRef idx="1">
              <a:schemeClr val="accent2"/>
            </a:lnRef>
            <a:fillRef idx="2">
              <a:schemeClr val="accent2"/>
            </a:fillRef>
            <a:effectRef idx="1">
              <a:schemeClr val="accent2"/>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pPr>
              <a:r>
                <a:rPr lang="es-ES" sz="11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Mercado</a:t>
              </a:r>
              <a:endParaRPr lang="es-MX" sz="11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cxnSp>
          <p:nvCxnSpPr>
            <p:cNvPr id="22" name="Conector recto de flecha 21"/>
            <p:cNvCxnSpPr/>
            <p:nvPr/>
          </p:nvCxnSpPr>
          <p:spPr>
            <a:xfrm>
              <a:off x="4457700" y="685800"/>
              <a:ext cx="0" cy="342900"/>
            </a:xfrm>
            <a:prstGeom prst="straightConnector1">
              <a:avLst/>
            </a:prstGeom>
            <a:ln>
              <a:tailEnd type="arrow"/>
            </a:ln>
          </p:spPr>
          <p:style>
            <a:lnRef idx="1">
              <a:schemeClr val="accent2"/>
            </a:lnRef>
            <a:fillRef idx="2">
              <a:schemeClr val="accent2"/>
            </a:fillRef>
            <a:effectRef idx="1">
              <a:schemeClr val="accent2"/>
            </a:effectRef>
            <a:fontRef idx="minor">
              <a:schemeClr val="dk1"/>
            </a:fontRef>
          </p:style>
        </p:cxnSp>
        <p:cxnSp>
          <p:nvCxnSpPr>
            <p:cNvPr id="23" name="Conector recto de flecha 22"/>
            <p:cNvCxnSpPr/>
            <p:nvPr/>
          </p:nvCxnSpPr>
          <p:spPr>
            <a:xfrm>
              <a:off x="3086100" y="685800"/>
              <a:ext cx="0" cy="342900"/>
            </a:xfrm>
            <a:prstGeom prst="straightConnector1">
              <a:avLst/>
            </a:prstGeom>
            <a:ln>
              <a:tailEnd type="arrow"/>
            </a:ln>
          </p:spPr>
          <p:style>
            <a:lnRef idx="1">
              <a:schemeClr val="accent2"/>
            </a:lnRef>
            <a:fillRef idx="2">
              <a:schemeClr val="accent2"/>
            </a:fillRef>
            <a:effectRef idx="1">
              <a:schemeClr val="accent2"/>
            </a:effectRef>
            <a:fontRef idx="minor">
              <a:schemeClr val="dk1"/>
            </a:fontRef>
          </p:style>
        </p:cxnSp>
      </p:grpSp>
      <p:sp>
        <p:nvSpPr>
          <p:cNvPr id="24" name="Rectángulo 23"/>
          <p:cNvSpPr/>
          <p:nvPr/>
        </p:nvSpPr>
        <p:spPr>
          <a:xfrm>
            <a:off x="13809" y="6584493"/>
            <a:ext cx="886781" cy="323165"/>
          </a:xfrm>
          <a:prstGeom prst="rect">
            <a:avLst/>
          </a:prstGeom>
        </p:spPr>
        <p:txBody>
          <a:bodyPr wrap="none">
            <a:spAutoFit/>
          </a:bodyPr>
          <a:lstStyle/>
          <a:p>
            <a:pPr algn="just">
              <a:lnSpc>
                <a:spcPct val="150000"/>
              </a:lnSpc>
              <a:spcAft>
                <a:spcPts val="0"/>
              </a:spcAft>
            </a:pPr>
            <a:r>
              <a:rPr lang="es-ES_tradnl" sz="1000" b="1" i="1" dirty="0" smtClean="0">
                <a:ea typeface="Calibri" panose="020F0502020204030204" pitchFamily="34" charset="0"/>
                <a:cs typeface="Times New Roman" panose="02020603050405020304" pitchFamily="18" charset="0"/>
              </a:rPr>
              <a:t>White</a:t>
            </a:r>
            <a:r>
              <a:rPr lang="es-ES_tradnl" sz="1000" b="1" i="1" dirty="0">
                <a:ea typeface="Calibri" panose="020F0502020204030204" pitchFamily="34" charset="0"/>
                <a:cs typeface="Times New Roman" panose="02020603050405020304" pitchFamily="18" charset="0"/>
              </a:rPr>
              <a:t>, 2013</a:t>
            </a:r>
            <a:endParaRPr lang="es-MX"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35981431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21463" y="0"/>
            <a:ext cx="8229600" cy="1143000"/>
          </a:xfrm>
        </p:spPr>
        <p:txBody>
          <a:bodyPr>
            <a:normAutofit/>
          </a:bodyPr>
          <a:lstStyle/>
          <a:p>
            <a:r>
              <a:rPr lang="es-MX" dirty="0"/>
              <a:t>H</a:t>
            </a:r>
            <a:r>
              <a:rPr lang="es-ES_tradnl" sz="4800" dirty="0" err="1"/>
              <a:t>uertos</a:t>
            </a:r>
            <a:r>
              <a:rPr lang="es-ES_tradnl" sz="4800" dirty="0"/>
              <a:t> familiares </a:t>
            </a:r>
            <a:r>
              <a:rPr lang="es-ES_tradnl" sz="4800" dirty="0" smtClean="0"/>
              <a:t>y </a:t>
            </a:r>
            <a:r>
              <a:rPr lang="es-ES_tradnl" sz="4800" dirty="0"/>
              <a:t>ecosistemas</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653300082"/>
              </p:ext>
            </p:extLst>
          </p:nvPr>
        </p:nvGraphicFramePr>
        <p:xfrm>
          <a:off x="457200" y="1935163"/>
          <a:ext cx="8229600" cy="43894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ángulo 4"/>
          <p:cNvSpPr/>
          <p:nvPr/>
        </p:nvSpPr>
        <p:spPr>
          <a:xfrm>
            <a:off x="3131840" y="1268760"/>
            <a:ext cx="2621230" cy="369332"/>
          </a:xfrm>
          <a:prstGeom prst="rect">
            <a:avLst/>
          </a:prstGeom>
        </p:spPr>
        <p:txBody>
          <a:bodyPr wrap="none">
            <a:spAutoFit/>
          </a:bodyPr>
          <a:lstStyle/>
          <a:p>
            <a:r>
              <a:rPr lang="es-ES_tradnl" b="1" dirty="0">
                <a:ea typeface="Calibri" panose="020F0502020204030204" pitchFamily="34" charset="0"/>
              </a:rPr>
              <a:t>Ciclo de </a:t>
            </a:r>
            <a:r>
              <a:rPr lang="es-ES_tradnl" b="1" dirty="0" smtClean="0">
                <a:ea typeface="Calibri" panose="020F0502020204030204" pitchFamily="34" charset="0"/>
              </a:rPr>
              <a:t>nutrimentos </a:t>
            </a:r>
            <a:endParaRPr lang="es-MX" dirty="0"/>
          </a:p>
        </p:txBody>
      </p:sp>
      <p:sp>
        <p:nvSpPr>
          <p:cNvPr id="6" name="Rectángulo 5"/>
          <p:cNvSpPr/>
          <p:nvPr/>
        </p:nvSpPr>
        <p:spPr>
          <a:xfrm>
            <a:off x="13809" y="6584493"/>
            <a:ext cx="886781" cy="323165"/>
          </a:xfrm>
          <a:prstGeom prst="rect">
            <a:avLst/>
          </a:prstGeom>
        </p:spPr>
        <p:txBody>
          <a:bodyPr wrap="none">
            <a:spAutoFit/>
          </a:bodyPr>
          <a:lstStyle/>
          <a:p>
            <a:pPr algn="just">
              <a:lnSpc>
                <a:spcPct val="150000"/>
              </a:lnSpc>
              <a:spcAft>
                <a:spcPts val="0"/>
              </a:spcAft>
            </a:pPr>
            <a:r>
              <a:rPr lang="es-ES_tradnl" sz="1000" b="1" i="1" dirty="0" smtClean="0">
                <a:ea typeface="Calibri" panose="020F0502020204030204" pitchFamily="34" charset="0"/>
                <a:cs typeface="Times New Roman" panose="02020603050405020304" pitchFamily="18" charset="0"/>
              </a:rPr>
              <a:t>White</a:t>
            </a:r>
            <a:r>
              <a:rPr lang="es-ES_tradnl" sz="1000" b="1" i="1" dirty="0">
                <a:ea typeface="Calibri" panose="020F0502020204030204" pitchFamily="34" charset="0"/>
                <a:cs typeface="Times New Roman" panose="02020603050405020304" pitchFamily="18" charset="0"/>
              </a:rPr>
              <a:t>, 2013</a:t>
            </a:r>
            <a:endParaRPr lang="es-MX"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01490096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1 Título"/>
          <p:cNvSpPr>
            <a:spLocks noGrp="1"/>
          </p:cNvSpPr>
          <p:nvPr>
            <p:ph type="title"/>
          </p:nvPr>
        </p:nvSpPr>
        <p:spPr>
          <a:xfrm>
            <a:off x="899592" y="548680"/>
            <a:ext cx="6683765" cy="960668"/>
          </a:xfrm>
        </p:spPr>
        <p:txBody>
          <a:bodyPr>
            <a:normAutofit/>
          </a:bodyPr>
          <a:lstStyle/>
          <a:p>
            <a:pPr algn="ctr">
              <a:defRPr/>
            </a:pPr>
            <a:r>
              <a:rPr lang="es-MX" altLang="es-MX" sz="4800" b="1" dirty="0" smtClean="0"/>
              <a:t>Guion </a:t>
            </a:r>
            <a:r>
              <a:rPr lang="es-MX" altLang="es-MX" sz="4800" b="1" dirty="0"/>
              <a:t>explicativo</a:t>
            </a:r>
          </a:p>
        </p:txBody>
      </p:sp>
      <p:sp>
        <p:nvSpPr>
          <p:cNvPr id="12291" name="2 Marcador de contenido"/>
          <p:cNvSpPr>
            <a:spLocks noGrp="1"/>
          </p:cNvSpPr>
          <p:nvPr>
            <p:ph idx="1"/>
          </p:nvPr>
        </p:nvSpPr>
        <p:spPr>
          <a:xfrm>
            <a:off x="1547813" y="2078831"/>
            <a:ext cx="6172200" cy="2862263"/>
          </a:xfrm>
        </p:spPr>
        <p:txBody>
          <a:bodyPr>
            <a:normAutofit lnSpcReduction="10000"/>
          </a:bodyPr>
          <a:lstStyle/>
          <a:p>
            <a:pPr algn="just"/>
            <a:r>
              <a:rPr lang="es-MX" altLang="es-MX" sz="2400" dirty="0"/>
              <a:t>El presente trabajo, pretende dar a conocer más ampliamente </a:t>
            </a:r>
            <a:r>
              <a:rPr lang="es-MX" altLang="es-MX" sz="2400" dirty="0" smtClean="0"/>
              <a:t>a los agroecosistemas (huerto familiar); </a:t>
            </a:r>
            <a:r>
              <a:rPr lang="es-MX" altLang="es-MX" sz="2400" dirty="0"/>
              <a:t>así como las principales </a:t>
            </a:r>
            <a:r>
              <a:rPr lang="es-MX" altLang="es-MX" sz="2400" dirty="0" smtClean="0"/>
              <a:t>características y partes que lo conforman. Esto </a:t>
            </a:r>
            <a:r>
              <a:rPr lang="es-MX" altLang="es-MX" sz="2400" dirty="0"/>
              <a:t>con el objetivo de ser una ayuda al discente y al docente en el estudio de la unidad de aprendizaje </a:t>
            </a:r>
            <a:r>
              <a:rPr lang="es-MX" altLang="es-MX" sz="2400" b="1" dirty="0"/>
              <a:t>Agroecología y sustentabilidad.</a:t>
            </a:r>
            <a:endParaRPr lang="es-MX" altLang="es-MX" sz="2400" dirty="0"/>
          </a:p>
          <a:p>
            <a:endParaRPr lang="es-MX" altLang="es-MX" dirty="0" smtClean="0">
              <a:solidFill>
                <a:srgbClr val="FF0000"/>
              </a:solidFill>
            </a:endParaRPr>
          </a:p>
        </p:txBody>
      </p:sp>
    </p:spTree>
    <p:extLst>
      <p:ext uri="{BB962C8B-B14F-4D97-AF65-F5344CB8AC3E}">
        <p14:creationId xmlns:p14="http://schemas.microsoft.com/office/powerpoint/2010/main" val="170890989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772816"/>
            <a:ext cx="5292080" cy="4752975"/>
          </a:xfrm>
          <a:prstGeom prst="rect">
            <a:avLst/>
          </a:prstGeom>
        </p:spPr>
      </p:pic>
      <p:sp>
        <p:nvSpPr>
          <p:cNvPr id="2" name="Título 1"/>
          <p:cNvSpPr>
            <a:spLocks noGrp="1"/>
          </p:cNvSpPr>
          <p:nvPr>
            <p:ph type="title"/>
          </p:nvPr>
        </p:nvSpPr>
        <p:spPr>
          <a:xfrm>
            <a:off x="448800" y="260648"/>
            <a:ext cx="8229600" cy="1143000"/>
          </a:xfrm>
        </p:spPr>
        <p:txBody>
          <a:bodyPr>
            <a:normAutofit fontScale="90000"/>
          </a:bodyPr>
          <a:lstStyle/>
          <a:p>
            <a:pPr algn="ctr"/>
            <a:r>
              <a:rPr lang="es-MX" dirty="0"/>
              <a:t>H</a:t>
            </a:r>
            <a:r>
              <a:rPr lang="es-ES_tradnl" sz="5400" dirty="0" err="1"/>
              <a:t>uertos</a:t>
            </a:r>
            <a:r>
              <a:rPr lang="es-ES_tradnl" sz="5400" dirty="0"/>
              <a:t> familiares </a:t>
            </a:r>
            <a:r>
              <a:rPr lang="es-ES_tradnl" sz="5400" dirty="0" smtClean="0"/>
              <a:t>y </a:t>
            </a:r>
            <a:r>
              <a:rPr lang="es-ES_tradnl" sz="5400" dirty="0"/>
              <a:t>ecosistemas</a:t>
            </a:r>
            <a:endParaRPr lang="es-MX" dirty="0"/>
          </a:p>
        </p:txBody>
      </p:sp>
      <p:sp>
        <p:nvSpPr>
          <p:cNvPr id="3" name="Marcador de contenido 2"/>
          <p:cNvSpPr>
            <a:spLocks noGrp="1"/>
          </p:cNvSpPr>
          <p:nvPr>
            <p:ph idx="1"/>
          </p:nvPr>
        </p:nvSpPr>
        <p:spPr>
          <a:xfrm>
            <a:off x="5276978" y="1412999"/>
            <a:ext cx="3818368" cy="5472608"/>
          </a:xfrm>
        </p:spPr>
        <p:txBody>
          <a:bodyPr>
            <a:normAutofit fontScale="85000" lnSpcReduction="10000"/>
          </a:bodyPr>
          <a:lstStyle/>
          <a:p>
            <a:pPr marL="0" indent="0" algn="ctr">
              <a:buNone/>
            </a:pPr>
            <a:r>
              <a:rPr lang="es-ES_tradnl" b="1" dirty="0"/>
              <a:t>Mecanismos de </a:t>
            </a:r>
            <a:r>
              <a:rPr lang="es-ES_tradnl" b="1" dirty="0" smtClean="0"/>
              <a:t>regulación</a:t>
            </a:r>
          </a:p>
          <a:p>
            <a:pPr algn="ctr">
              <a:buFont typeface="Wingdings" panose="05000000000000000000" pitchFamily="2" charset="2"/>
              <a:buChar char="q"/>
            </a:pPr>
            <a:r>
              <a:rPr lang="es-ES_tradnl" dirty="0" smtClean="0"/>
              <a:t>Bancos </a:t>
            </a:r>
            <a:r>
              <a:rPr lang="es-ES_tradnl" dirty="0"/>
              <a:t>de germoplasma, </a:t>
            </a:r>
            <a:endParaRPr lang="es-ES_tradnl" dirty="0" smtClean="0"/>
          </a:p>
          <a:p>
            <a:pPr algn="ctr">
              <a:buFont typeface="Wingdings" panose="05000000000000000000" pitchFamily="2" charset="2"/>
              <a:buChar char="q"/>
            </a:pPr>
            <a:r>
              <a:rPr lang="es-ES_tradnl" dirty="0" smtClean="0"/>
              <a:t>Conservadores </a:t>
            </a:r>
            <a:r>
              <a:rPr lang="es-ES_tradnl" dirty="0"/>
              <a:t>de genoma i</a:t>
            </a:r>
            <a:r>
              <a:rPr lang="es-ES_tradnl" i="1" dirty="0"/>
              <a:t>n situ</a:t>
            </a:r>
            <a:r>
              <a:rPr lang="es-ES_tradnl" dirty="0"/>
              <a:t>. </a:t>
            </a:r>
            <a:endParaRPr lang="es-ES_tradnl" dirty="0" smtClean="0"/>
          </a:p>
          <a:p>
            <a:pPr algn="ctr">
              <a:buFont typeface="Wingdings" panose="05000000000000000000" pitchFamily="2" charset="2"/>
              <a:buChar char="q"/>
            </a:pPr>
            <a:r>
              <a:rPr lang="es-ES_tradnl" dirty="0" smtClean="0"/>
              <a:t>Diversos </a:t>
            </a:r>
            <a:r>
              <a:rPr lang="es-ES_tradnl" dirty="0"/>
              <a:t>estratos de </a:t>
            </a:r>
            <a:r>
              <a:rPr lang="es-ES_tradnl" dirty="0" smtClean="0"/>
              <a:t>plantas: </a:t>
            </a:r>
          </a:p>
          <a:p>
            <a:pPr lvl="3" algn="ctr">
              <a:buFont typeface="Wingdings" panose="05000000000000000000" pitchFamily="2" charset="2"/>
              <a:buChar char="q"/>
            </a:pPr>
            <a:r>
              <a:rPr lang="es-ES_tradnl" dirty="0" smtClean="0"/>
              <a:t>Dosel </a:t>
            </a:r>
            <a:r>
              <a:rPr lang="es-ES_tradnl" dirty="0"/>
              <a:t>dando sombra, generando microclimas y produciendo hojarasca que contribuye al reciclaje de nutrimentos y mantenimiento de la </a:t>
            </a:r>
            <a:r>
              <a:rPr lang="es-ES_tradnl" dirty="0" smtClean="0"/>
              <a:t>fertilidad</a:t>
            </a:r>
          </a:p>
          <a:p>
            <a:pPr lvl="3" algn="ctr">
              <a:buFont typeface="Wingdings" panose="05000000000000000000" pitchFamily="2" charset="2"/>
              <a:buChar char="q"/>
            </a:pPr>
            <a:r>
              <a:rPr lang="es-ES_tradnl" dirty="0" smtClean="0"/>
              <a:t>Sotobosque </a:t>
            </a:r>
            <a:r>
              <a:rPr lang="es-ES_tradnl" dirty="0"/>
              <a:t>con diferentes requisitos de luz, que evita la pérdida de suelo por erosión y aumenta la captación de agua por </a:t>
            </a:r>
            <a:r>
              <a:rPr lang="es-ES_tradnl" dirty="0" smtClean="0"/>
              <a:t>infiltración.</a:t>
            </a:r>
          </a:p>
        </p:txBody>
      </p:sp>
      <p:sp>
        <p:nvSpPr>
          <p:cNvPr id="5" name="Rectángulo 4"/>
          <p:cNvSpPr/>
          <p:nvPr/>
        </p:nvSpPr>
        <p:spPr>
          <a:xfrm>
            <a:off x="0" y="6488668"/>
            <a:ext cx="1276311" cy="369332"/>
          </a:xfrm>
          <a:prstGeom prst="rect">
            <a:avLst/>
          </a:prstGeom>
        </p:spPr>
        <p:txBody>
          <a:bodyPr wrap="none">
            <a:spAutoFit/>
          </a:bodyPr>
          <a:lstStyle/>
          <a:p>
            <a:r>
              <a:rPr lang="es-MX" sz="1000" dirty="0"/>
              <a:t>http://www.fao.org</a:t>
            </a:r>
            <a:r>
              <a:rPr lang="es-MX" dirty="0"/>
              <a:t>/</a:t>
            </a:r>
          </a:p>
        </p:txBody>
      </p:sp>
    </p:spTree>
    <p:extLst>
      <p:ext uri="{BB962C8B-B14F-4D97-AF65-F5344CB8AC3E}">
        <p14:creationId xmlns:p14="http://schemas.microsoft.com/office/powerpoint/2010/main" val="202751779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0"/>
            <a:ext cx="8229600" cy="1143000"/>
          </a:xfrm>
        </p:spPr>
        <p:txBody>
          <a:bodyPr>
            <a:normAutofit/>
          </a:bodyPr>
          <a:lstStyle/>
          <a:p>
            <a:r>
              <a:rPr lang="es-MX" dirty="0"/>
              <a:t>H</a:t>
            </a:r>
            <a:r>
              <a:rPr lang="es-ES_tradnl" sz="4800" dirty="0" err="1"/>
              <a:t>uertos</a:t>
            </a:r>
            <a:r>
              <a:rPr lang="es-ES_tradnl" sz="4800" dirty="0"/>
              <a:t> familiares </a:t>
            </a:r>
            <a:r>
              <a:rPr lang="es-ES_tradnl" sz="4800" dirty="0" smtClean="0"/>
              <a:t>y </a:t>
            </a:r>
            <a:r>
              <a:rPr lang="es-ES_tradnl" sz="4800" dirty="0"/>
              <a:t>ecosistemas</a:t>
            </a:r>
            <a:endParaRPr lang="es-MX" dirty="0"/>
          </a:p>
        </p:txBody>
      </p:sp>
      <p:sp>
        <p:nvSpPr>
          <p:cNvPr id="3" name="Marcador de contenido 2"/>
          <p:cNvSpPr>
            <a:spLocks noGrp="1"/>
          </p:cNvSpPr>
          <p:nvPr>
            <p:ph idx="1"/>
          </p:nvPr>
        </p:nvSpPr>
        <p:spPr>
          <a:xfrm>
            <a:off x="-3136" y="1148225"/>
            <a:ext cx="8229600" cy="4389120"/>
          </a:xfrm>
        </p:spPr>
        <p:txBody>
          <a:bodyPr>
            <a:normAutofit/>
          </a:bodyPr>
          <a:lstStyle/>
          <a:p>
            <a:pPr marL="0" lvl="0" indent="0" algn="ctr">
              <a:buNone/>
            </a:pPr>
            <a:r>
              <a:rPr lang="es-ES_tradnl" b="1" dirty="0" smtClean="0"/>
              <a:t>Estabilidad</a:t>
            </a:r>
            <a:r>
              <a:rPr lang="es-ES_tradnl" dirty="0" smtClean="0"/>
              <a:t> </a:t>
            </a:r>
          </a:p>
          <a:p>
            <a:pPr lvl="0" algn="just"/>
            <a:r>
              <a:rPr lang="es-ES_tradnl" dirty="0" smtClean="0"/>
              <a:t>Con </a:t>
            </a:r>
            <a:r>
              <a:rPr lang="es-ES_tradnl" dirty="0"/>
              <a:t>base en su riqueza florística, los huertos familiares son más resistentes a las </a:t>
            </a:r>
            <a:r>
              <a:rPr lang="es-ES_tradnl" dirty="0" smtClean="0"/>
              <a:t>perturbaciones. Las </a:t>
            </a:r>
            <a:r>
              <a:rPr lang="es-ES_tradnl" dirty="0"/>
              <a:t>actividades humanas no únicamente influyen en las plantas cultivadas, sino también en la vegetación natural que existe en el </a:t>
            </a:r>
            <a:r>
              <a:rPr lang="es-ES_tradnl" dirty="0" smtClean="0"/>
              <a:t>área, esto </a:t>
            </a:r>
            <a:r>
              <a:rPr lang="es-ES_tradnl" dirty="0"/>
              <a:t>se confirma debido al alto número de especies silvestres. </a:t>
            </a:r>
            <a:endParaRPr lang="es-MX" dirty="0"/>
          </a:p>
          <a:p>
            <a:endParaRPr lang="es-MX"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80497" y="4149081"/>
            <a:ext cx="4359668" cy="2708920"/>
          </a:xfrm>
          <a:prstGeom prst="rect">
            <a:avLst/>
          </a:prstGeom>
        </p:spPr>
      </p:pic>
      <p:sp>
        <p:nvSpPr>
          <p:cNvPr id="5" name="Rectángulo 4"/>
          <p:cNvSpPr/>
          <p:nvPr/>
        </p:nvSpPr>
        <p:spPr>
          <a:xfrm>
            <a:off x="24764" y="6525344"/>
            <a:ext cx="1887055" cy="246221"/>
          </a:xfrm>
          <a:prstGeom prst="rect">
            <a:avLst/>
          </a:prstGeom>
        </p:spPr>
        <p:txBody>
          <a:bodyPr wrap="none">
            <a:spAutoFit/>
          </a:bodyPr>
          <a:lstStyle/>
          <a:p>
            <a:r>
              <a:rPr lang="es-MX" sz="1000" dirty="0"/>
              <a:t>http://www.revistaambienta.es</a:t>
            </a:r>
          </a:p>
        </p:txBody>
      </p:sp>
    </p:spTree>
    <p:extLst>
      <p:ext uri="{BB962C8B-B14F-4D97-AF65-F5344CB8AC3E}">
        <p14:creationId xmlns:p14="http://schemas.microsoft.com/office/powerpoint/2010/main" val="295634146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9 Elipse"/>
          <p:cNvSpPr/>
          <p:nvPr/>
        </p:nvSpPr>
        <p:spPr>
          <a:xfrm>
            <a:off x="2483768" y="3501008"/>
            <a:ext cx="3960440" cy="1044327"/>
          </a:xfrm>
          <a:prstGeom prst="ellipse">
            <a:avLst/>
          </a:prstGeom>
          <a:solidFill>
            <a:srgbClr val="0070C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8 Rectángulo"/>
          <p:cNvSpPr/>
          <p:nvPr/>
        </p:nvSpPr>
        <p:spPr>
          <a:xfrm>
            <a:off x="2339752" y="3789040"/>
            <a:ext cx="4572000" cy="424732"/>
          </a:xfrm>
          <a:prstGeom prst="rect">
            <a:avLst/>
          </a:prstGeom>
        </p:spPr>
        <p:txBody>
          <a:bodyPr>
            <a:spAutoFit/>
          </a:bodyPr>
          <a:lstStyle/>
          <a:p>
            <a:pPr lvl="0" algn="ctr" defTabSz="1155700">
              <a:lnSpc>
                <a:spcPct val="90000"/>
              </a:lnSpc>
              <a:spcAft>
                <a:spcPct val="35000"/>
              </a:spcAft>
            </a:pPr>
            <a:r>
              <a:rPr lang="es-MX" sz="2400" b="1" dirty="0" smtClean="0"/>
              <a:t>RIQUEZA VEGETAL</a:t>
            </a:r>
          </a:p>
        </p:txBody>
      </p:sp>
      <p:pic>
        <p:nvPicPr>
          <p:cNvPr id="31752" name="Picture 8" descr="http://www.plantoftheweek.org/image/plumeria.jpg"/>
          <p:cNvPicPr>
            <a:picLocks noChangeAspect="1" noChangeArrowheads="1"/>
          </p:cNvPicPr>
          <p:nvPr/>
        </p:nvPicPr>
        <p:blipFill>
          <a:blip r:embed="rId2" cstate="print"/>
          <a:srcRect/>
          <a:stretch>
            <a:fillRect/>
          </a:stretch>
        </p:blipFill>
        <p:spPr bwMode="auto">
          <a:xfrm>
            <a:off x="0" y="5085184"/>
            <a:ext cx="2339752" cy="1772816"/>
          </a:xfrm>
          <a:prstGeom prst="rect">
            <a:avLst/>
          </a:prstGeom>
          <a:noFill/>
        </p:spPr>
      </p:pic>
      <p:sp>
        <p:nvSpPr>
          <p:cNvPr id="31754" name="AutoShape 10" descr="https://encrypted-tbn0.gstatic.com/images?q=tbn:ANd9GcQVMiBwx3670PO-6f9-Yh8Xb8MypizYHQ9VMxYC2AA3EEYZgkg0"/>
          <p:cNvSpPr>
            <a:spLocks noChangeAspect="1" noChangeArrowheads="1"/>
          </p:cNvSpPr>
          <p:nvPr/>
        </p:nvSpPr>
        <p:spPr bwMode="auto">
          <a:xfrm>
            <a:off x="155575" y="-1790700"/>
            <a:ext cx="4991100" cy="3743325"/>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31756" name="Picture 12" descr="http://www.west-crete.com/dailypics/photos1/2273large.jpg"/>
          <p:cNvPicPr>
            <a:picLocks noChangeAspect="1" noChangeArrowheads="1"/>
          </p:cNvPicPr>
          <p:nvPr/>
        </p:nvPicPr>
        <p:blipFill>
          <a:blip r:embed="rId3" cstate="print"/>
          <a:srcRect/>
          <a:stretch>
            <a:fillRect/>
          </a:stretch>
        </p:blipFill>
        <p:spPr bwMode="auto">
          <a:xfrm>
            <a:off x="6732240" y="4831655"/>
            <a:ext cx="2411760" cy="2026345"/>
          </a:xfrm>
          <a:prstGeom prst="rect">
            <a:avLst/>
          </a:prstGeom>
          <a:noFill/>
        </p:spPr>
      </p:pic>
      <p:pic>
        <p:nvPicPr>
          <p:cNvPr id="31760" name="Picture 16" descr="http://www.multiformato.com/wp-content/uploads/2011/04/pasiflora.jpg"/>
          <p:cNvPicPr>
            <a:picLocks noChangeAspect="1" noChangeArrowheads="1"/>
          </p:cNvPicPr>
          <p:nvPr/>
        </p:nvPicPr>
        <p:blipFill>
          <a:blip r:embed="rId4" cstate="print"/>
          <a:srcRect/>
          <a:stretch>
            <a:fillRect/>
          </a:stretch>
        </p:blipFill>
        <p:spPr bwMode="auto">
          <a:xfrm>
            <a:off x="28941" y="44325"/>
            <a:ext cx="2267744" cy="1997969"/>
          </a:xfrm>
          <a:prstGeom prst="rect">
            <a:avLst/>
          </a:prstGeom>
          <a:noFill/>
        </p:spPr>
      </p:pic>
      <p:sp>
        <p:nvSpPr>
          <p:cNvPr id="31762" name="AutoShape 18" descr="data:image/jpeg;base64,/9j/4AAQSkZJRgABAQAAAQABAAD/2wCEAAkGBhQSERUUExQWFRUWGBwaGBgYGBwcHRocGhgaGhkaHh0bGyceHB0jGh8bHy8gIycpLCwsFx8xNTAqNSYrLCkBCQoKDgwOGg8PGiwkHyQsLCwsKSwsLCwsKSksLCwsLCwsLCwsLCwsLCwsLCwsLCwsLCwsLCksLCwsLCwsLCwsLP/AABEIALcBEwMBIgACEQEDEQH/xAAcAAACAwEBAQEAAAAAAAAAAAAEBQADBgIBBwj/xAA9EAABAgQEAwYEBAUEAgMAAAABAhEAAyExBAUSQVFhcQYTIoGRoTKxwfAUQlLRBxUj4fEzYnKiFpKCk9L/xAAZAQADAQEBAAAAAAAAAAAAAAABAgMEAAX/xAAwEQACAgIBAwMCBAUFAAAAAAAAAQIRAyESBDFBEyJRYYEycaHwFEKx0fEVJENSkf/aAAwDAQACEQMRAD8A+4RIGy2ZqkyzxQk/9RBMccSJEiRxxIkSJHHEiRIkccSJEiRxxIDzbElEtSg7gEuA7NV7N6wZGU7d5hMRKaWQQXStG51fCbuzg2gN0gPsYDNc1mrCgteoO7AuHq/J+kZfEzjV4d4vK5xUCJKyOIHLlCTFpmqWZelQIu6VU5kAEj0jNGSb0TRROm6UFyQ/WFs7FgPRzzr/AIh9jeyE9RGjRMBaqVpYepBj3C/w4xCqzCiWgVfUFE9AC3qRDOcErbDZj1zCTe8FTJaggigA2FH5mDMy7OTpC37tUyUfgXpLKHFgS3nCufiVEMXv6esFSU0nE45lIL1FOH+YsxEoAPtszMTHsmSQz8yD87x5gpQXiEBR1BSgC7fZg3sB3h8YQ6QfN/7WiTMSwA6E1cP90gSSsBWk7Uc1at233iwVICRq6cTtzq3WDSOJLWEq1EHo7RccxDg6U1PDYDjDjO8LLMqSkSCma39RSQovrU6dKSQT4XYFIt8R2TyssS6UzFiW1yQ/y+I2cCzvHOK8hO1IUtQu7gDS1A4BZjQ+kPc4lYUFKpEwTB8KpddYIZ1LoASsuXBIrtvzlmCZQKgnSlOp93LNR6XeBcty8pnIBBCSUqVUUCiCz3FGccS20S5e1o4KzfK1HSmWkHSh5iQw07vXYDypA87GSZc8pkjUiyNYSQzBT66XJuySLFmh/i8vViCgMTqUXQhhYancuFL0gsi4pd2GcxfZ/u+5mNMX3rjR3ahpUPCA6hpWX4cq1aGxxbiM+4HicY6SHCimxAYts7fKF9AWJ8JZ9J25bb7wTPlITMmiW5QAQ6qk0L1YB34DbzjrBZNNnVSB4Q5diwSWJKX1MALNYRSMa0BlGCVpKjTUkUBAIccQac96gUj0qoE6XATqJrTUzG7CrDz6NeqUFqmNpABd0JCUtRLhIAYXMXZXnZlTCtMtCwVpUAtAV/pkkM4JA4tcQ3kZ6R3Nwk+VhUqP+lMBskWCwT4mLjVcOGo/CKsLlWpZSlNklSgo/CAHeznw1tDrPO2pxR8CESTMSET6kImFydSk1A2qA9+LQjGOUtQClkjwAl3JCHCangDT+whm0TLlqDmvsYkDrllRJDAGJGal8in6jyPEJMiX4hRLXG1IYx8twSySRoRS9vZlV8oPyfFK7xK06ULDgA6mOx4iNfFlrR9DiRmFZ9PCgClA4FyyuVr8jFmKz6cA2hKXpqdwODu147iwcjRxIz0nPJkpA7yW7MCoEet6QYc9YEmUtgHcaT8jA4sNjWJCv+fpYHu5lbUv0Z4Gldq0KBISS1KEmo2Php7x1HWh3NmhIJJYCBRmQPwh4TZj2kQtJQEFT7Glm+3hQZpZhb73jJlz8HSEcvgeZl2imJJEuW7can/1BeMzi8eVr1qbXz/LyD2geYZ2tgaH8xPtBc7ApUPEWVxjDlyyl5dE23IomYpQDjT5lvpCzHZn4g60gghwCUuBtUV3hXOx0xM7u1pCkpL6pZoWr+Yhtgbs+8dYrEyl0J0qvpV4TXfn5ExljGKlYtuhoMxStCtCEBQIc3JrdzfziufiFaSolmNOX39YUzcIUyzoLOQ7R1lOMKaTVAJTVzcuzPzFqRoklJKmCx7LxiTVlAjmR86RwlMuaFBSUqCiygoO7Bhfk9oVZz2gw+nS+o7adupZvKOsDmGkDUFAGrkRg6qEItJR+60NGTQn7YdkhLkd5IB0oJK0lRLBTBwTVgducZHIcOTiJbAkO/RgY+uycVJnoXKWaLBSRZwQxj57lOXKkYkpUDqQlRchnDgAjevGPR6PJJQcJu34vvQ7drQsxGTheMWkECrtyLEtRjQn0gTG5euTOMsmoXQgitaGhobUuI0S8AsY4TCDoGli1C40gCNBmkhDfk1MldWItRQ8j1jdzqh4qxIMyVigVYhS+9ogKSpkhKUbJ2Xu4PGg3A/l4XiJaJZDgOdRYeGz0NxRm3hhgMpWnWkKCUFetCuTKcVtsD1guTliBMM1F9LF7E8vK/UQJZN2dVEVNCVJQAAQWAFT4WSPLpwjo5a03vzMfiBYBIYAveoNtxFGXf6qphZySz7UZ+G/zi2RjdKWSCAC3F3Lm/FzEkw+TT5RWWmaZRQkr1pnJqZWjwKdWoAX8wOkT+LE5M7BSu4UVJTPSFKdI7u4BolwCo0VqY89i+yuaaBpSlSlKKQEjSRR28BN01LhqtGS/iZmRClS0pmJCkp194hKH0rfwpSLOBudyI2Y6UdHWZztNgFSJq5JKSiUCmXpWFgOXJKhdTmtBWlAABR2fw+uYkTJBmyykqUhJSkqTLBJVqVZi5JBDs0TtAXVMLJAKh4UFRSl63UAau/N4vyDFd1pmJCFKQlYPeOtIBCgFAVAIdTAipIpcFl3FZVmS5SVTjh0zEICU6UzCCpIOwO4q4oL+cBYLFy0zPGkqQAQoIUEkpb8pNLsWuWIcPDDEYpU8zJuI8OubLCy5LBxqY+I/C/HkNoW5nLkaSZaSCVsnxEulI8SiCkGqmKbU1A1FO82M/AXjDLn92mShZWU6pijfUnVYO2kSwKcU3jlKnBRpA0P+XSqrBi5JqEgtYajHeQZX3+qUCEuytRWAAwP5fiVvUWeNbluSyZSEkv3iFaiQaqYm4U5a3C0Z8/Uxx68i0I8P2aQtCVGYpLgUCRSlLkH2iRoFzdRc3/4vEjzv4jJ8/0/sdSHGFwqQolIslQ9Q31geTk+lBIV4qlm5WjozSGqA/1qIqnY1SagtWNkpZEqTNUd7OsPh5pTUqHUmCRKnkNrV/7GDcFjErAClVI4XMEzJA1ICVhRVdIuGD02isM03G6OdX2FsyZiAG1rNLgkhrV9oqwuLxeoDWolNRbwi3CHCcMpJbUQCFhiBZnIfc0pwjxCkpchJBN+e0Zuq659PjXmT8eBG0u6BU4ecW7xfEBIDqAr8JA8JrcetIaYaalCQDxdnerNUvduZgTFKUUjxJQN+JHXeKdaE0JKjfhGXH1GXJ7pP7dl+/zM85UGYnMUgKUWA5Cv94WYPPfEU04gXbi55/d4snSZc5OlyncMd9iQbwmOHWJiZMsOp3UTalX6Qrm5OvIljDM85WUkAB2oIVyO0NGJ9flB2a5FOYEaFW1BzZ60Nx5wNhuyqVThMSpKpY/KQWUW4vbdqwsbcfeJTMZn2aKXiTMQW0sA3Lr7iDs5QhUpE8KZSgBpego5SByJPlG2xPZuT+eTKrwSB8mjK5/2WRKHeS/hdiLs/A8IqssJONaa/X6Hdu4FkufjUlM2oYjVwBFP+wHqYCzDNytRL02BYMPLfnHSMviw5SFkDcm4ilQUnIFgEohfhJYGNLlmJ0smqwmgBgbD9kCVEImA6fiLEAEH4erVPCnGGGXye6UAoV48WvEM2WMrS3X07DcWMFZUT45QbcocOD539YNkgkATZezOoVbgDf3hJOz3uSqhVswu7wHIxGMnq/pkoSfygivH4qEwVk9tsXs9GtmSUrYEF02U1OT82cPAuIyNCw7hBP8AtLXdgeD/AEg/C4ZUuWBMAUSLbvxpAc4hRUxrcpD+G/Mgxmlnzt8YNFlKgTGZWqWCpklF3FancvVjSE2JxpbTpCQwDBrUJND7n6Rp8vxGoPwPtCvMchk6FTkFadCWWn4iomxB2+XKKYerd8cvf6BuzM4KYag/439XIgkgtqJIIZh1+XzpAuBllSg/gBLuoHoI02HyWZLWlUuakFLEHTxpY0I5ubjrG3JlhDuwo9yKamTpKQozDqJWfhfZhRxU06QHmmGmz5U3WhM2fNZXeFtZGoG5oABQDhGskY1TET0pUWqoWZ2AIYDfaA8ThUA6pSmqygbpB3D3TtHYurUtRY8eN0z53mOQ4gyla0LUtxX4rNVw7iAcThJkoUQvu16QsJCk7AtYX4kEOC1nj6clClBtVS3iFgkHmfe0M/woMbY5GafQTPkcyWpOBBV+ec5fkFelYUzC6gS5LVcknrH2lWAQqhAINWP94Q9o8olIR4UJSVEVAD9KfYgvIkrEyYOKuzPdiULSVlKVGw5Ag34Ehzx+J40mLxY11PJgl61dibmuwtCHKCJSyQ5K7hNWHBmckekM05yCBLc6zdkuUi7gqLWuBxjyuoueSzPFqgX8RJNVHxbuE/WsexP58lHhSqgs8tz6sIkJUvhjaGKcT4ihwSDbypHqVa0quw5cHeHxyKQbykv/AMYt/lEhAH9Mbske55DnHsZIxhG5MdTrsLsuwCygEO5B0sNv1F7COwpUoHvtJbdNR6tBuKmqUPiKR+lLN5uHPn6CKBilIQx0kWNKV41sfaPA/wBSbdY9/oK5Ns4mZrLQnXsKF9rfflBuCxHfJCk+BKrE1J6CF6cBITL0LAYkGhL0BF+hhrgSAkd2AEgAArUBQRTP/uOPHuvnwvsLzRbmM7SHFzR96c4zOImEm7EGG/ahWhYZQYpBG4IrChWDBLgk8IKUrpmXK7YdgVDlE/FiXNM1IK1EBLWYC7cy33eFuIxC5aSWI21DbmekHZdg1KTRJbid/WGSSdgVhOI7YyUB1ImlX6dI+epotyjtDImkiXQgnwlOk/tCjPcXKlI0kOs8recZXAzCF6w4Yvwhu43Jo+oqxaVUeM1nE1RmKkLZlAFKg1A9CQOYPCCTiElKVkgBXw1ueA5wKnLTNn6zc2pZhQeQiLSe2dYDjMkKaio5bQEZEyX4tBIuDt6j6RtzlgFAsOOII+sCrwplhQKXTcaQ97+HevB7wzm0g0YkZ6sWABFgCW8wXc84J/m4mp8RKCncVBPtDTNsiRPSkoIRYukBlCzFm59IU43IVS20ElPEC3GmzwqcWtOg2y/KJUqZrKw6gqhBoQwtz/cRoMmmMFEMASwb/bf3+UZOXhZtEJADgJegIJLag5qoAkPTZ7RpMJlpkajPdQ8JEtBC0q4uOW4LJ6wHjvyGrGGKzqWgHxpfqCT5CFmV4qWtaq6XtqYPQWO7FxFOa5tLxGpEvDFK91qSkEBNaM+w243hFKxctQIUdLFqsCP3hlCmLJUbmbgQm1iGI+cV/gizagOJAIJDe3MQhy9fd1C3CaGj/wCBXaG2Hzmrej/3iWWCyR9umFSp7CJgw6EETPhq5JJJ6AH5CEWF7RSZk0y5csyw7BKgxIu4Z00ItTzhjj8rklSphCgoh9QLpSQN0lyPKnSOuzMyTMXpWhBURqQSKgi7bhxXyiVLg009fb/I9t6RTiUzZyAmXqQSRrJDgAV8PF1NfYQPje9T/qJSFJYJIPxPW12+VeMazMSJCdSRfb2eu0CplpnAImAEXHI/qEN0+bHjSVefuMtS2JJOLUQlRZi2puOz2vwEPcMoLSCKP0frR4qwWTJlFR00VTUC6iTSrinGnGD5GHYME+kepHqV6nGtfJsx5KdNg8vBklhfZoy/8RdUmXL1MylEM/i+G4D2BNT0jX/iAhQSW1Gw6X6RRjsoRi9JnpogulLB346rt/tEJLq4qbj4X6/kdly8k4owfZDJZkxevSpKC3jba5Ykh+DgG+0bGZgpMr8idqgB25l3IhicIydJIZmuSQOTQBj8pmBDoUFgVZQKVNtVKvFxrWMWTK5ysyVo9VgdVQlI6oSPYh4kCSc7JSCpC0q3HdzDUUNktEhvUYtB2NqggUL7FvMmLsFh2ZwVE3Luem8BrKWdROxIpU8TbaCPxqVbfT5UjVj6tTyPLKO+y/L+47aRXjsMpCmIOk1SWZx9DxEQ4ZZT4EEki7RbhccCdOhztvR/v1hhJS1nR6N7v7R58enxLJz8fHwK0ZpGDEvVMxDgJFEHfmeT0AgTAZorETCwSjSGDAeEcvPpHHbebN1iRqBSvSqwAZzd+BDu/CGGBwfdSwkBjdRG54mKZpJRSRLjQHnMskA+JZSDpdnfgNmPCKl5rMkIS6ErJ+Kje9WaGasnmzfhoP1G3946xORKCDqUlQ3Z/WFhk1UjqYHg+2GH1aZiCgu2p9afUAEdWhvNzMaCoEEEUILgiMtlGWoTL04iRdR0TCC6gS6XexawsYLweWYhSJqWRLS5EsAghvR/M8SNotlja9o5nsxxgmzlF3CS0dBANOPCC1diZyAT4C1Wep9oWYKeEzpbmmtL/wDsItS41HwZ2nZtstyhEpKdSQtYr4vEEk30g0BtW9INnKEo96tWhIHiDButnfkIIkqF4x/bCcJiwEl1IBfhW6fJnjzoOU59yt0jVZoAUhaS7VpYjyhdLz9IABLA0cbHzcPCrs1jyZRlqJITZ+B2HAO8LcVigmcQwLNQ2do0xi26Ek9mkwmGmfEZutCi4ZIINb7MekUSM2StS0qSEpDgOakWLjjyi3AZ/qDN5QvzTCg65jOAQociSyh7g+sLw27KxSkKZWWMvWFqoXDmorSGGKxxmBlV57xTgcQFiYwogpAq760KPs3vFaqGNEb/AJiUrjoDxKJqBrl1bg7+30inK8QqavSqWlW5dz6vaGiCX5QdkmEl99b4gQet387eYhpySg6R0XsmFwkpBISnu9RBI/KSPYRfPV3agruVzEgB9PX3h9/J5akkEXi/CZWmWKRgbi2pdynErwuI1S0rlyikOQtCwygw8wdrcYWYjsvL1GZKBQp3oTQjdL2MEEf1CUzaAP3VAQaBT7lhX1hpKnA9Y0wkpILVGemZgoCYJilFavCFKI0gEMD81N8njqTiWTLTKquwJFmvVRJtwizP8tE0UGlXMUPG1jAGIyhSEIIVpKRTRRv+O/lvGeeNLuFSGRmYkOoJK3JJDFm4cIOwuYK0/wBRCpYNKvTz5xTi+32Dko8S13YJ7svTlb1MEY/Ey+7StMzUklJ0ggghRAFBXfeOeN0pPQ6X1LkqWArRKQNgtRKitna1Ujk/GkBSs1moWO8ShiGVoKvCdjUsBbnXlDmQsG1moNm/eE2a5VMUs/1FGUWeWQG5gkB2PyMBRu3YQ5eLADH4jUCPMDm4WtaAU+Aszl/cW9YyuD/FyJygE95KPwjW52s5enD0eCcwOsgzZQQpr8RyDVg+io6uzmzRTJ8oFiuWDwp+8SMf+DTtKDf8YkU9OPyJy+g5mJ1q2a56xcjTaFGOe6SdRag3g/L5OgeL4uHDrzicNJWL5HGHltZucFd61bNC/CYkaVqUoJCXJJLADiSaNGT7V9plzCZMknQRVQ/NxrcJ+cWhc9Io3SsmAxScZjFz1HwIPhBFNwl+gD9TGkVikAgqLAqCQeJJoBGH7PTe7Jln8xB9NotxWY6sWgqrLlKAHkan19gIGSHva+CfKz6P+JKgAig2hN21zX8PhCHGuZ4ebb0rTbz5wQM2RLQuao+FAo29LAcXpHyDPM+nYmYqauhJYJ2SjZPlE+jwPLLk/A59jw+HCkDUdhv8v3ixeFCQ4tw4Rk+x3aQzZQlzFVQwST+ZLUHUW6Ec41/eeENBknCXFiMHWsgcYxGLlhU5bJYavNzfpWN2SHa3CFOdYFOkzAA9HPGrV4w8ZV3Jv5EC8QsJKQtTdT6QsWksRcEH3EMh4niju2IgKXFnJWwHJ87SiakKI/qs9kgE2o5o9POHWFnSjiFIU4UVAA0IJ0hhyPW8csFBlAEWqIS4vIlmeuamakJWQ6SCaAADe/PnF+ePJJv8Oi8sXk3cnK0EvUeUHLytCUkO4IYhqGM3lGdf09JUFLQWJJvwP08oIwecBU1gXbf9R9faM7Tt2Q5JOg7CdlZSdZSVALUFaaUZGlt6XPnAGY9nVAuk6gNrFvvhDzEZumWnUs3sBcngPrFWBzALUTv9DWGUm3Q0qfczM3ClNw0LZ+IUioLEWjY9pJCu5KpSNagbDhvHzVOImqJ1eIv6eUPhUndiONGpyr+Iuk6cQlxbWm46p38vQxXO/iZM76ktPcgkafzK4HUbdGjInDmZMCQwJ40EdnCG3CLfw+FO6DzdD2ZLmTsTKxspQBSdShW4q1C4Ch4S1vONphcWJ0oTZY0moVLP5SkkKAsQQeDPeMf2dWZakJJYKeh4RqMThgQoJUyyGpXcX8oz5qlUP/Cik2McNM1gBjQb1NPcxnpGImqWkTAtMtZVoUtJB3Z39uojqbPnS/H8SQQqlAQGO1Q30N40RzuQtCe+ITrALKBIU9mLVNuBjLckt7H42jD5vlqDN7tZCnsf9zOPNqdYs7GSRLnLlKrrqgnlcelfKOc2yOSZ6VStSHmoDuXKXYgkl7O24hliMOjW2lQKapWkkKB4gxsU0sfGybdM0cmWpNASALVgHNu0K5KHJ8QsNJ8dbUH3WF3/AJJMQtpoSspsoHS42cMz8YM/8rls60K5BPiem1Ax8xEHien/AE8lFJPsXdnu0CcUhTo7taT4hY1soONQBY0PAxznuYpQUIWULQSdaVFiB+VaTsQd+cD4XO5UwONctRFAsB24P9ILy+R3gqHcXLHV98ISbqVtBS8Gem5hg1FzMAPBzsG/VEhzO/hphFqKtKkvVklgOgakeRf1cf8A2l+hTh9BPlefqEyYpQ8ITsA4HEbk/No0YA0hQqCHB4vaMxgsqpqMD5l2kOHBly2US9Nkkih6u1IfJi5/h7mZP5Oe1mbhau4ABSCNXNXDm3z6QtTNKQAL8thsBCjDyilyo6lEuTzd7w5l4Wyrgxrajigox/bDLfYIy/DrKnT4f929RDTAZIHNT0MWySlCRyIiYjH+JwCD5fPcR508kpdhklQq7S5kUnuB8KCCTzKRTyf3jHY1YMwpNi3kWhziiZk5agSdSyaczHWI7OiZpJJBoC24j0MLhipP9sEds9y6VplpA4fO8a/IO04QBLnEsLKu3I7kc9ucZs4LSAAKWA+keJlRnnU9it7PpYmBQdKgocQXhdnOK/p6f1H5V/aMrgscJfxlkj81adW2g2dnGsJ0oKqXNAefH5RDi099hX2KcEkuqOMRKmKWFJSrSAQQ1S7Vby94LwyTcsCeEEhTVgVTsWMuIDh5ZvpVW5aKcakt5w+w7fuYHz9HhQeLj5QIv3DyyOSMvMBHw3f5QFh8ymIU714NwhzKkuH3jiZlQVtGxSj/ADIkBTczmTiFzFCnw0tyHLlGo7O45KyQ7LFx9RxEYjOZZlLSl6FL+7RJGZUBNCkseYNR7uIo8SlFNDUfX5U0i8C5lkyJoLgBR/MAAfVowEjtXNHhQT/8i/tGryfPVTANYZW5BcHy2jPOMoDJ2LJvZNAUWWoHgQL/ALQlxOXFCilRKTuRs+4+cbrFYbWrUFNxo705/OF68llrK3UvWS4s3ye8QXUcX7mc4mc/CLdMwq1EOxSlnB5bGK04Kbh55myULUmZVQT4mLuQacajq0fQ8NgJZQgd2BRqXBFDVt/rA07LjL4s9Dx5cj1jRDOpRpBaadgqcxBlpxErxy6iYjik/EG2UOEHS8Fh8TJSojvJRYpNQQQf+pBDHmKxhM1M7B4hOIkEd1OI1oPwqJNUkbbl7ivCJg+0M7DrWZTCWpRUZag6al+THZw0Tn09+6LH5JdzSZt2bCSVhTk1BJa1XD0EWYXEhZCVJIWzmlOo5GOMPjzi5EuYWS+rwpJa5BBfp7wuwRMrHHW5SUAprQJHhISBYgm0TUW7T7oEkmy/HYZExSg3wnSXZi49w7jqIQ5ThBhpy5SlAylK8Bf4CRY+reh4xsMdkae70oT4dLFiS+4Nal4S4jLEJl6iPJrxZT9nHwKlTBcbm8uTjZUtbaAwmuT4XJa3qX2jZnKUJAKDzYFwxq44iPm+cZElRMwJ0akC36queR49IHyrDTkJ1yJi0LBCTVwQkUBBoR8op6EJxVMo5I+upzOcAzpPVNflEjAD+JJT4ZknxiimWQH6aS3rEjP/AAmT4G9R/JxjM+mKSyUd35vTlQesZw4VWpyCG4xspGVAWr1/w0BY6UCpgLUj1MmOOGN/IJQSQhl4R4tTjzIFUakk1HyI4Q3lyeAiTcETdqxj9VPUuxNLZTNzQFiHrsRanpHOImKmAJSCHu/0gzB4Dx/C7QTjkiWdNjuOHCIpx5VFDStKxdhcv0CreUEyidoFn4o+sUy56iXDiLODaINtjY4fUGIjpGXJ4P1hTOzKaAGZ+Lf3aGeCzTUwYpVwP0MZ545xVgtlUzL06glVUnbjyhouUGeAMapQ0k7K+doYrI0atmc9ITeg3ZSm7RcmXQQPhlghxV7dIYyJPKEy5K0dR7Iwo5mA+0OMlpIlvUJtzVxNrNDgkJSVKZKUgkk8BUnhFc6WjUVaQ/EgE24xGLblchq0ZPDGDk1sI0Iky1CqE+gHuKxUvDI/KlvX94vLNfgDRgu1khlS6VZXzEZvHMjSpgasQeEaDOsSpeIVrQUNQAizceZv5wplFM9YQmocD136CPYwe3GrOjdnsmckMoHhTeN9kssEAioIenCMn2h7JKwyUqlvMSaKcBwdqcDFOCxWIl6T3hZIbQDpDDakTyJZYqUGPxXyfTsRikykal0DeZ6DeMxIzaaZy1lBQgsZYoaMx8QLFRu21IqmSypIVfUHBe7xRLRr/pVLBnFDdw1bR5/pRp3/AIOvRquzGYlfeJUp3WVJBFgQPC+4o/qOEaJbKSyg45xhspw6pa+YNeca7D5gCKu/L9oE6XYMZX3Pn3b5C5Cu7QSJcwlemjGoL2vqEZzF5qCjSEl1M77cRzjc/wAQdC5coggkLUltw6Aoj0ALcxGDVg9VbbR6HT8ZQTkB9zS9gswqZCqM609Kah5X8zDvPUhSe8lsTLqFCoU3xDoUkjqAYw2Gw5cAgvx4w7yRRTPMpbpSpDpr8VtQ4FneEniXN5EcOMR23RIlhMrxqLXDpSDua3b8sLcf2rPeJmBJQ7awllAkfnAI4UI5XeKM07O6XIIKTuLh+UZ/8XKTJCSsAgaSNwU0tzu/OGx4sctx2NG3o2uKmoXLStJCpZqSOD1PIg7HmITYfESkz5ZRMChMcFrEAGpexcdbxmJmOUiVodWhRcNZRb76tHuQye8mMaEVTz4xRdNSbbDx0b2fhElROkHn0pHsBpxU4Bn9WiRnqSJmtR8JNm8oSysAVkn3jRrlvFQkANSNvXY8k64KzS1YpVhwjZopQHf76wfjsXLSP6nhBI0ktVv8e0ZfNMaFSZ2kg6lgJqXIBcinH6R48MORy4yTRN6Ybh5syXPmKS2osAiZRIA+E0BIoSedIszOclaifiUblIcEihP0jGYfGLcSgojWwBBqHYBjtGxweXCTKCX+EVNn4mNeTE8T3+0CUnx4sEnYOWZb6yJmqiCksQbl48lSBs8DGYZiyQWANOcMMvmbGBK0iNqtI4XJ5Ug/C4EKbwPHM7DEkJFyWh3NWEJYbRny5HFIAvxeXAjSaC4qdvvd4rlS3UZayCkiiWFRu/GOtKppNVADcM78qbXjnE5fo/qpclI8W5UBv1iKba2ztBsuQAwYM1uEGy2SCSWAuSWAHOM9/wCTpUpIlImTCHcAMKih3o7bQqzubiJpAmhSEbJZkjqdzTeBHA2/dood9pe0Xfnu5f8ApA1P6yLN/t3rDzIMaJkoIPhUlIAeym4dBtCjKcrK1aUJBLEjUPCSNi+zPU7tDf8AkE2XNEwtMcswVUAioqAABx6RbK8aiorQK8saoklnZ4sSrjHuKxSZKUFYKUm6qEJPBRBLdbc49mKCgGIL1B/vGO77hqhZnWSJnhwWWA1dxsOXWPn0zKzLxCFNpDq1vStupNfaPqCOB9D+8ZHtTh0om6t1VZ3Y9PQxt6XM4vgctbNRhspKZQTNVqpw9i5r7RVmXZaVN8TkEJZkgDp1aG2WY0YmSiYBRQ8Q4EUUPWOk4cI+jxijkyJtt7GcUfKpeLmSFFNCkKqk8jsdiYaqxiS02VWo1pNCk7Glx0pB/bPIAgich9Kz4hwLU8jX0hVkElKyoWOlm41+kespRyR5iPuaLL5v6iCBR9yG1A9f3i7EZx3YDSityzhTAUergxT/AC4sClnAAIJYEahXrpduJAijMs6lBK5YUO9bwoNCSFWBNHLEekZeNy7WMk+4ozFCcUVKmJKSogkJUQxSNINCxIFNULDJGHU0xZKF/AVbEXBPpUxosOkKSFJqFBxAuf4UdwXANQQ/Wrc2eN0HTUfAI7dMU4iYELllJBJLgPcC9RGwwmHRMAUGUG8w9+Y4Rg5WXIP5W4fYb1g9OEUGIJOzux96xoydM5LTLels0uZ5MkypoTRWhTPuwdo+dTMjuWPlX+8bnDY2YEFBLuGBNSxFQXv84EkZXQVZhb5Q/TY5Y7TGjGjN/hdUpKCGKbXYuabUiS8rUkgJNQXDFm5iNYjAUF7xeMGDcch9tGlJD1QhQcQ1Vl/L/wDMSH34br6RIHCPwgUjRzcWkX2gDF5smzkebDh5m1LwmmTlqoKtzffy+Rj3DS0lJKi6q1Bo9GoKQ2TJwjyZ2l3Ae0M96kvpcmp4c4U+IgBiphQDYcfMw6zDAhXwm7Avzo8Ocrw4QnTLT1a/nGKXVKNySshyVtnz9cjTXf3vT75Q7R2m7xBlroqjq2Z/aNPm+Q9/LILBX5SzkcukYTO8kVIWqXqQTo1uCX2I1DZ0vStKxGGSOfT7gUebH+BQGpWnrF8hhe17xkuzeBE2cB3gQ4NQTtcDm3yj6NLkStASlI0/7qk8y/1iOeHF1YjjxFeE7QyjiJcpJ1Ev4tqJJpx6/OHc5OssB1P3vCbNMsSSmYkALR8KgKhvpyMCDtwqVMTKXJJUWYpILuWev2Iy5MLyNOC8bOq9I2MvDgBhRiGhD2sztMpHdpI1rp0B+p2j2dnM2wSE+5jJZ3lBJMxOpeo+NJJU77puQRA6fCnJc2NFJvZtezaUpw6GDFTlXE1+kOiAUlwCDsQ8YXsmnESX73X3LeAKSQQSdnDinEtWNPKzGYqyQOprEs+JrI9jyjxdMZ5fKQhZYBLjyi3G3TpPHgx+/pCmeSpJfh92hlKkhEtIBJtfhGaUF3bOSVHkxAmoVLmVSoMR9+sYzJM5VhVqw8xClpSs6SKM12ehBuz8Y3sti0YHNcRrxs1INAojzAr7j2inR75Qe13A9dxpi+1moaZaNJ/Uqp8gKP1eM9iJZUXLkncwwThQeojrugBxjclGH4SbK8hzOZg1lSay1VWgndviHAt6tXZtbjM/RMkBcskHVYio5cPSM3MwKVSVEEBg7vsL+0Z09oygmWEpUAaOTXnHPD620toZXRscwzcTZJltVTexBf6ecLMqy8oWVAV29x9YCyPOFTioaAlgOd338ofYWXRj5HnDxxeinEG72K+0s5cvRO8bjw02PxJLbVf2jDy5cxc8LUNRWqpO5VePqs2QmajRMqNjuCPnGbXlWhZSbAkUPD9429JJNNeS0NqgeTLVKQdBb9vOAkylKUdRJI3Jf7/tDlOXuWBB4jrbqIJw+VpFRTi9zbduUascOPceMaFMvC2Y/WGOHl3e/wA4NTl6at5/4iz8I1rbsOMUHKpEj75QRLw/CgiJQXf6e9NuUX0FqiCcVaeA2vHgQNotUSzih4GBxiNN2+9oY488O5H35xI8M7kfaJHAFWOzAJdMplD9KTSzeI79HMeypmlCQbtVuPT2juWQEKXoJCdNjsX+VK84qR41BIo5Z4wdZlblw+CEwqRly55oSgbrFxvStTGolSky0snzNKniYFlrTLQACwA+/OKF40KdnPM2jyZNz14J3RZh5neLOwBbzirOMpQtSFnwlBqQA6k/o1XAdjTmN48GLMtwwYtXygbG50lOl/znSPv7vHbtcQKVdjidJRMUAEIpX4RT0tvBaZTWZvlA2CDDrBiJtYpJip33OtJIqHhPiMsBny1CikksWqHBdocmbpNLRziQFD5ERPk47QezAFyADWpgjD4Ym9BwAjvA4Z+r1himU0ScqGo60ghiKQtnYUoNyxsYZqLluX7xRMGpBeFvQwJU0NY5xeYlAGr4QznlHfctQ72P7xXiMIFJUCKEbHb+9oC4t1IBbnHadEiUVJOsn4Gs53Js28ZLJZZVMSouSVOeb1UfeNItGpJBbS1RtGKzHLJkqdp8XdmoLlv+J6Rp6bHGnBOn8nPZsDI0kjh8jESkisBdn1PL0m6TT/ia+x+cO5cijekdk9rpigM5IShShQMXB5how2YYJIWDUJ+W1P2j6bK0S0LWtjSiePGkZJUp3DBjeNPTNwXL5DbXYRZTPVJXqTWlRsocOrVEb3L8Qicl0Gu4Nx5Rh14Vje339PeC8IkudB0nnyI1FvMM149CeBZVZZQTRuUCjnzhRN8S6g38/LygKWolkrWtXipvQ26sG9YMGqygbb0JNvIW4QMPT+k27HhHiFS0jeLnSz/3gbDJSa1BVxJpvR2tXb6R2xSfiFqD9iH2eNVDnffAWBPy6df3jyWnc0B8vWLDNOkChqHPE0+3jlSyS30NL+X+YJxbKA24fTlHn/yq9bQBizNJAQoUIPAFj8L8DSvzeK1SpySSlQF/iUTtQAMQOBLc+hODe7CXYtz83taK5x86W+xCmYqe90PQ8LM/5bXf2j3A4oqcKUCoF1APu5FxuOFKQQDETR+pPo31iQIt3sn1V9BHkccZLJM2nzZ5GrwrSQsbaeQ2qzRtcJgRLBUbgU5f3iRI8nrfxEMhwcUZhCdveGcgCiRwrEiRiaozoEx2MSkKUr4U3pGDzDMDNmFW35RwG3nEiRq6WC2xoo0uQ9oO8/pzB4wKECigA9eBhvKUTEiRm6lKM6RzRYieW5gxcldHFjtHsSEj2FFmIzz8NiWUHQtKSWuk1BI5UtGokzQpiKg7xIkS6iKjCMkXhtHU+U1eHy3gDNZuhBI4j3MSJE8e3QJFGXztY0K8osxDhJSfI8YkSE/5Ejl2K8HJaGCcIlQZQfrEiRTIFGZxWB7icQk/CXHQh29KQ0l5sQgeEP1pEiRs/HFOXwI9MGw87vVl2C/Zoz+OxakzGR8NCDzrsdnBiRI09LFOVMfHvZVh6kG7h+vUda8YNwmGtQPd6W9KUaJEj1exoGAkghlOK7HcB7jaCSQkG97ULt1PAcrRIkcjiTg/wgszptUtzPzj0pUxJsPRq/tEiQQnkucHq4Br5g2p1+UeLWQW2Hqa0qN4kSOOKpYW7k+E2G/3vHqMS4N7X+/useRIJxzLLCw0nl/flA89Wl6AnarU4UEexIKAK+9P6Zn/ANjxIkSOAf/Z"/>
          <p:cNvSpPr>
            <a:spLocks noChangeAspect="1" noChangeArrowheads="1"/>
          </p:cNvSpPr>
          <p:nvPr/>
        </p:nvSpPr>
        <p:spPr bwMode="auto">
          <a:xfrm>
            <a:off x="155575" y="-1790700"/>
            <a:ext cx="5619750" cy="3743325"/>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31764" name="AutoShape 20" descr="data:image/jpeg;base64,/9j/4AAQSkZJRgABAQAAAQABAAD/2wCEAAkGBhQSERUUExQWFRUWGBwaGBgYGBwcHRocGhgaGhkaHh0bGyceHB0jGh8bHy8gIycpLCwsFx8xNTAqNSYrLCkBCQoKDgwOGg8PGiwkHyQsLCwsKSwsLCwsKSksLCwsLCwsLCwsLCwsLCwsLCwsLCwsLCwsLCksLCwsLCwsLCwsLP/AABEIALcBEwMBIgACEQEDEQH/xAAcAAACAwEBAQEAAAAAAAAAAAAEBQADBgIBBwj/xAA9EAABAgQEAwYEBAUEAgMAAAABAhEAAyExBAUSQVFhcQYTIoGRoTKxwfAUQlLRBxUj4fEzYnKiFpKCk9L/xAAZAQADAQEBAAAAAAAAAAAAAAABAgMEAAX/xAAwEQACAgIBAwMCBAUFAAAAAAAAAQIRAyESBDFBEyJRYYEycaHwFEKx0fEVJENSkf/aAAwDAQACEQMRAD8A+4RIGy2ZqkyzxQk/9RBMccSJEiRxxIkSJHHEiRIkccSJEiRxxIDzbElEtSg7gEuA7NV7N6wZGU7d5hMRKaWQQXStG51fCbuzg2gN0gPsYDNc1mrCgteoO7AuHq/J+kZfEzjV4d4vK5xUCJKyOIHLlCTFpmqWZelQIu6VU5kAEj0jNGSb0TRROm6UFyQ/WFs7FgPRzzr/AIh9jeyE9RGjRMBaqVpYepBj3C/w4xCqzCiWgVfUFE9AC3qRDOcErbDZj1zCTe8FTJaggigA2FH5mDMy7OTpC37tUyUfgXpLKHFgS3nCufiVEMXv6esFSU0nE45lIL1FOH+YsxEoAPtszMTHsmSQz8yD87x5gpQXiEBR1BSgC7fZg3sB3h8YQ6QfN/7WiTMSwA6E1cP90gSSsBWk7Uc1at233iwVICRq6cTtzq3WDSOJLWEq1EHo7RccxDg6U1PDYDjDjO8LLMqSkSCma39RSQovrU6dKSQT4XYFIt8R2TyssS6UzFiW1yQ/y+I2cCzvHOK8hO1IUtQu7gDS1A4BZjQ+kPc4lYUFKpEwTB8KpddYIZ1LoASsuXBIrtvzlmCZQKgnSlOp93LNR6XeBcty8pnIBBCSUqVUUCiCz3FGccS20S5e1o4KzfK1HSmWkHSh5iQw07vXYDypA87GSZc8pkjUiyNYSQzBT66XJuySLFmh/i8vViCgMTqUXQhhYancuFL0gsi4pd2GcxfZ/u+5mNMX3rjR3ahpUPCA6hpWX4cq1aGxxbiM+4HicY6SHCimxAYts7fKF9AWJ8JZ9J25bb7wTPlITMmiW5QAQ6qk0L1YB34DbzjrBZNNnVSB4Q5diwSWJKX1MALNYRSMa0BlGCVpKjTUkUBAIccQac96gUj0qoE6XATqJrTUzG7CrDz6NeqUFqmNpABd0JCUtRLhIAYXMXZXnZlTCtMtCwVpUAtAV/pkkM4JA4tcQ3kZ6R3Nwk+VhUqP+lMBskWCwT4mLjVcOGo/CKsLlWpZSlNklSgo/CAHeznw1tDrPO2pxR8CESTMSET6kImFydSk1A2qA9+LQjGOUtQClkjwAl3JCHCangDT+whm0TLlqDmvsYkDrllRJDAGJGal8in6jyPEJMiX4hRLXG1IYx8twSySRoRS9vZlV8oPyfFK7xK06ULDgA6mOx4iNfFlrR9DiRmFZ9PCgClA4FyyuVr8jFmKz6cA2hKXpqdwODu147iwcjRxIz0nPJkpA7yW7MCoEet6QYc9YEmUtgHcaT8jA4sNjWJCv+fpYHu5lbUv0Z4Gldq0KBISS1KEmo2Php7x1HWh3NmhIJJYCBRmQPwh4TZj2kQtJQEFT7Glm+3hQZpZhb73jJlz8HSEcvgeZl2imJJEuW7can/1BeMzi8eVr1qbXz/LyD2geYZ2tgaH8xPtBc7ApUPEWVxjDlyyl5dE23IomYpQDjT5lvpCzHZn4g60gghwCUuBtUV3hXOx0xM7u1pCkpL6pZoWr+Yhtgbs+8dYrEyl0J0qvpV4TXfn5ExljGKlYtuhoMxStCtCEBQIc3JrdzfziufiFaSolmNOX39YUzcIUyzoLOQ7R1lOMKaTVAJTVzcuzPzFqRoklJKmCx7LxiTVlAjmR86RwlMuaFBSUqCiygoO7Bhfk9oVZz2gw+nS+o7adupZvKOsDmGkDUFAGrkRg6qEItJR+60NGTQn7YdkhLkd5IB0oJK0lRLBTBwTVgducZHIcOTiJbAkO/RgY+uycVJnoXKWaLBSRZwQxj57lOXKkYkpUDqQlRchnDgAjevGPR6PJJQcJu34vvQ7drQsxGTheMWkECrtyLEtRjQn0gTG5euTOMsmoXQgitaGhobUuI0S8AsY4TCDoGli1C40gCNBmkhDfk1MldWItRQ8j1jdzqh4qxIMyVigVYhS+9ogKSpkhKUbJ2Xu4PGg3A/l4XiJaJZDgOdRYeGz0NxRm3hhgMpWnWkKCUFetCuTKcVtsD1guTliBMM1F9LF7E8vK/UQJZN2dVEVNCVJQAAQWAFT4WSPLpwjo5a03vzMfiBYBIYAveoNtxFGXf6qphZySz7UZ+G/zi2RjdKWSCAC3F3Lm/FzEkw+TT5RWWmaZRQkr1pnJqZWjwKdWoAX8wOkT+LE5M7BSu4UVJTPSFKdI7u4BolwCo0VqY89i+yuaaBpSlSlKKQEjSRR28BN01LhqtGS/iZmRClS0pmJCkp194hKH0rfwpSLOBudyI2Y6UdHWZztNgFSJq5JKSiUCmXpWFgOXJKhdTmtBWlAABR2fw+uYkTJBmyykqUhJSkqTLBJVqVZi5JBDs0TtAXVMLJAKh4UFRSl63UAau/N4vyDFd1pmJCFKQlYPeOtIBCgFAVAIdTAipIpcFl3FZVmS5SVTjh0zEICU6UzCCpIOwO4q4oL+cBYLFy0zPGkqQAQoIUEkpb8pNLsWuWIcPDDEYpU8zJuI8OubLCy5LBxqY+I/C/HkNoW5nLkaSZaSCVsnxEulI8SiCkGqmKbU1A1FO82M/AXjDLn92mShZWU6pijfUnVYO2kSwKcU3jlKnBRpA0P+XSqrBi5JqEgtYajHeQZX3+qUCEuytRWAAwP5fiVvUWeNbluSyZSEkv3iFaiQaqYm4U5a3C0Z8/Uxx68i0I8P2aQtCVGYpLgUCRSlLkH2iRoFzdRc3/4vEjzv4jJ8/0/sdSHGFwqQolIslQ9Q31geTk+lBIV4qlm5WjozSGqA/1qIqnY1SagtWNkpZEqTNUd7OsPh5pTUqHUmCRKnkNrV/7GDcFjErAClVI4XMEzJA1ICVhRVdIuGD02isM03G6OdX2FsyZiAG1rNLgkhrV9oqwuLxeoDWolNRbwi3CHCcMpJbUQCFhiBZnIfc0pwjxCkpchJBN+e0Zuq659PjXmT8eBG0u6BU4ecW7xfEBIDqAr8JA8JrcetIaYaalCQDxdnerNUvduZgTFKUUjxJQN+JHXeKdaE0JKjfhGXH1GXJ7pP7dl+/zM85UGYnMUgKUWA5Cv94WYPPfEU04gXbi55/d4snSZc5OlyncMd9iQbwmOHWJiZMsOp3UTalX6Qrm5OvIljDM85WUkAB2oIVyO0NGJ9flB2a5FOYEaFW1BzZ60Nx5wNhuyqVThMSpKpY/KQWUW4vbdqwsbcfeJTMZn2aKXiTMQW0sA3Lr7iDs5QhUpE8KZSgBpego5SByJPlG2xPZuT+eTKrwSB8mjK5/2WRKHeS/hdiLs/A8IqssJONaa/X6Hdu4FkufjUlM2oYjVwBFP+wHqYCzDNytRL02BYMPLfnHSMviw5SFkDcm4ilQUnIFgEohfhJYGNLlmJ0smqwmgBgbD9kCVEImA6fiLEAEH4erVPCnGGGXye6UAoV48WvEM2WMrS3X07DcWMFZUT45QbcocOD539YNkgkATZezOoVbgDf3hJOz3uSqhVswu7wHIxGMnq/pkoSfygivH4qEwVk9tsXs9GtmSUrYEF02U1OT82cPAuIyNCw7hBP8AtLXdgeD/AEg/C4ZUuWBMAUSLbvxpAc4hRUxrcpD+G/Mgxmlnzt8YNFlKgTGZWqWCpklF3FancvVjSE2JxpbTpCQwDBrUJND7n6Rp8vxGoPwPtCvMchk6FTkFadCWWn4iomxB2+XKKYerd8cvf6BuzM4KYag/439XIgkgtqJIIZh1+XzpAuBllSg/gBLuoHoI02HyWZLWlUuakFLEHTxpY0I5ubjrG3JlhDuwo9yKamTpKQozDqJWfhfZhRxU06QHmmGmz5U3WhM2fNZXeFtZGoG5oABQDhGskY1TET0pUWqoWZ2AIYDfaA8ThUA6pSmqygbpB3D3TtHYurUtRY8eN0z53mOQ4gyla0LUtxX4rNVw7iAcThJkoUQvu16QsJCk7AtYX4kEOC1nj6clClBtVS3iFgkHmfe0M/woMbY5GafQTPkcyWpOBBV+ec5fkFelYUzC6gS5LVcknrH2lWAQqhAINWP94Q9o8olIR4UJSVEVAD9KfYgvIkrEyYOKuzPdiULSVlKVGw5Ag34Ehzx+J40mLxY11PJgl61dibmuwtCHKCJSyQ5K7hNWHBmckekM05yCBLc6zdkuUi7gqLWuBxjyuoueSzPFqgX8RJNVHxbuE/WsexP58lHhSqgs8tz6sIkJUvhjaGKcT4ihwSDbypHqVa0quw5cHeHxyKQbykv/AMYt/lEhAH9Mbske55DnHsZIxhG5MdTrsLsuwCygEO5B0sNv1F7COwpUoHvtJbdNR6tBuKmqUPiKR+lLN5uHPn6CKBilIQx0kWNKV41sfaPA/wBSbdY9/oK5Ns4mZrLQnXsKF9rfflBuCxHfJCk+BKrE1J6CF6cBITL0LAYkGhL0BF+hhrgSAkd2AEgAArUBQRTP/uOPHuvnwvsLzRbmM7SHFzR96c4zOImEm7EGG/ahWhYZQYpBG4IrChWDBLgk8IKUrpmXK7YdgVDlE/FiXNM1IK1EBLWYC7cy33eFuIxC5aSWI21DbmekHZdg1KTRJbid/WGSSdgVhOI7YyUB1ImlX6dI+epotyjtDImkiXQgnwlOk/tCjPcXKlI0kOs8recZXAzCF6w4Yvwhu43Jo+oqxaVUeM1nE1RmKkLZlAFKg1A9CQOYPCCTiElKVkgBXw1ueA5wKnLTNn6zc2pZhQeQiLSe2dYDjMkKaio5bQEZEyX4tBIuDt6j6RtzlgFAsOOII+sCrwplhQKXTcaQ97+HevB7wzm0g0YkZ6sWABFgCW8wXc84J/m4mp8RKCncVBPtDTNsiRPSkoIRYukBlCzFm59IU43IVS20ElPEC3GmzwqcWtOg2y/KJUqZrKw6gqhBoQwtz/cRoMmmMFEMASwb/bf3+UZOXhZtEJADgJegIJLag5qoAkPTZ7RpMJlpkajPdQ8JEtBC0q4uOW4LJ6wHjvyGrGGKzqWgHxpfqCT5CFmV4qWtaq6XtqYPQWO7FxFOa5tLxGpEvDFK91qSkEBNaM+w243hFKxctQIUdLFqsCP3hlCmLJUbmbgQm1iGI+cV/gizagOJAIJDe3MQhy9fd1C3CaGj/wCBXaG2Hzmrej/3iWWCyR9umFSp7CJgw6EETPhq5JJJ6AH5CEWF7RSZk0y5csyw7BKgxIu4Z00ItTzhjj8rklSphCgoh9QLpSQN0lyPKnSOuzMyTMXpWhBURqQSKgi7bhxXyiVLg009fb/I9t6RTiUzZyAmXqQSRrJDgAV8PF1NfYQPje9T/qJSFJYJIPxPW12+VeMazMSJCdSRfb2eu0CplpnAImAEXHI/qEN0+bHjSVefuMtS2JJOLUQlRZi2puOz2vwEPcMoLSCKP0frR4qwWTJlFR00VTUC6iTSrinGnGD5GHYME+kepHqV6nGtfJsx5KdNg8vBklhfZoy/8RdUmXL1MylEM/i+G4D2BNT0jX/iAhQSW1Gw6X6RRjsoRi9JnpogulLB346rt/tEJLq4qbj4X6/kdly8k4owfZDJZkxevSpKC3jba5Ykh+DgG+0bGZgpMr8idqgB25l3IhicIydJIZmuSQOTQBj8pmBDoUFgVZQKVNtVKvFxrWMWTK5ysyVo9VgdVQlI6oSPYh4kCSc7JSCpC0q3HdzDUUNktEhvUYtB2NqggUL7FvMmLsFh2ZwVE3Luem8BrKWdROxIpU8TbaCPxqVbfT5UjVj6tTyPLKO+y/L+47aRXjsMpCmIOk1SWZx9DxEQ4ZZT4EEki7RbhccCdOhztvR/v1hhJS1nR6N7v7R58enxLJz8fHwK0ZpGDEvVMxDgJFEHfmeT0AgTAZorETCwSjSGDAeEcvPpHHbebN1iRqBSvSqwAZzd+BDu/CGGBwfdSwkBjdRG54mKZpJRSRLjQHnMskA+JZSDpdnfgNmPCKl5rMkIS6ErJ+Kje9WaGasnmzfhoP1G3946xORKCDqUlQ3Z/WFhk1UjqYHg+2GH1aZiCgu2p9afUAEdWhvNzMaCoEEEUILgiMtlGWoTL04iRdR0TCC6gS6XexawsYLweWYhSJqWRLS5EsAghvR/M8SNotlja9o5nsxxgmzlF3CS0dBANOPCC1diZyAT4C1Wep9oWYKeEzpbmmtL/wDsItS41HwZ2nZtstyhEpKdSQtYr4vEEk30g0BtW9INnKEo96tWhIHiDButnfkIIkqF4x/bCcJiwEl1IBfhW6fJnjzoOU59yt0jVZoAUhaS7VpYjyhdLz9IABLA0cbHzcPCrs1jyZRlqJITZ+B2HAO8LcVigmcQwLNQ2do0xi26Ek9mkwmGmfEZutCi4ZIINb7MekUSM2StS0qSEpDgOakWLjjyi3AZ/qDN5QvzTCg65jOAQociSyh7g+sLw27KxSkKZWWMvWFqoXDmorSGGKxxmBlV57xTgcQFiYwogpAq760KPs3vFaqGNEb/AJiUrjoDxKJqBrl1bg7+30inK8QqavSqWlW5dz6vaGiCX5QdkmEl99b4gQet387eYhpySg6R0XsmFwkpBISnu9RBI/KSPYRfPV3agruVzEgB9PX3h9/J5akkEXi/CZWmWKRgbi2pdynErwuI1S0rlyikOQtCwygw8wdrcYWYjsvL1GZKBQp3oTQjdL2MEEf1CUzaAP3VAQaBT7lhX1hpKnA9Y0wkpILVGemZgoCYJilFavCFKI0gEMD81N8njqTiWTLTKquwJFmvVRJtwizP8tE0UGlXMUPG1jAGIyhSEIIVpKRTRRv+O/lvGeeNLuFSGRmYkOoJK3JJDFm4cIOwuYK0/wBRCpYNKvTz5xTi+32Dko8S13YJ7svTlb1MEY/Ey+7StMzUklJ0ggghRAFBXfeOeN0pPQ6X1LkqWArRKQNgtRKitna1Ujk/GkBSs1moWO8ShiGVoKvCdjUsBbnXlDmQsG1moNm/eE2a5VMUs/1FGUWeWQG5gkB2PyMBRu3YQ5eLADH4jUCPMDm4WtaAU+Aszl/cW9YyuD/FyJygE95KPwjW52s5enD0eCcwOsgzZQQpr8RyDVg+io6uzmzRTJ8oFiuWDwp+8SMf+DTtKDf8YkU9OPyJy+g5mJ1q2a56xcjTaFGOe6SdRag3g/L5OgeL4uHDrzicNJWL5HGHltZucFd61bNC/CYkaVqUoJCXJJLADiSaNGT7V9plzCZMknQRVQ/NxrcJ+cWhc9Io3SsmAxScZjFz1HwIPhBFNwl+gD9TGkVikAgqLAqCQeJJoBGH7PTe7Jln8xB9NotxWY6sWgqrLlKAHkan19gIGSHva+CfKz6P+JKgAig2hN21zX8PhCHGuZ4ebb0rTbz5wQM2RLQuao+FAo29LAcXpHyDPM+nYmYqauhJYJ2SjZPlE+jwPLLk/A59jw+HCkDUdhv8v3ixeFCQ4tw4Rk+x3aQzZQlzFVQwST+ZLUHUW6Ec41/eeENBknCXFiMHWsgcYxGLlhU5bJYavNzfpWN2SHa3CFOdYFOkzAA9HPGrV4w8ZV3Jv5EC8QsJKQtTdT6QsWksRcEH3EMh4niju2IgKXFnJWwHJ87SiakKI/qs9kgE2o5o9POHWFnSjiFIU4UVAA0IJ0hhyPW8csFBlAEWqIS4vIlmeuamakJWQ6SCaAADe/PnF+ePJJv8Oi8sXk3cnK0EvUeUHLytCUkO4IYhqGM3lGdf09JUFLQWJJvwP08oIwecBU1gXbf9R9faM7Tt2Q5JOg7CdlZSdZSVALUFaaUZGlt6XPnAGY9nVAuk6gNrFvvhDzEZumWnUs3sBcngPrFWBzALUTv9DWGUm3Q0qfczM3ClNw0LZ+IUioLEWjY9pJCu5KpSNagbDhvHzVOImqJ1eIv6eUPhUndiONGpyr+Iuk6cQlxbWm46p38vQxXO/iZM76ktPcgkafzK4HUbdGjInDmZMCQwJ40EdnCG3CLfw+FO6DzdD2ZLmTsTKxspQBSdShW4q1C4Ch4S1vONphcWJ0oTZY0moVLP5SkkKAsQQeDPeMf2dWZakJJYKeh4RqMThgQoJUyyGpXcX8oz5qlUP/Cik2McNM1gBjQb1NPcxnpGImqWkTAtMtZVoUtJB3Z39uojqbPnS/H8SQQqlAQGO1Q30N40RzuQtCe+ITrALKBIU9mLVNuBjLckt7H42jD5vlqDN7tZCnsf9zOPNqdYs7GSRLnLlKrrqgnlcelfKOc2yOSZ6VStSHmoDuXKXYgkl7O24hliMOjW2lQKapWkkKB4gxsU0sfGybdM0cmWpNASALVgHNu0K5KHJ8QsNJ8dbUH3WF3/AJJMQtpoSspsoHS42cMz8YM/8rls60K5BPiem1Ax8xEHien/AE8lFJPsXdnu0CcUhTo7taT4hY1soONQBY0PAxznuYpQUIWULQSdaVFiB+VaTsQd+cD4XO5UwONctRFAsB24P9ILy+R3gqHcXLHV98ISbqVtBS8Gem5hg1FzMAPBzsG/VEhzO/hphFqKtKkvVklgOgakeRf1cf8A2l+hTh9BPlefqEyYpQ8ITsA4HEbk/No0YA0hQqCHB4vaMxgsqpqMD5l2kOHBly2US9Nkkih6u1IfJi5/h7mZP5Oe1mbhau4ABSCNXNXDm3z6QtTNKQAL8thsBCjDyilyo6lEuTzd7w5l4Wyrgxrajigox/bDLfYIy/DrKnT4f929RDTAZIHNT0MWySlCRyIiYjH+JwCD5fPcR508kpdhklQq7S5kUnuB8KCCTzKRTyf3jHY1YMwpNi3kWhziiZk5agSdSyaczHWI7OiZpJJBoC24j0MLhipP9sEds9y6VplpA4fO8a/IO04QBLnEsLKu3I7kc9ucZs4LSAAKWA+keJlRnnU9it7PpYmBQdKgocQXhdnOK/p6f1H5V/aMrgscJfxlkj81adW2g2dnGsJ0oKqXNAefH5RDi099hX2KcEkuqOMRKmKWFJSrSAQQ1S7Vby94LwyTcsCeEEhTVgVTsWMuIDh5ZvpVW5aKcakt5w+w7fuYHz9HhQeLj5QIv3DyyOSMvMBHw3f5QFh8ymIU714NwhzKkuH3jiZlQVtGxSj/ADIkBTczmTiFzFCnw0tyHLlGo7O45KyQ7LFx9RxEYjOZZlLSl6FL+7RJGZUBNCkseYNR7uIo8SlFNDUfX5U0i8C5lkyJoLgBR/MAAfVowEjtXNHhQT/8i/tGryfPVTANYZW5BcHy2jPOMoDJ2LJvZNAUWWoHgQL/ALQlxOXFCilRKTuRs+4+cbrFYbWrUFNxo705/OF68llrK3UvWS4s3ye8QXUcX7mc4mc/CLdMwq1EOxSlnB5bGK04Kbh55myULUmZVQT4mLuQacajq0fQ8NgJZQgd2BRqXBFDVt/rA07LjL4s9Dx5cj1jRDOpRpBaadgqcxBlpxErxy6iYjik/EG2UOEHS8Fh8TJSojvJRYpNQQQf+pBDHmKxhM1M7B4hOIkEd1OI1oPwqJNUkbbl7ivCJg+0M7DrWZTCWpRUZag6al+THZw0Tn09+6LH5JdzSZt2bCSVhTk1BJa1XD0EWYXEhZCVJIWzmlOo5GOMPjzi5EuYWS+rwpJa5BBfp7wuwRMrHHW5SUAprQJHhISBYgm0TUW7T7oEkmy/HYZExSg3wnSXZi49w7jqIQ5ThBhpy5SlAylK8Bf4CRY+reh4xsMdkae70oT4dLFiS+4Nal4S4jLEJl6iPJrxZT9nHwKlTBcbm8uTjZUtbaAwmuT4XJa3qX2jZnKUJAKDzYFwxq44iPm+cZElRMwJ0akC36queR49IHyrDTkJ1yJi0LBCTVwQkUBBoR8op6EJxVMo5I+upzOcAzpPVNflEjAD+JJT4ZknxiimWQH6aS3rEjP/AAmT4G9R/JxjM+mKSyUd35vTlQesZw4VWpyCG4xspGVAWr1/w0BY6UCpgLUj1MmOOGN/IJQSQhl4R4tTjzIFUakk1HyI4Q3lyeAiTcETdqxj9VPUuxNLZTNzQFiHrsRanpHOImKmAJSCHu/0gzB4Dx/C7QTjkiWdNjuOHCIpx5VFDStKxdhcv0CreUEyidoFn4o+sUy56iXDiLODaINtjY4fUGIjpGXJ4P1hTOzKaAGZ+Lf3aGeCzTUwYpVwP0MZ545xVgtlUzL06glVUnbjyhouUGeAMapQ0k7K+doYrI0atmc9ITeg3ZSm7RcmXQQPhlghxV7dIYyJPKEy5K0dR7Iwo5mA+0OMlpIlvUJtzVxNrNDgkJSVKZKUgkk8BUnhFc6WjUVaQ/EgE24xGLblchq0ZPDGDk1sI0Iky1CqE+gHuKxUvDI/KlvX94vLNfgDRgu1khlS6VZXzEZvHMjSpgasQeEaDOsSpeIVrQUNQAizceZv5wplFM9YQmocD136CPYwe3GrOjdnsmckMoHhTeN9kssEAioIenCMn2h7JKwyUqlvMSaKcBwdqcDFOCxWIl6T3hZIbQDpDDakTyJZYqUGPxXyfTsRikykal0DeZ6DeMxIzaaZy1lBQgsZYoaMx8QLFRu21IqmSypIVfUHBe7xRLRr/pVLBnFDdw1bR5/pRp3/AIOvRquzGYlfeJUp3WVJBFgQPC+4o/qOEaJbKSyg45xhspw6pa+YNeca7D5gCKu/L9oE6XYMZX3Pn3b5C5Cu7QSJcwlemjGoL2vqEZzF5qCjSEl1M77cRzjc/wAQdC5coggkLUltw6Aoj0ALcxGDVg9VbbR6HT8ZQTkB9zS9gswqZCqM609Kah5X8zDvPUhSe8lsTLqFCoU3xDoUkjqAYw2Gw5cAgvx4w7yRRTPMpbpSpDpr8VtQ4FneEniXN5EcOMR23RIlhMrxqLXDpSDua3b8sLcf2rPeJmBJQ7awllAkfnAI4UI5XeKM07O6XIIKTuLh+UZ/8XKTJCSsAgaSNwU0tzu/OGx4sctx2NG3o2uKmoXLStJCpZqSOD1PIg7HmITYfESkz5ZRMChMcFrEAGpexcdbxmJmOUiVodWhRcNZRb76tHuQye8mMaEVTz4xRdNSbbDx0b2fhElROkHn0pHsBpxU4Bn9WiRnqSJmtR8JNm8oSysAVkn3jRrlvFQkANSNvXY8k64KzS1YpVhwjZopQHf76wfjsXLSP6nhBI0ktVv8e0ZfNMaFSZ2kg6lgJqXIBcinH6R48MORy4yTRN6Ybh5syXPmKS2osAiZRIA+E0BIoSedIszOclaifiUblIcEihP0jGYfGLcSgojWwBBqHYBjtGxweXCTKCX+EVNn4mNeTE8T3+0CUnx4sEnYOWZb6yJmqiCksQbl48lSBs8DGYZiyQWANOcMMvmbGBK0iNqtI4XJ5Ug/C4EKbwPHM7DEkJFyWh3NWEJYbRny5HFIAvxeXAjSaC4qdvvd4rlS3UZayCkiiWFRu/GOtKppNVADcM78qbXjnE5fo/qpclI8W5UBv1iKba2ztBsuQAwYM1uEGy2SCSWAuSWAHOM9/wCTpUpIlImTCHcAMKih3o7bQqzubiJpAmhSEbJZkjqdzTeBHA2/dood9pe0Xfnu5f8ApA1P6yLN/t3rDzIMaJkoIPhUlIAeym4dBtCjKcrK1aUJBLEjUPCSNi+zPU7tDf8AkE2XNEwtMcswVUAioqAABx6RbK8aiorQK8saoklnZ4sSrjHuKxSZKUFYKUm6qEJPBRBLdbc49mKCgGIL1B/vGO77hqhZnWSJnhwWWA1dxsOXWPn0zKzLxCFNpDq1vStupNfaPqCOB9D+8ZHtTh0om6t1VZ3Y9PQxt6XM4vgctbNRhspKZQTNVqpw9i5r7RVmXZaVN8TkEJZkgDp1aG2WY0YmSiYBRQ8Q4EUUPWOk4cI+jxijkyJtt7GcUfKpeLmSFFNCkKqk8jsdiYaqxiS02VWo1pNCk7Glx0pB/bPIAgich9Kz4hwLU8jX0hVkElKyoWOlm41+kespRyR5iPuaLL5v6iCBR9yG1A9f3i7EZx3YDSityzhTAUergxT/AC4sClnAAIJYEahXrpduJAijMs6lBK5YUO9bwoNCSFWBNHLEekZeNy7WMk+4ozFCcUVKmJKSogkJUQxSNINCxIFNULDJGHU0xZKF/AVbEXBPpUxosOkKSFJqFBxAuf4UdwXANQQ/Wrc2eN0HTUfAI7dMU4iYELllJBJLgPcC9RGwwmHRMAUGUG8w9+Y4Rg5WXIP5W4fYb1g9OEUGIJOzux96xoydM5LTLels0uZ5MkypoTRWhTPuwdo+dTMjuWPlX+8bnDY2YEFBLuGBNSxFQXv84EkZXQVZhb5Q/TY5Y7TGjGjN/hdUpKCGKbXYuabUiS8rUkgJNQXDFm5iNYjAUF7xeMGDcch9tGlJD1QhQcQ1Vl/L/wDMSH34br6RIHCPwgUjRzcWkX2gDF5smzkebDh5m1LwmmTlqoKtzffy+Rj3DS0lJKi6q1Bo9GoKQ2TJwjyZ2l3Ae0M96kvpcmp4c4U+IgBiphQDYcfMw6zDAhXwm7Avzo8Ocrw4QnTLT1a/nGKXVKNySshyVtnz9cjTXf3vT75Q7R2m7xBlroqjq2Z/aNPm+Q9/LILBX5SzkcukYTO8kVIWqXqQTo1uCX2I1DZ0vStKxGGSOfT7gUebH+BQGpWnrF8hhe17xkuzeBE2cB3gQ4NQTtcDm3yj6NLkStASlI0/7qk8y/1iOeHF1YjjxFeE7QyjiJcpJ1Ev4tqJJpx6/OHc5OssB1P3vCbNMsSSmYkALR8KgKhvpyMCDtwqVMTKXJJUWYpILuWev2Iy5MLyNOC8bOq9I2MvDgBhRiGhD2sztMpHdpI1rp0B+p2j2dnM2wSE+5jJZ3lBJMxOpeo+NJJU77puQRA6fCnJc2NFJvZtezaUpw6GDFTlXE1+kOiAUlwCDsQ8YXsmnESX73X3LeAKSQQSdnDinEtWNPKzGYqyQOprEs+JrI9jyjxdMZ5fKQhZYBLjyi3G3TpPHgx+/pCmeSpJfh92hlKkhEtIBJtfhGaUF3bOSVHkxAmoVLmVSoMR9+sYzJM5VhVqw8xClpSs6SKM12ehBuz8Y3sti0YHNcRrxs1INAojzAr7j2inR75Qe13A9dxpi+1moaZaNJ/Uqp8gKP1eM9iJZUXLkncwwThQeojrugBxjclGH4SbK8hzOZg1lSay1VWgndviHAt6tXZtbjM/RMkBcskHVYio5cPSM3MwKVSVEEBg7vsL+0Z09oygmWEpUAaOTXnHPD620toZXRscwzcTZJltVTexBf6ecLMqy8oWVAV29x9YCyPOFTioaAlgOd338ofYWXRj5HnDxxeinEG72K+0s5cvRO8bjw02PxJLbVf2jDy5cxc8LUNRWqpO5VePqs2QmajRMqNjuCPnGbXlWhZSbAkUPD9429JJNNeS0NqgeTLVKQdBb9vOAkylKUdRJI3Jf7/tDlOXuWBB4jrbqIJw+VpFRTi9zbduUascOPceMaFMvC2Y/WGOHl3e/wA4NTl6at5/4iz8I1rbsOMUHKpEj75QRLw/CgiJQXf6e9NuUX0FqiCcVaeA2vHgQNotUSzih4GBxiNN2+9oY488O5H35xI8M7kfaJHAFWOzAJdMplD9KTSzeI79HMeypmlCQbtVuPT2juWQEKXoJCdNjsX+VK84qR41BIo5Z4wdZlblw+CEwqRly55oSgbrFxvStTGolSky0snzNKniYFlrTLQACwA+/OKF40KdnPM2jyZNz14J3RZh5neLOwBbzirOMpQtSFnwlBqQA6k/o1XAdjTmN48GLMtwwYtXygbG50lOl/znSPv7vHbtcQKVdjidJRMUAEIpX4RT0tvBaZTWZvlA2CDDrBiJtYpJip33OtJIqHhPiMsBny1CikksWqHBdocmbpNLRziQFD5ERPk47QezAFyADWpgjD4Ym9BwAjvA4Z+r1himU0ScqGo60ghiKQtnYUoNyxsYZqLluX7xRMGpBeFvQwJU0NY5xeYlAGr4QznlHfctQ72P7xXiMIFJUCKEbHb+9oC4t1IBbnHadEiUVJOsn4Gs53Js28ZLJZZVMSouSVOeb1UfeNItGpJBbS1RtGKzHLJkqdp8XdmoLlv+J6Rp6bHGnBOn8nPZsDI0kjh8jESkisBdn1PL0m6TT/ia+x+cO5cijekdk9rpigM5IShShQMXB5how2YYJIWDUJ+W1P2j6bK0S0LWtjSiePGkZJUp3DBjeNPTNwXL5DbXYRZTPVJXqTWlRsocOrVEb3L8Qicl0Gu4Nx5Rh14Vje339PeC8IkudB0nnyI1FvMM149CeBZVZZQTRuUCjnzhRN8S6g38/LygKWolkrWtXipvQ26sG9YMGqygbb0JNvIW4QMPT+k27HhHiFS0jeLnSz/3gbDJSa1BVxJpvR2tXb6R2xSfiFqD9iH2eNVDnffAWBPy6df3jyWnc0B8vWLDNOkChqHPE0+3jlSyS30NL+X+YJxbKA24fTlHn/yq9bQBizNJAQoUIPAFj8L8DSvzeK1SpySSlQF/iUTtQAMQOBLc+hODe7CXYtz83taK5x86W+xCmYqe90PQ8LM/5bXf2j3A4oqcKUCoF1APu5FxuOFKQQDETR+pPo31iQIt3sn1V9BHkccZLJM2nzZ5GrwrSQsbaeQ2qzRtcJgRLBUbgU5f3iRI8nrfxEMhwcUZhCdveGcgCiRwrEiRiaozoEx2MSkKUr4U3pGDzDMDNmFW35RwG3nEiRq6WC2xoo0uQ9oO8/pzB4wKECigA9eBhvKUTEiRm6lKM6RzRYieW5gxcldHFjtHsSEj2FFmIzz8NiWUHQtKSWuk1BI5UtGokzQpiKg7xIkS6iKjCMkXhtHU+U1eHy3gDNZuhBI4j3MSJE8e3QJFGXztY0K8osxDhJSfI8YkSE/5Ejl2K8HJaGCcIlQZQfrEiRTIFGZxWB7icQk/CXHQh29KQ0l5sQgeEP1pEiRs/HFOXwI9MGw87vVl2C/Zoz+OxakzGR8NCDzrsdnBiRI09LFOVMfHvZVh6kG7h+vUda8YNwmGtQPd6W9KUaJEj1exoGAkghlOK7HcB7jaCSQkG97ULt1PAcrRIkcjiTg/wgszptUtzPzj0pUxJsPRq/tEiQQnkucHq4Br5g2p1+UeLWQW2Hqa0qN4kSOOKpYW7k+E2G/3vHqMS4N7X+/useRIJxzLLCw0nl/flA89Wl6AnarU4UEexIKAK+9P6Zn/ANjxIkSOAf/Z"/>
          <p:cNvSpPr>
            <a:spLocks noChangeAspect="1" noChangeArrowheads="1"/>
          </p:cNvSpPr>
          <p:nvPr/>
        </p:nvSpPr>
        <p:spPr bwMode="auto">
          <a:xfrm>
            <a:off x="155575" y="-1790700"/>
            <a:ext cx="5619750" cy="3743325"/>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9" name="18 CuadroTexto"/>
          <p:cNvSpPr txBox="1"/>
          <p:nvPr/>
        </p:nvSpPr>
        <p:spPr>
          <a:xfrm>
            <a:off x="6804248" y="1412776"/>
            <a:ext cx="1224136" cy="369332"/>
          </a:xfrm>
          <a:prstGeom prst="rect">
            <a:avLst/>
          </a:prstGeom>
          <a:noFill/>
        </p:spPr>
        <p:txBody>
          <a:bodyPr wrap="square" rtlCol="0">
            <a:spAutoFit/>
          </a:bodyPr>
          <a:lstStyle/>
          <a:p>
            <a:r>
              <a:rPr lang="es-MX" dirty="0" smtClean="0">
                <a:solidFill>
                  <a:schemeClr val="bg1"/>
                </a:solidFill>
              </a:rPr>
              <a:t>Aguacate</a:t>
            </a:r>
            <a:endParaRPr lang="es-MX" dirty="0">
              <a:solidFill>
                <a:schemeClr val="bg1"/>
              </a:solidFill>
            </a:endParaRPr>
          </a:p>
        </p:txBody>
      </p:sp>
      <p:sp>
        <p:nvSpPr>
          <p:cNvPr id="20" name="19 CuadroTexto"/>
          <p:cNvSpPr txBox="1"/>
          <p:nvPr/>
        </p:nvSpPr>
        <p:spPr>
          <a:xfrm>
            <a:off x="6732240" y="4437112"/>
            <a:ext cx="1224136" cy="369332"/>
          </a:xfrm>
          <a:prstGeom prst="rect">
            <a:avLst/>
          </a:prstGeom>
          <a:noFill/>
        </p:spPr>
        <p:txBody>
          <a:bodyPr wrap="square" rtlCol="0">
            <a:spAutoFit/>
          </a:bodyPr>
          <a:lstStyle/>
          <a:p>
            <a:r>
              <a:rPr lang="es-MX" dirty="0" smtClean="0">
                <a:solidFill>
                  <a:schemeClr val="bg1"/>
                </a:solidFill>
              </a:rPr>
              <a:t>Papaya</a:t>
            </a:r>
            <a:endParaRPr lang="es-MX" dirty="0">
              <a:solidFill>
                <a:schemeClr val="bg1"/>
              </a:solidFill>
            </a:endParaRPr>
          </a:p>
        </p:txBody>
      </p:sp>
      <p:sp>
        <p:nvSpPr>
          <p:cNvPr id="21" name="20 CuadroTexto"/>
          <p:cNvSpPr txBox="1"/>
          <p:nvPr/>
        </p:nvSpPr>
        <p:spPr>
          <a:xfrm>
            <a:off x="6804248" y="6488668"/>
            <a:ext cx="1224136" cy="369332"/>
          </a:xfrm>
          <a:prstGeom prst="rect">
            <a:avLst/>
          </a:prstGeom>
          <a:noFill/>
        </p:spPr>
        <p:txBody>
          <a:bodyPr wrap="square" rtlCol="0">
            <a:spAutoFit/>
          </a:bodyPr>
          <a:lstStyle/>
          <a:p>
            <a:r>
              <a:rPr lang="es-MX" dirty="0" smtClean="0">
                <a:solidFill>
                  <a:schemeClr val="bg1"/>
                </a:solidFill>
              </a:rPr>
              <a:t>Ruda</a:t>
            </a:r>
            <a:endParaRPr lang="es-MX" dirty="0">
              <a:solidFill>
                <a:schemeClr val="bg1"/>
              </a:solidFill>
            </a:endParaRPr>
          </a:p>
        </p:txBody>
      </p:sp>
      <p:sp>
        <p:nvSpPr>
          <p:cNvPr id="23" name="22 CuadroTexto"/>
          <p:cNvSpPr txBox="1"/>
          <p:nvPr/>
        </p:nvSpPr>
        <p:spPr>
          <a:xfrm>
            <a:off x="4716016" y="6488668"/>
            <a:ext cx="1224136" cy="369332"/>
          </a:xfrm>
          <a:prstGeom prst="rect">
            <a:avLst/>
          </a:prstGeom>
          <a:noFill/>
        </p:spPr>
        <p:txBody>
          <a:bodyPr wrap="square" rtlCol="0">
            <a:spAutoFit/>
          </a:bodyPr>
          <a:lstStyle/>
          <a:p>
            <a:r>
              <a:rPr lang="es-MX" dirty="0" smtClean="0">
                <a:solidFill>
                  <a:schemeClr val="bg1"/>
                </a:solidFill>
              </a:rPr>
              <a:t>Clavo</a:t>
            </a:r>
            <a:endParaRPr lang="es-MX" dirty="0">
              <a:solidFill>
                <a:schemeClr val="bg1"/>
              </a:solidFill>
            </a:endParaRPr>
          </a:p>
        </p:txBody>
      </p:sp>
      <p:sp>
        <p:nvSpPr>
          <p:cNvPr id="24" name="23 CuadroTexto"/>
          <p:cNvSpPr txBox="1"/>
          <p:nvPr/>
        </p:nvSpPr>
        <p:spPr>
          <a:xfrm>
            <a:off x="2339752" y="6488668"/>
            <a:ext cx="1584176" cy="369332"/>
          </a:xfrm>
          <a:prstGeom prst="rect">
            <a:avLst/>
          </a:prstGeom>
          <a:noFill/>
        </p:spPr>
        <p:txBody>
          <a:bodyPr wrap="square" rtlCol="0">
            <a:spAutoFit/>
          </a:bodyPr>
          <a:lstStyle/>
          <a:p>
            <a:r>
              <a:rPr lang="es-MX" dirty="0" smtClean="0">
                <a:solidFill>
                  <a:schemeClr val="bg1"/>
                </a:solidFill>
              </a:rPr>
              <a:t>Hoja santa</a:t>
            </a:r>
            <a:endParaRPr lang="es-MX" dirty="0">
              <a:solidFill>
                <a:schemeClr val="bg1"/>
              </a:solidFill>
            </a:endParaRPr>
          </a:p>
        </p:txBody>
      </p:sp>
      <p:sp>
        <p:nvSpPr>
          <p:cNvPr id="25" name="24 CuadroTexto"/>
          <p:cNvSpPr txBox="1"/>
          <p:nvPr/>
        </p:nvSpPr>
        <p:spPr>
          <a:xfrm>
            <a:off x="0" y="6488668"/>
            <a:ext cx="1763688" cy="369332"/>
          </a:xfrm>
          <a:prstGeom prst="rect">
            <a:avLst/>
          </a:prstGeom>
          <a:noFill/>
        </p:spPr>
        <p:txBody>
          <a:bodyPr wrap="square" rtlCol="0">
            <a:spAutoFit/>
          </a:bodyPr>
          <a:lstStyle/>
          <a:p>
            <a:r>
              <a:rPr lang="es-MX" dirty="0" err="1" smtClean="0">
                <a:solidFill>
                  <a:schemeClr val="bg1"/>
                </a:solidFill>
              </a:rPr>
              <a:t>Cacaloxochitl</a:t>
            </a:r>
            <a:endParaRPr lang="es-MX" dirty="0">
              <a:solidFill>
                <a:schemeClr val="bg1"/>
              </a:solidFill>
            </a:endParaRPr>
          </a:p>
        </p:txBody>
      </p:sp>
      <p:sp>
        <p:nvSpPr>
          <p:cNvPr id="26" name="25 CuadroTexto"/>
          <p:cNvSpPr txBox="1"/>
          <p:nvPr/>
        </p:nvSpPr>
        <p:spPr>
          <a:xfrm>
            <a:off x="-50513" y="4029259"/>
            <a:ext cx="1224136" cy="369332"/>
          </a:xfrm>
          <a:prstGeom prst="rect">
            <a:avLst/>
          </a:prstGeom>
          <a:noFill/>
        </p:spPr>
        <p:txBody>
          <a:bodyPr wrap="square" rtlCol="0">
            <a:spAutoFit/>
          </a:bodyPr>
          <a:lstStyle/>
          <a:p>
            <a:r>
              <a:rPr lang="es-MX" dirty="0" smtClean="0">
                <a:solidFill>
                  <a:schemeClr val="bg1"/>
                </a:solidFill>
              </a:rPr>
              <a:t>Aguacate</a:t>
            </a:r>
            <a:endParaRPr lang="es-MX" dirty="0">
              <a:solidFill>
                <a:schemeClr val="bg1"/>
              </a:solidFill>
            </a:endParaRPr>
          </a:p>
        </p:txBody>
      </p:sp>
      <p:sp>
        <p:nvSpPr>
          <p:cNvPr id="27" name="26 CuadroTexto"/>
          <p:cNvSpPr txBox="1"/>
          <p:nvPr/>
        </p:nvSpPr>
        <p:spPr>
          <a:xfrm>
            <a:off x="-56561" y="1665879"/>
            <a:ext cx="1403648" cy="369332"/>
          </a:xfrm>
          <a:prstGeom prst="rect">
            <a:avLst/>
          </a:prstGeom>
          <a:noFill/>
        </p:spPr>
        <p:txBody>
          <a:bodyPr wrap="square" rtlCol="0">
            <a:spAutoFit/>
          </a:bodyPr>
          <a:lstStyle/>
          <a:p>
            <a:r>
              <a:rPr lang="es-MX" dirty="0" smtClean="0">
                <a:solidFill>
                  <a:schemeClr val="bg1"/>
                </a:solidFill>
              </a:rPr>
              <a:t>Pasionaria</a:t>
            </a:r>
            <a:endParaRPr lang="es-MX" dirty="0">
              <a:solidFill>
                <a:schemeClr val="bg1"/>
              </a:solidFill>
            </a:endParaRPr>
          </a:p>
        </p:txBody>
      </p:sp>
      <p:sp>
        <p:nvSpPr>
          <p:cNvPr id="29" name="28 CuadroTexto"/>
          <p:cNvSpPr txBox="1"/>
          <p:nvPr/>
        </p:nvSpPr>
        <p:spPr>
          <a:xfrm>
            <a:off x="2627784" y="3140968"/>
            <a:ext cx="1224136" cy="369332"/>
          </a:xfrm>
          <a:prstGeom prst="rect">
            <a:avLst/>
          </a:prstGeom>
          <a:noFill/>
        </p:spPr>
        <p:txBody>
          <a:bodyPr wrap="square" rtlCol="0">
            <a:spAutoFit/>
          </a:bodyPr>
          <a:lstStyle/>
          <a:p>
            <a:r>
              <a:rPr lang="es-MX" dirty="0" smtClean="0">
                <a:solidFill>
                  <a:schemeClr val="bg1"/>
                </a:solidFill>
              </a:rPr>
              <a:t>Pericón </a:t>
            </a:r>
            <a:endParaRPr lang="es-MX" dirty="0">
              <a:solidFill>
                <a:schemeClr val="bg1"/>
              </a:solidFill>
            </a:endParaRPr>
          </a:p>
        </p:txBody>
      </p:sp>
      <p:pic>
        <p:nvPicPr>
          <p:cNvPr id="3" name="Picture 2" descr="http://www.botanicalgarden.ubc.ca/potd/tropaeolum_majus.jpg"/>
          <p:cNvPicPr>
            <a:picLocks noChangeAspect="1" noChangeArrowheads="1"/>
          </p:cNvPicPr>
          <p:nvPr/>
        </p:nvPicPr>
        <p:blipFill>
          <a:blip r:embed="rId5" cstate="print"/>
          <a:srcRect/>
          <a:stretch>
            <a:fillRect/>
          </a:stretch>
        </p:blipFill>
        <p:spPr bwMode="auto">
          <a:xfrm>
            <a:off x="-9976" y="2669581"/>
            <a:ext cx="2267743" cy="1754560"/>
          </a:xfrm>
          <a:prstGeom prst="rect">
            <a:avLst/>
          </a:prstGeom>
          <a:noFill/>
        </p:spPr>
      </p:pic>
      <p:sp>
        <p:nvSpPr>
          <p:cNvPr id="31" name="30 CuadroTexto"/>
          <p:cNvSpPr txBox="1"/>
          <p:nvPr/>
        </p:nvSpPr>
        <p:spPr>
          <a:xfrm>
            <a:off x="-56561" y="4029106"/>
            <a:ext cx="1763688" cy="369332"/>
          </a:xfrm>
          <a:prstGeom prst="rect">
            <a:avLst/>
          </a:prstGeom>
          <a:noFill/>
        </p:spPr>
        <p:txBody>
          <a:bodyPr wrap="square" rtlCol="0">
            <a:spAutoFit/>
          </a:bodyPr>
          <a:lstStyle/>
          <a:p>
            <a:r>
              <a:rPr lang="es-MX" dirty="0" err="1" smtClean="0">
                <a:solidFill>
                  <a:schemeClr val="bg1"/>
                </a:solidFill>
              </a:rPr>
              <a:t>Mastuerso</a:t>
            </a:r>
            <a:endParaRPr lang="es-MX" dirty="0">
              <a:solidFill>
                <a:schemeClr val="bg1"/>
              </a:solidFill>
            </a:endParaRPr>
          </a:p>
        </p:txBody>
      </p:sp>
      <p:sp>
        <p:nvSpPr>
          <p:cNvPr id="33" name="32 Rectángulo"/>
          <p:cNvSpPr/>
          <p:nvPr/>
        </p:nvSpPr>
        <p:spPr>
          <a:xfrm>
            <a:off x="5442343" y="2972485"/>
            <a:ext cx="813043" cy="369332"/>
          </a:xfrm>
          <a:prstGeom prst="rect">
            <a:avLst/>
          </a:prstGeom>
        </p:spPr>
        <p:txBody>
          <a:bodyPr wrap="none">
            <a:spAutoFit/>
          </a:bodyPr>
          <a:lstStyle/>
          <a:p>
            <a:r>
              <a:rPr lang="es-MX" dirty="0" smtClean="0">
                <a:solidFill>
                  <a:schemeClr val="bg1"/>
                </a:solidFill>
              </a:rPr>
              <a:t>Salvia</a:t>
            </a:r>
            <a:endParaRPr lang="es-MX" dirty="0">
              <a:solidFill>
                <a:schemeClr val="bg1"/>
              </a:solidFill>
            </a:endParaRPr>
          </a:p>
        </p:txBody>
      </p:sp>
      <p:sp>
        <p:nvSpPr>
          <p:cNvPr id="14338" name="AutoShape 2" descr="http://www.google.com.mx/url?sa=i&amp;source=images&amp;cd=&amp;docid=mivrpAglEY9pJM&amp;tbnid=X88gVIF-4kcdoM:&amp;ved=0CAUQjBw&amp;url=http%3A%2F%2Fbiogeodb.stri.si.edu%2Fbioinformatics%2Fdfmfiles%2Ffiles%2Fc%2F11458%2F11458.jpg&amp;ei=bM9GU5W4JOK62AXfoICYCQ&amp;psig=AFQjCNGLt5RymSDBjm55dk3mvG6pSLdLEA&amp;ust=1397235948679653"/>
          <p:cNvSpPr>
            <a:spLocks noChangeAspect="1" noChangeArrowheads="1"/>
          </p:cNvSpPr>
          <p:nvPr/>
        </p:nvSpPr>
        <p:spPr bwMode="auto">
          <a:xfrm>
            <a:off x="63500" y="-136525"/>
            <a:ext cx="6762750" cy="9020175"/>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4340" name="AutoShape 4" descr="http://www.google.com.mx/url?sa=i&amp;source=images&amp;cd=&amp;docid=mivrpAglEY9pJM&amp;tbnid=X88gVIF-4kcdoM:&amp;ved=0CAUQjBw&amp;url=http%3A%2F%2Fbiogeodb.stri.si.edu%2Fbioinformatics%2Fdfmfiles%2Ffiles%2Fc%2F11458%2F11458.jpg&amp;ei=bM9GU5W4JOK62AXfoICYCQ&amp;psig=AFQjCNGLt5RymSDBjm55dk3mvG6pSLdLEA&amp;ust=1397235948679653"/>
          <p:cNvSpPr>
            <a:spLocks noChangeAspect="1" noChangeArrowheads="1"/>
          </p:cNvSpPr>
          <p:nvPr/>
        </p:nvSpPr>
        <p:spPr bwMode="auto">
          <a:xfrm>
            <a:off x="63500" y="-136525"/>
            <a:ext cx="6762750" cy="9020175"/>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34" name="33 Imagen" descr="11458.jpg"/>
          <p:cNvPicPr>
            <a:picLocks noChangeAspect="1"/>
          </p:cNvPicPr>
          <p:nvPr/>
        </p:nvPicPr>
        <p:blipFill>
          <a:blip r:embed="rId6" cstate="print">
            <a:lum bright="20000"/>
          </a:blip>
          <a:stretch>
            <a:fillRect/>
          </a:stretch>
        </p:blipFill>
        <p:spPr>
          <a:xfrm>
            <a:off x="6732240" y="-1"/>
            <a:ext cx="2411760" cy="3119669"/>
          </a:xfrm>
          <a:prstGeom prst="rect">
            <a:avLst/>
          </a:prstGeom>
        </p:spPr>
      </p:pic>
      <p:sp>
        <p:nvSpPr>
          <p:cNvPr id="35" name="34 CuadroTexto"/>
          <p:cNvSpPr txBox="1"/>
          <p:nvPr/>
        </p:nvSpPr>
        <p:spPr>
          <a:xfrm>
            <a:off x="6660232" y="2780928"/>
            <a:ext cx="2664296" cy="338554"/>
          </a:xfrm>
          <a:prstGeom prst="rect">
            <a:avLst/>
          </a:prstGeom>
          <a:noFill/>
        </p:spPr>
        <p:txBody>
          <a:bodyPr wrap="square" rtlCol="0">
            <a:spAutoFit/>
          </a:bodyPr>
          <a:lstStyle/>
          <a:p>
            <a:r>
              <a:rPr lang="es-MX" sz="1600" dirty="0" smtClean="0">
                <a:solidFill>
                  <a:schemeClr val="bg1"/>
                </a:solidFill>
              </a:rPr>
              <a:t>Uva silvestre o cimarrona </a:t>
            </a:r>
            <a:endParaRPr lang="es-MX" sz="1600" dirty="0">
              <a:solidFill>
                <a:schemeClr val="bg1"/>
              </a:solidFill>
            </a:endParaRPr>
          </a:p>
        </p:txBody>
      </p:sp>
      <p:sp>
        <p:nvSpPr>
          <p:cNvPr id="36" name="Rectángulo 35"/>
          <p:cNvSpPr/>
          <p:nvPr/>
        </p:nvSpPr>
        <p:spPr>
          <a:xfrm>
            <a:off x="3994492" y="4714042"/>
            <a:ext cx="886781" cy="323165"/>
          </a:xfrm>
          <a:prstGeom prst="rect">
            <a:avLst/>
          </a:prstGeom>
        </p:spPr>
        <p:txBody>
          <a:bodyPr wrap="none">
            <a:spAutoFit/>
          </a:bodyPr>
          <a:lstStyle/>
          <a:p>
            <a:pPr algn="just">
              <a:lnSpc>
                <a:spcPct val="150000"/>
              </a:lnSpc>
              <a:spcAft>
                <a:spcPts val="0"/>
              </a:spcAft>
            </a:pPr>
            <a:r>
              <a:rPr lang="es-ES_tradnl" sz="1000" b="1" i="1" dirty="0" smtClean="0">
                <a:ea typeface="Calibri" panose="020F0502020204030204" pitchFamily="34" charset="0"/>
                <a:cs typeface="Times New Roman" panose="02020603050405020304" pitchFamily="18" charset="0"/>
              </a:rPr>
              <a:t>White</a:t>
            </a:r>
            <a:r>
              <a:rPr lang="es-ES_tradnl" sz="1000" b="1" i="1" dirty="0">
                <a:ea typeface="Calibri" panose="020F0502020204030204" pitchFamily="34" charset="0"/>
                <a:cs typeface="Times New Roman" panose="02020603050405020304" pitchFamily="18" charset="0"/>
              </a:rPr>
              <a:t>, 2013</a:t>
            </a:r>
            <a:endParaRPr lang="es-MX"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39552" y="0"/>
            <a:ext cx="8229600" cy="1143000"/>
          </a:xfrm>
        </p:spPr>
        <p:txBody>
          <a:bodyPr/>
          <a:lstStyle/>
          <a:p>
            <a:pPr algn="ctr"/>
            <a:r>
              <a:rPr lang="es-MX" dirty="0" smtClean="0"/>
              <a:t>El H.F. como un sistema </a:t>
            </a:r>
            <a:endParaRPr lang="es-MX" dirty="0"/>
          </a:p>
        </p:txBody>
      </p:sp>
      <p:pic>
        <p:nvPicPr>
          <p:cNvPr id="4" name="0 Imagen"/>
          <p:cNvPicPr/>
          <p:nvPr/>
        </p:nvPicPr>
        <p:blipFill>
          <a:blip r:embed="rId2">
            <a:extLst>
              <a:ext uri="{28A0092B-C50C-407E-A947-70E740481C1C}">
                <a14:useLocalDpi xmlns:a14="http://schemas.microsoft.com/office/drawing/2010/main" val="0"/>
              </a:ext>
            </a:extLst>
          </a:blip>
          <a:stretch>
            <a:fillRect/>
          </a:stretch>
        </p:blipFill>
        <p:spPr>
          <a:xfrm>
            <a:off x="136104" y="1196752"/>
            <a:ext cx="9036496" cy="5661248"/>
          </a:xfrm>
          <a:prstGeom prst="rect">
            <a:avLst/>
          </a:prstGeom>
        </p:spPr>
      </p:pic>
      <p:sp>
        <p:nvSpPr>
          <p:cNvPr id="5" name="Rectángulo 4"/>
          <p:cNvSpPr/>
          <p:nvPr/>
        </p:nvSpPr>
        <p:spPr>
          <a:xfrm>
            <a:off x="-3642" y="6593182"/>
            <a:ext cx="1394934" cy="246221"/>
          </a:xfrm>
          <a:prstGeom prst="rect">
            <a:avLst/>
          </a:prstGeom>
        </p:spPr>
        <p:txBody>
          <a:bodyPr wrap="none">
            <a:spAutoFit/>
          </a:bodyPr>
          <a:lstStyle/>
          <a:p>
            <a:pPr algn="ctr">
              <a:spcAft>
                <a:spcPts val="0"/>
              </a:spcAft>
            </a:pPr>
            <a:r>
              <a:rPr lang="es-ES_tradnl" sz="1000" b="1" dirty="0" smtClean="0">
                <a:ea typeface="Calibri" panose="020F0502020204030204" pitchFamily="34" charset="0"/>
                <a:cs typeface="Times New Roman" panose="02020603050405020304" pitchFamily="18" charset="0"/>
              </a:rPr>
              <a:t>García-Flores, 2016 </a:t>
            </a:r>
            <a:endParaRPr lang="es-MX"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839067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404664"/>
            <a:ext cx="7772400" cy="456080"/>
          </a:xfrm>
        </p:spPr>
        <p:txBody>
          <a:bodyPr/>
          <a:lstStyle/>
          <a:p>
            <a:pPr algn="ctr"/>
            <a:r>
              <a:rPr lang="es-MX" sz="4400" dirty="0" smtClean="0">
                <a:solidFill>
                  <a:schemeClr val="tx1"/>
                </a:solidFill>
              </a:rPr>
              <a:t>Manejo del huerto por la familia</a:t>
            </a:r>
            <a:r>
              <a:rPr lang="es-MX" sz="4400" dirty="0" smtClean="0">
                <a:solidFill>
                  <a:schemeClr val="bg1">
                    <a:lumMod val="95000"/>
                    <a:lumOff val="5000"/>
                  </a:schemeClr>
                </a:solidFill>
              </a:rPr>
              <a:t> </a:t>
            </a:r>
            <a:endParaRPr lang="es-MX" sz="4400" dirty="0">
              <a:solidFill>
                <a:schemeClr val="bg1">
                  <a:lumMod val="95000"/>
                  <a:lumOff val="5000"/>
                </a:schemeClr>
              </a:solidFill>
            </a:endParaRPr>
          </a:p>
        </p:txBody>
      </p:sp>
      <p:graphicFrame>
        <p:nvGraphicFramePr>
          <p:cNvPr id="4" name="3 Diagrama"/>
          <p:cNvGraphicFramePr/>
          <p:nvPr/>
        </p:nvGraphicFramePr>
        <p:xfrm>
          <a:off x="683568" y="1772816"/>
          <a:ext cx="7632848"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4 Imagen" descr="DSC00061.JPG"/>
          <p:cNvPicPr>
            <a:picLocks noChangeAspect="1"/>
          </p:cNvPicPr>
          <p:nvPr/>
        </p:nvPicPr>
        <p:blipFill>
          <a:blip r:embed="rId7" cstate="print"/>
          <a:stretch>
            <a:fillRect/>
          </a:stretch>
        </p:blipFill>
        <p:spPr>
          <a:xfrm>
            <a:off x="7452321" y="1556792"/>
            <a:ext cx="1691680" cy="1152128"/>
          </a:xfrm>
          <a:prstGeom prst="rect">
            <a:avLst/>
          </a:prstGeom>
        </p:spPr>
      </p:pic>
      <p:pic>
        <p:nvPicPr>
          <p:cNvPr id="6" name="5 Imagen" descr="DSC05371.JPG"/>
          <p:cNvPicPr>
            <a:picLocks noChangeAspect="1"/>
          </p:cNvPicPr>
          <p:nvPr/>
        </p:nvPicPr>
        <p:blipFill>
          <a:blip r:embed="rId8" cstate="print"/>
          <a:stretch>
            <a:fillRect/>
          </a:stretch>
        </p:blipFill>
        <p:spPr>
          <a:xfrm>
            <a:off x="7452321" y="3068960"/>
            <a:ext cx="1691680" cy="1124744"/>
          </a:xfrm>
          <a:prstGeom prst="rect">
            <a:avLst/>
          </a:prstGeom>
        </p:spPr>
      </p:pic>
      <p:pic>
        <p:nvPicPr>
          <p:cNvPr id="10" name="9 Imagen" descr="DSC00003.JPG"/>
          <p:cNvPicPr>
            <a:picLocks noChangeAspect="1"/>
          </p:cNvPicPr>
          <p:nvPr/>
        </p:nvPicPr>
        <p:blipFill>
          <a:blip r:embed="rId9" cstate="print"/>
          <a:stretch>
            <a:fillRect/>
          </a:stretch>
        </p:blipFill>
        <p:spPr>
          <a:xfrm>
            <a:off x="7452320" y="4725144"/>
            <a:ext cx="1691680" cy="1268760"/>
          </a:xfrm>
          <a:prstGeom prst="rect">
            <a:avLst/>
          </a:prstGeom>
        </p:spPr>
      </p:pic>
      <p:sp>
        <p:nvSpPr>
          <p:cNvPr id="7" name="Rectángulo 6"/>
          <p:cNvSpPr/>
          <p:nvPr/>
        </p:nvSpPr>
        <p:spPr>
          <a:xfrm>
            <a:off x="1403648" y="5430613"/>
            <a:ext cx="886781" cy="323165"/>
          </a:xfrm>
          <a:prstGeom prst="rect">
            <a:avLst/>
          </a:prstGeom>
        </p:spPr>
        <p:txBody>
          <a:bodyPr wrap="none">
            <a:spAutoFit/>
          </a:bodyPr>
          <a:lstStyle/>
          <a:p>
            <a:pPr algn="just">
              <a:lnSpc>
                <a:spcPct val="150000"/>
              </a:lnSpc>
              <a:spcAft>
                <a:spcPts val="0"/>
              </a:spcAft>
            </a:pPr>
            <a:r>
              <a:rPr lang="es-ES_tradnl" sz="1000" b="1" i="1" dirty="0" smtClean="0">
                <a:ea typeface="Calibri" panose="020F0502020204030204" pitchFamily="34" charset="0"/>
                <a:cs typeface="Times New Roman" panose="02020603050405020304" pitchFamily="18" charset="0"/>
              </a:rPr>
              <a:t>White</a:t>
            </a:r>
            <a:r>
              <a:rPr lang="es-ES_tradnl" sz="1000" b="1" i="1" dirty="0">
                <a:ea typeface="Calibri" panose="020F0502020204030204" pitchFamily="34" charset="0"/>
                <a:cs typeface="Times New Roman" panose="02020603050405020304" pitchFamily="18" charset="0"/>
              </a:rPr>
              <a:t>, 2013</a:t>
            </a:r>
            <a:endParaRPr lang="es-MX" sz="10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8" name="Rectángulo 7"/>
          <p:cNvSpPr/>
          <p:nvPr/>
        </p:nvSpPr>
        <p:spPr>
          <a:xfrm>
            <a:off x="7873025" y="6083137"/>
            <a:ext cx="886781" cy="323165"/>
          </a:xfrm>
          <a:prstGeom prst="rect">
            <a:avLst/>
          </a:prstGeom>
        </p:spPr>
        <p:txBody>
          <a:bodyPr wrap="none">
            <a:spAutoFit/>
          </a:bodyPr>
          <a:lstStyle/>
          <a:p>
            <a:pPr algn="just">
              <a:lnSpc>
                <a:spcPct val="150000"/>
              </a:lnSpc>
              <a:spcAft>
                <a:spcPts val="0"/>
              </a:spcAft>
            </a:pPr>
            <a:r>
              <a:rPr lang="es-ES_tradnl" sz="1000" b="1" i="1" dirty="0" smtClean="0">
                <a:ea typeface="Calibri" panose="020F0502020204030204" pitchFamily="34" charset="0"/>
                <a:cs typeface="Times New Roman" panose="02020603050405020304" pitchFamily="18" charset="0"/>
              </a:rPr>
              <a:t>White</a:t>
            </a:r>
            <a:r>
              <a:rPr lang="es-ES_tradnl" sz="1000" b="1" i="1" dirty="0">
                <a:ea typeface="Calibri" panose="020F0502020204030204" pitchFamily="34" charset="0"/>
                <a:cs typeface="Times New Roman" panose="02020603050405020304" pitchFamily="18" charset="0"/>
              </a:rPr>
              <a:t>, 2013</a:t>
            </a:r>
            <a:endParaRPr lang="es-MX"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660400" y="115888"/>
            <a:ext cx="7772400" cy="1143000"/>
          </a:xfrm>
        </p:spPr>
        <p:txBody>
          <a:bodyPr>
            <a:normAutofit/>
          </a:bodyPr>
          <a:lstStyle/>
          <a:p>
            <a:pPr eaLnBrk="1" hangingPunct="1"/>
            <a:r>
              <a:rPr lang="es-MX" altLang="es-MX" sz="4400" b="1" dirty="0" smtClean="0"/>
              <a:t>Bibliografía</a:t>
            </a:r>
            <a:endParaRPr lang="es-ES" altLang="es-MX" sz="4400" b="1" dirty="0" smtClean="0"/>
          </a:p>
        </p:txBody>
      </p:sp>
      <p:sp>
        <p:nvSpPr>
          <p:cNvPr id="68611" name="Rectangle 3"/>
          <p:cNvSpPr>
            <a:spLocks noGrp="1" noChangeArrowheads="1"/>
          </p:cNvSpPr>
          <p:nvPr>
            <p:ph type="body" idx="1"/>
          </p:nvPr>
        </p:nvSpPr>
        <p:spPr>
          <a:xfrm>
            <a:off x="654050" y="1052513"/>
            <a:ext cx="7772400" cy="5229225"/>
          </a:xfrm>
        </p:spPr>
        <p:txBody>
          <a:bodyPr>
            <a:normAutofit/>
          </a:bodyPr>
          <a:lstStyle/>
          <a:p>
            <a:pPr eaLnBrk="1" hangingPunct="1">
              <a:lnSpc>
                <a:spcPct val="80000"/>
              </a:lnSpc>
              <a:defRPr/>
            </a:pPr>
            <a:endParaRPr lang="en-GB" altLang="es-MX" sz="1400" dirty="0" smtClean="0"/>
          </a:p>
          <a:p>
            <a:pPr marL="0" indent="0" eaLnBrk="1" hangingPunct="1">
              <a:lnSpc>
                <a:spcPct val="80000"/>
              </a:lnSpc>
              <a:buFontTx/>
              <a:buNone/>
              <a:defRPr/>
            </a:pPr>
            <a:endParaRPr lang="en-US" altLang="es-MX" sz="1400" dirty="0" smtClean="0"/>
          </a:p>
        </p:txBody>
      </p:sp>
      <p:sp>
        <p:nvSpPr>
          <p:cNvPr id="3" name="Rectángulo 2"/>
          <p:cNvSpPr/>
          <p:nvPr/>
        </p:nvSpPr>
        <p:spPr>
          <a:xfrm>
            <a:off x="107504" y="1258888"/>
            <a:ext cx="9144000" cy="6432530"/>
          </a:xfrm>
          <a:prstGeom prst="rect">
            <a:avLst/>
          </a:prstGeom>
        </p:spPr>
        <p:txBody>
          <a:bodyPr wrap="square">
            <a:spAutoFit/>
          </a:bodyPr>
          <a:lstStyle/>
          <a:p>
            <a:endParaRPr lang="en-US" sz="1400" dirty="0"/>
          </a:p>
          <a:p>
            <a:r>
              <a:rPr lang="en-US" sz="1400" dirty="0"/>
              <a:t>	</a:t>
            </a:r>
            <a:r>
              <a:rPr lang="en-US" sz="1200" dirty="0"/>
              <a:t>Albuquerque, U. P.; L. H. C. Andrade y J. Caballero. 2005. Structure and floristics of </a:t>
            </a:r>
            <a:r>
              <a:rPr lang="en-US" sz="1200" dirty="0" err="1"/>
              <a:t>homegardens</a:t>
            </a:r>
            <a:r>
              <a:rPr lang="en-US" sz="1200" dirty="0"/>
              <a:t> in northeastern Brazil. J. of Arid Environments 62 491-506 pp. </a:t>
            </a:r>
          </a:p>
          <a:p>
            <a:r>
              <a:rPr lang="es-MX" sz="1200" dirty="0"/>
              <a:t>	</a:t>
            </a:r>
            <a:endParaRPr lang="es-MX" sz="1200" dirty="0" smtClean="0"/>
          </a:p>
          <a:p>
            <a:r>
              <a:rPr lang="es-MX" sz="1200" dirty="0" smtClean="0"/>
              <a:t>Álvarez </a:t>
            </a:r>
            <a:r>
              <a:rPr lang="es-MX" sz="1200" dirty="0"/>
              <a:t>A. M. y Olguín P. C.  2001 </a:t>
            </a:r>
            <a:r>
              <a:rPr lang="es-MX" sz="1200" dirty="0" err="1"/>
              <a:t>Biotecnificación</a:t>
            </a:r>
            <a:r>
              <a:rPr lang="es-MX" sz="1200" dirty="0"/>
              <a:t> de solares familiares de las zonas bajas tropicales. TERRA Latinoamericana Universidad Autónoma Chapingo) 37-49 pp.</a:t>
            </a:r>
          </a:p>
          <a:p>
            <a:endParaRPr lang="es-MX" sz="1200" dirty="0"/>
          </a:p>
          <a:p>
            <a:r>
              <a:rPr lang="es-MX" sz="1200" dirty="0"/>
              <a:t>	 </a:t>
            </a:r>
            <a:r>
              <a:rPr lang="es-MX" sz="1200" dirty="0" err="1"/>
              <a:t>Fortanelli</a:t>
            </a:r>
            <a:r>
              <a:rPr lang="es-MX" sz="1200" dirty="0"/>
              <a:t> M. J.; F. Carlín C. y J. G. Loza L. 2006. Patrones de cultivo en huertos comerciales Minifundistas irrigados de </a:t>
            </a:r>
            <a:r>
              <a:rPr lang="es-MX" sz="1200" dirty="0" err="1"/>
              <a:t>Mexquitic</a:t>
            </a:r>
            <a:r>
              <a:rPr lang="es-MX" sz="1200" dirty="0"/>
              <a:t>, San Luis Potosí, México . </a:t>
            </a:r>
            <a:r>
              <a:rPr lang="es-MX" sz="1200" dirty="0" err="1"/>
              <a:t>Agrociencia</a:t>
            </a:r>
            <a:r>
              <a:rPr lang="es-MX" sz="1200" dirty="0"/>
              <a:t> </a:t>
            </a:r>
            <a:r>
              <a:rPr lang="es-MX" sz="1200" dirty="0" err="1"/>
              <a:t>Agrociencia</a:t>
            </a:r>
            <a:r>
              <a:rPr lang="es-MX" sz="1200" dirty="0"/>
              <a:t> Colegio de Postgraduados MÉXICO </a:t>
            </a:r>
          </a:p>
          <a:p>
            <a:endParaRPr lang="es-MX" sz="1200" dirty="0"/>
          </a:p>
          <a:p>
            <a:r>
              <a:rPr lang="es-MX" sz="1200" dirty="0"/>
              <a:t>	Gaytán Á. C. y </a:t>
            </a:r>
            <a:r>
              <a:rPr lang="es-MX" sz="1200" dirty="0" err="1"/>
              <a:t>Vibrans</a:t>
            </a:r>
            <a:r>
              <a:rPr lang="es-MX" sz="1200" dirty="0"/>
              <a:t> H.  2001. Manejo de Huertos Familiares Periurbanos de San Miguel </a:t>
            </a:r>
            <a:r>
              <a:rPr lang="es-MX" sz="1200" dirty="0" err="1"/>
              <a:t>Tlaixpan</a:t>
            </a:r>
            <a:r>
              <a:rPr lang="es-MX" sz="1200" dirty="0"/>
              <a:t>, Texcoco, Estado de México. Boletín de la Sociedad Botánica de México Boletín de la Sociedad Botánica de México Sociedad Botánica de México, A.C. </a:t>
            </a:r>
          </a:p>
          <a:p>
            <a:endParaRPr lang="es-MX" sz="1200" dirty="0"/>
          </a:p>
          <a:p>
            <a:r>
              <a:rPr lang="es-MX" sz="1200" dirty="0"/>
              <a:t>	Guerrero P. A. G. 2007. El impacto de la migración en el manejo de solares campesinos, caso de estudio La Purísima Concepción Mayorazgo, San Felipe del Progreso, Estado de México. Investigaciones Geográficas (Mx) Investigaciones Geográficas Universidad Nacional Autónoma de México 105-124 pp.</a:t>
            </a:r>
          </a:p>
          <a:p>
            <a:endParaRPr lang="es-MX" sz="1200" dirty="0"/>
          </a:p>
          <a:p>
            <a:r>
              <a:rPr lang="es-MX" sz="1200" dirty="0"/>
              <a:t>	Hernández A.; F. González y O. Uribe T. 2004. Proyecto Micro-huertos familiares en la ciudad. Evaluación de impactos en la salud de la población Cuadernos del CENDES Universidad Central de Venezuela </a:t>
            </a:r>
          </a:p>
          <a:p>
            <a:endParaRPr lang="es-MX" sz="1200" dirty="0"/>
          </a:p>
          <a:p>
            <a:r>
              <a:rPr lang="es-MX" sz="1200" dirty="0"/>
              <a:t>	Juan P. J. I. y D. Madrigal U.  2005. Huertos, diversidad y alimentación en una zona de transición ecológica del estado de México. Ciencia Ergo Sum Ciencia Ergo Sum Universidad Autónoma del Estado de México 54-63pp. </a:t>
            </a:r>
            <a:endParaRPr lang="es-MX" sz="1200" dirty="0" smtClean="0"/>
          </a:p>
          <a:p>
            <a:endParaRPr lang="es-MX" sz="1200" dirty="0" smtClean="0"/>
          </a:p>
          <a:p>
            <a:r>
              <a:rPr lang="en-US" sz="1200" dirty="0"/>
              <a:t> </a:t>
            </a:r>
            <a:r>
              <a:rPr lang="en-US" sz="1200" dirty="0" smtClean="0"/>
              <a:t>                </a:t>
            </a:r>
            <a:r>
              <a:rPr lang="en-US" sz="1200" dirty="0" err="1" smtClean="0"/>
              <a:t>Kehlenbeck</a:t>
            </a:r>
            <a:r>
              <a:rPr lang="en-US" sz="1200" dirty="0"/>
              <a:t>, K. y B. L. </a:t>
            </a:r>
            <a:r>
              <a:rPr lang="en-US" sz="1200" dirty="0" err="1"/>
              <a:t>Maass</a:t>
            </a:r>
            <a:r>
              <a:rPr lang="en-US" sz="1200" dirty="0"/>
              <a:t>. 2004. Crop diversity and classification of </a:t>
            </a:r>
            <a:r>
              <a:rPr lang="en-US" sz="1200" dirty="0" err="1"/>
              <a:t>homegardens</a:t>
            </a:r>
            <a:r>
              <a:rPr lang="en-US" sz="1200" dirty="0"/>
              <a:t> in Central Sulawesi. Agroforestry Systems 63 53-62pp. </a:t>
            </a:r>
            <a:endParaRPr lang="es-MX" sz="1200" dirty="0"/>
          </a:p>
          <a:p>
            <a:r>
              <a:rPr lang="es-MX" sz="1200" dirty="0"/>
              <a:t> </a:t>
            </a:r>
            <a:r>
              <a:rPr lang="es-MX" sz="1200" dirty="0" smtClean="0"/>
              <a:t>                   </a:t>
            </a:r>
            <a:r>
              <a:rPr lang="es-MX" sz="1200" dirty="0" err="1" smtClean="0"/>
              <a:t>Peyre</a:t>
            </a:r>
            <a:r>
              <a:rPr lang="es-MX" sz="1200" dirty="0"/>
              <a:t>, A.; A. </a:t>
            </a:r>
            <a:r>
              <a:rPr lang="es-MX" sz="1200" dirty="0" err="1"/>
              <a:t>Guidal</a:t>
            </a:r>
            <a:r>
              <a:rPr lang="es-MX" sz="1200" dirty="0"/>
              <a:t>, K. F. </a:t>
            </a:r>
            <a:r>
              <a:rPr lang="es-MX" sz="1200" dirty="0" err="1"/>
              <a:t>Wiersum</a:t>
            </a:r>
            <a:r>
              <a:rPr lang="es-MX" sz="1200" dirty="0"/>
              <a:t> y F. </a:t>
            </a:r>
            <a:r>
              <a:rPr lang="es-MX" sz="1200" dirty="0" err="1"/>
              <a:t>Bongers</a:t>
            </a:r>
            <a:r>
              <a:rPr lang="es-MX" sz="1200" dirty="0"/>
              <a:t>. 2006. Dynamics of </a:t>
            </a:r>
            <a:r>
              <a:rPr lang="es-MX" sz="1200" dirty="0" err="1"/>
              <a:t>homegardens</a:t>
            </a:r>
            <a:r>
              <a:rPr lang="es-MX" sz="1200" dirty="0"/>
              <a:t> </a:t>
            </a:r>
            <a:r>
              <a:rPr lang="es-MX" sz="1200" dirty="0" err="1"/>
              <a:t>structure</a:t>
            </a:r>
            <a:r>
              <a:rPr lang="es-MX" sz="1200" dirty="0"/>
              <a:t> and </a:t>
            </a:r>
            <a:r>
              <a:rPr lang="es-MX" sz="1200" dirty="0" err="1"/>
              <a:t>function</a:t>
            </a:r>
            <a:r>
              <a:rPr lang="es-MX" sz="1200" dirty="0"/>
              <a:t> in </a:t>
            </a:r>
            <a:r>
              <a:rPr lang="es-MX" sz="1200" dirty="0" err="1"/>
              <a:t>Kerela</a:t>
            </a:r>
            <a:r>
              <a:rPr lang="es-MX" sz="1200" dirty="0"/>
              <a:t>, India.  </a:t>
            </a:r>
            <a:r>
              <a:rPr lang="es-MX" sz="1200" dirty="0" err="1"/>
              <a:t>Agroforestry</a:t>
            </a:r>
            <a:r>
              <a:rPr lang="es-MX" sz="1200" dirty="0"/>
              <a:t> </a:t>
            </a:r>
            <a:r>
              <a:rPr lang="es-MX" sz="1200" dirty="0" err="1"/>
              <a:t>Systems</a:t>
            </a:r>
            <a:r>
              <a:rPr lang="es-MX" sz="1200" dirty="0"/>
              <a:t> 66 101-115pp. (PDF)</a:t>
            </a:r>
          </a:p>
          <a:p>
            <a:endParaRPr lang="es-MX" sz="1200" dirty="0"/>
          </a:p>
          <a:p>
            <a:r>
              <a:rPr lang="es-MX" sz="1200" dirty="0"/>
              <a:t>	Rebollar D. S.;  V. J. Santos J. y  N. A. Tapia T. 2008. Huertos familiares, una experiencia en </a:t>
            </a:r>
            <a:r>
              <a:rPr lang="es-MX" sz="1200" dirty="0" err="1"/>
              <a:t>Chancah</a:t>
            </a:r>
            <a:r>
              <a:rPr lang="es-MX" sz="1200" dirty="0"/>
              <a:t> Veracruz, Quintana Roo. </a:t>
            </a:r>
            <a:r>
              <a:rPr lang="es-MX" sz="1200" dirty="0" err="1"/>
              <a:t>Polibotánica</a:t>
            </a:r>
            <a:r>
              <a:rPr lang="es-MX" sz="1200" dirty="0"/>
              <a:t> Instituto Politécnico Nacional MÉXICO </a:t>
            </a:r>
            <a:r>
              <a:rPr lang="es-MX" sz="1200" dirty="0" smtClean="0"/>
              <a:t>135-154pp</a:t>
            </a:r>
          </a:p>
          <a:p>
            <a:endParaRPr lang="es-MX" sz="1200" dirty="0" smtClean="0"/>
          </a:p>
          <a:p>
            <a:r>
              <a:rPr lang="en-US" sz="1200" dirty="0" smtClean="0"/>
              <a:t>                </a:t>
            </a:r>
            <a:r>
              <a:rPr lang="en-US" sz="1200" dirty="0" err="1" smtClean="0"/>
              <a:t>Wezel</a:t>
            </a:r>
            <a:r>
              <a:rPr lang="en-US" sz="1200" dirty="0"/>
              <a:t>, A. y S. Bender. 2003. Plant species diversity of </a:t>
            </a:r>
            <a:r>
              <a:rPr lang="en-US" sz="1200" dirty="0" err="1"/>
              <a:t>homegardens</a:t>
            </a:r>
            <a:r>
              <a:rPr lang="en-US" sz="1200" dirty="0"/>
              <a:t> of Cuba and its significance for household food supply.  Agroforestry Systems 57 39-49pp. </a:t>
            </a:r>
            <a:endParaRPr lang="es-MX" sz="1200" dirty="0"/>
          </a:p>
        </p:txBody>
      </p:sp>
    </p:spTree>
    <p:extLst>
      <p:ext uri="{BB962C8B-B14F-4D97-AF65-F5344CB8AC3E}">
        <p14:creationId xmlns:p14="http://schemas.microsoft.com/office/powerpoint/2010/main" val="263713054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179388" y="0"/>
            <a:ext cx="7366000" cy="1143000"/>
          </a:xfrm>
        </p:spPr>
        <p:txBody>
          <a:bodyPr/>
          <a:lstStyle/>
          <a:p>
            <a:pPr eaLnBrk="1" hangingPunct="1"/>
            <a:r>
              <a:rPr lang="es-MX" altLang="es-MX" dirty="0" smtClean="0"/>
              <a:t>Índice</a:t>
            </a:r>
            <a:endParaRPr lang="es-ES" altLang="es-MX" dirty="0" smtClean="0"/>
          </a:p>
        </p:txBody>
      </p:sp>
      <p:sp>
        <p:nvSpPr>
          <p:cNvPr id="7171" name="Rectangle 3"/>
          <p:cNvSpPr>
            <a:spLocks noGrp="1" noChangeArrowheads="1"/>
          </p:cNvSpPr>
          <p:nvPr>
            <p:ph type="body" sz="half" idx="1"/>
          </p:nvPr>
        </p:nvSpPr>
        <p:spPr>
          <a:xfrm>
            <a:off x="49730" y="1916261"/>
            <a:ext cx="4433887" cy="4321175"/>
          </a:xfrm>
        </p:spPr>
        <p:txBody>
          <a:bodyPr>
            <a:normAutofit lnSpcReduction="10000"/>
          </a:bodyPr>
          <a:lstStyle/>
          <a:p>
            <a:pPr marL="533400" indent="-533400" eaLnBrk="1" hangingPunct="1">
              <a:spcBef>
                <a:spcPts val="0"/>
              </a:spcBef>
              <a:buFontTx/>
              <a:buNone/>
              <a:defRPr/>
            </a:pPr>
            <a:r>
              <a:rPr lang="es-MX" altLang="es-MX" sz="2000" b="1" dirty="0" smtClean="0"/>
              <a:t>3</a:t>
            </a:r>
            <a:r>
              <a:rPr lang="es-MX" altLang="es-MX" sz="1800" dirty="0" smtClean="0"/>
              <a:t>. Guion </a:t>
            </a:r>
            <a:r>
              <a:rPr lang="es-MX" altLang="es-MX" sz="1800" dirty="0"/>
              <a:t>explicativo</a:t>
            </a:r>
            <a:endParaRPr lang="es-MX" altLang="es-MX" sz="1800" dirty="0" smtClean="0"/>
          </a:p>
          <a:p>
            <a:pPr marL="533400" indent="-533400" eaLnBrk="1" hangingPunct="1">
              <a:spcBef>
                <a:spcPts val="0"/>
              </a:spcBef>
              <a:buFontTx/>
              <a:buNone/>
              <a:defRPr/>
            </a:pPr>
            <a:r>
              <a:rPr lang="es-MX" altLang="es-MX" sz="1800" dirty="0" smtClean="0"/>
              <a:t>4. </a:t>
            </a:r>
            <a:r>
              <a:rPr lang="es-MX" altLang="es-MX" sz="1800" dirty="0"/>
              <a:t>Índice </a:t>
            </a:r>
            <a:endParaRPr lang="es-MX" altLang="es-MX" sz="1800" dirty="0" smtClean="0"/>
          </a:p>
          <a:p>
            <a:pPr marL="533400" indent="-533400" eaLnBrk="1" hangingPunct="1">
              <a:spcBef>
                <a:spcPts val="0"/>
              </a:spcBef>
              <a:buFontTx/>
              <a:buNone/>
              <a:defRPr/>
            </a:pPr>
            <a:r>
              <a:rPr lang="es-MX" altLang="es-MX" sz="1800" dirty="0" smtClean="0"/>
              <a:t>5. </a:t>
            </a:r>
            <a:r>
              <a:rPr lang="es-MX" altLang="es-MX" sz="1800" dirty="0"/>
              <a:t>Secuencia </a:t>
            </a:r>
            <a:r>
              <a:rPr lang="es-MX" altLang="es-MX" sz="1800" dirty="0" smtClean="0"/>
              <a:t>didáctica</a:t>
            </a:r>
          </a:p>
          <a:p>
            <a:pPr marL="533400" indent="-533400" eaLnBrk="1" hangingPunct="1">
              <a:spcBef>
                <a:spcPts val="0"/>
              </a:spcBef>
              <a:buFontTx/>
              <a:buNone/>
              <a:defRPr/>
            </a:pPr>
            <a:r>
              <a:rPr lang="es-MX" altLang="es-MX" sz="1800" dirty="0" smtClean="0"/>
              <a:t>6. Agroecosistemas (huerto familiar)</a:t>
            </a:r>
            <a:endParaRPr lang="es-MX" altLang="es-MX" sz="1800" dirty="0"/>
          </a:p>
          <a:p>
            <a:pPr marL="0" indent="0">
              <a:spcBef>
                <a:spcPts val="0"/>
              </a:spcBef>
              <a:buFontTx/>
              <a:buNone/>
              <a:defRPr/>
            </a:pPr>
            <a:r>
              <a:rPr lang="es-MX" altLang="es-MX" sz="1800" dirty="0" smtClean="0"/>
              <a:t>7. Introducción. </a:t>
            </a:r>
          </a:p>
          <a:p>
            <a:pPr marL="0" indent="0">
              <a:spcBef>
                <a:spcPts val="0"/>
              </a:spcBef>
              <a:buNone/>
              <a:defRPr/>
            </a:pPr>
            <a:r>
              <a:rPr lang="es-MX" altLang="es-MX" sz="1800" dirty="0" smtClean="0"/>
              <a:t>8.</a:t>
            </a:r>
            <a:r>
              <a:rPr lang="es-MX" altLang="es-MX" sz="1800" dirty="0"/>
              <a:t> Introducción. </a:t>
            </a:r>
            <a:endParaRPr lang="es-MX" altLang="es-MX" sz="1800" dirty="0" smtClean="0"/>
          </a:p>
          <a:p>
            <a:pPr marL="0" indent="0">
              <a:spcBef>
                <a:spcPts val="0"/>
              </a:spcBef>
              <a:buNone/>
              <a:defRPr/>
            </a:pPr>
            <a:r>
              <a:rPr lang="es-MX" altLang="es-MX" sz="1800" dirty="0" smtClean="0"/>
              <a:t>9. Huerto familiar</a:t>
            </a:r>
          </a:p>
          <a:p>
            <a:pPr marL="0" indent="0">
              <a:spcBef>
                <a:spcPts val="0"/>
              </a:spcBef>
              <a:buNone/>
              <a:defRPr/>
            </a:pPr>
            <a:r>
              <a:rPr lang="es-MX" altLang="es-MX" sz="1800" dirty="0" smtClean="0"/>
              <a:t>10. </a:t>
            </a:r>
            <a:r>
              <a:rPr lang="es-MX" altLang="es-MX" sz="1800" dirty="0"/>
              <a:t>Huerto </a:t>
            </a:r>
            <a:r>
              <a:rPr lang="es-MX" altLang="es-MX" sz="1800" dirty="0" smtClean="0"/>
              <a:t>familiar</a:t>
            </a:r>
          </a:p>
          <a:p>
            <a:pPr marL="0" indent="0">
              <a:spcBef>
                <a:spcPts val="0"/>
              </a:spcBef>
              <a:buNone/>
              <a:defRPr/>
            </a:pPr>
            <a:r>
              <a:rPr lang="es-MX" altLang="es-MX" sz="1800" dirty="0" smtClean="0"/>
              <a:t>11. </a:t>
            </a:r>
            <a:r>
              <a:rPr lang="es-MX" altLang="es-MX" sz="1800" dirty="0" err="1" smtClean="0"/>
              <a:t>Agroecosistema</a:t>
            </a:r>
            <a:r>
              <a:rPr lang="es-MX" altLang="es-MX" sz="1800" dirty="0" smtClean="0"/>
              <a:t> tradicional tipo policultivo</a:t>
            </a:r>
          </a:p>
          <a:p>
            <a:pPr marL="0" indent="0">
              <a:spcBef>
                <a:spcPts val="0"/>
              </a:spcBef>
              <a:buNone/>
              <a:defRPr/>
            </a:pPr>
            <a:r>
              <a:rPr lang="es-MX" altLang="es-MX" sz="1800" dirty="0" smtClean="0"/>
              <a:t>12. Huerto familiar (partes).</a:t>
            </a:r>
          </a:p>
          <a:p>
            <a:pPr marL="0" indent="0">
              <a:spcBef>
                <a:spcPts val="0"/>
              </a:spcBef>
              <a:buNone/>
              <a:defRPr/>
            </a:pPr>
            <a:r>
              <a:rPr lang="es-MX" altLang="es-MX" sz="1800" dirty="0" smtClean="0"/>
              <a:t>13. Cría de animales</a:t>
            </a:r>
          </a:p>
          <a:p>
            <a:pPr marL="0" indent="0">
              <a:spcBef>
                <a:spcPts val="0"/>
              </a:spcBef>
              <a:buNone/>
              <a:defRPr/>
            </a:pPr>
            <a:r>
              <a:rPr lang="es-MX" altLang="es-MX" sz="1800" dirty="0" smtClean="0"/>
              <a:t>14. Área de composta</a:t>
            </a:r>
          </a:p>
          <a:p>
            <a:pPr marL="0" indent="0">
              <a:spcBef>
                <a:spcPts val="0"/>
              </a:spcBef>
              <a:buNone/>
              <a:defRPr/>
            </a:pPr>
            <a:r>
              <a:rPr lang="es-MX" altLang="es-MX" sz="1800" dirty="0" smtClean="0"/>
              <a:t>15. Bodegas</a:t>
            </a:r>
          </a:p>
          <a:p>
            <a:pPr marL="0" indent="0">
              <a:spcBef>
                <a:spcPts val="0"/>
              </a:spcBef>
              <a:buNone/>
              <a:defRPr/>
            </a:pPr>
            <a:r>
              <a:rPr lang="es-MX" altLang="es-MX" sz="1800" dirty="0" smtClean="0"/>
              <a:t>16. Vivienda</a:t>
            </a:r>
          </a:p>
          <a:p>
            <a:pPr marL="0" indent="0">
              <a:spcBef>
                <a:spcPts val="0"/>
              </a:spcBef>
              <a:buNone/>
              <a:defRPr/>
            </a:pPr>
            <a:r>
              <a:rPr lang="es-MX" altLang="es-MX" sz="1800" dirty="0" smtClean="0"/>
              <a:t>17. Delimitaciones</a:t>
            </a:r>
          </a:p>
          <a:p>
            <a:pPr marL="0" indent="0">
              <a:spcBef>
                <a:spcPts val="0"/>
              </a:spcBef>
              <a:buNone/>
              <a:defRPr/>
            </a:pPr>
            <a:r>
              <a:rPr lang="es-MX" altLang="es-MX" sz="1800" dirty="0" smtClean="0"/>
              <a:t>18. Hortalizas </a:t>
            </a:r>
            <a:endParaRPr lang="es-MX" altLang="es-MX" sz="1800" dirty="0"/>
          </a:p>
          <a:p>
            <a:pPr marL="0" indent="0">
              <a:spcBef>
                <a:spcPts val="0"/>
              </a:spcBef>
              <a:buNone/>
              <a:defRPr/>
            </a:pPr>
            <a:endParaRPr lang="es-MX" altLang="es-MX" sz="1800" dirty="0"/>
          </a:p>
          <a:p>
            <a:pPr marL="0" indent="0">
              <a:spcBef>
                <a:spcPct val="50000"/>
              </a:spcBef>
              <a:buFontTx/>
              <a:buNone/>
              <a:defRPr/>
            </a:pPr>
            <a:endParaRPr lang="es-MX" altLang="es-MX" sz="1600" dirty="0" smtClean="0"/>
          </a:p>
          <a:p>
            <a:pPr marL="533400" indent="-533400" eaLnBrk="1" hangingPunct="1">
              <a:lnSpc>
                <a:spcPct val="80000"/>
              </a:lnSpc>
              <a:buFontTx/>
              <a:buNone/>
              <a:defRPr/>
            </a:pPr>
            <a:endParaRPr lang="es-ES" altLang="es-MX" sz="800" dirty="0" smtClean="0"/>
          </a:p>
        </p:txBody>
      </p:sp>
      <p:sp>
        <p:nvSpPr>
          <p:cNvPr id="7172" name="Rectangle 4"/>
          <p:cNvSpPr>
            <a:spLocks noGrp="1" noChangeArrowheads="1"/>
          </p:cNvSpPr>
          <p:nvPr>
            <p:ph type="body" sz="half" idx="2"/>
          </p:nvPr>
        </p:nvSpPr>
        <p:spPr>
          <a:xfrm>
            <a:off x="4483617" y="1844824"/>
            <a:ext cx="4643437" cy="4392612"/>
          </a:xfrm>
        </p:spPr>
        <p:txBody>
          <a:bodyPr>
            <a:normAutofit fontScale="92500" lnSpcReduction="20000"/>
          </a:bodyPr>
          <a:lstStyle/>
          <a:p>
            <a:pPr marL="533400" indent="-533400" eaLnBrk="1" hangingPunct="1">
              <a:lnSpc>
                <a:spcPct val="80000"/>
              </a:lnSpc>
              <a:buFontTx/>
              <a:buNone/>
              <a:defRPr/>
            </a:pPr>
            <a:r>
              <a:rPr lang="es-MX" altLang="es-MX" sz="2000" dirty="0" smtClean="0"/>
              <a:t>19</a:t>
            </a:r>
            <a:r>
              <a:rPr lang="es-MX" altLang="es-MX" sz="2200" dirty="0" smtClean="0"/>
              <a:t>. Vegetación secundaria</a:t>
            </a:r>
          </a:p>
          <a:p>
            <a:pPr marL="533400" indent="-533400" eaLnBrk="1" hangingPunct="1">
              <a:lnSpc>
                <a:spcPct val="80000"/>
              </a:lnSpc>
              <a:buFontTx/>
              <a:buNone/>
              <a:defRPr/>
            </a:pPr>
            <a:r>
              <a:rPr lang="es-MX" altLang="es-MX" sz="2200" dirty="0" smtClean="0"/>
              <a:t>20. Distribución global de H. F.</a:t>
            </a:r>
          </a:p>
          <a:p>
            <a:pPr marL="533400" indent="-533400" eaLnBrk="1" hangingPunct="1">
              <a:lnSpc>
                <a:spcPct val="80000"/>
              </a:lnSpc>
              <a:buFontTx/>
              <a:buNone/>
              <a:defRPr/>
            </a:pPr>
            <a:r>
              <a:rPr lang="es-MX" altLang="es-MX" sz="2200" dirty="0" smtClean="0"/>
              <a:t>21. Funciones de los H. F. </a:t>
            </a:r>
          </a:p>
          <a:p>
            <a:pPr marL="533400" indent="-533400" eaLnBrk="1" hangingPunct="1">
              <a:lnSpc>
                <a:spcPct val="80000"/>
              </a:lnSpc>
              <a:buFontTx/>
              <a:buNone/>
              <a:defRPr/>
            </a:pPr>
            <a:r>
              <a:rPr lang="es-MX" altLang="es-MX" sz="2200" dirty="0" smtClean="0"/>
              <a:t>22. Función económica</a:t>
            </a:r>
          </a:p>
          <a:p>
            <a:pPr marL="533400" indent="-533400" eaLnBrk="1" hangingPunct="1">
              <a:lnSpc>
                <a:spcPct val="80000"/>
              </a:lnSpc>
              <a:buFontTx/>
              <a:buNone/>
              <a:defRPr/>
            </a:pPr>
            <a:r>
              <a:rPr lang="es-MX" altLang="es-MX" sz="2200" dirty="0" smtClean="0"/>
              <a:t>23. Función lúdica</a:t>
            </a:r>
          </a:p>
          <a:p>
            <a:pPr marL="533400" indent="-533400" eaLnBrk="1" hangingPunct="1">
              <a:lnSpc>
                <a:spcPct val="80000"/>
              </a:lnSpc>
              <a:buFontTx/>
              <a:buNone/>
              <a:defRPr/>
            </a:pPr>
            <a:r>
              <a:rPr lang="es-MX" altLang="es-MX" sz="2200" dirty="0" smtClean="0"/>
              <a:t>24. Autoconsumo</a:t>
            </a:r>
          </a:p>
          <a:p>
            <a:pPr marL="533400" indent="-533400" eaLnBrk="1" hangingPunct="1">
              <a:lnSpc>
                <a:spcPct val="80000"/>
              </a:lnSpc>
              <a:buFontTx/>
              <a:buNone/>
              <a:defRPr/>
            </a:pPr>
            <a:r>
              <a:rPr lang="es-MX" altLang="es-MX" sz="2200" dirty="0" smtClean="0"/>
              <a:t>25. Función medicinal</a:t>
            </a:r>
          </a:p>
          <a:p>
            <a:pPr marL="533400" indent="-533400" eaLnBrk="1" hangingPunct="1">
              <a:lnSpc>
                <a:spcPct val="80000"/>
              </a:lnSpc>
              <a:buFontTx/>
              <a:buNone/>
              <a:defRPr/>
            </a:pPr>
            <a:r>
              <a:rPr lang="es-MX" altLang="es-MX" sz="2200" dirty="0" smtClean="0"/>
              <a:t>26. Agroecosistemas tradicionales</a:t>
            </a:r>
          </a:p>
          <a:p>
            <a:pPr marL="533400" indent="-533400">
              <a:lnSpc>
                <a:spcPct val="80000"/>
              </a:lnSpc>
              <a:buNone/>
              <a:defRPr/>
            </a:pPr>
            <a:r>
              <a:rPr lang="es-MX" altLang="es-MX" sz="2200" dirty="0" smtClean="0"/>
              <a:t>27. </a:t>
            </a:r>
            <a:r>
              <a:rPr lang="es-MX" altLang="es-MX" sz="2200" dirty="0"/>
              <a:t>Agroecosistemas tradicionales</a:t>
            </a:r>
            <a:endParaRPr lang="es-MX" altLang="es-MX" sz="2200" dirty="0" smtClean="0"/>
          </a:p>
          <a:p>
            <a:pPr marL="533400" indent="-533400" eaLnBrk="1" hangingPunct="1">
              <a:lnSpc>
                <a:spcPct val="80000"/>
              </a:lnSpc>
              <a:buFontTx/>
              <a:buNone/>
              <a:defRPr/>
            </a:pPr>
            <a:r>
              <a:rPr lang="es-MX" altLang="es-MX" sz="2200" dirty="0" smtClean="0"/>
              <a:t>28. Huerto familiar vs ecosistema</a:t>
            </a:r>
          </a:p>
          <a:p>
            <a:pPr marL="533400" indent="-533400" eaLnBrk="1" hangingPunct="1">
              <a:lnSpc>
                <a:spcPct val="80000"/>
              </a:lnSpc>
              <a:buFontTx/>
              <a:buNone/>
              <a:defRPr/>
            </a:pPr>
            <a:r>
              <a:rPr lang="es-MX" altLang="es-MX" sz="2200" dirty="0" smtClean="0"/>
              <a:t>29. Huerto familiar y ecosistema </a:t>
            </a:r>
          </a:p>
          <a:p>
            <a:pPr marL="533400" indent="-533400">
              <a:lnSpc>
                <a:spcPct val="80000"/>
              </a:lnSpc>
              <a:buNone/>
              <a:defRPr/>
            </a:pPr>
            <a:r>
              <a:rPr lang="es-MX" altLang="es-MX" sz="2200" dirty="0"/>
              <a:t>30. Huerto familiar y ecosistema </a:t>
            </a:r>
          </a:p>
          <a:p>
            <a:pPr marL="533400" indent="-533400">
              <a:lnSpc>
                <a:spcPct val="80000"/>
              </a:lnSpc>
              <a:buNone/>
              <a:defRPr/>
            </a:pPr>
            <a:r>
              <a:rPr lang="es-MX" altLang="es-MX" sz="2200" dirty="0" smtClean="0"/>
              <a:t>31. </a:t>
            </a:r>
            <a:r>
              <a:rPr lang="es-MX" altLang="es-MX" sz="2200" dirty="0"/>
              <a:t>Huerto familiar y ecosistema </a:t>
            </a:r>
          </a:p>
          <a:p>
            <a:pPr marL="533400" indent="-533400">
              <a:lnSpc>
                <a:spcPct val="80000"/>
              </a:lnSpc>
              <a:buNone/>
              <a:defRPr/>
            </a:pPr>
            <a:r>
              <a:rPr lang="es-MX" altLang="es-MX" sz="2200" dirty="0"/>
              <a:t>32. </a:t>
            </a:r>
            <a:r>
              <a:rPr lang="es-MX" altLang="es-MX" sz="2200" dirty="0" smtClean="0"/>
              <a:t>Riqueza vegetal </a:t>
            </a:r>
            <a:endParaRPr lang="es-MX" altLang="es-MX" sz="2200" dirty="0"/>
          </a:p>
          <a:p>
            <a:pPr marL="533400" indent="-533400" eaLnBrk="1" hangingPunct="1">
              <a:lnSpc>
                <a:spcPct val="80000"/>
              </a:lnSpc>
              <a:buFontTx/>
              <a:buNone/>
              <a:defRPr/>
            </a:pPr>
            <a:r>
              <a:rPr lang="es-MX" altLang="es-MX" sz="2200" dirty="0" smtClean="0"/>
              <a:t>33. El H. F. como sistema</a:t>
            </a:r>
          </a:p>
          <a:p>
            <a:pPr marL="533400" indent="-533400" eaLnBrk="1" hangingPunct="1">
              <a:lnSpc>
                <a:spcPct val="80000"/>
              </a:lnSpc>
              <a:buFontTx/>
              <a:buNone/>
              <a:defRPr/>
            </a:pPr>
            <a:r>
              <a:rPr lang="es-MX" altLang="es-MX" sz="2200" dirty="0" smtClean="0"/>
              <a:t>34. Manejo del H. F. </a:t>
            </a:r>
          </a:p>
          <a:p>
            <a:pPr marL="533400" indent="-533400" eaLnBrk="1" hangingPunct="1">
              <a:lnSpc>
                <a:spcPct val="80000"/>
              </a:lnSpc>
              <a:buFontTx/>
              <a:buNone/>
              <a:defRPr/>
            </a:pPr>
            <a:r>
              <a:rPr lang="es-MX" altLang="es-MX" sz="2200" dirty="0" smtClean="0"/>
              <a:t>35. </a:t>
            </a:r>
            <a:r>
              <a:rPr lang="es-MX" sz="2200" dirty="0"/>
              <a:t>Bibliografía </a:t>
            </a:r>
          </a:p>
          <a:p>
            <a:pPr marL="533400" indent="-533400" eaLnBrk="1" hangingPunct="1">
              <a:lnSpc>
                <a:spcPct val="80000"/>
              </a:lnSpc>
              <a:buFontTx/>
              <a:buNone/>
              <a:defRPr/>
            </a:pPr>
            <a:endParaRPr lang="es-MX" altLang="es-MX" sz="1600" b="1" dirty="0" smtClean="0"/>
          </a:p>
          <a:p>
            <a:pPr marL="533400" indent="-533400" eaLnBrk="1" hangingPunct="1">
              <a:lnSpc>
                <a:spcPct val="80000"/>
              </a:lnSpc>
              <a:buFontTx/>
              <a:buNone/>
              <a:defRPr/>
            </a:pPr>
            <a:endParaRPr lang="es-MX" altLang="es-MX" sz="1400" b="1" dirty="0"/>
          </a:p>
          <a:p>
            <a:pPr eaLnBrk="1" hangingPunct="1">
              <a:lnSpc>
                <a:spcPct val="80000"/>
              </a:lnSpc>
              <a:buFontTx/>
              <a:buNone/>
              <a:defRPr/>
            </a:pPr>
            <a:endParaRPr lang="es-MX" altLang="es-MX" sz="1600" b="1" dirty="0"/>
          </a:p>
          <a:p>
            <a:pPr eaLnBrk="1" hangingPunct="1">
              <a:lnSpc>
                <a:spcPct val="80000"/>
              </a:lnSpc>
              <a:buFontTx/>
              <a:buAutoNum type="arabicPeriod" startAt="37"/>
              <a:defRPr/>
            </a:pPr>
            <a:endParaRPr lang="es-MX" altLang="es-MX" sz="1600" b="1" dirty="0" smtClean="0">
              <a:solidFill>
                <a:srgbClr val="FF0000"/>
              </a:solidFill>
            </a:endParaRPr>
          </a:p>
          <a:p>
            <a:pPr eaLnBrk="1" hangingPunct="1">
              <a:lnSpc>
                <a:spcPct val="80000"/>
              </a:lnSpc>
              <a:buFontTx/>
              <a:buAutoNum type="arabicPeriod" startAt="37"/>
              <a:defRPr/>
            </a:pPr>
            <a:endParaRPr lang="es-MX" altLang="es-MX" sz="1600" b="1" dirty="0" smtClean="0">
              <a:solidFill>
                <a:srgbClr val="FF0000"/>
              </a:solidFill>
            </a:endParaRPr>
          </a:p>
          <a:p>
            <a:pPr eaLnBrk="1" hangingPunct="1">
              <a:lnSpc>
                <a:spcPct val="80000"/>
              </a:lnSpc>
              <a:buFontTx/>
              <a:buAutoNum type="arabicPeriod" startAt="37"/>
              <a:defRPr/>
            </a:pPr>
            <a:endParaRPr lang="es-ES" altLang="es-MX" sz="1600" b="1" dirty="0" smtClean="0">
              <a:solidFill>
                <a:srgbClr val="FF0000"/>
              </a:solidFill>
            </a:endParaRPr>
          </a:p>
        </p:txBody>
      </p:sp>
    </p:spTree>
    <p:extLst>
      <p:ext uri="{BB962C8B-B14F-4D97-AF65-F5344CB8AC3E}">
        <p14:creationId xmlns:p14="http://schemas.microsoft.com/office/powerpoint/2010/main" val="76039869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4"/>
          <p:cNvSpPr>
            <a:spLocks noGrp="1" noChangeArrowheads="1"/>
          </p:cNvSpPr>
          <p:nvPr>
            <p:ph type="title"/>
          </p:nvPr>
        </p:nvSpPr>
        <p:spPr>
          <a:xfrm>
            <a:off x="755650" y="2781300"/>
            <a:ext cx="7772400" cy="1143000"/>
          </a:xfrm>
        </p:spPr>
        <p:txBody>
          <a:bodyPr/>
          <a:lstStyle/>
          <a:p>
            <a:pPr eaLnBrk="1" hangingPunct="1"/>
            <a:r>
              <a:rPr lang="es-MX" altLang="es-MX" smtClean="0"/>
              <a:t>SECUENCIA DIDACTICA</a:t>
            </a:r>
            <a:endParaRPr lang="es-ES" altLang="es-MX" smtClean="0"/>
          </a:p>
        </p:txBody>
      </p:sp>
      <p:graphicFrame>
        <p:nvGraphicFramePr>
          <p:cNvPr id="2" name="Marcador de SmartArt 1"/>
          <p:cNvGraphicFramePr>
            <a:graphicFrameLocks noGrp="1"/>
          </p:cNvGraphicFramePr>
          <p:nvPr>
            <p:ph type="dgm" idx="1"/>
            <p:extLst>
              <p:ext uri="{D42A27DB-BD31-4B8C-83A1-F6EECF244321}">
                <p14:modId xmlns:p14="http://schemas.microsoft.com/office/powerpoint/2010/main" val="1256745370"/>
              </p:ext>
            </p:extLst>
          </p:nvPr>
        </p:nvGraphicFramePr>
        <p:xfrm>
          <a:off x="0" y="0"/>
          <a:ext cx="9144000"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4468880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51519" y="1988840"/>
            <a:ext cx="8424937" cy="1470025"/>
          </a:xfrm>
        </p:spPr>
        <p:txBody>
          <a:bodyPr>
            <a:normAutofit fontScale="90000"/>
          </a:bodyPr>
          <a:lstStyle/>
          <a:p>
            <a:pPr algn="ctr" eaLnBrk="1" fontAlgn="auto" hangingPunct="1">
              <a:spcAft>
                <a:spcPts val="0"/>
              </a:spcAft>
              <a:defRPr/>
            </a:pPr>
            <a:r>
              <a:rPr lang="es-MX" sz="3200" b="0" dirty="0" smtClean="0">
                <a:effectLst>
                  <a:outerShdw blurRad="38100" dist="38100" dir="2700000" algn="tl">
                    <a:srgbClr val="000000">
                      <a:alpha val="43137"/>
                    </a:srgbClr>
                  </a:outerShdw>
                </a:effectLst>
              </a:rPr>
              <a:t/>
            </a:r>
            <a:br>
              <a:rPr lang="es-MX" sz="3200" b="0" dirty="0" smtClean="0">
                <a:effectLst>
                  <a:outerShdw blurRad="38100" dist="38100" dir="2700000" algn="tl">
                    <a:srgbClr val="000000">
                      <a:alpha val="43137"/>
                    </a:srgbClr>
                  </a:outerShdw>
                </a:effectLst>
              </a:rPr>
            </a:br>
            <a:r>
              <a:rPr lang="es-MX" sz="4400" b="1" dirty="0" smtClean="0"/>
              <a:t/>
            </a:r>
            <a:br>
              <a:rPr lang="es-MX" sz="4400" b="1" dirty="0" smtClean="0"/>
            </a:br>
            <a:endParaRPr lang="es-MX" sz="4400" b="1" dirty="0"/>
          </a:p>
        </p:txBody>
      </p:sp>
      <p:pic>
        <p:nvPicPr>
          <p:cNvPr id="9" name="Picture 5" descr="F:\Entrevistas\PANORAMICAS\Foto0101.jpg"/>
          <p:cNvPicPr>
            <a:picLocks noChangeAspect="1" noChangeArrowheads="1"/>
          </p:cNvPicPr>
          <p:nvPr/>
        </p:nvPicPr>
        <p:blipFill>
          <a:blip r:embed="rId2" cstate="print"/>
          <a:srcRect/>
          <a:stretch>
            <a:fillRect/>
          </a:stretch>
        </p:blipFill>
        <p:spPr bwMode="auto">
          <a:xfrm>
            <a:off x="251520" y="3599638"/>
            <a:ext cx="3888432" cy="291632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2" name="11 CuadroTexto"/>
          <p:cNvSpPr txBox="1"/>
          <p:nvPr/>
        </p:nvSpPr>
        <p:spPr>
          <a:xfrm>
            <a:off x="251519" y="1268760"/>
            <a:ext cx="8496944" cy="1569660"/>
          </a:xfrm>
          <a:prstGeom prst="rect">
            <a:avLst/>
          </a:prstGeom>
          <a:noFill/>
        </p:spPr>
        <p:txBody>
          <a:bodyPr wrap="square" rtlCol="0">
            <a:spAutoFit/>
          </a:bodyPr>
          <a:lstStyle/>
          <a:p>
            <a:pPr algn="ctr"/>
            <a:r>
              <a:rPr lang="es-MX" sz="4800" b="0" dirty="0" smtClean="0">
                <a:solidFill>
                  <a:schemeClr val="tx1"/>
                </a:solidFill>
                <a:cs typeface="Aharoni" pitchFamily="2" charset="-79"/>
              </a:rPr>
              <a:t>AGROECOSISTEMAS </a:t>
            </a:r>
          </a:p>
          <a:p>
            <a:pPr algn="ctr"/>
            <a:r>
              <a:rPr lang="es-MX" sz="4800" b="0" dirty="0" smtClean="0">
                <a:solidFill>
                  <a:schemeClr val="tx1"/>
                </a:solidFill>
                <a:cs typeface="Aharoni" pitchFamily="2" charset="-79"/>
              </a:rPr>
              <a:t>(HUERTO FAMILIAR)</a:t>
            </a:r>
            <a:endParaRPr lang="es-MX" sz="4800" dirty="0"/>
          </a:p>
        </p:txBody>
      </p:sp>
      <p:sp>
        <p:nvSpPr>
          <p:cNvPr id="3" name="CuadroTexto 2"/>
          <p:cNvSpPr txBox="1"/>
          <p:nvPr/>
        </p:nvSpPr>
        <p:spPr>
          <a:xfrm>
            <a:off x="2807462" y="6488668"/>
            <a:ext cx="1656184" cy="261610"/>
          </a:xfrm>
          <a:prstGeom prst="rect">
            <a:avLst/>
          </a:prstGeom>
          <a:noFill/>
        </p:spPr>
        <p:txBody>
          <a:bodyPr wrap="square" rtlCol="0">
            <a:spAutoFit/>
          </a:bodyPr>
          <a:lstStyle/>
          <a:p>
            <a:r>
              <a:rPr lang="es-MX" sz="1050" dirty="0" smtClean="0"/>
              <a:t>White, 2013</a:t>
            </a:r>
            <a:endParaRPr lang="es-MX" sz="105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8406" y="4934632"/>
            <a:ext cx="4661471" cy="980728"/>
          </a:xfrm>
        </p:spPr>
        <p:txBody>
          <a:bodyPr/>
          <a:lstStyle/>
          <a:p>
            <a:r>
              <a:rPr lang="es-MX" sz="5400" b="1" dirty="0">
                <a:solidFill>
                  <a:schemeClr val="tx1"/>
                </a:solidFill>
              </a:rPr>
              <a:t>INTRODUCCIÓN</a:t>
            </a:r>
            <a:endParaRPr lang="es-MX" dirty="0"/>
          </a:p>
        </p:txBody>
      </p:sp>
      <p:graphicFrame>
        <p:nvGraphicFramePr>
          <p:cNvPr id="4" name="Diagrama 3"/>
          <p:cNvGraphicFramePr/>
          <p:nvPr>
            <p:extLst>
              <p:ext uri="{D42A27DB-BD31-4B8C-83A1-F6EECF244321}">
                <p14:modId xmlns:p14="http://schemas.microsoft.com/office/powerpoint/2010/main" val="2888264600"/>
              </p:ext>
            </p:extLst>
          </p:nvPr>
        </p:nvGraphicFramePr>
        <p:xfrm>
          <a:off x="0" y="908720"/>
          <a:ext cx="8964488"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15229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5705725"/>
            <a:ext cx="4211960" cy="1143000"/>
          </a:xfrm>
        </p:spPr>
        <p:txBody>
          <a:bodyPr/>
          <a:lstStyle/>
          <a:p>
            <a:r>
              <a:rPr lang="es-MX" sz="4800" b="1" dirty="0">
                <a:solidFill>
                  <a:schemeClr val="tx1"/>
                </a:solidFill>
              </a:rPr>
              <a:t>INTRODUCCIÓN</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069584894"/>
              </p:ext>
            </p:extLst>
          </p:nvPr>
        </p:nvGraphicFramePr>
        <p:xfrm>
          <a:off x="251520" y="0"/>
          <a:ext cx="8229600" cy="43894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8022362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9 Rectángulo"/>
          <p:cNvSpPr/>
          <p:nvPr/>
        </p:nvSpPr>
        <p:spPr>
          <a:xfrm>
            <a:off x="2776984" y="4653136"/>
            <a:ext cx="4141021" cy="2031325"/>
          </a:xfrm>
          <a:prstGeom prst="rect">
            <a:avLst/>
          </a:prstGeom>
        </p:spPr>
        <p:txBody>
          <a:bodyPr wrap="square">
            <a:spAutoFit/>
          </a:bodyPr>
          <a:lstStyle/>
          <a:p>
            <a:endParaRPr lang="es-MX" dirty="0" smtClean="0"/>
          </a:p>
          <a:p>
            <a:pPr algn="just"/>
            <a:r>
              <a:rPr lang="es-MX" dirty="0" smtClean="0"/>
              <a:t>Área que rodea la casa habitación, incluyéndola, contiene plantas cultivadas, silvestres, animales criados y silvestres e infraestructura doméstica y de trabajo</a:t>
            </a:r>
          </a:p>
          <a:p>
            <a:pPr algn="just"/>
            <a:r>
              <a:rPr lang="es-MX" dirty="0" smtClean="0"/>
              <a:t> (</a:t>
            </a:r>
            <a:r>
              <a:rPr lang="es-MX" dirty="0" err="1" smtClean="0"/>
              <a:t>Mariaca</a:t>
            </a:r>
            <a:r>
              <a:rPr lang="es-MX" dirty="0" smtClean="0"/>
              <a:t>, 2013).</a:t>
            </a:r>
            <a:endParaRPr lang="es-MX" dirty="0"/>
          </a:p>
        </p:txBody>
      </p:sp>
      <p:sp>
        <p:nvSpPr>
          <p:cNvPr id="11" name="10 Rectángulo"/>
          <p:cNvSpPr/>
          <p:nvPr/>
        </p:nvSpPr>
        <p:spPr>
          <a:xfrm>
            <a:off x="1043608" y="-96614"/>
            <a:ext cx="5851089" cy="830997"/>
          </a:xfrm>
          <a:prstGeom prst="rect">
            <a:avLst/>
          </a:prstGeom>
        </p:spPr>
        <p:txBody>
          <a:bodyPr wrap="none">
            <a:spAutoFit/>
          </a:bodyPr>
          <a:lstStyle/>
          <a:p>
            <a:r>
              <a:rPr lang="es-MX" sz="4800" b="1" dirty="0" smtClean="0"/>
              <a:t>HUERTO FAMILIAR</a:t>
            </a:r>
          </a:p>
        </p:txBody>
      </p:sp>
      <p:sp>
        <p:nvSpPr>
          <p:cNvPr id="3" name="Rectángulo 2"/>
          <p:cNvSpPr/>
          <p:nvPr/>
        </p:nvSpPr>
        <p:spPr>
          <a:xfrm>
            <a:off x="4154860" y="1744588"/>
            <a:ext cx="4824536" cy="1754326"/>
          </a:xfrm>
          <a:prstGeom prst="rect">
            <a:avLst/>
          </a:prstGeom>
        </p:spPr>
        <p:txBody>
          <a:bodyPr wrap="square">
            <a:spAutoFit/>
          </a:bodyPr>
          <a:lstStyle/>
          <a:p>
            <a:pPr algn="just"/>
            <a:r>
              <a:rPr lang="es-ES_tradnl" dirty="0">
                <a:ea typeface="Calibri" panose="020F0502020204030204" pitchFamily="34" charset="0"/>
              </a:rPr>
              <a:t>Los productos alimenticios o de condimento que de ahí se obtienen satisfacen las necesidades básicas de la familia, proveyendo un complemento alimenticio durante todo el año (</a:t>
            </a:r>
            <a:r>
              <a:rPr lang="es-ES_tradnl" dirty="0" err="1">
                <a:ea typeface="Calibri" panose="020F0502020204030204" pitchFamily="34" charset="0"/>
              </a:rPr>
              <a:t>Nair</a:t>
            </a:r>
            <a:r>
              <a:rPr lang="es-ES_tradnl" dirty="0">
                <a:ea typeface="Calibri" panose="020F0502020204030204" pitchFamily="34" charset="0"/>
              </a:rPr>
              <a:t>, 200; </a:t>
            </a:r>
            <a:r>
              <a:rPr lang="es-ES_tradnl" dirty="0" err="1">
                <a:ea typeface="Calibri" panose="020F0502020204030204" pitchFamily="34" charset="0"/>
              </a:rPr>
              <a:t>Wezel</a:t>
            </a:r>
            <a:r>
              <a:rPr lang="es-ES_tradnl" dirty="0">
                <a:ea typeface="Calibri" panose="020F0502020204030204" pitchFamily="34" charset="0"/>
              </a:rPr>
              <a:t> y Bender, 2003). </a:t>
            </a:r>
            <a:endParaRPr lang="es-MX"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036" y="896602"/>
            <a:ext cx="4050628" cy="3036453"/>
          </a:xfrm>
          <a:prstGeom prst="rect">
            <a:avLst/>
          </a:prstGeom>
        </p:spPr>
      </p:pic>
      <p:sp>
        <p:nvSpPr>
          <p:cNvPr id="5" name="Rectángulo 4"/>
          <p:cNvSpPr/>
          <p:nvPr/>
        </p:nvSpPr>
        <p:spPr>
          <a:xfrm>
            <a:off x="-76748" y="3858496"/>
            <a:ext cx="1112805" cy="246221"/>
          </a:xfrm>
          <a:prstGeom prst="rect">
            <a:avLst/>
          </a:prstGeom>
        </p:spPr>
        <p:txBody>
          <a:bodyPr wrap="none">
            <a:spAutoFit/>
          </a:bodyPr>
          <a:lstStyle/>
          <a:p>
            <a:r>
              <a:rPr lang="es-MX" sz="1000" dirty="0"/>
              <a:t>http://sipse.com/</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ujo">
  <a:themeElements>
    <a:clrScheme name="Papel">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Fluj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uj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7981</TotalTime>
  <Words>1199</Words>
  <Application>Microsoft Office PowerPoint</Application>
  <PresentationFormat>Presentación en pantalla (4:3)</PresentationFormat>
  <Paragraphs>258</Paragraphs>
  <Slides>35</Slides>
  <Notes>1</Notes>
  <HiddenSlides>0</HiddenSlides>
  <MMClips>0</MMClips>
  <ScaleCrop>false</ScaleCrop>
  <HeadingPairs>
    <vt:vector size="6" baseType="variant">
      <vt:variant>
        <vt:lpstr>Fuentes usadas</vt:lpstr>
      </vt:variant>
      <vt:variant>
        <vt:i4>8</vt:i4>
      </vt:variant>
      <vt:variant>
        <vt:lpstr>Tema</vt:lpstr>
      </vt:variant>
      <vt:variant>
        <vt:i4>1</vt:i4>
      </vt:variant>
      <vt:variant>
        <vt:lpstr>Títulos de diapositiva</vt:lpstr>
      </vt:variant>
      <vt:variant>
        <vt:i4>35</vt:i4>
      </vt:variant>
    </vt:vector>
  </HeadingPairs>
  <TitlesOfParts>
    <vt:vector size="44" baseType="lpstr">
      <vt:lpstr>Aharoni</vt:lpstr>
      <vt:lpstr>Arial</vt:lpstr>
      <vt:lpstr>Arial Black</vt:lpstr>
      <vt:lpstr>Calibri</vt:lpstr>
      <vt:lpstr>Constantia</vt:lpstr>
      <vt:lpstr>Times New Roman</vt:lpstr>
      <vt:lpstr>Wingdings</vt:lpstr>
      <vt:lpstr>Wingdings 2</vt:lpstr>
      <vt:lpstr>Flujo</vt:lpstr>
      <vt:lpstr>UNIVERSIDAD AUTÓNOMA DEL ESTADO DE MÉXICO</vt:lpstr>
      <vt:lpstr>Presentación</vt:lpstr>
      <vt:lpstr>Guion explicativo</vt:lpstr>
      <vt:lpstr>Índice</vt:lpstr>
      <vt:lpstr>SECUENCIA DIDACTICA</vt:lpstr>
      <vt:lpstr>  </vt:lpstr>
      <vt:lpstr>INTRODUCCIÓN</vt:lpstr>
      <vt:lpstr>INTRODUCCIÓN</vt:lpstr>
      <vt:lpstr>Presentación de PowerPoint</vt:lpstr>
      <vt:lpstr>Presentación de PowerPoint</vt:lpstr>
      <vt:lpstr> Agroecosistema tradicional tipo policultivo</vt:lpstr>
      <vt:lpstr>Presentación de PowerPoint</vt:lpstr>
      <vt:lpstr>Presentación de PowerPoint</vt:lpstr>
      <vt:lpstr>Presentación de PowerPoint</vt:lpstr>
      <vt:lpstr>Presentación de PowerPoint</vt:lpstr>
      <vt:lpstr>  </vt:lpstr>
      <vt:lpstr>Presentación de PowerPoint</vt:lpstr>
      <vt:lpstr>Presentación de PowerPoint</vt:lpstr>
      <vt:lpstr>Presentación de PowerPoint</vt:lpstr>
      <vt:lpstr> Distribución global de huertos familiares</vt:lpstr>
      <vt:lpstr>Funciones de los H.F.</vt:lpstr>
      <vt:lpstr>Funciones de los H.F.</vt:lpstr>
      <vt:lpstr>Funciones de los H.F.</vt:lpstr>
      <vt:lpstr>Funciones de los H.F.</vt:lpstr>
      <vt:lpstr>Presentación de PowerPoint</vt:lpstr>
      <vt:lpstr>Agroecosistemas tradicionales Gliessman (2002 y 2007)</vt:lpstr>
      <vt:lpstr>Agroecosistemas tradicionales</vt:lpstr>
      <vt:lpstr> Huertos familiares vs ecosistemas</vt:lpstr>
      <vt:lpstr>Huertos familiares y ecosistemas</vt:lpstr>
      <vt:lpstr>Huertos familiares y ecosistemas</vt:lpstr>
      <vt:lpstr>Huertos familiares y ecosistemas</vt:lpstr>
      <vt:lpstr>Presentación de PowerPoint</vt:lpstr>
      <vt:lpstr>El H.F. como un sistema </vt:lpstr>
      <vt:lpstr>Manejo del huerto por la familia </vt:lpstr>
      <vt:lpstr>Bibliografía</vt:lpstr>
    </vt:vector>
  </TitlesOfParts>
  <Company>Hewlett-Packard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Tipificación estructural y funcional de los sistemas de producción de trucha arcoíris (Oncorhynchus mykiss) en zonas altas de México.</dc:title>
  <dc:creator>Fam García White</dc:creator>
  <cp:lastModifiedBy>Laura White</cp:lastModifiedBy>
  <cp:revision>404</cp:revision>
  <cp:lastPrinted>2013-11-20T20:50:18Z</cp:lastPrinted>
  <dcterms:created xsi:type="dcterms:W3CDTF">2011-06-15T03:01:08Z</dcterms:created>
  <dcterms:modified xsi:type="dcterms:W3CDTF">2016-10-06T16:32:23Z</dcterms:modified>
</cp:coreProperties>
</file>