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7" r:id="rId2"/>
    <p:sldId id="268" r:id="rId3"/>
    <p:sldId id="269" r:id="rId4"/>
    <p:sldId id="270" r:id="rId5"/>
    <p:sldId id="257" r:id="rId6"/>
    <p:sldId id="262" r:id="rId7"/>
    <p:sldId id="263" r:id="rId8"/>
    <p:sldId id="264" r:id="rId9"/>
    <p:sldId id="265" r:id="rId10"/>
    <p:sldId id="271" r:id="rId11"/>
    <p:sldId id="258" r:id="rId12"/>
    <p:sldId id="259" r:id="rId13"/>
    <p:sldId id="274" r:id="rId14"/>
    <p:sldId id="273" r:id="rId15"/>
    <p:sldId id="272" r:id="rId16"/>
    <p:sldId id="283" r:id="rId17"/>
    <p:sldId id="284" r:id="rId18"/>
    <p:sldId id="260" r:id="rId19"/>
    <p:sldId id="275" r:id="rId20"/>
    <p:sldId id="261" r:id="rId21"/>
    <p:sldId id="277" r:id="rId22"/>
    <p:sldId id="278" r:id="rId23"/>
    <p:sldId id="279" r:id="rId24"/>
    <p:sldId id="280" r:id="rId25"/>
    <p:sldId id="282" r:id="rId26"/>
    <p:sldId id="281" r:id="rId27"/>
    <p:sldId id="285" r:id="rId28"/>
    <p:sldId id="286" r:id="rId29"/>
    <p:sldId id="26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76" r:id="rId38"/>
  </p:sldIdLst>
  <p:sldSz cx="12192000" cy="685800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642"/>
    <p:restoredTop sz="94628"/>
  </p:normalViewPr>
  <p:slideViewPr>
    <p:cSldViewPr snapToGrid="0" snapToObjects="1">
      <p:cViewPr varScale="1">
        <p:scale>
          <a:sx n="130" d="100"/>
          <a:sy n="130" d="100"/>
        </p:scale>
        <p:origin x="200" y="1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diagrams/_rels/data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g"/><Relationship Id="rId2" Type="http://schemas.openxmlformats.org/officeDocument/2006/relationships/image" Target="../media/image12.jpg"/><Relationship Id="rId3" Type="http://schemas.openxmlformats.org/officeDocument/2006/relationships/image" Target="../media/image13.jpg"/></Relationships>
</file>

<file path=ppt/diagrams/_rels/drawing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g"/><Relationship Id="rId2" Type="http://schemas.openxmlformats.org/officeDocument/2006/relationships/image" Target="../media/image12.jpg"/><Relationship Id="rId3" Type="http://schemas.openxmlformats.org/officeDocument/2006/relationships/image" Target="../media/image13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B9A539-C3D0-BA48-9EE7-A3198C1AEEAA}" type="doc">
      <dgm:prSet loTypeId="urn:microsoft.com/office/officeart/2005/8/layout/default" loCatId="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es-ES_tradnl"/>
        </a:p>
      </dgm:t>
    </dgm:pt>
    <dgm:pt modelId="{52435DB3-1CCC-7144-BB43-E98CF8681F73}">
      <dgm:prSet phldrT="[Texto]"/>
      <dgm:spPr/>
      <dgm:t>
        <a:bodyPr/>
        <a:lstStyle/>
        <a:p>
          <a:r>
            <a:rPr lang="es-ES_tradnl" smtClean="0">
              <a:solidFill>
                <a:sysClr val="windowText" lastClr="000000"/>
              </a:solidFill>
            </a:rPr>
            <a:t>Canibalismo</a:t>
          </a:r>
          <a:endParaRPr lang="es-ES_tradnl" dirty="0">
            <a:solidFill>
              <a:sysClr val="windowText" lastClr="000000"/>
            </a:solidFill>
          </a:endParaRPr>
        </a:p>
      </dgm:t>
    </dgm:pt>
    <dgm:pt modelId="{62667CAB-2470-8A4E-951F-2A19513077A3}" type="parTrans" cxnId="{DC468A9C-3F9F-9441-ADE1-339DE2977055}">
      <dgm:prSet/>
      <dgm:spPr/>
      <dgm:t>
        <a:bodyPr/>
        <a:lstStyle/>
        <a:p>
          <a:endParaRPr lang="es-ES_tradnl"/>
        </a:p>
      </dgm:t>
    </dgm:pt>
    <dgm:pt modelId="{E98341F6-63FE-D24F-8BB5-213E079EF006}" type="sibTrans" cxnId="{DC468A9C-3F9F-9441-ADE1-339DE2977055}">
      <dgm:prSet/>
      <dgm:spPr/>
      <dgm:t>
        <a:bodyPr/>
        <a:lstStyle/>
        <a:p>
          <a:endParaRPr lang="es-ES_tradnl"/>
        </a:p>
      </dgm:t>
    </dgm:pt>
    <dgm:pt modelId="{1558604A-0DE5-E14E-AE8B-3F0832ED5CD8}">
      <dgm:prSet phldrT="[Texto]"/>
      <dgm:spPr/>
      <dgm:t>
        <a:bodyPr/>
        <a:lstStyle/>
        <a:p>
          <a:r>
            <a:rPr lang="es-ES_tradnl" smtClean="0">
              <a:solidFill>
                <a:sysClr val="windowText" lastClr="000000"/>
              </a:solidFill>
            </a:rPr>
            <a:t>Depredación</a:t>
          </a:r>
          <a:endParaRPr lang="es-ES_tradnl" dirty="0">
            <a:solidFill>
              <a:sysClr val="windowText" lastClr="000000"/>
            </a:solidFill>
          </a:endParaRPr>
        </a:p>
      </dgm:t>
    </dgm:pt>
    <dgm:pt modelId="{91CC9CC1-0852-E54E-A5FB-FE6CFEFE3B16}" type="parTrans" cxnId="{E0C09AA1-4A44-EE4D-A40D-AA9AC07ED875}">
      <dgm:prSet/>
      <dgm:spPr/>
      <dgm:t>
        <a:bodyPr/>
        <a:lstStyle/>
        <a:p>
          <a:endParaRPr lang="es-ES_tradnl"/>
        </a:p>
      </dgm:t>
    </dgm:pt>
    <dgm:pt modelId="{5C9E1139-40D0-5D45-9875-D679F653247F}" type="sibTrans" cxnId="{E0C09AA1-4A44-EE4D-A40D-AA9AC07ED875}">
      <dgm:prSet/>
      <dgm:spPr/>
      <dgm:t>
        <a:bodyPr/>
        <a:lstStyle/>
        <a:p>
          <a:endParaRPr lang="es-ES_tradnl"/>
        </a:p>
      </dgm:t>
    </dgm:pt>
    <dgm:pt modelId="{A23E4573-55E3-D546-A94E-1DB1F56AC333}">
      <dgm:prSet phldrT="[Texto]"/>
      <dgm:spPr/>
      <dgm:t>
        <a:bodyPr/>
        <a:lstStyle/>
        <a:p>
          <a:r>
            <a:rPr lang="es-ES_tradnl" smtClean="0">
              <a:solidFill>
                <a:sysClr val="windowText" lastClr="000000"/>
              </a:solidFill>
            </a:rPr>
            <a:t>Calidad del agua</a:t>
          </a:r>
          <a:endParaRPr lang="es-ES_tradnl" dirty="0">
            <a:solidFill>
              <a:sysClr val="windowText" lastClr="000000"/>
            </a:solidFill>
          </a:endParaRPr>
        </a:p>
      </dgm:t>
    </dgm:pt>
    <dgm:pt modelId="{BF53DD80-8A95-7647-ADAE-DAB22FB45C8E}" type="parTrans" cxnId="{34F9C084-B4B2-DF4C-85F5-DD552A185A49}">
      <dgm:prSet/>
      <dgm:spPr/>
      <dgm:t>
        <a:bodyPr/>
        <a:lstStyle/>
        <a:p>
          <a:endParaRPr lang="es-ES_tradnl"/>
        </a:p>
      </dgm:t>
    </dgm:pt>
    <dgm:pt modelId="{0ADDCC27-829D-1F47-808F-3B98923D211F}" type="sibTrans" cxnId="{34F9C084-B4B2-DF4C-85F5-DD552A185A49}">
      <dgm:prSet/>
      <dgm:spPr/>
      <dgm:t>
        <a:bodyPr/>
        <a:lstStyle/>
        <a:p>
          <a:endParaRPr lang="es-ES_tradnl"/>
        </a:p>
      </dgm:t>
    </dgm:pt>
    <dgm:pt modelId="{651EEDDB-7F68-9B4C-A1FD-696068FC33FE}">
      <dgm:prSet phldrT="[Texto]"/>
      <dgm:spPr/>
      <dgm:t>
        <a:bodyPr/>
        <a:lstStyle/>
        <a:p>
          <a:r>
            <a:rPr lang="es-ES_tradnl" smtClean="0">
              <a:solidFill>
                <a:sysClr val="windowText" lastClr="000000"/>
              </a:solidFill>
            </a:rPr>
            <a:t>Desbalance nutricional</a:t>
          </a:r>
          <a:endParaRPr lang="es-ES_tradnl" dirty="0">
            <a:solidFill>
              <a:sysClr val="windowText" lastClr="000000"/>
            </a:solidFill>
          </a:endParaRPr>
        </a:p>
      </dgm:t>
    </dgm:pt>
    <dgm:pt modelId="{F992801E-E8F9-E345-AA2B-D9667BF7967E}" type="parTrans" cxnId="{0FFE8C78-39A6-3F42-923D-B522629F7C6C}">
      <dgm:prSet/>
      <dgm:spPr/>
      <dgm:t>
        <a:bodyPr/>
        <a:lstStyle/>
        <a:p>
          <a:endParaRPr lang="es-ES_tradnl"/>
        </a:p>
      </dgm:t>
    </dgm:pt>
    <dgm:pt modelId="{12686006-6164-1B41-A5AE-A6B32991D174}" type="sibTrans" cxnId="{0FFE8C78-39A6-3F42-923D-B522629F7C6C}">
      <dgm:prSet/>
      <dgm:spPr/>
      <dgm:t>
        <a:bodyPr/>
        <a:lstStyle/>
        <a:p>
          <a:endParaRPr lang="es-ES_tradnl"/>
        </a:p>
      </dgm:t>
    </dgm:pt>
    <dgm:pt modelId="{A11A3652-AD10-1940-AD9E-C418BB8F3D48}">
      <dgm:prSet phldrT="[Texto]"/>
      <dgm:spPr/>
      <dgm:t>
        <a:bodyPr/>
        <a:lstStyle/>
        <a:p>
          <a:r>
            <a:rPr lang="es-ES_tradnl" smtClean="0">
              <a:solidFill>
                <a:sysClr val="windowText" lastClr="000000"/>
              </a:solidFill>
            </a:rPr>
            <a:t>Contaminantes</a:t>
          </a:r>
          <a:endParaRPr lang="es-ES_tradnl" dirty="0">
            <a:solidFill>
              <a:sysClr val="windowText" lastClr="000000"/>
            </a:solidFill>
          </a:endParaRPr>
        </a:p>
      </dgm:t>
    </dgm:pt>
    <dgm:pt modelId="{145E8301-FEB0-E549-BF4B-525A8C378559}" type="parTrans" cxnId="{E0EA175C-1758-8744-93A5-C016FDC4038F}">
      <dgm:prSet/>
      <dgm:spPr/>
      <dgm:t>
        <a:bodyPr/>
        <a:lstStyle/>
        <a:p>
          <a:endParaRPr lang="es-ES_tradnl"/>
        </a:p>
      </dgm:t>
    </dgm:pt>
    <dgm:pt modelId="{7D1C0F3D-5AE1-B240-A79A-8F9603E99B9B}" type="sibTrans" cxnId="{E0EA175C-1758-8744-93A5-C016FDC4038F}">
      <dgm:prSet/>
      <dgm:spPr/>
      <dgm:t>
        <a:bodyPr/>
        <a:lstStyle/>
        <a:p>
          <a:endParaRPr lang="es-ES_tradnl"/>
        </a:p>
      </dgm:t>
    </dgm:pt>
    <dgm:pt modelId="{3B3639D6-92EB-F04F-A2A3-AB17F326B9EE}">
      <dgm:prSet/>
      <dgm:spPr/>
      <dgm:t>
        <a:bodyPr/>
        <a:lstStyle/>
        <a:p>
          <a:r>
            <a:rPr lang="es-ES_tradnl" dirty="0" smtClean="0">
              <a:solidFill>
                <a:sysClr val="windowText" lastClr="000000"/>
              </a:solidFill>
            </a:rPr>
            <a:t>Alimento en mal estado </a:t>
          </a:r>
          <a:endParaRPr lang="es-ES_tradnl" dirty="0">
            <a:solidFill>
              <a:sysClr val="windowText" lastClr="000000"/>
            </a:solidFill>
          </a:endParaRPr>
        </a:p>
      </dgm:t>
    </dgm:pt>
    <dgm:pt modelId="{1EF7017D-7121-1E43-BD94-9E9F08741191}" type="parTrans" cxnId="{C24960DE-4AB3-D743-B7E0-66746EE79927}">
      <dgm:prSet/>
      <dgm:spPr/>
      <dgm:t>
        <a:bodyPr/>
        <a:lstStyle/>
        <a:p>
          <a:endParaRPr lang="es-ES_tradnl"/>
        </a:p>
      </dgm:t>
    </dgm:pt>
    <dgm:pt modelId="{A38C4622-B364-6840-B857-1D98667880DD}" type="sibTrans" cxnId="{C24960DE-4AB3-D743-B7E0-66746EE79927}">
      <dgm:prSet/>
      <dgm:spPr/>
      <dgm:t>
        <a:bodyPr/>
        <a:lstStyle/>
        <a:p>
          <a:endParaRPr lang="es-ES_tradnl"/>
        </a:p>
      </dgm:t>
    </dgm:pt>
    <dgm:pt modelId="{0D73D089-8B5A-CD40-9385-C6133C7A286E}">
      <dgm:prSet/>
      <dgm:spPr/>
      <dgm:t>
        <a:bodyPr/>
        <a:lstStyle/>
        <a:p>
          <a:r>
            <a:rPr lang="es-ES_tradnl" dirty="0" smtClean="0">
              <a:solidFill>
                <a:sysClr val="windowText" lastClr="000000"/>
              </a:solidFill>
            </a:rPr>
            <a:t>Pesca furtiva</a:t>
          </a:r>
          <a:endParaRPr lang="es-ES_tradnl" dirty="0">
            <a:solidFill>
              <a:sysClr val="windowText" lastClr="000000"/>
            </a:solidFill>
          </a:endParaRPr>
        </a:p>
      </dgm:t>
    </dgm:pt>
    <dgm:pt modelId="{68E4DAE2-6C6B-5D44-9A71-F3DA5D9F2165}" type="parTrans" cxnId="{2F4DBEB6-86C8-F94A-A802-251C6076F35B}">
      <dgm:prSet/>
      <dgm:spPr/>
      <dgm:t>
        <a:bodyPr/>
        <a:lstStyle/>
        <a:p>
          <a:endParaRPr lang="es-ES_tradnl"/>
        </a:p>
      </dgm:t>
    </dgm:pt>
    <dgm:pt modelId="{762D8786-18A0-374D-9D03-64288131F66B}" type="sibTrans" cxnId="{2F4DBEB6-86C8-F94A-A802-251C6076F35B}">
      <dgm:prSet/>
      <dgm:spPr/>
      <dgm:t>
        <a:bodyPr/>
        <a:lstStyle/>
        <a:p>
          <a:endParaRPr lang="es-ES_tradnl"/>
        </a:p>
      </dgm:t>
    </dgm:pt>
    <dgm:pt modelId="{0D49E56C-5BD5-2A4E-A879-559E60626D9B}">
      <dgm:prSet custT="1"/>
      <dgm:spPr>
        <a:solidFill>
          <a:srgbClr val="C00000"/>
        </a:solidFill>
      </dgm:spPr>
      <dgm:t>
        <a:bodyPr/>
        <a:lstStyle/>
        <a:p>
          <a:r>
            <a:rPr lang="es-ES_tradnl" sz="3600" dirty="0" smtClean="0">
              <a:effectLst>
                <a:outerShdw blurRad="50800" dir="2580000" algn="ctr" rotWithShape="0">
                  <a:srgbClr val="000000">
                    <a:alpha val="43137"/>
                  </a:srgbClr>
                </a:outerShdw>
                <a:reflection stA="56000" endPos="58000" dist="38100" dir="5400000" sy="-100000" algn="bl" rotWithShape="0"/>
              </a:effectLst>
            </a:rPr>
            <a:t>Enfermedades</a:t>
          </a:r>
          <a:endParaRPr lang="es-ES_tradnl" sz="3600" dirty="0">
            <a:effectLst>
              <a:outerShdw blurRad="50800" dir="2580000" algn="ctr" rotWithShape="0">
                <a:srgbClr val="000000">
                  <a:alpha val="43137"/>
                </a:srgbClr>
              </a:outerShdw>
              <a:reflection stA="56000" endPos="58000" dist="38100" dir="5400000" sy="-100000" algn="bl" rotWithShape="0"/>
            </a:effectLst>
          </a:endParaRPr>
        </a:p>
      </dgm:t>
    </dgm:pt>
    <dgm:pt modelId="{F31CA747-8AC3-C747-AD98-1D59B502F5F4}" type="parTrans" cxnId="{FB428FF9-0AFF-2141-9469-A599873FF6EA}">
      <dgm:prSet/>
      <dgm:spPr/>
      <dgm:t>
        <a:bodyPr/>
        <a:lstStyle/>
        <a:p>
          <a:endParaRPr lang="es-ES_tradnl"/>
        </a:p>
      </dgm:t>
    </dgm:pt>
    <dgm:pt modelId="{86636648-99E8-AC4C-BEAE-C87DCA3D9EA8}" type="sibTrans" cxnId="{FB428FF9-0AFF-2141-9469-A599873FF6EA}">
      <dgm:prSet/>
      <dgm:spPr/>
      <dgm:t>
        <a:bodyPr/>
        <a:lstStyle/>
        <a:p>
          <a:endParaRPr lang="es-ES_tradnl"/>
        </a:p>
      </dgm:t>
    </dgm:pt>
    <dgm:pt modelId="{1C88FEE3-815E-084F-B7CD-03270A3A66AF}" type="pres">
      <dgm:prSet presAssocID="{0DB9A539-C3D0-BA48-9EE7-A3198C1AEEA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10688612-5E33-AB44-A85D-BE41B26DF31F}" type="pres">
      <dgm:prSet presAssocID="{52435DB3-1CCC-7144-BB43-E98CF8681F73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470AC804-0025-C24E-AED8-B8D3E7C2E0D7}" type="pres">
      <dgm:prSet presAssocID="{E98341F6-63FE-D24F-8BB5-213E079EF006}" presName="sibTrans" presStyleCnt="0"/>
      <dgm:spPr/>
    </dgm:pt>
    <dgm:pt modelId="{618E129C-C2BA-C548-96AE-EA6ACB13E9C6}" type="pres">
      <dgm:prSet presAssocID="{1558604A-0DE5-E14E-AE8B-3F0832ED5CD8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B7F12026-28FB-3D4D-A830-F55664E92B90}" type="pres">
      <dgm:prSet presAssocID="{5C9E1139-40D0-5D45-9875-D679F653247F}" presName="sibTrans" presStyleCnt="0"/>
      <dgm:spPr/>
    </dgm:pt>
    <dgm:pt modelId="{71BD30B5-1E77-204F-8938-D18C7EC2281C}" type="pres">
      <dgm:prSet presAssocID="{A23E4573-55E3-D546-A94E-1DB1F56AC333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24403A3C-866C-9E47-B208-254161D605A5}" type="pres">
      <dgm:prSet presAssocID="{0ADDCC27-829D-1F47-808F-3B98923D211F}" presName="sibTrans" presStyleCnt="0"/>
      <dgm:spPr/>
    </dgm:pt>
    <dgm:pt modelId="{287E0C78-A0BB-0549-91F2-4A059DAF1644}" type="pres">
      <dgm:prSet presAssocID="{651EEDDB-7F68-9B4C-A1FD-696068FC33FE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82FB5B0F-74D7-4D4E-A761-D31FF42A21D8}" type="pres">
      <dgm:prSet presAssocID="{12686006-6164-1B41-A5AE-A6B32991D174}" presName="sibTrans" presStyleCnt="0"/>
      <dgm:spPr/>
    </dgm:pt>
    <dgm:pt modelId="{76A11E03-2ED6-6E45-B2B8-CD8EFA7ACEC3}" type="pres">
      <dgm:prSet presAssocID="{A11A3652-AD10-1940-AD9E-C418BB8F3D48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AB8FCDD7-7861-2E42-90C5-BC19CF235A83}" type="pres">
      <dgm:prSet presAssocID="{7D1C0F3D-5AE1-B240-A79A-8F9603E99B9B}" presName="sibTrans" presStyleCnt="0"/>
      <dgm:spPr/>
    </dgm:pt>
    <dgm:pt modelId="{3A02376D-5E44-D746-843A-1E247C30EFD1}" type="pres">
      <dgm:prSet presAssocID="{3B3639D6-92EB-F04F-A2A3-AB17F326B9EE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C7ABA1B6-9D93-DC48-AB2E-84EC596D147F}" type="pres">
      <dgm:prSet presAssocID="{A38C4622-B364-6840-B857-1D98667880DD}" presName="sibTrans" presStyleCnt="0"/>
      <dgm:spPr/>
    </dgm:pt>
    <dgm:pt modelId="{5FAB1CF2-16D4-B846-A24B-40D2946FE7F9}" type="pres">
      <dgm:prSet presAssocID="{0D73D089-8B5A-CD40-9385-C6133C7A286E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71ACE79E-C8D6-5749-BED4-1A4D6A006ACA}" type="pres">
      <dgm:prSet presAssocID="{762D8786-18A0-374D-9D03-64288131F66B}" presName="sibTrans" presStyleCnt="0"/>
      <dgm:spPr/>
    </dgm:pt>
    <dgm:pt modelId="{555C6549-5D27-2D4F-B08C-4A11F1E74E14}" type="pres">
      <dgm:prSet presAssocID="{0D49E56C-5BD5-2A4E-A879-559E60626D9B}" presName="node" presStyleLbl="node1" presStyleIdx="7" presStyleCnt="8" custScaleX="133100" custScaleY="133100" custLinFactNeighborX="124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B8C7551E-2721-B349-ABE2-666A110A7980}" type="presOf" srcId="{3B3639D6-92EB-F04F-A2A3-AB17F326B9EE}" destId="{3A02376D-5E44-D746-843A-1E247C30EFD1}" srcOrd="0" destOrd="0" presId="urn:microsoft.com/office/officeart/2005/8/layout/default"/>
    <dgm:cxn modelId="{0FFE8C78-39A6-3F42-923D-B522629F7C6C}" srcId="{0DB9A539-C3D0-BA48-9EE7-A3198C1AEEAA}" destId="{651EEDDB-7F68-9B4C-A1FD-696068FC33FE}" srcOrd="3" destOrd="0" parTransId="{F992801E-E8F9-E345-AA2B-D9667BF7967E}" sibTransId="{12686006-6164-1B41-A5AE-A6B32991D174}"/>
    <dgm:cxn modelId="{E0EA175C-1758-8744-93A5-C016FDC4038F}" srcId="{0DB9A539-C3D0-BA48-9EE7-A3198C1AEEAA}" destId="{A11A3652-AD10-1940-AD9E-C418BB8F3D48}" srcOrd="4" destOrd="0" parTransId="{145E8301-FEB0-E549-BF4B-525A8C378559}" sibTransId="{7D1C0F3D-5AE1-B240-A79A-8F9603E99B9B}"/>
    <dgm:cxn modelId="{6D4E150F-ACE6-EC47-9B06-F0ECB185A136}" type="presOf" srcId="{651EEDDB-7F68-9B4C-A1FD-696068FC33FE}" destId="{287E0C78-A0BB-0549-91F2-4A059DAF1644}" srcOrd="0" destOrd="0" presId="urn:microsoft.com/office/officeart/2005/8/layout/default"/>
    <dgm:cxn modelId="{DFC1924A-70BF-D349-A9CE-3FC42A741CAB}" type="presOf" srcId="{0DB9A539-C3D0-BA48-9EE7-A3198C1AEEAA}" destId="{1C88FEE3-815E-084F-B7CD-03270A3A66AF}" srcOrd="0" destOrd="0" presId="urn:microsoft.com/office/officeart/2005/8/layout/default"/>
    <dgm:cxn modelId="{C24960DE-4AB3-D743-B7E0-66746EE79927}" srcId="{0DB9A539-C3D0-BA48-9EE7-A3198C1AEEAA}" destId="{3B3639D6-92EB-F04F-A2A3-AB17F326B9EE}" srcOrd="5" destOrd="0" parTransId="{1EF7017D-7121-1E43-BD94-9E9F08741191}" sibTransId="{A38C4622-B364-6840-B857-1D98667880DD}"/>
    <dgm:cxn modelId="{50C792F5-9238-CF44-8DDC-161C5F7180D1}" type="presOf" srcId="{0D73D089-8B5A-CD40-9385-C6133C7A286E}" destId="{5FAB1CF2-16D4-B846-A24B-40D2946FE7F9}" srcOrd="0" destOrd="0" presId="urn:microsoft.com/office/officeart/2005/8/layout/default"/>
    <dgm:cxn modelId="{9BAE11AC-E29F-5A41-BEDC-350195E304E7}" type="presOf" srcId="{A11A3652-AD10-1940-AD9E-C418BB8F3D48}" destId="{76A11E03-2ED6-6E45-B2B8-CD8EFA7ACEC3}" srcOrd="0" destOrd="0" presId="urn:microsoft.com/office/officeart/2005/8/layout/default"/>
    <dgm:cxn modelId="{FB428FF9-0AFF-2141-9469-A599873FF6EA}" srcId="{0DB9A539-C3D0-BA48-9EE7-A3198C1AEEAA}" destId="{0D49E56C-5BD5-2A4E-A879-559E60626D9B}" srcOrd="7" destOrd="0" parTransId="{F31CA747-8AC3-C747-AD98-1D59B502F5F4}" sibTransId="{86636648-99E8-AC4C-BEAE-C87DCA3D9EA8}"/>
    <dgm:cxn modelId="{34F9C084-B4B2-DF4C-85F5-DD552A185A49}" srcId="{0DB9A539-C3D0-BA48-9EE7-A3198C1AEEAA}" destId="{A23E4573-55E3-D546-A94E-1DB1F56AC333}" srcOrd="2" destOrd="0" parTransId="{BF53DD80-8A95-7647-ADAE-DAB22FB45C8E}" sibTransId="{0ADDCC27-829D-1F47-808F-3B98923D211F}"/>
    <dgm:cxn modelId="{58A35D34-6064-1344-AE40-A81A051C2930}" type="presOf" srcId="{52435DB3-1CCC-7144-BB43-E98CF8681F73}" destId="{10688612-5E33-AB44-A85D-BE41B26DF31F}" srcOrd="0" destOrd="0" presId="urn:microsoft.com/office/officeart/2005/8/layout/default"/>
    <dgm:cxn modelId="{E0C09AA1-4A44-EE4D-A40D-AA9AC07ED875}" srcId="{0DB9A539-C3D0-BA48-9EE7-A3198C1AEEAA}" destId="{1558604A-0DE5-E14E-AE8B-3F0832ED5CD8}" srcOrd="1" destOrd="0" parTransId="{91CC9CC1-0852-E54E-A5FB-FE6CFEFE3B16}" sibTransId="{5C9E1139-40D0-5D45-9875-D679F653247F}"/>
    <dgm:cxn modelId="{DC468A9C-3F9F-9441-ADE1-339DE2977055}" srcId="{0DB9A539-C3D0-BA48-9EE7-A3198C1AEEAA}" destId="{52435DB3-1CCC-7144-BB43-E98CF8681F73}" srcOrd="0" destOrd="0" parTransId="{62667CAB-2470-8A4E-951F-2A19513077A3}" sibTransId="{E98341F6-63FE-D24F-8BB5-213E079EF006}"/>
    <dgm:cxn modelId="{2F4DBEB6-86C8-F94A-A802-251C6076F35B}" srcId="{0DB9A539-C3D0-BA48-9EE7-A3198C1AEEAA}" destId="{0D73D089-8B5A-CD40-9385-C6133C7A286E}" srcOrd="6" destOrd="0" parTransId="{68E4DAE2-6C6B-5D44-9A71-F3DA5D9F2165}" sibTransId="{762D8786-18A0-374D-9D03-64288131F66B}"/>
    <dgm:cxn modelId="{BCB871D5-A521-EA4B-953D-7AD4743E9442}" type="presOf" srcId="{1558604A-0DE5-E14E-AE8B-3F0832ED5CD8}" destId="{618E129C-C2BA-C548-96AE-EA6ACB13E9C6}" srcOrd="0" destOrd="0" presId="urn:microsoft.com/office/officeart/2005/8/layout/default"/>
    <dgm:cxn modelId="{7251E284-5E6D-CD40-8CB3-45D8FB0967EC}" type="presOf" srcId="{A23E4573-55E3-D546-A94E-1DB1F56AC333}" destId="{71BD30B5-1E77-204F-8938-D18C7EC2281C}" srcOrd="0" destOrd="0" presId="urn:microsoft.com/office/officeart/2005/8/layout/default"/>
    <dgm:cxn modelId="{F4AA2CC4-B11F-DA4B-821A-A442DBDE297F}" type="presOf" srcId="{0D49E56C-5BD5-2A4E-A879-559E60626D9B}" destId="{555C6549-5D27-2D4F-B08C-4A11F1E74E14}" srcOrd="0" destOrd="0" presId="urn:microsoft.com/office/officeart/2005/8/layout/default"/>
    <dgm:cxn modelId="{002F2E68-39F8-6C4D-9E0D-C59AE0D8DFA3}" type="presParOf" srcId="{1C88FEE3-815E-084F-B7CD-03270A3A66AF}" destId="{10688612-5E33-AB44-A85D-BE41B26DF31F}" srcOrd="0" destOrd="0" presId="urn:microsoft.com/office/officeart/2005/8/layout/default"/>
    <dgm:cxn modelId="{5A91C779-F339-6D4E-9255-A4F9DD94EAA5}" type="presParOf" srcId="{1C88FEE3-815E-084F-B7CD-03270A3A66AF}" destId="{470AC804-0025-C24E-AED8-B8D3E7C2E0D7}" srcOrd="1" destOrd="0" presId="urn:microsoft.com/office/officeart/2005/8/layout/default"/>
    <dgm:cxn modelId="{09B56968-B238-814F-B98C-625670DA3FF4}" type="presParOf" srcId="{1C88FEE3-815E-084F-B7CD-03270A3A66AF}" destId="{618E129C-C2BA-C548-96AE-EA6ACB13E9C6}" srcOrd="2" destOrd="0" presId="urn:microsoft.com/office/officeart/2005/8/layout/default"/>
    <dgm:cxn modelId="{E876F17F-F543-3949-90AF-E419EB46295C}" type="presParOf" srcId="{1C88FEE3-815E-084F-B7CD-03270A3A66AF}" destId="{B7F12026-28FB-3D4D-A830-F55664E92B90}" srcOrd="3" destOrd="0" presId="urn:microsoft.com/office/officeart/2005/8/layout/default"/>
    <dgm:cxn modelId="{660BB481-EE21-284E-AF32-2D00BF4D9A3F}" type="presParOf" srcId="{1C88FEE3-815E-084F-B7CD-03270A3A66AF}" destId="{71BD30B5-1E77-204F-8938-D18C7EC2281C}" srcOrd="4" destOrd="0" presId="urn:microsoft.com/office/officeart/2005/8/layout/default"/>
    <dgm:cxn modelId="{AAB5B6F9-3AB3-474D-A53B-DC42307B7919}" type="presParOf" srcId="{1C88FEE3-815E-084F-B7CD-03270A3A66AF}" destId="{24403A3C-866C-9E47-B208-254161D605A5}" srcOrd="5" destOrd="0" presId="urn:microsoft.com/office/officeart/2005/8/layout/default"/>
    <dgm:cxn modelId="{B32F8913-56BD-1844-8A7E-7E3CB3A5FCB9}" type="presParOf" srcId="{1C88FEE3-815E-084F-B7CD-03270A3A66AF}" destId="{287E0C78-A0BB-0549-91F2-4A059DAF1644}" srcOrd="6" destOrd="0" presId="urn:microsoft.com/office/officeart/2005/8/layout/default"/>
    <dgm:cxn modelId="{D3378C10-D5A3-E14F-9A93-518905F83EA5}" type="presParOf" srcId="{1C88FEE3-815E-084F-B7CD-03270A3A66AF}" destId="{82FB5B0F-74D7-4D4E-A761-D31FF42A21D8}" srcOrd="7" destOrd="0" presId="urn:microsoft.com/office/officeart/2005/8/layout/default"/>
    <dgm:cxn modelId="{7848D58A-87E2-6A44-8911-D28761BA6BB5}" type="presParOf" srcId="{1C88FEE3-815E-084F-B7CD-03270A3A66AF}" destId="{76A11E03-2ED6-6E45-B2B8-CD8EFA7ACEC3}" srcOrd="8" destOrd="0" presId="urn:microsoft.com/office/officeart/2005/8/layout/default"/>
    <dgm:cxn modelId="{61D8ED55-869F-AD47-9D28-BE57B148F48F}" type="presParOf" srcId="{1C88FEE3-815E-084F-B7CD-03270A3A66AF}" destId="{AB8FCDD7-7861-2E42-90C5-BC19CF235A83}" srcOrd="9" destOrd="0" presId="urn:microsoft.com/office/officeart/2005/8/layout/default"/>
    <dgm:cxn modelId="{1985BBBA-5B29-6F4F-9EF1-B8F4F427DD59}" type="presParOf" srcId="{1C88FEE3-815E-084F-B7CD-03270A3A66AF}" destId="{3A02376D-5E44-D746-843A-1E247C30EFD1}" srcOrd="10" destOrd="0" presId="urn:microsoft.com/office/officeart/2005/8/layout/default"/>
    <dgm:cxn modelId="{CE726CBF-E37E-DA4E-B631-CAA7D76C814A}" type="presParOf" srcId="{1C88FEE3-815E-084F-B7CD-03270A3A66AF}" destId="{C7ABA1B6-9D93-DC48-AB2E-84EC596D147F}" srcOrd="11" destOrd="0" presId="urn:microsoft.com/office/officeart/2005/8/layout/default"/>
    <dgm:cxn modelId="{996A2C24-A0A2-A14E-B7C3-D184C48F5C2D}" type="presParOf" srcId="{1C88FEE3-815E-084F-B7CD-03270A3A66AF}" destId="{5FAB1CF2-16D4-B846-A24B-40D2946FE7F9}" srcOrd="12" destOrd="0" presId="urn:microsoft.com/office/officeart/2005/8/layout/default"/>
    <dgm:cxn modelId="{D48BA4BA-BD5E-E049-8D09-3FEBE3FAF3E4}" type="presParOf" srcId="{1C88FEE3-815E-084F-B7CD-03270A3A66AF}" destId="{71ACE79E-C8D6-5749-BED4-1A4D6A006ACA}" srcOrd="13" destOrd="0" presId="urn:microsoft.com/office/officeart/2005/8/layout/default"/>
    <dgm:cxn modelId="{0FF48C20-4341-5F42-9090-CB715A7C774C}" type="presParOf" srcId="{1C88FEE3-815E-084F-B7CD-03270A3A66AF}" destId="{555C6549-5D27-2D4F-B08C-4A11F1E74E14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E1B1429D-4A5E-A949-A061-F855CA38ED58}" type="doc">
      <dgm:prSet loTypeId="urn:microsoft.com/office/officeart/2005/8/layout/vList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_tradnl"/>
        </a:p>
      </dgm:t>
    </dgm:pt>
    <dgm:pt modelId="{C83EBA05-DA02-B940-A609-480BA7F75B9B}">
      <dgm:prSet phldrT="[Texto]"/>
      <dgm:spPr/>
      <dgm:t>
        <a:bodyPr/>
        <a:lstStyle/>
        <a:p>
          <a:r>
            <a:rPr lang="es-ES_tradnl" dirty="0" smtClean="0">
              <a:latin typeface="Arial" charset="0"/>
              <a:ea typeface="Arial" charset="0"/>
              <a:cs typeface="Arial" charset="0"/>
            </a:rPr>
            <a:t>1º Agua</a:t>
          </a:r>
          <a:endParaRPr lang="es-ES_tradnl" dirty="0">
            <a:latin typeface="Arial" charset="0"/>
            <a:ea typeface="Arial" charset="0"/>
            <a:cs typeface="Arial" charset="0"/>
          </a:endParaRPr>
        </a:p>
      </dgm:t>
    </dgm:pt>
    <dgm:pt modelId="{FEF6090C-D2F8-4A47-A635-1C6910DCA26A}" type="parTrans" cxnId="{3E16B205-9A5F-334B-BFCE-56C95F50C88D}">
      <dgm:prSet/>
      <dgm:spPr/>
      <dgm:t>
        <a:bodyPr/>
        <a:lstStyle/>
        <a:p>
          <a:endParaRPr lang="es-ES_tradnl"/>
        </a:p>
      </dgm:t>
    </dgm:pt>
    <dgm:pt modelId="{1DA63FBC-B01C-5949-A1BA-93D7878A59ED}" type="sibTrans" cxnId="{3E16B205-9A5F-334B-BFCE-56C95F50C88D}">
      <dgm:prSet/>
      <dgm:spPr/>
      <dgm:t>
        <a:bodyPr/>
        <a:lstStyle/>
        <a:p>
          <a:endParaRPr lang="es-ES_tradnl"/>
        </a:p>
      </dgm:t>
    </dgm:pt>
    <dgm:pt modelId="{24302E04-1454-CB44-A33A-B11451DDEA6C}">
      <dgm:prSet phldrT="[Texto]"/>
      <dgm:spPr/>
      <dgm:t>
        <a:bodyPr/>
        <a:lstStyle/>
        <a:p>
          <a:r>
            <a:rPr lang="es-ES_tradnl" dirty="0" smtClean="0">
              <a:latin typeface="Arial" charset="0"/>
              <a:ea typeface="Arial" charset="0"/>
              <a:cs typeface="Arial" charset="0"/>
            </a:rPr>
            <a:t>2º Humano</a:t>
          </a:r>
          <a:endParaRPr lang="es-ES_tradnl" dirty="0">
            <a:latin typeface="Arial" charset="0"/>
            <a:ea typeface="Arial" charset="0"/>
            <a:cs typeface="Arial" charset="0"/>
          </a:endParaRPr>
        </a:p>
      </dgm:t>
    </dgm:pt>
    <dgm:pt modelId="{29BD16F3-8383-EB44-AE74-171818AE08C6}" type="parTrans" cxnId="{0BFF2D7C-3EF8-1B4E-9B45-2A6E3A1E3C2F}">
      <dgm:prSet/>
      <dgm:spPr/>
      <dgm:t>
        <a:bodyPr/>
        <a:lstStyle/>
        <a:p>
          <a:endParaRPr lang="es-ES_tradnl"/>
        </a:p>
      </dgm:t>
    </dgm:pt>
    <dgm:pt modelId="{F573F047-8ADA-4A41-9DF8-5F387C2B4F1B}" type="sibTrans" cxnId="{0BFF2D7C-3EF8-1B4E-9B45-2A6E3A1E3C2F}">
      <dgm:prSet/>
      <dgm:spPr/>
      <dgm:t>
        <a:bodyPr/>
        <a:lstStyle/>
        <a:p>
          <a:endParaRPr lang="es-ES_tradnl"/>
        </a:p>
      </dgm:t>
    </dgm:pt>
    <dgm:pt modelId="{117FD624-DCAB-5A45-8034-7DE1B6F12135}">
      <dgm:prSet phldrT="[Texto]"/>
      <dgm:spPr/>
      <dgm:t>
        <a:bodyPr/>
        <a:lstStyle/>
        <a:p>
          <a:r>
            <a:rPr lang="es-ES_tradnl" dirty="0" smtClean="0">
              <a:latin typeface="Arial" charset="0"/>
              <a:ea typeface="Arial" charset="0"/>
              <a:cs typeface="Arial" charset="0"/>
            </a:rPr>
            <a:t>3º Aves</a:t>
          </a:r>
          <a:endParaRPr lang="es-ES_tradnl" dirty="0">
            <a:latin typeface="Arial" charset="0"/>
            <a:ea typeface="Arial" charset="0"/>
            <a:cs typeface="Arial" charset="0"/>
          </a:endParaRPr>
        </a:p>
      </dgm:t>
    </dgm:pt>
    <dgm:pt modelId="{368E981A-C83B-9343-8B43-F512174D1A0C}" type="parTrans" cxnId="{2A9D2E85-DF88-C047-AF9C-F5D62E563E3A}">
      <dgm:prSet/>
      <dgm:spPr/>
      <dgm:t>
        <a:bodyPr/>
        <a:lstStyle/>
        <a:p>
          <a:endParaRPr lang="es-ES_tradnl"/>
        </a:p>
      </dgm:t>
    </dgm:pt>
    <dgm:pt modelId="{6D05C7C9-055E-F04A-98E3-0EC2C198446A}" type="sibTrans" cxnId="{2A9D2E85-DF88-C047-AF9C-F5D62E563E3A}">
      <dgm:prSet/>
      <dgm:spPr/>
      <dgm:t>
        <a:bodyPr/>
        <a:lstStyle/>
        <a:p>
          <a:endParaRPr lang="es-ES_tradnl"/>
        </a:p>
      </dgm:t>
    </dgm:pt>
    <dgm:pt modelId="{3C043F52-C836-304C-BC6C-14B58041DFA1}" type="pres">
      <dgm:prSet presAssocID="{E1B1429D-4A5E-A949-A061-F855CA38ED58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D7B49397-450B-7941-89FD-F9473C286989}" type="pres">
      <dgm:prSet presAssocID="{C83EBA05-DA02-B940-A609-480BA7F75B9B}" presName="comp" presStyleCnt="0"/>
      <dgm:spPr/>
    </dgm:pt>
    <dgm:pt modelId="{1B2DF1EA-5DC8-474F-8804-AB552D825EBC}" type="pres">
      <dgm:prSet presAssocID="{C83EBA05-DA02-B940-A609-480BA7F75B9B}" presName="box" presStyleLbl="node1" presStyleIdx="0" presStyleCnt="3"/>
      <dgm:spPr/>
      <dgm:t>
        <a:bodyPr/>
        <a:lstStyle/>
        <a:p>
          <a:endParaRPr lang="es-ES_tradnl"/>
        </a:p>
      </dgm:t>
    </dgm:pt>
    <dgm:pt modelId="{7672B6D2-C5F4-6D4F-9650-3B84EE50FFE8}" type="pres">
      <dgm:prSet presAssocID="{C83EBA05-DA02-B940-A609-480BA7F75B9B}" presName="img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</dgm:spPr>
    </dgm:pt>
    <dgm:pt modelId="{1BDCC7BE-4BE3-5242-A64C-DA2634774230}" type="pres">
      <dgm:prSet presAssocID="{C83EBA05-DA02-B940-A609-480BA7F75B9B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913B2BEC-7911-5C44-8372-18F2376B86A0}" type="pres">
      <dgm:prSet presAssocID="{1DA63FBC-B01C-5949-A1BA-93D7878A59ED}" presName="spacer" presStyleCnt="0"/>
      <dgm:spPr/>
    </dgm:pt>
    <dgm:pt modelId="{7CB7E478-66C2-3441-9864-5175497DFC76}" type="pres">
      <dgm:prSet presAssocID="{24302E04-1454-CB44-A33A-B11451DDEA6C}" presName="comp" presStyleCnt="0"/>
      <dgm:spPr/>
    </dgm:pt>
    <dgm:pt modelId="{70168DC3-4310-8E49-A488-CFA8D13F8004}" type="pres">
      <dgm:prSet presAssocID="{24302E04-1454-CB44-A33A-B11451DDEA6C}" presName="box" presStyleLbl="node1" presStyleIdx="1" presStyleCnt="3"/>
      <dgm:spPr/>
      <dgm:t>
        <a:bodyPr/>
        <a:lstStyle/>
        <a:p>
          <a:endParaRPr lang="es-ES_tradnl"/>
        </a:p>
      </dgm:t>
    </dgm:pt>
    <dgm:pt modelId="{2A1BE29A-7704-B948-B861-6A0BD91B63A8}" type="pres">
      <dgm:prSet presAssocID="{24302E04-1454-CB44-A33A-B11451DDEA6C}" presName="img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0" r="-40000"/>
          </a:stretch>
        </a:blipFill>
      </dgm:spPr>
    </dgm:pt>
    <dgm:pt modelId="{62ACF665-0FC3-2F42-9F47-9D8E628E6821}" type="pres">
      <dgm:prSet presAssocID="{24302E04-1454-CB44-A33A-B11451DDEA6C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EA840E70-17AB-A74E-8B7C-01F122F415BA}" type="pres">
      <dgm:prSet presAssocID="{F573F047-8ADA-4A41-9DF8-5F387C2B4F1B}" presName="spacer" presStyleCnt="0"/>
      <dgm:spPr/>
    </dgm:pt>
    <dgm:pt modelId="{EBDB1801-8786-FE45-86CE-3380C5318E98}" type="pres">
      <dgm:prSet presAssocID="{117FD624-DCAB-5A45-8034-7DE1B6F12135}" presName="comp" presStyleCnt="0"/>
      <dgm:spPr/>
    </dgm:pt>
    <dgm:pt modelId="{DB1EC228-1B86-3B47-9734-BE7A7C988F83}" type="pres">
      <dgm:prSet presAssocID="{117FD624-DCAB-5A45-8034-7DE1B6F12135}" presName="box" presStyleLbl="node1" presStyleIdx="2" presStyleCnt="3"/>
      <dgm:spPr/>
      <dgm:t>
        <a:bodyPr/>
        <a:lstStyle/>
        <a:p>
          <a:endParaRPr lang="es-ES_tradnl"/>
        </a:p>
      </dgm:t>
    </dgm:pt>
    <dgm:pt modelId="{40F1C4AD-B959-1243-9A57-DAEABBA05152}" type="pres">
      <dgm:prSet presAssocID="{117FD624-DCAB-5A45-8034-7DE1B6F12135}" presName="img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</dgm:pt>
    <dgm:pt modelId="{F28273B8-1634-2E40-8695-7A474FCAE10E}" type="pres">
      <dgm:prSet presAssocID="{117FD624-DCAB-5A45-8034-7DE1B6F12135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3E16B205-9A5F-334B-BFCE-56C95F50C88D}" srcId="{E1B1429D-4A5E-A949-A061-F855CA38ED58}" destId="{C83EBA05-DA02-B940-A609-480BA7F75B9B}" srcOrd="0" destOrd="0" parTransId="{FEF6090C-D2F8-4A47-A635-1C6910DCA26A}" sibTransId="{1DA63FBC-B01C-5949-A1BA-93D7878A59ED}"/>
    <dgm:cxn modelId="{BDAF75BE-E4DD-7F43-BFA2-A5B38A82C80A}" type="presOf" srcId="{117FD624-DCAB-5A45-8034-7DE1B6F12135}" destId="{DB1EC228-1B86-3B47-9734-BE7A7C988F83}" srcOrd="0" destOrd="0" presId="urn:microsoft.com/office/officeart/2005/8/layout/vList4"/>
    <dgm:cxn modelId="{DAFD7B9B-996C-E449-8241-8A173D95D5DF}" type="presOf" srcId="{C83EBA05-DA02-B940-A609-480BA7F75B9B}" destId="{1B2DF1EA-5DC8-474F-8804-AB552D825EBC}" srcOrd="0" destOrd="0" presId="urn:microsoft.com/office/officeart/2005/8/layout/vList4"/>
    <dgm:cxn modelId="{E872A9BC-A17D-2745-8389-832B1B7D9D0C}" type="presOf" srcId="{24302E04-1454-CB44-A33A-B11451DDEA6C}" destId="{62ACF665-0FC3-2F42-9F47-9D8E628E6821}" srcOrd="1" destOrd="0" presId="urn:microsoft.com/office/officeart/2005/8/layout/vList4"/>
    <dgm:cxn modelId="{79372F19-CA22-A546-B72A-59946A4DD923}" type="presOf" srcId="{E1B1429D-4A5E-A949-A061-F855CA38ED58}" destId="{3C043F52-C836-304C-BC6C-14B58041DFA1}" srcOrd="0" destOrd="0" presId="urn:microsoft.com/office/officeart/2005/8/layout/vList4"/>
    <dgm:cxn modelId="{5346C7F8-4D69-E34C-A91D-C5FA0C6B0713}" type="presOf" srcId="{117FD624-DCAB-5A45-8034-7DE1B6F12135}" destId="{F28273B8-1634-2E40-8695-7A474FCAE10E}" srcOrd="1" destOrd="0" presId="urn:microsoft.com/office/officeart/2005/8/layout/vList4"/>
    <dgm:cxn modelId="{AE0452BF-E2CC-7E43-9B33-85619614CBA0}" type="presOf" srcId="{C83EBA05-DA02-B940-A609-480BA7F75B9B}" destId="{1BDCC7BE-4BE3-5242-A64C-DA2634774230}" srcOrd="1" destOrd="0" presId="urn:microsoft.com/office/officeart/2005/8/layout/vList4"/>
    <dgm:cxn modelId="{D9FC1D1D-2167-6A47-9E51-3FC2AE4C9C0C}" type="presOf" srcId="{24302E04-1454-CB44-A33A-B11451DDEA6C}" destId="{70168DC3-4310-8E49-A488-CFA8D13F8004}" srcOrd="0" destOrd="0" presId="urn:microsoft.com/office/officeart/2005/8/layout/vList4"/>
    <dgm:cxn modelId="{0BFF2D7C-3EF8-1B4E-9B45-2A6E3A1E3C2F}" srcId="{E1B1429D-4A5E-A949-A061-F855CA38ED58}" destId="{24302E04-1454-CB44-A33A-B11451DDEA6C}" srcOrd="1" destOrd="0" parTransId="{29BD16F3-8383-EB44-AE74-171818AE08C6}" sibTransId="{F573F047-8ADA-4A41-9DF8-5F387C2B4F1B}"/>
    <dgm:cxn modelId="{2A9D2E85-DF88-C047-AF9C-F5D62E563E3A}" srcId="{E1B1429D-4A5E-A949-A061-F855CA38ED58}" destId="{117FD624-DCAB-5A45-8034-7DE1B6F12135}" srcOrd="2" destOrd="0" parTransId="{368E981A-C83B-9343-8B43-F512174D1A0C}" sibTransId="{6D05C7C9-055E-F04A-98E3-0EC2C198446A}"/>
    <dgm:cxn modelId="{D106CC48-3F6F-9941-A47D-5F40911DC28B}" type="presParOf" srcId="{3C043F52-C836-304C-BC6C-14B58041DFA1}" destId="{D7B49397-450B-7941-89FD-F9473C286989}" srcOrd="0" destOrd="0" presId="urn:microsoft.com/office/officeart/2005/8/layout/vList4"/>
    <dgm:cxn modelId="{5A406F7D-E7BC-2A40-A5D8-11560846CC9B}" type="presParOf" srcId="{D7B49397-450B-7941-89FD-F9473C286989}" destId="{1B2DF1EA-5DC8-474F-8804-AB552D825EBC}" srcOrd="0" destOrd="0" presId="urn:microsoft.com/office/officeart/2005/8/layout/vList4"/>
    <dgm:cxn modelId="{D30675C9-D7C7-EB4E-B539-01441068A2A1}" type="presParOf" srcId="{D7B49397-450B-7941-89FD-F9473C286989}" destId="{7672B6D2-C5F4-6D4F-9650-3B84EE50FFE8}" srcOrd="1" destOrd="0" presId="urn:microsoft.com/office/officeart/2005/8/layout/vList4"/>
    <dgm:cxn modelId="{2163F9CF-9C19-FC4F-9D81-EF6E25F5D0D0}" type="presParOf" srcId="{D7B49397-450B-7941-89FD-F9473C286989}" destId="{1BDCC7BE-4BE3-5242-A64C-DA2634774230}" srcOrd="2" destOrd="0" presId="urn:microsoft.com/office/officeart/2005/8/layout/vList4"/>
    <dgm:cxn modelId="{9AEA3241-C6B6-0940-A436-595A0CFE4291}" type="presParOf" srcId="{3C043F52-C836-304C-BC6C-14B58041DFA1}" destId="{913B2BEC-7911-5C44-8372-18F2376B86A0}" srcOrd="1" destOrd="0" presId="urn:microsoft.com/office/officeart/2005/8/layout/vList4"/>
    <dgm:cxn modelId="{0A7898F4-7217-E44B-90BF-16797EBDB873}" type="presParOf" srcId="{3C043F52-C836-304C-BC6C-14B58041DFA1}" destId="{7CB7E478-66C2-3441-9864-5175497DFC76}" srcOrd="2" destOrd="0" presId="urn:microsoft.com/office/officeart/2005/8/layout/vList4"/>
    <dgm:cxn modelId="{3E568579-2E4C-9C4D-878E-4A434D413861}" type="presParOf" srcId="{7CB7E478-66C2-3441-9864-5175497DFC76}" destId="{70168DC3-4310-8E49-A488-CFA8D13F8004}" srcOrd="0" destOrd="0" presId="urn:microsoft.com/office/officeart/2005/8/layout/vList4"/>
    <dgm:cxn modelId="{2312121D-DF51-5941-AAAF-1825E8D90893}" type="presParOf" srcId="{7CB7E478-66C2-3441-9864-5175497DFC76}" destId="{2A1BE29A-7704-B948-B861-6A0BD91B63A8}" srcOrd="1" destOrd="0" presId="urn:microsoft.com/office/officeart/2005/8/layout/vList4"/>
    <dgm:cxn modelId="{A42235CD-579A-1745-88D6-26E66A30EBCD}" type="presParOf" srcId="{7CB7E478-66C2-3441-9864-5175497DFC76}" destId="{62ACF665-0FC3-2F42-9F47-9D8E628E6821}" srcOrd="2" destOrd="0" presId="urn:microsoft.com/office/officeart/2005/8/layout/vList4"/>
    <dgm:cxn modelId="{A0E991C2-9A2E-ED47-99BD-D2C51E188730}" type="presParOf" srcId="{3C043F52-C836-304C-BC6C-14B58041DFA1}" destId="{EA840E70-17AB-A74E-8B7C-01F122F415BA}" srcOrd="3" destOrd="0" presId="urn:microsoft.com/office/officeart/2005/8/layout/vList4"/>
    <dgm:cxn modelId="{2AC829C9-295C-7949-946E-689CA2987116}" type="presParOf" srcId="{3C043F52-C836-304C-BC6C-14B58041DFA1}" destId="{EBDB1801-8786-FE45-86CE-3380C5318E98}" srcOrd="4" destOrd="0" presId="urn:microsoft.com/office/officeart/2005/8/layout/vList4"/>
    <dgm:cxn modelId="{D6E33228-9380-D34A-9E0C-699E939BC430}" type="presParOf" srcId="{EBDB1801-8786-FE45-86CE-3380C5318E98}" destId="{DB1EC228-1B86-3B47-9734-BE7A7C988F83}" srcOrd="0" destOrd="0" presId="urn:microsoft.com/office/officeart/2005/8/layout/vList4"/>
    <dgm:cxn modelId="{84A536DF-119C-6746-A996-A12BFCB43A4C}" type="presParOf" srcId="{EBDB1801-8786-FE45-86CE-3380C5318E98}" destId="{40F1C4AD-B959-1243-9A57-DAEABBA05152}" srcOrd="1" destOrd="0" presId="urn:microsoft.com/office/officeart/2005/8/layout/vList4"/>
    <dgm:cxn modelId="{2833EDAE-463B-EF47-B643-0068B16DD1BD}" type="presParOf" srcId="{EBDB1801-8786-FE45-86CE-3380C5318E98}" destId="{F28273B8-1634-2E40-8695-7A474FCAE10E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30B1F1D-289C-5241-8C7F-4F48DFF866D9}" type="doc">
      <dgm:prSet loTypeId="urn:microsoft.com/office/officeart/2009/3/layout/IncreasingArrowsProcess" loCatId="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12D0AE18-B219-8F48-849A-BDCEA9194063}">
      <dgm:prSet phldrT="[Texto]"/>
      <dgm:spPr/>
      <dgm:t>
        <a:bodyPr/>
        <a:lstStyle/>
        <a:p>
          <a:r>
            <a:rPr lang="es-ES" dirty="0" smtClean="0"/>
            <a:t>Mucosa</a:t>
          </a:r>
          <a:endParaRPr lang="es-ES" dirty="0"/>
        </a:p>
      </dgm:t>
    </dgm:pt>
    <dgm:pt modelId="{4973E2B3-8AB7-5942-9130-4AF2E2F046B2}" type="parTrans" cxnId="{39C47C7A-8EB3-7B49-96CB-F6405908D6F2}">
      <dgm:prSet/>
      <dgm:spPr/>
      <dgm:t>
        <a:bodyPr/>
        <a:lstStyle/>
        <a:p>
          <a:endParaRPr lang="es-ES"/>
        </a:p>
      </dgm:t>
    </dgm:pt>
    <dgm:pt modelId="{35A573D4-1ED5-974F-8866-706E571BE3A2}" type="sibTrans" cxnId="{39C47C7A-8EB3-7B49-96CB-F6405908D6F2}">
      <dgm:prSet/>
      <dgm:spPr/>
      <dgm:t>
        <a:bodyPr/>
        <a:lstStyle/>
        <a:p>
          <a:endParaRPr lang="es-ES"/>
        </a:p>
      </dgm:t>
    </dgm:pt>
    <dgm:pt modelId="{4808AF5F-1609-F04C-9C3A-460B8A1A056A}">
      <dgm:prSet phldrT="[Texto]"/>
      <dgm:spPr/>
      <dgm:t>
        <a:bodyPr/>
        <a:lstStyle/>
        <a:p>
          <a:r>
            <a:rPr lang="es-ES" dirty="0" smtClean="0"/>
            <a:t>Barrera física que inhibe la entrada de patógenos mediante enzimas y anticuerpos</a:t>
          </a:r>
          <a:endParaRPr lang="es-ES" dirty="0"/>
        </a:p>
      </dgm:t>
    </dgm:pt>
    <dgm:pt modelId="{D935B0D7-5F1A-324D-969D-343AD26DC2EA}" type="parTrans" cxnId="{26801CCA-F834-F54B-B619-A5134DBF6565}">
      <dgm:prSet/>
      <dgm:spPr/>
      <dgm:t>
        <a:bodyPr/>
        <a:lstStyle/>
        <a:p>
          <a:endParaRPr lang="es-ES"/>
        </a:p>
      </dgm:t>
    </dgm:pt>
    <dgm:pt modelId="{70A04132-1CD1-774F-8979-D2934AF8BDEF}" type="sibTrans" cxnId="{26801CCA-F834-F54B-B619-A5134DBF6565}">
      <dgm:prSet/>
      <dgm:spPr/>
      <dgm:t>
        <a:bodyPr/>
        <a:lstStyle/>
        <a:p>
          <a:endParaRPr lang="es-ES"/>
        </a:p>
      </dgm:t>
    </dgm:pt>
    <dgm:pt modelId="{0A759435-0E63-C244-A06E-4DF18ED76A63}">
      <dgm:prSet phldrT="[Texto]"/>
      <dgm:spPr/>
      <dgm:t>
        <a:bodyPr/>
        <a:lstStyle/>
        <a:p>
          <a:r>
            <a:rPr lang="es-ES" dirty="0" smtClean="0">
              <a:solidFill>
                <a:srgbClr val="000000"/>
              </a:solidFill>
            </a:rPr>
            <a:t>Escamas y piel</a:t>
          </a:r>
          <a:endParaRPr lang="es-ES" dirty="0">
            <a:solidFill>
              <a:srgbClr val="000000"/>
            </a:solidFill>
          </a:endParaRPr>
        </a:p>
      </dgm:t>
    </dgm:pt>
    <dgm:pt modelId="{22B62FF1-A284-2546-8941-CC349917BD7F}" type="parTrans" cxnId="{561C05AE-F04E-D544-AE7B-AB12DBC09728}">
      <dgm:prSet/>
      <dgm:spPr/>
      <dgm:t>
        <a:bodyPr/>
        <a:lstStyle/>
        <a:p>
          <a:endParaRPr lang="es-ES"/>
        </a:p>
      </dgm:t>
    </dgm:pt>
    <dgm:pt modelId="{BF8B99EB-84D0-414B-AEB8-60071810070C}" type="sibTrans" cxnId="{561C05AE-F04E-D544-AE7B-AB12DBC09728}">
      <dgm:prSet/>
      <dgm:spPr/>
      <dgm:t>
        <a:bodyPr/>
        <a:lstStyle/>
        <a:p>
          <a:endParaRPr lang="es-ES"/>
        </a:p>
      </dgm:t>
    </dgm:pt>
    <dgm:pt modelId="{50764974-7785-C048-AED7-C66E56E280F2}">
      <dgm:prSet phldrT="[Texto]"/>
      <dgm:spPr/>
      <dgm:t>
        <a:bodyPr/>
        <a:lstStyle/>
        <a:p>
          <a:r>
            <a:rPr lang="es-ES" dirty="0" smtClean="0"/>
            <a:t>Barrera física que protege al organismos de lesiones</a:t>
          </a:r>
          <a:endParaRPr lang="es-ES" dirty="0"/>
        </a:p>
      </dgm:t>
    </dgm:pt>
    <dgm:pt modelId="{DF06B167-F8BC-A643-8913-85386A4D3A0B}" type="parTrans" cxnId="{EF9BA6D9-879C-6E45-A1C1-C0E30CDC9713}">
      <dgm:prSet/>
      <dgm:spPr/>
      <dgm:t>
        <a:bodyPr/>
        <a:lstStyle/>
        <a:p>
          <a:endParaRPr lang="es-ES"/>
        </a:p>
      </dgm:t>
    </dgm:pt>
    <dgm:pt modelId="{70F8CF75-037E-9F46-B94B-D41232FC82A9}" type="sibTrans" cxnId="{EF9BA6D9-879C-6E45-A1C1-C0E30CDC9713}">
      <dgm:prSet/>
      <dgm:spPr/>
      <dgm:t>
        <a:bodyPr/>
        <a:lstStyle/>
        <a:p>
          <a:endParaRPr lang="es-ES"/>
        </a:p>
      </dgm:t>
    </dgm:pt>
    <dgm:pt modelId="{C8EE2E8A-DBA9-F34E-B37B-87D884D9755E}">
      <dgm:prSet phldrT="[Texto]"/>
      <dgm:spPr/>
      <dgm:t>
        <a:bodyPr/>
        <a:lstStyle/>
        <a:p>
          <a:r>
            <a:rPr lang="es-ES" dirty="0" smtClean="0"/>
            <a:t>Inflamación</a:t>
          </a:r>
          <a:endParaRPr lang="es-ES" dirty="0"/>
        </a:p>
      </dgm:t>
    </dgm:pt>
    <dgm:pt modelId="{E432268E-8B6B-794B-92BB-A7B3EE1D5799}" type="parTrans" cxnId="{5D144F34-528C-6048-88DE-DD1986D8B064}">
      <dgm:prSet/>
      <dgm:spPr/>
      <dgm:t>
        <a:bodyPr/>
        <a:lstStyle/>
        <a:p>
          <a:endParaRPr lang="es-ES"/>
        </a:p>
      </dgm:t>
    </dgm:pt>
    <dgm:pt modelId="{D371FE52-9E7D-C549-B010-C948DCAEB803}" type="sibTrans" cxnId="{5D144F34-528C-6048-88DE-DD1986D8B064}">
      <dgm:prSet/>
      <dgm:spPr/>
      <dgm:t>
        <a:bodyPr/>
        <a:lstStyle/>
        <a:p>
          <a:endParaRPr lang="es-ES"/>
        </a:p>
      </dgm:t>
    </dgm:pt>
    <dgm:pt modelId="{CC2501BF-2DEA-7245-808E-6415C06F2C25}">
      <dgm:prSet phldrT="[Texto]"/>
      <dgm:spPr/>
      <dgm:t>
        <a:bodyPr/>
        <a:lstStyle/>
        <a:p>
          <a:r>
            <a:rPr lang="es-ES" dirty="0" smtClean="0"/>
            <a:t>Respuesta celular no especifica a una proteína invasora de origen bacteriano, virus, parasito u hongos.</a:t>
          </a:r>
          <a:endParaRPr lang="es-ES" dirty="0"/>
        </a:p>
      </dgm:t>
    </dgm:pt>
    <dgm:pt modelId="{A8195050-670B-1149-9DB8-86CA10F3109A}" type="parTrans" cxnId="{907D7FD5-5C67-5E45-8582-A7C9EE72D84D}">
      <dgm:prSet/>
      <dgm:spPr/>
      <dgm:t>
        <a:bodyPr/>
        <a:lstStyle/>
        <a:p>
          <a:endParaRPr lang="es-ES"/>
        </a:p>
      </dgm:t>
    </dgm:pt>
    <dgm:pt modelId="{7271E5C8-B61E-8741-9CC2-DFE5691ADC5C}" type="sibTrans" cxnId="{907D7FD5-5C67-5E45-8582-A7C9EE72D84D}">
      <dgm:prSet/>
      <dgm:spPr/>
      <dgm:t>
        <a:bodyPr/>
        <a:lstStyle/>
        <a:p>
          <a:endParaRPr lang="es-ES"/>
        </a:p>
      </dgm:t>
    </dgm:pt>
    <dgm:pt modelId="{DBDB9691-7364-094F-B056-CC63EE162450}">
      <dgm:prSet/>
      <dgm:spPr/>
      <dgm:t>
        <a:bodyPr/>
        <a:lstStyle/>
        <a:p>
          <a:r>
            <a:rPr lang="es-ES" dirty="0" smtClean="0">
              <a:solidFill>
                <a:srgbClr val="000000"/>
              </a:solidFill>
            </a:rPr>
            <a:t>Anticuerpos</a:t>
          </a:r>
          <a:endParaRPr lang="es-ES" dirty="0">
            <a:solidFill>
              <a:srgbClr val="000000"/>
            </a:solidFill>
          </a:endParaRPr>
        </a:p>
      </dgm:t>
    </dgm:pt>
    <dgm:pt modelId="{C954D00D-3BEC-294C-9C6F-42224E62C2F5}" type="parTrans" cxnId="{46EA1FDA-BBEC-2440-9A40-8AC48E6B1C96}">
      <dgm:prSet/>
      <dgm:spPr/>
      <dgm:t>
        <a:bodyPr/>
        <a:lstStyle/>
        <a:p>
          <a:endParaRPr lang="es-ES"/>
        </a:p>
      </dgm:t>
    </dgm:pt>
    <dgm:pt modelId="{3A854764-3797-8643-98BE-41F1C8D2107E}" type="sibTrans" cxnId="{46EA1FDA-BBEC-2440-9A40-8AC48E6B1C96}">
      <dgm:prSet/>
      <dgm:spPr/>
      <dgm:t>
        <a:bodyPr/>
        <a:lstStyle/>
        <a:p>
          <a:endParaRPr lang="es-ES"/>
        </a:p>
      </dgm:t>
    </dgm:pt>
    <dgm:pt modelId="{032F97E2-CA8D-9B48-AE60-AEE8A4D57CB0}" type="pres">
      <dgm:prSet presAssocID="{B30B1F1D-289C-5241-8C7F-4F48DFF866D9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10A4A211-B4EB-6441-8925-9914DDBD365E}" type="pres">
      <dgm:prSet presAssocID="{12D0AE18-B219-8F48-849A-BDCEA9194063}" presName="parentText1" presStyleLbl="node1" presStyleIdx="0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EDE06B6-C8FC-C449-BBD1-5B5AB3A344FB}" type="pres">
      <dgm:prSet presAssocID="{12D0AE18-B219-8F48-849A-BDCEA9194063}" presName="childText1" presStyleLbl="solidAlignAcc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E3681A0-74F3-D04D-B7B6-2BEA6F13C8DB}" type="pres">
      <dgm:prSet presAssocID="{0A759435-0E63-C244-A06E-4DF18ED76A63}" presName="parentText2" presStyleLbl="node1" presStyleIdx="1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11BBB6A-1154-B243-947D-0F39FBD14550}" type="pres">
      <dgm:prSet presAssocID="{0A759435-0E63-C244-A06E-4DF18ED76A63}" presName="childText2" presStyleLbl="solidAlignAcc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80C8BFB-54A4-8D48-BC8C-73B8A8FB8989}" type="pres">
      <dgm:prSet presAssocID="{C8EE2E8A-DBA9-F34E-B37B-87D884D9755E}" presName="parentText3" presStyleLbl="node1" presStyleIdx="2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6D206CA-30D0-734E-9ABC-4696B6444DAF}" type="pres">
      <dgm:prSet presAssocID="{C8EE2E8A-DBA9-F34E-B37B-87D884D9755E}" presName="childText3" presStyleLbl="solidAlignAcc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4B365DE-1AC3-4E43-8250-85C7B6AE83C7}" type="pres">
      <dgm:prSet presAssocID="{DBDB9691-7364-094F-B056-CC63EE162450}" presName="parentText4" presStyleLbl="node1" presStyleIdx="3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D60DE02C-2620-004B-A69C-AA503C4A1372}" type="presOf" srcId="{50764974-7785-C048-AED7-C66E56E280F2}" destId="{B11BBB6A-1154-B243-947D-0F39FBD14550}" srcOrd="0" destOrd="0" presId="urn:microsoft.com/office/officeart/2009/3/layout/IncreasingArrowsProcess"/>
    <dgm:cxn modelId="{C52678F7-6B57-AB4D-AE4F-B74359C74572}" type="presOf" srcId="{12D0AE18-B219-8F48-849A-BDCEA9194063}" destId="{10A4A211-B4EB-6441-8925-9914DDBD365E}" srcOrd="0" destOrd="0" presId="urn:microsoft.com/office/officeart/2009/3/layout/IncreasingArrowsProcess"/>
    <dgm:cxn modelId="{5D144F34-528C-6048-88DE-DD1986D8B064}" srcId="{B30B1F1D-289C-5241-8C7F-4F48DFF866D9}" destId="{C8EE2E8A-DBA9-F34E-B37B-87D884D9755E}" srcOrd="2" destOrd="0" parTransId="{E432268E-8B6B-794B-92BB-A7B3EE1D5799}" sibTransId="{D371FE52-9E7D-C549-B010-C948DCAEB803}"/>
    <dgm:cxn modelId="{1B6FD855-2801-5B47-A72B-5EBBA0C72753}" type="presOf" srcId="{B30B1F1D-289C-5241-8C7F-4F48DFF866D9}" destId="{032F97E2-CA8D-9B48-AE60-AEE8A4D57CB0}" srcOrd="0" destOrd="0" presId="urn:microsoft.com/office/officeart/2009/3/layout/IncreasingArrowsProcess"/>
    <dgm:cxn modelId="{26801CCA-F834-F54B-B619-A5134DBF6565}" srcId="{12D0AE18-B219-8F48-849A-BDCEA9194063}" destId="{4808AF5F-1609-F04C-9C3A-460B8A1A056A}" srcOrd="0" destOrd="0" parTransId="{D935B0D7-5F1A-324D-969D-343AD26DC2EA}" sibTransId="{70A04132-1CD1-774F-8979-D2934AF8BDEF}"/>
    <dgm:cxn modelId="{EF9BA6D9-879C-6E45-A1C1-C0E30CDC9713}" srcId="{0A759435-0E63-C244-A06E-4DF18ED76A63}" destId="{50764974-7785-C048-AED7-C66E56E280F2}" srcOrd="0" destOrd="0" parTransId="{DF06B167-F8BC-A643-8913-85386A4D3A0B}" sibTransId="{70F8CF75-037E-9F46-B94B-D41232FC82A9}"/>
    <dgm:cxn modelId="{DE20DD29-5690-874A-815B-5AEEEA3AF2B4}" type="presOf" srcId="{C8EE2E8A-DBA9-F34E-B37B-87D884D9755E}" destId="{C80C8BFB-54A4-8D48-BC8C-73B8A8FB8989}" srcOrd="0" destOrd="0" presId="urn:microsoft.com/office/officeart/2009/3/layout/IncreasingArrowsProcess"/>
    <dgm:cxn modelId="{46EA1FDA-BBEC-2440-9A40-8AC48E6B1C96}" srcId="{B30B1F1D-289C-5241-8C7F-4F48DFF866D9}" destId="{DBDB9691-7364-094F-B056-CC63EE162450}" srcOrd="3" destOrd="0" parTransId="{C954D00D-3BEC-294C-9C6F-42224E62C2F5}" sibTransId="{3A854764-3797-8643-98BE-41F1C8D2107E}"/>
    <dgm:cxn modelId="{561C05AE-F04E-D544-AE7B-AB12DBC09728}" srcId="{B30B1F1D-289C-5241-8C7F-4F48DFF866D9}" destId="{0A759435-0E63-C244-A06E-4DF18ED76A63}" srcOrd="1" destOrd="0" parTransId="{22B62FF1-A284-2546-8941-CC349917BD7F}" sibTransId="{BF8B99EB-84D0-414B-AEB8-60071810070C}"/>
    <dgm:cxn modelId="{881959A3-6E49-B84F-B53C-65AE53C98FD0}" type="presOf" srcId="{CC2501BF-2DEA-7245-808E-6415C06F2C25}" destId="{76D206CA-30D0-734E-9ABC-4696B6444DAF}" srcOrd="0" destOrd="0" presId="urn:microsoft.com/office/officeart/2009/3/layout/IncreasingArrowsProcess"/>
    <dgm:cxn modelId="{39C47C7A-8EB3-7B49-96CB-F6405908D6F2}" srcId="{B30B1F1D-289C-5241-8C7F-4F48DFF866D9}" destId="{12D0AE18-B219-8F48-849A-BDCEA9194063}" srcOrd="0" destOrd="0" parTransId="{4973E2B3-8AB7-5942-9130-4AF2E2F046B2}" sibTransId="{35A573D4-1ED5-974F-8866-706E571BE3A2}"/>
    <dgm:cxn modelId="{CDF12F9B-1C8D-DC49-A496-D373076C6452}" type="presOf" srcId="{0A759435-0E63-C244-A06E-4DF18ED76A63}" destId="{7E3681A0-74F3-D04D-B7B6-2BEA6F13C8DB}" srcOrd="0" destOrd="0" presId="urn:microsoft.com/office/officeart/2009/3/layout/IncreasingArrowsProcess"/>
    <dgm:cxn modelId="{3062444D-36B4-BD4D-94A4-BE4710243D80}" type="presOf" srcId="{DBDB9691-7364-094F-B056-CC63EE162450}" destId="{74B365DE-1AC3-4E43-8250-85C7B6AE83C7}" srcOrd="0" destOrd="0" presId="urn:microsoft.com/office/officeart/2009/3/layout/IncreasingArrowsProcess"/>
    <dgm:cxn modelId="{89AFA4C9-DE6A-754E-AC7B-1F858A4E5ED3}" type="presOf" srcId="{4808AF5F-1609-F04C-9C3A-460B8A1A056A}" destId="{5EDE06B6-C8FC-C449-BBD1-5B5AB3A344FB}" srcOrd="0" destOrd="0" presId="urn:microsoft.com/office/officeart/2009/3/layout/IncreasingArrowsProcess"/>
    <dgm:cxn modelId="{907D7FD5-5C67-5E45-8582-A7C9EE72D84D}" srcId="{C8EE2E8A-DBA9-F34E-B37B-87D884D9755E}" destId="{CC2501BF-2DEA-7245-808E-6415C06F2C25}" srcOrd="0" destOrd="0" parTransId="{A8195050-670B-1149-9DB8-86CA10F3109A}" sibTransId="{7271E5C8-B61E-8741-9CC2-DFE5691ADC5C}"/>
    <dgm:cxn modelId="{BE478C11-5C9B-F94A-ACDF-509789ED8C34}" type="presParOf" srcId="{032F97E2-CA8D-9B48-AE60-AEE8A4D57CB0}" destId="{10A4A211-B4EB-6441-8925-9914DDBD365E}" srcOrd="0" destOrd="0" presId="urn:microsoft.com/office/officeart/2009/3/layout/IncreasingArrowsProcess"/>
    <dgm:cxn modelId="{409F3364-527A-2E4A-9B53-C03DAA01E7BF}" type="presParOf" srcId="{032F97E2-CA8D-9B48-AE60-AEE8A4D57CB0}" destId="{5EDE06B6-C8FC-C449-BBD1-5B5AB3A344FB}" srcOrd="1" destOrd="0" presId="urn:microsoft.com/office/officeart/2009/3/layout/IncreasingArrowsProcess"/>
    <dgm:cxn modelId="{4B3D441B-5211-B34B-903B-807ED751E094}" type="presParOf" srcId="{032F97E2-CA8D-9B48-AE60-AEE8A4D57CB0}" destId="{7E3681A0-74F3-D04D-B7B6-2BEA6F13C8DB}" srcOrd="2" destOrd="0" presId="urn:microsoft.com/office/officeart/2009/3/layout/IncreasingArrowsProcess"/>
    <dgm:cxn modelId="{7ED770EE-145B-B942-BAC5-F13F54A25A2C}" type="presParOf" srcId="{032F97E2-CA8D-9B48-AE60-AEE8A4D57CB0}" destId="{B11BBB6A-1154-B243-947D-0F39FBD14550}" srcOrd="3" destOrd="0" presId="urn:microsoft.com/office/officeart/2009/3/layout/IncreasingArrowsProcess"/>
    <dgm:cxn modelId="{63AF2BB5-4E9A-E44C-82CE-8A1F61B4B631}" type="presParOf" srcId="{032F97E2-CA8D-9B48-AE60-AEE8A4D57CB0}" destId="{C80C8BFB-54A4-8D48-BC8C-73B8A8FB8989}" srcOrd="4" destOrd="0" presId="urn:microsoft.com/office/officeart/2009/3/layout/IncreasingArrowsProcess"/>
    <dgm:cxn modelId="{368E2193-9744-F74B-B396-146AE7C83E07}" type="presParOf" srcId="{032F97E2-CA8D-9B48-AE60-AEE8A4D57CB0}" destId="{76D206CA-30D0-734E-9ABC-4696B6444DAF}" srcOrd="5" destOrd="0" presId="urn:microsoft.com/office/officeart/2009/3/layout/IncreasingArrowsProcess"/>
    <dgm:cxn modelId="{B6CDC418-29A1-F647-B74E-522890E9140B}" type="presParOf" srcId="{032F97E2-CA8D-9B48-AE60-AEE8A4D57CB0}" destId="{74B365DE-1AC3-4E43-8250-85C7B6AE83C7}" srcOrd="6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C5B5915C-C974-FD41-8654-B4E4A3F48BFC}" type="doc">
      <dgm:prSet loTypeId="urn:microsoft.com/office/officeart/2005/8/layout/default" loCatId="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s-ES_tradnl"/>
        </a:p>
      </dgm:t>
    </dgm:pt>
    <dgm:pt modelId="{71D49E46-DAC2-D34D-9204-DD18D806A856}">
      <dgm:prSet phldrT="[Texto]"/>
      <dgm:spPr/>
      <dgm:t>
        <a:bodyPr/>
        <a:lstStyle/>
        <a:p>
          <a:r>
            <a:rPr lang="es-ES_tradnl" dirty="0" smtClean="0"/>
            <a:t>Disminución de masa muscular</a:t>
          </a:r>
          <a:endParaRPr lang="es-ES_tradnl" dirty="0"/>
        </a:p>
      </dgm:t>
    </dgm:pt>
    <dgm:pt modelId="{6F40806B-5597-F841-B358-776B5412EABD}" type="parTrans" cxnId="{0477D4B5-08C1-AE41-8DE5-A307A71D4438}">
      <dgm:prSet/>
      <dgm:spPr/>
      <dgm:t>
        <a:bodyPr/>
        <a:lstStyle/>
        <a:p>
          <a:endParaRPr lang="es-ES_tradnl"/>
        </a:p>
      </dgm:t>
    </dgm:pt>
    <dgm:pt modelId="{BEE13D01-6395-5E48-BB4D-3928AB0149F3}" type="sibTrans" cxnId="{0477D4B5-08C1-AE41-8DE5-A307A71D4438}">
      <dgm:prSet/>
      <dgm:spPr/>
      <dgm:t>
        <a:bodyPr/>
        <a:lstStyle/>
        <a:p>
          <a:endParaRPr lang="es-ES_tradnl"/>
        </a:p>
      </dgm:t>
    </dgm:pt>
    <dgm:pt modelId="{B301AA6F-F664-024E-B963-4A4E52FE1203}">
      <dgm:prSet phldrT="[Texto]"/>
      <dgm:spPr/>
      <dgm:t>
        <a:bodyPr/>
        <a:lstStyle/>
        <a:p>
          <a:r>
            <a:rPr lang="es-ES_tradnl" dirty="0" smtClean="0"/>
            <a:t>Nado errático</a:t>
          </a:r>
          <a:endParaRPr lang="es-ES_tradnl" dirty="0"/>
        </a:p>
      </dgm:t>
    </dgm:pt>
    <dgm:pt modelId="{F8E93680-0B4D-FA42-9854-7C18BEBA4E0D}" type="parTrans" cxnId="{51561318-3A28-BE4D-A4C6-F4CCCEBAB948}">
      <dgm:prSet/>
      <dgm:spPr/>
      <dgm:t>
        <a:bodyPr/>
        <a:lstStyle/>
        <a:p>
          <a:endParaRPr lang="es-ES_tradnl"/>
        </a:p>
      </dgm:t>
    </dgm:pt>
    <dgm:pt modelId="{7AE42916-86E9-264E-B6E1-705BD506CEB0}" type="sibTrans" cxnId="{51561318-3A28-BE4D-A4C6-F4CCCEBAB948}">
      <dgm:prSet/>
      <dgm:spPr/>
      <dgm:t>
        <a:bodyPr/>
        <a:lstStyle/>
        <a:p>
          <a:endParaRPr lang="es-ES_tradnl"/>
        </a:p>
      </dgm:t>
    </dgm:pt>
    <dgm:pt modelId="{CA03527A-684B-5548-940F-2475406D61AC}">
      <dgm:prSet phldrT="[Texto]"/>
      <dgm:spPr/>
      <dgm:t>
        <a:bodyPr/>
        <a:lstStyle/>
        <a:p>
          <a:r>
            <a:rPr lang="es-ES_tradnl" dirty="0" smtClean="0"/>
            <a:t>Disminución de apetito</a:t>
          </a:r>
          <a:endParaRPr lang="es-ES_tradnl" dirty="0"/>
        </a:p>
      </dgm:t>
    </dgm:pt>
    <dgm:pt modelId="{190289DF-1124-F541-9DF8-A75A92C92F64}" type="parTrans" cxnId="{8A1A9AA4-F8CF-C24B-8177-C30999263FB9}">
      <dgm:prSet/>
      <dgm:spPr/>
      <dgm:t>
        <a:bodyPr/>
        <a:lstStyle/>
        <a:p>
          <a:endParaRPr lang="es-ES_tradnl"/>
        </a:p>
      </dgm:t>
    </dgm:pt>
    <dgm:pt modelId="{35B10428-0E12-F346-AA47-2973C5C99AF7}" type="sibTrans" cxnId="{8A1A9AA4-F8CF-C24B-8177-C30999263FB9}">
      <dgm:prSet/>
      <dgm:spPr/>
      <dgm:t>
        <a:bodyPr/>
        <a:lstStyle/>
        <a:p>
          <a:endParaRPr lang="es-ES_tradnl"/>
        </a:p>
      </dgm:t>
    </dgm:pt>
    <dgm:pt modelId="{08919212-CD8F-974E-8EF5-2F215300824F}">
      <dgm:prSet phldrT="[Texto]"/>
      <dgm:spPr/>
      <dgm:t>
        <a:bodyPr/>
        <a:lstStyle/>
        <a:p>
          <a:r>
            <a:rPr lang="es-ES_tradnl" dirty="0" smtClean="0"/>
            <a:t>Animales débiles</a:t>
          </a:r>
          <a:endParaRPr lang="es-ES_tradnl" dirty="0"/>
        </a:p>
      </dgm:t>
    </dgm:pt>
    <dgm:pt modelId="{6BBA126B-2F42-B346-8E39-A1C6FECBEF7B}" type="parTrans" cxnId="{92AD8ED9-0180-B24F-8565-0E667A0196FE}">
      <dgm:prSet/>
      <dgm:spPr/>
      <dgm:t>
        <a:bodyPr/>
        <a:lstStyle/>
        <a:p>
          <a:endParaRPr lang="es-ES_tradnl"/>
        </a:p>
      </dgm:t>
    </dgm:pt>
    <dgm:pt modelId="{C6283C9B-251D-924C-8C4F-A304FB7A8795}" type="sibTrans" cxnId="{92AD8ED9-0180-B24F-8565-0E667A0196FE}">
      <dgm:prSet/>
      <dgm:spPr/>
      <dgm:t>
        <a:bodyPr/>
        <a:lstStyle/>
        <a:p>
          <a:endParaRPr lang="es-ES_tradnl"/>
        </a:p>
      </dgm:t>
    </dgm:pt>
    <dgm:pt modelId="{FA8C86D6-98C5-734B-8061-A63356A0BB90}">
      <dgm:prSet phldrT="[Texto]"/>
      <dgm:spPr/>
      <dgm:t>
        <a:bodyPr/>
        <a:lstStyle/>
        <a:p>
          <a:r>
            <a:rPr lang="es-ES_tradnl" dirty="0" smtClean="0"/>
            <a:t>Alteraciones en las barreras contra enfermedades</a:t>
          </a:r>
          <a:endParaRPr lang="es-ES_tradnl" dirty="0"/>
        </a:p>
      </dgm:t>
    </dgm:pt>
    <dgm:pt modelId="{A4AE4708-49E9-1143-AD76-4A9FF23A6A1E}" type="parTrans" cxnId="{6AE4B1CD-BA93-4E4C-8173-A6338B5CA69D}">
      <dgm:prSet/>
      <dgm:spPr/>
      <dgm:t>
        <a:bodyPr/>
        <a:lstStyle/>
        <a:p>
          <a:endParaRPr lang="es-ES_tradnl"/>
        </a:p>
      </dgm:t>
    </dgm:pt>
    <dgm:pt modelId="{F1B3A5AE-E730-D249-B363-02DE6400E172}" type="sibTrans" cxnId="{6AE4B1CD-BA93-4E4C-8173-A6338B5CA69D}">
      <dgm:prSet/>
      <dgm:spPr/>
      <dgm:t>
        <a:bodyPr/>
        <a:lstStyle/>
        <a:p>
          <a:endParaRPr lang="es-ES_tradnl"/>
        </a:p>
      </dgm:t>
    </dgm:pt>
    <dgm:pt modelId="{5A8802FC-4A29-4444-AEF6-ED6A6B0C763F}" type="pres">
      <dgm:prSet presAssocID="{C5B5915C-C974-FD41-8654-B4E4A3F48BF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49EEF265-9BA6-914B-9CEC-C4FD688A7DA9}" type="pres">
      <dgm:prSet presAssocID="{71D49E46-DAC2-D34D-9204-DD18D806A856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345BD206-102A-FD49-B675-E6D8C4F1E2DD}" type="pres">
      <dgm:prSet presAssocID="{BEE13D01-6395-5E48-BB4D-3928AB0149F3}" presName="sibTrans" presStyleCnt="0"/>
      <dgm:spPr/>
    </dgm:pt>
    <dgm:pt modelId="{0D73899A-D296-3148-8467-16E114367F35}" type="pres">
      <dgm:prSet presAssocID="{B301AA6F-F664-024E-B963-4A4E52FE1203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12863B26-A765-FE49-A3C0-6083656D936F}" type="pres">
      <dgm:prSet presAssocID="{7AE42916-86E9-264E-B6E1-705BD506CEB0}" presName="sibTrans" presStyleCnt="0"/>
      <dgm:spPr/>
    </dgm:pt>
    <dgm:pt modelId="{2E3E8378-9B9B-C94B-A0FE-13D5E198F706}" type="pres">
      <dgm:prSet presAssocID="{CA03527A-684B-5548-940F-2475406D61AC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1B3A76FF-21F6-BE43-A9B5-BA33D640F4AF}" type="pres">
      <dgm:prSet presAssocID="{35B10428-0E12-F346-AA47-2973C5C99AF7}" presName="sibTrans" presStyleCnt="0"/>
      <dgm:spPr/>
    </dgm:pt>
    <dgm:pt modelId="{DD164A16-61BE-7543-A15A-DC44F1B61E0C}" type="pres">
      <dgm:prSet presAssocID="{08919212-CD8F-974E-8EF5-2F215300824F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772D2947-ACB1-F445-9883-2A36D93AD1DE}" type="pres">
      <dgm:prSet presAssocID="{C6283C9B-251D-924C-8C4F-A304FB7A8795}" presName="sibTrans" presStyleCnt="0"/>
      <dgm:spPr/>
    </dgm:pt>
    <dgm:pt modelId="{110A387E-CE2B-F040-8B8E-7B5EFFB90FB6}" type="pres">
      <dgm:prSet presAssocID="{FA8C86D6-98C5-734B-8061-A63356A0BB90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6AE4B1CD-BA93-4E4C-8173-A6338B5CA69D}" srcId="{C5B5915C-C974-FD41-8654-B4E4A3F48BFC}" destId="{FA8C86D6-98C5-734B-8061-A63356A0BB90}" srcOrd="4" destOrd="0" parTransId="{A4AE4708-49E9-1143-AD76-4A9FF23A6A1E}" sibTransId="{F1B3A5AE-E730-D249-B363-02DE6400E172}"/>
    <dgm:cxn modelId="{DCA3FA95-F9AE-F94B-80C1-9F77A996BD21}" type="presOf" srcId="{FA8C86D6-98C5-734B-8061-A63356A0BB90}" destId="{110A387E-CE2B-F040-8B8E-7B5EFFB90FB6}" srcOrd="0" destOrd="0" presId="urn:microsoft.com/office/officeart/2005/8/layout/default"/>
    <dgm:cxn modelId="{844084DA-5B6D-9347-94D1-ECAB15AF7A46}" type="presOf" srcId="{08919212-CD8F-974E-8EF5-2F215300824F}" destId="{DD164A16-61BE-7543-A15A-DC44F1B61E0C}" srcOrd="0" destOrd="0" presId="urn:microsoft.com/office/officeart/2005/8/layout/default"/>
    <dgm:cxn modelId="{92AD8ED9-0180-B24F-8565-0E667A0196FE}" srcId="{C5B5915C-C974-FD41-8654-B4E4A3F48BFC}" destId="{08919212-CD8F-974E-8EF5-2F215300824F}" srcOrd="3" destOrd="0" parTransId="{6BBA126B-2F42-B346-8E39-A1C6FECBEF7B}" sibTransId="{C6283C9B-251D-924C-8C4F-A304FB7A8795}"/>
    <dgm:cxn modelId="{8A1A9AA4-F8CF-C24B-8177-C30999263FB9}" srcId="{C5B5915C-C974-FD41-8654-B4E4A3F48BFC}" destId="{CA03527A-684B-5548-940F-2475406D61AC}" srcOrd="2" destOrd="0" parTransId="{190289DF-1124-F541-9DF8-A75A92C92F64}" sibTransId="{35B10428-0E12-F346-AA47-2973C5C99AF7}"/>
    <dgm:cxn modelId="{51561318-3A28-BE4D-A4C6-F4CCCEBAB948}" srcId="{C5B5915C-C974-FD41-8654-B4E4A3F48BFC}" destId="{B301AA6F-F664-024E-B963-4A4E52FE1203}" srcOrd="1" destOrd="0" parTransId="{F8E93680-0B4D-FA42-9854-7C18BEBA4E0D}" sibTransId="{7AE42916-86E9-264E-B6E1-705BD506CEB0}"/>
    <dgm:cxn modelId="{B86488D2-992D-624B-91B9-B7FAAB8807A9}" type="presOf" srcId="{CA03527A-684B-5548-940F-2475406D61AC}" destId="{2E3E8378-9B9B-C94B-A0FE-13D5E198F706}" srcOrd="0" destOrd="0" presId="urn:microsoft.com/office/officeart/2005/8/layout/default"/>
    <dgm:cxn modelId="{2CCE6C9F-E6D8-C64B-A4B2-353F6A51C08C}" type="presOf" srcId="{B301AA6F-F664-024E-B963-4A4E52FE1203}" destId="{0D73899A-D296-3148-8467-16E114367F35}" srcOrd="0" destOrd="0" presId="urn:microsoft.com/office/officeart/2005/8/layout/default"/>
    <dgm:cxn modelId="{0477D4B5-08C1-AE41-8DE5-A307A71D4438}" srcId="{C5B5915C-C974-FD41-8654-B4E4A3F48BFC}" destId="{71D49E46-DAC2-D34D-9204-DD18D806A856}" srcOrd="0" destOrd="0" parTransId="{6F40806B-5597-F841-B358-776B5412EABD}" sibTransId="{BEE13D01-6395-5E48-BB4D-3928AB0149F3}"/>
    <dgm:cxn modelId="{6C6481C0-0A16-0A4E-8469-6B71E7EA94EB}" type="presOf" srcId="{C5B5915C-C974-FD41-8654-B4E4A3F48BFC}" destId="{5A8802FC-4A29-4444-AEF6-ED6A6B0C763F}" srcOrd="0" destOrd="0" presId="urn:microsoft.com/office/officeart/2005/8/layout/default"/>
    <dgm:cxn modelId="{17B21796-D8CB-314B-A371-B599F5D1BD74}" type="presOf" srcId="{71D49E46-DAC2-D34D-9204-DD18D806A856}" destId="{49EEF265-9BA6-914B-9CEC-C4FD688A7DA9}" srcOrd="0" destOrd="0" presId="urn:microsoft.com/office/officeart/2005/8/layout/default"/>
    <dgm:cxn modelId="{06F71605-89A1-1F43-A93D-C7EE32B125F3}" type="presParOf" srcId="{5A8802FC-4A29-4444-AEF6-ED6A6B0C763F}" destId="{49EEF265-9BA6-914B-9CEC-C4FD688A7DA9}" srcOrd="0" destOrd="0" presId="urn:microsoft.com/office/officeart/2005/8/layout/default"/>
    <dgm:cxn modelId="{9402AB87-B0FA-8746-8262-BA0E243B9189}" type="presParOf" srcId="{5A8802FC-4A29-4444-AEF6-ED6A6B0C763F}" destId="{345BD206-102A-FD49-B675-E6D8C4F1E2DD}" srcOrd="1" destOrd="0" presId="urn:microsoft.com/office/officeart/2005/8/layout/default"/>
    <dgm:cxn modelId="{CEC4AB8D-8A12-0946-A603-75E13813C73E}" type="presParOf" srcId="{5A8802FC-4A29-4444-AEF6-ED6A6B0C763F}" destId="{0D73899A-D296-3148-8467-16E114367F35}" srcOrd="2" destOrd="0" presId="urn:microsoft.com/office/officeart/2005/8/layout/default"/>
    <dgm:cxn modelId="{BC66D77D-C0F1-F34C-B9C6-EC746A4F22DE}" type="presParOf" srcId="{5A8802FC-4A29-4444-AEF6-ED6A6B0C763F}" destId="{12863B26-A765-FE49-A3C0-6083656D936F}" srcOrd="3" destOrd="0" presId="urn:microsoft.com/office/officeart/2005/8/layout/default"/>
    <dgm:cxn modelId="{8FD8324B-06E1-8F4B-BDD8-30A4F9B7A995}" type="presParOf" srcId="{5A8802FC-4A29-4444-AEF6-ED6A6B0C763F}" destId="{2E3E8378-9B9B-C94B-A0FE-13D5E198F706}" srcOrd="4" destOrd="0" presId="urn:microsoft.com/office/officeart/2005/8/layout/default"/>
    <dgm:cxn modelId="{65D5B13E-1E66-FF43-AA72-5E6F1B257CA5}" type="presParOf" srcId="{5A8802FC-4A29-4444-AEF6-ED6A6B0C763F}" destId="{1B3A76FF-21F6-BE43-A9B5-BA33D640F4AF}" srcOrd="5" destOrd="0" presId="urn:microsoft.com/office/officeart/2005/8/layout/default"/>
    <dgm:cxn modelId="{0885C8C9-4C18-2D4C-BF3C-7C075FD0733A}" type="presParOf" srcId="{5A8802FC-4A29-4444-AEF6-ED6A6B0C763F}" destId="{DD164A16-61BE-7543-A15A-DC44F1B61E0C}" srcOrd="6" destOrd="0" presId="urn:microsoft.com/office/officeart/2005/8/layout/default"/>
    <dgm:cxn modelId="{8AFA8E52-3B58-E643-A4CC-068FC200C37A}" type="presParOf" srcId="{5A8802FC-4A29-4444-AEF6-ED6A6B0C763F}" destId="{772D2947-ACB1-F445-9883-2A36D93AD1DE}" srcOrd="7" destOrd="0" presId="urn:microsoft.com/office/officeart/2005/8/layout/default"/>
    <dgm:cxn modelId="{A45EA138-6143-DA42-9B65-2B090A3F8D32}" type="presParOf" srcId="{5A8802FC-4A29-4444-AEF6-ED6A6B0C763F}" destId="{110A387E-CE2B-F040-8B8E-7B5EFFB90FB6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8C622A45-5157-414F-AAAE-0D18555ECBB0}" type="doc">
      <dgm:prSet loTypeId="urn:microsoft.com/office/officeart/2005/8/layout/chevron2" loCatId="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s-ES_tradnl"/>
        </a:p>
      </dgm:t>
    </dgm:pt>
    <dgm:pt modelId="{17F42014-59AB-624E-800E-8B1986494D02}">
      <dgm:prSet phldrT="[Texto]" phldr="1"/>
      <dgm:spPr/>
      <dgm:t>
        <a:bodyPr/>
        <a:lstStyle/>
        <a:p>
          <a:endParaRPr lang="es-ES_tradnl"/>
        </a:p>
      </dgm:t>
    </dgm:pt>
    <dgm:pt modelId="{86CDBBD3-1AEB-1249-AD27-C2CEA0854887}" type="parTrans" cxnId="{38BB9390-2103-CE4E-A559-BACB059AE678}">
      <dgm:prSet/>
      <dgm:spPr/>
      <dgm:t>
        <a:bodyPr/>
        <a:lstStyle/>
        <a:p>
          <a:endParaRPr lang="es-ES_tradnl"/>
        </a:p>
      </dgm:t>
    </dgm:pt>
    <dgm:pt modelId="{5F0132DE-74BB-084C-9B59-5DE9C5F3C71A}" type="sibTrans" cxnId="{38BB9390-2103-CE4E-A559-BACB059AE678}">
      <dgm:prSet/>
      <dgm:spPr/>
      <dgm:t>
        <a:bodyPr/>
        <a:lstStyle/>
        <a:p>
          <a:endParaRPr lang="es-ES_tradnl"/>
        </a:p>
      </dgm:t>
    </dgm:pt>
    <dgm:pt modelId="{07F058BE-FBBB-2040-9796-6BD18CC678E1}">
      <dgm:prSet phldrT="[Texto]"/>
      <dgm:spPr/>
      <dgm:t>
        <a:bodyPr/>
        <a:lstStyle/>
        <a:p>
          <a:r>
            <a:rPr lang="es-ES_tradnl" dirty="0" smtClean="0"/>
            <a:t>Observación</a:t>
          </a:r>
          <a:endParaRPr lang="es-ES_tradnl" dirty="0"/>
        </a:p>
      </dgm:t>
    </dgm:pt>
    <dgm:pt modelId="{9462E9D4-7E5F-944E-A325-5DA30E3ADABE}" type="parTrans" cxnId="{8AA0242A-D005-D14E-9DAD-1897D7C8D52A}">
      <dgm:prSet/>
      <dgm:spPr/>
      <dgm:t>
        <a:bodyPr/>
        <a:lstStyle/>
        <a:p>
          <a:endParaRPr lang="es-ES_tradnl"/>
        </a:p>
      </dgm:t>
    </dgm:pt>
    <dgm:pt modelId="{C1714050-91BD-5B46-92C5-5B36A9EFAEE9}" type="sibTrans" cxnId="{8AA0242A-D005-D14E-9DAD-1897D7C8D52A}">
      <dgm:prSet/>
      <dgm:spPr/>
      <dgm:t>
        <a:bodyPr/>
        <a:lstStyle/>
        <a:p>
          <a:endParaRPr lang="es-ES_tradnl"/>
        </a:p>
      </dgm:t>
    </dgm:pt>
    <dgm:pt modelId="{442A1F81-371B-B040-8F7D-FEE20A80E702}">
      <dgm:prSet phldrT="[Texto]" phldr="1"/>
      <dgm:spPr/>
      <dgm:t>
        <a:bodyPr/>
        <a:lstStyle/>
        <a:p>
          <a:endParaRPr lang="es-ES_tradnl"/>
        </a:p>
      </dgm:t>
    </dgm:pt>
    <dgm:pt modelId="{68E466FB-6285-9248-9A56-B8D9D1522E07}" type="parTrans" cxnId="{C005A66F-5759-024B-AB83-CBF1C7D27CF5}">
      <dgm:prSet/>
      <dgm:spPr/>
      <dgm:t>
        <a:bodyPr/>
        <a:lstStyle/>
        <a:p>
          <a:endParaRPr lang="es-ES_tradnl"/>
        </a:p>
      </dgm:t>
    </dgm:pt>
    <dgm:pt modelId="{F195B8B7-FA59-2049-A355-CBB9CE221564}" type="sibTrans" cxnId="{C005A66F-5759-024B-AB83-CBF1C7D27CF5}">
      <dgm:prSet/>
      <dgm:spPr/>
      <dgm:t>
        <a:bodyPr/>
        <a:lstStyle/>
        <a:p>
          <a:endParaRPr lang="es-ES_tradnl"/>
        </a:p>
      </dgm:t>
    </dgm:pt>
    <dgm:pt modelId="{DF38DFBC-43B9-3443-A37C-3D5A610AFFE8}">
      <dgm:prSet phldrT="[Texto]"/>
      <dgm:spPr/>
      <dgm:t>
        <a:bodyPr/>
        <a:lstStyle/>
        <a:p>
          <a:r>
            <a:rPr lang="es-ES_tradnl" dirty="0" smtClean="0"/>
            <a:t>Selección de muestras</a:t>
          </a:r>
          <a:endParaRPr lang="es-ES_tradnl" dirty="0"/>
        </a:p>
      </dgm:t>
    </dgm:pt>
    <dgm:pt modelId="{595803A3-55A0-154E-8FB1-B2C372A78C36}" type="parTrans" cxnId="{FB3D0C28-8BB4-8445-A449-FCACE6A8DFB1}">
      <dgm:prSet/>
      <dgm:spPr/>
      <dgm:t>
        <a:bodyPr/>
        <a:lstStyle/>
        <a:p>
          <a:endParaRPr lang="es-ES_tradnl"/>
        </a:p>
      </dgm:t>
    </dgm:pt>
    <dgm:pt modelId="{3CF8F5CF-0FC9-5F45-A55A-739BEBCAE438}" type="sibTrans" cxnId="{FB3D0C28-8BB4-8445-A449-FCACE6A8DFB1}">
      <dgm:prSet/>
      <dgm:spPr/>
      <dgm:t>
        <a:bodyPr/>
        <a:lstStyle/>
        <a:p>
          <a:endParaRPr lang="es-ES_tradnl"/>
        </a:p>
      </dgm:t>
    </dgm:pt>
    <dgm:pt modelId="{D23F5EF7-AE37-D849-B314-EFF752AF54EA}">
      <dgm:prSet phldrT="[Texto]" phldr="1"/>
      <dgm:spPr/>
      <dgm:t>
        <a:bodyPr/>
        <a:lstStyle/>
        <a:p>
          <a:endParaRPr lang="es-ES_tradnl"/>
        </a:p>
      </dgm:t>
    </dgm:pt>
    <dgm:pt modelId="{7DA6B3AF-2D2F-4C4E-818D-6228329B9F1B}" type="parTrans" cxnId="{C4300946-219C-A648-A54C-CB2E2E9E7BC4}">
      <dgm:prSet/>
      <dgm:spPr/>
      <dgm:t>
        <a:bodyPr/>
        <a:lstStyle/>
        <a:p>
          <a:endParaRPr lang="es-ES_tradnl"/>
        </a:p>
      </dgm:t>
    </dgm:pt>
    <dgm:pt modelId="{022733FA-4AC4-3648-AAC8-357137122F4E}" type="sibTrans" cxnId="{C4300946-219C-A648-A54C-CB2E2E9E7BC4}">
      <dgm:prSet/>
      <dgm:spPr/>
      <dgm:t>
        <a:bodyPr/>
        <a:lstStyle/>
        <a:p>
          <a:endParaRPr lang="es-ES_tradnl"/>
        </a:p>
      </dgm:t>
    </dgm:pt>
    <dgm:pt modelId="{F1E98983-A9AA-8248-824F-C510A38D4469}">
      <dgm:prSet phldrT="[Texto]"/>
      <dgm:spPr/>
      <dgm:t>
        <a:bodyPr/>
        <a:lstStyle/>
        <a:p>
          <a:r>
            <a:rPr lang="es-ES_tradnl" dirty="0" smtClean="0"/>
            <a:t>Análisis</a:t>
          </a:r>
          <a:endParaRPr lang="es-ES_tradnl" dirty="0"/>
        </a:p>
      </dgm:t>
    </dgm:pt>
    <dgm:pt modelId="{8CD7733E-656F-E04C-82B7-187C05D7DA69}" type="parTrans" cxnId="{458B2B80-0851-B74B-8563-71BDA56FDADD}">
      <dgm:prSet/>
      <dgm:spPr/>
      <dgm:t>
        <a:bodyPr/>
        <a:lstStyle/>
        <a:p>
          <a:endParaRPr lang="es-ES_tradnl"/>
        </a:p>
      </dgm:t>
    </dgm:pt>
    <dgm:pt modelId="{9003375D-7808-8C4D-83D9-8FB959718A76}" type="sibTrans" cxnId="{458B2B80-0851-B74B-8563-71BDA56FDADD}">
      <dgm:prSet/>
      <dgm:spPr/>
      <dgm:t>
        <a:bodyPr/>
        <a:lstStyle/>
        <a:p>
          <a:endParaRPr lang="es-ES_tradnl"/>
        </a:p>
      </dgm:t>
    </dgm:pt>
    <dgm:pt modelId="{F9F8EEFA-5077-6B41-A7C9-8879AF05BE2E}">
      <dgm:prSet phldrT="[Texto]"/>
      <dgm:spPr/>
      <dgm:t>
        <a:bodyPr/>
        <a:lstStyle/>
        <a:p>
          <a:r>
            <a:rPr lang="es-ES_tradnl" smtClean="0"/>
            <a:t>Externo e interno</a:t>
          </a:r>
          <a:endParaRPr lang="es-ES_tradnl"/>
        </a:p>
      </dgm:t>
    </dgm:pt>
    <dgm:pt modelId="{3CDED1A0-7646-BB43-8B55-D2181298A7E2}" type="parTrans" cxnId="{CE8FC8EA-8572-C640-8415-FE9DD99255D9}">
      <dgm:prSet/>
      <dgm:spPr/>
      <dgm:t>
        <a:bodyPr/>
        <a:lstStyle/>
        <a:p>
          <a:endParaRPr lang="es-ES_tradnl"/>
        </a:p>
      </dgm:t>
    </dgm:pt>
    <dgm:pt modelId="{17002A95-0FB1-D141-9300-239ED395F559}" type="sibTrans" cxnId="{CE8FC8EA-8572-C640-8415-FE9DD99255D9}">
      <dgm:prSet/>
      <dgm:spPr/>
      <dgm:t>
        <a:bodyPr/>
        <a:lstStyle/>
        <a:p>
          <a:endParaRPr lang="es-ES_tradnl"/>
        </a:p>
      </dgm:t>
    </dgm:pt>
    <dgm:pt modelId="{2E274AFE-3680-1C47-8C35-638380DFAAB1}" type="pres">
      <dgm:prSet presAssocID="{8C622A45-5157-414F-AAAE-0D18555ECBB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FD3FEEA1-AFE8-D24A-AA94-33D842AA9A1E}" type="pres">
      <dgm:prSet presAssocID="{17F42014-59AB-624E-800E-8B1986494D02}" presName="composite" presStyleCnt="0"/>
      <dgm:spPr/>
    </dgm:pt>
    <dgm:pt modelId="{FF72743C-C8CA-224B-A0F0-3296A2D95606}" type="pres">
      <dgm:prSet presAssocID="{17F42014-59AB-624E-800E-8B1986494D02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8F2C6728-F07A-8C47-BA40-575D80999021}" type="pres">
      <dgm:prSet presAssocID="{17F42014-59AB-624E-800E-8B1986494D02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7ECB4D0D-D783-7444-9CD7-6CCB42FC844A}" type="pres">
      <dgm:prSet presAssocID="{5F0132DE-74BB-084C-9B59-5DE9C5F3C71A}" presName="sp" presStyleCnt="0"/>
      <dgm:spPr/>
    </dgm:pt>
    <dgm:pt modelId="{198EEA65-392F-4D4C-8E44-5DBAF3356BF7}" type="pres">
      <dgm:prSet presAssocID="{442A1F81-371B-B040-8F7D-FEE20A80E702}" presName="composite" presStyleCnt="0"/>
      <dgm:spPr/>
    </dgm:pt>
    <dgm:pt modelId="{80381FA9-3EA0-7E4A-B0CD-7C0105E96411}" type="pres">
      <dgm:prSet presAssocID="{442A1F81-371B-B040-8F7D-FEE20A80E702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07185C5D-4D60-8A41-8DE5-871CD6322C8B}" type="pres">
      <dgm:prSet presAssocID="{442A1F81-371B-B040-8F7D-FEE20A80E702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44BC70D5-7452-C44E-9759-836CBB7C2778}" type="pres">
      <dgm:prSet presAssocID="{F195B8B7-FA59-2049-A355-CBB9CE221564}" presName="sp" presStyleCnt="0"/>
      <dgm:spPr/>
    </dgm:pt>
    <dgm:pt modelId="{531266C9-647B-DF45-B164-B36C4B4E2B00}" type="pres">
      <dgm:prSet presAssocID="{D23F5EF7-AE37-D849-B314-EFF752AF54EA}" presName="composite" presStyleCnt="0"/>
      <dgm:spPr/>
    </dgm:pt>
    <dgm:pt modelId="{EA2CABC1-14CA-D64F-9B65-27ECD33E752C}" type="pres">
      <dgm:prSet presAssocID="{D23F5EF7-AE37-D849-B314-EFF752AF54EA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84552707-00C9-264D-ADEF-79FD8199A6C7}" type="pres">
      <dgm:prSet presAssocID="{D23F5EF7-AE37-D849-B314-EFF752AF54EA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3F5459E5-7395-1345-8ACE-5C0A43F067D4}" type="presOf" srcId="{07F058BE-FBBB-2040-9796-6BD18CC678E1}" destId="{8F2C6728-F07A-8C47-BA40-575D80999021}" srcOrd="0" destOrd="0" presId="urn:microsoft.com/office/officeart/2005/8/layout/chevron2"/>
    <dgm:cxn modelId="{8AA0242A-D005-D14E-9DAD-1897D7C8D52A}" srcId="{17F42014-59AB-624E-800E-8B1986494D02}" destId="{07F058BE-FBBB-2040-9796-6BD18CC678E1}" srcOrd="0" destOrd="0" parTransId="{9462E9D4-7E5F-944E-A325-5DA30E3ADABE}" sibTransId="{C1714050-91BD-5B46-92C5-5B36A9EFAEE9}"/>
    <dgm:cxn modelId="{636D148B-A33B-3144-940F-24385C1D85CF}" type="presOf" srcId="{F9F8EEFA-5077-6B41-A7C9-8879AF05BE2E}" destId="{84552707-00C9-264D-ADEF-79FD8199A6C7}" srcOrd="0" destOrd="1" presId="urn:microsoft.com/office/officeart/2005/8/layout/chevron2"/>
    <dgm:cxn modelId="{C4300946-219C-A648-A54C-CB2E2E9E7BC4}" srcId="{8C622A45-5157-414F-AAAE-0D18555ECBB0}" destId="{D23F5EF7-AE37-D849-B314-EFF752AF54EA}" srcOrd="2" destOrd="0" parTransId="{7DA6B3AF-2D2F-4C4E-818D-6228329B9F1B}" sibTransId="{022733FA-4AC4-3648-AAC8-357137122F4E}"/>
    <dgm:cxn modelId="{38BB9390-2103-CE4E-A559-BACB059AE678}" srcId="{8C622A45-5157-414F-AAAE-0D18555ECBB0}" destId="{17F42014-59AB-624E-800E-8B1986494D02}" srcOrd="0" destOrd="0" parTransId="{86CDBBD3-1AEB-1249-AD27-C2CEA0854887}" sibTransId="{5F0132DE-74BB-084C-9B59-5DE9C5F3C71A}"/>
    <dgm:cxn modelId="{4E97011E-4E8C-F040-8535-F82CAA43FD5E}" type="presOf" srcId="{17F42014-59AB-624E-800E-8B1986494D02}" destId="{FF72743C-C8CA-224B-A0F0-3296A2D95606}" srcOrd="0" destOrd="0" presId="urn:microsoft.com/office/officeart/2005/8/layout/chevron2"/>
    <dgm:cxn modelId="{458B2B80-0851-B74B-8563-71BDA56FDADD}" srcId="{D23F5EF7-AE37-D849-B314-EFF752AF54EA}" destId="{F1E98983-A9AA-8248-824F-C510A38D4469}" srcOrd="0" destOrd="0" parTransId="{8CD7733E-656F-E04C-82B7-187C05D7DA69}" sibTransId="{9003375D-7808-8C4D-83D9-8FB959718A76}"/>
    <dgm:cxn modelId="{FB3D0C28-8BB4-8445-A449-FCACE6A8DFB1}" srcId="{442A1F81-371B-B040-8F7D-FEE20A80E702}" destId="{DF38DFBC-43B9-3443-A37C-3D5A610AFFE8}" srcOrd="0" destOrd="0" parTransId="{595803A3-55A0-154E-8FB1-B2C372A78C36}" sibTransId="{3CF8F5CF-0FC9-5F45-A55A-739BEBCAE438}"/>
    <dgm:cxn modelId="{CE8FC8EA-8572-C640-8415-FE9DD99255D9}" srcId="{F1E98983-A9AA-8248-824F-C510A38D4469}" destId="{F9F8EEFA-5077-6B41-A7C9-8879AF05BE2E}" srcOrd="0" destOrd="0" parTransId="{3CDED1A0-7646-BB43-8B55-D2181298A7E2}" sibTransId="{17002A95-0FB1-D141-9300-239ED395F559}"/>
    <dgm:cxn modelId="{C005A66F-5759-024B-AB83-CBF1C7D27CF5}" srcId="{8C622A45-5157-414F-AAAE-0D18555ECBB0}" destId="{442A1F81-371B-B040-8F7D-FEE20A80E702}" srcOrd="1" destOrd="0" parTransId="{68E466FB-6285-9248-9A56-B8D9D1522E07}" sibTransId="{F195B8B7-FA59-2049-A355-CBB9CE221564}"/>
    <dgm:cxn modelId="{3A5D3516-5E32-A94A-B58C-59D1C90401C7}" type="presOf" srcId="{F1E98983-A9AA-8248-824F-C510A38D4469}" destId="{84552707-00C9-264D-ADEF-79FD8199A6C7}" srcOrd="0" destOrd="0" presId="urn:microsoft.com/office/officeart/2005/8/layout/chevron2"/>
    <dgm:cxn modelId="{35542914-6F70-2E40-AAA5-CF98E9FDE3E0}" type="presOf" srcId="{DF38DFBC-43B9-3443-A37C-3D5A610AFFE8}" destId="{07185C5D-4D60-8A41-8DE5-871CD6322C8B}" srcOrd="0" destOrd="0" presId="urn:microsoft.com/office/officeart/2005/8/layout/chevron2"/>
    <dgm:cxn modelId="{5AF15FF5-EE2E-594E-879C-8E927D19C424}" type="presOf" srcId="{D23F5EF7-AE37-D849-B314-EFF752AF54EA}" destId="{EA2CABC1-14CA-D64F-9B65-27ECD33E752C}" srcOrd="0" destOrd="0" presId="urn:microsoft.com/office/officeart/2005/8/layout/chevron2"/>
    <dgm:cxn modelId="{9168619B-DE1A-974C-AAFE-4C763D3EE48B}" type="presOf" srcId="{442A1F81-371B-B040-8F7D-FEE20A80E702}" destId="{80381FA9-3EA0-7E4A-B0CD-7C0105E96411}" srcOrd="0" destOrd="0" presId="urn:microsoft.com/office/officeart/2005/8/layout/chevron2"/>
    <dgm:cxn modelId="{FCA5D7B9-764F-1C40-AFAD-C87B0E971212}" type="presOf" srcId="{8C622A45-5157-414F-AAAE-0D18555ECBB0}" destId="{2E274AFE-3680-1C47-8C35-638380DFAAB1}" srcOrd="0" destOrd="0" presId="urn:microsoft.com/office/officeart/2005/8/layout/chevron2"/>
    <dgm:cxn modelId="{3E80E816-B1F1-5B46-AC8E-C9AB2A3AB183}" type="presParOf" srcId="{2E274AFE-3680-1C47-8C35-638380DFAAB1}" destId="{FD3FEEA1-AFE8-D24A-AA94-33D842AA9A1E}" srcOrd="0" destOrd="0" presId="urn:microsoft.com/office/officeart/2005/8/layout/chevron2"/>
    <dgm:cxn modelId="{1CBC82D6-EDAD-054F-A126-55EF4676FA86}" type="presParOf" srcId="{FD3FEEA1-AFE8-D24A-AA94-33D842AA9A1E}" destId="{FF72743C-C8CA-224B-A0F0-3296A2D95606}" srcOrd="0" destOrd="0" presId="urn:microsoft.com/office/officeart/2005/8/layout/chevron2"/>
    <dgm:cxn modelId="{B484CC65-4650-694F-B44C-DBB4FE0F0FE7}" type="presParOf" srcId="{FD3FEEA1-AFE8-D24A-AA94-33D842AA9A1E}" destId="{8F2C6728-F07A-8C47-BA40-575D80999021}" srcOrd="1" destOrd="0" presId="urn:microsoft.com/office/officeart/2005/8/layout/chevron2"/>
    <dgm:cxn modelId="{B59203A9-D62A-5848-95FE-0B911A873C19}" type="presParOf" srcId="{2E274AFE-3680-1C47-8C35-638380DFAAB1}" destId="{7ECB4D0D-D783-7444-9CD7-6CCB42FC844A}" srcOrd="1" destOrd="0" presId="urn:microsoft.com/office/officeart/2005/8/layout/chevron2"/>
    <dgm:cxn modelId="{72637AEC-A0CD-5448-829F-61CDDE02C49D}" type="presParOf" srcId="{2E274AFE-3680-1C47-8C35-638380DFAAB1}" destId="{198EEA65-392F-4D4C-8E44-5DBAF3356BF7}" srcOrd="2" destOrd="0" presId="urn:microsoft.com/office/officeart/2005/8/layout/chevron2"/>
    <dgm:cxn modelId="{21488610-6486-7847-B35E-61218019BED8}" type="presParOf" srcId="{198EEA65-392F-4D4C-8E44-5DBAF3356BF7}" destId="{80381FA9-3EA0-7E4A-B0CD-7C0105E96411}" srcOrd="0" destOrd="0" presId="urn:microsoft.com/office/officeart/2005/8/layout/chevron2"/>
    <dgm:cxn modelId="{E6213895-96F1-AE45-BCF2-F59ED0AD40CF}" type="presParOf" srcId="{198EEA65-392F-4D4C-8E44-5DBAF3356BF7}" destId="{07185C5D-4D60-8A41-8DE5-871CD6322C8B}" srcOrd="1" destOrd="0" presId="urn:microsoft.com/office/officeart/2005/8/layout/chevron2"/>
    <dgm:cxn modelId="{DB57C063-2E7D-E849-8889-17101C313F7E}" type="presParOf" srcId="{2E274AFE-3680-1C47-8C35-638380DFAAB1}" destId="{44BC70D5-7452-C44E-9759-836CBB7C2778}" srcOrd="3" destOrd="0" presId="urn:microsoft.com/office/officeart/2005/8/layout/chevron2"/>
    <dgm:cxn modelId="{0CD9FD61-F0B8-9946-B5DA-977BFAB58EB2}" type="presParOf" srcId="{2E274AFE-3680-1C47-8C35-638380DFAAB1}" destId="{531266C9-647B-DF45-B164-B36C4B4E2B00}" srcOrd="4" destOrd="0" presId="urn:microsoft.com/office/officeart/2005/8/layout/chevron2"/>
    <dgm:cxn modelId="{E5A22DCB-5B60-2D40-96BC-7798DAE678A5}" type="presParOf" srcId="{531266C9-647B-DF45-B164-B36C4B4E2B00}" destId="{EA2CABC1-14CA-D64F-9B65-27ECD33E752C}" srcOrd="0" destOrd="0" presId="urn:microsoft.com/office/officeart/2005/8/layout/chevron2"/>
    <dgm:cxn modelId="{718518CC-F03D-B243-9B3D-34B90422829D}" type="presParOf" srcId="{531266C9-647B-DF45-B164-B36C4B4E2B00}" destId="{84552707-00C9-264D-ADEF-79FD8199A6C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8745645-8F3D-084B-8AD5-D16D78737231}" type="doc">
      <dgm:prSet loTypeId="urn:microsoft.com/office/officeart/2005/8/layout/venn1" loCatId="" qsTypeId="urn:microsoft.com/office/officeart/2005/8/quickstyle/simple5" qsCatId="simple" csTypeId="urn:microsoft.com/office/officeart/2005/8/colors/colorful4" csCatId="colorful" phldr="1"/>
      <dgm:spPr/>
    </dgm:pt>
    <dgm:pt modelId="{CDE59ADE-C99D-3044-84D9-FFABF61E0B7A}">
      <dgm:prSet phldrT="[Texto]"/>
      <dgm:spPr/>
      <dgm:t>
        <a:bodyPr/>
        <a:lstStyle/>
        <a:p>
          <a:r>
            <a:rPr lang="es-ES_tradnl" dirty="0" smtClean="0"/>
            <a:t>Organismo</a:t>
          </a:r>
          <a:endParaRPr lang="es-ES_tradnl" dirty="0"/>
        </a:p>
      </dgm:t>
    </dgm:pt>
    <dgm:pt modelId="{EF3C660C-C276-074E-9DF4-2CDB4191E74E}" type="parTrans" cxnId="{E7E4987F-D524-8A43-9933-056C2076E6DE}">
      <dgm:prSet/>
      <dgm:spPr/>
      <dgm:t>
        <a:bodyPr/>
        <a:lstStyle/>
        <a:p>
          <a:endParaRPr lang="es-ES_tradnl"/>
        </a:p>
      </dgm:t>
    </dgm:pt>
    <dgm:pt modelId="{158E0D1C-F24B-5440-A8E5-4E59E0581089}" type="sibTrans" cxnId="{E7E4987F-D524-8A43-9933-056C2076E6DE}">
      <dgm:prSet/>
      <dgm:spPr/>
      <dgm:t>
        <a:bodyPr/>
        <a:lstStyle/>
        <a:p>
          <a:endParaRPr lang="es-ES_tradnl"/>
        </a:p>
      </dgm:t>
    </dgm:pt>
    <dgm:pt modelId="{91EB5195-3F50-B942-A92C-E0E8D4EEA31D}">
      <dgm:prSet phldrT="[Texto]"/>
      <dgm:spPr/>
      <dgm:t>
        <a:bodyPr/>
        <a:lstStyle/>
        <a:p>
          <a:r>
            <a:rPr lang="es-ES_tradnl" dirty="0" smtClean="0"/>
            <a:t>Ambiente</a:t>
          </a:r>
          <a:endParaRPr lang="es-ES_tradnl" dirty="0"/>
        </a:p>
      </dgm:t>
    </dgm:pt>
    <dgm:pt modelId="{E0429CA9-9959-AE4B-B0DA-F2C0AD889519}" type="parTrans" cxnId="{21BC8016-14AC-9847-9B4E-98944040F5A1}">
      <dgm:prSet/>
      <dgm:spPr/>
      <dgm:t>
        <a:bodyPr/>
        <a:lstStyle/>
        <a:p>
          <a:endParaRPr lang="es-ES_tradnl"/>
        </a:p>
      </dgm:t>
    </dgm:pt>
    <dgm:pt modelId="{22D7B138-E04F-D64A-B791-CFEC28FC2D13}" type="sibTrans" cxnId="{21BC8016-14AC-9847-9B4E-98944040F5A1}">
      <dgm:prSet/>
      <dgm:spPr/>
      <dgm:t>
        <a:bodyPr/>
        <a:lstStyle/>
        <a:p>
          <a:endParaRPr lang="es-ES_tradnl"/>
        </a:p>
      </dgm:t>
    </dgm:pt>
    <dgm:pt modelId="{5A4BC696-8D73-5740-82D9-A78ED3EC12FA}">
      <dgm:prSet phldrT="[Texto]"/>
      <dgm:spPr/>
      <dgm:t>
        <a:bodyPr/>
        <a:lstStyle/>
        <a:p>
          <a:r>
            <a:rPr lang="es-ES_tradnl" dirty="0" smtClean="0"/>
            <a:t>Patógeno</a:t>
          </a:r>
          <a:endParaRPr lang="es-ES_tradnl" dirty="0"/>
        </a:p>
      </dgm:t>
    </dgm:pt>
    <dgm:pt modelId="{15951E23-FDEB-524A-968D-BE5872C9DE92}" type="parTrans" cxnId="{13D3CF66-C7B2-0848-8449-5B0460782003}">
      <dgm:prSet/>
      <dgm:spPr/>
      <dgm:t>
        <a:bodyPr/>
        <a:lstStyle/>
        <a:p>
          <a:endParaRPr lang="es-ES_tradnl"/>
        </a:p>
      </dgm:t>
    </dgm:pt>
    <dgm:pt modelId="{BB067A4B-C2A1-1D42-A309-F9D9F78E9502}" type="sibTrans" cxnId="{13D3CF66-C7B2-0848-8449-5B0460782003}">
      <dgm:prSet/>
      <dgm:spPr/>
      <dgm:t>
        <a:bodyPr/>
        <a:lstStyle/>
        <a:p>
          <a:endParaRPr lang="es-ES_tradnl"/>
        </a:p>
      </dgm:t>
    </dgm:pt>
    <dgm:pt modelId="{82E98A0F-557B-9F44-9C81-24620B22550B}" type="pres">
      <dgm:prSet presAssocID="{38745645-8F3D-084B-8AD5-D16D78737231}" presName="compositeShape" presStyleCnt="0">
        <dgm:presLayoutVars>
          <dgm:chMax val="7"/>
          <dgm:dir/>
          <dgm:resizeHandles val="exact"/>
        </dgm:presLayoutVars>
      </dgm:prSet>
      <dgm:spPr/>
    </dgm:pt>
    <dgm:pt modelId="{5E14DEBF-1941-1649-99A4-10C27CE66C73}" type="pres">
      <dgm:prSet presAssocID="{CDE59ADE-C99D-3044-84D9-FFABF61E0B7A}" presName="circ1" presStyleLbl="vennNode1" presStyleIdx="0" presStyleCnt="3"/>
      <dgm:spPr/>
      <dgm:t>
        <a:bodyPr/>
        <a:lstStyle/>
        <a:p>
          <a:endParaRPr lang="es-ES_tradnl"/>
        </a:p>
      </dgm:t>
    </dgm:pt>
    <dgm:pt modelId="{F2ADBB3D-3858-2E4B-8124-22CCA1F26481}" type="pres">
      <dgm:prSet presAssocID="{CDE59ADE-C99D-3044-84D9-FFABF61E0B7A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E3060AAB-5BDA-0845-BF60-A2E92CCA9CBB}" type="pres">
      <dgm:prSet presAssocID="{91EB5195-3F50-B942-A92C-E0E8D4EEA31D}" presName="circ2" presStyleLbl="vennNode1" presStyleIdx="1" presStyleCnt="3"/>
      <dgm:spPr/>
      <dgm:t>
        <a:bodyPr/>
        <a:lstStyle/>
        <a:p>
          <a:endParaRPr lang="es-ES_tradnl"/>
        </a:p>
      </dgm:t>
    </dgm:pt>
    <dgm:pt modelId="{50625983-8CDB-6F44-8F95-7CC3475EFFC3}" type="pres">
      <dgm:prSet presAssocID="{91EB5195-3F50-B942-A92C-E0E8D4EEA31D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0500A9F7-8D9B-1242-B380-AE094677F6E9}" type="pres">
      <dgm:prSet presAssocID="{5A4BC696-8D73-5740-82D9-A78ED3EC12FA}" presName="circ3" presStyleLbl="vennNode1" presStyleIdx="2" presStyleCnt="3"/>
      <dgm:spPr/>
      <dgm:t>
        <a:bodyPr/>
        <a:lstStyle/>
        <a:p>
          <a:endParaRPr lang="es-ES_tradnl"/>
        </a:p>
      </dgm:t>
    </dgm:pt>
    <dgm:pt modelId="{A11BBA73-88D4-7C47-87FE-0513E40B3E25}" type="pres">
      <dgm:prSet presAssocID="{5A4BC696-8D73-5740-82D9-A78ED3EC12FA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ED59E900-26F5-BD42-B0D5-A2B76AC3374E}" type="presOf" srcId="{38745645-8F3D-084B-8AD5-D16D78737231}" destId="{82E98A0F-557B-9F44-9C81-24620B22550B}" srcOrd="0" destOrd="0" presId="urn:microsoft.com/office/officeart/2005/8/layout/venn1"/>
    <dgm:cxn modelId="{9758EF7A-E400-E241-A7C9-201165E2A5B3}" type="presOf" srcId="{5A4BC696-8D73-5740-82D9-A78ED3EC12FA}" destId="{A11BBA73-88D4-7C47-87FE-0513E40B3E25}" srcOrd="1" destOrd="0" presId="urn:microsoft.com/office/officeart/2005/8/layout/venn1"/>
    <dgm:cxn modelId="{E7E4987F-D524-8A43-9933-056C2076E6DE}" srcId="{38745645-8F3D-084B-8AD5-D16D78737231}" destId="{CDE59ADE-C99D-3044-84D9-FFABF61E0B7A}" srcOrd="0" destOrd="0" parTransId="{EF3C660C-C276-074E-9DF4-2CDB4191E74E}" sibTransId="{158E0D1C-F24B-5440-A8E5-4E59E0581089}"/>
    <dgm:cxn modelId="{C9068731-67E6-A242-AF7D-D4EB604A3F1A}" type="presOf" srcId="{91EB5195-3F50-B942-A92C-E0E8D4EEA31D}" destId="{50625983-8CDB-6F44-8F95-7CC3475EFFC3}" srcOrd="1" destOrd="0" presId="urn:microsoft.com/office/officeart/2005/8/layout/venn1"/>
    <dgm:cxn modelId="{1C0270A5-43B1-DF4A-8986-CFFA90004C3F}" type="presOf" srcId="{91EB5195-3F50-B942-A92C-E0E8D4EEA31D}" destId="{E3060AAB-5BDA-0845-BF60-A2E92CCA9CBB}" srcOrd="0" destOrd="0" presId="urn:microsoft.com/office/officeart/2005/8/layout/venn1"/>
    <dgm:cxn modelId="{21BC8016-14AC-9847-9B4E-98944040F5A1}" srcId="{38745645-8F3D-084B-8AD5-D16D78737231}" destId="{91EB5195-3F50-B942-A92C-E0E8D4EEA31D}" srcOrd="1" destOrd="0" parTransId="{E0429CA9-9959-AE4B-B0DA-F2C0AD889519}" sibTransId="{22D7B138-E04F-D64A-B791-CFEC28FC2D13}"/>
    <dgm:cxn modelId="{B7147F3B-ECA2-0D4F-9B1B-607D1D090958}" type="presOf" srcId="{5A4BC696-8D73-5740-82D9-A78ED3EC12FA}" destId="{0500A9F7-8D9B-1242-B380-AE094677F6E9}" srcOrd="0" destOrd="0" presId="urn:microsoft.com/office/officeart/2005/8/layout/venn1"/>
    <dgm:cxn modelId="{4317B2D5-3459-B349-A9D0-E3E30286C982}" type="presOf" srcId="{CDE59ADE-C99D-3044-84D9-FFABF61E0B7A}" destId="{F2ADBB3D-3858-2E4B-8124-22CCA1F26481}" srcOrd="1" destOrd="0" presId="urn:microsoft.com/office/officeart/2005/8/layout/venn1"/>
    <dgm:cxn modelId="{13D3CF66-C7B2-0848-8449-5B0460782003}" srcId="{38745645-8F3D-084B-8AD5-D16D78737231}" destId="{5A4BC696-8D73-5740-82D9-A78ED3EC12FA}" srcOrd="2" destOrd="0" parTransId="{15951E23-FDEB-524A-968D-BE5872C9DE92}" sibTransId="{BB067A4B-C2A1-1D42-A309-F9D9F78E9502}"/>
    <dgm:cxn modelId="{A31A309A-3871-DE44-AB07-00A761B9B0E0}" type="presOf" srcId="{CDE59ADE-C99D-3044-84D9-FFABF61E0B7A}" destId="{5E14DEBF-1941-1649-99A4-10C27CE66C73}" srcOrd="0" destOrd="0" presId="urn:microsoft.com/office/officeart/2005/8/layout/venn1"/>
    <dgm:cxn modelId="{DC74B741-566F-164F-833A-B42836EE3B17}" type="presParOf" srcId="{82E98A0F-557B-9F44-9C81-24620B22550B}" destId="{5E14DEBF-1941-1649-99A4-10C27CE66C73}" srcOrd="0" destOrd="0" presId="urn:microsoft.com/office/officeart/2005/8/layout/venn1"/>
    <dgm:cxn modelId="{24C38403-723B-7D4E-8F1F-DB6FDA541948}" type="presParOf" srcId="{82E98A0F-557B-9F44-9C81-24620B22550B}" destId="{F2ADBB3D-3858-2E4B-8124-22CCA1F26481}" srcOrd="1" destOrd="0" presId="urn:microsoft.com/office/officeart/2005/8/layout/venn1"/>
    <dgm:cxn modelId="{60E0C456-7852-C14B-BD0B-F1FF725CB7F0}" type="presParOf" srcId="{82E98A0F-557B-9F44-9C81-24620B22550B}" destId="{E3060AAB-5BDA-0845-BF60-A2E92CCA9CBB}" srcOrd="2" destOrd="0" presId="urn:microsoft.com/office/officeart/2005/8/layout/venn1"/>
    <dgm:cxn modelId="{653C02E6-2417-D84B-B53F-74DE63968529}" type="presParOf" srcId="{82E98A0F-557B-9F44-9C81-24620B22550B}" destId="{50625983-8CDB-6F44-8F95-7CC3475EFFC3}" srcOrd="3" destOrd="0" presId="urn:microsoft.com/office/officeart/2005/8/layout/venn1"/>
    <dgm:cxn modelId="{34BF5197-A650-A64E-BF01-007F27D26774}" type="presParOf" srcId="{82E98A0F-557B-9F44-9C81-24620B22550B}" destId="{0500A9F7-8D9B-1242-B380-AE094677F6E9}" srcOrd="4" destOrd="0" presId="urn:microsoft.com/office/officeart/2005/8/layout/venn1"/>
    <dgm:cxn modelId="{DB4AF399-3B5A-304F-A499-B5EF51426670}" type="presParOf" srcId="{82E98A0F-557B-9F44-9C81-24620B22550B}" destId="{A11BBA73-88D4-7C47-87FE-0513E40B3E25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8745645-8F3D-084B-8AD5-D16D78737231}" type="doc">
      <dgm:prSet loTypeId="urn:microsoft.com/office/officeart/2005/8/layout/venn1" loCatId="" qsTypeId="urn:microsoft.com/office/officeart/2005/8/quickstyle/simple5" qsCatId="simple" csTypeId="urn:microsoft.com/office/officeart/2005/8/colors/colorful4" csCatId="colorful" phldr="1"/>
      <dgm:spPr/>
    </dgm:pt>
    <dgm:pt modelId="{91EB5195-3F50-B942-A92C-E0E8D4EEA31D}">
      <dgm:prSet phldrT="[Texto]"/>
      <dgm:spPr>
        <a:solidFill>
          <a:srgbClr val="00FA00"/>
        </a:solidFill>
      </dgm:spPr>
      <dgm:t>
        <a:bodyPr/>
        <a:lstStyle/>
        <a:p>
          <a:r>
            <a:rPr lang="es-ES_tradnl" dirty="0" smtClean="0"/>
            <a:t>Ambiente</a:t>
          </a:r>
          <a:endParaRPr lang="es-ES_tradnl" dirty="0"/>
        </a:p>
      </dgm:t>
    </dgm:pt>
    <dgm:pt modelId="{E0429CA9-9959-AE4B-B0DA-F2C0AD889519}" type="parTrans" cxnId="{21BC8016-14AC-9847-9B4E-98944040F5A1}">
      <dgm:prSet/>
      <dgm:spPr/>
      <dgm:t>
        <a:bodyPr/>
        <a:lstStyle/>
        <a:p>
          <a:endParaRPr lang="es-ES_tradnl"/>
        </a:p>
      </dgm:t>
    </dgm:pt>
    <dgm:pt modelId="{22D7B138-E04F-D64A-B791-CFEC28FC2D13}" type="sibTrans" cxnId="{21BC8016-14AC-9847-9B4E-98944040F5A1}">
      <dgm:prSet/>
      <dgm:spPr/>
      <dgm:t>
        <a:bodyPr/>
        <a:lstStyle/>
        <a:p>
          <a:endParaRPr lang="es-ES_tradnl"/>
        </a:p>
      </dgm:t>
    </dgm:pt>
    <dgm:pt modelId="{82E98A0F-557B-9F44-9C81-24620B22550B}" type="pres">
      <dgm:prSet presAssocID="{38745645-8F3D-084B-8AD5-D16D78737231}" presName="compositeShape" presStyleCnt="0">
        <dgm:presLayoutVars>
          <dgm:chMax val="7"/>
          <dgm:dir/>
          <dgm:resizeHandles val="exact"/>
        </dgm:presLayoutVars>
      </dgm:prSet>
      <dgm:spPr/>
    </dgm:pt>
    <dgm:pt modelId="{094CF16E-C367-534F-9823-F732A69A839F}" type="pres">
      <dgm:prSet presAssocID="{91EB5195-3F50-B942-A92C-E0E8D4EEA31D}" presName="circ1TxSh" presStyleLbl="vennNode1" presStyleIdx="0" presStyleCnt="1"/>
      <dgm:spPr/>
      <dgm:t>
        <a:bodyPr/>
        <a:lstStyle/>
        <a:p>
          <a:endParaRPr lang="es-ES_tradnl"/>
        </a:p>
      </dgm:t>
    </dgm:pt>
  </dgm:ptLst>
  <dgm:cxnLst>
    <dgm:cxn modelId="{DB7C1947-37D1-1242-847F-CF6FF362593A}" type="presOf" srcId="{38745645-8F3D-084B-8AD5-D16D78737231}" destId="{82E98A0F-557B-9F44-9C81-24620B22550B}" srcOrd="0" destOrd="0" presId="urn:microsoft.com/office/officeart/2005/8/layout/venn1"/>
    <dgm:cxn modelId="{21BC8016-14AC-9847-9B4E-98944040F5A1}" srcId="{38745645-8F3D-084B-8AD5-D16D78737231}" destId="{91EB5195-3F50-B942-A92C-E0E8D4EEA31D}" srcOrd="0" destOrd="0" parTransId="{E0429CA9-9959-AE4B-B0DA-F2C0AD889519}" sibTransId="{22D7B138-E04F-D64A-B791-CFEC28FC2D13}"/>
    <dgm:cxn modelId="{641C9875-F436-2E40-9646-275B7EB3E0DC}" type="presOf" srcId="{91EB5195-3F50-B942-A92C-E0E8D4EEA31D}" destId="{094CF16E-C367-534F-9823-F732A69A839F}" srcOrd="0" destOrd="0" presId="urn:microsoft.com/office/officeart/2005/8/layout/venn1"/>
    <dgm:cxn modelId="{8EC9C82C-A14E-7F4D-A628-939FF18320F9}" type="presParOf" srcId="{82E98A0F-557B-9F44-9C81-24620B22550B}" destId="{094CF16E-C367-534F-9823-F732A69A839F}" srcOrd="0" destOrd="0" presId="urn:microsoft.com/office/officeart/2005/8/layout/venn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8745645-8F3D-084B-8AD5-D16D78737231}" type="doc">
      <dgm:prSet loTypeId="urn:microsoft.com/office/officeart/2005/8/layout/venn1" loCatId="" qsTypeId="urn:microsoft.com/office/officeart/2005/8/quickstyle/simple5" qsCatId="simple" csTypeId="urn:microsoft.com/office/officeart/2005/8/colors/colorful4" csCatId="colorful" phldr="1"/>
      <dgm:spPr/>
    </dgm:pt>
    <dgm:pt modelId="{5A4BC696-8D73-5740-82D9-A78ED3EC12FA}">
      <dgm:prSet phldrT="[Texto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s-ES_tradnl" dirty="0" smtClean="0"/>
            <a:t>Patógeno</a:t>
          </a:r>
          <a:endParaRPr lang="es-ES_tradnl" dirty="0"/>
        </a:p>
      </dgm:t>
    </dgm:pt>
    <dgm:pt modelId="{15951E23-FDEB-524A-968D-BE5872C9DE92}" type="parTrans" cxnId="{13D3CF66-C7B2-0848-8449-5B0460782003}">
      <dgm:prSet/>
      <dgm:spPr/>
      <dgm:t>
        <a:bodyPr/>
        <a:lstStyle/>
        <a:p>
          <a:endParaRPr lang="es-ES_tradnl"/>
        </a:p>
      </dgm:t>
    </dgm:pt>
    <dgm:pt modelId="{BB067A4B-C2A1-1D42-A309-F9D9F78E9502}" type="sibTrans" cxnId="{13D3CF66-C7B2-0848-8449-5B0460782003}">
      <dgm:prSet/>
      <dgm:spPr/>
      <dgm:t>
        <a:bodyPr/>
        <a:lstStyle/>
        <a:p>
          <a:endParaRPr lang="es-ES_tradnl"/>
        </a:p>
      </dgm:t>
    </dgm:pt>
    <dgm:pt modelId="{82E98A0F-557B-9F44-9C81-24620B22550B}" type="pres">
      <dgm:prSet presAssocID="{38745645-8F3D-084B-8AD5-D16D78737231}" presName="compositeShape" presStyleCnt="0">
        <dgm:presLayoutVars>
          <dgm:chMax val="7"/>
          <dgm:dir/>
          <dgm:resizeHandles val="exact"/>
        </dgm:presLayoutVars>
      </dgm:prSet>
      <dgm:spPr/>
    </dgm:pt>
    <dgm:pt modelId="{423DDF32-07E2-7047-8BE4-B9965010C9A6}" type="pres">
      <dgm:prSet presAssocID="{5A4BC696-8D73-5740-82D9-A78ED3EC12FA}" presName="circ1TxSh" presStyleLbl="vennNode1" presStyleIdx="0" presStyleCnt="1" custLinFactNeighborX="1301" custLinFactNeighborY="0"/>
      <dgm:spPr/>
      <dgm:t>
        <a:bodyPr/>
        <a:lstStyle/>
        <a:p>
          <a:endParaRPr lang="es-ES_tradnl"/>
        </a:p>
      </dgm:t>
    </dgm:pt>
  </dgm:ptLst>
  <dgm:cxnLst>
    <dgm:cxn modelId="{9F8BD333-1096-1145-B08F-CA22B91108FE}" type="presOf" srcId="{38745645-8F3D-084B-8AD5-D16D78737231}" destId="{82E98A0F-557B-9F44-9C81-24620B22550B}" srcOrd="0" destOrd="0" presId="urn:microsoft.com/office/officeart/2005/8/layout/venn1"/>
    <dgm:cxn modelId="{13D3CF66-C7B2-0848-8449-5B0460782003}" srcId="{38745645-8F3D-084B-8AD5-D16D78737231}" destId="{5A4BC696-8D73-5740-82D9-A78ED3EC12FA}" srcOrd="0" destOrd="0" parTransId="{15951E23-FDEB-524A-968D-BE5872C9DE92}" sibTransId="{BB067A4B-C2A1-1D42-A309-F9D9F78E9502}"/>
    <dgm:cxn modelId="{EB23D749-5E0D-0140-90B7-0EF6833440E7}" type="presOf" srcId="{5A4BC696-8D73-5740-82D9-A78ED3EC12FA}" destId="{423DDF32-07E2-7047-8BE4-B9965010C9A6}" srcOrd="0" destOrd="0" presId="urn:microsoft.com/office/officeart/2005/8/layout/venn1"/>
    <dgm:cxn modelId="{BC9D71EB-B378-EA44-9634-90B3204E7717}" type="presParOf" srcId="{82E98A0F-557B-9F44-9C81-24620B22550B}" destId="{423DDF32-07E2-7047-8BE4-B9965010C9A6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00CD457-063D-EF4B-9E0A-ECF5725D7E5E}" type="doc">
      <dgm:prSet loTypeId="urn:microsoft.com/office/officeart/2008/layout/AlternatingHexagons" loCatId="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s-ES_tradnl"/>
        </a:p>
      </dgm:t>
    </dgm:pt>
    <dgm:pt modelId="{EF825AA3-1F7B-1E47-B745-D7BB28BA227C}">
      <dgm:prSet phldrT="[Texto]"/>
      <dgm:spPr/>
      <dgm:t>
        <a:bodyPr/>
        <a:lstStyle/>
        <a:p>
          <a:r>
            <a:rPr lang="es-ES_tradnl" dirty="0" smtClean="0"/>
            <a:t>Virus</a:t>
          </a:r>
          <a:endParaRPr lang="es-ES_tradnl" dirty="0"/>
        </a:p>
      </dgm:t>
    </dgm:pt>
    <dgm:pt modelId="{69AAA489-3A33-5C44-BF20-94B29BCA3B01}" type="parTrans" cxnId="{A5860419-F60E-0848-9B93-EA891BFC573B}">
      <dgm:prSet/>
      <dgm:spPr/>
      <dgm:t>
        <a:bodyPr/>
        <a:lstStyle/>
        <a:p>
          <a:endParaRPr lang="es-ES_tradnl"/>
        </a:p>
      </dgm:t>
    </dgm:pt>
    <dgm:pt modelId="{5214B00F-E100-2642-8311-FB5A454DC940}" type="sibTrans" cxnId="{A5860419-F60E-0848-9B93-EA891BFC573B}">
      <dgm:prSet/>
      <dgm:spPr/>
      <dgm:t>
        <a:bodyPr/>
        <a:lstStyle/>
        <a:p>
          <a:r>
            <a:rPr lang="es-ES_tradnl" dirty="0" smtClean="0"/>
            <a:t>Hongos</a:t>
          </a:r>
          <a:endParaRPr lang="es-ES_tradnl" dirty="0"/>
        </a:p>
      </dgm:t>
    </dgm:pt>
    <dgm:pt modelId="{45DE3079-8821-E24A-AE82-D31B8DE1CA96}">
      <dgm:prSet phldrT="[Texto]" phldr="1"/>
      <dgm:spPr/>
      <dgm:t>
        <a:bodyPr/>
        <a:lstStyle/>
        <a:p>
          <a:endParaRPr lang="es-ES_tradnl"/>
        </a:p>
      </dgm:t>
    </dgm:pt>
    <dgm:pt modelId="{E379B568-B453-E844-8A3D-6C736D65163B}" type="parTrans" cxnId="{7EBB7BC4-D24F-FB45-A07E-16A9C7B02F4C}">
      <dgm:prSet/>
      <dgm:spPr/>
      <dgm:t>
        <a:bodyPr/>
        <a:lstStyle/>
        <a:p>
          <a:endParaRPr lang="es-ES_tradnl"/>
        </a:p>
      </dgm:t>
    </dgm:pt>
    <dgm:pt modelId="{699697A5-2B5C-934E-AC7B-BAF680AA7AC3}" type="sibTrans" cxnId="{7EBB7BC4-D24F-FB45-A07E-16A9C7B02F4C}">
      <dgm:prSet/>
      <dgm:spPr/>
      <dgm:t>
        <a:bodyPr/>
        <a:lstStyle/>
        <a:p>
          <a:endParaRPr lang="es-ES_tradnl"/>
        </a:p>
      </dgm:t>
    </dgm:pt>
    <dgm:pt modelId="{D0EEDF8A-D69A-ED42-904E-E6F07C2FCC80}">
      <dgm:prSet phldrT="[Texto]"/>
      <dgm:spPr/>
      <dgm:t>
        <a:bodyPr/>
        <a:lstStyle/>
        <a:p>
          <a:r>
            <a:rPr lang="es-ES_tradnl" dirty="0" smtClean="0"/>
            <a:t>Bacterias</a:t>
          </a:r>
          <a:endParaRPr lang="es-ES_tradnl" dirty="0"/>
        </a:p>
      </dgm:t>
    </dgm:pt>
    <dgm:pt modelId="{14970D32-2846-6749-A0EB-6BDD81F40576}" type="parTrans" cxnId="{B498F1DA-D80B-7346-8540-B52210E8CF24}">
      <dgm:prSet/>
      <dgm:spPr/>
      <dgm:t>
        <a:bodyPr/>
        <a:lstStyle/>
        <a:p>
          <a:endParaRPr lang="es-ES_tradnl"/>
        </a:p>
      </dgm:t>
    </dgm:pt>
    <dgm:pt modelId="{3CEFA22D-33CD-8248-BCFD-1BC9A5067B76}" type="sibTrans" cxnId="{B498F1DA-D80B-7346-8540-B52210E8CF24}">
      <dgm:prSet/>
      <dgm:spPr/>
      <dgm:t>
        <a:bodyPr/>
        <a:lstStyle/>
        <a:p>
          <a:endParaRPr lang="es-ES_tradnl" dirty="0"/>
        </a:p>
      </dgm:t>
    </dgm:pt>
    <dgm:pt modelId="{D45B73BC-AA6A-3A41-94F4-41280AF534B1}">
      <dgm:prSet phldrT="[Texto]" phldr="1"/>
      <dgm:spPr/>
      <dgm:t>
        <a:bodyPr/>
        <a:lstStyle/>
        <a:p>
          <a:endParaRPr lang="es-ES_tradnl"/>
        </a:p>
      </dgm:t>
    </dgm:pt>
    <dgm:pt modelId="{FF96FC79-8D43-F34A-9B50-D10918E82DE8}" type="parTrans" cxnId="{73C16971-EAAE-8F4D-BB97-9B9219B72210}">
      <dgm:prSet/>
      <dgm:spPr/>
      <dgm:t>
        <a:bodyPr/>
        <a:lstStyle/>
        <a:p>
          <a:endParaRPr lang="es-ES_tradnl"/>
        </a:p>
      </dgm:t>
    </dgm:pt>
    <dgm:pt modelId="{BF1A6420-7DF4-DD46-906C-AE6AD3190BDA}" type="sibTrans" cxnId="{73C16971-EAAE-8F4D-BB97-9B9219B72210}">
      <dgm:prSet/>
      <dgm:spPr/>
      <dgm:t>
        <a:bodyPr/>
        <a:lstStyle/>
        <a:p>
          <a:endParaRPr lang="es-ES_tradnl"/>
        </a:p>
      </dgm:t>
    </dgm:pt>
    <dgm:pt modelId="{938B506F-3132-3848-A75E-F6A77A40045E}">
      <dgm:prSet phldrT="[Texto]"/>
      <dgm:spPr/>
      <dgm:t>
        <a:bodyPr/>
        <a:lstStyle/>
        <a:p>
          <a:r>
            <a:rPr lang="es-ES_tradnl" dirty="0" smtClean="0"/>
            <a:t>Parásitos</a:t>
          </a:r>
          <a:endParaRPr lang="es-ES_tradnl" dirty="0"/>
        </a:p>
      </dgm:t>
    </dgm:pt>
    <dgm:pt modelId="{D2BFD262-4D16-144F-AD31-1C71D017FE4B}" type="parTrans" cxnId="{5FD39003-97B2-5B45-9895-F0CF2288F126}">
      <dgm:prSet/>
      <dgm:spPr/>
      <dgm:t>
        <a:bodyPr/>
        <a:lstStyle/>
        <a:p>
          <a:endParaRPr lang="es-ES_tradnl"/>
        </a:p>
      </dgm:t>
    </dgm:pt>
    <dgm:pt modelId="{D7C531A5-95B6-8E40-BD95-384668BAE2AF}" type="sibTrans" cxnId="{5FD39003-97B2-5B45-9895-F0CF2288F126}">
      <dgm:prSet/>
      <dgm:spPr/>
      <dgm:t>
        <a:bodyPr/>
        <a:lstStyle/>
        <a:p>
          <a:endParaRPr lang="es-ES_tradnl"/>
        </a:p>
      </dgm:t>
    </dgm:pt>
    <dgm:pt modelId="{BEF5B285-C2E5-1248-AA31-F0EBCB9E1112}">
      <dgm:prSet phldrT="[Texto]" phldr="1"/>
      <dgm:spPr/>
      <dgm:t>
        <a:bodyPr/>
        <a:lstStyle/>
        <a:p>
          <a:endParaRPr lang="es-ES_tradnl"/>
        </a:p>
      </dgm:t>
    </dgm:pt>
    <dgm:pt modelId="{8C717142-6B1B-DB48-B033-E964A814FA6E}" type="parTrans" cxnId="{8B7FE663-A846-D54A-BEC2-A458CAA5E845}">
      <dgm:prSet/>
      <dgm:spPr/>
      <dgm:t>
        <a:bodyPr/>
        <a:lstStyle/>
        <a:p>
          <a:endParaRPr lang="es-ES_tradnl"/>
        </a:p>
      </dgm:t>
    </dgm:pt>
    <dgm:pt modelId="{1493BB44-6964-1943-BF42-54E658CF9AA8}" type="sibTrans" cxnId="{8B7FE663-A846-D54A-BEC2-A458CAA5E845}">
      <dgm:prSet/>
      <dgm:spPr/>
      <dgm:t>
        <a:bodyPr/>
        <a:lstStyle/>
        <a:p>
          <a:endParaRPr lang="es-ES_tradnl"/>
        </a:p>
      </dgm:t>
    </dgm:pt>
    <dgm:pt modelId="{E3E19FB9-2EC3-884A-AC4A-CDED7462AD8D}" type="pres">
      <dgm:prSet presAssocID="{C00CD457-063D-EF4B-9E0A-ECF5725D7E5E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ES_tradnl"/>
        </a:p>
      </dgm:t>
    </dgm:pt>
    <dgm:pt modelId="{D2108D78-110A-6E48-9DF4-4EB0834CEB8F}" type="pres">
      <dgm:prSet presAssocID="{EF825AA3-1F7B-1E47-B745-D7BB28BA227C}" presName="composite" presStyleCnt="0"/>
      <dgm:spPr/>
    </dgm:pt>
    <dgm:pt modelId="{6E46F471-7379-1949-9386-62CD595B5F19}" type="pres">
      <dgm:prSet presAssocID="{EF825AA3-1F7B-1E47-B745-D7BB28BA227C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983A9E6E-05C6-CE4A-AA23-99A0B2C602A9}" type="pres">
      <dgm:prSet presAssocID="{EF825AA3-1F7B-1E47-B745-D7BB28BA227C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45F8E9B9-BAA1-BF49-841F-1C57CEA8E274}" type="pres">
      <dgm:prSet presAssocID="{EF825AA3-1F7B-1E47-B745-D7BB28BA227C}" presName="BalanceSpacing" presStyleCnt="0"/>
      <dgm:spPr/>
    </dgm:pt>
    <dgm:pt modelId="{7D2027CA-404B-3348-9B43-8D0E0A8302F9}" type="pres">
      <dgm:prSet presAssocID="{EF825AA3-1F7B-1E47-B745-D7BB28BA227C}" presName="BalanceSpacing1" presStyleCnt="0"/>
      <dgm:spPr/>
    </dgm:pt>
    <dgm:pt modelId="{E30AE505-BA18-7649-831A-279A8D379005}" type="pres">
      <dgm:prSet presAssocID="{5214B00F-E100-2642-8311-FB5A454DC940}" presName="Accent1Text" presStyleLbl="node1" presStyleIdx="1" presStyleCnt="6"/>
      <dgm:spPr/>
      <dgm:t>
        <a:bodyPr/>
        <a:lstStyle/>
        <a:p>
          <a:endParaRPr lang="es-ES_tradnl"/>
        </a:p>
      </dgm:t>
    </dgm:pt>
    <dgm:pt modelId="{3DD18565-61B5-3A4B-8E7D-CB55D82B7872}" type="pres">
      <dgm:prSet presAssocID="{5214B00F-E100-2642-8311-FB5A454DC940}" presName="spaceBetweenRectangles" presStyleCnt="0"/>
      <dgm:spPr/>
    </dgm:pt>
    <dgm:pt modelId="{772D32C9-0A07-EA4D-BF10-1AA8FD393B94}" type="pres">
      <dgm:prSet presAssocID="{D0EEDF8A-D69A-ED42-904E-E6F07C2FCC80}" presName="composite" presStyleCnt="0"/>
      <dgm:spPr/>
    </dgm:pt>
    <dgm:pt modelId="{03E952A1-D1AD-054A-9E0C-4E76E9B95CAF}" type="pres">
      <dgm:prSet presAssocID="{D0EEDF8A-D69A-ED42-904E-E6F07C2FCC80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DEDB9B3D-5814-B140-8E7C-53CD53EDFC2E}" type="pres">
      <dgm:prSet presAssocID="{D0EEDF8A-D69A-ED42-904E-E6F07C2FCC80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FB043117-A838-DF42-8732-E7AD36CB5BEB}" type="pres">
      <dgm:prSet presAssocID="{D0EEDF8A-D69A-ED42-904E-E6F07C2FCC80}" presName="BalanceSpacing" presStyleCnt="0"/>
      <dgm:spPr/>
    </dgm:pt>
    <dgm:pt modelId="{A0538D8C-9344-1746-8EF2-43A093559F66}" type="pres">
      <dgm:prSet presAssocID="{D0EEDF8A-D69A-ED42-904E-E6F07C2FCC80}" presName="BalanceSpacing1" presStyleCnt="0"/>
      <dgm:spPr/>
    </dgm:pt>
    <dgm:pt modelId="{23239B12-E95D-3142-AB34-94503BCED896}" type="pres">
      <dgm:prSet presAssocID="{3CEFA22D-33CD-8248-BCFD-1BC9A5067B76}" presName="Accent1Text" presStyleLbl="node1" presStyleIdx="3" presStyleCnt="6"/>
      <dgm:spPr/>
      <dgm:t>
        <a:bodyPr/>
        <a:lstStyle/>
        <a:p>
          <a:endParaRPr lang="es-ES_tradnl"/>
        </a:p>
      </dgm:t>
    </dgm:pt>
    <dgm:pt modelId="{CE3F3C96-1504-2941-8987-909BED711441}" type="pres">
      <dgm:prSet presAssocID="{3CEFA22D-33CD-8248-BCFD-1BC9A5067B76}" presName="spaceBetweenRectangles" presStyleCnt="0"/>
      <dgm:spPr/>
    </dgm:pt>
    <dgm:pt modelId="{475F173F-B893-184C-A0EF-7A2434D83A50}" type="pres">
      <dgm:prSet presAssocID="{938B506F-3132-3848-A75E-F6A77A40045E}" presName="composite" presStyleCnt="0"/>
      <dgm:spPr/>
    </dgm:pt>
    <dgm:pt modelId="{A9CC6F9E-E3BD-2346-9045-A4C253A3A6E9}" type="pres">
      <dgm:prSet presAssocID="{938B506F-3132-3848-A75E-F6A77A40045E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49951B99-593D-3247-97B2-73CF67DDB32B}" type="pres">
      <dgm:prSet presAssocID="{938B506F-3132-3848-A75E-F6A77A40045E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BBDFDE6F-3023-204C-8765-194B78527DE7}" type="pres">
      <dgm:prSet presAssocID="{938B506F-3132-3848-A75E-F6A77A40045E}" presName="BalanceSpacing" presStyleCnt="0"/>
      <dgm:spPr/>
    </dgm:pt>
    <dgm:pt modelId="{BB619647-0B93-1746-B1A9-FA18B0C18C10}" type="pres">
      <dgm:prSet presAssocID="{938B506F-3132-3848-A75E-F6A77A40045E}" presName="BalanceSpacing1" presStyleCnt="0"/>
      <dgm:spPr/>
    </dgm:pt>
    <dgm:pt modelId="{E1650981-8245-4445-AEFF-BBC3B6BB6D48}" type="pres">
      <dgm:prSet presAssocID="{D7C531A5-95B6-8E40-BD95-384668BAE2AF}" presName="Accent1Text" presStyleLbl="node1" presStyleIdx="5" presStyleCnt="6"/>
      <dgm:spPr/>
      <dgm:t>
        <a:bodyPr/>
        <a:lstStyle/>
        <a:p>
          <a:endParaRPr lang="es-ES_tradnl"/>
        </a:p>
      </dgm:t>
    </dgm:pt>
  </dgm:ptLst>
  <dgm:cxnLst>
    <dgm:cxn modelId="{3A545AB3-D4BD-1D4D-B756-E8636E9EF36A}" type="presOf" srcId="{5214B00F-E100-2642-8311-FB5A454DC940}" destId="{E30AE505-BA18-7649-831A-279A8D379005}" srcOrd="0" destOrd="0" presId="urn:microsoft.com/office/officeart/2008/layout/AlternatingHexagons"/>
    <dgm:cxn modelId="{E4AA7687-F1D4-0744-9B6C-818E1BBD4198}" type="presOf" srcId="{D45B73BC-AA6A-3A41-94F4-41280AF534B1}" destId="{DEDB9B3D-5814-B140-8E7C-53CD53EDFC2E}" srcOrd="0" destOrd="0" presId="urn:microsoft.com/office/officeart/2008/layout/AlternatingHexagons"/>
    <dgm:cxn modelId="{A5860419-F60E-0848-9B93-EA891BFC573B}" srcId="{C00CD457-063D-EF4B-9E0A-ECF5725D7E5E}" destId="{EF825AA3-1F7B-1E47-B745-D7BB28BA227C}" srcOrd="0" destOrd="0" parTransId="{69AAA489-3A33-5C44-BF20-94B29BCA3B01}" sibTransId="{5214B00F-E100-2642-8311-FB5A454DC940}"/>
    <dgm:cxn modelId="{C067B49F-A0C8-F94B-B2ED-D0CF84341A89}" type="presOf" srcId="{BEF5B285-C2E5-1248-AA31-F0EBCB9E1112}" destId="{49951B99-593D-3247-97B2-73CF67DDB32B}" srcOrd="0" destOrd="0" presId="urn:microsoft.com/office/officeart/2008/layout/AlternatingHexagons"/>
    <dgm:cxn modelId="{DE0230F1-B459-7641-9CFA-86BF82B27B2C}" type="presOf" srcId="{3CEFA22D-33CD-8248-BCFD-1BC9A5067B76}" destId="{23239B12-E95D-3142-AB34-94503BCED896}" srcOrd="0" destOrd="0" presId="urn:microsoft.com/office/officeart/2008/layout/AlternatingHexagons"/>
    <dgm:cxn modelId="{73C16971-EAAE-8F4D-BB97-9B9219B72210}" srcId="{D0EEDF8A-D69A-ED42-904E-E6F07C2FCC80}" destId="{D45B73BC-AA6A-3A41-94F4-41280AF534B1}" srcOrd="0" destOrd="0" parTransId="{FF96FC79-8D43-F34A-9B50-D10918E82DE8}" sibTransId="{BF1A6420-7DF4-DD46-906C-AE6AD3190BDA}"/>
    <dgm:cxn modelId="{5FD39003-97B2-5B45-9895-F0CF2288F126}" srcId="{C00CD457-063D-EF4B-9E0A-ECF5725D7E5E}" destId="{938B506F-3132-3848-A75E-F6A77A40045E}" srcOrd="2" destOrd="0" parTransId="{D2BFD262-4D16-144F-AD31-1C71D017FE4B}" sibTransId="{D7C531A5-95B6-8E40-BD95-384668BAE2AF}"/>
    <dgm:cxn modelId="{89C41D59-B198-4F4B-B7B2-1250CCF7738B}" type="presOf" srcId="{EF825AA3-1F7B-1E47-B745-D7BB28BA227C}" destId="{6E46F471-7379-1949-9386-62CD595B5F19}" srcOrd="0" destOrd="0" presId="urn:microsoft.com/office/officeart/2008/layout/AlternatingHexagons"/>
    <dgm:cxn modelId="{9B22A579-7FE4-FB49-B74A-DA3E9EAEFEE4}" type="presOf" srcId="{D7C531A5-95B6-8E40-BD95-384668BAE2AF}" destId="{E1650981-8245-4445-AEFF-BBC3B6BB6D48}" srcOrd="0" destOrd="0" presId="urn:microsoft.com/office/officeart/2008/layout/AlternatingHexagons"/>
    <dgm:cxn modelId="{FD6BA2DD-B675-CB4A-ABD8-729461BB14FE}" type="presOf" srcId="{45DE3079-8821-E24A-AE82-D31B8DE1CA96}" destId="{983A9E6E-05C6-CE4A-AA23-99A0B2C602A9}" srcOrd="0" destOrd="0" presId="urn:microsoft.com/office/officeart/2008/layout/AlternatingHexagons"/>
    <dgm:cxn modelId="{B498F1DA-D80B-7346-8540-B52210E8CF24}" srcId="{C00CD457-063D-EF4B-9E0A-ECF5725D7E5E}" destId="{D0EEDF8A-D69A-ED42-904E-E6F07C2FCC80}" srcOrd="1" destOrd="0" parTransId="{14970D32-2846-6749-A0EB-6BDD81F40576}" sibTransId="{3CEFA22D-33CD-8248-BCFD-1BC9A5067B76}"/>
    <dgm:cxn modelId="{8B7FE663-A846-D54A-BEC2-A458CAA5E845}" srcId="{938B506F-3132-3848-A75E-F6A77A40045E}" destId="{BEF5B285-C2E5-1248-AA31-F0EBCB9E1112}" srcOrd="0" destOrd="0" parTransId="{8C717142-6B1B-DB48-B033-E964A814FA6E}" sibTransId="{1493BB44-6964-1943-BF42-54E658CF9AA8}"/>
    <dgm:cxn modelId="{3338D553-A05C-8A44-983E-A71A8F6E5267}" type="presOf" srcId="{C00CD457-063D-EF4B-9E0A-ECF5725D7E5E}" destId="{E3E19FB9-2EC3-884A-AC4A-CDED7462AD8D}" srcOrd="0" destOrd="0" presId="urn:microsoft.com/office/officeart/2008/layout/AlternatingHexagons"/>
    <dgm:cxn modelId="{9A7F4BDB-9C5B-C642-8B66-B0197D9D17A0}" type="presOf" srcId="{938B506F-3132-3848-A75E-F6A77A40045E}" destId="{A9CC6F9E-E3BD-2346-9045-A4C253A3A6E9}" srcOrd="0" destOrd="0" presId="urn:microsoft.com/office/officeart/2008/layout/AlternatingHexagons"/>
    <dgm:cxn modelId="{7EBB7BC4-D24F-FB45-A07E-16A9C7B02F4C}" srcId="{EF825AA3-1F7B-1E47-B745-D7BB28BA227C}" destId="{45DE3079-8821-E24A-AE82-D31B8DE1CA96}" srcOrd="0" destOrd="0" parTransId="{E379B568-B453-E844-8A3D-6C736D65163B}" sibTransId="{699697A5-2B5C-934E-AC7B-BAF680AA7AC3}"/>
    <dgm:cxn modelId="{1FAC28EC-0F83-3744-B206-ED2C62159583}" type="presOf" srcId="{D0EEDF8A-D69A-ED42-904E-E6F07C2FCC80}" destId="{03E952A1-D1AD-054A-9E0C-4E76E9B95CAF}" srcOrd="0" destOrd="0" presId="urn:microsoft.com/office/officeart/2008/layout/AlternatingHexagons"/>
    <dgm:cxn modelId="{1A1A65F8-CFE9-7243-8323-3879BE7FF061}" type="presParOf" srcId="{E3E19FB9-2EC3-884A-AC4A-CDED7462AD8D}" destId="{D2108D78-110A-6E48-9DF4-4EB0834CEB8F}" srcOrd="0" destOrd="0" presId="urn:microsoft.com/office/officeart/2008/layout/AlternatingHexagons"/>
    <dgm:cxn modelId="{E048A59C-B4A5-F645-94B1-C24C6C0D679A}" type="presParOf" srcId="{D2108D78-110A-6E48-9DF4-4EB0834CEB8F}" destId="{6E46F471-7379-1949-9386-62CD595B5F19}" srcOrd="0" destOrd="0" presId="urn:microsoft.com/office/officeart/2008/layout/AlternatingHexagons"/>
    <dgm:cxn modelId="{78F3A185-0F7B-B040-95F6-92C28C1FD83D}" type="presParOf" srcId="{D2108D78-110A-6E48-9DF4-4EB0834CEB8F}" destId="{983A9E6E-05C6-CE4A-AA23-99A0B2C602A9}" srcOrd="1" destOrd="0" presId="urn:microsoft.com/office/officeart/2008/layout/AlternatingHexagons"/>
    <dgm:cxn modelId="{600AD146-5C2A-3C4C-A91D-E58DDFBE6911}" type="presParOf" srcId="{D2108D78-110A-6E48-9DF4-4EB0834CEB8F}" destId="{45F8E9B9-BAA1-BF49-841F-1C57CEA8E274}" srcOrd="2" destOrd="0" presId="urn:microsoft.com/office/officeart/2008/layout/AlternatingHexagons"/>
    <dgm:cxn modelId="{85D801FC-62B4-1341-AC22-AE7DFE96658A}" type="presParOf" srcId="{D2108D78-110A-6E48-9DF4-4EB0834CEB8F}" destId="{7D2027CA-404B-3348-9B43-8D0E0A8302F9}" srcOrd="3" destOrd="0" presId="urn:microsoft.com/office/officeart/2008/layout/AlternatingHexagons"/>
    <dgm:cxn modelId="{87798D92-1A8C-6845-99BA-CFBCA3CDB460}" type="presParOf" srcId="{D2108D78-110A-6E48-9DF4-4EB0834CEB8F}" destId="{E30AE505-BA18-7649-831A-279A8D379005}" srcOrd="4" destOrd="0" presId="urn:microsoft.com/office/officeart/2008/layout/AlternatingHexagons"/>
    <dgm:cxn modelId="{0EDDB543-DA1A-884E-989D-44DB31CC33A8}" type="presParOf" srcId="{E3E19FB9-2EC3-884A-AC4A-CDED7462AD8D}" destId="{3DD18565-61B5-3A4B-8E7D-CB55D82B7872}" srcOrd="1" destOrd="0" presId="urn:microsoft.com/office/officeart/2008/layout/AlternatingHexagons"/>
    <dgm:cxn modelId="{298E1AA0-EE2B-AF4F-B467-47E75F035B70}" type="presParOf" srcId="{E3E19FB9-2EC3-884A-AC4A-CDED7462AD8D}" destId="{772D32C9-0A07-EA4D-BF10-1AA8FD393B94}" srcOrd="2" destOrd="0" presId="urn:microsoft.com/office/officeart/2008/layout/AlternatingHexagons"/>
    <dgm:cxn modelId="{1CE76294-0CE7-D244-96B7-ED124C126252}" type="presParOf" srcId="{772D32C9-0A07-EA4D-BF10-1AA8FD393B94}" destId="{03E952A1-D1AD-054A-9E0C-4E76E9B95CAF}" srcOrd="0" destOrd="0" presId="urn:microsoft.com/office/officeart/2008/layout/AlternatingHexagons"/>
    <dgm:cxn modelId="{23F4FCC6-A786-FD4D-B1F4-5C0F19585816}" type="presParOf" srcId="{772D32C9-0A07-EA4D-BF10-1AA8FD393B94}" destId="{DEDB9B3D-5814-B140-8E7C-53CD53EDFC2E}" srcOrd="1" destOrd="0" presId="urn:microsoft.com/office/officeart/2008/layout/AlternatingHexagons"/>
    <dgm:cxn modelId="{3EDE9413-3D0C-F240-80E2-3E145D8B753A}" type="presParOf" srcId="{772D32C9-0A07-EA4D-BF10-1AA8FD393B94}" destId="{FB043117-A838-DF42-8732-E7AD36CB5BEB}" srcOrd="2" destOrd="0" presId="urn:microsoft.com/office/officeart/2008/layout/AlternatingHexagons"/>
    <dgm:cxn modelId="{917E75F1-966E-6945-AD8D-03528A2213C1}" type="presParOf" srcId="{772D32C9-0A07-EA4D-BF10-1AA8FD393B94}" destId="{A0538D8C-9344-1746-8EF2-43A093559F66}" srcOrd="3" destOrd="0" presId="urn:microsoft.com/office/officeart/2008/layout/AlternatingHexagons"/>
    <dgm:cxn modelId="{C83D4428-76DE-3F45-B979-75F9C6612057}" type="presParOf" srcId="{772D32C9-0A07-EA4D-BF10-1AA8FD393B94}" destId="{23239B12-E95D-3142-AB34-94503BCED896}" srcOrd="4" destOrd="0" presId="urn:microsoft.com/office/officeart/2008/layout/AlternatingHexagons"/>
    <dgm:cxn modelId="{11C016FF-C718-6547-A0BE-156BFA62BFF7}" type="presParOf" srcId="{E3E19FB9-2EC3-884A-AC4A-CDED7462AD8D}" destId="{CE3F3C96-1504-2941-8987-909BED711441}" srcOrd="3" destOrd="0" presId="urn:microsoft.com/office/officeart/2008/layout/AlternatingHexagons"/>
    <dgm:cxn modelId="{2CB76767-DC9A-0442-BBF6-16CE7085694F}" type="presParOf" srcId="{E3E19FB9-2EC3-884A-AC4A-CDED7462AD8D}" destId="{475F173F-B893-184C-A0EF-7A2434D83A50}" srcOrd="4" destOrd="0" presId="urn:microsoft.com/office/officeart/2008/layout/AlternatingHexagons"/>
    <dgm:cxn modelId="{95D5AB9C-31A8-C64B-AFD0-02CDAD584027}" type="presParOf" srcId="{475F173F-B893-184C-A0EF-7A2434D83A50}" destId="{A9CC6F9E-E3BD-2346-9045-A4C253A3A6E9}" srcOrd="0" destOrd="0" presId="urn:microsoft.com/office/officeart/2008/layout/AlternatingHexagons"/>
    <dgm:cxn modelId="{0D3A9710-A3BF-FC4F-ABE9-FB6031814E10}" type="presParOf" srcId="{475F173F-B893-184C-A0EF-7A2434D83A50}" destId="{49951B99-593D-3247-97B2-73CF67DDB32B}" srcOrd="1" destOrd="0" presId="urn:microsoft.com/office/officeart/2008/layout/AlternatingHexagons"/>
    <dgm:cxn modelId="{35DBF9F2-1E04-414C-BDB7-DD485E881EAA}" type="presParOf" srcId="{475F173F-B893-184C-A0EF-7A2434D83A50}" destId="{BBDFDE6F-3023-204C-8765-194B78527DE7}" srcOrd="2" destOrd="0" presId="urn:microsoft.com/office/officeart/2008/layout/AlternatingHexagons"/>
    <dgm:cxn modelId="{9161B8DE-3383-FD4A-986F-9B5D8FF626CC}" type="presParOf" srcId="{475F173F-B893-184C-A0EF-7A2434D83A50}" destId="{BB619647-0B93-1746-B1A9-FA18B0C18C10}" srcOrd="3" destOrd="0" presId="urn:microsoft.com/office/officeart/2008/layout/AlternatingHexagons"/>
    <dgm:cxn modelId="{CA0105A2-014B-1F45-9CC0-1619E97089BB}" type="presParOf" srcId="{475F173F-B893-184C-A0EF-7A2434D83A50}" destId="{E1650981-8245-4445-AEFF-BBC3B6BB6D48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8745645-8F3D-084B-8AD5-D16D78737231}" type="doc">
      <dgm:prSet loTypeId="urn:microsoft.com/office/officeart/2005/8/layout/venn1" loCatId="" qsTypeId="urn:microsoft.com/office/officeart/2005/8/quickstyle/simple5" qsCatId="simple" csTypeId="urn:microsoft.com/office/officeart/2005/8/colors/colorful4" csCatId="colorful" phldr="1"/>
      <dgm:spPr/>
    </dgm:pt>
    <dgm:pt modelId="{CDE59ADE-C99D-3044-84D9-FFABF61E0B7A}">
      <dgm:prSet phldrT="[Texto]"/>
      <dgm:spPr/>
      <dgm:t>
        <a:bodyPr/>
        <a:lstStyle/>
        <a:p>
          <a:r>
            <a:rPr lang="es-ES_tradnl" dirty="0" smtClean="0"/>
            <a:t>Organismo</a:t>
          </a:r>
          <a:endParaRPr lang="es-ES_tradnl" dirty="0"/>
        </a:p>
      </dgm:t>
    </dgm:pt>
    <dgm:pt modelId="{EF3C660C-C276-074E-9DF4-2CDB4191E74E}" type="parTrans" cxnId="{E7E4987F-D524-8A43-9933-056C2076E6DE}">
      <dgm:prSet/>
      <dgm:spPr/>
      <dgm:t>
        <a:bodyPr/>
        <a:lstStyle/>
        <a:p>
          <a:endParaRPr lang="es-ES_tradnl"/>
        </a:p>
      </dgm:t>
    </dgm:pt>
    <dgm:pt modelId="{158E0D1C-F24B-5440-A8E5-4E59E0581089}" type="sibTrans" cxnId="{E7E4987F-D524-8A43-9933-056C2076E6DE}">
      <dgm:prSet/>
      <dgm:spPr/>
      <dgm:t>
        <a:bodyPr/>
        <a:lstStyle/>
        <a:p>
          <a:endParaRPr lang="es-ES_tradnl"/>
        </a:p>
      </dgm:t>
    </dgm:pt>
    <dgm:pt modelId="{82E98A0F-557B-9F44-9C81-24620B22550B}" type="pres">
      <dgm:prSet presAssocID="{38745645-8F3D-084B-8AD5-D16D78737231}" presName="compositeShape" presStyleCnt="0">
        <dgm:presLayoutVars>
          <dgm:chMax val="7"/>
          <dgm:dir/>
          <dgm:resizeHandles val="exact"/>
        </dgm:presLayoutVars>
      </dgm:prSet>
      <dgm:spPr/>
    </dgm:pt>
    <dgm:pt modelId="{A8F563A1-3AB0-E740-8F91-E176E146F537}" type="pres">
      <dgm:prSet presAssocID="{CDE59ADE-C99D-3044-84D9-FFABF61E0B7A}" presName="circ1TxSh" presStyleLbl="vennNode1" presStyleIdx="0" presStyleCnt="1"/>
      <dgm:spPr/>
      <dgm:t>
        <a:bodyPr/>
        <a:lstStyle/>
        <a:p>
          <a:endParaRPr lang="es-ES_tradnl"/>
        </a:p>
      </dgm:t>
    </dgm:pt>
  </dgm:ptLst>
  <dgm:cxnLst>
    <dgm:cxn modelId="{E7E4987F-D524-8A43-9933-056C2076E6DE}" srcId="{38745645-8F3D-084B-8AD5-D16D78737231}" destId="{CDE59ADE-C99D-3044-84D9-FFABF61E0B7A}" srcOrd="0" destOrd="0" parTransId="{EF3C660C-C276-074E-9DF4-2CDB4191E74E}" sibTransId="{158E0D1C-F24B-5440-A8E5-4E59E0581089}"/>
    <dgm:cxn modelId="{BE745DCD-FC49-324A-9DE5-80C653DC91F4}" type="presOf" srcId="{CDE59ADE-C99D-3044-84D9-FFABF61E0B7A}" destId="{A8F563A1-3AB0-E740-8F91-E176E146F537}" srcOrd="0" destOrd="0" presId="urn:microsoft.com/office/officeart/2005/8/layout/venn1"/>
    <dgm:cxn modelId="{8045E156-E965-6845-8684-7A2B11944D96}" type="presOf" srcId="{38745645-8F3D-084B-8AD5-D16D78737231}" destId="{82E98A0F-557B-9F44-9C81-24620B22550B}" srcOrd="0" destOrd="0" presId="urn:microsoft.com/office/officeart/2005/8/layout/venn1"/>
    <dgm:cxn modelId="{F86E8164-B259-C94F-B299-0F3C10CAC14A}" type="presParOf" srcId="{82E98A0F-557B-9F44-9C81-24620B22550B}" destId="{A8F563A1-3AB0-E740-8F91-E176E146F537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790E48C-41B0-0549-A233-1C1E68E96997}" type="doc">
      <dgm:prSet loTypeId="urn:microsoft.com/office/officeart/2005/8/layout/vList2" loCatId="list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es-ES_tradnl"/>
        </a:p>
      </dgm:t>
    </dgm:pt>
    <dgm:pt modelId="{23771A60-1A05-5343-918A-89A2FA469937}">
      <dgm:prSet/>
      <dgm:spPr/>
      <dgm:t>
        <a:bodyPr/>
        <a:lstStyle/>
        <a:p>
          <a:pPr rtl="0"/>
          <a:r>
            <a:rPr lang="es-ES_tradnl" b="1" smtClean="0"/>
            <a:t>Estrés</a:t>
          </a:r>
          <a:endParaRPr lang="es-ES_tradnl"/>
        </a:p>
      </dgm:t>
    </dgm:pt>
    <dgm:pt modelId="{CA3E71B4-658B-4247-AD9B-F383388734D3}" type="parTrans" cxnId="{0EA79E76-B381-684C-8782-007124146057}">
      <dgm:prSet/>
      <dgm:spPr/>
      <dgm:t>
        <a:bodyPr/>
        <a:lstStyle/>
        <a:p>
          <a:endParaRPr lang="es-ES_tradnl"/>
        </a:p>
      </dgm:t>
    </dgm:pt>
    <dgm:pt modelId="{6D305A64-3574-CC49-B312-2951A5A9E4C1}" type="sibTrans" cxnId="{0EA79E76-B381-684C-8782-007124146057}">
      <dgm:prSet/>
      <dgm:spPr/>
      <dgm:t>
        <a:bodyPr/>
        <a:lstStyle/>
        <a:p>
          <a:endParaRPr lang="es-ES_tradnl"/>
        </a:p>
      </dgm:t>
    </dgm:pt>
    <dgm:pt modelId="{CEE28584-3934-C04B-BA40-8AF018A8CD61}">
      <dgm:prSet/>
      <dgm:spPr/>
      <dgm:t>
        <a:bodyPr/>
        <a:lstStyle/>
        <a:p>
          <a:pPr rtl="0"/>
          <a:r>
            <a:rPr lang="es-ES_tradnl" b="1" smtClean="0"/>
            <a:t>Desnutrición</a:t>
          </a:r>
          <a:endParaRPr lang="es-ES_tradnl"/>
        </a:p>
      </dgm:t>
    </dgm:pt>
    <dgm:pt modelId="{9E1CC3B2-3DF5-EF4F-ACA0-DC131FF1088B}" type="parTrans" cxnId="{92AAADB0-2BC7-8143-A8B1-0058184153FE}">
      <dgm:prSet/>
      <dgm:spPr/>
      <dgm:t>
        <a:bodyPr/>
        <a:lstStyle/>
        <a:p>
          <a:endParaRPr lang="es-ES_tradnl"/>
        </a:p>
      </dgm:t>
    </dgm:pt>
    <dgm:pt modelId="{EA00445C-D5EC-6545-BA7F-315A0024BA73}" type="sibTrans" cxnId="{92AAADB0-2BC7-8143-A8B1-0058184153FE}">
      <dgm:prSet/>
      <dgm:spPr/>
      <dgm:t>
        <a:bodyPr/>
        <a:lstStyle/>
        <a:p>
          <a:endParaRPr lang="es-ES_tradnl"/>
        </a:p>
      </dgm:t>
    </dgm:pt>
    <dgm:pt modelId="{7BD78C5F-8784-1740-A968-4757587A4103}">
      <dgm:prSet/>
      <dgm:spPr/>
      <dgm:t>
        <a:bodyPr/>
        <a:lstStyle/>
        <a:p>
          <a:pPr rtl="0"/>
          <a:r>
            <a:rPr lang="es-ES_tradnl" b="1" dirty="0" smtClean="0"/>
            <a:t>Altas densidades</a:t>
          </a:r>
          <a:endParaRPr lang="es-ES_tradnl" dirty="0"/>
        </a:p>
      </dgm:t>
    </dgm:pt>
    <dgm:pt modelId="{0AF1713B-A5A5-D947-AFB3-7B736971E830}" type="parTrans" cxnId="{916C458C-3894-DE41-87FA-41159A9D3BE1}">
      <dgm:prSet/>
      <dgm:spPr/>
      <dgm:t>
        <a:bodyPr/>
        <a:lstStyle/>
        <a:p>
          <a:endParaRPr lang="es-ES_tradnl"/>
        </a:p>
      </dgm:t>
    </dgm:pt>
    <dgm:pt modelId="{063BCCBB-5A48-FC48-8FCD-071DE7189C2A}" type="sibTrans" cxnId="{916C458C-3894-DE41-87FA-41159A9D3BE1}">
      <dgm:prSet/>
      <dgm:spPr/>
      <dgm:t>
        <a:bodyPr/>
        <a:lstStyle/>
        <a:p>
          <a:endParaRPr lang="es-ES_tradnl"/>
        </a:p>
      </dgm:t>
    </dgm:pt>
    <dgm:pt modelId="{5956D2C6-8EF1-5F42-8FBC-BDBED49BF7BA}">
      <dgm:prSet/>
      <dgm:spPr/>
      <dgm:t>
        <a:bodyPr/>
        <a:lstStyle/>
        <a:p>
          <a:pPr rtl="0"/>
          <a:r>
            <a:rPr lang="es-ES_tradnl" b="1" dirty="0" smtClean="0"/>
            <a:t>Ataques</a:t>
          </a:r>
          <a:endParaRPr lang="es-ES_tradnl" dirty="0"/>
        </a:p>
      </dgm:t>
    </dgm:pt>
    <dgm:pt modelId="{AC811BE7-F7A5-A142-A120-AA3D43C1B4EE}" type="parTrans" cxnId="{DD8840DB-35AC-5548-95E1-B1AE2EDC5B07}">
      <dgm:prSet/>
      <dgm:spPr/>
      <dgm:t>
        <a:bodyPr/>
        <a:lstStyle/>
        <a:p>
          <a:endParaRPr lang="es-ES_tradnl"/>
        </a:p>
      </dgm:t>
    </dgm:pt>
    <dgm:pt modelId="{3242032B-FE14-074F-84E3-4088493EA121}" type="sibTrans" cxnId="{DD8840DB-35AC-5548-95E1-B1AE2EDC5B07}">
      <dgm:prSet/>
      <dgm:spPr/>
      <dgm:t>
        <a:bodyPr/>
        <a:lstStyle/>
        <a:p>
          <a:endParaRPr lang="es-ES_tradnl"/>
        </a:p>
      </dgm:t>
    </dgm:pt>
    <dgm:pt modelId="{A7D35BA7-06E7-5349-83C6-B2A977AD0613}" type="pres">
      <dgm:prSet presAssocID="{7790E48C-41B0-0549-A233-1C1E68E9699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950436FD-BC71-A443-9CFB-27C3E497DA37}" type="pres">
      <dgm:prSet presAssocID="{23771A60-1A05-5343-918A-89A2FA469937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FF5B5D14-DF46-E84C-9449-A3EB228CFB95}" type="pres">
      <dgm:prSet presAssocID="{6D305A64-3574-CC49-B312-2951A5A9E4C1}" presName="spacer" presStyleCnt="0"/>
      <dgm:spPr/>
    </dgm:pt>
    <dgm:pt modelId="{3AA82A59-9709-E346-BAEA-27CCB86F51F7}" type="pres">
      <dgm:prSet presAssocID="{CEE28584-3934-C04B-BA40-8AF018A8CD61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8122E9B0-3BFF-BE46-A538-52679CB60342}" type="pres">
      <dgm:prSet presAssocID="{EA00445C-D5EC-6545-BA7F-315A0024BA73}" presName="spacer" presStyleCnt="0"/>
      <dgm:spPr/>
    </dgm:pt>
    <dgm:pt modelId="{D349B2E3-DF0C-CF4A-9B5F-33B4CFE01677}" type="pres">
      <dgm:prSet presAssocID="{7BD78C5F-8784-1740-A968-4757587A4103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0ADB574B-0FA9-2B43-A8BE-6823A4A68E9E}" type="pres">
      <dgm:prSet presAssocID="{063BCCBB-5A48-FC48-8FCD-071DE7189C2A}" presName="spacer" presStyleCnt="0"/>
      <dgm:spPr/>
    </dgm:pt>
    <dgm:pt modelId="{6BCA9DD6-8733-1649-9161-ACC1E723F10D}" type="pres">
      <dgm:prSet presAssocID="{5956D2C6-8EF1-5F42-8FBC-BDBED49BF7BA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916C458C-3894-DE41-87FA-41159A9D3BE1}" srcId="{7790E48C-41B0-0549-A233-1C1E68E96997}" destId="{7BD78C5F-8784-1740-A968-4757587A4103}" srcOrd="2" destOrd="0" parTransId="{0AF1713B-A5A5-D947-AFB3-7B736971E830}" sibTransId="{063BCCBB-5A48-FC48-8FCD-071DE7189C2A}"/>
    <dgm:cxn modelId="{4AE6D50D-1E74-AC4A-AC69-F035BFE6377F}" type="presOf" srcId="{7790E48C-41B0-0549-A233-1C1E68E96997}" destId="{A7D35BA7-06E7-5349-83C6-B2A977AD0613}" srcOrd="0" destOrd="0" presId="urn:microsoft.com/office/officeart/2005/8/layout/vList2"/>
    <dgm:cxn modelId="{30DECCE3-913A-2748-87A8-95C3B371EB12}" type="presOf" srcId="{5956D2C6-8EF1-5F42-8FBC-BDBED49BF7BA}" destId="{6BCA9DD6-8733-1649-9161-ACC1E723F10D}" srcOrd="0" destOrd="0" presId="urn:microsoft.com/office/officeart/2005/8/layout/vList2"/>
    <dgm:cxn modelId="{D7A94040-88FD-E342-81F8-4C4FBC5DF3BD}" type="presOf" srcId="{23771A60-1A05-5343-918A-89A2FA469937}" destId="{950436FD-BC71-A443-9CFB-27C3E497DA37}" srcOrd="0" destOrd="0" presId="urn:microsoft.com/office/officeart/2005/8/layout/vList2"/>
    <dgm:cxn modelId="{C3E192C8-450D-3C4A-8774-956A9030721A}" type="presOf" srcId="{7BD78C5F-8784-1740-A968-4757587A4103}" destId="{D349B2E3-DF0C-CF4A-9B5F-33B4CFE01677}" srcOrd="0" destOrd="0" presId="urn:microsoft.com/office/officeart/2005/8/layout/vList2"/>
    <dgm:cxn modelId="{DD8840DB-35AC-5548-95E1-B1AE2EDC5B07}" srcId="{7790E48C-41B0-0549-A233-1C1E68E96997}" destId="{5956D2C6-8EF1-5F42-8FBC-BDBED49BF7BA}" srcOrd="3" destOrd="0" parTransId="{AC811BE7-F7A5-A142-A120-AA3D43C1B4EE}" sibTransId="{3242032B-FE14-074F-84E3-4088493EA121}"/>
    <dgm:cxn modelId="{0EA79E76-B381-684C-8782-007124146057}" srcId="{7790E48C-41B0-0549-A233-1C1E68E96997}" destId="{23771A60-1A05-5343-918A-89A2FA469937}" srcOrd="0" destOrd="0" parTransId="{CA3E71B4-658B-4247-AD9B-F383388734D3}" sibTransId="{6D305A64-3574-CC49-B312-2951A5A9E4C1}"/>
    <dgm:cxn modelId="{92AAADB0-2BC7-8143-A8B1-0058184153FE}" srcId="{7790E48C-41B0-0549-A233-1C1E68E96997}" destId="{CEE28584-3934-C04B-BA40-8AF018A8CD61}" srcOrd="1" destOrd="0" parTransId="{9E1CC3B2-3DF5-EF4F-ACA0-DC131FF1088B}" sibTransId="{EA00445C-D5EC-6545-BA7F-315A0024BA73}"/>
    <dgm:cxn modelId="{47544EA7-BD95-5444-A37F-89C8710DCA71}" type="presOf" srcId="{CEE28584-3934-C04B-BA40-8AF018A8CD61}" destId="{3AA82A59-9709-E346-BAEA-27CCB86F51F7}" srcOrd="0" destOrd="0" presId="urn:microsoft.com/office/officeart/2005/8/layout/vList2"/>
    <dgm:cxn modelId="{DE1AF004-2C91-8B4D-A1BA-92C07735343E}" type="presParOf" srcId="{A7D35BA7-06E7-5349-83C6-B2A977AD0613}" destId="{950436FD-BC71-A443-9CFB-27C3E497DA37}" srcOrd="0" destOrd="0" presId="urn:microsoft.com/office/officeart/2005/8/layout/vList2"/>
    <dgm:cxn modelId="{29D14470-5EA6-964E-B2FD-23F704FA6732}" type="presParOf" srcId="{A7D35BA7-06E7-5349-83C6-B2A977AD0613}" destId="{FF5B5D14-DF46-E84C-9449-A3EB228CFB95}" srcOrd="1" destOrd="0" presId="urn:microsoft.com/office/officeart/2005/8/layout/vList2"/>
    <dgm:cxn modelId="{E725D801-08DC-9749-9944-333C7BD00990}" type="presParOf" srcId="{A7D35BA7-06E7-5349-83C6-B2A977AD0613}" destId="{3AA82A59-9709-E346-BAEA-27CCB86F51F7}" srcOrd="2" destOrd="0" presId="urn:microsoft.com/office/officeart/2005/8/layout/vList2"/>
    <dgm:cxn modelId="{D9EEEF17-137A-B645-AFBE-7212639F3DD5}" type="presParOf" srcId="{A7D35BA7-06E7-5349-83C6-B2A977AD0613}" destId="{8122E9B0-3BFF-BE46-A538-52679CB60342}" srcOrd="3" destOrd="0" presId="urn:microsoft.com/office/officeart/2005/8/layout/vList2"/>
    <dgm:cxn modelId="{ED43AE53-0931-9643-9049-3B07764282EB}" type="presParOf" srcId="{A7D35BA7-06E7-5349-83C6-B2A977AD0613}" destId="{D349B2E3-DF0C-CF4A-9B5F-33B4CFE01677}" srcOrd="4" destOrd="0" presId="urn:microsoft.com/office/officeart/2005/8/layout/vList2"/>
    <dgm:cxn modelId="{CA817935-87BF-9C40-BFC3-326A1B945B9A}" type="presParOf" srcId="{A7D35BA7-06E7-5349-83C6-B2A977AD0613}" destId="{0ADB574B-0FA9-2B43-A8BE-6823A4A68E9E}" srcOrd="5" destOrd="0" presId="urn:microsoft.com/office/officeart/2005/8/layout/vList2"/>
    <dgm:cxn modelId="{1CFEB932-0431-744E-80D8-556C1B6AF18E}" type="presParOf" srcId="{A7D35BA7-06E7-5349-83C6-B2A977AD0613}" destId="{6BCA9DD6-8733-1649-9161-ACC1E723F10D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8745645-8F3D-084B-8AD5-D16D78737231}" type="doc">
      <dgm:prSet loTypeId="urn:microsoft.com/office/officeart/2005/8/layout/venn1" loCatId="" qsTypeId="urn:microsoft.com/office/officeart/2005/8/quickstyle/simple5" qsCatId="simple" csTypeId="urn:microsoft.com/office/officeart/2005/8/colors/colorful4" csCatId="colorful" phldr="1"/>
      <dgm:spPr/>
    </dgm:pt>
    <dgm:pt modelId="{CDE59ADE-C99D-3044-84D9-FFABF61E0B7A}">
      <dgm:prSet phldrT="[Texto]"/>
      <dgm:spPr/>
      <dgm:t>
        <a:bodyPr/>
        <a:lstStyle/>
        <a:p>
          <a:r>
            <a:rPr lang="es-ES_tradnl" dirty="0" smtClean="0"/>
            <a:t>Organismo</a:t>
          </a:r>
          <a:endParaRPr lang="es-ES_tradnl" dirty="0"/>
        </a:p>
      </dgm:t>
    </dgm:pt>
    <dgm:pt modelId="{EF3C660C-C276-074E-9DF4-2CDB4191E74E}" type="parTrans" cxnId="{E7E4987F-D524-8A43-9933-056C2076E6DE}">
      <dgm:prSet/>
      <dgm:spPr/>
      <dgm:t>
        <a:bodyPr/>
        <a:lstStyle/>
        <a:p>
          <a:endParaRPr lang="es-ES_tradnl"/>
        </a:p>
      </dgm:t>
    </dgm:pt>
    <dgm:pt modelId="{158E0D1C-F24B-5440-A8E5-4E59E0581089}" type="sibTrans" cxnId="{E7E4987F-D524-8A43-9933-056C2076E6DE}">
      <dgm:prSet/>
      <dgm:spPr/>
      <dgm:t>
        <a:bodyPr/>
        <a:lstStyle/>
        <a:p>
          <a:endParaRPr lang="es-ES_tradnl"/>
        </a:p>
      </dgm:t>
    </dgm:pt>
    <dgm:pt modelId="{82E98A0F-557B-9F44-9C81-24620B22550B}" type="pres">
      <dgm:prSet presAssocID="{38745645-8F3D-084B-8AD5-D16D78737231}" presName="compositeShape" presStyleCnt="0">
        <dgm:presLayoutVars>
          <dgm:chMax val="7"/>
          <dgm:dir/>
          <dgm:resizeHandles val="exact"/>
        </dgm:presLayoutVars>
      </dgm:prSet>
      <dgm:spPr/>
    </dgm:pt>
    <dgm:pt modelId="{A8F563A1-3AB0-E740-8F91-E176E146F537}" type="pres">
      <dgm:prSet presAssocID="{CDE59ADE-C99D-3044-84D9-FFABF61E0B7A}" presName="circ1TxSh" presStyleLbl="vennNode1" presStyleIdx="0" presStyleCnt="1" custLinFactNeighborX="-4248" custLinFactNeighborY="0"/>
      <dgm:spPr/>
      <dgm:t>
        <a:bodyPr/>
        <a:lstStyle/>
        <a:p>
          <a:endParaRPr lang="es-ES_tradnl"/>
        </a:p>
      </dgm:t>
    </dgm:pt>
  </dgm:ptLst>
  <dgm:cxnLst>
    <dgm:cxn modelId="{8F208733-7B54-B14A-A8FF-83F033381DD5}" type="presOf" srcId="{CDE59ADE-C99D-3044-84D9-FFABF61E0B7A}" destId="{A8F563A1-3AB0-E740-8F91-E176E146F537}" srcOrd="0" destOrd="0" presId="urn:microsoft.com/office/officeart/2005/8/layout/venn1"/>
    <dgm:cxn modelId="{E7E4987F-D524-8A43-9933-056C2076E6DE}" srcId="{38745645-8F3D-084B-8AD5-D16D78737231}" destId="{CDE59ADE-C99D-3044-84D9-FFABF61E0B7A}" srcOrd="0" destOrd="0" parTransId="{EF3C660C-C276-074E-9DF4-2CDB4191E74E}" sibTransId="{158E0D1C-F24B-5440-A8E5-4E59E0581089}"/>
    <dgm:cxn modelId="{CE9A5E9A-6666-2E40-9D13-695F068F8F5F}" type="presOf" srcId="{38745645-8F3D-084B-8AD5-D16D78737231}" destId="{82E98A0F-557B-9F44-9C81-24620B22550B}" srcOrd="0" destOrd="0" presId="urn:microsoft.com/office/officeart/2005/8/layout/venn1"/>
    <dgm:cxn modelId="{A79FA7CF-91A9-2943-8E3E-59491883F120}" type="presParOf" srcId="{82E98A0F-557B-9F44-9C81-24620B22550B}" destId="{A8F563A1-3AB0-E740-8F91-E176E146F537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7DAB556-2B36-004A-B913-715B54DC2E84}" type="doc">
      <dgm:prSet loTypeId="urn:microsoft.com/office/officeart/2008/layout/VerticalCurvedList" loCatId="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s-ES_tradnl"/>
        </a:p>
      </dgm:t>
    </dgm:pt>
    <dgm:pt modelId="{A79D9AD0-A761-A943-AA66-AA9593DCD8AA}">
      <dgm:prSet phldrT="[Texto]"/>
      <dgm:spPr/>
      <dgm:t>
        <a:bodyPr/>
        <a:lstStyle/>
        <a:p>
          <a:r>
            <a:rPr lang="es-ES_tradnl" dirty="0" smtClean="0">
              <a:solidFill>
                <a:sysClr val="windowText" lastClr="000000"/>
              </a:solidFill>
            </a:rPr>
            <a:t>Especie</a:t>
          </a:r>
          <a:endParaRPr lang="es-ES_tradnl" dirty="0">
            <a:solidFill>
              <a:sysClr val="windowText" lastClr="000000"/>
            </a:solidFill>
          </a:endParaRPr>
        </a:p>
      </dgm:t>
    </dgm:pt>
    <dgm:pt modelId="{26902F46-57F7-0B42-AAFA-A526012EE22A}" type="parTrans" cxnId="{1F6A5EF7-CD20-5D43-8C05-EC3137E2F8F4}">
      <dgm:prSet/>
      <dgm:spPr/>
      <dgm:t>
        <a:bodyPr/>
        <a:lstStyle/>
        <a:p>
          <a:endParaRPr lang="es-ES_tradnl">
            <a:solidFill>
              <a:sysClr val="windowText" lastClr="000000"/>
            </a:solidFill>
          </a:endParaRPr>
        </a:p>
      </dgm:t>
    </dgm:pt>
    <dgm:pt modelId="{08BCD8C8-3FBC-B543-A1A1-38CA70E1D9B7}" type="sibTrans" cxnId="{1F6A5EF7-CD20-5D43-8C05-EC3137E2F8F4}">
      <dgm:prSet/>
      <dgm:spPr/>
      <dgm:t>
        <a:bodyPr/>
        <a:lstStyle/>
        <a:p>
          <a:endParaRPr lang="es-ES_tradnl">
            <a:solidFill>
              <a:sysClr val="windowText" lastClr="000000"/>
            </a:solidFill>
          </a:endParaRPr>
        </a:p>
      </dgm:t>
    </dgm:pt>
    <dgm:pt modelId="{E88EF83A-D4DE-9441-9719-72D23406B0C1}">
      <dgm:prSet phldrT="[Texto]"/>
      <dgm:spPr/>
      <dgm:t>
        <a:bodyPr/>
        <a:lstStyle/>
        <a:p>
          <a:r>
            <a:rPr lang="es-ES_tradnl" dirty="0" smtClean="0">
              <a:solidFill>
                <a:sysClr val="windowText" lastClr="000000"/>
              </a:solidFill>
            </a:rPr>
            <a:t>Variedad</a:t>
          </a:r>
          <a:endParaRPr lang="es-ES_tradnl" dirty="0">
            <a:solidFill>
              <a:sysClr val="windowText" lastClr="000000"/>
            </a:solidFill>
          </a:endParaRPr>
        </a:p>
      </dgm:t>
    </dgm:pt>
    <dgm:pt modelId="{CAB17048-EBB3-6940-9E0D-C86FAE6A1292}" type="parTrans" cxnId="{A02571FA-A3F0-4545-8E26-A51584A175BA}">
      <dgm:prSet/>
      <dgm:spPr/>
      <dgm:t>
        <a:bodyPr/>
        <a:lstStyle/>
        <a:p>
          <a:endParaRPr lang="es-ES_tradnl">
            <a:solidFill>
              <a:sysClr val="windowText" lastClr="000000"/>
            </a:solidFill>
          </a:endParaRPr>
        </a:p>
      </dgm:t>
    </dgm:pt>
    <dgm:pt modelId="{38ADD06A-01E3-DD4D-9AE7-393845CB45F2}" type="sibTrans" cxnId="{A02571FA-A3F0-4545-8E26-A51584A175BA}">
      <dgm:prSet/>
      <dgm:spPr/>
      <dgm:t>
        <a:bodyPr/>
        <a:lstStyle/>
        <a:p>
          <a:endParaRPr lang="es-ES_tradnl">
            <a:solidFill>
              <a:sysClr val="windowText" lastClr="000000"/>
            </a:solidFill>
          </a:endParaRPr>
        </a:p>
      </dgm:t>
    </dgm:pt>
    <dgm:pt modelId="{E1F22E9C-B46D-7642-A7DF-DDC2CCAEB0A5}">
      <dgm:prSet phldrT="[Texto]"/>
      <dgm:spPr/>
      <dgm:t>
        <a:bodyPr/>
        <a:lstStyle/>
        <a:p>
          <a:r>
            <a:rPr lang="es-ES_tradnl" dirty="0" smtClean="0">
              <a:solidFill>
                <a:sysClr val="windowText" lastClr="000000"/>
              </a:solidFill>
            </a:rPr>
            <a:t>Sexo</a:t>
          </a:r>
          <a:endParaRPr lang="es-ES_tradnl" dirty="0">
            <a:solidFill>
              <a:sysClr val="windowText" lastClr="000000"/>
            </a:solidFill>
          </a:endParaRPr>
        </a:p>
      </dgm:t>
    </dgm:pt>
    <dgm:pt modelId="{5F0E2B66-D56A-CA4A-95C4-4789438C5C00}" type="parTrans" cxnId="{C9D8ED6E-9864-0E46-8F79-C13CCE35757D}">
      <dgm:prSet/>
      <dgm:spPr/>
      <dgm:t>
        <a:bodyPr/>
        <a:lstStyle/>
        <a:p>
          <a:endParaRPr lang="es-ES_tradnl">
            <a:solidFill>
              <a:sysClr val="windowText" lastClr="000000"/>
            </a:solidFill>
          </a:endParaRPr>
        </a:p>
      </dgm:t>
    </dgm:pt>
    <dgm:pt modelId="{C27EC76C-CF32-3B44-9E71-8CC918485CDA}" type="sibTrans" cxnId="{C9D8ED6E-9864-0E46-8F79-C13CCE35757D}">
      <dgm:prSet/>
      <dgm:spPr/>
      <dgm:t>
        <a:bodyPr/>
        <a:lstStyle/>
        <a:p>
          <a:endParaRPr lang="es-ES_tradnl">
            <a:solidFill>
              <a:sysClr val="windowText" lastClr="000000"/>
            </a:solidFill>
          </a:endParaRPr>
        </a:p>
      </dgm:t>
    </dgm:pt>
    <dgm:pt modelId="{69E14A9B-0CA2-B249-85D9-682797006ECB}">
      <dgm:prSet/>
      <dgm:spPr/>
      <dgm:t>
        <a:bodyPr/>
        <a:lstStyle/>
        <a:p>
          <a:r>
            <a:rPr lang="es-ES_tradnl" dirty="0" smtClean="0">
              <a:solidFill>
                <a:sysClr val="windowText" lastClr="000000"/>
              </a:solidFill>
            </a:rPr>
            <a:t>Peso</a:t>
          </a:r>
          <a:endParaRPr lang="es-ES_tradnl" dirty="0">
            <a:solidFill>
              <a:sysClr val="windowText" lastClr="000000"/>
            </a:solidFill>
          </a:endParaRPr>
        </a:p>
      </dgm:t>
    </dgm:pt>
    <dgm:pt modelId="{CA17459C-40E4-ED4B-BACE-2C0BE6ED6988}" type="parTrans" cxnId="{4DA3275B-8A30-6948-9270-6FFC31F6BDFE}">
      <dgm:prSet/>
      <dgm:spPr/>
      <dgm:t>
        <a:bodyPr/>
        <a:lstStyle/>
        <a:p>
          <a:endParaRPr lang="es-ES_tradnl">
            <a:solidFill>
              <a:sysClr val="windowText" lastClr="000000"/>
            </a:solidFill>
          </a:endParaRPr>
        </a:p>
      </dgm:t>
    </dgm:pt>
    <dgm:pt modelId="{80D2ED95-86DB-3641-B738-80885B9ABE48}" type="sibTrans" cxnId="{4DA3275B-8A30-6948-9270-6FFC31F6BDFE}">
      <dgm:prSet/>
      <dgm:spPr/>
      <dgm:t>
        <a:bodyPr/>
        <a:lstStyle/>
        <a:p>
          <a:endParaRPr lang="es-ES_tradnl">
            <a:solidFill>
              <a:sysClr val="windowText" lastClr="000000"/>
            </a:solidFill>
          </a:endParaRPr>
        </a:p>
      </dgm:t>
    </dgm:pt>
    <dgm:pt modelId="{FA62FCB1-4E96-2F48-93D6-C4D1A3969294}">
      <dgm:prSet/>
      <dgm:spPr/>
      <dgm:t>
        <a:bodyPr/>
        <a:lstStyle/>
        <a:p>
          <a:r>
            <a:rPr lang="es-ES_tradnl" dirty="0" smtClean="0">
              <a:solidFill>
                <a:sysClr val="windowText" lastClr="000000"/>
              </a:solidFill>
            </a:rPr>
            <a:t>Estado fisiológico</a:t>
          </a:r>
          <a:endParaRPr lang="es-ES_tradnl" dirty="0">
            <a:solidFill>
              <a:sysClr val="windowText" lastClr="000000"/>
            </a:solidFill>
          </a:endParaRPr>
        </a:p>
      </dgm:t>
    </dgm:pt>
    <dgm:pt modelId="{784C1C3D-70A2-F54D-8332-BE2628191AD0}" type="parTrans" cxnId="{F9DC8105-DEF6-C84A-9BF6-A84C1225372B}">
      <dgm:prSet/>
      <dgm:spPr/>
      <dgm:t>
        <a:bodyPr/>
        <a:lstStyle/>
        <a:p>
          <a:endParaRPr lang="es-ES_tradnl">
            <a:solidFill>
              <a:sysClr val="windowText" lastClr="000000"/>
            </a:solidFill>
          </a:endParaRPr>
        </a:p>
      </dgm:t>
    </dgm:pt>
    <dgm:pt modelId="{2B2CBDA8-A9BF-0B47-86FA-921F8F287C23}" type="sibTrans" cxnId="{F9DC8105-DEF6-C84A-9BF6-A84C1225372B}">
      <dgm:prSet/>
      <dgm:spPr/>
      <dgm:t>
        <a:bodyPr/>
        <a:lstStyle/>
        <a:p>
          <a:endParaRPr lang="es-ES_tradnl">
            <a:solidFill>
              <a:sysClr val="windowText" lastClr="000000"/>
            </a:solidFill>
          </a:endParaRPr>
        </a:p>
      </dgm:t>
    </dgm:pt>
    <dgm:pt modelId="{CD91CB98-F5F5-E54D-AA62-1440C7BB0037}">
      <dgm:prSet/>
      <dgm:spPr/>
      <dgm:t>
        <a:bodyPr/>
        <a:lstStyle/>
        <a:p>
          <a:r>
            <a:rPr lang="es-ES_tradnl" dirty="0" smtClean="0">
              <a:solidFill>
                <a:sysClr val="windowText" lastClr="000000"/>
              </a:solidFill>
            </a:rPr>
            <a:t>Edad</a:t>
          </a:r>
          <a:endParaRPr lang="es-ES_tradnl" dirty="0">
            <a:solidFill>
              <a:sysClr val="windowText" lastClr="000000"/>
            </a:solidFill>
          </a:endParaRPr>
        </a:p>
      </dgm:t>
    </dgm:pt>
    <dgm:pt modelId="{31495B4F-52B8-5B4C-A1D7-FDB124BE609F}" type="parTrans" cxnId="{5DF39E2B-62E9-3E4E-BEB4-F65B208387FB}">
      <dgm:prSet/>
      <dgm:spPr/>
      <dgm:t>
        <a:bodyPr/>
        <a:lstStyle/>
        <a:p>
          <a:endParaRPr lang="es-ES_tradnl">
            <a:solidFill>
              <a:sysClr val="windowText" lastClr="000000"/>
            </a:solidFill>
          </a:endParaRPr>
        </a:p>
      </dgm:t>
    </dgm:pt>
    <dgm:pt modelId="{80882569-02FF-8343-A3F8-AB22B1E1485F}" type="sibTrans" cxnId="{5DF39E2B-62E9-3E4E-BEB4-F65B208387FB}">
      <dgm:prSet/>
      <dgm:spPr/>
      <dgm:t>
        <a:bodyPr/>
        <a:lstStyle/>
        <a:p>
          <a:endParaRPr lang="es-ES_tradnl">
            <a:solidFill>
              <a:sysClr val="windowText" lastClr="000000"/>
            </a:solidFill>
          </a:endParaRPr>
        </a:p>
      </dgm:t>
    </dgm:pt>
    <dgm:pt modelId="{0D48E12E-77AE-7347-9671-B3F9D8B58091}" type="pres">
      <dgm:prSet presAssocID="{27DAB556-2B36-004A-B913-715B54DC2E84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ES_tradnl"/>
        </a:p>
      </dgm:t>
    </dgm:pt>
    <dgm:pt modelId="{05123CC4-447A-3448-9274-B53578675FBA}" type="pres">
      <dgm:prSet presAssocID="{27DAB556-2B36-004A-B913-715B54DC2E84}" presName="Name1" presStyleCnt="0"/>
      <dgm:spPr/>
    </dgm:pt>
    <dgm:pt modelId="{3C1C05F1-643C-F946-8B54-3F0E2F03C9DB}" type="pres">
      <dgm:prSet presAssocID="{27DAB556-2B36-004A-B913-715B54DC2E84}" presName="cycle" presStyleCnt="0"/>
      <dgm:spPr/>
    </dgm:pt>
    <dgm:pt modelId="{6C1BF99F-F4C8-4140-9411-B00E1A40FAEC}" type="pres">
      <dgm:prSet presAssocID="{27DAB556-2B36-004A-B913-715B54DC2E84}" presName="srcNode" presStyleLbl="node1" presStyleIdx="0" presStyleCnt="6"/>
      <dgm:spPr/>
    </dgm:pt>
    <dgm:pt modelId="{DEEA6800-6A37-C64A-9DC5-5E9371CB78E1}" type="pres">
      <dgm:prSet presAssocID="{27DAB556-2B36-004A-B913-715B54DC2E84}" presName="conn" presStyleLbl="parChTrans1D2" presStyleIdx="0" presStyleCnt="1"/>
      <dgm:spPr/>
      <dgm:t>
        <a:bodyPr/>
        <a:lstStyle/>
        <a:p>
          <a:endParaRPr lang="es-ES_tradnl"/>
        </a:p>
      </dgm:t>
    </dgm:pt>
    <dgm:pt modelId="{C46A895B-E9B7-CD47-B9D3-B5288B64DC61}" type="pres">
      <dgm:prSet presAssocID="{27DAB556-2B36-004A-B913-715B54DC2E84}" presName="extraNode" presStyleLbl="node1" presStyleIdx="0" presStyleCnt="6"/>
      <dgm:spPr/>
    </dgm:pt>
    <dgm:pt modelId="{DECE64EA-23E3-8545-89BD-353C1DA00F3B}" type="pres">
      <dgm:prSet presAssocID="{27DAB556-2B36-004A-B913-715B54DC2E84}" presName="dstNode" presStyleLbl="node1" presStyleIdx="0" presStyleCnt="6"/>
      <dgm:spPr/>
    </dgm:pt>
    <dgm:pt modelId="{9002C207-325D-274D-8DA3-9346D8CB37E9}" type="pres">
      <dgm:prSet presAssocID="{A79D9AD0-A761-A943-AA66-AA9593DCD8AA}" presName="text_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E78487E9-26FF-0B40-A8DD-995DD3D0F309}" type="pres">
      <dgm:prSet presAssocID="{A79D9AD0-A761-A943-AA66-AA9593DCD8AA}" presName="accent_1" presStyleCnt="0"/>
      <dgm:spPr/>
    </dgm:pt>
    <dgm:pt modelId="{6C3EFAA1-D9AF-114B-A9BA-3B43885883A2}" type="pres">
      <dgm:prSet presAssocID="{A79D9AD0-A761-A943-AA66-AA9593DCD8AA}" presName="accentRepeatNode" presStyleLbl="solidFgAcc1" presStyleIdx="0" presStyleCnt="6"/>
      <dgm:spPr/>
    </dgm:pt>
    <dgm:pt modelId="{C3FEAAFA-5AFF-D847-BA03-4E07A8BB54C6}" type="pres">
      <dgm:prSet presAssocID="{E88EF83A-D4DE-9441-9719-72D23406B0C1}" presName="text_2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9097C6F9-AF9F-E24F-A6AA-3A6FF27067B5}" type="pres">
      <dgm:prSet presAssocID="{E88EF83A-D4DE-9441-9719-72D23406B0C1}" presName="accent_2" presStyleCnt="0"/>
      <dgm:spPr/>
    </dgm:pt>
    <dgm:pt modelId="{08A21E75-18DD-DD4D-A3DC-D90F000079D3}" type="pres">
      <dgm:prSet presAssocID="{E88EF83A-D4DE-9441-9719-72D23406B0C1}" presName="accentRepeatNode" presStyleLbl="solidFgAcc1" presStyleIdx="1" presStyleCnt="6"/>
      <dgm:spPr/>
    </dgm:pt>
    <dgm:pt modelId="{FF2C86AF-1F32-1040-B2F1-36483AACD8F8}" type="pres">
      <dgm:prSet presAssocID="{E1F22E9C-B46D-7642-A7DF-DDC2CCAEB0A5}" presName="text_3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C5C6B79D-1A85-3E46-B01E-3DD062C32E06}" type="pres">
      <dgm:prSet presAssocID="{E1F22E9C-B46D-7642-A7DF-DDC2CCAEB0A5}" presName="accent_3" presStyleCnt="0"/>
      <dgm:spPr/>
    </dgm:pt>
    <dgm:pt modelId="{E7B01134-971C-AC40-9DCE-F5EC57BAFE0C}" type="pres">
      <dgm:prSet presAssocID="{E1F22E9C-B46D-7642-A7DF-DDC2CCAEB0A5}" presName="accentRepeatNode" presStyleLbl="solidFgAcc1" presStyleIdx="2" presStyleCnt="6"/>
      <dgm:spPr/>
    </dgm:pt>
    <dgm:pt modelId="{AC6189AE-358A-654B-BF0D-C5DB3A9A12AD}" type="pres">
      <dgm:prSet presAssocID="{69E14A9B-0CA2-B249-85D9-682797006ECB}" presName="text_4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AE0B519A-AEE2-C743-B62F-0DF04F453037}" type="pres">
      <dgm:prSet presAssocID="{69E14A9B-0CA2-B249-85D9-682797006ECB}" presName="accent_4" presStyleCnt="0"/>
      <dgm:spPr/>
    </dgm:pt>
    <dgm:pt modelId="{8C7A7555-83AB-A349-AFF8-68615E77559E}" type="pres">
      <dgm:prSet presAssocID="{69E14A9B-0CA2-B249-85D9-682797006ECB}" presName="accentRepeatNode" presStyleLbl="solidFgAcc1" presStyleIdx="3" presStyleCnt="6"/>
      <dgm:spPr/>
    </dgm:pt>
    <dgm:pt modelId="{B2A52B08-FF4E-364F-93B1-2AD4296E62AF}" type="pres">
      <dgm:prSet presAssocID="{FA62FCB1-4E96-2F48-93D6-C4D1A3969294}" presName="text_5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C2E893EF-AD7A-2D45-978A-41916DD4DCC0}" type="pres">
      <dgm:prSet presAssocID="{FA62FCB1-4E96-2F48-93D6-C4D1A3969294}" presName="accent_5" presStyleCnt="0"/>
      <dgm:spPr/>
    </dgm:pt>
    <dgm:pt modelId="{32B5573B-839F-6847-AF18-083684C4E3F9}" type="pres">
      <dgm:prSet presAssocID="{FA62FCB1-4E96-2F48-93D6-C4D1A3969294}" presName="accentRepeatNode" presStyleLbl="solidFgAcc1" presStyleIdx="4" presStyleCnt="6"/>
      <dgm:spPr/>
    </dgm:pt>
    <dgm:pt modelId="{5782C595-5F00-EA4B-A848-FB730566CF8A}" type="pres">
      <dgm:prSet presAssocID="{CD91CB98-F5F5-E54D-AA62-1440C7BB0037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D4D8B405-5BF1-9343-8B8A-49A8EF8EDF57}" type="pres">
      <dgm:prSet presAssocID="{CD91CB98-F5F5-E54D-AA62-1440C7BB0037}" presName="accent_6" presStyleCnt="0"/>
      <dgm:spPr/>
    </dgm:pt>
    <dgm:pt modelId="{519C1800-DAC1-384C-BBAF-06A32F7D3B4E}" type="pres">
      <dgm:prSet presAssocID="{CD91CB98-F5F5-E54D-AA62-1440C7BB0037}" presName="accentRepeatNode" presStyleLbl="solidFgAcc1" presStyleIdx="5" presStyleCnt="6"/>
      <dgm:spPr/>
    </dgm:pt>
  </dgm:ptLst>
  <dgm:cxnLst>
    <dgm:cxn modelId="{4432A7FB-3C0E-2240-97F5-71AC12BC732D}" type="presOf" srcId="{27DAB556-2B36-004A-B913-715B54DC2E84}" destId="{0D48E12E-77AE-7347-9671-B3F9D8B58091}" srcOrd="0" destOrd="0" presId="urn:microsoft.com/office/officeart/2008/layout/VerticalCurvedList"/>
    <dgm:cxn modelId="{4DA3275B-8A30-6948-9270-6FFC31F6BDFE}" srcId="{27DAB556-2B36-004A-B913-715B54DC2E84}" destId="{69E14A9B-0CA2-B249-85D9-682797006ECB}" srcOrd="3" destOrd="0" parTransId="{CA17459C-40E4-ED4B-BACE-2C0BE6ED6988}" sibTransId="{80D2ED95-86DB-3641-B738-80885B9ABE48}"/>
    <dgm:cxn modelId="{A02571FA-A3F0-4545-8E26-A51584A175BA}" srcId="{27DAB556-2B36-004A-B913-715B54DC2E84}" destId="{E88EF83A-D4DE-9441-9719-72D23406B0C1}" srcOrd="1" destOrd="0" parTransId="{CAB17048-EBB3-6940-9E0D-C86FAE6A1292}" sibTransId="{38ADD06A-01E3-DD4D-9AE7-393845CB45F2}"/>
    <dgm:cxn modelId="{C9D8ED6E-9864-0E46-8F79-C13CCE35757D}" srcId="{27DAB556-2B36-004A-B913-715B54DC2E84}" destId="{E1F22E9C-B46D-7642-A7DF-DDC2CCAEB0A5}" srcOrd="2" destOrd="0" parTransId="{5F0E2B66-D56A-CA4A-95C4-4789438C5C00}" sibTransId="{C27EC76C-CF32-3B44-9E71-8CC918485CDA}"/>
    <dgm:cxn modelId="{F9DC8105-DEF6-C84A-9BF6-A84C1225372B}" srcId="{27DAB556-2B36-004A-B913-715B54DC2E84}" destId="{FA62FCB1-4E96-2F48-93D6-C4D1A3969294}" srcOrd="4" destOrd="0" parTransId="{784C1C3D-70A2-F54D-8332-BE2628191AD0}" sibTransId="{2B2CBDA8-A9BF-0B47-86FA-921F8F287C23}"/>
    <dgm:cxn modelId="{7FE9FA54-DAD1-A14E-AD18-DBEDF1B65079}" type="presOf" srcId="{FA62FCB1-4E96-2F48-93D6-C4D1A3969294}" destId="{B2A52B08-FF4E-364F-93B1-2AD4296E62AF}" srcOrd="0" destOrd="0" presId="urn:microsoft.com/office/officeart/2008/layout/VerticalCurvedList"/>
    <dgm:cxn modelId="{4E492A59-75D6-3446-89FA-98E9055654A9}" type="presOf" srcId="{CD91CB98-F5F5-E54D-AA62-1440C7BB0037}" destId="{5782C595-5F00-EA4B-A848-FB730566CF8A}" srcOrd="0" destOrd="0" presId="urn:microsoft.com/office/officeart/2008/layout/VerticalCurvedList"/>
    <dgm:cxn modelId="{1F6A5EF7-CD20-5D43-8C05-EC3137E2F8F4}" srcId="{27DAB556-2B36-004A-B913-715B54DC2E84}" destId="{A79D9AD0-A761-A943-AA66-AA9593DCD8AA}" srcOrd="0" destOrd="0" parTransId="{26902F46-57F7-0B42-AAFA-A526012EE22A}" sibTransId="{08BCD8C8-3FBC-B543-A1A1-38CA70E1D9B7}"/>
    <dgm:cxn modelId="{94BCEF47-5F41-704E-BA86-4BBFDF6E0AD2}" type="presOf" srcId="{69E14A9B-0CA2-B249-85D9-682797006ECB}" destId="{AC6189AE-358A-654B-BF0D-C5DB3A9A12AD}" srcOrd="0" destOrd="0" presId="urn:microsoft.com/office/officeart/2008/layout/VerticalCurvedList"/>
    <dgm:cxn modelId="{EBF70FD9-EF89-8E44-BDB8-8B173D728A40}" type="presOf" srcId="{08BCD8C8-3FBC-B543-A1A1-38CA70E1D9B7}" destId="{DEEA6800-6A37-C64A-9DC5-5E9371CB78E1}" srcOrd="0" destOrd="0" presId="urn:microsoft.com/office/officeart/2008/layout/VerticalCurvedList"/>
    <dgm:cxn modelId="{EC067743-A948-C64F-8F46-32EDA68CA656}" type="presOf" srcId="{E88EF83A-D4DE-9441-9719-72D23406B0C1}" destId="{C3FEAAFA-5AFF-D847-BA03-4E07A8BB54C6}" srcOrd="0" destOrd="0" presId="urn:microsoft.com/office/officeart/2008/layout/VerticalCurvedList"/>
    <dgm:cxn modelId="{28CB3EB4-8609-5345-99BE-DC9015CBA5BE}" type="presOf" srcId="{A79D9AD0-A761-A943-AA66-AA9593DCD8AA}" destId="{9002C207-325D-274D-8DA3-9346D8CB37E9}" srcOrd="0" destOrd="0" presId="urn:microsoft.com/office/officeart/2008/layout/VerticalCurvedList"/>
    <dgm:cxn modelId="{7013B844-3332-5F49-B50E-61362A37681D}" type="presOf" srcId="{E1F22E9C-B46D-7642-A7DF-DDC2CCAEB0A5}" destId="{FF2C86AF-1F32-1040-B2F1-36483AACD8F8}" srcOrd="0" destOrd="0" presId="urn:microsoft.com/office/officeart/2008/layout/VerticalCurvedList"/>
    <dgm:cxn modelId="{5DF39E2B-62E9-3E4E-BEB4-F65B208387FB}" srcId="{27DAB556-2B36-004A-B913-715B54DC2E84}" destId="{CD91CB98-F5F5-E54D-AA62-1440C7BB0037}" srcOrd="5" destOrd="0" parTransId="{31495B4F-52B8-5B4C-A1D7-FDB124BE609F}" sibTransId="{80882569-02FF-8343-A3F8-AB22B1E1485F}"/>
    <dgm:cxn modelId="{0B31C081-2F0A-974D-9863-FD319402E2B8}" type="presParOf" srcId="{0D48E12E-77AE-7347-9671-B3F9D8B58091}" destId="{05123CC4-447A-3448-9274-B53578675FBA}" srcOrd="0" destOrd="0" presId="urn:microsoft.com/office/officeart/2008/layout/VerticalCurvedList"/>
    <dgm:cxn modelId="{FEDE2135-D614-7C40-8451-AB8B80D54FA5}" type="presParOf" srcId="{05123CC4-447A-3448-9274-B53578675FBA}" destId="{3C1C05F1-643C-F946-8B54-3F0E2F03C9DB}" srcOrd="0" destOrd="0" presId="urn:microsoft.com/office/officeart/2008/layout/VerticalCurvedList"/>
    <dgm:cxn modelId="{11FD72BF-FDA1-5F44-BC02-6BFFE6975A39}" type="presParOf" srcId="{3C1C05F1-643C-F946-8B54-3F0E2F03C9DB}" destId="{6C1BF99F-F4C8-4140-9411-B00E1A40FAEC}" srcOrd="0" destOrd="0" presId="urn:microsoft.com/office/officeart/2008/layout/VerticalCurvedList"/>
    <dgm:cxn modelId="{CD2C4370-5659-E546-B4EE-A093316B92FA}" type="presParOf" srcId="{3C1C05F1-643C-F946-8B54-3F0E2F03C9DB}" destId="{DEEA6800-6A37-C64A-9DC5-5E9371CB78E1}" srcOrd="1" destOrd="0" presId="urn:microsoft.com/office/officeart/2008/layout/VerticalCurvedList"/>
    <dgm:cxn modelId="{D51ACC5B-6253-724B-A749-4BC40788FC67}" type="presParOf" srcId="{3C1C05F1-643C-F946-8B54-3F0E2F03C9DB}" destId="{C46A895B-E9B7-CD47-B9D3-B5288B64DC61}" srcOrd="2" destOrd="0" presId="urn:microsoft.com/office/officeart/2008/layout/VerticalCurvedList"/>
    <dgm:cxn modelId="{07194754-DB5A-D340-BB5E-331E7A24124A}" type="presParOf" srcId="{3C1C05F1-643C-F946-8B54-3F0E2F03C9DB}" destId="{DECE64EA-23E3-8545-89BD-353C1DA00F3B}" srcOrd="3" destOrd="0" presId="urn:microsoft.com/office/officeart/2008/layout/VerticalCurvedList"/>
    <dgm:cxn modelId="{98DDD645-E3BD-D34F-8943-8DEB81D1FDFC}" type="presParOf" srcId="{05123CC4-447A-3448-9274-B53578675FBA}" destId="{9002C207-325D-274D-8DA3-9346D8CB37E9}" srcOrd="1" destOrd="0" presId="urn:microsoft.com/office/officeart/2008/layout/VerticalCurvedList"/>
    <dgm:cxn modelId="{025DF2EE-F313-B042-962B-F47D89D62158}" type="presParOf" srcId="{05123CC4-447A-3448-9274-B53578675FBA}" destId="{E78487E9-26FF-0B40-A8DD-995DD3D0F309}" srcOrd="2" destOrd="0" presId="urn:microsoft.com/office/officeart/2008/layout/VerticalCurvedList"/>
    <dgm:cxn modelId="{A60F326C-E479-DD48-B05F-743892209F2B}" type="presParOf" srcId="{E78487E9-26FF-0B40-A8DD-995DD3D0F309}" destId="{6C3EFAA1-D9AF-114B-A9BA-3B43885883A2}" srcOrd="0" destOrd="0" presId="urn:microsoft.com/office/officeart/2008/layout/VerticalCurvedList"/>
    <dgm:cxn modelId="{399AE960-F927-3746-B729-56AE255F3865}" type="presParOf" srcId="{05123CC4-447A-3448-9274-B53578675FBA}" destId="{C3FEAAFA-5AFF-D847-BA03-4E07A8BB54C6}" srcOrd="3" destOrd="0" presId="urn:microsoft.com/office/officeart/2008/layout/VerticalCurvedList"/>
    <dgm:cxn modelId="{3518D90E-5815-864E-9DE6-AA63F26F7DE6}" type="presParOf" srcId="{05123CC4-447A-3448-9274-B53578675FBA}" destId="{9097C6F9-AF9F-E24F-A6AA-3A6FF27067B5}" srcOrd="4" destOrd="0" presId="urn:microsoft.com/office/officeart/2008/layout/VerticalCurvedList"/>
    <dgm:cxn modelId="{57D0AD54-7392-7A4D-A98A-D348478C45D4}" type="presParOf" srcId="{9097C6F9-AF9F-E24F-A6AA-3A6FF27067B5}" destId="{08A21E75-18DD-DD4D-A3DC-D90F000079D3}" srcOrd="0" destOrd="0" presId="urn:microsoft.com/office/officeart/2008/layout/VerticalCurvedList"/>
    <dgm:cxn modelId="{9EC6526E-CEDA-8241-B843-A964FD1C9FA2}" type="presParOf" srcId="{05123CC4-447A-3448-9274-B53578675FBA}" destId="{FF2C86AF-1F32-1040-B2F1-36483AACD8F8}" srcOrd="5" destOrd="0" presId="urn:microsoft.com/office/officeart/2008/layout/VerticalCurvedList"/>
    <dgm:cxn modelId="{7A41F872-3530-9A4A-8C4D-D933AF8ED7ED}" type="presParOf" srcId="{05123CC4-447A-3448-9274-B53578675FBA}" destId="{C5C6B79D-1A85-3E46-B01E-3DD062C32E06}" srcOrd="6" destOrd="0" presId="urn:microsoft.com/office/officeart/2008/layout/VerticalCurvedList"/>
    <dgm:cxn modelId="{4C62DABB-1648-1647-8688-DB3BEC8001EA}" type="presParOf" srcId="{C5C6B79D-1A85-3E46-B01E-3DD062C32E06}" destId="{E7B01134-971C-AC40-9DCE-F5EC57BAFE0C}" srcOrd="0" destOrd="0" presId="urn:microsoft.com/office/officeart/2008/layout/VerticalCurvedList"/>
    <dgm:cxn modelId="{81A911CB-3445-D647-9DD7-317AB15D8BED}" type="presParOf" srcId="{05123CC4-447A-3448-9274-B53578675FBA}" destId="{AC6189AE-358A-654B-BF0D-C5DB3A9A12AD}" srcOrd="7" destOrd="0" presId="urn:microsoft.com/office/officeart/2008/layout/VerticalCurvedList"/>
    <dgm:cxn modelId="{BDCC84A6-C9C1-9941-B9B6-A3EF2EB8E864}" type="presParOf" srcId="{05123CC4-447A-3448-9274-B53578675FBA}" destId="{AE0B519A-AEE2-C743-B62F-0DF04F453037}" srcOrd="8" destOrd="0" presId="urn:microsoft.com/office/officeart/2008/layout/VerticalCurvedList"/>
    <dgm:cxn modelId="{86A5DA75-DAAB-4C41-BE73-61394A0FFCD1}" type="presParOf" srcId="{AE0B519A-AEE2-C743-B62F-0DF04F453037}" destId="{8C7A7555-83AB-A349-AFF8-68615E77559E}" srcOrd="0" destOrd="0" presId="urn:microsoft.com/office/officeart/2008/layout/VerticalCurvedList"/>
    <dgm:cxn modelId="{5AD19950-6397-3E45-B155-7D20BCF89837}" type="presParOf" srcId="{05123CC4-447A-3448-9274-B53578675FBA}" destId="{B2A52B08-FF4E-364F-93B1-2AD4296E62AF}" srcOrd="9" destOrd="0" presId="urn:microsoft.com/office/officeart/2008/layout/VerticalCurvedList"/>
    <dgm:cxn modelId="{8B176046-6BA4-5E41-AB2D-E76FEE48B29B}" type="presParOf" srcId="{05123CC4-447A-3448-9274-B53578675FBA}" destId="{C2E893EF-AD7A-2D45-978A-41916DD4DCC0}" srcOrd="10" destOrd="0" presId="urn:microsoft.com/office/officeart/2008/layout/VerticalCurvedList"/>
    <dgm:cxn modelId="{5F42E947-E36B-0545-B3C9-D6CA0E52875A}" type="presParOf" srcId="{C2E893EF-AD7A-2D45-978A-41916DD4DCC0}" destId="{32B5573B-839F-6847-AF18-083684C4E3F9}" srcOrd="0" destOrd="0" presId="urn:microsoft.com/office/officeart/2008/layout/VerticalCurvedList"/>
    <dgm:cxn modelId="{F1C3CA99-F7AE-4B48-8A1B-C1363F321147}" type="presParOf" srcId="{05123CC4-447A-3448-9274-B53578675FBA}" destId="{5782C595-5F00-EA4B-A848-FB730566CF8A}" srcOrd="11" destOrd="0" presId="urn:microsoft.com/office/officeart/2008/layout/VerticalCurvedList"/>
    <dgm:cxn modelId="{6879A059-0A77-E647-BCE2-BD5A70DF323B}" type="presParOf" srcId="{05123CC4-447A-3448-9274-B53578675FBA}" destId="{D4D8B405-5BF1-9343-8B8A-49A8EF8EDF57}" srcOrd="12" destOrd="0" presId="urn:microsoft.com/office/officeart/2008/layout/VerticalCurvedList"/>
    <dgm:cxn modelId="{05217490-B590-734E-9723-D61E4FF42372}" type="presParOf" srcId="{D4D8B405-5BF1-9343-8B8A-49A8EF8EDF57}" destId="{519C1800-DAC1-384C-BBAF-06A32F7D3B4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688612-5E33-AB44-A85D-BE41B26DF31F}">
      <dsp:nvSpPr>
        <dsp:cNvPr id="0" name=""/>
        <dsp:cNvSpPr/>
      </dsp:nvSpPr>
      <dsp:spPr>
        <a:xfrm>
          <a:off x="378417" y="475147"/>
          <a:ext cx="2269480" cy="1361688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600" kern="1200" smtClean="0">
              <a:solidFill>
                <a:sysClr val="windowText" lastClr="000000"/>
              </a:solidFill>
            </a:rPr>
            <a:t>Canibalismo</a:t>
          </a:r>
          <a:endParaRPr lang="es-ES_tradnl" sz="2600" kern="1200" dirty="0">
            <a:solidFill>
              <a:sysClr val="windowText" lastClr="000000"/>
            </a:solidFill>
          </a:endParaRPr>
        </a:p>
      </dsp:txBody>
      <dsp:txXfrm>
        <a:off x="378417" y="475147"/>
        <a:ext cx="2269480" cy="1361688"/>
      </dsp:txXfrm>
    </dsp:sp>
    <dsp:sp modelId="{618E129C-C2BA-C548-96AE-EA6ACB13E9C6}">
      <dsp:nvSpPr>
        <dsp:cNvPr id="0" name=""/>
        <dsp:cNvSpPr/>
      </dsp:nvSpPr>
      <dsp:spPr>
        <a:xfrm>
          <a:off x="2874845" y="475147"/>
          <a:ext cx="2269480" cy="1361688"/>
        </a:xfrm>
        <a:prstGeom prst="rect">
          <a:avLst/>
        </a:prstGeom>
        <a:gradFill rotWithShape="0">
          <a:gsLst>
            <a:gs pos="0">
              <a:schemeClr val="accent4">
                <a:hueOff val="1485099"/>
                <a:satOff val="-6853"/>
                <a:lumOff val="25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1485099"/>
                <a:satOff val="-6853"/>
                <a:lumOff val="25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1485099"/>
                <a:satOff val="-6853"/>
                <a:lumOff val="25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600" kern="1200" smtClean="0">
              <a:solidFill>
                <a:sysClr val="windowText" lastClr="000000"/>
              </a:solidFill>
            </a:rPr>
            <a:t>Depredación</a:t>
          </a:r>
          <a:endParaRPr lang="es-ES_tradnl" sz="2600" kern="1200" dirty="0">
            <a:solidFill>
              <a:sysClr val="windowText" lastClr="000000"/>
            </a:solidFill>
          </a:endParaRPr>
        </a:p>
      </dsp:txBody>
      <dsp:txXfrm>
        <a:off x="2874845" y="475147"/>
        <a:ext cx="2269480" cy="1361688"/>
      </dsp:txXfrm>
    </dsp:sp>
    <dsp:sp modelId="{71BD30B5-1E77-204F-8938-D18C7EC2281C}">
      <dsp:nvSpPr>
        <dsp:cNvPr id="0" name=""/>
        <dsp:cNvSpPr/>
      </dsp:nvSpPr>
      <dsp:spPr>
        <a:xfrm>
          <a:off x="5371274" y="475147"/>
          <a:ext cx="2269480" cy="1361688"/>
        </a:xfrm>
        <a:prstGeom prst="rect">
          <a:avLst/>
        </a:prstGeom>
        <a:gradFill rotWithShape="0">
          <a:gsLst>
            <a:gs pos="0">
              <a:schemeClr val="accent4">
                <a:hueOff val="2970198"/>
                <a:satOff val="-13705"/>
                <a:lumOff val="50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2970198"/>
                <a:satOff val="-13705"/>
                <a:lumOff val="50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2970198"/>
                <a:satOff val="-13705"/>
                <a:lumOff val="50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600" kern="1200" smtClean="0">
              <a:solidFill>
                <a:sysClr val="windowText" lastClr="000000"/>
              </a:solidFill>
            </a:rPr>
            <a:t>Calidad del agua</a:t>
          </a:r>
          <a:endParaRPr lang="es-ES_tradnl" sz="2600" kern="1200" dirty="0">
            <a:solidFill>
              <a:sysClr val="windowText" lastClr="000000"/>
            </a:solidFill>
          </a:endParaRPr>
        </a:p>
      </dsp:txBody>
      <dsp:txXfrm>
        <a:off x="5371274" y="475147"/>
        <a:ext cx="2269480" cy="1361688"/>
      </dsp:txXfrm>
    </dsp:sp>
    <dsp:sp modelId="{287E0C78-A0BB-0549-91F2-4A059DAF1644}">
      <dsp:nvSpPr>
        <dsp:cNvPr id="0" name=""/>
        <dsp:cNvSpPr/>
      </dsp:nvSpPr>
      <dsp:spPr>
        <a:xfrm>
          <a:off x="7867702" y="475147"/>
          <a:ext cx="2269480" cy="1361688"/>
        </a:xfrm>
        <a:prstGeom prst="rect">
          <a:avLst/>
        </a:prstGeom>
        <a:gradFill rotWithShape="0">
          <a:gsLst>
            <a:gs pos="0">
              <a:schemeClr val="accent4">
                <a:hueOff val="4455297"/>
                <a:satOff val="-20558"/>
                <a:lumOff val="75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4455297"/>
                <a:satOff val="-20558"/>
                <a:lumOff val="75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4455297"/>
                <a:satOff val="-20558"/>
                <a:lumOff val="75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600" kern="1200" smtClean="0">
              <a:solidFill>
                <a:sysClr val="windowText" lastClr="000000"/>
              </a:solidFill>
            </a:rPr>
            <a:t>Desbalance nutricional</a:t>
          </a:r>
          <a:endParaRPr lang="es-ES_tradnl" sz="2600" kern="1200" dirty="0">
            <a:solidFill>
              <a:sysClr val="windowText" lastClr="000000"/>
            </a:solidFill>
          </a:endParaRPr>
        </a:p>
      </dsp:txBody>
      <dsp:txXfrm>
        <a:off x="7867702" y="475147"/>
        <a:ext cx="2269480" cy="1361688"/>
      </dsp:txXfrm>
    </dsp:sp>
    <dsp:sp modelId="{76A11E03-2ED6-6E45-B2B8-CD8EFA7ACEC3}">
      <dsp:nvSpPr>
        <dsp:cNvPr id="0" name=""/>
        <dsp:cNvSpPr/>
      </dsp:nvSpPr>
      <dsp:spPr>
        <a:xfrm>
          <a:off x="2818" y="2289143"/>
          <a:ext cx="2269480" cy="1361688"/>
        </a:xfrm>
        <a:prstGeom prst="rect">
          <a:avLst/>
        </a:prstGeom>
        <a:gradFill rotWithShape="0">
          <a:gsLst>
            <a:gs pos="0">
              <a:schemeClr val="accent4">
                <a:hueOff val="5940396"/>
                <a:satOff val="-27410"/>
                <a:lumOff val="100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5940396"/>
                <a:satOff val="-27410"/>
                <a:lumOff val="100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5940396"/>
                <a:satOff val="-27410"/>
                <a:lumOff val="100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600" kern="1200" smtClean="0">
              <a:solidFill>
                <a:sysClr val="windowText" lastClr="000000"/>
              </a:solidFill>
            </a:rPr>
            <a:t>Contaminantes</a:t>
          </a:r>
          <a:endParaRPr lang="es-ES_tradnl" sz="2600" kern="1200" dirty="0">
            <a:solidFill>
              <a:sysClr val="windowText" lastClr="000000"/>
            </a:solidFill>
          </a:endParaRPr>
        </a:p>
      </dsp:txBody>
      <dsp:txXfrm>
        <a:off x="2818" y="2289143"/>
        <a:ext cx="2269480" cy="1361688"/>
      </dsp:txXfrm>
    </dsp:sp>
    <dsp:sp modelId="{3A02376D-5E44-D746-843A-1E247C30EFD1}">
      <dsp:nvSpPr>
        <dsp:cNvPr id="0" name=""/>
        <dsp:cNvSpPr/>
      </dsp:nvSpPr>
      <dsp:spPr>
        <a:xfrm>
          <a:off x="2499246" y="2289143"/>
          <a:ext cx="2269480" cy="1361688"/>
        </a:xfrm>
        <a:prstGeom prst="rect">
          <a:avLst/>
        </a:prstGeom>
        <a:gradFill rotWithShape="0">
          <a:gsLst>
            <a:gs pos="0">
              <a:schemeClr val="accent4">
                <a:hueOff val="7425494"/>
                <a:satOff val="-34263"/>
                <a:lumOff val="126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7425494"/>
                <a:satOff val="-34263"/>
                <a:lumOff val="126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7425494"/>
                <a:satOff val="-34263"/>
                <a:lumOff val="126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600" kern="1200" dirty="0" smtClean="0">
              <a:solidFill>
                <a:sysClr val="windowText" lastClr="000000"/>
              </a:solidFill>
            </a:rPr>
            <a:t>Alimento en mal estado </a:t>
          </a:r>
          <a:endParaRPr lang="es-ES_tradnl" sz="2600" kern="1200" dirty="0">
            <a:solidFill>
              <a:sysClr val="windowText" lastClr="000000"/>
            </a:solidFill>
          </a:endParaRPr>
        </a:p>
      </dsp:txBody>
      <dsp:txXfrm>
        <a:off x="2499246" y="2289143"/>
        <a:ext cx="2269480" cy="1361688"/>
      </dsp:txXfrm>
    </dsp:sp>
    <dsp:sp modelId="{5FAB1CF2-16D4-B846-A24B-40D2946FE7F9}">
      <dsp:nvSpPr>
        <dsp:cNvPr id="0" name=""/>
        <dsp:cNvSpPr/>
      </dsp:nvSpPr>
      <dsp:spPr>
        <a:xfrm>
          <a:off x="4995675" y="2289143"/>
          <a:ext cx="2269480" cy="1361688"/>
        </a:xfrm>
        <a:prstGeom prst="rect">
          <a:avLst/>
        </a:prstGeom>
        <a:gradFill rotWithShape="0">
          <a:gsLst>
            <a:gs pos="0">
              <a:schemeClr val="accent4">
                <a:hueOff val="8910593"/>
                <a:satOff val="-41115"/>
                <a:lumOff val="151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8910593"/>
                <a:satOff val="-41115"/>
                <a:lumOff val="151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8910593"/>
                <a:satOff val="-41115"/>
                <a:lumOff val="151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600" kern="1200" dirty="0" smtClean="0">
              <a:solidFill>
                <a:sysClr val="windowText" lastClr="000000"/>
              </a:solidFill>
            </a:rPr>
            <a:t>Pesca furtiva</a:t>
          </a:r>
          <a:endParaRPr lang="es-ES_tradnl" sz="2600" kern="1200" dirty="0">
            <a:solidFill>
              <a:sysClr val="windowText" lastClr="000000"/>
            </a:solidFill>
          </a:endParaRPr>
        </a:p>
      </dsp:txBody>
      <dsp:txXfrm>
        <a:off x="4995675" y="2289143"/>
        <a:ext cx="2269480" cy="1361688"/>
      </dsp:txXfrm>
    </dsp:sp>
    <dsp:sp modelId="{555C6549-5D27-2D4F-B08C-4A11F1E74E14}">
      <dsp:nvSpPr>
        <dsp:cNvPr id="0" name=""/>
        <dsp:cNvSpPr/>
      </dsp:nvSpPr>
      <dsp:spPr>
        <a:xfrm>
          <a:off x="7494917" y="2063783"/>
          <a:ext cx="3020677" cy="1812406"/>
        </a:xfrm>
        <a:prstGeom prst="rect">
          <a:avLst/>
        </a:prstGeom>
        <a:solidFill>
          <a:srgbClr val="C00000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3600" kern="1200" dirty="0" smtClean="0">
              <a:effectLst>
                <a:outerShdw blurRad="50800" dir="2580000" algn="ctr" rotWithShape="0">
                  <a:srgbClr val="000000">
                    <a:alpha val="43137"/>
                  </a:srgbClr>
                </a:outerShdw>
                <a:reflection stA="56000" endPos="58000" dist="38100" dir="5400000" sy="-100000" algn="bl" rotWithShape="0"/>
              </a:effectLst>
            </a:rPr>
            <a:t>Enfermedades</a:t>
          </a:r>
          <a:endParaRPr lang="es-ES_tradnl" sz="3600" kern="1200" dirty="0">
            <a:effectLst>
              <a:outerShdw blurRad="50800" dir="2580000" algn="ctr" rotWithShape="0">
                <a:srgbClr val="000000">
                  <a:alpha val="43137"/>
                </a:srgbClr>
              </a:outerShdw>
              <a:reflection stA="56000" endPos="58000" dist="38100" dir="5400000" sy="-100000" algn="bl" rotWithShape="0"/>
            </a:effectLst>
          </a:endParaRPr>
        </a:p>
      </dsp:txBody>
      <dsp:txXfrm>
        <a:off x="7494917" y="2063783"/>
        <a:ext cx="3020677" cy="181240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2DF1EA-5DC8-474F-8804-AB552D825EBC}">
      <dsp:nvSpPr>
        <dsp:cNvPr id="0" name=""/>
        <dsp:cNvSpPr/>
      </dsp:nvSpPr>
      <dsp:spPr>
        <a:xfrm>
          <a:off x="0" y="0"/>
          <a:ext cx="6658810" cy="14407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6500" kern="1200" dirty="0" smtClean="0">
              <a:latin typeface="Arial" charset="0"/>
              <a:ea typeface="Arial" charset="0"/>
              <a:cs typeface="Arial" charset="0"/>
            </a:rPr>
            <a:t>1º Agua</a:t>
          </a:r>
          <a:endParaRPr lang="es-ES_tradnl" sz="6500" kern="1200" dirty="0">
            <a:latin typeface="Arial" charset="0"/>
            <a:ea typeface="Arial" charset="0"/>
            <a:cs typeface="Arial" charset="0"/>
          </a:endParaRPr>
        </a:p>
      </dsp:txBody>
      <dsp:txXfrm>
        <a:off x="1475834" y="0"/>
        <a:ext cx="5182976" cy="1440725"/>
      </dsp:txXfrm>
    </dsp:sp>
    <dsp:sp modelId="{7672B6D2-C5F4-6D4F-9650-3B84EE50FFE8}">
      <dsp:nvSpPr>
        <dsp:cNvPr id="0" name=""/>
        <dsp:cNvSpPr/>
      </dsp:nvSpPr>
      <dsp:spPr>
        <a:xfrm>
          <a:off x="144072" y="144072"/>
          <a:ext cx="1331762" cy="115258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0168DC3-4310-8E49-A488-CFA8D13F8004}">
      <dsp:nvSpPr>
        <dsp:cNvPr id="0" name=""/>
        <dsp:cNvSpPr/>
      </dsp:nvSpPr>
      <dsp:spPr>
        <a:xfrm>
          <a:off x="0" y="1584798"/>
          <a:ext cx="6658810" cy="14407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6500" kern="1200" dirty="0" smtClean="0">
              <a:latin typeface="Arial" charset="0"/>
              <a:ea typeface="Arial" charset="0"/>
              <a:cs typeface="Arial" charset="0"/>
            </a:rPr>
            <a:t>2º Humano</a:t>
          </a:r>
          <a:endParaRPr lang="es-ES_tradnl" sz="6500" kern="1200" dirty="0">
            <a:latin typeface="Arial" charset="0"/>
            <a:ea typeface="Arial" charset="0"/>
            <a:cs typeface="Arial" charset="0"/>
          </a:endParaRPr>
        </a:p>
      </dsp:txBody>
      <dsp:txXfrm>
        <a:off x="1475834" y="1584798"/>
        <a:ext cx="5182976" cy="1440725"/>
      </dsp:txXfrm>
    </dsp:sp>
    <dsp:sp modelId="{2A1BE29A-7704-B948-B861-6A0BD91B63A8}">
      <dsp:nvSpPr>
        <dsp:cNvPr id="0" name=""/>
        <dsp:cNvSpPr/>
      </dsp:nvSpPr>
      <dsp:spPr>
        <a:xfrm>
          <a:off x="144072" y="1728871"/>
          <a:ext cx="1331762" cy="115258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0" r="-40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B1EC228-1B86-3B47-9734-BE7A7C988F83}">
      <dsp:nvSpPr>
        <dsp:cNvPr id="0" name=""/>
        <dsp:cNvSpPr/>
      </dsp:nvSpPr>
      <dsp:spPr>
        <a:xfrm>
          <a:off x="0" y="3169597"/>
          <a:ext cx="6658810" cy="14407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6500" kern="1200" dirty="0" smtClean="0">
              <a:latin typeface="Arial" charset="0"/>
              <a:ea typeface="Arial" charset="0"/>
              <a:cs typeface="Arial" charset="0"/>
            </a:rPr>
            <a:t>3º Aves</a:t>
          </a:r>
          <a:endParaRPr lang="es-ES_tradnl" sz="6500" kern="1200" dirty="0">
            <a:latin typeface="Arial" charset="0"/>
            <a:ea typeface="Arial" charset="0"/>
            <a:cs typeface="Arial" charset="0"/>
          </a:endParaRPr>
        </a:p>
      </dsp:txBody>
      <dsp:txXfrm>
        <a:off x="1475834" y="3169597"/>
        <a:ext cx="5182976" cy="1440725"/>
      </dsp:txXfrm>
    </dsp:sp>
    <dsp:sp modelId="{40F1C4AD-B959-1243-9A57-DAEABBA05152}">
      <dsp:nvSpPr>
        <dsp:cNvPr id="0" name=""/>
        <dsp:cNvSpPr/>
      </dsp:nvSpPr>
      <dsp:spPr>
        <a:xfrm>
          <a:off x="144072" y="3313669"/>
          <a:ext cx="1331762" cy="115258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A4A211-B4EB-6441-8925-9914DDBD365E}">
      <dsp:nvSpPr>
        <dsp:cNvPr id="0" name=""/>
        <dsp:cNvSpPr/>
      </dsp:nvSpPr>
      <dsp:spPr>
        <a:xfrm>
          <a:off x="0" y="594923"/>
          <a:ext cx="8280920" cy="1205577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254000" bIns="191385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 smtClean="0"/>
            <a:t>Mucosa</a:t>
          </a:r>
          <a:endParaRPr lang="es-ES" sz="2300" kern="1200" dirty="0"/>
        </a:p>
      </dsp:txBody>
      <dsp:txXfrm>
        <a:off x="0" y="896317"/>
        <a:ext cx="7979526" cy="602789"/>
      </dsp:txXfrm>
    </dsp:sp>
    <dsp:sp modelId="{5EDE06B6-C8FC-C449-BBD1-5B5AB3A344FB}">
      <dsp:nvSpPr>
        <dsp:cNvPr id="0" name=""/>
        <dsp:cNvSpPr/>
      </dsp:nvSpPr>
      <dsp:spPr>
        <a:xfrm>
          <a:off x="0" y="1526564"/>
          <a:ext cx="1908752" cy="222995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Barrera física que inhibe la entrada de patógenos mediante enzimas y anticuerpos</a:t>
          </a:r>
          <a:endParaRPr lang="es-ES" sz="1800" kern="1200" dirty="0"/>
        </a:p>
      </dsp:txBody>
      <dsp:txXfrm>
        <a:off x="0" y="1526564"/>
        <a:ext cx="1908752" cy="2229955"/>
      </dsp:txXfrm>
    </dsp:sp>
    <dsp:sp modelId="{7E3681A0-74F3-D04D-B7B6-2BEA6F13C8DB}">
      <dsp:nvSpPr>
        <dsp:cNvPr id="0" name=""/>
        <dsp:cNvSpPr/>
      </dsp:nvSpPr>
      <dsp:spPr>
        <a:xfrm>
          <a:off x="1908752" y="996640"/>
          <a:ext cx="6372167" cy="1205577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254000" bIns="191385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 smtClean="0">
              <a:solidFill>
                <a:srgbClr val="000000"/>
              </a:solidFill>
            </a:rPr>
            <a:t>Escamas y piel</a:t>
          </a:r>
          <a:endParaRPr lang="es-ES" sz="2300" kern="1200" dirty="0">
            <a:solidFill>
              <a:srgbClr val="000000"/>
            </a:solidFill>
          </a:endParaRPr>
        </a:p>
      </dsp:txBody>
      <dsp:txXfrm>
        <a:off x="1908752" y="1298034"/>
        <a:ext cx="6070773" cy="602789"/>
      </dsp:txXfrm>
    </dsp:sp>
    <dsp:sp modelId="{B11BBB6A-1154-B243-947D-0F39FBD14550}">
      <dsp:nvSpPr>
        <dsp:cNvPr id="0" name=""/>
        <dsp:cNvSpPr/>
      </dsp:nvSpPr>
      <dsp:spPr>
        <a:xfrm>
          <a:off x="1908752" y="1928281"/>
          <a:ext cx="1908752" cy="217311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Barrera física que protege al organismos de lesiones</a:t>
          </a:r>
          <a:endParaRPr lang="es-ES" sz="1800" kern="1200" dirty="0"/>
        </a:p>
      </dsp:txBody>
      <dsp:txXfrm>
        <a:off x="1908752" y="1928281"/>
        <a:ext cx="1908752" cy="2173116"/>
      </dsp:txXfrm>
    </dsp:sp>
    <dsp:sp modelId="{C80C8BFB-54A4-8D48-BC8C-73B8A8FB8989}">
      <dsp:nvSpPr>
        <dsp:cNvPr id="0" name=""/>
        <dsp:cNvSpPr/>
      </dsp:nvSpPr>
      <dsp:spPr>
        <a:xfrm>
          <a:off x="3817504" y="1398356"/>
          <a:ext cx="4463415" cy="1205577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254000" bIns="191385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 smtClean="0"/>
            <a:t>Inflamación</a:t>
          </a:r>
          <a:endParaRPr lang="es-ES" sz="2300" kern="1200" dirty="0"/>
        </a:p>
      </dsp:txBody>
      <dsp:txXfrm>
        <a:off x="3817504" y="1699750"/>
        <a:ext cx="4162021" cy="602789"/>
      </dsp:txXfrm>
    </dsp:sp>
    <dsp:sp modelId="{76D206CA-30D0-734E-9ABC-4696B6444DAF}">
      <dsp:nvSpPr>
        <dsp:cNvPr id="0" name=""/>
        <dsp:cNvSpPr/>
      </dsp:nvSpPr>
      <dsp:spPr>
        <a:xfrm>
          <a:off x="3817504" y="2329997"/>
          <a:ext cx="1908752" cy="218764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Respuesta celular no especifica a una proteína invasora de origen bacteriano, virus, parasito u hongos.</a:t>
          </a:r>
          <a:endParaRPr lang="es-ES" sz="1800" kern="1200" dirty="0"/>
        </a:p>
      </dsp:txBody>
      <dsp:txXfrm>
        <a:off x="3817504" y="2329997"/>
        <a:ext cx="1908752" cy="2187646"/>
      </dsp:txXfrm>
    </dsp:sp>
    <dsp:sp modelId="{74B365DE-1AC3-4E43-8250-85C7B6AE83C7}">
      <dsp:nvSpPr>
        <dsp:cNvPr id="0" name=""/>
        <dsp:cNvSpPr/>
      </dsp:nvSpPr>
      <dsp:spPr>
        <a:xfrm>
          <a:off x="5726256" y="1800073"/>
          <a:ext cx="2554663" cy="1205577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254000" bIns="191385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 smtClean="0">
              <a:solidFill>
                <a:srgbClr val="000000"/>
              </a:solidFill>
            </a:rPr>
            <a:t>Anticuerpos</a:t>
          </a:r>
          <a:endParaRPr lang="es-ES" sz="2300" kern="1200" dirty="0">
            <a:solidFill>
              <a:srgbClr val="000000"/>
            </a:solidFill>
          </a:endParaRPr>
        </a:p>
      </dsp:txBody>
      <dsp:txXfrm>
        <a:off x="5726256" y="2101467"/>
        <a:ext cx="2253269" cy="602789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EEF265-9BA6-914B-9CEC-C4FD688A7DA9}">
      <dsp:nvSpPr>
        <dsp:cNvPr id="0" name=""/>
        <dsp:cNvSpPr/>
      </dsp:nvSpPr>
      <dsp:spPr>
        <a:xfrm>
          <a:off x="1298374" y="3309"/>
          <a:ext cx="2404119" cy="144247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300" kern="1200" dirty="0" smtClean="0"/>
            <a:t>Disminución de masa muscular</a:t>
          </a:r>
          <a:endParaRPr lang="es-ES_tradnl" sz="2300" kern="1200" dirty="0"/>
        </a:p>
      </dsp:txBody>
      <dsp:txXfrm>
        <a:off x="1298374" y="3309"/>
        <a:ext cx="2404119" cy="1442471"/>
      </dsp:txXfrm>
    </dsp:sp>
    <dsp:sp modelId="{0D73899A-D296-3148-8467-16E114367F35}">
      <dsp:nvSpPr>
        <dsp:cNvPr id="0" name=""/>
        <dsp:cNvSpPr/>
      </dsp:nvSpPr>
      <dsp:spPr>
        <a:xfrm>
          <a:off x="3942905" y="3309"/>
          <a:ext cx="2404119" cy="1442471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300" kern="1200" dirty="0" smtClean="0"/>
            <a:t>Nado errático</a:t>
          </a:r>
          <a:endParaRPr lang="es-ES_tradnl" sz="2300" kern="1200" dirty="0"/>
        </a:p>
      </dsp:txBody>
      <dsp:txXfrm>
        <a:off x="3942905" y="3309"/>
        <a:ext cx="2404119" cy="1442471"/>
      </dsp:txXfrm>
    </dsp:sp>
    <dsp:sp modelId="{2E3E8378-9B9B-C94B-A0FE-13D5E198F706}">
      <dsp:nvSpPr>
        <dsp:cNvPr id="0" name=""/>
        <dsp:cNvSpPr/>
      </dsp:nvSpPr>
      <dsp:spPr>
        <a:xfrm>
          <a:off x="1298374" y="1686193"/>
          <a:ext cx="2404119" cy="1442471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300" kern="1200" dirty="0" smtClean="0"/>
            <a:t>Disminución de apetito</a:t>
          </a:r>
          <a:endParaRPr lang="es-ES_tradnl" sz="2300" kern="1200" dirty="0"/>
        </a:p>
      </dsp:txBody>
      <dsp:txXfrm>
        <a:off x="1298374" y="1686193"/>
        <a:ext cx="2404119" cy="1442471"/>
      </dsp:txXfrm>
    </dsp:sp>
    <dsp:sp modelId="{DD164A16-61BE-7543-A15A-DC44F1B61E0C}">
      <dsp:nvSpPr>
        <dsp:cNvPr id="0" name=""/>
        <dsp:cNvSpPr/>
      </dsp:nvSpPr>
      <dsp:spPr>
        <a:xfrm>
          <a:off x="3942905" y="1686193"/>
          <a:ext cx="2404119" cy="1442471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300" kern="1200" dirty="0" smtClean="0"/>
            <a:t>Animales débiles</a:t>
          </a:r>
          <a:endParaRPr lang="es-ES_tradnl" sz="2300" kern="1200" dirty="0"/>
        </a:p>
      </dsp:txBody>
      <dsp:txXfrm>
        <a:off x="3942905" y="1686193"/>
        <a:ext cx="2404119" cy="1442471"/>
      </dsp:txXfrm>
    </dsp:sp>
    <dsp:sp modelId="{110A387E-CE2B-F040-8B8E-7B5EFFB90FB6}">
      <dsp:nvSpPr>
        <dsp:cNvPr id="0" name=""/>
        <dsp:cNvSpPr/>
      </dsp:nvSpPr>
      <dsp:spPr>
        <a:xfrm>
          <a:off x="2620640" y="3369077"/>
          <a:ext cx="2404119" cy="1442471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300" kern="1200" dirty="0" smtClean="0"/>
            <a:t>Alteraciones en las barreras contra enfermedades</a:t>
          </a:r>
          <a:endParaRPr lang="es-ES_tradnl" sz="2300" kern="1200" dirty="0"/>
        </a:p>
      </dsp:txBody>
      <dsp:txXfrm>
        <a:off x="2620640" y="3369077"/>
        <a:ext cx="2404119" cy="1442471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72743C-C8CA-224B-A0F0-3296A2D95606}">
      <dsp:nvSpPr>
        <dsp:cNvPr id="0" name=""/>
        <dsp:cNvSpPr/>
      </dsp:nvSpPr>
      <dsp:spPr>
        <a:xfrm rot="5400000">
          <a:off x="-265240" y="265547"/>
          <a:ext cx="1768271" cy="1237790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3300" kern="1200"/>
        </a:p>
      </dsp:txBody>
      <dsp:txXfrm rot="-5400000">
        <a:off x="1" y="619201"/>
        <a:ext cx="1237790" cy="530481"/>
      </dsp:txXfrm>
    </dsp:sp>
    <dsp:sp modelId="{8F2C6728-F07A-8C47-BA40-575D80999021}">
      <dsp:nvSpPr>
        <dsp:cNvPr id="0" name=""/>
        <dsp:cNvSpPr/>
      </dsp:nvSpPr>
      <dsp:spPr>
        <a:xfrm rot="5400000">
          <a:off x="5302006" y="-4063910"/>
          <a:ext cx="1149376" cy="927780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3200" kern="1200" dirty="0" smtClean="0"/>
            <a:t>Observación</a:t>
          </a:r>
          <a:endParaRPr lang="es-ES_tradnl" sz="3200" kern="1200" dirty="0"/>
        </a:p>
      </dsp:txBody>
      <dsp:txXfrm rot="-5400000">
        <a:off x="1237790" y="56414"/>
        <a:ext cx="9221701" cy="1037160"/>
      </dsp:txXfrm>
    </dsp:sp>
    <dsp:sp modelId="{80381FA9-3EA0-7E4A-B0CD-7C0105E96411}">
      <dsp:nvSpPr>
        <dsp:cNvPr id="0" name=""/>
        <dsp:cNvSpPr/>
      </dsp:nvSpPr>
      <dsp:spPr>
        <a:xfrm rot="5400000">
          <a:off x="-265240" y="1841308"/>
          <a:ext cx="1768271" cy="1237790"/>
        </a:xfrm>
        <a:prstGeom prst="chevron">
          <a:avLst/>
        </a:prstGeom>
        <a:gradFill rotWithShape="0">
          <a:gsLst>
            <a:gs pos="0">
              <a:schemeClr val="accent5">
                <a:hueOff val="-3676672"/>
                <a:satOff val="-5114"/>
                <a:lumOff val="-196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3676672"/>
                <a:satOff val="-5114"/>
                <a:lumOff val="-196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3676672"/>
                <a:satOff val="-5114"/>
                <a:lumOff val="-196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-3676672"/>
              <a:satOff val="-5114"/>
              <a:lumOff val="-1961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3300" kern="1200"/>
        </a:p>
      </dsp:txBody>
      <dsp:txXfrm rot="-5400000">
        <a:off x="1" y="2194962"/>
        <a:ext cx="1237790" cy="530481"/>
      </dsp:txXfrm>
    </dsp:sp>
    <dsp:sp modelId="{07185C5D-4D60-8A41-8DE5-871CD6322C8B}">
      <dsp:nvSpPr>
        <dsp:cNvPr id="0" name=""/>
        <dsp:cNvSpPr/>
      </dsp:nvSpPr>
      <dsp:spPr>
        <a:xfrm rot="5400000">
          <a:off x="5302006" y="-2488148"/>
          <a:ext cx="1149376" cy="927780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3676672"/>
              <a:satOff val="-5114"/>
              <a:lumOff val="-1961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3200" kern="1200" dirty="0" smtClean="0"/>
            <a:t>Selección de muestras</a:t>
          </a:r>
          <a:endParaRPr lang="es-ES_tradnl" sz="3200" kern="1200" dirty="0"/>
        </a:p>
      </dsp:txBody>
      <dsp:txXfrm rot="-5400000">
        <a:off x="1237790" y="1632176"/>
        <a:ext cx="9221701" cy="1037160"/>
      </dsp:txXfrm>
    </dsp:sp>
    <dsp:sp modelId="{EA2CABC1-14CA-D64F-9B65-27ECD33E752C}">
      <dsp:nvSpPr>
        <dsp:cNvPr id="0" name=""/>
        <dsp:cNvSpPr/>
      </dsp:nvSpPr>
      <dsp:spPr>
        <a:xfrm rot="5400000">
          <a:off x="-265240" y="3417070"/>
          <a:ext cx="1768271" cy="1237790"/>
        </a:xfrm>
        <a:prstGeom prst="chevron">
          <a:avLst/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3300" kern="1200"/>
        </a:p>
      </dsp:txBody>
      <dsp:txXfrm rot="-5400000">
        <a:off x="1" y="3770724"/>
        <a:ext cx="1237790" cy="530481"/>
      </dsp:txXfrm>
    </dsp:sp>
    <dsp:sp modelId="{84552707-00C9-264D-ADEF-79FD8199A6C7}">
      <dsp:nvSpPr>
        <dsp:cNvPr id="0" name=""/>
        <dsp:cNvSpPr/>
      </dsp:nvSpPr>
      <dsp:spPr>
        <a:xfrm rot="5400000">
          <a:off x="5302006" y="-912386"/>
          <a:ext cx="1149376" cy="927780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3200" kern="1200" dirty="0" smtClean="0"/>
            <a:t>Análisis</a:t>
          </a:r>
          <a:endParaRPr lang="es-ES_tradnl" sz="3200" kern="1200" dirty="0"/>
        </a:p>
        <a:p>
          <a:pPr marL="571500" lvl="2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3200" kern="1200" smtClean="0"/>
            <a:t>Externo e interno</a:t>
          </a:r>
          <a:endParaRPr lang="es-ES_tradnl" sz="3200" kern="1200"/>
        </a:p>
      </dsp:txBody>
      <dsp:txXfrm rot="-5400000">
        <a:off x="1237790" y="3207938"/>
        <a:ext cx="9221701" cy="10371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14DEBF-1941-1649-99A4-10C27CE66C73}">
      <dsp:nvSpPr>
        <dsp:cNvPr id="0" name=""/>
        <dsp:cNvSpPr/>
      </dsp:nvSpPr>
      <dsp:spPr>
        <a:xfrm>
          <a:off x="2438399" y="67733"/>
          <a:ext cx="3251200" cy="3251200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3800" kern="1200" dirty="0" smtClean="0"/>
            <a:t>Organismo</a:t>
          </a:r>
          <a:endParaRPr lang="es-ES_tradnl" sz="3800" kern="1200" dirty="0"/>
        </a:p>
      </dsp:txBody>
      <dsp:txXfrm>
        <a:off x="2871893" y="636693"/>
        <a:ext cx="2384213" cy="1463040"/>
      </dsp:txXfrm>
    </dsp:sp>
    <dsp:sp modelId="{E3060AAB-5BDA-0845-BF60-A2E92CCA9CBB}">
      <dsp:nvSpPr>
        <dsp:cNvPr id="0" name=""/>
        <dsp:cNvSpPr/>
      </dsp:nvSpPr>
      <dsp:spPr>
        <a:xfrm>
          <a:off x="3611541" y="2099733"/>
          <a:ext cx="3251200" cy="3251200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5197846"/>
                <a:satOff val="-23984"/>
                <a:lumOff val="88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alpha val="50000"/>
                <a:hueOff val="5197846"/>
                <a:satOff val="-23984"/>
                <a:lumOff val="88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alpha val="50000"/>
                <a:hueOff val="5197846"/>
                <a:satOff val="-23984"/>
                <a:lumOff val="88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3800" kern="1200" dirty="0" smtClean="0"/>
            <a:t>Ambiente</a:t>
          </a:r>
          <a:endParaRPr lang="es-ES_tradnl" sz="3800" kern="1200" dirty="0"/>
        </a:p>
      </dsp:txBody>
      <dsp:txXfrm>
        <a:off x="4605866" y="2939626"/>
        <a:ext cx="1950720" cy="1788160"/>
      </dsp:txXfrm>
    </dsp:sp>
    <dsp:sp modelId="{0500A9F7-8D9B-1242-B380-AE094677F6E9}">
      <dsp:nvSpPr>
        <dsp:cNvPr id="0" name=""/>
        <dsp:cNvSpPr/>
      </dsp:nvSpPr>
      <dsp:spPr>
        <a:xfrm>
          <a:off x="1265258" y="2099733"/>
          <a:ext cx="3251200" cy="3251200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10395692"/>
                <a:satOff val="-47968"/>
                <a:lumOff val="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alpha val="50000"/>
                <a:hueOff val="10395692"/>
                <a:satOff val="-47968"/>
                <a:lumOff val="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alpha val="50000"/>
                <a:hueOff val="10395692"/>
                <a:satOff val="-47968"/>
                <a:lumOff val="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3800" kern="1200" dirty="0" smtClean="0"/>
            <a:t>Patógeno</a:t>
          </a:r>
          <a:endParaRPr lang="es-ES_tradnl" sz="3800" kern="1200" dirty="0"/>
        </a:p>
      </dsp:txBody>
      <dsp:txXfrm>
        <a:off x="1571413" y="2939626"/>
        <a:ext cx="1950720" cy="178816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4CF16E-C367-534F-9823-F732A69A839F}">
      <dsp:nvSpPr>
        <dsp:cNvPr id="0" name=""/>
        <dsp:cNvSpPr/>
      </dsp:nvSpPr>
      <dsp:spPr>
        <a:xfrm>
          <a:off x="337532" y="0"/>
          <a:ext cx="2673742" cy="2673742"/>
        </a:xfrm>
        <a:prstGeom prst="ellipse">
          <a:avLst/>
        </a:prstGeom>
        <a:solidFill>
          <a:srgbClr val="00FA00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3700" kern="1200" dirty="0" smtClean="0"/>
            <a:t>Ambiente</a:t>
          </a:r>
          <a:endParaRPr lang="es-ES_tradnl" sz="3700" kern="1200" dirty="0"/>
        </a:p>
      </dsp:txBody>
      <dsp:txXfrm>
        <a:off x="729092" y="391560"/>
        <a:ext cx="1890622" cy="189062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3DDF32-07E2-7047-8BE4-B9965010C9A6}">
      <dsp:nvSpPr>
        <dsp:cNvPr id="0" name=""/>
        <dsp:cNvSpPr/>
      </dsp:nvSpPr>
      <dsp:spPr>
        <a:xfrm>
          <a:off x="740533" y="0"/>
          <a:ext cx="2769995" cy="2769995"/>
        </a:xfrm>
        <a:prstGeom prst="ellipse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4000" kern="1200" dirty="0" smtClean="0"/>
            <a:t>Patógeno</a:t>
          </a:r>
          <a:endParaRPr lang="es-ES_tradnl" sz="4000" kern="1200" dirty="0"/>
        </a:p>
      </dsp:txBody>
      <dsp:txXfrm>
        <a:off x="1146189" y="405656"/>
        <a:ext cx="1958683" cy="195868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46F471-7379-1949-9386-62CD595B5F19}">
      <dsp:nvSpPr>
        <dsp:cNvPr id="0" name=""/>
        <dsp:cNvSpPr/>
      </dsp:nvSpPr>
      <dsp:spPr>
        <a:xfrm rot="5400000">
          <a:off x="3657579" y="155850"/>
          <a:ext cx="2385571" cy="2075446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600" kern="1200" dirty="0" smtClean="0"/>
            <a:t>Virus</a:t>
          </a:r>
          <a:endParaRPr lang="es-ES_tradnl" sz="2600" kern="1200" dirty="0"/>
        </a:p>
      </dsp:txBody>
      <dsp:txXfrm rot="-5400000">
        <a:off x="4136065" y="372539"/>
        <a:ext cx="1428598" cy="1642069"/>
      </dsp:txXfrm>
    </dsp:sp>
    <dsp:sp modelId="{983A9E6E-05C6-CE4A-AA23-99A0B2C602A9}">
      <dsp:nvSpPr>
        <dsp:cNvPr id="0" name=""/>
        <dsp:cNvSpPr/>
      </dsp:nvSpPr>
      <dsp:spPr>
        <a:xfrm>
          <a:off x="5951067" y="477902"/>
          <a:ext cx="2662297" cy="14313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2600" kern="1200"/>
        </a:p>
      </dsp:txBody>
      <dsp:txXfrm>
        <a:off x="5951067" y="477902"/>
        <a:ext cx="2662297" cy="1431342"/>
      </dsp:txXfrm>
    </dsp:sp>
    <dsp:sp modelId="{E30AE505-BA18-7649-831A-279A8D379005}">
      <dsp:nvSpPr>
        <dsp:cNvPr id="0" name=""/>
        <dsp:cNvSpPr/>
      </dsp:nvSpPr>
      <dsp:spPr>
        <a:xfrm rot="5400000">
          <a:off x="1416096" y="155850"/>
          <a:ext cx="2385571" cy="2075446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3600" kern="1200" dirty="0" smtClean="0"/>
            <a:t>Hongos</a:t>
          </a:r>
          <a:endParaRPr lang="es-ES_tradnl" sz="3600" kern="1200" dirty="0"/>
        </a:p>
      </dsp:txBody>
      <dsp:txXfrm rot="-5400000">
        <a:off x="1894582" y="372539"/>
        <a:ext cx="1428598" cy="1642069"/>
      </dsp:txXfrm>
    </dsp:sp>
    <dsp:sp modelId="{03E952A1-D1AD-054A-9E0C-4E76E9B95CAF}">
      <dsp:nvSpPr>
        <dsp:cNvPr id="0" name=""/>
        <dsp:cNvSpPr/>
      </dsp:nvSpPr>
      <dsp:spPr>
        <a:xfrm rot="5400000">
          <a:off x="2532543" y="2180723"/>
          <a:ext cx="2385571" cy="2075446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600" kern="1200" dirty="0" smtClean="0"/>
            <a:t>Bacterias</a:t>
          </a:r>
          <a:endParaRPr lang="es-ES_tradnl" sz="2600" kern="1200" dirty="0"/>
        </a:p>
      </dsp:txBody>
      <dsp:txXfrm rot="-5400000">
        <a:off x="3011029" y="2397412"/>
        <a:ext cx="1428598" cy="1642069"/>
      </dsp:txXfrm>
    </dsp:sp>
    <dsp:sp modelId="{DEDB9B3D-5814-B140-8E7C-53CD53EDFC2E}">
      <dsp:nvSpPr>
        <dsp:cNvPr id="0" name=""/>
        <dsp:cNvSpPr/>
      </dsp:nvSpPr>
      <dsp:spPr>
        <a:xfrm>
          <a:off x="25308" y="2502775"/>
          <a:ext cx="2576416" cy="14313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2600" kern="1200"/>
        </a:p>
      </dsp:txBody>
      <dsp:txXfrm>
        <a:off x="25308" y="2502775"/>
        <a:ext cx="2576416" cy="1431342"/>
      </dsp:txXfrm>
    </dsp:sp>
    <dsp:sp modelId="{23239B12-E95D-3142-AB34-94503BCED896}">
      <dsp:nvSpPr>
        <dsp:cNvPr id="0" name=""/>
        <dsp:cNvSpPr/>
      </dsp:nvSpPr>
      <dsp:spPr>
        <a:xfrm rot="5400000">
          <a:off x="4774026" y="2180723"/>
          <a:ext cx="2385571" cy="2075446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3600" kern="1200" dirty="0"/>
        </a:p>
      </dsp:txBody>
      <dsp:txXfrm rot="-5400000">
        <a:off x="5252512" y="2397412"/>
        <a:ext cx="1428598" cy="1642069"/>
      </dsp:txXfrm>
    </dsp:sp>
    <dsp:sp modelId="{A9CC6F9E-E3BD-2346-9045-A4C253A3A6E9}">
      <dsp:nvSpPr>
        <dsp:cNvPr id="0" name=""/>
        <dsp:cNvSpPr/>
      </dsp:nvSpPr>
      <dsp:spPr>
        <a:xfrm rot="5400000">
          <a:off x="3657579" y="4205596"/>
          <a:ext cx="2385571" cy="2075446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600" kern="1200" dirty="0" smtClean="0"/>
            <a:t>Parásitos</a:t>
          </a:r>
          <a:endParaRPr lang="es-ES_tradnl" sz="2600" kern="1200" dirty="0"/>
        </a:p>
      </dsp:txBody>
      <dsp:txXfrm rot="-5400000">
        <a:off x="4136065" y="4422285"/>
        <a:ext cx="1428598" cy="1642069"/>
      </dsp:txXfrm>
    </dsp:sp>
    <dsp:sp modelId="{49951B99-593D-3247-97B2-73CF67DDB32B}">
      <dsp:nvSpPr>
        <dsp:cNvPr id="0" name=""/>
        <dsp:cNvSpPr/>
      </dsp:nvSpPr>
      <dsp:spPr>
        <a:xfrm>
          <a:off x="5951067" y="4527648"/>
          <a:ext cx="2662297" cy="14313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2600" kern="1200"/>
        </a:p>
      </dsp:txBody>
      <dsp:txXfrm>
        <a:off x="5951067" y="4527648"/>
        <a:ext cx="2662297" cy="1431342"/>
      </dsp:txXfrm>
    </dsp:sp>
    <dsp:sp modelId="{E1650981-8245-4445-AEFF-BBC3B6BB6D48}">
      <dsp:nvSpPr>
        <dsp:cNvPr id="0" name=""/>
        <dsp:cNvSpPr/>
      </dsp:nvSpPr>
      <dsp:spPr>
        <a:xfrm rot="5400000">
          <a:off x="1416096" y="4205596"/>
          <a:ext cx="2385571" cy="2075446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3600" kern="1200"/>
        </a:p>
      </dsp:txBody>
      <dsp:txXfrm rot="-5400000">
        <a:off x="1894582" y="4422285"/>
        <a:ext cx="1428598" cy="164206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F563A1-3AB0-E740-8F91-E176E146F537}">
      <dsp:nvSpPr>
        <dsp:cNvPr id="0" name=""/>
        <dsp:cNvSpPr/>
      </dsp:nvSpPr>
      <dsp:spPr>
        <a:xfrm>
          <a:off x="385659" y="0"/>
          <a:ext cx="2469204" cy="2469204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3100" kern="1200" dirty="0" smtClean="0"/>
            <a:t>Organismo</a:t>
          </a:r>
          <a:endParaRPr lang="es-ES_tradnl" sz="3100" kern="1200" dirty="0"/>
        </a:p>
      </dsp:txBody>
      <dsp:txXfrm>
        <a:off x="747266" y="361607"/>
        <a:ext cx="1745990" cy="174599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0436FD-BC71-A443-9CFB-27C3E497DA37}">
      <dsp:nvSpPr>
        <dsp:cNvPr id="0" name=""/>
        <dsp:cNvSpPr/>
      </dsp:nvSpPr>
      <dsp:spPr>
        <a:xfrm>
          <a:off x="0" y="22312"/>
          <a:ext cx="8566484" cy="575639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400" b="1" kern="1200" smtClean="0"/>
            <a:t>Estrés</a:t>
          </a:r>
          <a:endParaRPr lang="es-ES_tradnl" sz="2400" kern="1200"/>
        </a:p>
      </dsp:txBody>
      <dsp:txXfrm>
        <a:off x="28100" y="50412"/>
        <a:ext cx="8510284" cy="519439"/>
      </dsp:txXfrm>
    </dsp:sp>
    <dsp:sp modelId="{3AA82A59-9709-E346-BAEA-27CCB86F51F7}">
      <dsp:nvSpPr>
        <dsp:cNvPr id="0" name=""/>
        <dsp:cNvSpPr/>
      </dsp:nvSpPr>
      <dsp:spPr>
        <a:xfrm>
          <a:off x="0" y="667072"/>
          <a:ext cx="8566484" cy="575639"/>
        </a:xfrm>
        <a:prstGeom prst="roundRect">
          <a:avLst/>
        </a:prstGeom>
        <a:gradFill rotWithShape="0">
          <a:gsLst>
            <a:gs pos="0">
              <a:schemeClr val="accent3">
                <a:hueOff val="903533"/>
                <a:satOff val="33333"/>
                <a:lumOff val="-490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903533"/>
                <a:satOff val="33333"/>
                <a:lumOff val="-490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903533"/>
                <a:satOff val="33333"/>
                <a:lumOff val="-490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400" b="1" kern="1200" smtClean="0"/>
            <a:t>Desnutrición</a:t>
          </a:r>
          <a:endParaRPr lang="es-ES_tradnl" sz="2400" kern="1200"/>
        </a:p>
      </dsp:txBody>
      <dsp:txXfrm>
        <a:off x="28100" y="695172"/>
        <a:ext cx="8510284" cy="519439"/>
      </dsp:txXfrm>
    </dsp:sp>
    <dsp:sp modelId="{D349B2E3-DF0C-CF4A-9B5F-33B4CFE01677}">
      <dsp:nvSpPr>
        <dsp:cNvPr id="0" name=""/>
        <dsp:cNvSpPr/>
      </dsp:nvSpPr>
      <dsp:spPr>
        <a:xfrm>
          <a:off x="0" y="1311832"/>
          <a:ext cx="8566484" cy="575639"/>
        </a:xfrm>
        <a:prstGeom prst="roundRect">
          <a:avLst/>
        </a:prstGeom>
        <a:gradFill rotWithShape="0">
          <a:gsLst>
            <a:gs pos="0">
              <a:schemeClr val="accent3">
                <a:hueOff val="1807066"/>
                <a:satOff val="66667"/>
                <a:lumOff val="-980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807066"/>
                <a:satOff val="66667"/>
                <a:lumOff val="-980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807066"/>
                <a:satOff val="66667"/>
                <a:lumOff val="-980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400" b="1" kern="1200" dirty="0" smtClean="0"/>
            <a:t>Altas densidades</a:t>
          </a:r>
          <a:endParaRPr lang="es-ES_tradnl" sz="2400" kern="1200" dirty="0"/>
        </a:p>
      </dsp:txBody>
      <dsp:txXfrm>
        <a:off x="28100" y="1339932"/>
        <a:ext cx="8510284" cy="519439"/>
      </dsp:txXfrm>
    </dsp:sp>
    <dsp:sp modelId="{6BCA9DD6-8733-1649-9161-ACC1E723F10D}">
      <dsp:nvSpPr>
        <dsp:cNvPr id="0" name=""/>
        <dsp:cNvSpPr/>
      </dsp:nvSpPr>
      <dsp:spPr>
        <a:xfrm>
          <a:off x="0" y="1956592"/>
          <a:ext cx="8566484" cy="575639"/>
        </a:xfrm>
        <a:prstGeom prst="roundRect">
          <a:avLst/>
        </a:prstGeom>
        <a:gradFill rotWithShape="0">
          <a:gsLst>
            <a:gs pos="0">
              <a:schemeClr val="accent3">
                <a:hueOff val="2710599"/>
                <a:satOff val="100000"/>
                <a:lumOff val="-1470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2710599"/>
                <a:satOff val="100000"/>
                <a:lumOff val="-1470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2710599"/>
                <a:satOff val="100000"/>
                <a:lumOff val="-1470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400" b="1" kern="1200" dirty="0" smtClean="0"/>
            <a:t>Ataques</a:t>
          </a:r>
          <a:endParaRPr lang="es-ES_tradnl" sz="2400" kern="1200" dirty="0"/>
        </a:p>
      </dsp:txBody>
      <dsp:txXfrm>
        <a:off x="28100" y="1984692"/>
        <a:ext cx="8510284" cy="51943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F563A1-3AB0-E740-8F91-E176E146F537}">
      <dsp:nvSpPr>
        <dsp:cNvPr id="0" name=""/>
        <dsp:cNvSpPr/>
      </dsp:nvSpPr>
      <dsp:spPr>
        <a:xfrm>
          <a:off x="280767" y="0"/>
          <a:ext cx="2469204" cy="2469204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3100" kern="1200" dirty="0" smtClean="0"/>
            <a:t>Organismo</a:t>
          </a:r>
          <a:endParaRPr lang="es-ES_tradnl" sz="3100" kern="1200" dirty="0"/>
        </a:p>
      </dsp:txBody>
      <dsp:txXfrm>
        <a:off x="642374" y="361607"/>
        <a:ext cx="1745990" cy="174599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EA6800-6A37-C64A-9DC5-5E9371CB78E1}">
      <dsp:nvSpPr>
        <dsp:cNvPr id="0" name=""/>
        <dsp:cNvSpPr/>
      </dsp:nvSpPr>
      <dsp:spPr>
        <a:xfrm>
          <a:off x="-6126981" y="-937410"/>
          <a:ext cx="7293488" cy="7293488"/>
        </a:xfrm>
        <a:prstGeom prst="blockArc">
          <a:avLst>
            <a:gd name="adj1" fmla="val 18900000"/>
            <a:gd name="adj2" fmla="val 2700000"/>
            <a:gd name="adj3" fmla="val 296"/>
          </a:avLst>
        </a:pr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02C207-325D-274D-8DA3-9346D8CB37E9}">
      <dsp:nvSpPr>
        <dsp:cNvPr id="0" name=""/>
        <dsp:cNvSpPr/>
      </dsp:nvSpPr>
      <dsp:spPr>
        <a:xfrm>
          <a:off x="434398" y="285347"/>
          <a:ext cx="4432661" cy="570477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2816" tIns="73660" rIns="73660" bIns="7366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900" kern="1200" dirty="0" smtClean="0">
              <a:solidFill>
                <a:sysClr val="windowText" lastClr="000000"/>
              </a:solidFill>
            </a:rPr>
            <a:t>Especie</a:t>
          </a:r>
          <a:endParaRPr lang="es-ES_tradnl" sz="2900" kern="1200" dirty="0">
            <a:solidFill>
              <a:sysClr val="windowText" lastClr="000000"/>
            </a:solidFill>
          </a:endParaRPr>
        </a:p>
      </dsp:txBody>
      <dsp:txXfrm>
        <a:off x="434398" y="285347"/>
        <a:ext cx="4432661" cy="570477"/>
      </dsp:txXfrm>
    </dsp:sp>
    <dsp:sp modelId="{6C3EFAA1-D9AF-114B-A9BA-3B43885883A2}">
      <dsp:nvSpPr>
        <dsp:cNvPr id="0" name=""/>
        <dsp:cNvSpPr/>
      </dsp:nvSpPr>
      <dsp:spPr>
        <a:xfrm>
          <a:off x="77849" y="214037"/>
          <a:ext cx="713096" cy="71309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FEAAFA-5AFF-D847-BA03-4E07A8BB54C6}">
      <dsp:nvSpPr>
        <dsp:cNvPr id="0" name=""/>
        <dsp:cNvSpPr/>
      </dsp:nvSpPr>
      <dsp:spPr>
        <a:xfrm>
          <a:off x="903654" y="1140954"/>
          <a:ext cx="3963405" cy="570477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2816" tIns="73660" rIns="73660" bIns="7366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900" kern="1200" dirty="0" smtClean="0">
              <a:solidFill>
                <a:sysClr val="windowText" lastClr="000000"/>
              </a:solidFill>
            </a:rPr>
            <a:t>Variedad</a:t>
          </a:r>
          <a:endParaRPr lang="es-ES_tradnl" sz="2900" kern="1200" dirty="0">
            <a:solidFill>
              <a:sysClr val="windowText" lastClr="000000"/>
            </a:solidFill>
          </a:endParaRPr>
        </a:p>
      </dsp:txBody>
      <dsp:txXfrm>
        <a:off x="903654" y="1140954"/>
        <a:ext cx="3963405" cy="570477"/>
      </dsp:txXfrm>
    </dsp:sp>
    <dsp:sp modelId="{08A21E75-18DD-DD4D-A3DC-D90F000079D3}">
      <dsp:nvSpPr>
        <dsp:cNvPr id="0" name=""/>
        <dsp:cNvSpPr/>
      </dsp:nvSpPr>
      <dsp:spPr>
        <a:xfrm>
          <a:off x="547106" y="1069644"/>
          <a:ext cx="713096" cy="71309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2C86AF-1F32-1040-B2F1-36483AACD8F8}">
      <dsp:nvSpPr>
        <dsp:cNvPr id="0" name=""/>
        <dsp:cNvSpPr/>
      </dsp:nvSpPr>
      <dsp:spPr>
        <a:xfrm>
          <a:off x="1118233" y="1996562"/>
          <a:ext cx="3748825" cy="570477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2816" tIns="73660" rIns="73660" bIns="7366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900" kern="1200" dirty="0" smtClean="0">
              <a:solidFill>
                <a:sysClr val="windowText" lastClr="000000"/>
              </a:solidFill>
            </a:rPr>
            <a:t>Sexo</a:t>
          </a:r>
          <a:endParaRPr lang="es-ES_tradnl" sz="2900" kern="1200" dirty="0">
            <a:solidFill>
              <a:sysClr val="windowText" lastClr="000000"/>
            </a:solidFill>
          </a:endParaRPr>
        </a:p>
      </dsp:txBody>
      <dsp:txXfrm>
        <a:off x="1118233" y="1996562"/>
        <a:ext cx="3748825" cy="570477"/>
      </dsp:txXfrm>
    </dsp:sp>
    <dsp:sp modelId="{E7B01134-971C-AC40-9DCE-F5EC57BAFE0C}">
      <dsp:nvSpPr>
        <dsp:cNvPr id="0" name=""/>
        <dsp:cNvSpPr/>
      </dsp:nvSpPr>
      <dsp:spPr>
        <a:xfrm>
          <a:off x="761685" y="1925252"/>
          <a:ext cx="713096" cy="71309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6189AE-358A-654B-BF0D-C5DB3A9A12AD}">
      <dsp:nvSpPr>
        <dsp:cNvPr id="0" name=""/>
        <dsp:cNvSpPr/>
      </dsp:nvSpPr>
      <dsp:spPr>
        <a:xfrm>
          <a:off x="1118233" y="2851627"/>
          <a:ext cx="3748825" cy="570477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2816" tIns="73660" rIns="73660" bIns="7366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900" kern="1200" dirty="0" smtClean="0">
              <a:solidFill>
                <a:sysClr val="windowText" lastClr="000000"/>
              </a:solidFill>
            </a:rPr>
            <a:t>Peso</a:t>
          </a:r>
          <a:endParaRPr lang="es-ES_tradnl" sz="2900" kern="1200" dirty="0">
            <a:solidFill>
              <a:sysClr val="windowText" lastClr="000000"/>
            </a:solidFill>
          </a:endParaRPr>
        </a:p>
      </dsp:txBody>
      <dsp:txXfrm>
        <a:off x="1118233" y="2851627"/>
        <a:ext cx="3748825" cy="570477"/>
      </dsp:txXfrm>
    </dsp:sp>
    <dsp:sp modelId="{8C7A7555-83AB-A349-AFF8-68615E77559E}">
      <dsp:nvSpPr>
        <dsp:cNvPr id="0" name=""/>
        <dsp:cNvSpPr/>
      </dsp:nvSpPr>
      <dsp:spPr>
        <a:xfrm>
          <a:off x="761685" y="2780318"/>
          <a:ext cx="713096" cy="71309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A52B08-FF4E-364F-93B1-2AD4296E62AF}">
      <dsp:nvSpPr>
        <dsp:cNvPr id="0" name=""/>
        <dsp:cNvSpPr/>
      </dsp:nvSpPr>
      <dsp:spPr>
        <a:xfrm>
          <a:off x="903654" y="3707235"/>
          <a:ext cx="3963405" cy="570477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2816" tIns="73660" rIns="73660" bIns="7366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900" kern="1200" dirty="0" smtClean="0">
              <a:solidFill>
                <a:sysClr val="windowText" lastClr="000000"/>
              </a:solidFill>
            </a:rPr>
            <a:t>Estado fisiológico</a:t>
          </a:r>
          <a:endParaRPr lang="es-ES_tradnl" sz="2900" kern="1200" dirty="0">
            <a:solidFill>
              <a:sysClr val="windowText" lastClr="000000"/>
            </a:solidFill>
          </a:endParaRPr>
        </a:p>
      </dsp:txBody>
      <dsp:txXfrm>
        <a:off x="903654" y="3707235"/>
        <a:ext cx="3963405" cy="570477"/>
      </dsp:txXfrm>
    </dsp:sp>
    <dsp:sp modelId="{32B5573B-839F-6847-AF18-083684C4E3F9}">
      <dsp:nvSpPr>
        <dsp:cNvPr id="0" name=""/>
        <dsp:cNvSpPr/>
      </dsp:nvSpPr>
      <dsp:spPr>
        <a:xfrm>
          <a:off x="547106" y="3635925"/>
          <a:ext cx="713096" cy="71309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82C595-5F00-EA4B-A848-FB730566CF8A}">
      <dsp:nvSpPr>
        <dsp:cNvPr id="0" name=""/>
        <dsp:cNvSpPr/>
      </dsp:nvSpPr>
      <dsp:spPr>
        <a:xfrm>
          <a:off x="434398" y="4562842"/>
          <a:ext cx="4432661" cy="570477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2816" tIns="73660" rIns="73660" bIns="7366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900" kern="1200" dirty="0" smtClean="0">
              <a:solidFill>
                <a:sysClr val="windowText" lastClr="000000"/>
              </a:solidFill>
            </a:rPr>
            <a:t>Edad</a:t>
          </a:r>
          <a:endParaRPr lang="es-ES_tradnl" sz="2900" kern="1200" dirty="0">
            <a:solidFill>
              <a:sysClr val="windowText" lastClr="000000"/>
            </a:solidFill>
          </a:endParaRPr>
        </a:p>
      </dsp:txBody>
      <dsp:txXfrm>
        <a:off x="434398" y="4562842"/>
        <a:ext cx="4432661" cy="570477"/>
      </dsp:txXfrm>
    </dsp:sp>
    <dsp:sp modelId="{519C1800-DAC1-384C-BBAF-06A32F7D3B4E}">
      <dsp:nvSpPr>
        <dsp:cNvPr id="0" name=""/>
        <dsp:cNvSpPr/>
      </dsp:nvSpPr>
      <dsp:spPr>
        <a:xfrm>
          <a:off x="77849" y="4491533"/>
          <a:ext cx="713096" cy="71309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E3E78-ED74-C24C-906D-C1553119CD5B}" type="datetimeFigureOut">
              <a:rPr lang="es-ES_tradnl" smtClean="0"/>
              <a:t>10/10/16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092D1-DA86-FA47-9F8C-833042059EE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45282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E3E78-ED74-C24C-906D-C1553119CD5B}" type="datetimeFigureOut">
              <a:rPr lang="es-ES_tradnl" smtClean="0"/>
              <a:t>10/10/16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092D1-DA86-FA47-9F8C-833042059EE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26700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E3E78-ED74-C24C-906D-C1553119CD5B}" type="datetimeFigureOut">
              <a:rPr lang="es-ES_tradnl" smtClean="0"/>
              <a:t>10/10/16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092D1-DA86-FA47-9F8C-833042059EE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21909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E3E78-ED74-C24C-906D-C1553119CD5B}" type="datetimeFigureOut">
              <a:rPr lang="es-ES_tradnl" smtClean="0"/>
              <a:t>10/10/16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092D1-DA86-FA47-9F8C-833042059EE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60976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E3E78-ED74-C24C-906D-C1553119CD5B}" type="datetimeFigureOut">
              <a:rPr lang="es-ES_tradnl" smtClean="0"/>
              <a:t>10/10/16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092D1-DA86-FA47-9F8C-833042059EE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85008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E3E78-ED74-C24C-906D-C1553119CD5B}" type="datetimeFigureOut">
              <a:rPr lang="es-ES_tradnl" smtClean="0"/>
              <a:t>10/10/16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092D1-DA86-FA47-9F8C-833042059EE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35671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E3E78-ED74-C24C-906D-C1553119CD5B}" type="datetimeFigureOut">
              <a:rPr lang="es-ES_tradnl" smtClean="0"/>
              <a:t>10/10/16</a:t>
            </a:fld>
            <a:endParaRPr lang="es-ES_tradn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092D1-DA86-FA47-9F8C-833042059EE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75903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E3E78-ED74-C24C-906D-C1553119CD5B}" type="datetimeFigureOut">
              <a:rPr lang="es-ES_tradnl" smtClean="0"/>
              <a:t>10/10/16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092D1-DA86-FA47-9F8C-833042059EE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01961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E3E78-ED74-C24C-906D-C1553119CD5B}" type="datetimeFigureOut">
              <a:rPr lang="es-ES_tradnl" smtClean="0"/>
              <a:t>10/10/16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092D1-DA86-FA47-9F8C-833042059EE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38131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E3E78-ED74-C24C-906D-C1553119CD5B}" type="datetimeFigureOut">
              <a:rPr lang="es-ES_tradnl" smtClean="0"/>
              <a:t>10/10/16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092D1-DA86-FA47-9F8C-833042059EE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55398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E3E78-ED74-C24C-906D-C1553119CD5B}" type="datetimeFigureOut">
              <a:rPr lang="es-ES_tradnl" smtClean="0"/>
              <a:t>10/10/16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092D1-DA86-FA47-9F8C-833042059EE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11583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CE3E78-ED74-C24C-906D-C1553119CD5B}" type="datetimeFigureOut">
              <a:rPr lang="es-ES_tradnl" smtClean="0"/>
              <a:t>10/10/16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1092D1-DA86-FA47-9F8C-833042059EE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30749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7" Type="http://schemas.openxmlformats.org/officeDocument/2006/relationships/image" Target="../media/image6.tiff"/><Relationship Id="rId8" Type="http://schemas.openxmlformats.org/officeDocument/2006/relationships/image" Target="../media/image7.tiff"/><Relationship Id="rId9" Type="http://schemas.openxmlformats.org/officeDocument/2006/relationships/image" Target="../media/image8.tiff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7" Type="http://schemas.openxmlformats.org/officeDocument/2006/relationships/diagramData" Target="../diagrams/data5.xml"/><Relationship Id="rId8" Type="http://schemas.openxmlformats.org/officeDocument/2006/relationships/diagramLayout" Target="../diagrams/layout5.xml"/><Relationship Id="rId9" Type="http://schemas.openxmlformats.org/officeDocument/2006/relationships/diagramQuickStyle" Target="../diagrams/quickStyle5.xml"/><Relationship Id="rId10" Type="http://schemas.openxmlformats.org/officeDocument/2006/relationships/diagramColors" Target="../diagrams/colors5.xml"/><Relationship Id="rId11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/Relationships>
</file>

<file path=ppt/slides/_rels/slide15.xml.rels><?xml version="1.0" encoding="UTF-8" standalone="yes"?>
<Relationships xmlns="http://schemas.openxmlformats.org/package/2006/relationships"><Relationship Id="rId11" Type="http://schemas.microsoft.com/office/2007/relationships/diagramDrawing" Target="../diagrams/drawing7.xml"/><Relationship Id="rId12" Type="http://schemas.openxmlformats.org/officeDocument/2006/relationships/image" Target="../media/image9.tiff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6.xml"/><Relationship Id="rId3" Type="http://schemas.openxmlformats.org/officeDocument/2006/relationships/diagramLayout" Target="../diagrams/layout6.xml"/><Relationship Id="rId4" Type="http://schemas.openxmlformats.org/officeDocument/2006/relationships/diagramQuickStyle" Target="../diagrams/quickStyle6.xml"/><Relationship Id="rId5" Type="http://schemas.openxmlformats.org/officeDocument/2006/relationships/diagramColors" Target="../diagrams/colors6.xml"/><Relationship Id="rId6" Type="http://schemas.microsoft.com/office/2007/relationships/diagramDrawing" Target="../diagrams/drawing6.xml"/><Relationship Id="rId7" Type="http://schemas.openxmlformats.org/officeDocument/2006/relationships/diagramData" Target="../diagrams/data7.xml"/><Relationship Id="rId8" Type="http://schemas.openxmlformats.org/officeDocument/2006/relationships/diagramLayout" Target="../diagrams/layout7.xml"/><Relationship Id="rId9" Type="http://schemas.openxmlformats.org/officeDocument/2006/relationships/diagramQuickStyle" Target="../diagrams/quickStyle7.xml"/><Relationship Id="rId10" Type="http://schemas.openxmlformats.org/officeDocument/2006/relationships/diagramColors" Target="../diagrams/colors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4" Type="http://schemas.openxmlformats.org/officeDocument/2006/relationships/diagramQuickStyle" Target="../diagrams/quickStyle8.xml"/><Relationship Id="rId5" Type="http://schemas.openxmlformats.org/officeDocument/2006/relationships/diagramColors" Target="../diagrams/colors8.xml"/><Relationship Id="rId6" Type="http://schemas.microsoft.com/office/2007/relationships/diagramDrawing" Target="../diagrams/drawing8.xml"/><Relationship Id="rId7" Type="http://schemas.openxmlformats.org/officeDocument/2006/relationships/diagramData" Target="../diagrams/data9.xml"/><Relationship Id="rId8" Type="http://schemas.openxmlformats.org/officeDocument/2006/relationships/diagramLayout" Target="../diagrams/layout9.xml"/><Relationship Id="rId9" Type="http://schemas.openxmlformats.org/officeDocument/2006/relationships/diagramQuickStyle" Target="../diagrams/quickStyle9.xml"/><Relationship Id="rId10" Type="http://schemas.openxmlformats.org/officeDocument/2006/relationships/diagramColors" Target="../diagrams/colors9.xml"/><Relationship Id="rId11" Type="http://schemas.microsoft.com/office/2007/relationships/diagramDrawing" Target="../diagrams/drawing9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4" Type="http://schemas.openxmlformats.org/officeDocument/2006/relationships/diagramQuickStyle" Target="../diagrams/quickStyle10.xml"/><Relationship Id="rId5" Type="http://schemas.openxmlformats.org/officeDocument/2006/relationships/diagramColors" Target="../diagrams/colors10.xml"/><Relationship Id="rId6" Type="http://schemas.microsoft.com/office/2007/relationships/diagramDrawing" Target="../diagrams/drawing10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4" Type="http://schemas.openxmlformats.org/officeDocument/2006/relationships/diagramQuickStyle" Target="../diagrams/quickStyle11.xml"/><Relationship Id="rId5" Type="http://schemas.openxmlformats.org/officeDocument/2006/relationships/diagramColors" Target="../diagrams/colors11.xml"/><Relationship Id="rId6" Type="http://schemas.microsoft.com/office/2007/relationships/diagramDrawing" Target="../diagrams/drawing1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tif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tif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4" Type="http://schemas.openxmlformats.org/officeDocument/2006/relationships/diagramQuickStyle" Target="../diagrams/quickStyle12.xml"/><Relationship Id="rId5" Type="http://schemas.openxmlformats.org/officeDocument/2006/relationships/diagramColors" Target="../diagrams/colors12.xml"/><Relationship Id="rId6" Type="http://schemas.microsoft.com/office/2007/relationships/diagramDrawing" Target="../diagrams/drawing1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4" Type="http://schemas.openxmlformats.org/officeDocument/2006/relationships/diagramQuickStyle" Target="../diagrams/quickStyle13.xml"/><Relationship Id="rId5" Type="http://schemas.openxmlformats.org/officeDocument/2006/relationships/diagramColors" Target="../diagrams/colors13.xml"/><Relationship Id="rId6" Type="http://schemas.microsoft.com/office/2007/relationships/diagramDrawing" Target="../diagrams/drawing1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209800" y="2416176"/>
            <a:ext cx="7772400" cy="1470025"/>
          </a:xfrm>
        </p:spPr>
        <p:txBody>
          <a:bodyPr/>
          <a:lstStyle/>
          <a:p>
            <a:r>
              <a:rPr lang="es-ES" dirty="0" smtClean="0"/>
              <a:t>Acuicultura</a:t>
            </a: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895600" y="3886200"/>
            <a:ext cx="6400800" cy="615250"/>
          </a:xfrm>
        </p:spPr>
        <p:txBody>
          <a:bodyPr/>
          <a:lstStyle/>
          <a:p>
            <a:r>
              <a:rPr lang="es-ES" dirty="0" smtClean="0"/>
              <a:t>Unidad 7 “Enfermedades”</a:t>
            </a:r>
            <a:endParaRPr lang="es-ES" dirty="0"/>
          </a:p>
        </p:txBody>
      </p:sp>
      <p:sp>
        <p:nvSpPr>
          <p:cNvPr id="4" name="CuadroTexto 3"/>
          <p:cNvSpPr txBox="1"/>
          <p:nvPr/>
        </p:nvSpPr>
        <p:spPr>
          <a:xfrm>
            <a:off x="2009272" y="557520"/>
            <a:ext cx="797292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/>
              <a:t>Universidad Autónoma del Estado de México</a:t>
            </a:r>
          </a:p>
          <a:p>
            <a:pPr algn="ctr"/>
            <a:r>
              <a:rPr lang="es-ES" sz="3200" b="1" dirty="0"/>
              <a:t>Facultad de Ciencias</a:t>
            </a:r>
          </a:p>
          <a:p>
            <a:pPr algn="ctr"/>
            <a:endParaRPr lang="es-ES" sz="3200" b="1" dirty="0"/>
          </a:p>
          <a:p>
            <a:pPr algn="ctr"/>
            <a:r>
              <a:rPr lang="es-ES" sz="3200" b="1" dirty="0"/>
              <a:t>Biología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5251293" y="5337729"/>
            <a:ext cx="497660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800" b="1" dirty="0"/>
              <a:t>Dr. Iván Gallego Alarcón</a:t>
            </a:r>
          </a:p>
          <a:p>
            <a:pPr algn="r"/>
            <a:r>
              <a:rPr lang="es-ES" sz="2800" b="1" dirty="0"/>
              <a:t>Septiembre de </a:t>
            </a:r>
            <a:r>
              <a:rPr lang="es-ES" sz="2800" b="1" dirty="0" smtClean="0"/>
              <a:t>2016</a:t>
            </a:r>
            <a:endParaRPr lang="es-ES" sz="2800" b="1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400074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i="1" dirty="0"/>
              <a:t>Unidad 7. Enfermedades</a:t>
            </a:r>
            <a:endParaRPr lang="es-ES_tradnl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92250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914400" y="1446245"/>
            <a:ext cx="81083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b="1" i="1" dirty="0" smtClean="0"/>
              <a:t>Mortalidad en unidades </a:t>
            </a:r>
            <a:r>
              <a:rPr lang="es-ES_tradnl" sz="2800" b="1" i="1" smtClean="0"/>
              <a:t>de producción acuícola</a:t>
            </a:r>
            <a:endParaRPr lang="es-ES_tradnl" sz="2800" b="1" i="1"/>
          </a:p>
        </p:txBody>
      </p:sp>
    </p:spTree>
    <p:extLst>
      <p:ext uri="{BB962C8B-B14F-4D97-AF65-F5344CB8AC3E}">
        <p14:creationId xmlns:p14="http://schemas.microsoft.com/office/powerpoint/2010/main" val="19320116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800" b="1" dirty="0" smtClean="0">
                <a:solidFill>
                  <a:schemeClr val="accent1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Enfermedad</a:t>
            </a:r>
            <a:endParaRPr lang="es-ES" sz="4800" b="1" dirty="0">
              <a:solidFill>
                <a:schemeClr val="accent1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593690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4000" b="1" i="1" dirty="0" smtClean="0">
                <a:solidFill>
                  <a:schemeClr val="accent1">
                    <a:lumMod val="75000"/>
                  </a:schemeClr>
                </a:solidFill>
              </a:rPr>
              <a:t>Es una condición de cualquier organismo acuático que le imposibilita un funcionamiento fisiológico normal.</a:t>
            </a:r>
            <a:endParaRPr lang="es-ES" sz="40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3536" y="3717404"/>
            <a:ext cx="3175000" cy="25146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3914" y="3861048"/>
            <a:ext cx="2370956" cy="237095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3872" y="3933056"/>
            <a:ext cx="2945774" cy="2145928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1525117" y="6196484"/>
            <a:ext cx="273183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900" dirty="0" smtClean="0"/>
              <a:t>http://</a:t>
            </a:r>
            <a:r>
              <a:rPr lang="es-ES_tradnl" sz="900" dirty="0" err="1" smtClean="0"/>
              <a:t>chucksaddiction.thefishestate.net</a:t>
            </a:r>
            <a:r>
              <a:rPr lang="es-ES_tradnl" sz="900" dirty="0" smtClean="0"/>
              <a:t>/</a:t>
            </a:r>
            <a:r>
              <a:rPr lang="es-ES_tradnl" sz="900" dirty="0" err="1" smtClean="0"/>
              <a:t>disease.html</a:t>
            </a:r>
            <a:endParaRPr lang="es-ES_tradnl" sz="900" dirty="0"/>
          </a:p>
        </p:txBody>
      </p:sp>
      <p:sp>
        <p:nvSpPr>
          <p:cNvPr id="8" name="Rectángulo 7"/>
          <p:cNvSpPr/>
          <p:nvPr/>
        </p:nvSpPr>
        <p:spPr>
          <a:xfrm>
            <a:off x="4943872" y="6078984"/>
            <a:ext cx="29457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800" dirty="0"/>
              <a:t>http://</a:t>
            </a:r>
            <a:r>
              <a:rPr lang="es-ES_tradnl" sz="800" dirty="0" err="1"/>
              <a:t>fis.com</a:t>
            </a:r>
            <a:r>
              <a:rPr lang="es-ES_tradnl" sz="800" dirty="0"/>
              <a:t>/fis/</a:t>
            </a:r>
            <a:r>
              <a:rPr lang="es-ES_tradnl" sz="800" dirty="0" err="1"/>
              <a:t>worldnews</a:t>
            </a:r>
            <a:r>
              <a:rPr lang="es-ES_tradnl" sz="800" dirty="0"/>
              <a:t>/</a:t>
            </a:r>
            <a:r>
              <a:rPr lang="es-ES_tradnl" sz="800" dirty="0" err="1"/>
              <a:t>worldnews.asp?monthyear</a:t>
            </a:r>
            <a:r>
              <a:rPr lang="es-ES_tradnl" sz="800" dirty="0"/>
              <a:t>=9-2011&amp;day=6&amp;id=45770&amp;l=</a:t>
            </a:r>
            <a:r>
              <a:rPr lang="es-ES_tradnl" sz="800" dirty="0" err="1"/>
              <a:t>s&amp;country</a:t>
            </a:r>
            <a:r>
              <a:rPr lang="es-ES_tradnl" sz="800" dirty="0"/>
              <a:t>=&amp;</a:t>
            </a:r>
            <a:r>
              <a:rPr lang="es-ES_tradnl" sz="800" dirty="0" err="1"/>
              <a:t>special</a:t>
            </a:r>
            <a:r>
              <a:rPr lang="es-ES_tradnl" sz="800" dirty="0"/>
              <a:t>=&amp;</a:t>
            </a:r>
            <a:r>
              <a:rPr lang="es-ES_tradnl" sz="800" dirty="0" err="1"/>
              <a:t>ndb</a:t>
            </a:r>
            <a:r>
              <a:rPr lang="es-ES_tradnl" sz="800" dirty="0"/>
              <a:t>=1&amp;df=1</a:t>
            </a:r>
          </a:p>
        </p:txBody>
      </p:sp>
      <p:sp>
        <p:nvSpPr>
          <p:cNvPr id="9" name="Rectángulo 8"/>
          <p:cNvSpPr/>
          <p:nvPr/>
        </p:nvSpPr>
        <p:spPr>
          <a:xfrm>
            <a:off x="8506628" y="6165905"/>
            <a:ext cx="1925527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700" dirty="0"/>
              <a:t>http://</a:t>
            </a:r>
            <a:r>
              <a:rPr lang="es-ES_tradnl" sz="700" dirty="0" err="1"/>
              <a:t>persianpet.org</a:t>
            </a:r>
            <a:r>
              <a:rPr lang="es-ES_tradnl" sz="700" dirty="0"/>
              <a:t>/</a:t>
            </a:r>
            <a:r>
              <a:rPr lang="es-ES_tradnl" sz="700" dirty="0" err="1"/>
              <a:t>forum</a:t>
            </a:r>
            <a:r>
              <a:rPr lang="es-ES_tradnl" sz="700" dirty="0"/>
              <a:t>/thread15041.html</a:t>
            </a:r>
          </a:p>
        </p:txBody>
      </p:sp>
    </p:spTree>
    <p:extLst>
      <p:ext uri="{BB962C8B-B14F-4D97-AF65-F5344CB8AC3E}">
        <p14:creationId xmlns:p14="http://schemas.microsoft.com/office/powerpoint/2010/main" val="16999266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uadroTexto 13"/>
          <p:cNvSpPr txBox="1"/>
          <p:nvPr/>
        </p:nvSpPr>
        <p:spPr>
          <a:xfrm>
            <a:off x="8040216" y="1593665"/>
            <a:ext cx="28244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 smtClean="0"/>
              <a:t>Enfermedad infecciosa</a:t>
            </a:r>
            <a:endParaRPr lang="es-ES" sz="3600" dirty="0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887004541"/>
              </p:ext>
            </p:extLst>
          </p:nvPr>
        </p:nvGraphicFramePr>
        <p:xfrm>
          <a:off x="1187098" y="53969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9" name="Conector curvado 8"/>
          <p:cNvCxnSpPr/>
          <p:nvPr/>
        </p:nvCxnSpPr>
        <p:spPr>
          <a:xfrm rot="10800000" flipV="1">
            <a:off x="5251098" y="2001053"/>
            <a:ext cx="2736304" cy="1656184"/>
          </a:xfrm>
          <a:prstGeom prst="curvedConnector3">
            <a:avLst>
              <a:gd name="adj1" fmla="val 28306"/>
            </a:avLst>
          </a:prstGeom>
          <a:ln w="38100">
            <a:solidFill>
              <a:srgbClr val="C0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Conector curvado 14"/>
          <p:cNvCxnSpPr/>
          <p:nvPr/>
        </p:nvCxnSpPr>
        <p:spPr>
          <a:xfrm rot="5400000">
            <a:off x="5934536" y="1523665"/>
            <a:ext cx="1770024" cy="1463130"/>
          </a:xfrm>
          <a:prstGeom prst="curvedConnector3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" name="CuadroTexto 16"/>
          <p:cNvSpPr txBox="1"/>
          <p:nvPr/>
        </p:nvSpPr>
        <p:spPr>
          <a:xfrm>
            <a:off x="6993146" y="169889"/>
            <a:ext cx="28244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 smtClean="0"/>
              <a:t>Enfermedad no infecciosa</a:t>
            </a:r>
            <a:endParaRPr lang="es-ES" sz="3600" dirty="0"/>
          </a:p>
        </p:txBody>
      </p:sp>
      <p:cxnSp>
        <p:nvCxnSpPr>
          <p:cNvPr id="20" name="Conector curvado 19"/>
          <p:cNvCxnSpPr/>
          <p:nvPr/>
        </p:nvCxnSpPr>
        <p:spPr>
          <a:xfrm>
            <a:off x="2177716" y="1885924"/>
            <a:ext cx="2141621" cy="1049782"/>
          </a:xfrm>
          <a:prstGeom prst="curvedConnector3">
            <a:avLst>
              <a:gd name="adj1" fmla="val 50000"/>
            </a:avLst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uadroTexto 22"/>
          <p:cNvSpPr txBox="1"/>
          <p:nvPr/>
        </p:nvSpPr>
        <p:spPr>
          <a:xfrm>
            <a:off x="520924" y="1285759"/>
            <a:ext cx="28244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 smtClean="0"/>
              <a:t>Patógeno obligado</a:t>
            </a:r>
            <a:endParaRPr lang="es-ES" sz="3600" dirty="0"/>
          </a:p>
        </p:txBody>
      </p:sp>
      <p:cxnSp>
        <p:nvCxnSpPr>
          <p:cNvPr id="24" name="Conector curvado 23"/>
          <p:cNvCxnSpPr/>
          <p:nvPr/>
        </p:nvCxnSpPr>
        <p:spPr>
          <a:xfrm rot="10800000">
            <a:off x="5354018" y="4622799"/>
            <a:ext cx="3299559" cy="1035482"/>
          </a:xfrm>
          <a:prstGeom prst="curvedConnector3">
            <a:avLst>
              <a:gd name="adj1" fmla="val 50000"/>
            </a:avLst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uadroTexto 25"/>
          <p:cNvSpPr txBox="1"/>
          <p:nvPr/>
        </p:nvSpPr>
        <p:spPr>
          <a:xfrm>
            <a:off x="8680295" y="4781119"/>
            <a:ext cx="282448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smtClean="0"/>
              <a:t>Patógenos </a:t>
            </a:r>
            <a:r>
              <a:rPr lang="es-ES" sz="3600" dirty="0" smtClean="0"/>
              <a:t>oportunos latentes</a:t>
            </a:r>
            <a:endParaRPr lang="es-ES" sz="3600" dirty="0"/>
          </a:p>
        </p:txBody>
      </p:sp>
    </p:spTree>
    <p:extLst>
      <p:ext uri="{BB962C8B-B14F-4D97-AF65-F5344CB8AC3E}">
        <p14:creationId xmlns:p14="http://schemas.microsoft.com/office/powerpoint/2010/main" val="54476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76474" y="986910"/>
            <a:ext cx="3011905" cy="1325563"/>
          </a:xfrm>
        </p:spPr>
        <p:txBody>
          <a:bodyPr>
            <a:normAutofit/>
            <a:scene3d>
              <a:camera prst="perspectiveLeft"/>
              <a:lightRig rig="threePt" dir="t"/>
            </a:scene3d>
          </a:bodyPr>
          <a:lstStyle/>
          <a:p>
            <a:r>
              <a:rPr lang="es-ES" sz="60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Actores</a:t>
            </a:r>
            <a:endParaRPr lang="es-ES" sz="6000" b="1" i="1" dirty="0">
              <a:solidFill>
                <a:schemeClr val="accent1">
                  <a:lumMod val="75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2098783788"/>
              </p:ext>
            </p:extLst>
          </p:nvPr>
        </p:nvGraphicFramePr>
        <p:xfrm>
          <a:off x="8718867" y="312821"/>
          <a:ext cx="3348807" cy="26737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0931" y="519003"/>
            <a:ext cx="3745831" cy="2809374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332874" y="118893"/>
            <a:ext cx="374583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1000" dirty="0"/>
              <a:t>https://</a:t>
            </a:r>
            <a:r>
              <a:rPr lang="es-ES_tradnl" sz="1000" dirty="0" err="1"/>
              <a:t>pmundial.wordpress.com</a:t>
            </a:r>
            <a:r>
              <a:rPr lang="es-ES_tradnl" sz="1000" dirty="0"/>
              <a:t>/2013/05/02/el-avance-de-la-</a:t>
            </a:r>
            <a:r>
              <a:rPr lang="es-ES_tradnl" sz="1000" dirty="0" err="1"/>
              <a:t>privatizacion</a:t>
            </a:r>
            <a:r>
              <a:rPr lang="es-ES_tradnl" sz="1000" dirty="0"/>
              <a:t>-del-agua-en-</a:t>
            </a:r>
            <a:r>
              <a:rPr lang="es-ES_tradnl" sz="1000" dirty="0" err="1"/>
              <a:t>america</a:t>
            </a:r>
            <a:r>
              <a:rPr lang="es-ES_tradnl" sz="1000" dirty="0"/>
              <a:t>-latina/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19476" y="3248527"/>
            <a:ext cx="4235114" cy="3176336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7419476" y="6424863"/>
            <a:ext cx="401453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1100" dirty="0"/>
              <a:t>http://registrosacuicultura2014.blogspot.mx/2014/06/monocultivo-de-cachama-</a:t>
            </a:r>
            <a:r>
              <a:rPr lang="es-ES_tradnl" sz="1100" dirty="0" err="1"/>
              <a:t>colossoma</a:t>
            </a:r>
            <a:r>
              <a:rPr lang="es-ES_tradnl" sz="1100" dirty="0"/>
              <a:t>-</a:t>
            </a:r>
            <a:r>
              <a:rPr lang="es-ES_tradnl" sz="1100" dirty="0" err="1"/>
              <a:t>sp.html</a:t>
            </a:r>
            <a:endParaRPr lang="es-ES_tradnl" sz="1100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911016" y="3412938"/>
            <a:ext cx="4590492" cy="3011925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1911016" y="6424863"/>
            <a:ext cx="436545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1000" dirty="0"/>
              <a:t>http://</a:t>
            </a:r>
            <a:r>
              <a:rPr lang="es-ES_tradnl" sz="1000" dirty="0" err="1"/>
              <a:t>www.lavozdegalicia.es</a:t>
            </a:r>
            <a:r>
              <a:rPr lang="es-ES_tradnl" sz="1000" dirty="0"/>
              <a:t>/noticia/</a:t>
            </a:r>
            <a:r>
              <a:rPr lang="es-ES_tradnl" sz="1000" dirty="0" err="1"/>
              <a:t>ourense</a:t>
            </a:r>
            <a:r>
              <a:rPr lang="es-ES_tradnl" sz="1000" dirty="0"/>
              <a:t>/2015/08/15/falta-oxigeno-agua-posible-causa-muerte-peces-rio-</a:t>
            </a:r>
            <a:r>
              <a:rPr lang="es-ES_tradnl" sz="1000" dirty="0" err="1"/>
              <a:t>arenteiro</a:t>
            </a:r>
            <a:r>
              <a:rPr lang="es-ES_tradnl" sz="1000" dirty="0"/>
              <a:t>/0003_201508O15C9991.htm</a:t>
            </a:r>
          </a:p>
        </p:txBody>
      </p:sp>
    </p:spTree>
    <p:extLst>
      <p:ext uri="{BB962C8B-B14F-4D97-AF65-F5344CB8AC3E}">
        <p14:creationId xmlns:p14="http://schemas.microsoft.com/office/powerpoint/2010/main" val="371095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72916" y="1215509"/>
            <a:ext cx="3380856" cy="1325563"/>
          </a:xfrm>
        </p:spPr>
        <p:txBody>
          <a:bodyPr>
            <a:normAutofit/>
            <a:scene3d>
              <a:camera prst="perspectiveLeft"/>
              <a:lightRig rig="threePt" dir="t"/>
            </a:scene3d>
          </a:bodyPr>
          <a:lstStyle/>
          <a:p>
            <a:r>
              <a:rPr lang="es-ES" sz="60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Actores</a:t>
            </a:r>
            <a:endParaRPr lang="es-ES" sz="6000" b="1" i="1" dirty="0">
              <a:solidFill>
                <a:schemeClr val="accent1">
                  <a:lumMod val="75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765083169"/>
              </p:ext>
            </p:extLst>
          </p:nvPr>
        </p:nvGraphicFramePr>
        <p:xfrm>
          <a:off x="874277" y="2406315"/>
          <a:ext cx="4178986" cy="27699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1933548940"/>
              </p:ext>
            </p:extLst>
          </p:nvPr>
        </p:nvGraphicFramePr>
        <p:xfrm>
          <a:off x="3441032" y="216569"/>
          <a:ext cx="8638673" cy="64368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87417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53390" y="1027905"/>
            <a:ext cx="3553326" cy="1325563"/>
          </a:xfrm>
        </p:spPr>
        <p:txBody>
          <a:bodyPr>
            <a:normAutofit/>
            <a:scene3d>
              <a:camera prst="perspectiveLeft"/>
              <a:lightRig rig="threePt" dir="t"/>
            </a:scene3d>
          </a:bodyPr>
          <a:lstStyle/>
          <a:p>
            <a:r>
              <a:rPr lang="es-ES" sz="60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Actores</a:t>
            </a:r>
            <a:endParaRPr lang="es-ES" sz="6000" b="1" i="1" dirty="0">
              <a:solidFill>
                <a:schemeClr val="accent1">
                  <a:lumMod val="75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929240275"/>
              </p:ext>
            </p:extLst>
          </p:nvPr>
        </p:nvGraphicFramePr>
        <p:xfrm>
          <a:off x="4628129" y="456085"/>
          <a:ext cx="3240523" cy="24692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1859127060"/>
              </p:ext>
            </p:extLst>
          </p:nvPr>
        </p:nvGraphicFramePr>
        <p:xfrm>
          <a:off x="1407695" y="3104147"/>
          <a:ext cx="8566484" cy="25545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6" name="Imagen 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975642" y="3104147"/>
            <a:ext cx="4064000" cy="2616200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6975642" y="5720347"/>
            <a:ext cx="329930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1100" dirty="0"/>
              <a:t>http://</a:t>
            </a:r>
            <a:r>
              <a:rPr lang="es-ES_tradnl" sz="1100" dirty="0" err="1"/>
              <a:t>www.elacuarista.com</a:t>
            </a:r>
            <a:r>
              <a:rPr lang="es-ES_tradnl" sz="1100" dirty="0"/>
              <a:t>/secciones/enferme5.htm</a:t>
            </a:r>
          </a:p>
        </p:txBody>
      </p:sp>
    </p:spTree>
    <p:extLst>
      <p:ext uri="{BB962C8B-B14F-4D97-AF65-F5344CB8AC3E}">
        <p14:creationId xmlns:p14="http://schemas.microsoft.com/office/powerpoint/2010/main" val="1006951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17885" y="1208379"/>
            <a:ext cx="3553326" cy="1325563"/>
          </a:xfrm>
        </p:spPr>
        <p:txBody>
          <a:bodyPr>
            <a:normAutofit/>
            <a:scene3d>
              <a:camera prst="perspectiveLeft"/>
              <a:lightRig rig="threePt" dir="t"/>
            </a:scene3d>
          </a:bodyPr>
          <a:lstStyle/>
          <a:p>
            <a:r>
              <a:rPr lang="es-ES" sz="60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Actores</a:t>
            </a:r>
            <a:endParaRPr lang="es-ES" sz="6000" b="1" i="1" dirty="0">
              <a:solidFill>
                <a:schemeClr val="accent1">
                  <a:lumMod val="75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938449787"/>
              </p:ext>
            </p:extLst>
          </p:nvPr>
        </p:nvGraphicFramePr>
        <p:xfrm>
          <a:off x="3653570" y="708749"/>
          <a:ext cx="3240523" cy="24692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39010104"/>
              </p:ext>
            </p:extLst>
          </p:nvPr>
        </p:nvGraphicFramePr>
        <p:xfrm>
          <a:off x="6491718" y="611382"/>
          <a:ext cx="4943642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2180413" y="3320715"/>
            <a:ext cx="431130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200" b="1" i="1" dirty="0" smtClean="0">
                <a:solidFill>
                  <a:schemeClr val="accent2"/>
                </a:solidFill>
              </a:rPr>
              <a:t>Factores que hacen más o menos susceptible a </a:t>
            </a:r>
            <a:r>
              <a:rPr lang="es-ES_tradnl" sz="3200" b="1" i="1" smtClean="0">
                <a:solidFill>
                  <a:schemeClr val="accent2"/>
                </a:solidFill>
              </a:rPr>
              <a:t>los organismos </a:t>
            </a:r>
            <a:r>
              <a:rPr lang="es-ES_tradnl" sz="3200" b="1" i="1" dirty="0" smtClean="0">
                <a:solidFill>
                  <a:schemeClr val="accent2"/>
                </a:solidFill>
              </a:rPr>
              <a:t>hacia las enfermedades</a:t>
            </a:r>
            <a:endParaRPr lang="es-ES_tradnl" sz="3200" b="1" i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7981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0"/>
            <a:ext cx="9884657" cy="6858000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1143000" y="0"/>
            <a:ext cx="6096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_tradnl" sz="1200" dirty="0"/>
              <a:t>http://</a:t>
            </a:r>
            <a:r>
              <a:rPr lang="es-ES_tradnl" sz="1200" dirty="0" err="1"/>
              <a:t>es.slideshare.net</a:t>
            </a:r>
            <a:r>
              <a:rPr lang="es-ES_tradnl" sz="1200" dirty="0"/>
              <a:t>/matu83/</a:t>
            </a:r>
            <a:r>
              <a:rPr lang="es-ES_tradnl" sz="1200" dirty="0" err="1"/>
              <a:t>prevencin</a:t>
            </a:r>
            <a:r>
              <a:rPr lang="es-ES_tradnl" sz="1200" dirty="0"/>
              <a:t>-y-control-de-enfermedades</a:t>
            </a:r>
          </a:p>
        </p:txBody>
      </p:sp>
    </p:spTree>
    <p:extLst>
      <p:ext uri="{BB962C8B-B14F-4D97-AF65-F5344CB8AC3E}">
        <p14:creationId xmlns:p14="http://schemas.microsoft.com/office/powerpoint/2010/main" val="1565806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306052" y="971383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r>
              <a:rPr lang="es-ES" sz="4000" b="1" dirty="0" smtClean="0"/>
              <a:t>Enfermedad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r>
              <a:rPr lang="es-ES" dirty="0" smtClean="0"/>
              <a:t>				                 </a:t>
            </a:r>
          </a:p>
          <a:p>
            <a:pPr marL="0" indent="0">
              <a:buNone/>
            </a:pPr>
            <a:r>
              <a:rPr lang="es-ES" dirty="0"/>
              <a:t> </a:t>
            </a:r>
            <a:r>
              <a:rPr lang="es-ES" dirty="0" smtClean="0"/>
              <a:t>                                              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r>
              <a:rPr lang="es-ES" dirty="0" smtClean="0"/>
              <a:t>						 </a:t>
            </a:r>
            <a:r>
              <a:rPr lang="es-ES" sz="4000" b="1" dirty="0" smtClean="0"/>
              <a:t>Estrés </a:t>
            </a:r>
            <a:endParaRPr lang="es-ES" sz="4000" b="1" dirty="0"/>
          </a:p>
        </p:txBody>
      </p:sp>
      <p:sp>
        <p:nvSpPr>
          <p:cNvPr id="4" name="Rectángulo redondeado 3"/>
          <p:cNvSpPr/>
          <p:nvPr/>
        </p:nvSpPr>
        <p:spPr>
          <a:xfrm>
            <a:off x="2123892" y="2599111"/>
            <a:ext cx="3600400" cy="3933056"/>
          </a:xfrm>
          <a:prstGeom prst="roundRect">
            <a:avLst/>
          </a:prstGeo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s-ES" dirty="0"/>
              <a:t>Factores de estrés</a:t>
            </a:r>
          </a:p>
          <a:p>
            <a:endParaRPr lang="es-ES" dirty="0"/>
          </a:p>
          <a:p>
            <a:r>
              <a:rPr lang="es-ES" dirty="0"/>
              <a:t>Químicos</a:t>
            </a:r>
          </a:p>
          <a:p>
            <a:pPr marL="895350"/>
            <a:r>
              <a:rPr lang="es-ES" dirty="0"/>
              <a:t>	Calidad de agua, contaminación, dieta.</a:t>
            </a:r>
          </a:p>
          <a:p>
            <a:r>
              <a:rPr lang="es-ES" dirty="0"/>
              <a:t>Biológicos</a:t>
            </a:r>
          </a:p>
          <a:p>
            <a:pPr marL="895350"/>
            <a:r>
              <a:rPr lang="es-ES" dirty="0"/>
              <a:t>	Densidad, especies, Micro y macro organismos</a:t>
            </a:r>
          </a:p>
          <a:p>
            <a:r>
              <a:rPr lang="es-ES" dirty="0"/>
              <a:t>Físicos</a:t>
            </a:r>
          </a:p>
          <a:p>
            <a:pPr marL="895350"/>
            <a:r>
              <a:rPr lang="es-ES" dirty="0"/>
              <a:t>	Temperatura, luz, ruidos, OD</a:t>
            </a:r>
          </a:p>
          <a:p>
            <a:r>
              <a:rPr lang="es-ES" dirty="0"/>
              <a:t>Manejo</a:t>
            </a:r>
          </a:p>
        </p:txBody>
      </p:sp>
      <p:sp>
        <p:nvSpPr>
          <p:cNvPr id="5" name="Flecha izquierda 4"/>
          <p:cNvSpPr/>
          <p:nvPr/>
        </p:nvSpPr>
        <p:spPr>
          <a:xfrm>
            <a:off x="5906452" y="4499120"/>
            <a:ext cx="1944216" cy="360040"/>
          </a:xfrm>
          <a:prstGeom prst="leftArrow">
            <a:avLst/>
          </a:prstGeom>
          <a:gradFill>
            <a:gsLst>
              <a:gs pos="0">
                <a:srgbClr val="FF6600"/>
              </a:gs>
              <a:gs pos="80000">
                <a:srgbClr val="FF0000"/>
              </a:gs>
              <a:gs pos="100000">
                <a:srgbClr val="800000"/>
              </a:gs>
            </a:gsLst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Rectángulo redondeado 5"/>
          <p:cNvSpPr/>
          <p:nvPr/>
        </p:nvSpPr>
        <p:spPr>
          <a:xfrm>
            <a:off x="6960704" y="681037"/>
            <a:ext cx="3744416" cy="2808312"/>
          </a:xfrm>
          <a:prstGeom prst="roundRect">
            <a:avLst/>
          </a:prstGeo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s-ES" dirty="0"/>
              <a:t>Infecciosas:</a:t>
            </a:r>
          </a:p>
          <a:p>
            <a:r>
              <a:rPr lang="es-ES" dirty="0"/>
              <a:t>	Bacteria</a:t>
            </a:r>
          </a:p>
          <a:p>
            <a:r>
              <a:rPr lang="es-ES" dirty="0"/>
              <a:t>	Virus</a:t>
            </a:r>
          </a:p>
          <a:p>
            <a:r>
              <a:rPr lang="es-ES" dirty="0"/>
              <a:t>	Parásitos</a:t>
            </a:r>
          </a:p>
          <a:p>
            <a:r>
              <a:rPr lang="es-ES" dirty="0"/>
              <a:t>	Hongos</a:t>
            </a:r>
          </a:p>
          <a:p>
            <a:r>
              <a:rPr lang="es-ES" dirty="0"/>
              <a:t>No infecciosas</a:t>
            </a:r>
          </a:p>
          <a:p>
            <a:r>
              <a:rPr lang="es-ES" dirty="0"/>
              <a:t>	Genéticas</a:t>
            </a:r>
          </a:p>
          <a:p>
            <a:r>
              <a:rPr lang="es-ES" dirty="0"/>
              <a:t>	Nutricionales</a:t>
            </a:r>
          </a:p>
          <a:p>
            <a:r>
              <a:rPr lang="es-ES" dirty="0"/>
              <a:t>Ambientales</a:t>
            </a:r>
          </a:p>
        </p:txBody>
      </p:sp>
      <p:sp>
        <p:nvSpPr>
          <p:cNvPr id="7" name="Flecha derecha 6"/>
          <p:cNvSpPr/>
          <p:nvPr/>
        </p:nvSpPr>
        <p:spPr>
          <a:xfrm>
            <a:off x="5069424" y="1554166"/>
            <a:ext cx="1800200" cy="360040"/>
          </a:xfrm>
          <a:prstGeom prst="rightArrow">
            <a:avLst/>
          </a:prstGeom>
          <a:gradFill>
            <a:gsLst>
              <a:gs pos="0">
                <a:srgbClr val="FF6600"/>
              </a:gs>
              <a:gs pos="80000">
                <a:srgbClr val="FF0000"/>
              </a:gs>
              <a:gs pos="100000">
                <a:srgbClr val="800000"/>
              </a:gs>
            </a:gsLst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38624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i="1" dirty="0" smtClean="0"/>
              <a:t>¿Cómo llegan las enfermedades?</a:t>
            </a:r>
            <a:endParaRPr lang="es-ES_tradnl" b="1" i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 rot="16200000">
            <a:off x="434766" y="3533692"/>
            <a:ext cx="4109578" cy="916364"/>
          </a:xfrm>
        </p:spPr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3200" b="1" i="1" dirty="0" smtClean="0"/>
              <a:t>Por medio de vectores</a:t>
            </a:r>
            <a:endParaRPr lang="es-ES_tradnl" sz="3200" b="1" i="1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724496718"/>
              </p:ext>
            </p:extLst>
          </p:nvPr>
        </p:nvGraphicFramePr>
        <p:xfrm>
          <a:off x="3007894" y="1816769"/>
          <a:ext cx="6658811" cy="46103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85653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pez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"/>
            <a:ext cx="9144000" cy="5122619"/>
          </a:xfrm>
          <a:prstGeom prst="rect">
            <a:avLst/>
          </a:prstGeom>
        </p:spPr>
      </p:pic>
      <p:sp>
        <p:nvSpPr>
          <p:cNvPr id="5" name="Título 4"/>
          <p:cNvSpPr>
            <a:spLocks noGrp="1"/>
          </p:cNvSpPr>
          <p:nvPr>
            <p:ph type="ctrTitle"/>
          </p:nvPr>
        </p:nvSpPr>
        <p:spPr>
          <a:xfrm>
            <a:off x="2209800" y="479742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ACUICULTURA</a:t>
            </a:r>
            <a:br>
              <a:rPr lang="es-ES" dirty="0" smtClean="0"/>
            </a:br>
            <a:r>
              <a:rPr lang="es-ES" dirty="0" smtClean="0"/>
              <a:t>“Enfermedades”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498989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es-ES" dirty="0" smtClean="0"/>
              <a:t>Barreras de protección de los </a:t>
            </a:r>
            <a:r>
              <a:rPr lang="es-ES" smtClean="0"/>
              <a:t>animales acuáticos</a:t>
            </a:r>
            <a:endParaRPr lang="es-ES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/>
          </p:nvPr>
        </p:nvGraphicFramePr>
        <p:xfrm>
          <a:off x="2135560" y="1340338"/>
          <a:ext cx="8280920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7896200" y="4077072"/>
            <a:ext cx="1872208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dirty="0"/>
              <a:t>Respuesta celular específica</a:t>
            </a:r>
          </a:p>
          <a:p>
            <a:r>
              <a:rPr lang="es-ES" dirty="0"/>
              <a:t>Formación de anticuerpos a partir de un antígeno</a:t>
            </a:r>
          </a:p>
        </p:txBody>
      </p:sp>
    </p:spTree>
    <p:extLst>
      <p:ext uri="{BB962C8B-B14F-4D97-AF65-F5344CB8AC3E}">
        <p14:creationId xmlns:p14="http://schemas.microsoft.com/office/powerpoint/2010/main" val="1743187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_tradnl" sz="6600" b="1" i="1" dirty="0" smtClean="0"/>
              <a:t>Prevención, diagnóstico y tratamiento</a:t>
            </a:r>
            <a:endParaRPr lang="es-ES_tradnl" sz="6600" b="1" i="1" dirty="0"/>
          </a:p>
        </p:txBody>
      </p:sp>
    </p:spTree>
    <p:extLst>
      <p:ext uri="{BB962C8B-B14F-4D97-AF65-F5344CB8AC3E}">
        <p14:creationId xmlns:p14="http://schemas.microsoft.com/office/powerpoint/2010/main" val="20623575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i="1" dirty="0" smtClean="0"/>
              <a:t>Prevención</a:t>
            </a:r>
            <a:endParaRPr lang="es-ES_tradnl" b="1" i="1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dirty="0" smtClean="0"/>
              <a:t>Una enfermedad significa un costo extra en la producción de especies acuáticas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4800" b="1" u="sng" dirty="0" smtClean="0">
                <a:solidFill>
                  <a:srgbClr val="C00000"/>
                </a:solidFill>
              </a:rPr>
              <a:t>Prevención </a:t>
            </a:r>
            <a:endParaRPr lang="es-ES_tradnl" sz="4800" b="1" u="sng" dirty="0">
              <a:solidFill>
                <a:srgbClr val="C00000"/>
              </a:solidFill>
            </a:endParaRPr>
          </a:p>
        </p:txBody>
      </p:sp>
      <p:sp>
        <p:nvSpPr>
          <p:cNvPr id="6" name="Flecha a la derecha con bandas 5"/>
          <p:cNvSpPr/>
          <p:nvPr/>
        </p:nvSpPr>
        <p:spPr>
          <a:xfrm rot="5400000">
            <a:off x="5428248" y="3711743"/>
            <a:ext cx="1335503" cy="1058779"/>
          </a:xfrm>
          <a:prstGeom prst="stripedRightArrow">
            <a:avLst/>
          </a:prstGeom>
          <a:solidFill>
            <a:srgbClr val="FF0000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" name="CuadroTexto 6"/>
          <p:cNvSpPr txBox="1"/>
          <p:nvPr/>
        </p:nvSpPr>
        <p:spPr>
          <a:xfrm>
            <a:off x="1588168" y="5081258"/>
            <a:ext cx="9360569" cy="954107"/>
          </a:xfrm>
          <a:prstGeom prst="rect">
            <a:avLst/>
          </a:prstGeom>
          <a:solidFill>
            <a:srgbClr val="FFC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pPr algn="ctr"/>
            <a:r>
              <a:rPr lang="es-ES_tradnl" sz="2800" dirty="0" smtClean="0">
                <a:solidFill>
                  <a:srgbClr val="C00000"/>
                </a:solidFill>
              </a:rPr>
              <a:t>Animales saludables, carne de primera calidad, sin aumento de costos por mortalidad, medicinas y tiempo de producción </a:t>
            </a:r>
            <a:endParaRPr lang="es-ES_tradnl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0384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i="1" dirty="0" smtClean="0"/>
              <a:t>Prevención</a:t>
            </a:r>
            <a:endParaRPr lang="es-ES_tradnl" b="1" i="1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312821" y="1825625"/>
            <a:ext cx="11502190" cy="4351338"/>
          </a:xfrm>
        </p:spPr>
        <p:txBody>
          <a:bodyPr>
            <a:normAutofit lnSpcReduction="1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2400" dirty="0" smtClean="0"/>
              <a:t>Como prevenir enfermedades                       BUENAS PRÁCTICAS DE PRODUCCIÓN ACUÍCOLA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_tradnl" sz="4000" b="1" dirty="0"/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4000" b="1" dirty="0" smtClean="0"/>
              <a:t>Están dirigidas a reducir los riesgos mediante la identificación oportuna de riesgos biológicos, químicos y físicos que puedan afectar el producto y al consumidor final, siendo la prevención de riesgos y el control de la calidad sanitaria sus principales procesos </a:t>
            </a:r>
            <a:endParaRPr lang="es-ES_tradnl" sz="4000" b="1" dirty="0"/>
          </a:p>
        </p:txBody>
      </p:sp>
      <p:sp>
        <p:nvSpPr>
          <p:cNvPr id="2" name="Cheurón 1"/>
          <p:cNvSpPr/>
          <p:nvPr/>
        </p:nvSpPr>
        <p:spPr>
          <a:xfrm>
            <a:off x="4319337" y="1825625"/>
            <a:ext cx="1094874" cy="445168"/>
          </a:xfrm>
          <a:prstGeom prst="chevron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2810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i="1" dirty="0" smtClean="0"/>
              <a:t>Prevención</a:t>
            </a:r>
            <a:endParaRPr lang="es-ES_tradnl" b="1" i="1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312821" y="1347537"/>
            <a:ext cx="11502190" cy="2815389"/>
          </a:xfrm>
        </p:spPr>
        <p:txBody>
          <a:bodyPr>
            <a:normAutofit/>
          </a:bodyPr>
          <a:lstStyle/>
          <a:p>
            <a:pPr marR="0" lvl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ü"/>
              <a:tabLst/>
              <a:defRPr/>
            </a:pPr>
            <a:r>
              <a:rPr lang="es-ES_tradnl" dirty="0" smtClean="0"/>
              <a:t>Evitar el ingreso de animales enfermos, uso de cuarentena</a:t>
            </a:r>
          </a:p>
          <a:p>
            <a:pPr marR="0" lvl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ü"/>
              <a:tabLst/>
              <a:defRPr/>
            </a:pPr>
            <a:r>
              <a:rPr lang="es-ES_tradnl" dirty="0" smtClean="0"/>
              <a:t>Evitar el ingreso de personas que tuvieron contacto con otras unidades de producción</a:t>
            </a:r>
          </a:p>
          <a:p>
            <a:pPr marR="0" lvl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ü"/>
              <a:tabLst/>
              <a:defRPr/>
            </a:pPr>
            <a:r>
              <a:rPr lang="es-ES_tradnl" dirty="0" smtClean="0"/>
              <a:t>Disponer de vados y tapetes sanitarios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0460" y="3080084"/>
            <a:ext cx="4184507" cy="3416968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9536165" y="6604084"/>
            <a:ext cx="217880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050" dirty="0"/>
              <a:t>http://</a:t>
            </a:r>
            <a:r>
              <a:rPr lang="es-ES_tradnl" sz="1050" dirty="0" err="1"/>
              <a:t>www.cesapue.org</a:t>
            </a:r>
            <a:r>
              <a:rPr lang="es-ES_tradnl" sz="1050" dirty="0"/>
              <a:t>/inocuidad/</a:t>
            </a:r>
          </a:p>
        </p:txBody>
      </p:sp>
    </p:spTree>
    <p:extLst>
      <p:ext uri="{BB962C8B-B14F-4D97-AF65-F5344CB8AC3E}">
        <p14:creationId xmlns:p14="http://schemas.microsoft.com/office/powerpoint/2010/main" val="17807563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i="1" dirty="0" smtClean="0"/>
              <a:t>Prevención</a:t>
            </a:r>
            <a:endParaRPr lang="es-ES_tradnl" b="1" i="1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312821" y="1347537"/>
            <a:ext cx="11502190" cy="3296652"/>
          </a:xfrm>
        </p:spPr>
        <p:txBody>
          <a:bodyPr>
            <a:normAutofit/>
          </a:bodyPr>
          <a:lstStyle/>
          <a:p>
            <a:pPr marR="0" lvl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ü"/>
              <a:tabLst/>
              <a:defRPr/>
            </a:pPr>
            <a:r>
              <a:rPr lang="es-ES_tradnl" smtClean="0"/>
              <a:t>Equipo</a:t>
            </a:r>
            <a:r>
              <a:rPr lang="es-ES_tradnl" dirty="0" smtClean="0"/>
              <a:t>, personal y ropa de protección deben ser específicos para cada zona en la misma unidad de producción</a:t>
            </a:r>
          </a:p>
          <a:p>
            <a:pPr marR="0" lvl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ü"/>
              <a:tabLst/>
              <a:defRPr/>
            </a:pPr>
            <a:r>
              <a:rPr lang="es-ES_tradnl" dirty="0" smtClean="0"/>
              <a:t>Se deben de llevar a cabo acciones de limpieza y desinfección cuando se tenga movilización de equipo entre zonas</a:t>
            </a:r>
          </a:p>
          <a:p>
            <a:pPr marR="0" lvl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ü"/>
              <a:tabLst/>
              <a:defRPr/>
            </a:pPr>
            <a:r>
              <a:rPr lang="es-ES_tradnl" dirty="0" smtClean="0"/>
              <a:t>Disminuir al mínimo el estrés en el manejo de los organismos</a:t>
            </a:r>
            <a:endParaRPr lang="es-ES_tradnl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5050" y="4729413"/>
            <a:ext cx="7581900" cy="1562100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4466387" y="6160708"/>
            <a:ext cx="325922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1100" dirty="0"/>
              <a:t>http://</a:t>
            </a:r>
            <a:r>
              <a:rPr lang="es-ES_tradnl" sz="1100" dirty="0" err="1"/>
              <a:t>www.revistaaquatic.com</a:t>
            </a:r>
            <a:r>
              <a:rPr lang="es-ES_tradnl" sz="1100" dirty="0"/>
              <a:t>/</a:t>
            </a:r>
            <a:r>
              <a:rPr lang="es-ES_tradnl" sz="1100" dirty="0" err="1"/>
              <a:t>aquatic</a:t>
            </a:r>
            <a:r>
              <a:rPr lang="es-ES_tradnl" sz="1100" dirty="0"/>
              <a:t>/</a:t>
            </a:r>
            <a:r>
              <a:rPr lang="es-ES_tradnl" sz="1100" dirty="0" err="1"/>
              <a:t>art.asp?c</a:t>
            </a:r>
            <a:r>
              <a:rPr lang="es-ES_tradnl" sz="1100" dirty="0"/>
              <a:t>=80</a:t>
            </a:r>
          </a:p>
        </p:txBody>
      </p:sp>
    </p:spTree>
    <p:extLst>
      <p:ext uri="{BB962C8B-B14F-4D97-AF65-F5344CB8AC3E}">
        <p14:creationId xmlns:p14="http://schemas.microsoft.com/office/powerpoint/2010/main" val="11306466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i="1" dirty="0" smtClean="0"/>
              <a:t>Diagnóstico</a:t>
            </a:r>
            <a:endParaRPr lang="es-ES_tradnl" b="1" i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01316" y="2382114"/>
            <a:ext cx="4106779" cy="1239391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dirty="0" smtClean="0"/>
              <a:t>En general los síntomas de las enfermedades son: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_tradnl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_tradnl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183767830"/>
              </p:ext>
            </p:extLst>
          </p:nvPr>
        </p:nvGraphicFramePr>
        <p:xfrm>
          <a:off x="3934327" y="1056551"/>
          <a:ext cx="7645400" cy="48148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941132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i="1" dirty="0" smtClean="0"/>
              <a:t>Diagnóstico</a:t>
            </a:r>
            <a:endParaRPr lang="es-ES_tradnl" b="1" i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Selección de muestras</a:t>
            </a:r>
          </a:p>
          <a:p>
            <a:pPr lvl="1"/>
            <a:endParaRPr lang="es-ES_tradnl" dirty="0"/>
          </a:p>
          <a:p>
            <a:pPr lvl="1"/>
            <a:r>
              <a:rPr lang="es-ES_tradnl" dirty="0" smtClean="0"/>
              <a:t>Siempre se deben de muestrear animales enfermos y vivos</a:t>
            </a:r>
          </a:p>
          <a:p>
            <a:pPr lvl="1"/>
            <a:endParaRPr lang="es-ES_tradnl" dirty="0"/>
          </a:p>
          <a:p>
            <a:pPr lvl="1"/>
            <a:r>
              <a:rPr lang="es-ES_tradnl" dirty="0" smtClean="0"/>
              <a:t>Se debe de tomas (dentro de lo posible) un animal sano que sirva de control</a:t>
            </a:r>
          </a:p>
          <a:p>
            <a:pPr lvl="1"/>
            <a:endParaRPr lang="es-ES_tradnl" dirty="0"/>
          </a:p>
          <a:p>
            <a:pPr lvl="1"/>
            <a:r>
              <a:rPr lang="es-ES_tradnl" dirty="0" smtClean="0"/>
              <a:t>Número de peces necesarios para el diagnóstico:</a:t>
            </a:r>
          </a:p>
          <a:p>
            <a:pPr lvl="2"/>
            <a:r>
              <a:rPr lang="es-ES_tradnl" dirty="0" smtClean="0"/>
              <a:t>Adultos	10 </a:t>
            </a:r>
          </a:p>
          <a:p>
            <a:pPr lvl="2"/>
            <a:r>
              <a:rPr lang="es-ES_tradnl" dirty="0" smtClean="0"/>
              <a:t>Juveniles	20</a:t>
            </a:r>
          </a:p>
          <a:p>
            <a:pPr lvl="2"/>
            <a:r>
              <a:rPr lang="es-ES_tradnl" dirty="0" smtClean="0"/>
              <a:t>Crías		30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1022316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i="1" dirty="0" smtClean="0"/>
              <a:t>Diagnóstico</a:t>
            </a:r>
            <a:endParaRPr lang="es-ES_tradnl" b="1" i="1" dirty="0"/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5034587"/>
              </p:ext>
            </p:extLst>
          </p:nvPr>
        </p:nvGraphicFramePr>
        <p:xfrm>
          <a:off x="838200" y="1825625"/>
          <a:ext cx="10515600" cy="4920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92295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Tratamiento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135560" y="1340768"/>
            <a:ext cx="7924800" cy="4997152"/>
          </a:xfrm>
        </p:spPr>
        <p:txBody>
          <a:bodyPr/>
          <a:lstStyle/>
          <a:p>
            <a:pPr marL="0" indent="0">
              <a:buNone/>
            </a:pPr>
            <a:r>
              <a:rPr lang="es-ES" dirty="0" smtClean="0"/>
              <a:t>Correctivos</a:t>
            </a:r>
            <a:endParaRPr lang="es-ES" dirty="0"/>
          </a:p>
          <a:p>
            <a:pPr lvl="1"/>
            <a:r>
              <a:rPr lang="es-ES" dirty="0"/>
              <a:t>Inmersión</a:t>
            </a:r>
          </a:p>
          <a:p>
            <a:pPr lvl="1"/>
            <a:r>
              <a:rPr lang="es-ES" dirty="0"/>
              <a:t>Flujo</a:t>
            </a:r>
          </a:p>
          <a:p>
            <a:pPr lvl="1"/>
            <a:r>
              <a:rPr lang="es-ES" dirty="0"/>
              <a:t>Inmersión prolongada</a:t>
            </a:r>
          </a:p>
          <a:p>
            <a:pPr lvl="2"/>
            <a:r>
              <a:rPr lang="es-ES" dirty="0"/>
              <a:t>Baños</a:t>
            </a:r>
          </a:p>
          <a:p>
            <a:pPr lvl="2"/>
            <a:r>
              <a:rPr lang="es-ES" dirty="0"/>
              <a:t>Indefinidos</a:t>
            </a:r>
          </a:p>
          <a:p>
            <a:pPr lvl="1"/>
            <a:r>
              <a:rPr lang="es-ES" dirty="0"/>
              <a:t>Alimentación</a:t>
            </a:r>
          </a:p>
          <a:p>
            <a:pPr lvl="1"/>
            <a:r>
              <a:rPr lang="es-ES" dirty="0"/>
              <a:t>Inyectado</a:t>
            </a:r>
          </a:p>
        </p:txBody>
      </p:sp>
      <p:sp>
        <p:nvSpPr>
          <p:cNvPr id="4" name="Trapecio 3"/>
          <p:cNvSpPr/>
          <p:nvPr/>
        </p:nvSpPr>
        <p:spPr>
          <a:xfrm>
            <a:off x="6240016" y="1700808"/>
            <a:ext cx="3456384" cy="4320480"/>
          </a:xfrm>
          <a:prstGeom prst="trapezoid">
            <a:avLst/>
          </a:prstGeom>
          <a:solidFill>
            <a:srgbClr val="8000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s-ES" dirty="0"/>
              <a:t>Tomar en cuenta:</a:t>
            </a:r>
          </a:p>
          <a:p>
            <a:pPr algn="ctr"/>
            <a:endParaRPr lang="es-ES" dirty="0"/>
          </a:p>
          <a:p>
            <a:pPr marL="342900" indent="-342900" algn="ctr">
              <a:buAutoNum type="arabicPeriod"/>
            </a:pPr>
            <a:r>
              <a:rPr lang="es-ES" dirty="0"/>
              <a:t>Volumen de agua en estanque</a:t>
            </a:r>
          </a:p>
          <a:p>
            <a:pPr marL="342900" indent="-342900" algn="ctr">
              <a:buAutoNum type="arabicPeriod"/>
            </a:pPr>
            <a:r>
              <a:rPr lang="es-ES" dirty="0"/>
              <a:t>Especie y edad</a:t>
            </a:r>
          </a:p>
          <a:p>
            <a:pPr marL="342900" indent="-342900" algn="ctr">
              <a:buAutoNum type="arabicPeriod"/>
            </a:pPr>
            <a:r>
              <a:rPr lang="es-ES" dirty="0"/>
              <a:t>Toxicidad del químico a la especie</a:t>
            </a:r>
          </a:p>
          <a:p>
            <a:pPr marL="342900" indent="-342900" algn="ctr">
              <a:buAutoNum type="arabicPeriod"/>
            </a:pPr>
            <a:r>
              <a:rPr lang="es-ES" dirty="0"/>
              <a:t>Enfermedad</a:t>
            </a:r>
          </a:p>
        </p:txBody>
      </p:sp>
    </p:spTree>
    <p:extLst>
      <p:ext uri="{BB962C8B-B14F-4D97-AF65-F5344CB8AC3E}">
        <p14:creationId xmlns:p14="http://schemas.microsoft.com/office/powerpoint/2010/main" val="20383054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 dirty="0"/>
              <a:t>Guía para su uso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2263775" y="1334228"/>
            <a:ext cx="7662864" cy="5176151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es-ES_tradnl" dirty="0" smtClean="0"/>
              <a:t>El docente encontrará en este material una herramienta para facilitar la información de la unidad 7. Enfermedades. En esta unidad el estudiante conocerá los aspectos generales de las enfermedades, su control y el manejo de los organismos enfermos. Observará las acciones necesarias para prevenir y tratar una enfermedad.</a:t>
            </a:r>
            <a:endParaRPr lang="es-ES_tradnl" dirty="0"/>
          </a:p>
          <a:p>
            <a:pPr marL="0" indent="0" algn="just">
              <a:buNone/>
            </a:pPr>
            <a:endParaRPr lang="es-ES_tradnl" dirty="0"/>
          </a:p>
          <a:p>
            <a:pPr marL="0" indent="0" algn="just">
              <a:buNone/>
            </a:pPr>
            <a:r>
              <a:rPr lang="es-ES_tradnl" dirty="0" smtClean="0"/>
              <a:t>A través de este material el educador inicia hablando de las definiciones básicas de una enfermedad, para después sumergir al alumno en el proceso de las enfermedades: como se originan y cuales son sus causas, para después comentar sobre los vectores que originan las enfermedades, las barrearas que tienen los organismo acuáticos para evitarlas y la prevención, diagnóstico y tratamiento de las mismas.</a:t>
            </a:r>
          </a:p>
          <a:p>
            <a:pPr marL="0" indent="0" algn="just">
              <a:buNone/>
            </a:pPr>
            <a:endParaRPr lang="es-ES_tradnl" dirty="0"/>
          </a:p>
          <a:p>
            <a:pPr marL="0" indent="0" algn="just">
              <a:buNone/>
            </a:pPr>
            <a:r>
              <a:rPr lang="es-ES_tradnl" dirty="0" smtClean="0"/>
              <a:t>Al final de la unidad el alumno será consiente del efecto de las enfermedades en una unidad de producción. Conocerá sobre el tipo de enfermedades que afectan a los organismos acuícolas, como prevenirlas y en su momento tratarlas. </a:t>
            </a:r>
            <a:r>
              <a:rPr lang="es-ES_tradnl" dirty="0"/>
              <a:t>L</a:t>
            </a:r>
            <a:r>
              <a:rPr lang="es-ES_tradnl" dirty="0" smtClean="0"/>
              <a:t>o </a:t>
            </a:r>
            <a:r>
              <a:rPr lang="es-ES_tradnl" dirty="0"/>
              <a:t>que se logrará con la visión integral de los procesos, fomentando el trabajo en equipo. </a:t>
            </a:r>
            <a:endParaRPr lang="es-ES_tradnl" dirty="0" smtClean="0"/>
          </a:p>
          <a:p>
            <a:pPr marL="0" indent="0" algn="just">
              <a:buNone/>
            </a:pPr>
            <a:endParaRPr lang="es-ES_tradnl" dirty="0" smtClean="0"/>
          </a:p>
        </p:txBody>
      </p:sp>
    </p:spTree>
    <p:extLst>
      <p:ext uri="{BB962C8B-B14F-4D97-AF65-F5344CB8AC3E}">
        <p14:creationId xmlns:p14="http://schemas.microsoft.com/office/powerpoint/2010/main" val="192567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Preguntas antes de iniciar un tratamiento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es-ES_tradnl" dirty="0"/>
          </a:p>
          <a:p>
            <a:r>
              <a:rPr lang="es-ES_tradnl" dirty="0"/>
              <a:t>1. ¿Cuál es el pronóstico? Es la enfermedad tratable, </a:t>
            </a:r>
            <a:r>
              <a:rPr lang="es-ES_tradnl" dirty="0" smtClean="0"/>
              <a:t>que posibilidad hay de </a:t>
            </a:r>
            <a:r>
              <a:rPr lang="es-ES_tradnl" dirty="0"/>
              <a:t>un tratamiento exitoso</a:t>
            </a:r>
            <a:r>
              <a:rPr lang="es-ES_tradnl" dirty="0" smtClean="0"/>
              <a:t>?</a:t>
            </a:r>
          </a:p>
          <a:p>
            <a:r>
              <a:rPr lang="es-ES_tradnl" dirty="0"/>
              <a:t/>
            </a:r>
            <a:br>
              <a:rPr lang="es-ES_tradnl" dirty="0"/>
            </a:br>
            <a:r>
              <a:rPr lang="es-ES_tradnl" dirty="0"/>
              <a:t>2. ¿Es factible para el tratamiento de los peces donde están, teniendo en cuenta el costo, la manipulación, el pronóstico y otros factores</a:t>
            </a:r>
            <a:r>
              <a:rPr lang="es-ES_tradnl" dirty="0" smtClean="0"/>
              <a:t>?</a:t>
            </a:r>
          </a:p>
          <a:p>
            <a:r>
              <a:rPr lang="es-ES_tradnl" dirty="0"/>
              <a:t/>
            </a:r>
            <a:br>
              <a:rPr lang="es-ES_tradnl" dirty="0"/>
            </a:br>
            <a:r>
              <a:rPr lang="es-ES_tradnl" dirty="0"/>
              <a:t>3. ¿Vale la pena tratar, o </a:t>
            </a:r>
            <a:r>
              <a:rPr lang="es-ES_tradnl" dirty="0" smtClean="0"/>
              <a:t>el </a:t>
            </a:r>
            <a:r>
              <a:rPr lang="es-ES_tradnl" dirty="0"/>
              <a:t>costo del tratamiento exceda del valor de los peces</a:t>
            </a:r>
            <a:r>
              <a:rPr lang="es-ES_tradnl" dirty="0" smtClean="0"/>
              <a:t>?</a:t>
            </a:r>
          </a:p>
          <a:p>
            <a:r>
              <a:rPr lang="es-ES_tradnl" dirty="0"/>
              <a:t/>
            </a:r>
            <a:br>
              <a:rPr lang="es-ES_tradnl" dirty="0"/>
            </a:br>
            <a:r>
              <a:rPr lang="es-ES_tradnl" dirty="0"/>
              <a:t>4. ¿Puede </a:t>
            </a:r>
            <a:r>
              <a:rPr lang="es-ES_tradnl" dirty="0" smtClean="0"/>
              <a:t>el pez </a:t>
            </a:r>
            <a:r>
              <a:rPr lang="es-ES_tradnl" dirty="0"/>
              <a:t>soportar el tratamiento teniendo en cuenta su condición</a:t>
            </a:r>
            <a:r>
              <a:rPr lang="es-ES_tradnl" dirty="0" smtClean="0"/>
              <a:t>?</a:t>
            </a:r>
          </a:p>
          <a:p>
            <a:r>
              <a:rPr lang="es-ES_tradnl" dirty="0"/>
              <a:t/>
            </a:r>
            <a:br>
              <a:rPr lang="es-ES_tradnl" dirty="0"/>
            </a:br>
            <a:r>
              <a:rPr lang="es-ES_tradnl" dirty="0"/>
              <a:t>5. L</a:t>
            </a:r>
            <a:r>
              <a:rPr lang="es-ES_tradnl" dirty="0" smtClean="0"/>
              <a:t>a de </a:t>
            </a:r>
            <a:r>
              <a:rPr lang="es-ES_tradnl" dirty="0"/>
              <a:t>pérdida </a:t>
            </a:r>
            <a:r>
              <a:rPr lang="es-ES_tradnl" dirty="0" smtClean="0"/>
              <a:t>de peces y </a:t>
            </a:r>
            <a:r>
              <a:rPr lang="es-ES_tradnl" dirty="0"/>
              <a:t>el </a:t>
            </a:r>
            <a:r>
              <a:rPr lang="es-ES_tradnl" dirty="0" smtClean="0"/>
              <a:t>costo del tratamiento permiten la </a:t>
            </a:r>
            <a:r>
              <a:rPr lang="es-ES_tradnl" dirty="0" err="1" smtClean="0"/>
              <a:t>tratabilidad</a:t>
            </a:r>
            <a:r>
              <a:rPr lang="es-ES_tradnl" dirty="0" smtClean="0"/>
              <a:t> de la enfermedad?</a:t>
            </a:r>
            <a:endParaRPr lang="es-ES_tradnl" dirty="0"/>
          </a:p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2037294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 smtClean="0">
                <a:solidFill>
                  <a:schemeClr val="accent2"/>
                </a:solidFill>
              </a:rPr>
              <a:t>Inmersión</a:t>
            </a:r>
            <a:endParaRPr lang="es-ES_tradnl" b="1" dirty="0">
              <a:solidFill>
                <a:schemeClr val="accent2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_tradnl" dirty="0"/>
              <a:t>E</a:t>
            </a:r>
            <a:r>
              <a:rPr lang="es-ES_tradnl" dirty="0" smtClean="0"/>
              <a:t>l </a:t>
            </a:r>
            <a:r>
              <a:rPr lang="es-ES_tradnl" dirty="0"/>
              <a:t>método de </a:t>
            </a:r>
            <a:r>
              <a:rPr lang="es-ES_tradnl" b="1" dirty="0">
                <a:solidFill>
                  <a:schemeClr val="accent2"/>
                </a:solidFill>
              </a:rPr>
              <a:t>inmersión</a:t>
            </a:r>
            <a:r>
              <a:rPr lang="es-ES_tradnl" dirty="0"/>
              <a:t>, </a:t>
            </a:r>
            <a:r>
              <a:rPr lang="es-ES_tradnl" dirty="0" smtClean="0"/>
              <a:t>se utiliza una </a:t>
            </a:r>
            <a:r>
              <a:rPr lang="es-ES_tradnl" dirty="0"/>
              <a:t>solución </a:t>
            </a:r>
            <a:r>
              <a:rPr lang="es-ES_tradnl" dirty="0" smtClean="0"/>
              <a:t>química fuerte por un </a:t>
            </a:r>
            <a:r>
              <a:rPr lang="es-ES_tradnl" dirty="0"/>
              <a:t>tiempo relativamente corto. </a:t>
            </a:r>
            <a:endParaRPr lang="es-ES_tradnl" dirty="0" smtClean="0"/>
          </a:p>
          <a:p>
            <a:pPr marL="0" indent="0">
              <a:buNone/>
            </a:pPr>
            <a:r>
              <a:rPr lang="es-ES_tradnl" dirty="0" smtClean="0"/>
              <a:t>Este </a:t>
            </a:r>
            <a:r>
              <a:rPr lang="es-ES_tradnl" dirty="0"/>
              <a:t>método puede ser peligroso porque las soluciones utilizadas se </a:t>
            </a:r>
            <a:r>
              <a:rPr lang="es-ES_tradnl" dirty="0" smtClean="0"/>
              <a:t>concentran. </a:t>
            </a:r>
            <a:r>
              <a:rPr lang="es-ES_tradnl" dirty="0"/>
              <a:t>La diferencia entre una dosis eficaz y una </a:t>
            </a:r>
            <a:r>
              <a:rPr lang="es-ES_tradnl" dirty="0" smtClean="0"/>
              <a:t>mortal es </a:t>
            </a:r>
            <a:r>
              <a:rPr lang="es-ES_tradnl" dirty="0"/>
              <a:t>generalmente muy leve. </a:t>
            </a:r>
            <a:endParaRPr lang="es-ES_tradnl" dirty="0" smtClean="0"/>
          </a:p>
          <a:p>
            <a:pPr marL="0" indent="0">
              <a:buNone/>
            </a:pPr>
            <a:r>
              <a:rPr lang="es-ES_tradnl" dirty="0" smtClean="0"/>
              <a:t>Los peces </a:t>
            </a:r>
            <a:r>
              <a:rPr lang="es-ES_tradnl" dirty="0"/>
              <a:t>por lo general se colocan en una red y </a:t>
            </a:r>
            <a:r>
              <a:rPr lang="es-ES_tradnl" dirty="0" smtClean="0"/>
              <a:t>se sumergen </a:t>
            </a:r>
            <a:r>
              <a:rPr lang="es-ES_tradnl" dirty="0"/>
              <a:t>en una solución fuerte </a:t>
            </a:r>
            <a:r>
              <a:rPr lang="es-ES_tradnl" dirty="0" smtClean="0"/>
              <a:t>durante </a:t>
            </a:r>
            <a:r>
              <a:rPr lang="es-ES_tradnl" dirty="0"/>
              <a:t>un corto tiempo, generalmente 15 a 45 segundos, dependiendo del tipo de producto químico, la concentración, y la especie </a:t>
            </a:r>
            <a:r>
              <a:rPr lang="es-ES_tradnl" dirty="0" smtClean="0"/>
              <a:t>a tratar.</a:t>
            </a:r>
            <a:endParaRPr lang="es-ES_tradnl" dirty="0"/>
          </a:p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86218830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 smtClean="0">
                <a:solidFill>
                  <a:schemeClr val="accent2"/>
                </a:solidFill>
              </a:rPr>
              <a:t>Flujo</a:t>
            </a:r>
            <a:endParaRPr lang="es-ES_tradnl" b="1" dirty="0">
              <a:solidFill>
                <a:schemeClr val="accent2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dirty="0"/>
              <a:t>Este método es bastante simple y consiste en la adición de una solución </a:t>
            </a:r>
            <a:r>
              <a:rPr lang="es-ES" dirty="0" smtClean="0"/>
              <a:t>de </a:t>
            </a:r>
            <a:r>
              <a:rPr lang="es-ES" dirty="0"/>
              <a:t>un producto químico </a:t>
            </a:r>
            <a:r>
              <a:rPr lang="es-ES" dirty="0" smtClean="0"/>
              <a:t>por </a:t>
            </a:r>
            <a:r>
              <a:rPr lang="es-ES" dirty="0"/>
              <a:t>el extremo superior de la unidad a ser </a:t>
            </a:r>
            <a:r>
              <a:rPr lang="es-ES" dirty="0" smtClean="0"/>
              <a:t>tratada (estanque), </a:t>
            </a:r>
            <a:r>
              <a:rPr lang="es-ES" dirty="0"/>
              <a:t>a </a:t>
            </a:r>
            <a:r>
              <a:rPr lang="es-ES" dirty="0" smtClean="0"/>
              <a:t>continuación. </a:t>
            </a:r>
          </a:p>
          <a:p>
            <a:pPr marL="0" indent="0">
              <a:buNone/>
            </a:pPr>
            <a:r>
              <a:rPr lang="es-ES" dirty="0" smtClean="0"/>
              <a:t>Un </a:t>
            </a:r>
            <a:r>
              <a:rPr lang="es-ES" b="1" dirty="0">
                <a:solidFill>
                  <a:schemeClr val="accent2"/>
                </a:solidFill>
              </a:rPr>
              <a:t>flujo</a:t>
            </a:r>
            <a:r>
              <a:rPr lang="es-ES" dirty="0"/>
              <a:t> adecuado de agua debe estar disponible para que el producto químico </a:t>
            </a:r>
            <a:r>
              <a:rPr lang="es-ES" dirty="0" smtClean="0"/>
              <a:t>fluya a </a:t>
            </a:r>
            <a:r>
              <a:rPr lang="es-ES" dirty="0"/>
              <a:t>través de la unidad o sistema en un período de tiempo corto. Este método no se puede utilizar en </a:t>
            </a:r>
            <a:r>
              <a:rPr lang="es-ES" dirty="0" smtClean="0"/>
              <a:t>grandes estanques de tierra.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83852203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 smtClean="0">
                <a:solidFill>
                  <a:schemeClr val="accent2"/>
                </a:solidFill>
              </a:rPr>
              <a:t>Inmersión prolongada – Baños </a:t>
            </a:r>
            <a:endParaRPr lang="es-ES_tradnl" b="1" dirty="0">
              <a:solidFill>
                <a:schemeClr val="accent2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dirty="0" smtClean="0"/>
              <a:t>Para realizar un </a:t>
            </a:r>
            <a:r>
              <a:rPr lang="es-ES" b="1" dirty="0" smtClean="0">
                <a:solidFill>
                  <a:schemeClr val="accent2"/>
                </a:solidFill>
              </a:rPr>
              <a:t>baño</a:t>
            </a:r>
            <a:r>
              <a:rPr lang="es-ES" dirty="0" smtClean="0"/>
              <a:t> en un contenedor se añade la </a:t>
            </a:r>
            <a:r>
              <a:rPr lang="es-ES" dirty="0"/>
              <a:t>cantidad necesaria de </a:t>
            </a:r>
            <a:r>
              <a:rPr lang="es-ES" dirty="0" smtClean="0"/>
              <a:t>medicamento, se introducen los organismos en una densidad muy baja </a:t>
            </a:r>
            <a:r>
              <a:rPr lang="es-ES" dirty="0"/>
              <a:t>durante un tiempo especificado, por lo general una hora. </a:t>
            </a:r>
            <a:endParaRPr lang="es-ES" dirty="0" smtClean="0"/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r>
              <a:rPr lang="es-ES" dirty="0" smtClean="0"/>
              <a:t>El medicamento se elimina una vez terminado el tiempo con agua fresca</a:t>
            </a:r>
            <a:r>
              <a:rPr lang="es-ES" dirty="0"/>
              <a:t>	</a:t>
            </a:r>
            <a:r>
              <a:rPr lang="es-ES" dirty="0" smtClean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19846975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 smtClean="0">
                <a:solidFill>
                  <a:schemeClr val="accent2"/>
                </a:solidFill>
              </a:rPr>
              <a:t>Inmersión prolongada – Indefinida</a:t>
            </a:r>
            <a:endParaRPr lang="es-ES_tradnl" b="1" dirty="0">
              <a:solidFill>
                <a:schemeClr val="accent2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dirty="0" smtClean="0"/>
              <a:t>Para una inmersión </a:t>
            </a:r>
            <a:r>
              <a:rPr lang="es-ES" b="1" dirty="0" smtClean="0">
                <a:solidFill>
                  <a:schemeClr val="accent2"/>
                </a:solidFill>
              </a:rPr>
              <a:t>indefinida</a:t>
            </a:r>
            <a:r>
              <a:rPr lang="es-ES" dirty="0" smtClean="0"/>
              <a:t> se debe de agregar pequeñas concentraciones del medicamento al agua de un estanque y dejar que de manera natural se disperse en el mismo.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r>
              <a:rPr lang="es-ES" dirty="0" smtClean="0"/>
              <a:t>La desventaja de este tratamiento es el costo del medicamento para llegar a las concentraciones necesarias en el agua</a:t>
            </a:r>
          </a:p>
        </p:txBody>
      </p:sp>
    </p:spTree>
    <p:extLst>
      <p:ext uri="{BB962C8B-B14F-4D97-AF65-F5344CB8AC3E}">
        <p14:creationId xmlns:p14="http://schemas.microsoft.com/office/powerpoint/2010/main" val="214186663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 smtClean="0">
                <a:solidFill>
                  <a:schemeClr val="accent2"/>
                </a:solidFill>
              </a:rPr>
              <a:t>Alimento</a:t>
            </a:r>
            <a:endParaRPr lang="es-ES_tradnl" b="1" dirty="0">
              <a:solidFill>
                <a:schemeClr val="accent2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_tradnl" dirty="0" smtClean="0"/>
              <a:t>Para tratar algunas enfermedades bacterianas es necesario </a:t>
            </a:r>
            <a:r>
              <a:rPr lang="es-ES_tradnl" b="1" dirty="0" smtClean="0">
                <a:solidFill>
                  <a:schemeClr val="accent2"/>
                </a:solidFill>
              </a:rPr>
              <a:t>alimentar</a:t>
            </a:r>
            <a:r>
              <a:rPr lang="es-ES_tradnl" dirty="0" smtClean="0"/>
              <a:t> el medicamento a los peces. Esto se logra añadiendo el medicamento al alimento balanceado. </a:t>
            </a:r>
          </a:p>
          <a:p>
            <a:pPr marL="0" indent="0">
              <a:buNone/>
            </a:pPr>
            <a:endParaRPr lang="es-ES_tradnl" dirty="0"/>
          </a:p>
          <a:p>
            <a:pPr marL="0" indent="0">
              <a:buNone/>
            </a:pPr>
            <a:r>
              <a:rPr lang="es-ES_tradnl" dirty="0" smtClean="0"/>
              <a:t>Se alimenta a los peces conforme a las indicaciones del veterinario. Se debe de esperar cierto tiempo antes de la cosecha para permitir al medicamento salga del cuerpo de los organismos acuáticos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66044132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 smtClean="0">
                <a:solidFill>
                  <a:schemeClr val="accent2"/>
                </a:solidFill>
              </a:rPr>
              <a:t>Inyecciones</a:t>
            </a:r>
            <a:endParaRPr lang="es-ES_tradnl" b="1" dirty="0">
              <a:solidFill>
                <a:schemeClr val="accent2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s-ES" dirty="0"/>
              <a:t>P</a:t>
            </a:r>
            <a:r>
              <a:rPr lang="es-ES" dirty="0" smtClean="0"/>
              <a:t>eces de gran valor económico, </a:t>
            </a:r>
            <a:r>
              <a:rPr lang="es-ES" dirty="0"/>
              <a:t>sobre todo cuando sólo un pequeño número están involucrados, a veces puede ser tratado mejor mediante la </a:t>
            </a:r>
            <a:r>
              <a:rPr lang="es-ES" b="1" dirty="0">
                <a:solidFill>
                  <a:schemeClr val="accent2"/>
                </a:solidFill>
              </a:rPr>
              <a:t>inyección</a:t>
            </a:r>
            <a:r>
              <a:rPr lang="es-ES" dirty="0"/>
              <a:t> del medicamento en el cuerpo cavidad intraperitoneal (IP) </a:t>
            </a:r>
            <a:r>
              <a:rPr lang="es-ES" dirty="0" smtClean="0"/>
              <a:t>-en </a:t>
            </a:r>
            <a:r>
              <a:rPr lang="es-ES" dirty="0"/>
              <a:t>el tejido muscular </a:t>
            </a:r>
            <a:r>
              <a:rPr lang="es-ES" dirty="0" smtClean="0"/>
              <a:t>intramuscular- </a:t>
            </a:r>
            <a:r>
              <a:rPr lang="es-ES" dirty="0"/>
              <a:t>(IM). </a:t>
            </a:r>
            <a:endParaRPr lang="es-ES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s-ES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s-ES" dirty="0" smtClean="0"/>
              <a:t>La </a:t>
            </a:r>
            <a:r>
              <a:rPr lang="es-ES" dirty="0"/>
              <a:t>mayoría de los fármacos funcionan más rápidamente cuando se </a:t>
            </a:r>
            <a:r>
              <a:rPr lang="es-ES" dirty="0" smtClean="0"/>
              <a:t>inyectan IP. Se requiere precaución </a:t>
            </a:r>
            <a:r>
              <a:rPr lang="es-ES" dirty="0"/>
              <a:t>para asegurarse de que no </a:t>
            </a:r>
            <a:r>
              <a:rPr lang="es-ES" dirty="0" smtClean="0"/>
              <a:t>dañar </a:t>
            </a:r>
            <a:r>
              <a:rPr lang="es-ES" dirty="0" err="1" smtClean="0"/>
              <a:t>organos</a:t>
            </a:r>
            <a:r>
              <a:rPr lang="es-ES" dirty="0" smtClean="0"/>
              <a:t> internos. </a:t>
            </a:r>
            <a:r>
              <a:rPr lang="es-ES" dirty="0"/>
              <a:t>La ubicación más fácil para inyecciones IP es la base de una de las </a:t>
            </a:r>
            <a:r>
              <a:rPr lang="es-ES" dirty="0" smtClean="0"/>
              <a:t>aletas </a:t>
            </a:r>
            <a:r>
              <a:rPr lang="es-ES" dirty="0" err="1" smtClean="0"/>
              <a:t>pelvicas</a:t>
            </a:r>
            <a:r>
              <a:rPr lang="es-ES" dirty="0" smtClean="0"/>
              <a:t>. </a:t>
            </a:r>
            <a:r>
              <a:rPr lang="es-ES" dirty="0"/>
              <a:t>Para inyecciones IM, la mejor ubicación es por lo general el área inmediatamente al lado de la aleta dorsal.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3399432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Referencias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55649"/>
          </a:xfrm>
        </p:spPr>
        <p:txBody>
          <a:bodyPr>
            <a:normAutofit fontScale="62500" lnSpcReduction="20000"/>
          </a:bodyPr>
          <a:lstStyle/>
          <a:p>
            <a:r>
              <a:rPr lang="es-ES" dirty="0" err="1"/>
              <a:t>Avault</a:t>
            </a:r>
            <a:r>
              <a:rPr lang="es-ES" dirty="0"/>
              <a:t> J. 1996. </a:t>
            </a:r>
            <a:r>
              <a:rPr lang="en-US" dirty="0"/>
              <a:t>Fundamentals of Aquaculture. USA. 889pp.</a:t>
            </a:r>
            <a:endParaRPr lang="es-ES_tradnl" dirty="0"/>
          </a:p>
          <a:p>
            <a:r>
              <a:rPr lang="en-US" dirty="0"/>
              <a:t>Beveridge M. 2004. Cage Aquaculture. Blackwell. </a:t>
            </a:r>
            <a:r>
              <a:rPr lang="en-US" dirty="0" err="1"/>
              <a:t>Inglaterra</a:t>
            </a:r>
            <a:r>
              <a:rPr lang="en-US" dirty="0"/>
              <a:t>. 376pp.</a:t>
            </a:r>
            <a:endParaRPr lang="es-ES_tradnl" dirty="0"/>
          </a:p>
          <a:p>
            <a:r>
              <a:rPr lang="en-US" dirty="0"/>
              <a:t>Boyd C., H. </a:t>
            </a:r>
            <a:r>
              <a:rPr lang="en-US" dirty="0" err="1"/>
              <a:t>Egna</a:t>
            </a:r>
            <a:r>
              <a:rPr lang="en-US" dirty="0"/>
              <a:t>. 1997. Dynamics of Pond Aquaculture. </a:t>
            </a:r>
            <a:r>
              <a:rPr lang="es-ES" dirty="0"/>
              <a:t>CRC-</a:t>
            </a:r>
            <a:r>
              <a:rPr lang="es-ES" dirty="0" err="1"/>
              <a:t>Press.USA</a:t>
            </a:r>
            <a:r>
              <a:rPr lang="es-ES" dirty="0"/>
              <a:t>. 480pp.</a:t>
            </a:r>
            <a:endParaRPr lang="es-ES_tradnl" dirty="0"/>
          </a:p>
          <a:p>
            <a:r>
              <a:rPr lang="es-ES" dirty="0"/>
              <a:t>Costa-Pierce. </a:t>
            </a:r>
            <a:r>
              <a:rPr lang="en-US" dirty="0"/>
              <a:t>2006. Ecological Aquaculture Blackwell. </a:t>
            </a:r>
            <a:r>
              <a:rPr lang="es-ES" dirty="0"/>
              <a:t>Inglaterra. 382 pp.</a:t>
            </a:r>
            <a:endParaRPr lang="es-ES_tradnl" dirty="0"/>
          </a:p>
          <a:p>
            <a:r>
              <a:rPr lang="es-ES" dirty="0" err="1"/>
              <a:t>Halver</a:t>
            </a:r>
            <a:r>
              <a:rPr lang="es-ES" dirty="0"/>
              <a:t> J. y R. Ardí. 2002. </a:t>
            </a:r>
            <a:r>
              <a:rPr lang="es-ES" dirty="0" err="1"/>
              <a:t>Fish</a:t>
            </a:r>
            <a:r>
              <a:rPr lang="es-ES" dirty="0"/>
              <a:t> </a:t>
            </a:r>
            <a:r>
              <a:rPr lang="es-ES" dirty="0" err="1"/>
              <a:t>Nutrition</a:t>
            </a:r>
            <a:r>
              <a:rPr lang="es-ES" dirty="0"/>
              <a:t>. USA. </a:t>
            </a:r>
            <a:endParaRPr lang="es-ES_tradnl" dirty="0"/>
          </a:p>
          <a:p>
            <a:r>
              <a:rPr lang="es-ES" dirty="0" err="1"/>
              <a:t>Jolly</a:t>
            </a:r>
            <a:r>
              <a:rPr lang="es-ES" dirty="0"/>
              <a:t> M. y A. </a:t>
            </a:r>
            <a:r>
              <a:rPr lang="es-ES" dirty="0" err="1"/>
              <a:t>Clonts</a:t>
            </a:r>
            <a:r>
              <a:rPr lang="es-ES" dirty="0"/>
              <a:t>. </a:t>
            </a:r>
            <a:r>
              <a:rPr lang="en-US" dirty="0"/>
              <a:t>2000. Economics of Aquaculture. </a:t>
            </a:r>
            <a:r>
              <a:rPr lang="es-ES" dirty="0"/>
              <a:t>WAS. USA. 319pp.</a:t>
            </a:r>
            <a:endParaRPr lang="es-ES_tradnl" dirty="0"/>
          </a:p>
          <a:p>
            <a:r>
              <a:rPr lang="es-ES" dirty="0"/>
              <a:t>Lucas J. y P. </a:t>
            </a:r>
            <a:r>
              <a:rPr lang="es-ES" dirty="0" err="1"/>
              <a:t>Southgate</a:t>
            </a:r>
            <a:r>
              <a:rPr lang="es-ES" dirty="0"/>
              <a:t>. </a:t>
            </a:r>
            <a:r>
              <a:rPr lang="en-US" dirty="0"/>
              <a:t>2004. Aquaculture: Farming Aquatic Animals and Plants. Blackwell. </a:t>
            </a:r>
            <a:r>
              <a:rPr lang="en-US" dirty="0" err="1"/>
              <a:t>Inglaterra</a:t>
            </a:r>
            <a:r>
              <a:rPr lang="en-US" dirty="0"/>
              <a:t>. 502pp</a:t>
            </a:r>
            <a:r>
              <a:rPr lang="en-US" dirty="0" smtClean="0"/>
              <a:t>.</a:t>
            </a:r>
          </a:p>
          <a:p>
            <a:r>
              <a:rPr lang="en-US" dirty="0" smtClean="0"/>
              <a:t>Parker R. 2012. Aquaculture science. Delmar. Nueva York, USA. 652 pp.</a:t>
            </a:r>
            <a:endParaRPr lang="es-ES_tradnl" dirty="0"/>
          </a:p>
          <a:p>
            <a:r>
              <a:rPr lang="en-US" dirty="0" err="1"/>
              <a:t>Pilay</a:t>
            </a:r>
            <a:r>
              <a:rPr lang="en-US" dirty="0"/>
              <a:t> T.V.R. y </a:t>
            </a:r>
            <a:r>
              <a:rPr lang="en-US" dirty="0" err="1"/>
              <a:t>Kutty</a:t>
            </a:r>
            <a:r>
              <a:rPr lang="en-US" dirty="0"/>
              <a:t> M.N. 2005. Aquaculture, principles and </a:t>
            </a:r>
            <a:r>
              <a:rPr lang="en-US" dirty="0" err="1"/>
              <a:t>prectices</a:t>
            </a:r>
            <a:r>
              <a:rPr lang="en-US" dirty="0"/>
              <a:t>. 2ed. </a:t>
            </a:r>
            <a:r>
              <a:rPr lang="en-US" dirty="0" err="1"/>
              <a:t>Kundli</a:t>
            </a:r>
            <a:r>
              <a:rPr lang="en-US" dirty="0"/>
              <a:t>, India. 624pp.</a:t>
            </a:r>
          </a:p>
          <a:p>
            <a:r>
              <a:rPr lang="en-US" dirty="0"/>
              <a:t>Pillay T.V.R. 2004. Aquaculture and the Environment.  Blackwell. </a:t>
            </a:r>
            <a:r>
              <a:rPr lang="en-US" dirty="0" err="1"/>
              <a:t>Inglaterra</a:t>
            </a:r>
            <a:r>
              <a:rPr lang="en-US" dirty="0"/>
              <a:t>. 208pp.</a:t>
            </a:r>
          </a:p>
          <a:p>
            <a:r>
              <a:rPr lang="en-US" dirty="0"/>
              <a:t>Stickney R.R. 2005. </a:t>
            </a:r>
            <a:r>
              <a:rPr lang="en-US" dirty="0" err="1"/>
              <a:t>Aquauclture</a:t>
            </a:r>
            <a:r>
              <a:rPr lang="en-US" dirty="0"/>
              <a:t>: an introductory text. Kings Lynn, </a:t>
            </a:r>
            <a:r>
              <a:rPr lang="en-US" dirty="0" err="1"/>
              <a:t>Inglaterra</a:t>
            </a:r>
            <a:r>
              <a:rPr lang="en-US" dirty="0"/>
              <a:t>. 265 pp.</a:t>
            </a:r>
            <a:endParaRPr lang="es-ES_tradnl" dirty="0"/>
          </a:p>
          <a:p>
            <a:r>
              <a:rPr lang="en-US" dirty="0"/>
              <a:t>Stickney. 2000. Encyclopedia of Aquaculture. </a:t>
            </a:r>
            <a:r>
              <a:rPr lang="es-ES" dirty="0"/>
              <a:t>WAS. USA 1060pp.</a:t>
            </a:r>
            <a:endParaRPr lang="es-ES_tradnl" dirty="0"/>
          </a:p>
          <a:p>
            <a:r>
              <a:rPr lang="en-US" dirty="0"/>
              <a:t>Timmons M. B., J. M. </a:t>
            </a:r>
            <a:r>
              <a:rPr lang="en-US" dirty="0" err="1"/>
              <a:t>Ebeling</a:t>
            </a:r>
            <a:r>
              <a:rPr lang="en-US" dirty="0"/>
              <a:t>, F. W. Wheaton, S. T. </a:t>
            </a:r>
            <a:r>
              <a:rPr lang="en-US" dirty="0" err="1"/>
              <a:t>Summerfelt</a:t>
            </a:r>
            <a:r>
              <a:rPr lang="en-US" dirty="0"/>
              <a:t>, B. J. Vinci. 2002. Recirculating Aquaculture Systems. </a:t>
            </a:r>
            <a:r>
              <a:rPr lang="es-ES" dirty="0" err="1"/>
              <a:t>Cayuga</a:t>
            </a:r>
            <a:r>
              <a:rPr lang="es-ES" dirty="0"/>
              <a:t> </a:t>
            </a:r>
            <a:r>
              <a:rPr lang="es-ES" dirty="0" err="1"/>
              <a:t>Aqua</a:t>
            </a:r>
            <a:r>
              <a:rPr lang="es-ES" dirty="0"/>
              <a:t> </a:t>
            </a:r>
            <a:r>
              <a:rPr lang="es-ES" dirty="0" err="1"/>
              <a:t>Ventures</a:t>
            </a:r>
            <a:r>
              <a:rPr lang="es-ES" dirty="0"/>
              <a:t> </a:t>
            </a:r>
            <a:r>
              <a:rPr lang="es-ES" dirty="0" err="1"/>
              <a:t>Llc</a:t>
            </a:r>
            <a:r>
              <a:rPr lang="es-ES" dirty="0"/>
              <a:t>. USA. 769 </a:t>
            </a:r>
            <a:r>
              <a:rPr lang="es-ES" dirty="0" err="1" smtClean="0"/>
              <a:t>pp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362316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Índice</a:t>
            </a:r>
            <a:endParaRPr lang="es-ES" dirty="0"/>
          </a:p>
        </p:txBody>
      </p:sp>
      <p:pic>
        <p:nvPicPr>
          <p:cNvPr id="5" name="Imagen 4" descr="Indice acui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959428"/>
            <a:ext cx="9144000" cy="3907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997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i="1" dirty="0" smtClean="0"/>
              <a:t>Unidad 7. Enfermedades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dirty="0" smtClean="0"/>
              <a:t>7.1. Aspectos generales</a:t>
            </a:r>
            <a:endParaRPr lang="es-MX" dirty="0" smtClean="0"/>
          </a:p>
          <a:p>
            <a:pPr>
              <a:buNone/>
            </a:pPr>
            <a:r>
              <a:rPr lang="es-ES" dirty="0" smtClean="0"/>
              <a:t>7.2. Control de enfermedades</a:t>
            </a:r>
            <a:endParaRPr lang="es-MX" dirty="0" smtClean="0"/>
          </a:p>
          <a:p>
            <a:pPr>
              <a:buNone/>
            </a:pPr>
            <a:r>
              <a:rPr lang="es-ES" dirty="0" smtClean="0"/>
              <a:t>7.3. Manejo de organismos enfermos</a:t>
            </a:r>
            <a:endParaRPr lang="es-MX" dirty="0" smtClean="0"/>
          </a:p>
          <a:p>
            <a:pPr>
              <a:buNone/>
            </a:pPr>
            <a:r>
              <a:rPr lang="es-ES" dirty="0" smtClean="0"/>
              <a:t>7.4. Sanitación</a:t>
            </a:r>
            <a:endParaRPr lang="es-MX" dirty="0" smtClean="0"/>
          </a:p>
          <a:p>
            <a:pPr>
              <a:buNone/>
            </a:pPr>
            <a:r>
              <a:rPr lang="es-ES" dirty="0" smtClean="0"/>
              <a:t> </a:t>
            </a:r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953499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i="1" dirty="0" smtClean="0"/>
              <a:t/>
            </a:r>
            <a:br>
              <a:rPr lang="es-ES" b="1" i="1" dirty="0" smtClean="0"/>
            </a:br>
            <a:r>
              <a:rPr lang="es-ES" b="1" i="1" dirty="0" smtClean="0"/>
              <a:t>Unidad 7. Enfermedades</a:t>
            </a: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es-MX" sz="2000" b="1" i="1" dirty="0"/>
          </a:p>
          <a:p>
            <a:pPr marL="0" indent="0" algn="just">
              <a:buNone/>
            </a:pPr>
            <a:r>
              <a:rPr lang="es-MX" sz="2000" b="1" i="1" dirty="0"/>
              <a:t>Agente patógeno: </a:t>
            </a:r>
            <a:r>
              <a:rPr lang="es-MX" sz="2000" dirty="0"/>
              <a:t>designa un microorganismo que provoca o que contribuye al desarrollo de una de las </a:t>
            </a:r>
            <a:r>
              <a:rPr lang="es-MX" sz="2000" i="1" dirty="0"/>
              <a:t>enfermedades</a:t>
            </a:r>
            <a:r>
              <a:rPr lang="es-MX" sz="2000" dirty="0"/>
              <a:t> enumeradas en el </a:t>
            </a:r>
            <a:r>
              <a:rPr lang="es-MX" sz="2000" i="1" dirty="0"/>
              <a:t>Código Acuático</a:t>
            </a:r>
            <a:r>
              <a:rPr lang="es-MX" sz="2000" dirty="0"/>
              <a:t>.</a:t>
            </a:r>
          </a:p>
          <a:p>
            <a:pPr marL="0" indent="0" algn="just">
              <a:buNone/>
            </a:pPr>
            <a:endParaRPr lang="es-ES_tradnl" sz="2400" dirty="0"/>
          </a:p>
          <a:p>
            <a:pPr marL="0" indent="0" algn="just">
              <a:buNone/>
            </a:pPr>
            <a:r>
              <a:rPr lang="es-MX" sz="2000" b="1" i="1" dirty="0"/>
              <a:t>Cuarentena: </a:t>
            </a:r>
            <a:r>
              <a:rPr lang="es-MX" sz="2000" dirty="0"/>
              <a:t>designa la medida que consiste en mantener a un grupo de </a:t>
            </a:r>
            <a:r>
              <a:rPr lang="es-MX" sz="2000" i="1" dirty="0"/>
              <a:t>animales acuáticos</a:t>
            </a:r>
            <a:r>
              <a:rPr lang="es-MX" sz="2000" dirty="0"/>
              <a:t> aislados, sin ningún contacto directo o indirecto con otros </a:t>
            </a:r>
            <a:r>
              <a:rPr lang="es-MX" sz="2000" i="1" dirty="0"/>
              <a:t>animales acuáticos</a:t>
            </a:r>
            <a:r>
              <a:rPr lang="es-MX" sz="2000" dirty="0"/>
              <a:t>, para someterlos a observación durante un período de tiempo determinado y, si es necesario, a pruebas de diagnóstico o a tratamiento, con inclusión del tratamiento de las aguas efluentes.</a:t>
            </a:r>
          </a:p>
        </p:txBody>
      </p:sp>
    </p:spTree>
    <p:extLst>
      <p:ext uri="{BB962C8B-B14F-4D97-AF65-F5344CB8AC3E}">
        <p14:creationId xmlns:p14="http://schemas.microsoft.com/office/powerpoint/2010/main" val="6070661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i="1" dirty="0" smtClean="0"/>
              <a:t/>
            </a:r>
            <a:br>
              <a:rPr lang="es-ES" b="1" i="1" dirty="0" smtClean="0"/>
            </a:br>
            <a:r>
              <a:rPr lang="es-ES" b="1" i="1" dirty="0" smtClean="0"/>
              <a:t>Unidad 7. Enfermedades</a:t>
            </a: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es-ES_tradnl" sz="2000" b="1" i="1" dirty="0"/>
          </a:p>
          <a:p>
            <a:pPr marL="0" indent="0" algn="just">
              <a:buNone/>
            </a:pPr>
            <a:r>
              <a:rPr lang="es-MX" sz="2000" b="1" i="1" dirty="0"/>
              <a:t>Desinfección: </a:t>
            </a:r>
            <a:r>
              <a:rPr lang="es-MX" sz="2000" dirty="0"/>
              <a:t>designa la aplicación, después de una limpieza completa, de procedimientos destinados a destruir los agentes infecciosos o parasitarios responsables de </a:t>
            </a:r>
            <a:r>
              <a:rPr lang="es-MX" sz="2000" i="1" dirty="0"/>
              <a:t>enfermedades</a:t>
            </a:r>
            <a:r>
              <a:rPr lang="es-MX" sz="2000" dirty="0"/>
              <a:t> de los </a:t>
            </a:r>
            <a:r>
              <a:rPr lang="es-MX" sz="2000" i="1" dirty="0"/>
              <a:t>animales acuáticos</a:t>
            </a:r>
            <a:r>
              <a:rPr lang="es-MX" sz="2000" dirty="0"/>
              <a:t>, incluidas las zoonosis. Esta operación se aplica a los </a:t>
            </a:r>
            <a:r>
              <a:rPr lang="es-MX" sz="2000" i="1" dirty="0"/>
              <a:t>establecimientos de acuicultura</a:t>
            </a:r>
            <a:r>
              <a:rPr lang="es-MX" sz="2000" dirty="0"/>
              <a:t> (es decir, </a:t>
            </a:r>
            <a:r>
              <a:rPr lang="es-MX" sz="2000" i="1" dirty="0"/>
              <a:t>criaderos</a:t>
            </a:r>
            <a:r>
              <a:rPr lang="es-MX" sz="2000" dirty="0"/>
              <a:t>, piscifactorías, criaderos de ostras, criaderos de camarones, viveros, etc.) y a los </a:t>
            </a:r>
            <a:r>
              <a:rPr lang="es-MX" sz="2000" i="1" dirty="0"/>
              <a:t>vehículos</a:t>
            </a:r>
            <a:r>
              <a:rPr lang="es-MX" sz="2000" dirty="0"/>
              <a:t> y objetos/equipos diversos que puedan haber sido directa o indirectamente contaminados.</a:t>
            </a:r>
            <a:endParaRPr lang="es-MX" sz="2000" b="1" i="1" dirty="0"/>
          </a:p>
        </p:txBody>
      </p:sp>
    </p:spTree>
    <p:extLst>
      <p:ext uri="{BB962C8B-B14F-4D97-AF65-F5344CB8AC3E}">
        <p14:creationId xmlns:p14="http://schemas.microsoft.com/office/powerpoint/2010/main" val="2659089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i="1" dirty="0" smtClean="0"/>
              <a:t/>
            </a:r>
            <a:br>
              <a:rPr lang="es-ES" b="1" i="1" dirty="0" smtClean="0"/>
            </a:br>
            <a:r>
              <a:rPr lang="es-ES" b="1" i="1" dirty="0" smtClean="0"/>
              <a:t>Unidad 7. Enfermedades</a:t>
            </a: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33600" y="1600200"/>
            <a:ext cx="7924800" cy="4472006"/>
          </a:xfrm>
        </p:spPr>
        <p:txBody>
          <a:bodyPr/>
          <a:lstStyle/>
          <a:p>
            <a:pPr marL="0" indent="0" algn="just">
              <a:buNone/>
            </a:pPr>
            <a:endParaRPr lang="es-ES_tradnl" sz="2000" b="1" i="1" dirty="0"/>
          </a:p>
          <a:p>
            <a:pPr marL="0" indent="0" algn="just">
              <a:buNone/>
            </a:pPr>
            <a:r>
              <a:rPr lang="es-MX" sz="2000" b="1" i="1" dirty="0"/>
              <a:t>Diagnóstico: </a:t>
            </a:r>
            <a:r>
              <a:rPr lang="es-MX" sz="2000" dirty="0"/>
              <a:t>designa la determinación de la índole de una </a:t>
            </a:r>
            <a:r>
              <a:rPr lang="es-MX" sz="2000" i="1" dirty="0"/>
              <a:t>enfermedad</a:t>
            </a:r>
            <a:r>
              <a:rPr lang="es-MX" sz="2000" dirty="0"/>
              <a:t>. </a:t>
            </a:r>
          </a:p>
          <a:p>
            <a:pPr marL="0" indent="0" algn="just">
              <a:buNone/>
            </a:pPr>
            <a:endParaRPr lang="es-MX" sz="2000" b="1" i="1" dirty="0"/>
          </a:p>
          <a:p>
            <a:pPr marL="0" indent="0" algn="just">
              <a:buNone/>
            </a:pPr>
            <a:r>
              <a:rPr lang="es-MX" sz="2000" b="1" i="1" dirty="0"/>
              <a:t>Enfermedad: </a:t>
            </a:r>
            <a:r>
              <a:rPr lang="es-MX" sz="2000" dirty="0"/>
              <a:t>designa la </a:t>
            </a:r>
            <a:r>
              <a:rPr lang="es-MX" sz="2000" i="1" dirty="0"/>
              <a:t>infección</a:t>
            </a:r>
            <a:r>
              <a:rPr lang="es-MX" sz="2000" dirty="0"/>
              <a:t> o </a:t>
            </a:r>
            <a:r>
              <a:rPr lang="es-MX" sz="2000" i="1" dirty="0"/>
              <a:t>infestación</a:t>
            </a:r>
            <a:r>
              <a:rPr lang="es-MX" sz="2000" dirty="0"/>
              <a:t>, clínica o no, provocada por uno o varios agentes etiológicos de las </a:t>
            </a:r>
            <a:r>
              <a:rPr lang="es-MX" sz="2000" i="1" dirty="0"/>
              <a:t>enfermedades.</a:t>
            </a:r>
            <a:endParaRPr lang="es-MX" sz="2000" dirty="0"/>
          </a:p>
          <a:p>
            <a:pPr marL="0" indent="0" algn="just">
              <a:buNone/>
            </a:pPr>
            <a:endParaRPr lang="es-MX" sz="2000" b="1" i="1" dirty="0"/>
          </a:p>
          <a:p>
            <a:pPr marL="0" indent="0" algn="just">
              <a:buNone/>
            </a:pPr>
            <a:r>
              <a:rPr lang="es-MX" sz="2000" b="1" i="1" dirty="0"/>
              <a:t>Enfermedad emergente: </a:t>
            </a:r>
            <a:r>
              <a:rPr lang="es-MX" sz="2000" dirty="0"/>
              <a:t>designa una </a:t>
            </a:r>
            <a:r>
              <a:rPr lang="es-MX" sz="2000" i="1" dirty="0"/>
              <a:t>enfermedad</a:t>
            </a:r>
            <a:r>
              <a:rPr lang="es-MX" sz="2000" dirty="0"/>
              <a:t> grave recién identificada, de causa determinada o aún indeterminada, que puede ser propagada a y entre poblaciones, por medio del comercio de </a:t>
            </a:r>
            <a:r>
              <a:rPr lang="es-MX" sz="2000" i="1" dirty="0"/>
              <a:t>animales acuáticos</a:t>
            </a:r>
            <a:r>
              <a:rPr lang="es-MX" sz="2000" dirty="0"/>
              <a:t> y/o </a:t>
            </a:r>
            <a:r>
              <a:rPr lang="es-MX" sz="2000" i="1" dirty="0"/>
              <a:t>productos de animales acuáticos</a:t>
            </a:r>
            <a:r>
              <a:rPr lang="es-MX" sz="2000" dirty="0"/>
              <a:t>, por ejemplo.</a:t>
            </a:r>
            <a:endParaRPr lang="es-ES_tradnl" sz="2000" b="1" i="1" dirty="0"/>
          </a:p>
        </p:txBody>
      </p:sp>
    </p:spTree>
    <p:extLst>
      <p:ext uri="{BB962C8B-B14F-4D97-AF65-F5344CB8AC3E}">
        <p14:creationId xmlns:p14="http://schemas.microsoft.com/office/powerpoint/2010/main" val="2178330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i="1" dirty="0" smtClean="0"/>
              <a:t/>
            </a:r>
            <a:br>
              <a:rPr lang="es-ES" b="1" i="1" dirty="0" smtClean="0"/>
            </a:br>
            <a:r>
              <a:rPr lang="es-ES" b="1" i="1" dirty="0" smtClean="0"/>
              <a:t>Unidad 7. Enfermedades</a:t>
            </a: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33600" y="1600200"/>
            <a:ext cx="7924800" cy="4472006"/>
          </a:xfrm>
        </p:spPr>
        <p:txBody>
          <a:bodyPr/>
          <a:lstStyle/>
          <a:p>
            <a:pPr marL="0" indent="0" algn="just">
              <a:buNone/>
            </a:pPr>
            <a:r>
              <a:rPr lang="es-MX" sz="2000" b="1" i="1" dirty="0"/>
              <a:t>Foco de enfermedad: </a:t>
            </a:r>
            <a:r>
              <a:rPr lang="es-MX" sz="2000" dirty="0"/>
              <a:t>designa la aparición de una </a:t>
            </a:r>
            <a:r>
              <a:rPr lang="es-MX" sz="2000" i="1" dirty="0"/>
              <a:t>enfermedad</a:t>
            </a:r>
            <a:r>
              <a:rPr lang="es-MX" sz="2000" dirty="0"/>
              <a:t> en una población de </a:t>
            </a:r>
            <a:r>
              <a:rPr lang="es-MX" sz="2000" i="1" dirty="0"/>
              <a:t>animales acuáticos</a:t>
            </a:r>
            <a:r>
              <a:rPr lang="es-MX" sz="2000" dirty="0"/>
              <a:t>. </a:t>
            </a:r>
          </a:p>
          <a:p>
            <a:pPr marL="0" indent="0" algn="just">
              <a:buNone/>
            </a:pPr>
            <a:endParaRPr lang="es-MX" sz="2000" b="1" i="1" dirty="0"/>
          </a:p>
          <a:p>
            <a:pPr marL="0" indent="0" algn="just">
              <a:buNone/>
            </a:pPr>
            <a:r>
              <a:rPr lang="es-MX" sz="2000" b="1" i="1" dirty="0"/>
              <a:t>Foco importado: </a:t>
            </a:r>
            <a:r>
              <a:rPr lang="es-MX" sz="2000" dirty="0"/>
              <a:t>designa un </a:t>
            </a:r>
            <a:r>
              <a:rPr lang="es-MX" sz="2000" i="1" dirty="0"/>
              <a:t>foco de enfermedad</a:t>
            </a:r>
            <a:r>
              <a:rPr lang="es-MX" sz="2000" dirty="0"/>
              <a:t> introducido en un </a:t>
            </a:r>
            <a:r>
              <a:rPr lang="es-MX" sz="2000" i="1" dirty="0"/>
              <a:t>territorio</a:t>
            </a:r>
            <a:r>
              <a:rPr lang="es-MX" sz="2000" dirty="0"/>
              <a:t> por una importación procedente de otro país. </a:t>
            </a:r>
          </a:p>
          <a:p>
            <a:pPr marL="0" indent="0" algn="just">
              <a:buNone/>
            </a:pPr>
            <a:endParaRPr lang="es-MX" sz="2000" b="1" i="1" dirty="0"/>
          </a:p>
          <a:p>
            <a:pPr marL="0" indent="0" algn="just">
              <a:buNone/>
            </a:pPr>
            <a:r>
              <a:rPr lang="es-MX" sz="2000" b="1" i="1" dirty="0"/>
              <a:t>Gestión </a:t>
            </a:r>
            <a:r>
              <a:rPr lang="es-MX" sz="2000" b="1" i="1"/>
              <a:t>de riesgos: </a:t>
            </a:r>
            <a:r>
              <a:rPr lang="es-MX" sz="2000"/>
              <a:t>designa </a:t>
            </a:r>
            <a:r>
              <a:rPr lang="es-MX" sz="2000" dirty="0"/>
              <a:t>el proceso de identificación, selección y aplicación de las medidas que permiten reducir el nivel de </a:t>
            </a:r>
            <a:r>
              <a:rPr lang="es-MX" sz="2000" i="1" dirty="0"/>
              <a:t>riesgo</a:t>
            </a:r>
            <a:r>
              <a:rPr lang="es-MX" sz="2000" dirty="0"/>
              <a:t>.</a:t>
            </a:r>
            <a:endParaRPr lang="es-ES_tradnl" sz="2000" b="1" i="1" dirty="0"/>
          </a:p>
        </p:txBody>
      </p:sp>
    </p:spTree>
    <p:extLst>
      <p:ext uri="{BB962C8B-B14F-4D97-AF65-F5344CB8AC3E}">
        <p14:creationId xmlns:p14="http://schemas.microsoft.com/office/powerpoint/2010/main" val="180823938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1730</Words>
  <Application>Microsoft Macintosh PowerPoint</Application>
  <PresentationFormat>Panorámica</PresentationFormat>
  <Paragraphs>235</Paragraphs>
  <Slides>37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37</vt:i4>
      </vt:variant>
    </vt:vector>
  </HeadingPairs>
  <TitlesOfParts>
    <vt:vector size="42" baseType="lpstr">
      <vt:lpstr>Calibri</vt:lpstr>
      <vt:lpstr>Calibri Light</vt:lpstr>
      <vt:lpstr>Wingdings</vt:lpstr>
      <vt:lpstr>Arial</vt:lpstr>
      <vt:lpstr>Tema de Office</vt:lpstr>
      <vt:lpstr>Acuicultura</vt:lpstr>
      <vt:lpstr>ACUICULTURA “Enfermedades”</vt:lpstr>
      <vt:lpstr>Guía para su uso</vt:lpstr>
      <vt:lpstr>Índice</vt:lpstr>
      <vt:lpstr>Unidad 7. Enfermedades</vt:lpstr>
      <vt:lpstr> Unidad 7. Enfermedades </vt:lpstr>
      <vt:lpstr> Unidad 7. Enfermedades </vt:lpstr>
      <vt:lpstr> Unidad 7. Enfermedades </vt:lpstr>
      <vt:lpstr> Unidad 7. Enfermedades </vt:lpstr>
      <vt:lpstr>Unidad 7. Enfermedades</vt:lpstr>
      <vt:lpstr>Enfermedad</vt:lpstr>
      <vt:lpstr>Presentación de PowerPoint</vt:lpstr>
      <vt:lpstr>Actores</vt:lpstr>
      <vt:lpstr>Actores</vt:lpstr>
      <vt:lpstr>Actores</vt:lpstr>
      <vt:lpstr>Actores</vt:lpstr>
      <vt:lpstr>Presentación de PowerPoint</vt:lpstr>
      <vt:lpstr>Presentación de PowerPoint</vt:lpstr>
      <vt:lpstr>¿Cómo llegan las enfermedades?</vt:lpstr>
      <vt:lpstr>Barreras de protección de los animales acuáticos</vt:lpstr>
      <vt:lpstr>Prevención, diagnóstico y tratamiento</vt:lpstr>
      <vt:lpstr>Prevención</vt:lpstr>
      <vt:lpstr>Prevención</vt:lpstr>
      <vt:lpstr>Prevención</vt:lpstr>
      <vt:lpstr>Prevención</vt:lpstr>
      <vt:lpstr>Diagnóstico</vt:lpstr>
      <vt:lpstr>Diagnóstico</vt:lpstr>
      <vt:lpstr>Diagnóstico</vt:lpstr>
      <vt:lpstr>Tratamiento</vt:lpstr>
      <vt:lpstr>Preguntas antes de iniciar un tratamiento</vt:lpstr>
      <vt:lpstr>Inmersión</vt:lpstr>
      <vt:lpstr>Flujo</vt:lpstr>
      <vt:lpstr>Inmersión prolongada – Baños </vt:lpstr>
      <vt:lpstr>Inmersión prolongada – Indefinida</vt:lpstr>
      <vt:lpstr>Alimento</vt:lpstr>
      <vt:lpstr>Inyecciones</vt:lpstr>
      <vt:lpstr>Referencias</vt:lpstr>
    </vt:vector>
  </TitlesOfParts>
  <Company/>
  <LinksUpToDate>false</LinksUpToDate>
  <SharedDoc>false</SharedDoc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Acuicultura</dc:title>
  <dc:creator>Ivan Gallego Alarcon</dc:creator>
  <cp:lastModifiedBy>Ivan Gallego Alarcon</cp:lastModifiedBy>
  <cp:revision>24</cp:revision>
  <dcterms:created xsi:type="dcterms:W3CDTF">2016-10-03T03:12:45Z</dcterms:created>
  <dcterms:modified xsi:type="dcterms:W3CDTF">2016-10-10T19:05:32Z</dcterms:modified>
</cp:coreProperties>
</file>