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82" r:id="rId2"/>
    <p:sldId id="283" r:id="rId3"/>
    <p:sldId id="284" r:id="rId4"/>
    <p:sldId id="285" r:id="rId5"/>
    <p:sldId id="294" r:id="rId6"/>
    <p:sldId id="295" r:id="rId7"/>
    <p:sldId id="299" r:id="rId8"/>
    <p:sldId id="315" r:id="rId9"/>
    <p:sldId id="296" r:id="rId10"/>
    <p:sldId id="297" r:id="rId11"/>
    <p:sldId id="301" r:id="rId12"/>
    <p:sldId id="298" r:id="rId13"/>
    <p:sldId id="300" r:id="rId14"/>
    <p:sldId id="302" r:id="rId15"/>
    <p:sldId id="309" r:id="rId16"/>
    <p:sldId id="310" r:id="rId17"/>
    <p:sldId id="311" r:id="rId18"/>
    <p:sldId id="312" r:id="rId19"/>
    <p:sldId id="313" r:id="rId20"/>
    <p:sldId id="314" r:id="rId21"/>
    <p:sldId id="316" r:id="rId22"/>
    <p:sldId id="320" r:id="rId23"/>
    <p:sldId id="321" r:id="rId24"/>
    <p:sldId id="322" r:id="rId25"/>
    <p:sldId id="318" r:id="rId26"/>
    <p:sldId id="319" r:id="rId27"/>
    <p:sldId id="323" r:id="rId28"/>
    <p:sldId id="324" r:id="rId29"/>
    <p:sldId id="325" r:id="rId30"/>
    <p:sldId id="293" r:id="rId31"/>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37"/>
    <p:restoredTop sz="94628"/>
  </p:normalViewPr>
  <p:slideViewPr>
    <p:cSldViewPr snapToGrid="0" snapToObjects="1">
      <p:cViewPr varScale="1">
        <p:scale>
          <a:sx n="169" d="100"/>
          <a:sy n="169" d="100"/>
        </p:scale>
        <p:origin x="200" y="736"/>
      </p:cViewPr>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0B2595-796B-48A6-95D1-1842E8F9500B}"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es-MX"/>
        </a:p>
      </dgm:t>
    </dgm:pt>
    <dgm:pt modelId="{E1AAC68F-A650-4AD1-8408-7758DDDD9C7E}">
      <dgm:prSet phldrT="[Texto]"/>
      <dgm:spPr/>
      <dgm:t>
        <a:bodyPr/>
        <a:lstStyle/>
        <a:p>
          <a:r>
            <a:rPr lang="es-MX" dirty="0" smtClean="0"/>
            <a:t>Ejes </a:t>
          </a:r>
          <a:endParaRPr lang="es-MX" dirty="0"/>
        </a:p>
      </dgm:t>
    </dgm:pt>
    <dgm:pt modelId="{6D212EED-5453-460D-AA4B-99F20AC9DE5E}" type="parTrans" cxnId="{424699E2-C8B3-4318-BD84-084A00CD96E5}">
      <dgm:prSet/>
      <dgm:spPr/>
      <dgm:t>
        <a:bodyPr/>
        <a:lstStyle/>
        <a:p>
          <a:endParaRPr lang="es-MX"/>
        </a:p>
      </dgm:t>
    </dgm:pt>
    <dgm:pt modelId="{CF848124-5782-46F1-A0F4-6652697C7DFC}" type="sibTrans" cxnId="{424699E2-C8B3-4318-BD84-084A00CD96E5}">
      <dgm:prSet/>
      <dgm:spPr/>
      <dgm:t>
        <a:bodyPr/>
        <a:lstStyle/>
        <a:p>
          <a:endParaRPr lang="es-MX"/>
        </a:p>
      </dgm:t>
    </dgm:pt>
    <dgm:pt modelId="{977AAC70-4282-4A57-A29A-83DBCC61AC22}">
      <dgm:prSet phldrT="[Texto]"/>
      <dgm:spPr/>
      <dgm:t>
        <a:bodyPr/>
        <a:lstStyle/>
        <a:p>
          <a:r>
            <a:rPr lang="es-MX" dirty="0" smtClean="0">
              <a:hlinkClick xmlns:r="http://schemas.openxmlformats.org/officeDocument/2006/relationships" r:id="" action="ppaction://noaction"/>
            </a:rPr>
            <a:t>Nocional</a:t>
          </a:r>
          <a:r>
            <a:rPr lang="es-MX" dirty="0" smtClean="0"/>
            <a:t> </a:t>
          </a:r>
          <a:endParaRPr lang="es-MX" dirty="0"/>
        </a:p>
      </dgm:t>
    </dgm:pt>
    <dgm:pt modelId="{249294B0-0381-41FC-B1EB-99626DEE5810}" type="parTrans" cxnId="{58346EB6-25BF-4F35-9AA4-D16564CBAC8B}">
      <dgm:prSet/>
      <dgm:spPr/>
      <dgm:t>
        <a:bodyPr/>
        <a:lstStyle/>
        <a:p>
          <a:endParaRPr lang="es-MX"/>
        </a:p>
      </dgm:t>
    </dgm:pt>
    <dgm:pt modelId="{9BC3C500-921C-47DA-B26B-768DE4709C41}" type="sibTrans" cxnId="{58346EB6-25BF-4F35-9AA4-D16564CBAC8B}">
      <dgm:prSet/>
      <dgm:spPr/>
      <dgm:t>
        <a:bodyPr/>
        <a:lstStyle/>
        <a:p>
          <a:endParaRPr lang="es-MX"/>
        </a:p>
      </dgm:t>
    </dgm:pt>
    <dgm:pt modelId="{7933BC49-00EC-42E6-90AF-5C35A90996AA}">
      <dgm:prSet phldrT="[Texto]"/>
      <dgm:spPr/>
      <dgm:t>
        <a:bodyPr/>
        <a:lstStyle/>
        <a:p>
          <a:r>
            <a:rPr lang="es-MX" dirty="0" smtClean="0">
              <a:hlinkClick xmlns:r="http://schemas.openxmlformats.org/officeDocument/2006/relationships" r:id="" action="ppaction://noaction"/>
            </a:rPr>
            <a:t>Categorial</a:t>
          </a:r>
          <a:r>
            <a:rPr lang="es-MX" dirty="0" smtClean="0"/>
            <a:t> </a:t>
          </a:r>
          <a:endParaRPr lang="es-MX" dirty="0"/>
        </a:p>
      </dgm:t>
    </dgm:pt>
    <dgm:pt modelId="{2618DA1A-0225-4F6E-91A8-4DBDA14049F9}" type="parTrans" cxnId="{880272D8-35AB-4B5B-AF0A-CD5647E7AB68}">
      <dgm:prSet/>
      <dgm:spPr/>
      <dgm:t>
        <a:bodyPr/>
        <a:lstStyle/>
        <a:p>
          <a:endParaRPr lang="es-MX"/>
        </a:p>
      </dgm:t>
    </dgm:pt>
    <dgm:pt modelId="{453205A1-1291-421C-9173-0DBFDF76D760}" type="sibTrans" cxnId="{880272D8-35AB-4B5B-AF0A-CD5647E7AB68}">
      <dgm:prSet/>
      <dgm:spPr/>
      <dgm:t>
        <a:bodyPr/>
        <a:lstStyle/>
        <a:p>
          <a:endParaRPr lang="es-MX"/>
        </a:p>
      </dgm:t>
    </dgm:pt>
    <dgm:pt modelId="{1274C66C-194F-48FD-A788-9CC726ABC352}">
      <dgm:prSet phldrT="[Texto]"/>
      <dgm:spPr/>
      <dgm:t>
        <a:bodyPr/>
        <a:lstStyle/>
        <a:p>
          <a:r>
            <a:rPr lang="es-MX" dirty="0" smtClean="0"/>
            <a:t>Diferenciación </a:t>
          </a:r>
          <a:endParaRPr lang="es-MX" dirty="0"/>
        </a:p>
      </dgm:t>
    </dgm:pt>
    <dgm:pt modelId="{F33877CB-9D0C-434D-89EA-863C39A62827}" type="parTrans" cxnId="{383F46CA-8F60-4878-B7C1-A4E62049BCBB}">
      <dgm:prSet/>
      <dgm:spPr/>
      <dgm:t>
        <a:bodyPr/>
        <a:lstStyle/>
        <a:p>
          <a:endParaRPr lang="es-MX"/>
        </a:p>
      </dgm:t>
    </dgm:pt>
    <dgm:pt modelId="{B5DFBF79-7C52-45F5-82C2-D72F11932FE2}" type="sibTrans" cxnId="{383F46CA-8F60-4878-B7C1-A4E62049BCBB}">
      <dgm:prSet/>
      <dgm:spPr/>
      <dgm:t>
        <a:bodyPr/>
        <a:lstStyle/>
        <a:p>
          <a:endParaRPr lang="es-MX"/>
        </a:p>
      </dgm:t>
    </dgm:pt>
    <dgm:pt modelId="{FCC62E63-EA47-441D-BBEF-C369903AAB56}">
      <dgm:prSet phldrT="[Texto]"/>
      <dgm:spPr/>
      <dgm:t>
        <a:bodyPr/>
        <a:lstStyle/>
        <a:p>
          <a:r>
            <a:rPr lang="es-MX" dirty="0" smtClean="0"/>
            <a:t>Ejemplificación </a:t>
          </a:r>
          <a:endParaRPr lang="es-MX" dirty="0"/>
        </a:p>
      </dgm:t>
    </dgm:pt>
    <dgm:pt modelId="{260D4740-9377-4974-B11F-EADBD91BA37B}" type="parTrans" cxnId="{444ED68C-4556-42D8-AD8F-A150444426BF}">
      <dgm:prSet/>
      <dgm:spPr/>
      <dgm:t>
        <a:bodyPr/>
        <a:lstStyle/>
        <a:p>
          <a:endParaRPr lang="es-MX"/>
        </a:p>
      </dgm:t>
    </dgm:pt>
    <dgm:pt modelId="{694B8CBC-FB30-48E4-9ADB-7DDF287E5CAA}" type="sibTrans" cxnId="{444ED68C-4556-42D8-AD8F-A150444426BF}">
      <dgm:prSet/>
      <dgm:spPr/>
      <dgm:t>
        <a:bodyPr/>
        <a:lstStyle/>
        <a:p>
          <a:endParaRPr lang="es-MX"/>
        </a:p>
      </dgm:t>
    </dgm:pt>
    <dgm:pt modelId="{5C3E76F5-A1FF-49BE-9CFE-946B6C044E67}">
      <dgm:prSet/>
      <dgm:spPr/>
      <dgm:t>
        <a:bodyPr/>
        <a:lstStyle/>
        <a:p>
          <a:r>
            <a:rPr lang="es-MX" dirty="0" smtClean="0"/>
            <a:t>Caracterización </a:t>
          </a:r>
          <a:endParaRPr lang="es-MX" dirty="0"/>
        </a:p>
      </dgm:t>
    </dgm:pt>
    <dgm:pt modelId="{7FECD479-A55A-4AD5-AE6C-584004E87D66}" type="parTrans" cxnId="{CFA98A94-56A6-4558-B369-0990CE11710A}">
      <dgm:prSet/>
      <dgm:spPr/>
      <dgm:t>
        <a:bodyPr/>
        <a:lstStyle/>
        <a:p>
          <a:endParaRPr lang="es-MX"/>
        </a:p>
      </dgm:t>
    </dgm:pt>
    <dgm:pt modelId="{B4730B90-07CE-4D53-95D7-55D70D488086}" type="sibTrans" cxnId="{CFA98A94-56A6-4558-B369-0990CE11710A}">
      <dgm:prSet/>
      <dgm:spPr/>
      <dgm:t>
        <a:bodyPr/>
        <a:lstStyle/>
        <a:p>
          <a:endParaRPr lang="es-MX"/>
        </a:p>
      </dgm:t>
    </dgm:pt>
    <dgm:pt modelId="{779A7DA3-3C5B-4393-BF15-AE11D06A5B0A}">
      <dgm:prSet/>
      <dgm:spPr/>
      <dgm:t>
        <a:bodyPr/>
        <a:lstStyle/>
        <a:p>
          <a:r>
            <a:rPr lang="es-MX" dirty="0" smtClean="0"/>
            <a:t>Subdivisión </a:t>
          </a:r>
          <a:endParaRPr lang="es-MX" dirty="0"/>
        </a:p>
      </dgm:t>
    </dgm:pt>
    <dgm:pt modelId="{F1F1CD76-B86F-4A65-AA7D-4436E26CFA82}" type="parTrans" cxnId="{F23D7FEB-F731-487F-914D-641534DDB53A}">
      <dgm:prSet/>
      <dgm:spPr/>
      <dgm:t>
        <a:bodyPr/>
        <a:lstStyle/>
        <a:p>
          <a:endParaRPr lang="es-MX"/>
        </a:p>
      </dgm:t>
    </dgm:pt>
    <dgm:pt modelId="{D612FA14-6A71-49AF-8EAE-818591434C5F}" type="sibTrans" cxnId="{F23D7FEB-F731-487F-914D-641534DDB53A}">
      <dgm:prSet/>
      <dgm:spPr/>
      <dgm:t>
        <a:bodyPr/>
        <a:lstStyle/>
        <a:p>
          <a:endParaRPr lang="es-MX"/>
        </a:p>
      </dgm:t>
    </dgm:pt>
    <dgm:pt modelId="{265A4E5F-8D17-4786-B819-5E000F3BFEC3}">
      <dgm:prSet/>
      <dgm:spPr/>
      <dgm:t>
        <a:bodyPr/>
        <a:lstStyle/>
        <a:p>
          <a:r>
            <a:rPr lang="es-MX" dirty="0" smtClean="0"/>
            <a:t>Vinculación </a:t>
          </a:r>
          <a:endParaRPr lang="es-MX" dirty="0"/>
        </a:p>
      </dgm:t>
    </dgm:pt>
    <dgm:pt modelId="{8B5CFD9B-E5B9-4870-BFCE-1A134E4F67A0}" type="parTrans" cxnId="{8F74F06C-DC17-4A5A-896B-88A94A50C558}">
      <dgm:prSet/>
      <dgm:spPr/>
      <dgm:t>
        <a:bodyPr/>
        <a:lstStyle/>
        <a:p>
          <a:endParaRPr lang="es-MX"/>
        </a:p>
      </dgm:t>
    </dgm:pt>
    <dgm:pt modelId="{7F6E081D-A92E-4F16-8B9F-08B3055E139C}" type="sibTrans" cxnId="{8F74F06C-DC17-4A5A-896B-88A94A50C558}">
      <dgm:prSet/>
      <dgm:spPr/>
      <dgm:t>
        <a:bodyPr/>
        <a:lstStyle/>
        <a:p>
          <a:endParaRPr lang="es-MX"/>
        </a:p>
      </dgm:t>
    </dgm:pt>
    <dgm:pt modelId="{DF4858A0-2A34-4A61-8DEB-E94D0F81CA3D}" type="pres">
      <dgm:prSet presAssocID="{2D0B2595-796B-48A6-95D1-1842E8F9500B}" presName="cycle" presStyleCnt="0">
        <dgm:presLayoutVars>
          <dgm:chMax val="1"/>
          <dgm:dir/>
          <dgm:animLvl val="ctr"/>
          <dgm:resizeHandles val="exact"/>
        </dgm:presLayoutVars>
      </dgm:prSet>
      <dgm:spPr/>
      <dgm:t>
        <a:bodyPr/>
        <a:lstStyle/>
        <a:p>
          <a:endParaRPr lang="es-MX"/>
        </a:p>
      </dgm:t>
    </dgm:pt>
    <dgm:pt modelId="{DDB380F3-05F0-40A1-BDFC-01B82B82E886}" type="pres">
      <dgm:prSet presAssocID="{E1AAC68F-A650-4AD1-8408-7758DDDD9C7E}" presName="centerShape" presStyleLbl="node0" presStyleIdx="0" presStyleCnt="1"/>
      <dgm:spPr/>
      <dgm:t>
        <a:bodyPr/>
        <a:lstStyle/>
        <a:p>
          <a:endParaRPr lang="es-MX"/>
        </a:p>
      </dgm:t>
    </dgm:pt>
    <dgm:pt modelId="{1734D426-126F-4B4F-923F-BA259D6C3A8A}" type="pres">
      <dgm:prSet presAssocID="{249294B0-0381-41FC-B1EB-99626DEE5810}" presName="Name9" presStyleLbl="parChTrans1D2" presStyleIdx="0" presStyleCnt="7"/>
      <dgm:spPr/>
      <dgm:t>
        <a:bodyPr/>
        <a:lstStyle/>
        <a:p>
          <a:endParaRPr lang="es-MX"/>
        </a:p>
      </dgm:t>
    </dgm:pt>
    <dgm:pt modelId="{AB401C67-5429-4404-AC11-541749F7015B}" type="pres">
      <dgm:prSet presAssocID="{249294B0-0381-41FC-B1EB-99626DEE5810}" presName="connTx" presStyleLbl="parChTrans1D2" presStyleIdx="0" presStyleCnt="7"/>
      <dgm:spPr/>
      <dgm:t>
        <a:bodyPr/>
        <a:lstStyle/>
        <a:p>
          <a:endParaRPr lang="es-MX"/>
        </a:p>
      </dgm:t>
    </dgm:pt>
    <dgm:pt modelId="{37046D88-8779-4BFD-992B-565498DA1880}" type="pres">
      <dgm:prSet presAssocID="{977AAC70-4282-4A57-A29A-83DBCC61AC22}" presName="node" presStyleLbl="node1" presStyleIdx="0" presStyleCnt="7">
        <dgm:presLayoutVars>
          <dgm:bulletEnabled val="1"/>
        </dgm:presLayoutVars>
      </dgm:prSet>
      <dgm:spPr/>
      <dgm:t>
        <a:bodyPr/>
        <a:lstStyle/>
        <a:p>
          <a:endParaRPr lang="es-MX"/>
        </a:p>
      </dgm:t>
    </dgm:pt>
    <dgm:pt modelId="{D83A5690-1BAA-4586-A3A8-186F78AD49D7}" type="pres">
      <dgm:prSet presAssocID="{2618DA1A-0225-4F6E-91A8-4DBDA14049F9}" presName="Name9" presStyleLbl="parChTrans1D2" presStyleIdx="1" presStyleCnt="7"/>
      <dgm:spPr/>
      <dgm:t>
        <a:bodyPr/>
        <a:lstStyle/>
        <a:p>
          <a:endParaRPr lang="es-MX"/>
        </a:p>
      </dgm:t>
    </dgm:pt>
    <dgm:pt modelId="{89568F10-3B5A-4D0B-93D3-2CE420EA02C7}" type="pres">
      <dgm:prSet presAssocID="{2618DA1A-0225-4F6E-91A8-4DBDA14049F9}" presName="connTx" presStyleLbl="parChTrans1D2" presStyleIdx="1" presStyleCnt="7"/>
      <dgm:spPr/>
      <dgm:t>
        <a:bodyPr/>
        <a:lstStyle/>
        <a:p>
          <a:endParaRPr lang="es-MX"/>
        </a:p>
      </dgm:t>
    </dgm:pt>
    <dgm:pt modelId="{7B94954E-AFC7-4BA3-903D-4D3494A0B4BD}" type="pres">
      <dgm:prSet presAssocID="{7933BC49-00EC-42E6-90AF-5C35A90996AA}" presName="node" presStyleLbl="node1" presStyleIdx="1" presStyleCnt="7">
        <dgm:presLayoutVars>
          <dgm:bulletEnabled val="1"/>
        </dgm:presLayoutVars>
      </dgm:prSet>
      <dgm:spPr/>
      <dgm:t>
        <a:bodyPr/>
        <a:lstStyle/>
        <a:p>
          <a:endParaRPr lang="es-MX"/>
        </a:p>
      </dgm:t>
    </dgm:pt>
    <dgm:pt modelId="{FDB4C34A-4B4D-447D-8E16-DC2E30F73E78}" type="pres">
      <dgm:prSet presAssocID="{F33877CB-9D0C-434D-89EA-863C39A62827}" presName="Name9" presStyleLbl="parChTrans1D2" presStyleIdx="2" presStyleCnt="7"/>
      <dgm:spPr/>
      <dgm:t>
        <a:bodyPr/>
        <a:lstStyle/>
        <a:p>
          <a:endParaRPr lang="es-MX"/>
        </a:p>
      </dgm:t>
    </dgm:pt>
    <dgm:pt modelId="{E73EED25-A52D-4B1A-8399-800F622833D9}" type="pres">
      <dgm:prSet presAssocID="{F33877CB-9D0C-434D-89EA-863C39A62827}" presName="connTx" presStyleLbl="parChTrans1D2" presStyleIdx="2" presStyleCnt="7"/>
      <dgm:spPr/>
      <dgm:t>
        <a:bodyPr/>
        <a:lstStyle/>
        <a:p>
          <a:endParaRPr lang="es-MX"/>
        </a:p>
      </dgm:t>
    </dgm:pt>
    <dgm:pt modelId="{0FCB0651-38B0-4ADD-8E7A-38AD8B803EFC}" type="pres">
      <dgm:prSet presAssocID="{1274C66C-194F-48FD-A788-9CC726ABC352}" presName="node" presStyleLbl="node1" presStyleIdx="2" presStyleCnt="7">
        <dgm:presLayoutVars>
          <dgm:bulletEnabled val="1"/>
        </dgm:presLayoutVars>
      </dgm:prSet>
      <dgm:spPr/>
      <dgm:t>
        <a:bodyPr/>
        <a:lstStyle/>
        <a:p>
          <a:endParaRPr lang="es-MX"/>
        </a:p>
      </dgm:t>
    </dgm:pt>
    <dgm:pt modelId="{3C350277-0851-417A-8FEC-123934D873C8}" type="pres">
      <dgm:prSet presAssocID="{260D4740-9377-4974-B11F-EADBD91BA37B}" presName="Name9" presStyleLbl="parChTrans1D2" presStyleIdx="3" presStyleCnt="7"/>
      <dgm:spPr/>
      <dgm:t>
        <a:bodyPr/>
        <a:lstStyle/>
        <a:p>
          <a:endParaRPr lang="es-MX"/>
        </a:p>
      </dgm:t>
    </dgm:pt>
    <dgm:pt modelId="{EE06C4CF-B7F4-49FE-98A6-7B7BFB26BA9F}" type="pres">
      <dgm:prSet presAssocID="{260D4740-9377-4974-B11F-EADBD91BA37B}" presName="connTx" presStyleLbl="parChTrans1D2" presStyleIdx="3" presStyleCnt="7"/>
      <dgm:spPr/>
      <dgm:t>
        <a:bodyPr/>
        <a:lstStyle/>
        <a:p>
          <a:endParaRPr lang="es-MX"/>
        </a:p>
      </dgm:t>
    </dgm:pt>
    <dgm:pt modelId="{6BFB26EB-B117-49AA-B01D-800FCB1AAF23}" type="pres">
      <dgm:prSet presAssocID="{FCC62E63-EA47-441D-BBEF-C369903AAB56}" presName="node" presStyleLbl="node1" presStyleIdx="3" presStyleCnt="7">
        <dgm:presLayoutVars>
          <dgm:bulletEnabled val="1"/>
        </dgm:presLayoutVars>
      </dgm:prSet>
      <dgm:spPr/>
      <dgm:t>
        <a:bodyPr/>
        <a:lstStyle/>
        <a:p>
          <a:endParaRPr lang="es-MX"/>
        </a:p>
      </dgm:t>
    </dgm:pt>
    <dgm:pt modelId="{C565B86E-D173-42FF-B3D1-EB6790426A51}" type="pres">
      <dgm:prSet presAssocID="{7FECD479-A55A-4AD5-AE6C-584004E87D66}" presName="Name9" presStyleLbl="parChTrans1D2" presStyleIdx="4" presStyleCnt="7"/>
      <dgm:spPr/>
      <dgm:t>
        <a:bodyPr/>
        <a:lstStyle/>
        <a:p>
          <a:endParaRPr lang="es-MX"/>
        </a:p>
      </dgm:t>
    </dgm:pt>
    <dgm:pt modelId="{8E2CC90A-A876-4648-8759-26309FA1BBCF}" type="pres">
      <dgm:prSet presAssocID="{7FECD479-A55A-4AD5-AE6C-584004E87D66}" presName="connTx" presStyleLbl="parChTrans1D2" presStyleIdx="4" presStyleCnt="7"/>
      <dgm:spPr/>
      <dgm:t>
        <a:bodyPr/>
        <a:lstStyle/>
        <a:p>
          <a:endParaRPr lang="es-MX"/>
        </a:p>
      </dgm:t>
    </dgm:pt>
    <dgm:pt modelId="{B5CC6792-EDFF-41CF-A437-2551285D0F4C}" type="pres">
      <dgm:prSet presAssocID="{5C3E76F5-A1FF-49BE-9CFE-946B6C044E67}" presName="node" presStyleLbl="node1" presStyleIdx="4" presStyleCnt="7">
        <dgm:presLayoutVars>
          <dgm:bulletEnabled val="1"/>
        </dgm:presLayoutVars>
      </dgm:prSet>
      <dgm:spPr/>
      <dgm:t>
        <a:bodyPr/>
        <a:lstStyle/>
        <a:p>
          <a:endParaRPr lang="es-MX"/>
        </a:p>
      </dgm:t>
    </dgm:pt>
    <dgm:pt modelId="{A76E6B98-0633-4DF4-92E3-76D7D9E0B13B}" type="pres">
      <dgm:prSet presAssocID="{F1F1CD76-B86F-4A65-AA7D-4436E26CFA82}" presName="Name9" presStyleLbl="parChTrans1D2" presStyleIdx="5" presStyleCnt="7"/>
      <dgm:spPr/>
      <dgm:t>
        <a:bodyPr/>
        <a:lstStyle/>
        <a:p>
          <a:endParaRPr lang="es-MX"/>
        </a:p>
      </dgm:t>
    </dgm:pt>
    <dgm:pt modelId="{15FCD8F3-6571-4E54-A20E-D4F50B8D665D}" type="pres">
      <dgm:prSet presAssocID="{F1F1CD76-B86F-4A65-AA7D-4436E26CFA82}" presName="connTx" presStyleLbl="parChTrans1D2" presStyleIdx="5" presStyleCnt="7"/>
      <dgm:spPr/>
      <dgm:t>
        <a:bodyPr/>
        <a:lstStyle/>
        <a:p>
          <a:endParaRPr lang="es-MX"/>
        </a:p>
      </dgm:t>
    </dgm:pt>
    <dgm:pt modelId="{FAEBB758-CE97-46BD-949B-06B3DEE8614B}" type="pres">
      <dgm:prSet presAssocID="{779A7DA3-3C5B-4393-BF15-AE11D06A5B0A}" presName="node" presStyleLbl="node1" presStyleIdx="5" presStyleCnt="7">
        <dgm:presLayoutVars>
          <dgm:bulletEnabled val="1"/>
        </dgm:presLayoutVars>
      </dgm:prSet>
      <dgm:spPr/>
      <dgm:t>
        <a:bodyPr/>
        <a:lstStyle/>
        <a:p>
          <a:endParaRPr lang="es-MX"/>
        </a:p>
      </dgm:t>
    </dgm:pt>
    <dgm:pt modelId="{5CA53ECB-3AD1-43E2-902D-C5D1424643F5}" type="pres">
      <dgm:prSet presAssocID="{8B5CFD9B-E5B9-4870-BFCE-1A134E4F67A0}" presName="Name9" presStyleLbl="parChTrans1D2" presStyleIdx="6" presStyleCnt="7"/>
      <dgm:spPr/>
      <dgm:t>
        <a:bodyPr/>
        <a:lstStyle/>
        <a:p>
          <a:endParaRPr lang="es-MX"/>
        </a:p>
      </dgm:t>
    </dgm:pt>
    <dgm:pt modelId="{333CE4B9-8228-4B1E-A333-F343D924FFB7}" type="pres">
      <dgm:prSet presAssocID="{8B5CFD9B-E5B9-4870-BFCE-1A134E4F67A0}" presName="connTx" presStyleLbl="parChTrans1D2" presStyleIdx="6" presStyleCnt="7"/>
      <dgm:spPr/>
      <dgm:t>
        <a:bodyPr/>
        <a:lstStyle/>
        <a:p>
          <a:endParaRPr lang="es-MX"/>
        </a:p>
      </dgm:t>
    </dgm:pt>
    <dgm:pt modelId="{F8B4E88E-69E4-4DB4-8B42-6F23F91986A1}" type="pres">
      <dgm:prSet presAssocID="{265A4E5F-8D17-4786-B819-5E000F3BFEC3}" presName="node" presStyleLbl="node1" presStyleIdx="6" presStyleCnt="7">
        <dgm:presLayoutVars>
          <dgm:bulletEnabled val="1"/>
        </dgm:presLayoutVars>
      </dgm:prSet>
      <dgm:spPr/>
      <dgm:t>
        <a:bodyPr/>
        <a:lstStyle/>
        <a:p>
          <a:endParaRPr lang="es-MX"/>
        </a:p>
      </dgm:t>
    </dgm:pt>
  </dgm:ptLst>
  <dgm:cxnLst>
    <dgm:cxn modelId="{86B2E0F3-266A-EA48-A2FF-59DEBB82FD23}" type="presOf" srcId="{7FECD479-A55A-4AD5-AE6C-584004E87D66}" destId="{C565B86E-D173-42FF-B3D1-EB6790426A51}" srcOrd="0" destOrd="0" presId="urn:microsoft.com/office/officeart/2005/8/layout/radial1"/>
    <dgm:cxn modelId="{D95A424A-2BF9-E34F-88E0-A9232803EA93}" type="presOf" srcId="{260D4740-9377-4974-B11F-EADBD91BA37B}" destId="{EE06C4CF-B7F4-49FE-98A6-7B7BFB26BA9F}" srcOrd="1" destOrd="0" presId="urn:microsoft.com/office/officeart/2005/8/layout/radial1"/>
    <dgm:cxn modelId="{D63DC6C6-82D7-1F4C-81E3-95F2FB31187B}" type="presOf" srcId="{F33877CB-9D0C-434D-89EA-863C39A62827}" destId="{E73EED25-A52D-4B1A-8399-800F622833D9}" srcOrd="1" destOrd="0" presId="urn:microsoft.com/office/officeart/2005/8/layout/radial1"/>
    <dgm:cxn modelId="{83C713E2-C7C8-1D48-8F1B-E60305B80AAC}" type="presOf" srcId="{7FECD479-A55A-4AD5-AE6C-584004E87D66}" destId="{8E2CC90A-A876-4648-8759-26309FA1BBCF}" srcOrd="1" destOrd="0" presId="urn:microsoft.com/office/officeart/2005/8/layout/radial1"/>
    <dgm:cxn modelId="{E98B7475-9580-A34A-A8CD-2A09C3C8DC8E}" type="presOf" srcId="{977AAC70-4282-4A57-A29A-83DBCC61AC22}" destId="{37046D88-8779-4BFD-992B-565498DA1880}" srcOrd="0" destOrd="0" presId="urn:microsoft.com/office/officeart/2005/8/layout/radial1"/>
    <dgm:cxn modelId="{0D304608-45AB-5E49-91BA-7A0F1F26FDAF}" type="presOf" srcId="{260D4740-9377-4974-B11F-EADBD91BA37B}" destId="{3C350277-0851-417A-8FEC-123934D873C8}" srcOrd="0" destOrd="0" presId="urn:microsoft.com/office/officeart/2005/8/layout/radial1"/>
    <dgm:cxn modelId="{413A1A8A-E861-964B-9388-22F99D5778A2}" type="presOf" srcId="{2618DA1A-0225-4F6E-91A8-4DBDA14049F9}" destId="{D83A5690-1BAA-4586-A3A8-186F78AD49D7}" srcOrd="0" destOrd="0" presId="urn:microsoft.com/office/officeart/2005/8/layout/radial1"/>
    <dgm:cxn modelId="{58346EB6-25BF-4F35-9AA4-D16564CBAC8B}" srcId="{E1AAC68F-A650-4AD1-8408-7758DDDD9C7E}" destId="{977AAC70-4282-4A57-A29A-83DBCC61AC22}" srcOrd="0" destOrd="0" parTransId="{249294B0-0381-41FC-B1EB-99626DEE5810}" sibTransId="{9BC3C500-921C-47DA-B26B-768DE4709C41}"/>
    <dgm:cxn modelId="{880272D8-35AB-4B5B-AF0A-CD5647E7AB68}" srcId="{E1AAC68F-A650-4AD1-8408-7758DDDD9C7E}" destId="{7933BC49-00EC-42E6-90AF-5C35A90996AA}" srcOrd="1" destOrd="0" parTransId="{2618DA1A-0225-4F6E-91A8-4DBDA14049F9}" sibTransId="{453205A1-1291-421C-9173-0DBFDF76D760}"/>
    <dgm:cxn modelId="{A9E54727-8EA3-1B47-A936-99AF4D448117}" type="presOf" srcId="{2618DA1A-0225-4F6E-91A8-4DBDA14049F9}" destId="{89568F10-3B5A-4D0B-93D3-2CE420EA02C7}" srcOrd="1" destOrd="0" presId="urn:microsoft.com/office/officeart/2005/8/layout/radial1"/>
    <dgm:cxn modelId="{998E2FD3-F667-CF4E-A996-5B9F4097527E}" type="presOf" srcId="{779A7DA3-3C5B-4393-BF15-AE11D06A5B0A}" destId="{FAEBB758-CE97-46BD-949B-06B3DEE8614B}" srcOrd="0" destOrd="0" presId="urn:microsoft.com/office/officeart/2005/8/layout/radial1"/>
    <dgm:cxn modelId="{444ED68C-4556-42D8-AD8F-A150444426BF}" srcId="{E1AAC68F-A650-4AD1-8408-7758DDDD9C7E}" destId="{FCC62E63-EA47-441D-BBEF-C369903AAB56}" srcOrd="3" destOrd="0" parTransId="{260D4740-9377-4974-B11F-EADBD91BA37B}" sibTransId="{694B8CBC-FB30-48E4-9ADB-7DDF287E5CAA}"/>
    <dgm:cxn modelId="{DB1292A8-9269-A548-A28F-4EEA9AE14330}" type="presOf" srcId="{FCC62E63-EA47-441D-BBEF-C369903AAB56}" destId="{6BFB26EB-B117-49AA-B01D-800FCB1AAF23}" srcOrd="0" destOrd="0" presId="urn:microsoft.com/office/officeart/2005/8/layout/radial1"/>
    <dgm:cxn modelId="{F23D7FEB-F731-487F-914D-641534DDB53A}" srcId="{E1AAC68F-A650-4AD1-8408-7758DDDD9C7E}" destId="{779A7DA3-3C5B-4393-BF15-AE11D06A5B0A}" srcOrd="5" destOrd="0" parTransId="{F1F1CD76-B86F-4A65-AA7D-4436E26CFA82}" sibTransId="{D612FA14-6A71-49AF-8EAE-818591434C5F}"/>
    <dgm:cxn modelId="{2CCF0538-0146-584D-9236-B4F48CFDDC5A}" type="presOf" srcId="{F33877CB-9D0C-434D-89EA-863C39A62827}" destId="{FDB4C34A-4B4D-447D-8E16-DC2E30F73E78}" srcOrd="0" destOrd="0" presId="urn:microsoft.com/office/officeart/2005/8/layout/radial1"/>
    <dgm:cxn modelId="{2B696DD2-2C34-9449-9CE3-EC66C234B533}" type="presOf" srcId="{8B5CFD9B-E5B9-4870-BFCE-1A134E4F67A0}" destId="{5CA53ECB-3AD1-43E2-902D-C5D1424643F5}" srcOrd="0" destOrd="0" presId="urn:microsoft.com/office/officeart/2005/8/layout/radial1"/>
    <dgm:cxn modelId="{DEFC74EA-BD4A-8247-9FED-64E31B58E85B}" type="presOf" srcId="{E1AAC68F-A650-4AD1-8408-7758DDDD9C7E}" destId="{DDB380F3-05F0-40A1-BDFC-01B82B82E886}" srcOrd="0" destOrd="0" presId="urn:microsoft.com/office/officeart/2005/8/layout/radial1"/>
    <dgm:cxn modelId="{8F74F06C-DC17-4A5A-896B-88A94A50C558}" srcId="{E1AAC68F-A650-4AD1-8408-7758DDDD9C7E}" destId="{265A4E5F-8D17-4786-B819-5E000F3BFEC3}" srcOrd="6" destOrd="0" parTransId="{8B5CFD9B-E5B9-4870-BFCE-1A134E4F67A0}" sibTransId="{7F6E081D-A92E-4F16-8B9F-08B3055E139C}"/>
    <dgm:cxn modelId="{383F46CA-8F60-4878-B7C1-A4E62049BCBB}" srcId="{E1AAC68F-A650-4AD1-8408-7758DDDD9C7E}" destId="{1274C66C-194F-48FD-A788-9CC726ABC352}" srcOrd="2" destOrd="0" parTransId="{F33877CB-9D0C-434D-89EA-863C39A62827}" sibTransId="{B5DFBF79-7C52-45F5-82C2-D72F11932FE2}"/>
    <dgm:cxn modelId="{3CA58624-FAB5-7343-A4BA-7C62CDB3E844}" type="presOf" srcId="{8B5CFD9B-E5B9-4870-BFCE-1A134E4F67A0}" destId="{333CE4B9-8228-4B1E-A333-F343D924FFB7}" srcOrd="1" destOrd="0" presId="urn:microsoft.com/office/officeart/2005/8/layout/radial1"/>
    <dgm:cxn modelId="{490E9B29-3E80-6442-964F-9A53A5C8228D}" type="presOf" srcId="{265A4E5F-8D17-4786-B819-5E000F3BFEC3}" destId="{F8B4E88E-69E4-4DB4-8B42-6F23F91986A1}" srcOrd="0" destOrd="0" presId="urn:microsoft.com/office/officeart/2005/8/layout/radial1"/>
    <dgm:cxn modelId="{424699E2-C8B3-4318-BD84-084A00CD96E5}" srcId="{2D0B2595-796B-48A6-95D1-1842E8F9500B}" destId="{E1AAC68F-A650-4AD1-8408-7758DDDD9C7E}" srcOrd="0" destOrd="0" parTransId="{6D212EED-5453-460D-AA4B-99F20AC9DE5E}" sibTransId="{CF848124-5782-46F1-A0F4-6652697C7DFC}"/>
    <dgm:cxn modelId="{6F7B3346-9892-8849-88A8-503A8752C6D0}" type="presOf" srcId="{249294B0-0381-41FC-B1EB-99626DEE5810}" destId="{1734D426-126F-4B4F-923F-BA259D6C3A8A}" srcOrd="0" destOrd="0" presId="urn:microsoft.com/office/officeart/2005/8/layout/radial1"/>
    <dgm:cxn modelId="{6621910F-712B-804C-BF1F-F5AC93EBA8D3}" type="presOf" srcId="{5C3E76F5-A1FF-49BE-9CFE-946B6C044E67}" destId="{B5CC6792-EDFF-41CF-A437-2551285D0F4C}" srcOrd="0" destOrd="0" presId="urn:microsoft.com/office/officeart/2005/8/layout/radial1"/>
    <dgm:cxn modelId="{2BA681B9-21D3-F347-B48D-FCBD3F6946DC}" type="presOf" srcId="{2D0B2595-796B-48A6-95D1-1842E8F9500B}" destId="{DF4858A0-2A34-4A61-8DEB-E94D0F81CA3D}" srcOrd="0" destOrd="0" presId="urn:microsoft.com/office/officeart/2005/8/layout/radial1"/>
    <dgm:cxn modelId="{CFA98A94-56A6-4558-B369-0990CE11710A}" srcId="{E1AAC68F-A650-4AD1-8408-7758DDDD9C7E}" destId="{5C3E76F5-A1FF-49BE-9CFE-946B6C044E67}" srcOrd="4" destOrd="0" parTransId="{7FECD479-A55A-4AD5-AE6C-584004E87D66}" sibTransId="{B4730B90-07CE-4D53-95D7-55D70D488086}"/>
    <dgm:cxn modelId="{2F028C75-32DE-2B44-A3FA-DF17E321F63D}" type="presOf" srcId="{1274C66C-194F-48FD-A788-9CC726ABC352}" destId="{0FCB0651-38B0-4ADD-8E7A-38AD8B803EFC}" srcOrd="0" destOrd="0" presId="urn:microsoft.com/office/officeart/2005/8/layout/radial1"/>
    <dgm:cxn modelId="{B1D83740-0A6E-7F4B-AED7-2A690E6A9DBA}" type="presOf" srcId="{F1F1CD76-B86F-4A65-AA7D-4436E26CFA82}" destId="{15FCD8F3-6571-4E54-A20E-D4F50B8D665D}" srcOrd="1" destOrd="0" presId="urn:microsoft.com/office/officeart/2005/8/layout/radial1"/>
    <dgm:cxn modelId="{CD9AB36E-472F-AA4A-B969-9D8C59569161}" type="presOf" srcId="{F1F1CD76-B86F-4A65-AA7D-4436E26CFA82}" destId="{A76E6B98-0633-4DF4-92E3-76D7D9E0B13B}" srcOrd="0" destOrd="0" presId="urn:microsoft.com/office/officeart/2005/8/layout/radial1"/>
    <dgm:cxn modelId="{30BABC47-E89B-0049-B17F-892B700A8E08}" type="presOf" srcId="{7933BC49-00EC-42E6-90AF-5C35A90996AA}" destId="{7B94954E-AFC7-4BA3-903D-4D3494A0B4BD}" srcOrd="0" destOrd="0" presId="urn:microsoft.com/office/officeart/2005/8/layout/radial1"/>
    <dgm:cxn modelId="{7684DE26-F73D-C94B-A2DF-CDAA6EBB5F78}" type="presOf" srcId="{249294B0-0381-41FC-B1EB-99626DEE5810}" destId="{AB401C67-5429-4404-AC11-541749F7015B}" srcOrd="1" destOrd="0" presId="urn:microsoft.com/office/officeart/2005/8/layout/radial1"/>
    <dgm:cxn modelId="{3E5E73F0-DFD2-8742-B91E-D9457081D229}" type="presParOf" srcId="{DF4858A0-2A34-4A61-8DEB-E94D0F81CA3D}" destId="{DDB380F3-05F0-40A1-BDFC-01B82B82E886}" srcOrd="0" destOrd="0" presId="urn:microsoft.com/office/officeart/2005/8/layout/radial1"/>
    <dgm:cxn modelId="{8A5BF1C4-29D6-9243-A60C-6FB7705AA835}" type="presParOf" srcId="{DF4858A0-2A34-4A61-8DEB-E94D0F81CA3D}" destId="{1734D426-126F-4B4F-923F-BA259D6C3A8A}" srcOrd="1" destOrd="0" presId="urn:microsoft.com/office/officeart/2005/8/layout/radial1"/>
    <dgm:cxn modelId="{8D3B4C91-AFC0-E347-8C0E-D39DDF8E7538}" type="presParOf" srcId="{1734D426-126F-4B4F-923F-BA259D6C3A8A}" destId="{AB401C67-5429-4404-AC11-541749F7015B}" srcOrd="0" destOrd="0" presId="urn:microsoft.com/office/officeart/2005/8/layout/radial1"/>
    <dgm:cxn modelId="{CF214900-385E-A249-86B9-327C28F4C813}" type="presParOf" srcId="{DF4858A0-2A34-4A61-8DEB-E94D0F81CA3D}" destId="{37046D88-8779-4BFD-992B-565498DA1880}" srcOrd="2" destOrd="0" presId="urn:microsoft.com/office/officeart/2005/8/layout/radial1"/>
    <dgm:cxn modelId="{AB090F4D-88DB-7C45-B75A-B562226969E2}" type="presParOf" srcId="{DF4858A0-2A34-4A61-8DEB-E94D0F81CA3D}" destId="{D83A5690-1BAA-4586-A3A8-186F78AD49D7}" srcOrd="3" destOrd="0" presId="urn:microsoft.com/office/officeart/2005/8/layout/radial1"/>
    <dgm:cxn modelId="{4D9553EE-CE14-B740-9DED-729EAA09E4C3}" type="presParOf" srcId="{D83A5690-1BAA-4586-A3A8-186F78AD49D7}" destId="{89568F10-3B5A-4D0B-93D3-2CE420EA02C7}" srcOrd="0" destOrd="0" presId="urn:microsoft.com/office/officeart/2005/8/layout/radial1"/>
    <dgm:cxn modelId="{92A87499-EB11-8C45-9715-53FA5134F544}" type="presParOf" srcId="{DF4858A0-2A34-4A61-8DEB-E94D0F81CA3D}" destId="{7B94954E-AFC7-4BA3-903D-4D3494A0B4BD}" srcOrd="4" destOrd="0" presId="urn:microsoft.com/office/officeart/2005/8/layout/radial1"/>
    <dgm:cxn modelId="{4D8E8148-4A24-BD4A-B807-B44E10642AB4}" type="presParOf" srcId="{DF4858A0-2A34-4A61-8DEB-E94D0F81CA3D}" destId="{FDB4C34A-4B4D-447D-8E16-DC2E30F73E78}" srcOrd="5" destOrd="0" presId="urn:microsoft.com/office/officeart/2005/8/layout/radial1"/>
    <dgm:cxn modelId="{D43E3223-4CAF-6A41-8666-74837F67B17B}" type="presParOf" srcId="{FDB4C34A-4B4D-447D-8E16-DC2E30F73E78}" destId="{E73EED25-A52D-4B1A-8399-800F622833D9}" srcOrd="0" destOrd="0" presId="urn:microsoft.com/office/officeart/2005/8/layout/radial1"/>
    <dgm:cxn modelId="{3F2E060A-1C43-5C4F-B817-C9D8619A37F8}" type="presParOf" srcId="{DF4858A0-2A34-4A61-8DEB-E94D0F81CA3D}" destId="{0FCB0651-38B0-4ADD-8E7A-38AD8B803EFC}" srcOrd="6" destOrd="0" presId="urn:microsoft.com/office/officeart/2005/8/layout/radial1"/>
    <dgm:cxn modelId="{8B47C9C3-F601-5341-A231-717BB4E411CD}" type="presParOf" srcId="{DF4858A0-2A34-4A61-8DEB-E94D0F81CA3D}" destId="{3C350277-0851-417A-8FEC-123934D873C8}" srcOrd="7" destOrd="0" presId="urn:microsoft.com/office/officeart/2005/8/layout/radial1"/>
    <dgm:cxn modelId="{B67E77C5-F480-BF41-827B-B9EF281900B9}" type="presParOf" srcId="{3C350277-0851-417A-8FEC-123934D873C8}" destId="{EE06C4CF-B7F4-49FE-98A6-7B7BFB26BA9F}" srcOrd="0" destOrd="0" presId="urn:microsoft.com/office/officeart/2005/8/layout/radial1"/>
    <dgm:cxn modelId="{184DF758-9754-AD4F-942E-5E58A1C53114}" type="presParOf" srcId="{DF4858A0-2A34-4A61-8DEB-E94D0F81CA3D}" destId="{6BFB26EB-B117-49AA-B01D-800FCB1AAF23}" srcOrd="8" destOrd="0" presId="urn:microsoft.com/office/officeart/2005/8/layout/radial1"/>
    <dgm:cxn modelId="{2735B04B-0A55-9F4D-AB52-EB4807E17020}" type="presParOf" srcId="{DF4858A0-2A34-4A61-8DEB-E94D0F81CA3D}" destId="{C565B86E-D173-42FF-B3D1-EB6790426A51}" srcOrd="9" destOrd="0" presId="urn:microsoft.com/office/officeart/2005/8/layout/radial1"/>
    <dgm:cxn modelId="{00316F24-7D74-9B40-B6B9-4EA661668028}" type="presParOf" srcId="{C565B86E-D173-42FF-B3D1-EB6790426A51}" destId="{8E2CC90A-A876-4648-8759-26309FA1BBCF}" srcOrd="0" destOrd="0" presId="urn:microsoft.com/office/officeart/2005/8/layout/radial1"/>
    <dgm:cxn modelId="{A2F3F5FF-3183-AD49-8022-F8EE11C9C98D}" type="presParOf" srcId="{DF4858A0-2A34-4A61-8DEB-E94D0F81CA3D}" destId="{B5CC6792-EDFF-41CF-A437-2551285D0F4C}" srcOrd="10" destOrd="0" presId="urn:microsoft.com/office/officeart/2005/8/layout/radial1"/>
    <dgm:cxn modelId="{9AFC6A08-7A85-CA4A-8DE0-A62F1F0243CF}" type="presParOf" srcId="{DF4858A0-2A34-4A61-8DEB-E94D0F81CA3D}" destId="{A76E6B98-0633-4DF4-92E3-76D7D9E0B13B}" srcOrd="11" destOrd="0" presId="urn:microsoft.com/office/officeart/2005/8/layout/radial1"/>
    <dgm:cxn modelId="{5C8A10ED-4EF4-BD47-B9C9-3B8D2AF72B30}" type="presParOf" srcId="{A76E6B98-0633-4DF4-92E3-76D7D9E0B13B}" destId="{15FCD8F3-6571-4E54-A20E-D4F50B8D665D}" srcOrd="0" destOrd="0" presId="urn:microsoft.com/office/officeart/2005/8/layout/radial1"/>
    <dgm:cxn modelId="{0D53D5A3-DA56-7E48-A1EE-AAFB6D7F69CC}" type="presParOf" srcId="{DF4858A0-2A34-4A61-8DEB-E94D0F81CA3D}" destId="{FAEBB758-CE97-46BD-949B-06B3DEE8614B}" srcOrd="12" destOrd="0" presId="urn:microsoft.com/office/officeart/2005/8/layout/radial1"/>
    <dgm:cxn modelId="{079CAADD-05F9-B740-9541-4598C6055ED2}" type="presParOf" srcId="{DF4858A0-2A34-4A61-8DEB-E94D0F81CA3D}" destId="{5CA53ECB-3AD1-43E2-902D-C5D1424643F5}" srcOrd="13" destOrd="0" presId="urn:microsoft.com/office/officeart/2005/8/layout/radial1"/>
    <dgm:cxn modelId="{B631EE8B-7074-F44D-B3E5-72C3DD2D4A89}" type="presParOf" srcId="{5CA53ECB-3AD1-43E2-902D-C5D1424643F5}" destId="{333CE4B9-8228-4B1E-A333-F343D924FFB7}" srcOrd="0" destOrd="0" presId="urn:microsoft.com/office/officeart/2005/8/layout/radial1"/>
    <dgm:cxn modelId="{676C1C4D-9484-3146-A4B9-64FC0D697E2D}" type="presParOf" srcId="{DF4858A0-2A34-4A61-8DEB-E94D0F81CA3D}" destId="{F8B4E88E-69E4-4DB4-8B42-6F23F91986A1}"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CEF604-03A6-1147-8E2A-C8DE9BDE6372}" type="doc">
      <dgm:prSet loTypeId="urn:microsoft.com/office/officeart/2005/8/layout/chevron2" loCatId="" qsTypeId="urn:microsoft.com/office/officeart/2005/8/quickstyle/3D1" qsCatId="3D" csTypeId="urn:microsoft.com/office/officeart/2005/8/colors/colorful1" csCatId="colorful" phldr="1"/>
      <dgm:spPr/>
      <dgm:t>
        <a:bodyPr/>
        <a:lstStyle/>
        <a:p>
          <a:endParaRPr lang="es-ES_tradnl"/>
        </a:p>
      </dgm:t>
    </dgm:pt>
    <dgm:pt modelId="{31A47A58-C364-A148-A25A-E9629A01DCC5}">
      <dgm:prSet phldrT="[Texto]" phldr="1"/>
      <dgm:spPr/>
      <dgm:t>
        <a:bodyPr/>
        <a:lstStyle/>
        <a:p>
          <a:endParaRPr lang="es-ES_tradnl" dirty="0"/>
        </a:p>
      </dgm:t>
    </dgm:pt>
    <dgm:pt modelId="{7BB9F67D-D48F-FA47-8044-E067392C2113}" type="parTrans" cxnId="{416E9A63-6F1F-CA4D-8FFC-DF887E40EBEC}">
      <dgm:prSet/>
      <dgm:spPr/>
      <dgm:t>
        <a:bodyPr/>
        <a:lstStyle/>
        <a:p>
          <a:endParaRPr lang="es-ES_tradnl"/>
        </a:p>
      </dgm:t>
    </dgm:pt>
    <dgm:pt modelId="{72130F16-262B-B74F-9E44-5D2B2778C348}" type="sibTrans" cxnId="{416E9A63-6F1F-CA4D-8FFC-DF887E40EBEC}">
      <dgm:prSet/>
      <dgm:spPr/>
      <dgm:t>
        <a:bodyPr/>
        <a:lstStyle/>
        <a:p>
          <a:endParaRPr lang="es-ES_tradnl"/>
        </a:p>
      </dgm:t>
    </dgm:pt>
    <dgm:pt modelId="{0FE738DC-5BE0-7447-823A-BA5AB2D70686}">
      <dgm:prSet phldrT="[Texto]"/>
      <dgm:spPr/>
      <dgm:t>
        <a:bodyPr/>
        <a:lstStyle/>
        <a:p>
          <a:r>
            <a:rPr lang="es-ES_tradnl" dirty="0" smtClean="0"/>
            <a:t>Tema y códigos lingüísticos</a:t>
          </a:r>
          <a:endParaRPr lang="es-ES_tradnl" dirty="0"/>
        </a:p>
      </dgm:t>
    </dgm:pt>
    <dgm:pt modelId="{3CE7CF84-EA8B-D349-9BD2-1B175B0B4AAD}" type="parTrans" cxnId="{D6C508D8-91E0-844A-A19C-CE1D028FEEBD}">
      <dgm:prSet/>
      <dgm:spPr/>
      <dgm:t>
        <a:bodyPr/>
        <a:lstStyle/>
        <a:p>
          <a:endParaRPr lang="es-ES_tradnl"/>
        </a:p>
      </dgm:t>
    </dgm:pt>
    <dgm:pt modelId="{9FD06806-4A22-724B-998D-8825C950D585}" type="sibTrans" cxnId="{D6C508D8-91E0-844A-A19C-CE1D028FEEBD}">
      <dgm:prSet/>
      <dgm:spPr/>
      <dgm:t>
        <a:bodyPr/>
        <a:lstStyle/>
        <a:p>
          <a:endParaRPr lang="es-ES_tradnl"/>
        </a:p>
      </dgm:t>
    </dgm:pt>
    <dgm:pt modelId="{D0149778-A37C-A444-A359-C5AA0B247846}">
      <dgm:prSet phldrT="[Texto]" phldr="1"/>
      <dgm:spPr/>
      <dgm:t>
        <a:bodyPr/>
        <a:lstStyle/>
        <a:p>
          <a:endParaRPr lang="es-ES_tradnl"/>
        </a:p>
      </dgm:t>
    </dgm:pt>
    <dgm:pt modelId="{69BBE862-8A8F-AB45-825E-E251253C0CE1}" type="parTrans" cxnId="{507D5099-FD43-B745-B0CB-13B40044C8C5}">
      <dgm:prSet/>
      <dgm:spPr/>
      <dgm:t>
        <a:bodyPr/>
        <a:lstStyle/>
        <a:p>
          <a:endParaRPr lang="es-ES_tradnl"/>
        </a:p>
      </dgm:t>
    </dgm:pt>
    <dgm:pt modelId="{59983C67-1B30-6142-83D8-935EC786B646}" type="sibTrans" cxnId="{507D5099-FD43-B745-B0CB-13B40044C8C5}">
      <dgm:prSet/>
      <dgm:spPr/>
      <dgm:t>
        <a:bodyPr/>
        <a:lstStyle/>
        <a:p>
          <a:endParaRPr lang="es-ES_tradnl"/>
        </a:p>
      </dgm:t>
    </dgm:pt>
    <dgm:pt modelId="{8A9DEE66-8F49-2640-9DC7-AD886622EC11}">
      <dgm:prSet phldrT="[Texto]"/>
      <dgm:spPr/>
      <dgm:t>
        <a:bodyPr/>
        <a:lstStyle/>
        <a:p>
          <a:r>
            <a:rPr lang="es-ES_tradnl" dirty="0" smtClean="0"/>
            <a:t>Respuesta a las preguntas</a:t>
          </a:r>
          <a:endParaRPr lang="es-ES_tradnl" dirty="0"/>
        </a:p>
      </dgm:t>
    </dgm:pt>
    <dgm:pt modelId="{72BFC859-3EB0-DB46-A05E-C3C923E95B82}" type="parTrans" cxnId="{0302E3A2-7848-304B-969F-8EF7C29C970F}">
      <dgm:prSet/>
      <dgm:spPr/>
      <dgm:t>
        <a:bodyPr/>
        <a:lstStyle/>
        <a:p>
          <a:endParaRPr lang="es-ES_tradnl"/>
        </a:p>
      </dgm:t>
    </dgm:pt>
    <dgm:pt modelId="{A320B3A2-5B17-2A43-97E0-38AF3FF0225E}" type="sibTrans" cxnId="{0302E3A2-7848-304B-969F-8EF7C29C970F}">
      <dgm:prSet/>
      <dgm:spPr/>
      <dgm:t>
        <a:bodyPr/>
        <a:lstStyle/>
        <a:p>
          <a:endParaRPr lang="es-ES_tradnl"/>
        </a:p>
      </dgm:t>
    </dgm:pt>
    <dgm:pt modelId="{E5F349E2-E17A-2C46-A9F9-9C2340E61BD4}">
      <dgm:prSet phldrT="[Texto]" phldr="1"/>
      <dgm:spPr/>
      <dgm:t>
        <a:bodyPr/>
        <a:lstStyle/>
        <a:p>
          <a:endParaRPr lang="es-ES_tradnl"/>
        </a:p>
      </dgm:t>
    </dgm:pt>
    <dgm:pt modelId="{50D045F7-2926-7243-83F1-99CB1991F58B}" type="parTrans" cxnId="{C90E1CA9-A3A2-4A42-90E2-6F1919670734}">
      <dgm:prSet/>
      <dgm:spPr/>
      <dgm:t>
        <a:bodyPr/>
        <a:lstStyle/>
        <a:p>
          <a:endParaRPr lang="es-ES_tradnl"/>
        </a:p>
      </dgm:t>
    </dgm:pt>
    <dgm:pt modelId="{14B8E014-1DE7-E642-89BE-EDF7A89756C7}" type="sibTrans" cxnId="{C90E1CA9-A3A2-4A42-90E2-6F1919670734}">
      <dgm:prSet/>
      <dgm:spPr/>
      <dgm:t>
        <a:bodyPr/>
        <a:lstStyle/>
        <a:p>
          <a:endParaRPr lang="es-ES_tradnl"/>
        </a:p>
      </dgm:t>
    </dgm:pt>
    <dgm:pt modelId="{75D93774-E759-8541-8029-B236D27F8B3D}">
      <dgm:prSet phldrT="[Texto]"/>
      <dgm:spPr/>
      <dgm:t>
        <a:bodyPr/>
        <a:lstStyle/>
        <a:p>
          <a:r>
            <a:rPr lang="es-ES_tradnl" dirty="0" smtClean="0"/>
            <a:t>Enunciar en forma de pregunta las respuestas</a:t>
          </a:r>
          <a:endParaRPr lang="es-ES_tradnl" dirty="0"/>
        </a:p>
      </dgm:t>
    </dgm:pt>
    <dgm:pt modelId="{8C1874ED-2B7C-AE4E-BECA-31137DC9E1B9}" type="parTrans" cxnId="{8FB1D21F-0FAC-E54A-BCF9-B88FE818816F}">
      <dgm:prSet/>
      <dgm:spPr/>
      <dgm:t>
        <a:bodyPr/>
        <a:lstStyle/>
        <a:p>
          <a:endParaRPr lang="es-ES_tradnl"/>
        </a:p>
      </dgm:t>
    </dgm:pt>
    <dgm:pt modelId="{7AC9A48B-0C7D-5C44-9E73-258BE39803A5}" type="sibTrans" cxnId="{8FB1D21F-0FAC-E54A-BCF9-B88FE818816F}">
      <dgm:prSet/>
      <dgm:spPr/>
      <dgm:t>
        <a:bodyPr/>
        <a:lstStyle/>
        <a:p>
          <a:endParaRPr lang="es-ES_tradnl"/>
        </a:p>
      </dgm:t>
    </dgm:pt>
    <dgm:pt modelId="{F2A57B91-33D8-4040-BD45-C567CB29A6A6}">
      <dgm:prSet/>
      <dgm:spPr/>
      <dgm:t>
        <a:bodyPr/>
        <a:lstStyle/>
        <a:p>
          <a:endParaRPr lang="es-ES_tradnl"/>
        </a:p>
      </dgm:t>
    </dgm:pt>
    <dgm:pt modelId="{D1165A3D-A3AC-F048-921C-6DD16D1E3DF7}" type="parTrans" cxnId="{B8A0D8B9-A047-BA45-A240-CC666B554D71}">
      <dgm:prSet/>
      <dgm:spPr/>
      <dgm:t>
        <a:bodyPr/>
        <a:lstStyle/>
        <a:p>
          <a:endParaRPr lang="es-ES_tradnl"/>
        </a:p>
      </dgm:t>
    </dgm:pt>
    <dgm:pt modelId="{E2C857A9-C668-584E-BDBA-C870CD24C72E}" type="sibTrans" cxnId="{B8A0D8B9-A047-BA45-A240-CC666B554D71}">
      <dgm:prSet/>
      <dgm:spPr/>
      <dgm:t>
        <a:bodyPr/>
        <a:lstStyle/>
        <a:p>
          <a:endParaRPr lang="es-ES_tradnl"/>
        </a:p>
      </dgm:t>
    </dgm:pt>
    <dgm:pt modelId="{AAE3869F-9FD7-9D49-A46B-565EAF8E5181}">
      <dgm:prSet/>
      <dgm:spPr/>
      <dgm:t>
        <a:bodyPr/>
        <a:lstStyle/>
        <a:p>
          <a:r>
            <a:rPr lang="es-ES_tradnl" dirty="0" smtClean="0"/>
            <a:t>Sondear al tema y a los códigos lingüísticos</a:t>
          </a:r>
          <a:endParaRPr lang="es-ES_tradnl" dirty="0"/>
        </a:p>
      </dgm:t>
    </dgm:pt>
    <dgm:pt modelId="{444AFA92-F539-114A-86CC-84E8CC2694D5}" type="parTrans" cxnId="{4E292861-7938-3542-8366-AAF8AF66C86E}">
      <dgm:prSet/>
      <dgm:spPr/>
      <dgm:t>
        <a:bodyPr/>
        <a:lstStyle/>
        <a:p>
          <a:endParaRPr lang="es-ES_tradnl"/>
        </a:p>
      </dgm:t>
    </dgm:pt>
    <dgm:pt modelId="{43A470F3-5315-6E49-AF90-6E013C1D6647}" type="sibTrans" cxnId="{4E292861-7938-3542-8366-AAF8AF66C86E}">
      <dgm:prSet/>
      <dgm:spPr/>
      <dgm:t>
        <a:bodyPr/>
        <a:lstStyle/>
        <a:p>
          <a:endParaRPr lang="es-ES_tradnl"/>
        </a:p>
      </dgm:t>
    </dgm:pt>
    <dgm:pt modelId="{5763A5EB-E73D-3243-9F7C-E21AA958A81E}">
      <dgm:prSet/>
      <dgm:spPr/>
      <dgm:t>
        <a:bodyPr/>
        <a:lstStyle/>
        <a:p>
          <a:r>
            <a:rPr lang="es-ES_tradnl" dirty="0" smtClean="0"/>
            <a:t>¿Qué?, ¿Quién?, ¿Cómo?, ¿Cuándo?. ¿Por qué?</a:t>
          </a:r>
          <a:endParaRPr lang="es-ES_tradnl" dirty="0"/>
        </a:p>
      </dgm:t>
    </dgm:pt>
    <dgm:pt modelId="{6C7868B8-23DB-C149-AD94-AE867686A86C}" type="parTrans" cxnId="{F2302166-5B30-724A-9A3B-0231D6FC5C4C}">
      <dgm:prSet/>
      <dgm:spPr/>
      <dgm:t>
        <a:bodyPr/>
        <a:lstStyle/>
        <a:p>
          <a:endParaRPr lang="es-ES_tradnl"/>
        </a:p>
      </dgm:t>
    </dgm:pt>
    <dgm:pt modelId="{E423EB9E-ED09-8843-AD74-461D08A6ACEE}" type="sibTrans" cxnId="{F2302166-5B30-724A-9A3B-0231D6FC5C4C}">
      <dgm:prSet/>
      <dgm:spPr/>
      <dgm:t>
        <a:bodyPr/>
        <a:lstStyle/>
        <a:p>
          <a:endParaRPr lang="es-ES_tradnl"/>
        </a:p>
      </dgm:t>
    </dgm:pt>
    <dgm:pt modelId="{89A60724-D770-1740-A3C8-03DFB9A3C5C1}">
      <dgm:prSet/>
      <dgm:spPr/>
      <dgm:t>
        <a:bodyPr/>
        <a:lstStyle/>
        <a:p>
          <a:endParaRPr lang="es-ES_tradnl"/>
        </a:p>
      </dgm:t>
    </dgm:pt>
    <dgm:pt modelId="{967DFA2E-EE74-E544-98BE-88402798DEED}" type="parTrans" cxnId="{6A81D237-B2C9-F84A-A156-DC9C7F289370}">
      <dgm:prSet/>
      <dgm:spPr/>
      <dgm:t>
        <a:bodyPr/>
        <a:lstStyle/>
        <a:p>
          <a:endParaRPr lang="es-ES_tradnl"/>
        </a:p>
      </dgm:t>
    </dgm:pt>
    <dgm:pt modelId="{C7191303-CC6B-6742-A19B-1BCB49EA2944}" type="sibTrans" cxnId="{6A81D237-B2C9-F84A-A156-DC9C7F289370}">
      <dgm:prSet/>
      <dgm:spPr/>
      <dgm:t>
        <a:bodyPr/>
        <a:lstStyle/>
        <a:p>
          <a:endParaRPr lang="es-ES_tradnl"/>
        </a:p>
      </dgm:t>
    </dgm:pt>
    <dgm:pt modelId="{C5C0E265-9596-4B46-B7E2-638749E6D95B}">
      <dgm:prSet/>
      <dgm:spPr/>
      <dgm:t>
        <a:bodyPr/>
        <a:lstStyle/>
        <a:p>
          <a:endParaRPr lang="es-ES_tradnl"/>
        </a:p>
      </dgm:t>
    </dgm:pt>
    <dgm:pt modelId="{150A6D28-9241-AE4A-B83D-4ECE3A413943}" type="parTrans" cxnId="{E0F81C71-7C62-2F47-A18B-5E9F69C97D15}">
      <dgm:prSet/>
      <dgm:spPr/>
      <dgm:t>
        <a:bodyPr/>
        <a:lstStyle/>
        <a:p>
          <a:endParaRPr lang="es-ES_tradnl"/>
        </a:p>
      </dgm:t>
    </dgm:pt>
    <dgm:pt modelId="{6C86A804-A562-A444-8DB2-529E830F597A}" type="sibTrans" cxnId="{E0F81C71-7C62-2F47-A18B-5E9F69C97D15}">
      <dgm:prSet/>
      <dgm:spPr/>
      <dgm:t>
        <a:bodyPr/>
        <a:lstStyle/>
        <a:p>
          <a:endParaRPr lang="es-ES_tradnl"/>
        </a:p>
      </dgm:t>
    </dgm:pt>
    <dgm:pt modelId="{C394FA1B-ADBA-8842-A2F4-933DF830ECC1}">
      <dgm:prSet/>
      <dgm:spPr/>
      <dgm:t>
        <a:bodyPr/>
        <a:lstStyle/>
        <a:p>
          <a:r>
            <a:rPr lang="es-ES_tradnl" dirty="0" smtClean="0"/>
            <a:t>Elección de la pregunta </a:t>
          </a:r>
          <a:endParaRPr lang="es-ES_tradnl" dirty="0"/>
        </a:p>
      </dgm:t>
    </dgm:pt>
    <dgm:pt modelId="{93C0F5CB-78FC-2B4A-8858-C139D339E637}" type="parTrans" cxnId="{E8C35193-CD89-9242-93E7-16CFE80E1971}">
      <dgm:prSet/>
      <dgm:spPr/>
      <dgm:t>
        <a:bodyPr/>
        <a:lstStyle/>
        <a:p>
          <a:endParaRPr lang="es-ES_tradnl"/>
        </a:p>
      </dgm:t>
    </dgm:pt>
    <dgm:pt modelId="{AA4A3149-EAEB-AB4C-925D-CF73ED1C4AE5}" type="sibTrans" cxnId="{E8C35193-CD89-9242-93E7-16CFE80E1971}">
      <dgm:prSet/>
      <dgm:spPr/>
      <dgm:t>
        <a:bodyPr/>
        <a:lstStyle/>
        <a:p>
          <a:endParaRPr lang="es-ES_tradnl"/>
        </a:p>
      </dgm:t>
    </dgm:pt>
    <dgm:pt modelId="{1ADBF274-D6A1-914A-A8B4-B2FDE0BB5CD1}">
      <dgm:prSet/>
      <dgm:spPr/>
      <dgm:t>
        <a:bodyPr/>
        <a:lstStyle/>
        <a:p>
          <a:r>
            <a:rPr lang="es-ES_tradnl" dirty="0" smtClean="0"/>
            <a:t>Pregunta científica</a:t>
          </a:r>
          <a:endParaRPr lang="es-ES_tradnl" dirty="0"/>
        </a:p>
      </dgm:t>
    </dgm:pt>
    <dgm:pt modelId="{9227E26B-2FF3-4D40-B6BD-78CD1EB9E70D}" type="parTrans" cxnId="{BD4E1207-C4C6-7742-ABEE-DCBAF5B4CDD4}">
      <dgm:prSet/>
      <dgm:spPr/>
      <dgm:t>
        <a:bodyPr/>
        <a:lstStyle/>
        <a:p>
          <a:endParaRPr lang="es-ES_tradnl"/>
        </a:p>
      </dgm:t>
    </dgm:pt>
    <dgm:pt modelId="{B6002A6A-B075-0E4B-93DD-07D26F4E59C7}" type="sibTrans" cxnId="{BD4E1207-C4C6-7742-ABEE-DCBAF5B4CDD4}">
      <dgm:prSet/>
      <dgm:spPr/>
      <dgm:t>
        <a:bodyPr/>
        <a:lstStyle/>
        <a:p>
          <a:endParaRPr lang="es-ES_tradnl"/>
        </a:p>
      </dgm:t>
    </dgm:pt>
    <dgm:pt modelId="{AE77BB30-BF0C-7846-9745-9299DF322903}" type="pres">
      <dgm:prSet presAssocID="{99CEF604-03A6-1147-8E2A-C8DE9BDE6372}" presName="linearFlow" presStyleCnt="0">
        <dgm:presLayoutVars>
          <dgm:dir/>
          <dgm:animLvl val="lvl"/>
          <dgm:resizeHandles val="exact"/>
        </dgm:presLayoutVars>
      </dgm:prSet>
      <dgm:spPr/>
      <dgm:t>
        <a:bodyPr/>
        <a:lstStyle/>
        <a:p>
          <a:endParaRPr lang="es-ES_tradnl"/>
        </a:p>
      </dgm:t>
    </dgm:pt>
    <dgm:pt modelId="{88EAE9BB-F9F1-3F4D-8545-858F3C386BA8}" type="pres">
      <dgm:prSet presAssocID="{31A47A58-C364-A148-A25A-E9629A01DCC5}" presName="composite" presStyleCnt="0"/>
      <dgm:spPr/>
    </dgm:pt>
    <dgm:pt modelId="{17AA757A-64C3-F243-8438-0B3506AF7A12}" type="pres">
      <dgm:prSet presAssocID="{31A47A58-C364-A148-A25A-E9629A01DCC5}" presName="parentText" presStyleLbl="alignNode1" presStyleIdx="0" presStyleCnt="6">
        <dgm:presLayoutVars>
          <dgm:chMax val="1"/>
          <dgm:bulletEnabled val="1"/>
        </dgm:presLayoutVars>
      </dgm:prSet>
      <dgm:spPr/>
      <dgm:t>
        <a:bodyPr/>
        <a:lstStyle/>
        <a:p>
          <a:endParaRPr lang="es-ES_tradnl"/>
        </a:p>
      </dgm:t>
    </dgm:pt>
    <dgm:pt modelId="{701F9FD7-640A-A443-8FB7-837D89939060}" type="pres">
      <dgm:prSet presAssocID="{31A47A58-C364-A148-A25A-E9629A01DCC5}" presName="descendantText" presStyleLbl="alignAcc1" presStyleIdx="0" presStyleCnt="6">
        <dgm:presLayoutVars>
          <dgm:bulletEnabled val="1"/>
        </dgm:presLayoutVars>
      </dgm:prSet>
      <dgm:spPr/>
      <dgm:t>
        <a:bodyPr/>
        <a:lstStyle/>
        <a:p>
          <a:endParaRPr lang="es-ES_tradnl"/>
        </a:p>
      </dgm:t>
    </dgm:pt>
    <dgm:pt modelId="{0F8CECB0-B736-9F41-895E-8228B5B445BA}" type="pres">
      <dgm:prSet presAssocID="{72130F16-262B-B74F-9E44-5D2B2778C348}" presName="sp" presStyleCnt="0"/>
      <dgm:spPr/>
    </dgm:pt>
    <dgm:pt modelId="{54397A57-911C-4441-9794-9E5E41164DB2}" type="pres">
      <dgm:prSet presAssocID="{F2A57B91-33D8-4040-BD45-C567CB29A6A6}" presName="composite" presStyleCnt="0"/>
      <dgm:spPr/>
    </dgm:pt>
    <dgm:pt modelId="{F2D440F0-7743-8A4A-A757-F8DA393BF81E}" type="pres">
      <dgm:prSet presAssocID="{F2A57B91-33D8-4040-BD45-C567CB29A6A6}" presName="parentText" presStyleLbl="alignNode1" presStyleIdx="1" presStyleCnt="6">
        <dgm:presLayoutVars>
          <dgm:chMax val="1"/>
          <dgm:bulletEnabled val="1"/>
        </dgm:presLayoutVars>
      </dgm:prSet>
      <dgm:spPr/>
      <dgm:t>
        <a:bodyPr/>
        <a:lstStyle/>
        <a:p>
          <a:endParaRPr lang="es-ES_tradnl"/>
        </a:p>
      </dgm:t>
    </dgm:pt>
    <dgm:pt modelId="{0372C06E-B606-C543-A507-636FF4262AB7}" type="pres">
      <dgm:prSet presAssocID="{F2A57B91-33D8-4040-BD45-C567CB29A6A6}" presName="descendantText" presStyleLbl="alignAcc1" presStyleIdx="1" presStyleCnt="6">
        <dgm:presLayoutVars>
          <dgm:bulletEnabled val="1"/>
        </dgm:presLayoutVars>
      </dgm:prSet>
      <dgm:spPr/>
      <dgm:t>
        <a:bodyPr/>
        <a:lstStyle/>
        <a:p>
          <a:endParaRPr lang="es-ES_tradnl"/>
        </a:p>
      </dgm:t>
    </dgm:pt>
    <dgm:pt modelId="{5C661B5B-0D24-E342-BFB8-56283C93A5DE}" type="pres">
      <dgm:prSet presAssocID="{E2C857A9-C668-584E-BDBA-C870CD24C72E}" presName="sp" presStyleCnt="0"/>
      <dgm:spPr/>
    </dgm:pt>
    <dgm:pt modelId="{66915070-F94B-F742-BDAB-95991BA88FE2}" type="pres">
      <dgm:prSet presAssocID="{D0149778-A37C-A444-A359-C5AA0B247846}" presName="composite" presStyleCnt="0"/>
      <dgm:spPr/>
    </dgm:pt>
    <dgm:pt modelId="{5ED56574-B8B2-B448-8994-61E679365425}" type="pres">
      <dgm:prSet presAssocID="{D0149778-A37C-A444-A359-C5AA0B247846}" presName="parentText" presStyleLbl="alignNode1" presStyleIdx="2" presStyleCnt="6">
        <dgm:presLayoutVars>
          <dgm:chMax val="1"/>
          <dgm:bulletEnabled val="1"/>
        </dgm:presLayoutVars>
      </dgm:prSet>
      <dgm:spPr/>
      <dgm:t>
        <a:bodyPr/>
        <a:lstStyle/>
        <a:p>
          <a:endParaRPr lang="es-ES_tradnl"/>
        </a:p>
      </dgm:t>
    </dgm:pt>
    <dgm:pt modelId="{32487F55-C092-6341-8A9F-E0490E7AECB8}" type="pres">
      <dgm:prSet presAssocID="{D0149778-A37C-A444-A359-C5AA0B247846}" presName="descendantText" presStyleLbl="alignAcc1" presStyleIdx="2" presStyleCnt="6">
        <dgm:presLayoutVars>
          <dgm:bulletEnabled val="1"/>
        </dgm:presLayoutVars>
      </dgm:prSet>
      <dgm:spPr/>
      <dgm:t>
        <a:bodyPr/>
        <a:lstStyle/>
        <a:p>
          <a:endParaRPr lang="es-ES_tradnl"/>
        </a:p>
      </dgm:t>
    </dgm:pt>
    <dgm:pt modelId="{6DE6C1BF-0434-A94B-8BC3-D0A64C6BF949}" type="pres">
      <dgm:prSet presAssocID="{59983C67-1B30-6142-83D8-935EC786B646}" presName="sp" presStyleCnt="0"/>
      <dgm:spPr/>
    </dgm:pt>
    <dgm:pt modelId="{060F3040-4EE3-2E42-B0CB-CEB49CD6E4FE}" type="pres">
      <dgm:prSet presAssocID="{E5F349E2-E17A-2C46-A9F9-9C2340E61BD4}" presName="composite" presStyleCnt="0"/>
      <dgm:spPr/>
    </dgm:pt>
    <dgm:pt modelId="{65174EE4-9A21-9E4E-81A0-5A3E99B81C2D}" type="pres">
      <dgm:prSet presAssocID="{E5F349E2-E17A-2C46-A9F9-9C2340E61BD4}" presName="parentText" presStyleLbl="alignNode1" presStyleIdx="3" presStyleCnt="6">
        <dgm:presLayoutVars>
          <dgm:chMax val="1"/>
          <dgm:bulletEnabled val="1"/>
        </dgm:presLayoutVars>
      </dgm:prSet>
      <dgm:spPr/>
      <dgm:t>
        <a:bodyPr/>
        <a:lstStyle/>
        <a:p>
          <a:endParaRPr lang="es-ES_tradnl"/>
        </a:p>
      </dgm:t>
    </dgm:pt>
    <dgm:pt modelId="{29F7A21B-5278-464E-AAAD-0021348EE5C9}" type="pres">
      <dgm:prSet presAssocID="{E5F349E2-E17A-2C46-A9F9-9C2340E61BD4}" presName="descendantText" presStyleLbl="alignAcc1" presStyleIdx="3" presStyleCnt="6">
        <dgm:presLayoutVars>
          <dgm:bulletEnabled val="1"/>
        </dgm:presLayoutVars>
      </dgm:prSet>
      <dgm:spPr/>
      <dgm:t>
        <a:bodyPr/>
        <a:lstStyle/>
        <a:p>
          <a:endParaRPr lang="es-ES_tradnl"/>
        </a:p>
      </dgm:t>
    </dgm:pt>
    <dgm:pt modelId="{EBDE0C26-343C-C241-A075-515FCC3C6B3F}" type="pres">
      <dgm:prSet presAssocID="{14B8E014-1DE7-E642-89BE-EDF7A89756C7}" presName="sp" presStyleCnt="0"/>
      <dgm:spPr/>
    </dgm:pt>
    <dgm:pt modelId="{C9BC8E3D-D18B-344C-90B3-349C457817A9}" type="pres">
      <dgm:prSet presAssocID="{89A60724-D770-1740-A3C8-03DFB9A3C5C1}" presName="composite" presStyleCnt="0"/>
      <dgm:spPr/>
    </dgm:pt>
    <dgm:pt modelId="{9FEAE78F-D116-EF41-9DDB-FE66D197F200}" type="pres">
      <dgm:prSet presAssocID="{89A60724-D770-1740-A3C8-03DFB9A3C5C1}" presName="parentText" presStyleLbl="alignNode1" presStyleIdx="4" presStyleCnt="6">
        <dgm:presLayoutVars>
          <dgm:chMax val="1"/>
          <dgm:bulletEnabled val="1"/>
        </dgm:presLayoutVars>
      </dgm:prSet>
      <dgm:spPr/>
      <dgm:t>
        <a:bodyPr/>
        <a:lstStyle/>
        <a:p>
          <a:endParaRPr lang="es-ES_tradnl"/>
        </a:p>
      </dgm:t>
    </dgm:pt>
    <dgm:pt modelId="{B3D8CB1F-E55E-D24A-B5AA-C464A3C3977D}" type="pres">
      <dgm:prSet presAssocID="{89A60724-D770-1740-A3C8-03DFB9A3C5C1}" presName="descendantText" presStyleLbl="alignAcc1" presStyleIdx="4" presStyleCnt="6">
        <dgm:presLayoutVars>
          <dgm:bulletEnabled val="1"/>
        </dgm:presLayoutVars>
      </dgm:prSet>
      <dgm:spPr/>
      <dgm:t>
        <a:bodyPr/>
        <a:lstStyle/>
        <a:p>
          <a:endParaRPr lang="es-ES_tradnl"/>
        </a:p>
      </dgm:t>
    </dgm:pt>
    <dgm:pt modelId="{CE87A11F-00ED-1645-92E8-4838441A369D}" type="pres">
      <dgm:prSet presAssocID="{C7191303-CC6B-6742-A19B-1BCB49EA2944}" presName="sp" presStyleCnt="0"/>
      <dgm:spPr/>
    </dgm:pt>
    <dgm:pt modelId="{4EF3721E-39F1-F74F-ACEB-78661DBA35A4}" type="pres">
      <dgm:prSet presAssocID="{C5C0E265-9596-4B46-B7E2-638749E6D95B}" presName="composite" presStyleCnt="0"/>
      <dgm:spPr/>
    </dgm:pt>
    <dgm:pt modelId="{FA319B66-374F-C34C-AF74-E07359E04CDC}" type="pres">
      <dgm:prSet presAssocID="{C5C0E265-9596-4B46-B7E2-638749E6D95B}" presName="parentText" presStyleLbl="alignNode1" presStyleIdx="5" presStyleCnt="6">
        <dgm:presLayoutVars>
          <dgm:chMax val="1"/>
          <dgm:bulletEnabled val="1"/>
        </dgm:presLayoutVars>
      </dgm:prSet>
      <dgm:spPr/>
      <dgm:t>
        <a:bodyPr/>
        <a:lstStyle/>
        <a:p>
          <a:endParaRPr lang="es-ES_tradnl"/>
        </a:p>
      </dgm:t>
    </dgm:pt>
    <dgm:pt modelId="{DA42EF3F-CC06-9B4D-BEF2-697A65CB594F}" type="pres">
      <dgm:prSet presAssocID="{C5C0E265-9596-4B46-B7E2-638749E6D95B}" presName="descendantText" presStyleLbl="alignAcc1" presStyleIdx="5" presStyleCnt="6">
        <dgm:presLayoutVars>
          <dgm:bulletEnabled val="1"/>
        </dgm:presLayoutVars>
      </dgm:prSet>
      <dgm:spPr/>
      <dgm:t>
        <a:bodyPr/>
        <a:lstStyle/>
        <a:p>
          <a:endParaRPr lang="es-ES_tradnl"/>
        </a:p>
      </dgm:t>
    </dgm:pt>
  </dgm:ptLst>
  <dgm:cxnLst>
    <dgm:cxn modelId="{6A81D237-B2C9-F84A-A156-DC9C7F289370}" srcId="{99CEF604-03A6-1147-8E2A-C8DE9BDE6372}" destId="{89A60724-D770-1740-A3C8-03DFB9A3C5C1}" srcOrd="4" destOrd="0" parTransId="{967DFA2E-EE74-E544-98BE-88402798DEED}" sibTransId="{C7191303-CC6B-6742-A19B-1BCB49EA2944}"/>
    <dgm:cxn modelId="{7D958811-81B1-4D49-8833-683797EE0412}" type="presOf" srcId="{31A47A58-C364-A148-A25A-E9629A01DCC5}" destId="{17AA757A-64C3-F243-8438-0B3506AF7A12}" srcOrd="0" destOrd="0" presId="urn:microsoft.com/office/officeart/2005/8/layout/chevron2"/>
    <dgm:cxn modelId="{E0F81C71-7C62-2F47-A18B-5E9F69C97D15}" srcId="{99CEF604-03A6-1147-8E2A-C8DE9BDE6372}" destId="{C5C0E265-9596-4B46-B7E2-638749E6D95B}" srcOrd="5" destOrd="0" parTransId="{150A6D28-9241-AE4A-B83D-4ECE3A413943}" sibTransId="{6C86A804-A562-A444-8DB2-529E830F597A}"/>
    <dgm:cxn modelId="{D6C508D8-91E0-844A-A19C-CE1D028FEEBD}" srcId="{31A47A58-C364-A148-A25A-E9629A01DCC5}" destId="{0FE738DC-5BE0-7447-823A-BA5AB2D70686}" srcOrd="0" destOrd="0" parTransId="{3CE7CF84-EA8B-D349-9BD2-1B175B0B4AAD}" sibTransId="{9FD06806-4A22-724B-998D-8825C950D585}"/>
    <dgm:cxn modelId="{4E292861-7938-3542-8366-AAF8AF66C86E}" srcId="{F2A57B91-33D8-4040-BD45-C567CB29A6A6}" destId="{AAE3869F-9FD7-9D49-A46B-565EAF8E5181}" srcOrd="0" destOrd="0" parTransId="{444AFA92-F539-114A-86CC-84E8CC2694D5}" sibTransId="{43A470F3-5315-6E49-AF90-6E013C1D6647}"/>
    <dgm:cxn modelId="{1A3BC6F4-C70B-CD4F-87FD-95E9DA8CE8EF}" type="presOf" srcId="{89A60724-D770-1740-A3C8-03DFB9A3C5C1}" destId="{9FEAE78F-D116-EF41-9DDB-FE66D197F200}" srcOrd="0" destOrd="0" presId="urn:microsoft.com/office/officeart/2005/8/layout/chevron2"/>
    <dgm:cxn modelId="{C90E1CA9-A3A2-4A42-90E2-6F1919670734}" srcId="{99CEF604-03A6-1147-8E2A-C8DE9BDE6372}" destId="{E5F349E2-E17A-2C46-A9F9-9C2340E61BD4}" srcOrd="3" destOrd="0" parTransId="{50D045F7-2926-7243-83F1-99CB1991F58B}" sibTransId="{14B8E014-1DE7-E642-89BE-EDF7A89756C7}"/>
    <dgm:cxn modelId="{F2302166-5B30-724A-9A3B-0231D6FC5C4C}" srcId="{AAE3869F-9FD7-9D49-A46B-565EAF8E5181}" destId="{5763A5EB-E73D-3243-9F7C-E21AA958A81E}" srcOrd="0" destOrd="0" parTransId="{6C7868B8-23DB-C149-AD94-AE867686A86C}" sibTransId="{E423EB9E-ED09-8843-AD74-461D08A6ACEE}"/>
    <dgm:cxn modelId="{A2D7A538-6571-AA49-8B86-AF18FC8A8436}" type="presOf" srcId="{C5C0E265-9596-4B46-B7E2-638749E6D95B}" destId="{FA319B66-374F-C34C-AF74-E07359E04CDC}" srcOrd="0" destOrd="0" presId="urn:microsoft.com/office/officeart/2005/8/layout/chevron2"/>
    <dgm:cxn modelId="{E5DEC1CB-D898-A443-8ABE-A77D51C8F566}" type="presOf" srcId="{F2A57B91-33D8-4040-BD45-C567CB29A6A6}" destId="{F2D440F0-7743-8A4A-A757-F8DA393BF81E}" srcOrd="0" destOrd="0" presId="urn:microsoft.com/office/officeart/2005/8/layout/chevron2"/>
    <dgm:cxn modelId="{4245ACE6-D4FA-DD45-B5FC-2D30EBB492A7}" type="presOf" srcId="{8A9DEE66-8F49-2640-9DC7-AD886622EC11}" destId="{32487F55-C092-6341-8A9F-E0490E7AECB8}" srcOrd="0" destOrd="0" presId="urn:microsoft.com/office/officeart/2005/8/layout/chevron2"/>
    <dgm:cxn modelId="{507D5099-FD43-B745-B0CB-13B40044C8C5}" srcId="{99CEF604-03A6-1147-8E2A-C8DE9BDE6372}" destId="{D0149778-A37C-A444-A359-C5AA0B247846}" srcOrd="2" destOrd="0" parTransId="{69BBE862-8A8F-AB45-825E-E251253C0CE1}" sibTransId="{59983C67-1B30-6142-83D8-935EC786B646}"/>
    <dgm:cxn modelId="{0302E3A2-7848-304B-969F-8EF7C29C970F}" srcId="{D0149778-A37C-A444-A359-C5AA0B247846}" destId="{8A9DEE66-8F49-2640-9DC7-AD886622EC11}" srcOrd="0" destOrd="0" parTransId="{72BFC859-3EB0-DB46-A05E-C3C923E95B82}" sibTransId="{A320B3A2-5B17-2A43-97E0-38AF3FF0225E}"/>
    <dgm:cxn modelId="{416E9A63-6F1F-CA4D-8FFC-DF887E40EBEC}" srcId="{99CEF604-03A6-1147-8E2A-C8DE9BDE6372}" destId="{31A47A58-C364-A148-A25A-E9629A01DCC5}" srcOrd="0" destOrd="0" parTransId="{7BB9F67D-D48F-FA47-8044-E067392C2113}" sibTransId="{72130F16-262B-B74F-9E44-5D2B2778C348}"/>
    <dgm:cxn modelId="{7B842735-21CE-9443-BF80-18A5ABF36D87}" type="presOf" srcId="{1ADBF274-D6A1-914A-A8B4-B2FDE0BB5CD1}" destId="{DA42EF3F-CC06-9B4D-BEF2-697A65CB594F}" srcOrd="0" destOrd="0" presId="urn:microsoft.com/office/officeart/2005/8/layout/chevron2"/>
    <dgm:cxn modelId="{33FDCB9B-A506-D647-8145-F100C81E54E7}" type="presOf" srcId="{5763A5EB-E73D-3243-9F7C-E21AA958A81E}" destId="{0372C06E-B606-C543-A507-636FF4262AB7}" srcOrd="0" destOrd="1" presId="urn:microsoft.com/office/officeart/2005/8/layout/chevron2"/>
    <dgm:cxn modelId="{B8A0D8B9-A047-BA45-A240-CC666B554D71}" srcId="{99CEF604-03A6-1147-8E2A-C8DE9BDE6372}" destId="{F2A57B91-33D8-4040-BD45-C567CB29A6A6}" srcOrd="1" destOrd="0" parTransId="{D1165A3D-A3AC-F048-921C-6DD16D1E3DF7}" sibTransId="{E2C857A9-C668-584E-BDBA-C870CD24C72E}"/>
    <dgm:cxn modelId="{BDD0DC4E-4D0C-9948-B1A4-5332E8652CE7}" type="presOf" srcId="{C394FA1B-ADBA-8842-A2F4-933DF830ECC1}" destId="{B3D8CB1F-E55E-D24A-B5AA-C464A3C3977D}" srcOrd="0" destOrd="0" presId="urn:microsoft.com/office/officeart/2005/8/layout/chevron2"/>
    <dgm:cxn modelId="{7920B725-D90C-DE4C-9BB6-4ABE2B10E872}" type="presOf" srcId="{AAE3869F-9FD7-9D49-A46B-565EAF8E5181}" destId="{0372C06E-B606-C543-A507-636FF4262AB7}" srcOrd="0" destOrd="0" presId="urn:microsoft.com/office/officeart/2005/8/layout/chevron2"/>
    <dgm:cxn modelId="{CDF52181-D70D-B54E-BF21-6AF370A72FC4}" type="presOf" srcId="{75D93774-E759-8541-8029-B236D27F8B3D}" destId="{29F7A21B-5278-464E-AAAD-0021348EE5C9}" srcOrd="0" destOrd="0" presId="urn:microsoft.com/office/officeart/2005/8/layout/chevron2"/>
    <dgm:cxn modelId="{BD4E1207-C4C6-7742-ABEE-DCBAF5B4CDD4}" srcId="{C5C0E265-9596-4B46-B7E2-638749E6D95B}" destId="{1ADBF274-D6A1-914A-A8B4-B2FDE0BB5CD1}" srcOrd="0" destOrd="0" parTransId="{9227E26B-2FF3-4D40-B6BD-78CD1EB9E70D}" sibTransId="{B6002A6A-B075-0E4B-93DD-07D26F4E59C7}"/>
    <dgm:cxn modelId="{7B500398-324E-1F47-8D08-80EB42764704}" type="presOf" srcId="{0FE738DC-5BE0-7447-823A-BA5AB2D70686}" destId="{701F9FD7-640A-A443-8FB7-837D89939060}" srcOrd="0" destOrd="0" presId="urn:microsoft.com/office/officeart/2005/8/layout/chevron2"/>
    <dgm:cxn modelId="{3977DD1C-CF26-8445-83FA-4F7142EF4DCA}" type="presOf" srcId="{E5F349E2-E17A-2C46-A9F9-9C2340E61BD4}" destId="{65174EE4-9A21-9E4E-81A0-5A3E99B81C2D}" srcOrd="0" destOrd="0" presId="urn:microsoft.com/office/officeart/2005/8/layout/chevron2"/>
    <dgm:cxn modelId="{E8C35193-CD89-9242-93E7-16CFE80E1971}" srcId="{89A60724-D770-1740-A3C8-03DFB9A3C5C1}" destId="{C394FA1B-ADBA-8842-A2F4-933DF830ECC1}" srcOrd="0" destOrd="0" parTransId="{93C0F5CB-78FC-2B4A-8858-C139D339E637}" sibTransId="{AA4A3149-EAEB-AB4C-925D-CF73ED1C4AE5}"/>
    <dgm:cxn modelId="{6AC1611D-AC33-B745-9048-4A449200C6FE}" type="presOf" srcId="{D0149778-A37C-A444-A359-C5AA0B247846}" destId="{5ED56574-B8B2-B448-8994-61E679365425}" srcOrd="0" destOrd="0" presId="urn:microsoft.com/office/officeart/2005/8/layout/chevron2"/>
    <dgm:cxn modelId="{8FB1D21F-0FAC-E54A-BCF9-B88FE818816F}" srcId="{E5F349E2-E17A-2C46-A9F9-9C2340E61BD4}" destId="{75D93774-E759-8541-8029-B236D27F8B3D}" srcOrd="0" destOrd="0" parTransId="{8C1874ED-2B7C-AE4E-BECA-31137DC9E1B9}" sibTransId="{7AC9A48B-0C7D-5C44-9E73-258BE39803A5}"/>
    <dgm:cxn modelId="{38D1C288-0404-0941-9E13-862478106FD2}" type="presOf" srcId="{99CEF604-03A6-1147-8E2A-C8DE9BDE6372}" destId="{AE77BB30-BF0C-7846-9745-9299DF322903}" srcOrd="0" destOrd="0" presId="urn:microsoft.com/office/officeart/2005/8/layout/chevron2"/>
    <dgm:cxn modelId="{506F6A8D-7713-4443-8AE9-E38EA367CC0B}" type="presParOf" srcId="{AE77BB30-BF0C-7846-9745-9299DF322903}" destId="{88EAE9BB-F9F1-3F4D-8545-858F3C386BA8}" srcOrd="0" destOrd="0" presId="urn:microsoft.com/office/officeart/2005/8/layout/chevron2"/>
    <dgm:cxn modelId="{4BE20986-92E2-0249-A3C4-D61483F9A6A4}" type="presParOf" srcId="{88EAE9BB-F9F1-3F4D-8545-858F3C386BA8}" destId="{17AA757A-64C3-F243-8438-0B3506AF7A12}" srcOrd="0" destOrd="0" presId="urn:microsoft.com/office/officeart/2005/8/layout/chevron2"/>
    <dgm:cxn modelId="{1BE429D8-3B1A-9940-B9E3-DA0AD5344BCA}" type="presParOf" srcId="{88EAE9BB-F9F1-3F4D-8545-858F3C386BA8}" destId="{701F9FD7-640A-A443-8FB7-837D89939060}" srcOrd="1" destOrd="0" presId="urn:microsoft.com/office/officeart/2005/8/layout/chevron2"/>
    <dgm:cxn modelId="{919F4A40-05FF-094F-B0A6-BB615E09CD14}" type="presParOf" srcId="{AE77BB30-BF0C-7846-9745-9299DF322903}" destId="{0F8CECB0-B736-9F41-895E-8228B5B445BA}" srcOrd="1" destOrd="0" presId="urn:microsoft.com/office/officeart/2005/8/layout/chevron2"/>
    <dgm:cxn modelId="{083AA144-DAD0-BE4E-A936-9E20A14BBB57}" type="presParOf" srcId="{AE77BB30-BF0C-7846-9745-9299DF322903}" destId="{54397A57-911C-4441-9794-9E5E41164DB2}" srcOrd="2" destOrd="0" presId="urn:microsoft.com/office/officeart/2005/8/layout/chevron2"/>
    <dgm:cxn modelId="{6A5726DE-53CA-4F46-9DB4-15729218C63B}" type="presParOf" srcId="{54397A57-911C-4441-9794-9E5E41164DB2}" destId="{F2D440F0-7743-8A4A-A757-F8DA393BF81E}" srcOrd="0" destOrd="0" presId="urn:microsoft.com/office/officeart/2005/8/layout/chevron2"/>
    <dgm:cxn modelId="{87BC2F4E-E620-934A-B2AC-3FBA14A03E4A}" type="presParOf" srcId="{54397A57-911C-4441-9794-9E5E41164DB2}" destId="{0372C06E-B606-C543-A507-636FF4262AB7}" srcOrd="1" destOrd="0" presId="urn:microsoft.com/office/officeart/2005/8/layout/chevron2"/>
    <dgm:cxn modelId="{E9183530-9E00-CC4E-99BC-3316D1EEAAAD}" type="presParOf" srcId="{AE77BB30-BF0C-7846-9745-9299DF322903}" destId="{5C661B5B-0D24-E342-BFB8-56283C93A5DE}" srcOrd="3" destOrd="0" presId="urn:microsoft.com/office/officeart/2005/8/layout/chevron2"/>
    <dgm:cxn modelId="{EED18821-FCD4-424E-BDD4-0A135166E46F}" type="presParOf" srcId="{AE77BB30-BF0C-7846-9745-9299DF322903}" destId="{66915070-F94B-F742-BDAB-95991BA88FE2}" srcOrd="4" destOrd="0" presId="urn:microsoft.com/office/officeart/2005/8/layout/chevron2"/>
    <dgm:cxn modelId="{827FF429-E987-F549-B504-57191CEC5D00}" type="presParOf" srcId="{66915070-F94B-F742-BDAB-95991BA88FE2}" destId="{5ED56574-B8B2-B448-8994-61E679365425}" srcOrd="0" destOrd="0" presId="urn:microsoft.com/office/officeart/2005/8/layout/chevron2"/>
    <dgm:cxn modelId="{6F094A71-FFA1-2D40-B8B4-55161F35E53D}" type="presParOf" srcId="{66915070-F94B-F742-BDAB-95991BA88FE2}" destId="{32487F55-C092-6341-8A9F-E0490E7AECB8}" srcOrd="1" destOrd="0" presId="urn:microsoft.com/office/officeart/2005/8/layout/chevron2"/>
    <dgm:cxn modelId="{9BA70CEA-0281-6C4B-AF6C-EF392056ACEB}" type="presParOf" srcId="{AE77BB30-BF0C-7846-9745-9299DF322903}" destId="{6DE6C1BF-0434-A94B-8BC3-D0A64C6BF949}" srcOrd="5" destOrd="0" presId="urn:microsoft.com/office/officeart/2005/8/layout/chevron2"/>
    <dgm:cxn modelId="{C3E3D11A-1DC2-1046-A3E5-1CFB66DE5F81}" type="presParOf" srcId="{AE77BB30-BF0C-7846-9745-9299DF322903}" destId="{060F3040-4EE3-2E42-B0CB-CEB49CD6E4FE}" srcOrd="6" destOrd="0" presId="urn:microsoft.com/office/officeart/2005/8/layout/chevron2"/>
    <dgm:cxn modelId="{F570E7E8-8D2D-DC46-AAA2-E34C2C9E0B20}" type="presParOf" srcId="{060F3040-4EE3-2E42-B0CB-CEB49CD6E4FE}" destId="{65174EE4-9A21-9E4E-81A0-5A3E99B81C2D}" srcOrd="0" destOrd="0" presId="urn:microsoft.com/office/officeart/2005/8/layout/chevron2"/>
    <dgm:cxn modelId="{77441DE0-B005-D74D-8237-18784645FFC3}" type="presParOf" srcId="{060F3040-4EE3-2E42-B0CB-CEB49CD6E4FE}" destId="{29F7A21B-5278-464E-AAAD-0021348EE5C9}" srcOrd="1" destOrd="0" presId="urn:microsoft.com/office/officeart/2005/8/layout/chevron2"/>
    <dgm:cxn modelId="{BCC78AE0-FB62-3F4D-9CB3-EED6E4D207B0}" type="presParOf" srcId="{AE77BB30-BF0C-7846-9745-9299DF322903}" destId="{EBDE0C26-343C-C241-A075-515FCC3C6B3F}" srcOrd="7" destOrd="0" presId="urn:microsoft.com/office/officeart/2005/8/layout/chevron2"/>
    <dgm:cxn modelId="{C92B1685-FA85-E14E-BB9B-F6D091C2F57F}" type="presParOf" srcId="{AE77BB30-BF0C-7846-9745-9299DF322903}" destId="{C9BC8E3D-D18B-344C-90B3-349C457817A9}" srcOrd="8" destOrd="0" presId="urn:microsoft.com/office/officeart/2005/8/layout/chevron2"/>
    <dgm:cxn modelId="{EC3858D5-BB97-734D-84F5-9A6576C4A16B}" type="presParOf" srcId="{C9BC8E3D-D18B-344C-90B3-349C457817A9}" destId="{9FEAE78F-D116-EF41-9DDB-FE66D197F200}" srcOrd="0" destOrd="0" presId="urn:microsoft.com/office/officeart/2005/8/layout/chevron2"/>
    <dgm:cxn modelId="{C559B552-F966-204A-A802-A9B99FE55CAA}" type="presParOf" srcId="{C9BC8E3D-D18B-344C-90B3-349C457817A9}" destId="{B3D8CB1F-E55E-D24A-B5AA-C464A3C3977D}" srcOrd="1" destOrd="0" presId="urn:microsoft.com/office/officeart/2005/8/layout/chevron2"/>
    <dgm:cxn modelId="{6B6B0AF6-92B8-CC41-852E-EEB352C7EADC}" type="presParOf" srcId="{AE77BB30-BF0C-7846-9745-9299DF322903}" destId="{CE87A11F-00ED-1645-92E8-4838441A369D}" srcOrd="9" destOrd="0" presId="urn:microsoft.com/office/officeart/2005/8/layout/chevron2"/>
    <dgm:cxn modelId="{9CF9E9E5-096D-4541-BCCA-C0A363D29705}" type="presParOf" srcId="{AE77BB30-BF0C-7846-9745-9299DF322903}" destId="{4EF3721E-39F1-F74F-ACEB-78661DBA35A4}" srcOrd="10" destOrd="0" presId="urn:microsoft.com/office/officeart/2005/8/layout/chevron2"/>
    <dgm:cxn modelId="{66A43707-29A2-0E46-B761-87DC1EE91662}" type="presParOf" srcId="{4EF3721E-39F1-F74F-ACEB-78661DBA35A4}" destId="{FA319B66-374F-C34C-AF74-E07359E04CDC}" srcOrd="0" destOrd="0" presId="urn:microsoft.com/office/officeart/2005/8/layout/chevron2"/>
    <dgm:cxn modelId="{C5E58FEB-11D6-6E43-8177-604014E49C9E}" type="presParOf" srcId="{4EF3721E-39F1-F74F-ACEB-78661DBA35A4}" destId="{DA42EF3F-CC06-9B4D-BEF2-697A65CB594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833549-6BE6-444F-9AEC-433B38B6D9CF}" type="doc">
      <dgm:prSet loTypeId="urn:microsoft.com/office/officeart/2005/8/layout/hierarchy2" loCatId="" qsTypeId="urn:microsoft.com/office/officeart/2005/8/quickstyle/3D1" qsCatId="3D" csTypeId="urn:microsoft.com/office/officeart/2005/8/colors/colorful4" csCatId="colorful" phldr="1"/>
      <dgm:spPr/>
      <dgm:t>
        <a:bodyPr/>
        <a:lstStyle/>
        <a:p>
          <a:endParaRPr lang="es-ES_tradnl"/>
        </a:p>
      </dgm:t>
    </dgm:pt>
    <dgm:pt modelId="{99F27A31-0BFF-7840-8135-269319047524}">
      <dgm:prSet phldrT="[Texto]"/>
      <dgm:spPr/>
      <dgm:t>
        <a:bodyPr/>
        <a:lstStyle/>
        <a:p>
          <a:r>
            <a:rPr lang="es-ES_tradnl" dirty="0" smtClean="0"/>
            <a:t>Objetivos</a:t>
          </a:r>
          <a:endParaRPr lang="es-ES_tradnl" dirty="0"/>
        </a:p>
      </dgm:t>
    </dgm:pt>
    <dgm:pt modelId="{3F44502F-8760-A848-8768-515DE7215DD3}" type="parTrans" cxnId="{2E98C64E-3D5D-1446-A3D8-183872DDA70F}">
      <dgm:prSet/>
      <dgm:spPr/>
      <dgm:t>
        <a:bodyPr/>
        <a:lstStyle/>
        <a:p>
          <a:endParaRPr lang="es-ES_tradnl"/>
        </a:p>
      </dgm:t>
    </dgm:pt>
    <dgm:pt modelId="{15EBD9DE-C77D-284C-AB2B-43B4AAA13C01}" type="sibTrans" cxnId="{2E98C64E-3D5D-1446-A3D8-183872DDA70F}">
      <dgm:prSet/>
      <dgm:spPr/>
      <dgm:t>
        <a:bodyPr/>
        <a:lstStyle/>
        <a:p>
          <a:endParaRPr lang="es-ES_tradnl"/>
        </a:p>
      </dgm:t>
    </dgm:pt>
    <dgm:pt modelId="{C3A92ACC-3E12-3142-9BF5-138B52A9910D}">
      <dgm:prSet phldrT="[Texto]"/>
      <dgm:spPr/>
      <dgm:t>
        <a:bodyPr/>
        <a:lstStyle/>
        <a:p>
          <a:r>
            <a:rPr lang="es-ES_tradnl" dirty="0" smtClean="0"/>
            <a:t>General</a:t>
          </a:r>
          <a:endParaRPr lang="es-ES_tradnl" dirty="0"/>
        </a:p>
      </dgm:t>
    </dgm:pt>
    <dgm:pt modelId="{D26AD8F9-C61E-8B4C-96A2-08C7D793DEEF}" type="parTrans" cxnId="{04F67784-AE6C-EC40-B26E-DEFF74B91769}">
      <dgm:prSet/>
      <dgm:spPr/>
      <dgm:t>
        <a:bodyPr/>
        <a:lstStyle/>
        <a:p>
          <a:endParaRPr lang="es-ES_tradnl"/>
        </a:p>
      </dgm:t>
    </dgm:pt>
    <dgm:pt modelId="{BDC364FB-DC8A-CE45-A849-5597A8513E4D}" type="sibTrans" cxnId="{04F67784-AE6C-EC40-B26E-DEFF74B91769}">
      <dgm:prSet/>
      <dgm:spPr/>
      <dgm:t>
        <a:bodyPr/>
        <a:lstStyle/>
        <a:p>
          <a:endParaRPr lang="es-ES_tradnl"/>
        </a:p>
      </dgm:t>
    </dgm:pt>
    <dgm:pt modelId="{859B009A-DEFA-E24D-B29A-B56289D3DC33}">
      <dgm:prSet phldrT="[Texto]"/>
      <dgm:spPr/>
      <dgm:t>
        <a:bodyPr/>
        <a:lstStyle/>
        <a:p>
          <a:r>
            <a:rPr lang="es-ES_tradnl" dirty="0" smtClean="0"/>
            <a:t>El objetivo general de una investigación precisa la finalidad del estudio, en cuanto a sus expectativas y propósitos más amplios, dentro de consideraciones de factibilidad. El objetivo general orienta la investigación del proyecto y permite mantener una constante de referencia en el trabajo a ejecutarse.</a:t>
          </a:r>
          <a:endParaRPr lang="es-ES_tradnl" dirty="0"/>
        </a:p>
      </dgm:t>
    </dgm:pt>
    <dgm:pt modelId="{C587663A-5AD6-F649-B14F-524266641E1C}" type="parTrans" cxnId="{A9E16D1F-CDE1-124D-A567-0CA3715CB5C1}">
      <dgm:prSet/>
      <dgm:spPr/>
      <dgm:t>
        <a:bodyPr/>
        <a:lstStyle/>
        <a:p>
          <a:endParaRPr lang="es-ES_tradnl"/>
        </a:p>
      </dgm:t>
    </dgm:pt>
    <dgm:pt modelId="{0AB6F9A2-DD94-6B4C-98F8-A5FB0187DB9B}" type="sibTrans" cxnId="{A9E16D1F-CDE1-124D-A567-0CA3715CB5C1}">
      <dgm:prSet/>
      <dgm:spPr/>
      <dgm:t>
        <a:bodyPr/>
        <a:lstStyle/>
        <a:p>
          <a:endParaRPr lang="es-ES_tradnl"/>
        </a:p>
      </dgm:t>
    </dgm:pt>
    <dgm:pt modelId="{0B7763F1-2F93-AA4F-8683-613CFFAA9039}">
      <dgm:prSet phldrT="[Texto]"/>
      <dgm:spPr/>
      <dgm:t>
        <a:bodyPr/>
        <a:lstStyle/>
        <a:p>
          <a:r>
            <a:rPr lang="es-ES_tradnl" dirty="0" smtClean="0"/>
            <a:t>Específicos</a:t>
          </a:r>
          <a:endParaRPr lang="es-ES_tradnl" dirty="0"/>
        </a:p>
      </dgm:t>
    </dgm:pt>
    <dgm:pt modelId="{39427A14-1198-E04C-8E3C-C1613969B7DC}" type="parTrans" cxnId="{7F5CED6A-666D-3B44-80F8-CBF2A74B9732}">
      <dgm:prSet/>
      <dgm:spPr/>
      <dgm:t>
        <a:bodyPr/>
        <a:lstStyle/>
        <a:p>
          <a:endParaRPr lang="es-ES_tradnl"/>
        </a:p>
      </dgm:t>
    </dgm:pt>
    <dgm:pt modelId="{6ABDFFB2-4F4D-D54E-8660-CCA758A69763}" type="sibTrans" cxnId="{7F5CED6A-666D-3B44-80F8-CBF2A74B9732}">
      <dgm:prSet/>
      <dgm:spPr/>
      <dgm:t>
        <a:bodyPr/>
        <a:lstStyle/>
        <a:p>
          <a:endParaRPr lang="es-ES_tradnl"/>
        </a:p>
      </dgm:t>
    </dgm:pt>
    <dgm:pt modelId="{FD9C5A77-0C2D-304A-A507-5DE96EDB2861}">
      <dgm:prSet phldrT="[Texto]"/>
      <dgm:spPr/>
      <dgm:t>
        <a:bodyPr/>
        <a:lstStyle/>
        <a:p>
          <a:r>
            <a:rPr lang="es-ES_tradnl" dirty="0" smtClean="0"/>
            <a:t>Los objetivos específicos de un proyecto facilitan el cumplimiento del objetivo general, mediante la determinación de estadios, o la precisión y cumplimiento de los aspectos necesarios del proceso.</a:t>
          </a:r>
          <a:endParaRPr lang="es-ES_tradnl" dirty="0"/>
        </a:p>
      </dgm:t>
    </dgm:pt>
    <dgm:pt modelId="{E5A65B9C-F19D-2048-A4CD-894A110C5BB7}" type="parTrans" cxnId="{EECA9278-87D7-6747-BE25-ADB66516C49A}">
      <dgm:prSet/>
      <dgm:spPr/>
      <dgm:t>
        <a:bodyPr/>
        <a:lstStyle/>
        <a:p>
          <a:endParaRPr lang="es-ES_tradnl"/>
        </a:p>
      </dgm:t>
    </dgm:pt>
    <dgm:pt modelId="{012BB021-D0DF-7C47-A2BF-F0A8C56040B2}" type="sibTrans" cxnId="{EECA9278-87D7-6747-BE25-ADB66516C49A}">
      <dgm:prSet/>
      <dgm:spPr/>
      <dgm:t>
        <a:bodyPr/>
        <a:lstStyle/>
        <a:p>
          <a:endParaRPr lang="es-ES_tradnl"/>
        </a:p>
      </dgm:t>
    </dgm:pt>
    <dgm:pt modelId="{A261AC8A-F25F-E04F-B66C-1D3E3E24A6A9}" type="pres">
      <dgm:prSet presAssocID="{B9833549-6BE6-444F-9AEC-433B38B6D9CF}" presName="diagram" presStyleCnt="0">
        <dgm:presLayoutVars>
          <dgm:chPref val="1"/>
          <dgm:dir/>
          <dgm:animOne val="branch"/>
          <dgm:animLvl val="lvl"/>
          <dgm:resizeHandles val="exact"/>
        </dgm:presLayoutVars>
      </dgm:prSet>
      <dgm:spPr/>
      <dgm:t>
        <a:bodyPr/>
        <a:lstStyle/>
        <a:p>
          <a:endParaRPr lang="es-ES_tradnl"/>
        </a:p>
      </dgm:t>
    </dgm:pt>
    <dgm:pt modelId="{43129E67-7638-5248-B487-E07B146681B7}" type="pres">
      <dgm:prSet presAssocID="{99F27A31-0BFF-7840-8135-269319047524}" presName="root1" presStyleCnt="0"/>
      <dgm:spPr/>
    </dgm:pt>
    <dgm:pt modelId="{5B28E086-333A-0441-A2F7-C3D61A7D1E97}" type="pres">
      <dgm:prSet presAssocID="{99F27A31-0BFF-7840-8135-269319047524}" presName="LevelOneTextNode" presStyleLbl="node0" presStyleIdx="0" presStyleCnt="1">
        <dgm:presLayoutVars>
          <dgm:chPref val="3"/>
        </dgm:presLayoutVars>
      </dgm:prSet>
      <dgm:spPr/>
      <dgm:t>
        <a:bodyPr/>
        <a:lstStyle/>
        <a:p>
          <a:endParaRPr lang="es-ES_tradnl"/>
        </a:p>
      </dgm:t>
    </dgm:pt>
    <dgm:pt modelId="{4A6F24B9-5359-4249-884B-1EEF0CE3E168}" type="pres">
      <dgm:prSet presAssocID="{99F27A31-0BFF-7840-8135-269319047524}" presName="level2hierChild" presStyleCnt="0"/>
      <dgm:spPr/>
    </dgm:pt>
    <dgm:pt modelId="{9993ED98-2CA2-1249-BCD7-826A70227F5C}" type="pres">
      <dgm:prSet presAssocID="{D26AD8F9-C61E-8B4C-96A2-08C7D793DEEF}" presName="conn2-1" presStyleLbl="parChTrans1D2" presStyleIdx="0" presStyleCnt="2"/>
      <dgm:spPr/>
      <dgm:t>
        <a:bodyPr/>
        <a:lstStyle/>
        <a:p>
          <a:endParaRPr lang="es-ES_tradnl"/>
        </a:p>
      </dgm:t>
    </dgm:pt>
    <dgm:pt modelId="{1DD4F856-911F-A548-B7B7-86E62EA9C634}" type="pres">
      <dgm:prSet presAssocID="{D26AD8F9-C61E-8B4C-96A2-08C7D793DEEF}" presName="connTx" presStyleLbl="parChTrans1D2" presStyleIdx="0" presStyleCnt="2"/>
      <dgm:spPr/>
      <dgm:t>
        <a:bodyPr/>
        <a:lstStyle/>
        <a:p>
          <a:endParaRPr lang="es-ES_tradnl"/>
        </a:p>
      </dgm:t>
    </dgm:pt>
    <dgm:pt modelId="{9935D5B3-3A66-E247-A3A5-0F3F4A951F8F}" type="pres">
      <dgm:prSet presAssocID="{C3A92ACC-3E12-3142-9BF5-138B52A9910D}" presName="root2" presStyleCnt="0"/>
      <dgm:spPr/>
    </dgm:pt>
    <dgm:pt modelId="{7B855557-666C-CC4B-8B05-3CC69BD30A0D}" type="pres">
      <dgm:prSet presAssocID="{C3A92ACC-3E12-3142-9BF5-138B52A9910D}" presName="LevelTwoTextNode" presStyleLbl="node2" presStyleIdx="0" presStyleCnt="2">
        <dgm:presLayoutVars>
          <dgm:chPref val="3"/>
        </dgm:presLayoutVars>
      </dgm:prSet>
      <dgm:spPr/>
      <dgm:t>
        <a:bodyPr/>
        <a:lstStyle/>
        <a:p>
          <a:endParaRPr lang="es-ES_tradnl"/>
        </a:p>
      </dgm:t>
    </dgm:pt>
    <dgm:pt modelId="{511F8640-95BE-A947-9A27-525368886C96}" type="pres">
      <dgm:prSet presAssocID="{C3A92ACC-3E12-3142-9BF5-138B52A9910D}" presName="level3hierChild" presStyleCnt="0"/>
      <dgm:spPr/>
    </dgm:pt>
    <dgm:pt modelId="{B1432EAC-1EDF-9641-AA67-8F1D1C51B3E3}" type="pres">
      <dgm:prSet presAssocID="{C587663A-5AD6-F649-B14F-524266641E1C}" presName="conn2-1" presStyleLbl="parChTrans1D3" presStyleIdx="0" presStyleCnt="2"/>
      <dgm:spPr/>
      <dgm:t>
        <a:bodyPr/>
        <a:lstStyle/>
        <a:p>
          <a:endParaRPr lang="es-ES_tradnl"/>
        </a:p>
      </dgm:t>
    </dgm:pt>
    <dgm:pt modelId="{D41BF4FD-DF69-4A46-9E13-42F1FB5B5270}" type="pres">
      <dgm:prSet presAssocID="{C587663A-5AD6-F649-B14F-524266641E1C}" presName="connTx" presStyleLbl="parChTrans1D3" presStyleIdx="0" presStyleCnt="2"/>
      <dgm:spPr/>
      <dgm:t>
        <a:bodyPr/>
        <a:lstStyle/>
        <a:p>
          <a:endParaRPr lang="es-ES_tradnl"/>
        </a:p>
      </dgm:t>
    </dgm:pt>
    <dgm:pt modelId="{56E244CF-8286-784D-B972-C2732B5441CA}" type="pres">
      <dgm:prSet presAssocID="{859B009A-DEFA-E24D-B29A-B56289D3DC33}" presName="root2" presStyleCnt="0"/>
      <dgm:spPr/>
    </dgm:pt>
    <dgm:pt modelId="{F320960E-10A4-464A-B05B-683F25DF5678}" type="pres">
      <dgm:prSet presAssocID="{859B009A-DEFA-E24D-B29A-B56289D3DC33}" presName="LevelTwoTextNode" presStyleLbl="node3" presStyleIdx="0" presStyleCnt="2" custScaleY="235003">
        <dgm:presLayoutVars>
          <dgm:chPref val="3"/>
        </dgm:presLayoutVars>
      </dgm:prSet>
      <dgm:spPr/>
      <dgm:t>
        <a:bodyPr/>
        <a:lstStyle/>
        <a:p>
          <a:endParaRPr lang="es-ES_tradnl"/>
        </a:p>
      </dgm:t>
    </dgm:pt>
    <dgm:pt modelId="{D8BC2188-4F5C-F04F-BA53-F4AB64A740D7}" type="pres">
      <dgm:prSet presAssocID="{859B009A-DEFA-E24D-B29A-B56289D3DC33}" presName="level3hierChild" presStyleCnt="0"/>
      <dgm:spPr/>
    </dgm:pt>
    <dgm:pt modelId="{A005C3A0-AABA-DD45-971B-27067620FB52}" type="pres">
      <dgm:prSet presAssocID="{39427A14-1198-E04C-8E3C-C1613969B7DC}" presName="conn2-1" presStyleLbl="parChTrans1D2" presStyleIdx="1" presStyleCnt="2"/>
      <dgm:spPr/>
      <dgm:t>
        <a:bodyPr/>
        <a:lstStyle/>
        <a:p>
          <a:endParaRPr lang="es-ES_tradnl"/>
        </a:p>
      </dgm:t>
    </dgm:pt>
    <dgm:pt modelId="{B111D57A-FD73-BC4C-9B61-DE1F626C0F61}" type="pres">
      <dgm:prSet presAssocID="{39427A14-1198-E04C-8E3C-C1613969B7DC}" presName="connTx" presStyleLbl="parChTrans1D2" presStyleIdx="1" presStyleCnt="2"/>
      <dgm:spPr/>
      <dgm:t>
        <a:bodyPr/>
        <a:lstStyle/>
        <a:p>
          <a:endParaRPr lang="es-ES_tradnl"/>
        </a:p>
      </dgm:t>
    </dgm:pt>
    <dgm:pt modelId="{8D7CACF8-DC00-184E-8BF3-751D57BA243E}" type="pres">
      <dgm:prSet presAssocID="{0B7763F1-2F93-AA4F-8683-613CFFAA9039}" presName="root2" presStyleCnt="0"/>
      <dgm:spPr/>
    </dgm:pt>
    <dgm:pt modelId="{FEE4063C-5FF8-EC49-8677-5163ADAE2C43}" type="pres">
      <dgm:prSet presAssocID="{0B7763F1-2F93-AA4F-8683-613CFFAA9039}" presName="LevelTwoTextNode" presStyleLbl="node2" presStyleIdx="1" presStyleCnt="2">
        <dgm:presLayoutVars>
          <dgm:chPref val="3"/>
        </dgm:presLayoutVars>
      </dgm:prSet>
      <dgm:spPr/>
      <dgm:t>
        <a:bodyPr/>
        <a:lstStyle/>
        <a:p>
          <a:endParaRPr lang="es-ES_tradnl"/>
        </a:p>
      </dgm:t>
    </dgm:pt>
    <dgm:pt modelId="{8208A3EF-F9F8-5F4C-AF68-63C52BCBF0C0}" type="pres">
      <dgm:prSet presAssocID="{0B7763F1-2F93-AA4F-8683-613CFFAA9039}" presName="level3hierChild" presStyleCnt="0"/>
      <dgm:spPr/>
    </dgm:pt>
    <dgm:pt modelId="{148EDA40-5061-6B41-9C0E-D75A6DB559E6}" type="pres">
      <dgm:prSet presAssocID="{E5A65B9C-F19D-2048-A4CD-894A110C5BB7}" presName="conn2-1" presStyleLbl="parChTrans1D3" presStyleIdx="1" presStyleCnt="2"/>
      <dgm:spPr/>
      <dgm:t>
        <a:bodyPr/>
        <a:lstStyle/>
        <a:p>
          <a:endParaRPr lang="es-ES_tradnl"/>
        </a:p>
      </dgm:t>
    </dgm:pt>
    <dgm:pt modelId="{E5AAF2E4-8F8D-C649-B633-A13787F1C009}" type="pres">
      <dgm:prSet presAssocID="{E5A65B9C-F19D-2048-A4CD-894A110C5BB7}" presName="connTx" presStyleLbl="parChTrans1D3" presStyleIdx="1" presStyleCnt="2"/>
      <dgm:spPr/>
      <dgm:t>
        <a:bodyPr/>
        <a:lstStyle/>
        <a:p>
          <a:endParaRPr lang="es-ES_tradnl"/>
        </a:p>
      </dgm:t>
    </dgm:pt>
    <dgm:pt modelId="{4158B2D3-2106-7D47-97B5-F1DE27F8DB4F}" type="pres">
      <dgm:prSet presAssocID="{FD9C5A77-0C2D-304A-A507-5DE96EDB2861}" presName="root2" presStyleCnt="0"/>
      <dgm:spPr/>
    </dgm:pt>
    <dgm:pt modelId="{26BEAD1A-E16F-A04D-B9CF-249C2A96D604}" type="pres">
      <dgm:prSet presAssocID="{FD9C5A77-0C2D-304A-A507-5DE96EDB2861}" presName="LevelTwoTextNode" presStyleLbl="node3" presStyleIdx="1" presStyleCnt="2" custScaleY="177874">
        <dgm:presLayoutVars>
          <dgm:chPref val="3"/>
        </dgm:presLayoutVars>
      </dgm:prSet>
      <dgm:spPr/>
      <dgm:t>
        <a:bodyPr/>
        <a:lstStyle/>
        <a:p>
          <a:endParaRPr lang="es-ES_tradnl"/>
        </a:p>
      </dgm:t>
    </dgm:pt>
    <dgm:pt modelId="{F4EC2BEA-4197-5146-ABA3-67E211D9AFA3}" type="pres">
      <dgm:prSet presAssocID="{FD9C5A77-0C2D-304A-A507-5DE96EDB2861}" presName="level3hierChild" presStyleCnt="0"/>
      <dgm:spPr/>
    </dgm:pt>
  </dgm:ptLst>
  <dgm:cxnLst>
    <dgm:cxn modelId="{A2B3851D-8541-2A48-B943-1D6192E67B4F}" type="presOf" srcId="{B9833549-6BE6-444F-9AEC-433B38B6D9CF}" destId="{A261AC8A-F25F-E04F-B66C-1D3E3E24A6A9}" srcOrd="0" destOrd="0" presId="urn:microsoft.com/office/officeart/2005/8/layout/hierarchy2"/>
    <dgm:cxn modelId="{A9E16D1F-CDE1-124D-A567-0CA3715CB5C1}" srcId="{C3A92ACC-3E12-3142-9BF5-138B52A9910D}" destId="{859B009A-DEFA-E24D-B29A-B56289D3DC33}" srcOrd="0" destOrd="0" parTransId="{C587663A-5AD6-F649-B14F-524266641E1C}" sibTransId="{0AB6F9A2-DD94-6B4C-98F8-A5FB0187DB9B}"/>
    <dgm:cxn modelId="{2E98C64E-3D5D-1446-A3D8-183872DDA70F}" srcId="{B9833549-6BE6-444F-9AEC-433B38B6D9CF}" destId="{99F27A31-0BFF-7840-8135-269319047524}" srcOrd="0" destOrd="0" parTransId="{3F44502F-8760-A848-8768-515DE7215DD3}" sibTransId="{15EBD9DE-C77D-284C-AB2B-43B4AAA13C01}"/>
    <dgm:cxn modelId="{D5E7F54C-00C0-4D4A-B27B-5B3E825D9760}" type="presOf" srcId="{C3A92ACC-3E12-3142-9BF5-138B52A9910D}" destId="{7B855557-666C-CC4B-8B05-3CC69BD30A0D}" srcOrd="0" destOrd="0" presId="urn:microsoft.com/office/officeart/2005/8/layout/hierarchy2"/>
    <dgm:cxn modelId="{7F5CED6A-666D-3B44-80F8-CBF2A74B9732}" srcId="{99F27A31-0BFF-7840-8135-269319047524}" destId="{0B7763F1-2F93-AA4F-8683-613CFFAA9039}" srcOrd="1" destOrd="0" parTransId="{39427A14-1198-E04C-8E3C-C1613969B7DC}" sibTransId="{6ABDFFB2-4F4D-D54E-8660-CCA758A69763}"/>
    <dgm:cxn modelId="{41149E83-F69E-004E-95F7-EA73EC16A0B4}" type="presOf" srcId="{C587663A-5AD6-F649-B14F-524266641E1C}" destId="{D41BF4FD-DF69-4A46-9E13-42F1FB5B5270}" srcOrd="1" destOrd="0" presId="urn:microsoft.com/office/officeart/2005/8/layout/hierarchy2"/>
    <dgm:cxn modelId="{EECA9278-87D7-6747-BE25-ADB66516C49A}" srcId="{0B7763F1-2F93-AA4F-8683-613CFFAA9039}" destId="{FD9C5A77-0C2D-304A-A507-5DE96EDB2861}" srcOrd="0" destOrd="0" parTransId="{E5A65B9C-F19D-2048-A4CD-894A110C5BB7}" sibTransId="{012BB021-D0DF-7C47-A2BF-F0A8C56040B2}"/>
    <dgm:cxn modelId="{7C8C3027-51EB-A945-9863-037AD2CE0B09}" type="presOf" srcId="{FD9C5A77-0C2D-304A-A507-5DE96EDB2861}" destId="{26BEAD1A-E16F-A04D-B9CF-249C2A96D604}" srcOrd="0" destOrd="0" presId="urn:microsoft.com/office/officeart/2005/8/layout/hierarchy2"/>
    <dgm:cxn modelId="{C72538A5-A22D-1148-A6BD-3FF2942612AD}" type="presOf" srcId="{D26AD8F9-C61E-8B4C-96A2-08C7D793DEEF}" destId="{9993ED98-2CA2-1249-BCD7-826A70227F5C}" srcOrd="0" destOrd="0" presId="urn:microsoft.com/office/officeart/2005/8/layout/hierarchy2"/>
    <dgm:cxn modelId="{5800CC6C-B1FC-3F4F-B3EC-3DBA21D2D4F1}" type="presOf" srcId="{C587663A-5AD6-F649-B14F-524266641E1C}" destId="{B1432EAC-1EDF-9641-AA67-8F1D1C51B3E3}" srcOrd="0" destOrd="0" presId="urn:microsoft.com/office/officeart/2005/8/layout/hierarchy2"/>
    <dgm:cxn modelId="{04F67784-AE6C-EC40-B26E-DEFF74B91769}" srcId="{99F27A31-0BFF-7840-8135-269319047524}" destId="{C3A92ACC-3E12-3142-9BF5-138B52A9910D}" srcOrd="0" destOrd="0" parTransId="{D26AD8F9-C61E-8B4C-96A2-08C7D793DEEF}" sibTransId="{BDC364FB-DC8A-CE45-A849-5597A8513E4D}"/>
    <dgm:cxn modelId="{A7D1A500-1DA4-2941-83BA-1C9DFC10D4BA}" type="presOf" srcId="{E5A65B9C-F19D-2048-A4CD-894A110C5BB7}" destId="{E5AAF2E4-8F8D-C649-B633-A13787F1C009}" srcOrd="1" destOrd="0" presId="urn:microsoft.com/office/officeart/2005/8/layout/hierarchy2"/>
    <dgm:cxn modelId="{F1E1F1FB-40EF-E246-8EE2-BB0732A7497E}" type="presOf" srcId="{0B7763F1-2F93-AA4F-8683-613CFFAA9039}" destId="{FEE4063C-5FF8-EC49-8677-5163ADAE2C43}" srcOrd="0" destOrd="0" presId="urn:microsoft.com/office/officeart/2005/8/layout/hierarchy2"/>
    <dgm:cxn modelId="{7D16B845-F60B-4B47-8CB4-BB972EB45936}" type="presOf" srcId="{E5A65B9C-F19D-2048-A4CD-894A110C5BB7}" destId="{148EDA40-5061-6B41-9C0E-D75A6DB559E6}" srcOrd="0" destOrd="0" presId="urn:microsoft.com/office/officeart/2005/8/layout/hierarchy2"/>
    <dgm:cxn modelId="{26A1C760-A77E-D949-BDDF-A8D67802F5DF}" type="presOf" srcId="{859B009A-DEFA-E24D-B29A-B56289D3DC33}" destId="{F320960E-10A4-464A-B05B-683F25DF5678}" srcOrd="0" destOrd="0" presId="urn:microsoft.com/office/officeart/2005/8/layout/hierarchy2"/>
    <dgm:cxn modelId="{A10643E8-74D4-A048-8528-36CFBC1FDF0F}" type="presOf" srcId="{D26AD8F9-C61E-8B4C-96A2-08C7D793DEEF}" destId="{1DD4F856-911F-A548-B7B7-86E62EA9C634}" srcOrd="1" destOrd="0" presId="urn:microsoft.com/office/officeart/2005/8/layout/hierarchy2"/>
    <dgm:cxn modelId="{DE453994-4EBB-204E-8567-F11CBF00A369}" type="presOf" srcId="{39427A14-1198-E04C-8E3C-C1613969B7DC}" destId="{B111D57A-FD73-BC4C-9B61-DE1F626C0F61}" srcOrd="1" destOrd="0" presId="urn:microsoft.com/office/officeart/2005/8/layout/hierarchy2"/>
    <dgm:cxn modelId="{07BF7885-6557-7241-94DF-801D8E2BF83B}" type="presOf" srcId="{99F27A31-0BFF-7840-8135-269319047524}" destId="{5B28E086-333A-0441-A2F7-C3D61A7D1E97}" srcOrd="0" destOrd="0" presId="urn:microsoft.com/office/officeart/2005/8/layout/hierarchy2"/>
    <dgm:cxn modelId="{9FC09B7D-197B-D342-92EF-5B63F36570EC}" type="presOf" srcId="{39427A14-1198-E04C-8E3C-C1613969B7DC}" destId="{A005C3A0-AABA-DD45-971B-27067620FB52}" srcOrd="0" destOrd="0" presId="urn:microsoft.com/office/officeart/2005/8/layout/hierarchy2"/>
    <dgm:cxn modelId="{E1B61120-2489-874F-9214-B6A7191829B8}" type="presParOf" srcId="{A261AC8A-F25F-E04F-B66C-1D3E3E24A6A9}" destId="{43129E67-7638-5248-B487-E07B146681B7}" srcOrd="0" destOrd="0" presId="urn:microsoft.com/office/officeart/2005/8/layout/hierarchy2"/>
    <dgm:cxn modelId="{41662021-5250-8441-85F3-43749C681861}" type="presParOf" srcId="{43129E67-7638-5248-B487-E07B146681B7}" destId="{5B28E086-333A-0441-A2F7-C3D61A7D1E97}" srcOrd="0" destOrd="0" presId="urn:microsoft.com/office/officeart/2005/8/layout/hierarchy2"/>
    <dgm:cxn modelId="{D67E89BD-F697-B74D-95C6-276C84BD9D5E}" type="presParOf" srcId="{43129E67-7638-5248-B487-E07B146681B7}" destId="{4A6F24B9-5359-4249-884B-1EEF0CE3E168}" srcOrd="1" destOrd="0" presId="urn:microsoft.com/office/officeart/2005/8/layout/hierarchy2"/>
    <dgm:cxn modelId="{D411F8BB-0D6F-3A41-89A9-C72D1E4DE7E7}" type="presParOf" srcId="{4A6F24B9-5359-4249-884B-1EEF0CE3E168}" destId="{9993ED98-2CA2-1249-BCD7-826A70227F5C}" srcOrd="0" destOrd="0" presId="urn:microsoft.com/office/officeart/2005/8/layout/hierarchy2"/>
    <dgm:cxn modelId="{7F96534B-D716-8144-B180-C6DE7AF73830}" type="presParOf" srcId="{9993ED98-2CA2-1249-BCD7-826A70227F5C}" destId="{1DD4F856-911F-A548-B7B7-86E62EA9C634}" srcOrd="0" destOrd="0" presId="urn:microsoft.com/office/officeart/2005/8/layout/hierarchy2"/>
    <dgm:cxn modelId="{4D8BA7F8-3BF2-814D-9654-00AE03781ED5}" type="presParOf" srcId="{4A6F24B9-5359-4249-884B-1EEF0CE3E168}" destId="{9935D5B3-3A66-E247-A3A5-0F3F4A951F8F}" srcOrd="1" destOrd="0" presId="urn:microsoft.com/office/officeart/2005/8/layout/hierarchy2"/>
    <dgm:cxn modelId="{53C51F58-EB35-9146-A507-BDA1526F12B7}" type="presParOf" srcId="{9935D5B3-3A66-E247-A3A5-0F3F4A951F8F}" destId="{7B855557-666C-CC4B-8B05-3CC69BD30A0D}" srcOrd="0" destOrd="0" presId="urn:microsoft.com/office/officeart/2005/8/layout/hierarchy2"/>
    <dgm:cxn modelId="{4FD356FD-47B4-A74B-9882-2EE271C2EE0F}" type="presParOf" srcId="{9935D5B3-3A66-E247-A3A5-0F3F4A951F8F}" destId="{511F8640-95BE-A947-9A27-525368886C96}" srcOrd="1" destOrd="0" presId="urn:microsoft.com/office/officeart/2005/8/layout/hierarchy2"/>
    <dgm:cxn modelId="{BA8E3124-AE0A-B046-9025-0D7D60804F47}" type="presParOf" srcId="{511F8640-95BE-A947-9A27-525368886C96}" destId="{B1432EAC-1EDF-9641-AA67-8F1D1C51B3E3}" srcOrd="0" destOrd="0" presId="urn:microsoft.com/office/officeart/2005/8/layout/hierarchy2"/>
    <dgm:cxn modelId="{66C0C848-FC2F-C845-B1CA-8FAC1C2A268B}" type="presParOf" srcId="{B1432EAC-1EDF-9641-AA67-8F1D1C51B3E3}" destId="{D41BF4FD-DF69-4A46-9E13-42F1FB5B5270}" srcOrd="0" destOrd="0" presId="urn:microsoft.com/office/officeart/2005/8/layout/hierarchy2"/>
    <dgm:cxn modelId="{34B35FB0-A228-8E47-843F-493684A1CBE9}" type="presParOf" srcId="{511F8640-95BE-A947-9A27-525368886C96}" destId="{56E244CF-8286-784D-B972-C2732B5441CA}" srcOrd="1" destOrd="0" presId="urn:microsoft.com/office/officeart/2005/8/layout/hierarchy2"/>
    <dgm:cxn modelId="{2370FED3-2916-714D-801B-024A67A58362}" type="presParOf" srcId="{56E244CF-8286-784D-B972-C2732B5441CA}" destId="{F320960E-10A4-464A-B05B-683F25DF5678}" srcOrd="0" destOrd="0" presId="urn:microsoft.com/office/officeart/2005/8/layout/hierarchy2"/>
    <dgm:cxn modelId="{C1B82D67-D3BA-BF42-8623-A68064F1C264}" type="presParOf" srcId="{56E244CF-8286-784D-B972-C2732B5441CA}" destId="{D8BC2188-4F5C-F04F-BA53-F4AB64A740D7}" srcOrd="1" destOrd="0" presId="urn:microsoft.com/office/officeart/2005/8/layout/hierarchy2"/>
    <dgm:cxn modelId="{A548ADAE-9643-C14C-AAF9-2831D3D49152}" type="presParOf" srcId="{4A6F24B9-5359-4249-884B-1EEF0CE3E168}" destId="{A005C3A0-AABA-DD45-971B-27067620FB52}" srcOrd="2" destOrd="0" presId="urn:microsoft.com/office/officeart/2005/8/layout/hierarchy2"/>
    <dgm:cxn modelId="{27FD42EE-6675-8945-AEBD-FADFCDEB44F7}" type="presParOf" srcId="{A005C3A0-AABA-DD45-971B-27067620FB52}" destId="{B111D57A-FD73-BC4C-9B61-DE1F626C0F61}" srcOrd="0" destOrd="0" presId="urn:microsoft.com/office/officeart/2005/8/layout/hierarchy2"/>
    <dgm:cxn modelId="{9717F099-6FEC-C94A-A4A2-C5D4D7F904F1}" type="presParOf" srcId="{4A6F24B9-5359-4249-884B-1EEF0CE3E168}" destId="{8D7CACF8-DC00-184E-8BF3-751D57BA243E}" srcOrd="3" destOrd="0" presId="urn:microsoft.com/office/officeart/2005/8/layout/hierarchy2"/>
    <dgm:cxn modelId="{8373DB57-262F-6C40-A4D5-E9B09060A514}" type="presParOf" srcId="{8D7CACF8-DC00-184E-8BF3-751D57BA243E}" destId="{FEE4063C-5FF8-EC49-8677-5163ADAE2C43}" srcOrd="0" destOrd="0" presId="urn:microsoft.com/office/officeart/2005/8/layout/hierarchy2"/>
    <dgm:cxn modelId="{A67E0A30-A724-2044-A55B-B22154EBBD16}" type="presParOf" srcId="{8D7CACF8-DC00-184E-8BF3-751D57BA243E}" destId="{8208A3EF-F9F8-5F4C-AF68-63C52BCBF0C0}" srcOrd="1" destOrd="0" presId="urn:microsoft.com/office/officeart/2005/8/layout/hierarchy2"/>
    <dgm:cxn modelId="{E2AFF5D3-4F45-044F-A788-D94B42538962}" type="presParOf" srcId="{8208A3EF-F9F8-5F4C-AF68-63C52BCBF0C0}" destId="{148EDA40-5061-6B41-9C0E-D75A6DB559E6}" srcOrd="0" destOrd="0" presId="urn:microsoft.com/office/officeart/2005/8/layout/hierarchy2"/>
    <dgm:cxn modelId="{DD5ED7CC-D5E0-F140-B806-14F35EA63E71}" type="presParOf" srcId="{148EDA40-5061-6B41-9C0E-D75A6DB559E6}" destId="{E5AAF2E4-8F8D-C649-B633-A13787F1C009}" srcOrd="0" destOrd="0" presId="urn:microsoft.com/office/officeart/2005/8/layout/hierarchy2"/>
    <dgm:cxn modelId="{3CDB7B95-02F7-7645-8E01-4D2A84096E19}" type="presParOf" srcId="{8208A3EF-F9F8-5F4C-AF68-63C52BCBF0C0}" destId="{4158B2D3-2106-7D47-97B5-F1DE27F8DB4F}" srcOrd="1" destOrd="0" presId="urn:microsoft.com/office/officeart/2005/8/layout/hierarchy2"/>
    <dgm:cxn modelId="{E82DC49A-0267-1B43-A59B-BCEB2F3696EA}" type="presParOf" srcId="{4158B2D3-2106-7D47-97B5-F1DE27F8DB4F}" destId="{26BEAD1A-E16F-A04D-B9CF-249C2A96D604}" srcOrd="0" destOrd="0" presId="urn:microsoft.com/office/officeart/2005/8/layout/hierarchy2"/>
    <dgm:cxn modelId="{C3904DAF-9FCE-E444-AE7D-92982EAE467D}" type="presParOf" srcId="{4158B2D3-2106-7D47-97B5-F1DE27F8DB4F}" destId="{F4EC2BEA-4197-5146-ABA3-67E211D9AFA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380F3-05F0-40A1-BDFC-01B82B82E886}">
      <dsp:nvSpPr>
        <dsp:cNvPr id="0" name=""/>
        <dsp:cNvSpPr/>
      </dsp:nvSpPr>
      <dsp:spPr>
        <a:xfrm>
          <a:off x="3118443" y="1950361"/>
          <a:ext cx="1298891" cy="12988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s-MX" sz="4200" kern="1200" dirty="0" smtClean="0"/>
            <a:t>Ejes </a:t>
          </a:r>
          <a:endParaRPr lang="es-MX" sz="4200" kern="1200" dirty="0"/>
        </a:p>
      </dsp:txBody>
      <dsp:txXfrm>
        <a:off x="3308661" y="2140579"/>
        <a:ext cx="918455" cy="918455"/>
      </dsp:txXfrm>
    </dsp:sp>
    <dsp:sp modelId="{1734D426-126F-4B4F-923F-BA259D6C3A8A}">
      <dsp:nvSpPr>
        <dsp:cNvPr id="0" name=""/>
        <dsp:cNvSpPr/>
      </dsp:nvSpPr>
      <dsp:spPr>
        <a:xfrm rot="16200000">
          <a:off x="3443907" y="1610867"/>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51689" y="1610180"/>
        <a:ext cx="32398" cy="32398"/>
      </dsp:txXfrm>
    </dsp:sp>
    <dsp:sp modelId="{37046D88-8779-4BFD-992B-565498DA1880}">
      <dsp:nvSpPr>
        <dsp:cNvPr id="0" name=""/>
        <dsp:cNvSpPr/>
      </dsp:nvSpPr>
      <dsp:spPr>
        <a:xfrm>
          <a:off x="3118443" y="3507"/>
          <a:ext cx="1298891" cy="129889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hlinkClick xmlns:r="http://schemas.openxmlformats.org/officeDocument/2006/relationships" r:id="" action="ppaction://noaction"/>
            </a:rPr>
            <a:t>Nocional</a:t>
          </a:r>
          <a:r>
            <a:rPr lang="es-MX" sz="1100" kern="1200" dirty="0" smtClean="0"/>
            <a:t> </a:t>
          </a:r>
          <a:endParaRPr lang="es-MX" sz="1100" kern="1200" dirty="0"/>
        </a:p>
      </dsp:txBody>
      <dsp:txXfrm>
        <a:off x="3308661" y="193725"/>
        <a:ext cx="918455" cy="918455"/>
      </dsp:txXfrm>
    </dsp:sp>
    <dsp:sp modelId="{D83A5690-1BAA-4586-A3A8-186F78AD49D7}">
      <dsp:nvSpPr>
        <dsp:cNvPr id="0" name=""/>
        <dsp:cNvSpPr/>
      </dsp:nvSpPr>
      <dsp:spPr>
        <a:xfrm rot="19285714">
          <a:off x="4204963" y="1977372"/>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512745" y="1976686"/>
        <a:ext cx="32398" cy="32398"/>
      </dsp:txXfrm>
    </dsp:sp>
    <dsp:sp modelId="{7B94954E-AFC7-4BA3-903D-4D3494A0B4BD}">
      <dsp:nvSpPr>
        <dsp:cNvPr id="0" name=""/>
        <dsp:cNvSpPr/>
      </dsp:nvSpPr>
      <dsp:spPr>
        <a:xfrm>
          <a:off x="4640555" y="736517"/>
          <a:ext cx="1298891" cy="129889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hlinkClick xmlns:r="http://schemas.openxmlformats.org/officeDocument/2006/relationships" r:id="" action="ppaction://noaction"/>
            </a:rPr>
            <a:t>Categorial</a:t>
          </a:r>
          <a:r>
            <a:rPr lang="es-MX" sz="1100" kern="1200" dirty="0" smtClean="0"/>
            <a:t> </a:t>
          </a:r>
          <a:endParaRPr lang="es-MX" sz="1100" kern="1200" dirty="0"/>
        </a:p>
      </dsp:txBody>
      <dsp:txXfrm>
        <a:off x="4830773" y="926735"/>
        <a:ext cx="918455" cy="918455"/>
      </dsp:txXfrm>
    </dsp:sp>
    <dsp:sp modelId="{FDB4C34A-4B4D-447D-8E16-DC2E30F73E78}">
      <dsp:nvSpPr>
        <dsp:cNvPr id="0" name=""/>
        <dsp:cNvSpPr/>
      </dsp:nvSpPr>
      <dsp:spPr>
        <a:xfrm rot="771429">
          <a:off x="4392928" y="2800902"/>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700711" y="2800215"/>
        <a:ext cx="32398" cy="32398"/>
      </dsp:txXfrm>
    </dsp:sp>
    <dsp:sp modelId="{0FCB0651-38B0-4ADD-8E7A-38AD8B803EFC}">
      <dsp:nvSpPr>
        <dsp:cNvPr id="0" name=""/>
        <dsp:cNvSpPr/>
      </dsp:nvSpPr>
      <dsp:spPr>
        <a:xfrm>
          <a:off x="5016485" y="2383577"/>
          <a:ext cx="1298891" cy="1298891"/>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Diferenciación </a:t>
          </a:r>
          <a:endParaRPr lang="es-MX" sz="1100" kern="1200" dirty="0"/>
        </a:p>
      </dsp:txBody>
      <dsp:txXfrm>
        <a:off x="5206703" y="2573795"/>
        <a:ext cx="918455" cy="918455"/>
      </dsp:txXfrm>
    </dsp:sp>
    <dsp:sp modelId="{3C350277-0851-417A-8FEC-123934D873C8}">
      <dsp:nvSpPr>
        <dsp:cNvPr id="0" name=""/>
        <dsp:cNvSpPr/>
      </dsp:nvSpPr>
      <dsp:spPr>
        <a:xfrm rot="3857143">
          <a:off x="3866261" y="3461321"/>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174044" y="3460635"/>
        <a:ext cx="32398" cy="32398"/>
      </dsp:txXfrm>
    </dsp:sp>
    <dsp:sp modelId="{6BFB26EB-B117-49AA-B01D-800FCB1AAF23}">
      <dsp:nvSpPr>
        <dsp:cNvPr id="0" name=""/>
        <dsp:cNvSpPr/>
      </dsp:nvSpPr>
      <dsp:spPr>
        <a:xfrm>
          <a:off x="3963151" y="3704416"/>
          <a:ext cx="1298891" cy="1298891"/>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Ejemplificación </a:t>
          </a:r>
          <a:endParaRPr lang="es-MX" sz="1100" kern="1200" dirty="0"/>
        </a:p>
      </dsp:txBody>
      <dsp:txXfrm>
        <a:off x="4153369" y="3894634"/>
        <a:ext cx="918455" cy="918455"/>
      </dsp:txXfrm>
    </dsp:sp>
    <dsp:sp modelId="{C565B86E-D173-42FF-B3D1-EB6790426A51}">
      <dsp:nvSpPr>
        <dsp:cNvPr id="0" name=""/>
        <dsp:cNvSpPr/>
      </dsp:nvSpPr>
      <dsp:spPr>
        <a:xfrm rot="6942857">
          <a:off x="3021553" y="3461321"/>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3329335" y="3460635"/>
        <a:ext cx="32398" cy="32398"/>
      </dsp:txXfrm>
    </dsp:sp>
    <dsp:sp modelId="{B5CC6792-EDFF-41CF-A437-2551285D0F4C}">
      <dsp:nvSpPr>
        <dsp:cNvPr id="0" name=""/>
        <dsp:cNvSpPr/>
      </dsp:nvSpPr>
      <dsp:spPr>
        <a:xfrm>
          <a:off x="2273734" y="3704416"/>
          <a:ext cx="1298891" cy="1298891"/>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Caracterización </a:t>
          </a:r>
          <a:endParaRPr lang="es-MX" sz="1100" kern="1200" dirty="0"/>
        </a:p>
      </dsp:txBody>
      <dsp:txXfrm>
        <a:off x="2463952" y="3894634"/>
        <a:ext cx="918455" cy="918455"/>
      </dsp:txXfrm>
    </dsp:sp>
    <dsp:sp modelId="{A76E6B98-0633-4DF4-92E3-76D7D9E0B13B}">
      <dsp:nvSpPr>
        <dsp:cNvPr id="0" name=""/>
        <dsp:cNvSpPr/>
      </dsp:nvSpPr>
      <dsp:spPr>
        <a:xfrm rot="10028571">
          <a:off x="2494886" y="2800902"/>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802668" y="2800215"/>
        <a:ext cx="32398" cy="32398"/>
      </dsp:txXfrm>
    </dsp:sp>
    <dsp:sp modelId="{FAEBB758-CE97-46BD-949B-06B3DEE8614B}">
      <dsp:nvSpPr>
        <dsp:cNvPr id="0" name=""/>
        <dsp:cNvSpPr/>
      </dsp:nvSpPr>
      <dsp:spPr>
        <a:xfrm>
          <a:off x="1220400" y="2383577"/>
          <a:ext cx="1298891" cy="129889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Subdivisión </a:t>
          </a:r>
          <a:endParaRPr lang="es-MX" sz="1100" kern="1200" dirty="0"/>
        </a:p>
      </dsp:txBody>
      <dsp:txXfrm>
        <a:off x="1410618" y="2573795"/>
        <a:ext cx="918455" cy="918455"/>
      </dsp:txXfrm>
    </dsp:sp>
    <dsp:sp modelId="{5CA53ECB-3AD1-43E2-902D-C5D1424643F5}">
      <dsp:nvSpPr>
        <dsp:cNvPr id="0" name=""/>
        <dsp:cNvSpPr/>
      </dsp:nvSpPr>
      <dsp:spPr>
        <a:xfrm rot="13114286">
          <a:off x="2682851" y="1977372"/>
          <a:ext cx="647962" cy="31025"/>
        </a:xfrm>
        <a:custGeom>
          <a:avLst/>
          <a:gdLst/>
          <a:ahLst/>
          <a:cxnLst/>
          <a:rect l="0" t="0" r="0" b="0"/>
          <a:pathLst>
            <a:path>
              <a:moveTo>
                <a:pt x="0" y="15512"/>
              </a:moveTo>
              <a:lnTo>
                <a:pt x="647962" y="1551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rot="10800000">
        <a:off x="2990633" y="1976686"/>
        <a:ext cx="32398" cy="32398"/>
      </dsp:txXfrm>
    </dsp:sp>
    <dsp:sp modelId="{F8B4E88E-69E4-4DB4-8B42-6F23F91986A1}">
      <dsp:nvSpPr>
        <dsp:cNvPr id="0" name=""/>
        <dsp:cNvSpPr/>
      </dsp:nvSpPr>
      <dsp:spPr>
        <a:xfrm>
          <a:off x="1596331" y="736517"/>
          <a:ext cx="1298891" cy="129889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kern="1200" dirty="0" smtClean="0"/>
            <a:t>Vinculación </a:t>
          </a:r>
          <a:endParaRPr lang="es-MX" sz="1100" kern="1200" dirty="0"/>
        </a:p>
      </dsp:txBody>
      <dsp:txXfrm>
        <a:off x="1786549" y="926735"/>
        <a:ext cx="918455" cy="9184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AA757A-64C3-F243-8438-0B3506AF7A12}">
      <dsp:nvSpPr>
        <dsp:cNvPr id="0" name=""/>
        <dsp:cNvSpPr/>
      </dsp:nvSpPr>
      <dsp:spPr>
        <a:xfrm rot="5400000">
          <a:off x="-138034" y="138429"/>
          <a:ext cx="920226" cy="644158"/>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es-ES_tradnl" sz="1700" kern="1200" dirty="0"/>
        </a:p>
      </dsp:txBody>
      <dsp:txXfrm rot="-5400000">
        <a:off x="0" y="322474"/>
        <a:ext cx="644158" cy="276068"/>
      </dsp:txXfrm>
    </dsp:sp>
    <dsp:sp modelId="{701F9FD7-640A-A443-8FB7-837D89939060}">
      <dsp:nvSpPr>
        <dsp:cNvPr id="0" name=""/>
        <dsp:cNvSpPr/>
      </dsp:nvSpPr>
      <dsp:spPr>
        <a:xfrm rot="5400000">
          <a:off x="3966355" y="-3321801"/>
          <a:ext cx="598147" cy="7242541"/>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Tema y códigos lingüísticos</a:t>
          </a:r>
          <a:endParaRPr lang="es-ES_tradnl" sz="1700" kern="1200" dirty="0"/>
        </a:p>
      </dsp:txBody>
      <dsp:txXfrm rot="-5400000">
        <a:off x="644159" y="29594"/>
        <a:ext cx="7213342" cy="539749"/>
      </dsp:txXfrm>
    </dsp:sp>
    <dsp:sp modelId="{F2D440F0-7743-8A4A-A757-F8DA393BF81E}">
      <dsp:nvSpPr>
        <dsp:cNvPr id="0" name=""/>
        <dsp:cNvSpPr/>
      </dsp:nvSpPr>
      <dsp:spPr>
        <a:xfrm rot="5400000">
          <a:off x="-138034" y="960700"/>
          <a:ext cx="920226" cy="644158"/>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ES_tradnl" sz="1800" kern="1200"/>
        </a:p>
      </dsp:txBody>
      <dsp:txXfrm rot="-5400000">
        <a:off x="0" y="1144745"/>
        <a:ext cx="644158" cy="276068"/>
      </dsp:txXfrm>
    </dsp:sp>
    <dsp:sp modelId="{0372C06E-B606-C543-A507-636FF4262AB7}">
      <dsp:nvSpPr>
        <dsp:cNvPr id="0" name=""/>
        <dsp:cNvSpPr/>
      </dsp:nvSpPr>
      <dsp:spPr>
        <a:xfrm rot="5400000">
          <a:off x="3966355" y="-2499530"/>
          <a:ext cx="598147" cy="7242541"/>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Sondear al tema y a los códigos lingüísticos</a:t>
          </a:r>
          <a:endParaRPr lang="es-ES_tradnl" sz="1700" kern="1200" dirty="0"/>
        </a:p>
        <a:p>
          <a:pPr marL="342900" lvl="2" indent="-171450" algn="l" defTabSz="755650">
            <a:lnSpc>
              <a:spcPct val="90000"/>
            </a:lnSpc>
            <a:spcBef>
              <a:spcPct val="0"/>
            </a:spcBef>
            <a:spcAft>
              <a:spcPct val="15000"/>
            </a:spcAft>
            <a:buChar char="••"/>
          </a:pPr>
          <a:r>
            <a:rPr lang="es-ES_tradnl" sz="1700" kern="1200" dirty="0" smtClean="0"/>
            <a:t>¿Qué?, ¿Quién?, ¿Cómo?, ¿Cuándo?. ¿Por qué?</a:t>
          </a:r>
          <a:endParaRPr lang="es-ES_tradnl" sz="1700" kern="1200" dirty="0"/>
        </a:p>
      </dsp:txBody>
      <dsp:txXfrm rot="-5400000">
        <a:off x="644159" y="851865"/>
        <a:ext cx="7213342" cy="539749"/>
      </dsp:txXfrm>
    </dsp:sp>
    <dsp:sp modelId="{5ED56574-B8B2-B448-8994-61E679365425}">
      <dsp:nvSpPr>
        <dsp:cNvPr id="0" name=""/>
        <dsp:cNvSpPr/>
      </dsp:nvSpPr>
      <dsp:spPr>
        <a:xfrm rot="5400000">
          <a:off x="-138034" y="1782972"/>
          <a:ext cx="920226" cy="644158"/>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es-ES_tradnl" sz="1700" kern="1200"/>
        </a:p>
      </dsp:txBody>
      <dsp:txXfrm rot="-5400000">
        <a:off x="0" y="1967017"/>
        <a:ext cx="644158" cy="276068"/>
      </dsp:txXfrm>
    </dsp:sp>
    <dsp:sp modelId="{32487F55-C092-6341-8A9F-E0490E7AECB8}">
      <dsp:nvSpPr>
        <dsp:cNvPr id="0" name=""/>
        <dsp:cNvSpPr/>
      </dsp:nvSpPr>
      <dsp:spPr>
        <a:xfrm rot="5400000">
          <a:off x="3966355" y="-1677258"/>
          <a:ext cx="598147" cy="7242541"/>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Respuesta a las preguntas</a:t>
          </a:r>
          <a:endParaRPr lang="es-ES_tradnl" sz="1700" kern="1200" dirty="0"/>
        </a:p>
      </dsp:txBody>
      <dsp:txXfrm rot="-5400000">
        <a:off x="644159" y="1674137"/>
        <a:ext cx="7213342" cy="539749"/>
      </dsp:txXfrm>
    </dsp:sp>
    <dsp:sp modelId="{65174EE4-9A21-9E4E-81A0-5A3E99B81C2D}">
      <dsp:nvSpPr>
        <dsp:cNvPr id="0" name=""/>
        <dsp:cNvSpPr/>
      </dsp:nvSpPr>
      <dsp:spPr>
        <a:xfrm rot="5400000">
          <a:off x="-138034" y="2605243"/>
          <a:ext cx="920226" cy="644158"/>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endParaRPr lang="es-ES_tradnl" sz="1700" kern="1200"/>
        </a:p>
      </dsp:txBody>
      <dsp:txXfrm rot="-5400000">
        <a:off x="0" y="2789288"/>
        <a:ext cx="644158" cy="276068"/>
      </dsp:txXfrm>
    </dsp:sp>
    <dsp:sp modelId="{29F7A21B-5278-464E-AAAD-0021348EE5C9}">
      <dsp:nvSpPr>
        <dsp:cNvPr id="0" name=""/>
        <dsp:cNvSpPr/>
      </dsp:nvSpPr>
      <dsp:spPr>
        <a:xfrm rot="5400000">
          <a:off x="3966355" y="-854987"/>
          <a:ext cx="598147" cy="7242541"/>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Enunciar en forma de pregunta las respuestas</a:t>
          </a:r>
          <a:endParaRPr lang="es-ES_tradnl" sz="1700" kern="1200" dirty="0"/>
        </a:p>
      </dsp:txBody>
      <dsp:txXfrm rot="-5400000">
        <a:off x="644159" y="2496408"/>
        <a:ext cx="7213342" cy="539749"/>
      </dsp:txXfrm>
    </dsp:sp>
    <dsp:sp modelId="{9FEAE78F-D116-EF41-9DDB-FE66D197F200}">
      <dsp:nvSpPr>
        <dsp:cNvPr id="0" name=""/>
        <dsp:cNvSpPr/>
      </dsp:nvSpPr>
      <dsp:spPr>
        <a:xfrm rot="5400000">
          <a:off x="-138034" y="3427515"/>
          <a:ext cx="920226" cy="644158"/>
        </a:xfrm>
        <a:prstGeom prst="chevron">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w="6350" cap="flat" cmpd="sng" algn="ctr">
          <a:solidFill>
            <a:schemeClr val="accent6">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ES_tradnl" sz="1800" kern="1200"/>
        </a:p>
      </dsp:txBody>
      <dsp:txXfrm rot="-5400000">
        <a:off x="0" y="3611560"/>
        <a:ext cx="644158" cy="276068"/>
      </dsp:txXfrm>
    </dsp:sp>
    <dsp:sp modelId="{B3D8CB1F-E55E-D24A-B5AA-C464A3C3977D}">
      <dsp:nvSpPr>
        <dsp:cNvPr id="0" name=""/>
        <dsp:cNvSpPr/>
      </dsp:nvSpPr>
      <dsp:spPr>
        <a:xfrm rot="5400000">
          <a:off x="3966355" y="-32715"/>
          <a:ext cx="598147" cy="7242541"/>
        </a:xfrm>
        <a:prstGeom prst="round2SameRect">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Elección de la pregunta </a:t>
          </a:r>
          <a:endParaRPr lang="es-ES_tradnl" sz="1700" kern="1200" dirty="0"/>
        </a:p>
      </dsp:txBody>
      <dsp:txXfrm rot="-5400000">
        <a:off x="644159" y="3318680"/>
        <a:ext cx="7213342" cy="539749"/>
      </dsp:txXfrm>
    </dsp:sp>
    <dsp:sp modelId="{FA319B66-374F-C34C-AF74-E07359E04CDC}">
      <dsp:nvSpPr>
        <dsp:cNvPr id="0" name=""/>
        <dsp:cNvSpPr/>
      </dsp:nvSpPr>
      <dsp:spPr>
        <a:xfrm rot="5400000">
          <a:off x="-138034" y="4249787"/>
          <a:ext cx="920226" cy="644158"/>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endParaRPr lang="es-ES_tradnl" sz="1800" kern="1200"/>
        </a:p>
      </dsp:txBody>
      <dsp:txXfrm rot="-5400000">
        <a:off x="0" y="4433832"/>
        <a:ext cx="644158" cy="276068"/>
      </dsp:txXfrm>
    </dsp:sp>
    <dsp:sp modelId="{DA42EF3F-CC06-9B4D-BEF2-697A65CB594F}">
      <dsp:nvSpPr>
        <dsp:cNvPr id="0" name=""/>
        <dsp:cNvSpPr/>
      </dsp:nvSpPr>
      <dsp:spPr>
        <a:xfrm rot="5400000">
          <a:off x="3966355" y="789556"/>
          <a:ext cx="598147" cy="7242541"/>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s-ES_tradnl" sz="1700" kern="1200" dirty="0" smtClean="0"/>
            <a:t>Pregunta científica</a:t>
          </a:r>
          <a:endParaRPr lang="es-ES_tradnl" sz="1700" kern="1200" dirty="0"/>
        </a:p>
      </dsp:txBody>
      <dsp:txXfrm rot="-5400000">
        <a:off x="644159" y="4140952"/>
        <a:ext cx="7213342" cy="5397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8E086-333A-0441-A2F7-C3D61A7D1E97}">
      <dsp:nvSpPr>
        <dsp:cNvPr id="0" name=""/>
        <dsp:cNvSpPr/>
      </dsp:nvSpPr>
      <dsp:spPr>
        <a:xfrm>
          <a:off x="3015" y="2229767"/>
          <a:ext cx="2404728" cy="1202364"/>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Objetivos</a:t>
          </a:r>
          <a:endParaRPr lang="es-ES_tradnl" sz="1300" kern="1200" dirty="0"/>
        </a:p>
      </dsp:txBody>
      <dsp:txXfrm>
        <a:off x="38231" y="2264983"/>
        <a:ext cx="2334296" cy="1131932"/>
      </dsp:txXfrm>
    </dsp:sp>
    <dsp:sp modelId="{9993ED98-2CA2-1249-BCD7-826A70227F5C}">
      <dsp:nvSpPr>
        <dsp:cNvPr id="0" name=""/>
        <dsp:cNvSpPr/>
      </dsp:nvSpPr>
      <dsp:spPr>
        <a:xfrm rot="18350996">
          <a:off x="2067492" y="2144978"/>
          <a:ext cx="1642394" cy="40693"/>
        </a:xfrm>
        <a:custGeom>
          <a:avLst/>
          <a:gdLst/>
          <a:ahLst/>
          <a:cxnLst/>
          <a:rect l="0" t="0" r="0" b="0"/>
          <a:pathLst>
            <a:path>
              <a:moveTo>
                <a:pt x="0" y="20346"/>
              </a:moveTo>
              <a:lnTo>
                <a:pt x="1642394" y="20346"/>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2847629" y="2124265"/>
        <a:ext cx="82119" cy="82119"/>
      </dsp:txXfrm>
    </dsp:sp>
    <dsp:sp modelId="{7B855557-666C-CC4B-8B05-3CC69BD30A0D}">
      <dsp:nvSpPr>
        <dsp:cNvPr id="0" name=""/>
        <dsp:cNvSpPr/>
      </dsp:nvSpPr>
      <dsp:spPr>
        <a:xfrm>
          <a:off x="3369635" y="898518"/>
          <a:ext cx="2404728" cy="1202364"/>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General</a:t>
          </a:r>
          <a:endParaRPr lang="es-ES_tradnl" sz="1300" kern="1200" dirty="0"/>
        </a:p>
      </dsp:txBody>
      <dsp:txXfrm>
        <a:off x="3404851" y="933734"/>
        <a:ext cx="2334296" cy="1131932"/>
      </dsp:txXfrm>
    </dsp:sp>
    <dsp:sp modelId="{B1432EAC-1EDF-9641-AA67-8F1D1C51B3E3}">
      <dsp:nvSpPr>
        <dsp:cNvPr id="0" name=""/>
        <dsp:cNvSpPr/>
      </dsp:nvSpPr>
      <dsp:spPr>
        <a:xfrm>
          <a:off x="5774364" y="1479354"/>
          <a:ext cx="961891" cy="40693"/>
        </a:xfrm>
        <a:custGeom>
          <a:avLst/>
          <a:gdLst/>
          <a:ahLst/>
          <a:cxnLst/>
          <a:rect l="0" t="0" r="0" b="0"/>
          <a:pathLst>
            <a:path>
              <a:moveTo>
                <a:pt x="0" y="20346"/>
              </a:moveTo>
              <a:lnTo>
                <a:pt x="961891" y="2034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6231262" y="1475653"/>
        <a:ext cx="48094" cy="48094"/>
      </dsp:txXfrm>
    </dsp:sp>
    <dsp:sp modelId="{F320960E-10A4-464A-B05B-683F25DF5678}">
      <dsp:nvSpPr>
        <dsp:cNvPr id="0" name=""/>
        <dsp:cNvSpPr/>
      </dsp:nvSpPr>
      <dsp:spPr>
        <a:xfrm>
          <a:off x="6736255" y="86904"/>
          <a:ext cx="2404728" cy="2825592"/>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El objetivo general de una investigación precisa la finalidad del estudio, en cuanto a sus expectativas y propósitos más amplios, dentro de consideraciones de factibilidad. El objetivo general orienta la investigación del proyecto y permite mantener una constante de referencia en el trabajo a ejecutarse.</a:t>
          </a:r>
          <a:endParaRPr lang="es-ES_tradnl" sz="1300" kern="1200" dirty="0"/>
        </a:p>
      </dsp:txBody>
      <dsp:txXfrm>
        <a:off x="6806687" y="157336"/>
        <a:ext cx="2263864" cy="2684728"/>
      </dsp:txXfrm>
    </dsp:sp>
    <dsp:sp modelId="{A005C3A0-AABA-DD45-971B-27067620FB52}">
      <dsp:nvSpPr>
        <dsp:cNvPr id="0" name=""/>
        <dsp:cNvSpPr/>
      </dsp:nvSpPr>
      <dsp:spPr>
        <a:xfrm rot="3249004">
          <a:off x="2067492" y="3476227"/>
          <a:ext cx="1642394" cy="40693"/>
        </a:xfrm>
        <a:custGeom>
          <a:avLst/>
          <a:gdLst/>
          <a:ahLst/>
          <a:cxnLst/>
          <a:rect l="0" t="0" r="0" b="0"/>
          <a:pathLst>
            <a:path>
              <a:moveTo>
                <a:pt x="0" y="20346"/>
              </a:moveTo>
              <a:lnTo>
                <a:pt x="1642394" y="20346"/>
              </a:lnTo>
            </a:path>
          </a:pathLst>
        </a:custGeom>
        <a:noFill/>
        <a:ln w="12700" cap="flat" cmpd="sng" algn="ctr">
          <a:solidFill>
            <a:schemeClr val="accent5">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2847629" y="3455514"/>
        <a:ext cx="82119" cy="82119"/>
      </dsp:txXfrm>
    </dsp:sp>
    <dsp:sp modelId="{FEE4063C-5FF8-EC49-8677-5163ADAE2C43}">
      <dsp:nvSpPr>
        <dsp:cNvPr id="0" name=""/>
        <dsp:cNvSpPr/>
      </dsp:nvSpPr>
      <dsp:spPr>
        <a:xfrm>
          <a:off x="3369635" y="3561016"/>
          <a:ext cx="2404728" cy="1202364"/>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Específicos</a:t>
          </a:r>
          <a:endParaRPr lang="es-ES_tradnl" sz="1300" kern="1200" dirty="0"/>
        </a:p>
      </dsp:txBody>
      <dsp:txXfrm>
        <a:off x="3404851" y="3596232"/>
        <a:ext cx="2334296" cy="1131932"/>
      </dsp:txXfrm>
    </dsp:sp>
    <dsp:sp modelId="{148EDA40-5061-6B41-9C0E-D75A6DB559E6}">
      <dsp:nvSpPr>
        <dsp:cNvPr id="0" name=""/>
        <dsp:cNvSpPr/>
      </dsp:nvSpPr>
      <dsp:spPr>
        <a:xfrm>
          <a:off x="5774364" y="4141851"/>
          <a:ext cx="961891" cy="40693"/>
        </a:xfrm>
        <a:custGeom>
          <a:avLst/>
          <a:gdLst/>
          <a:ahLst/>
          <a:cxnLst/>
          <a:rect l="0" t="0" r="0" b="0"/>
          <a:pathLst>
            <a:path>
              <a:moveTo>
                <a:pt x="0" y="20346"/>
              </a:moveTo>
              <a:lnTo>
                <a:pt x="961891" y="2034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_tradnl" sz="500" kern="1200"/>
        </a:p>
      </dsp:txBody>
      <dsp:txXfrm>
        <a:off x="6231262" y="4138151"/>
        <a:ext cx="48094" cy="48094"/>
      </dsp:txXfrm>
    </dsp:sp>
    <dsp:sp modelId="{26BEAD1A-E16F-A04D-B9CF-249C2A96D604}">
      <dsp:nvSpPr>
        <dsp:cNvPr id="0" name=""/>
        <dsp:cNvSpPr/>
      </dsp:nvSpPr>
      <dsp:spPr>
        <a:xfrm>
          <a:off x="6736255" y="3092851"/>
          <a:ext cx="2404728" cy="213869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ES_tradnl" sz="1300" kern="1200" dirty="0" smtClean="0"/>
            <a:t>Los objetivos específicos de un proyecto facilitan el cumplimiento del objetivo general, mediante la determinación de estadios, o la precisión y cumplimiento de los aspectos necesarios del proceso.</a:t>
          </a:r>
          <a:endParaRPr lang="es-ES_tradnl" sz="1300" kern="1200" dirty="0"/>
        </a:p>
      </dsp:txBody>
      <dsp:txXfrm>
        <a:off x="6798895" y="3155491"/>
        <a:ext cx="2279448" cy="201341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49ADE8-8B07-2340-94B9-85758C846D4A}" type="datetimeFigureOut">
              <a:rPr lang="es-ES_tradnl" smtClean="0"/>
              <a:t>12/10/16</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971CE6-AFA2-E247-BAF3-11F65CC9ABAA}" type="slidenum">
              <a:rPr lang="es-ES_tradnl" smtClean="0"/>
              <a:t>‹Nr.›</a:t>
            </a:fld>
            <a:endParaRPr lang="es-ES_tradnl"/>
          </a:p>
        </p:txBody>
      </p:sp>
    </p:spTree>
    <p:extLst>
      <p:ext uri="{BB962C8B-B14F-4D97-AF65-F5344CB8AC3E}">
        <p14:creationId xmlns:p14="http://schemas.microsoft.com/office/powerpoint/2010/main" val="872667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_tradnl" smtClean="0"/>
              <a:t>Clic para editar título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0" y="468536"/>
            <a:ext cx="9144000" cy="1071013"/>
          </a:xfrm>
          <a:solidFill>
            <a:schemeClr val="accent1"/>
          </a:solidFill>
        </p:spPr>
        <p:txBody>
          <a:bodyPr/>
          <a:lstStyle>
            <a:lvl1pPr algn="r">
              <a:defRPr b="1"/>
            </a:lvl1pPr>
          </a:lstStyle>
          <a:p>
            <a:r>
              <a:rPr lang="es-ES_tradnl" smtClean="0"/>
              <a:t>Clic para editar título</a:t>
            </a:r>
            <a:endParaRPr lang="en-US" dirty="0"/>
          </a:p>
        </p:txBody>
      </p:sp>
      <p:sp>
        <p:nvSpPr>
          <p:cNvPr id="3" name="Content Placeholder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_tradnl" smtClean="0"/>
              <a:t>Clic para editar título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11"/>
          </p:nvPr>
        </p:nvSpPr>
        <p:spPr/>
        <p:txBody>
          <a:bodyPr/>
          <a:lstStyle/>
          <a:p>
            <a:endParaRPr lang="es-ES_tradnl"/>
          </a:p>
        </p:txBody>
      </p:sp>
      <p:sp>
        <p:nvSpPr>
          <p:cNvPr id="6" name="Slide Number Placeholder 5"/>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_tradnl" smtClean="0"/>
              <a:t>Clic para editar título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8" name="Footer Placeholder 7"/>
          <p:cNvSpPr>
            <a:spLocks noGrp="1"/>
          </p:cNvSpPr>
          <p:nvPr>
            <p:ph type="ftr" sz="quarter" idx="11"/>
          </p:nvPr>
        </p:nvSpPr>
        <p:spPr/>
        <p:txBody>
          <a:bodyPr/>
          <a:lstStyle/>
          <a:p>
            <a:endParaRPr lang="es-ES_tradnl"/>
          </a:p>
        </p:txBody>
      </p:sp>
      <p:sp>
        <p:nvSpPr>
          <p:cNvPr id="9" name="Slide Number Placeholder 8"/>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4" name="Footer Placeholder 3"/>
          <p:cNvSpPr>
            <a:spLocks noGrp="1"/>
          </p:cNvSpPr>
          <p:nvPr>
            <p:ph type="ftr" sz="quarter" idx="11"/>
          </p:nvPr>
        </p:nvSpPr>
        <p:spPr/>
        <p:txBody>
          <a:bodyPr/>
          <a:lstStyle/>
          <a:p>
            <a:endParaRPr lang="es-ES_tradnl"/>
          </a:p>
        </p:txBody>
      </p:sp>
      <p:sp>
        <p:nvSpPr>
          <p:cNvPr id="5" name="Slide Number Placeholder 4"/>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_tradnl" smtClean="0"/>
              <a:t>Clic para editar título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_tradnl" smtClean="0"/>
              <a:t>Clic para editar título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F7A5B700-4355-F04C-89E8-5FB4AC30C6A5}" type="datetimeFigureOut">
              <a:rPr lang="es-ES_tradnl" smtClean="0"/>
              <a:t>12/10/16</a:t>
            </a:fld>
            <a:endParaRPr lang="es-ES_tradnl"/>
          </a:p>
        </p:txBody>
      </p:sp>
      <p:sp>
        <p:nvSpPr>
          <p:cNvPr id="6" name="Footer Placeholder 5"/>
          <p:cNvSpPr>
            <a:spLocks noGrp="1"/>
          </p:cNvSpPr>
          <p:nvPr>
            <p:ph type="ftr" sz="quarter" idx="11"/>
          </p:nvPr>
        </p:nvSpPr>
        <p:spPr/>
        <p:txBody>
          <a:bodyPr/>
          <a:lstStyle/>
          <a:p>
            <a:endParaRPr lang="es-ES_tradnl"/>
          </a:p>
        </p:txBody>
      </p:sp>
      <p:sp>
        <p:nvSpPr>
          <p:cNvPr id="7" name="Slide Number Placeholder 6"/>
          <p:cNvSpPr>
            <a:spLocks noGrp="1"/>
          </p:cNvSpPr>
          <p:nvPr>
            <p:ph type="sldNum" sz="quarter" idx="12"/>
          </p:nvPr>
        </p:nvSpPr>
        <p:spPr/>
        <p:txBody>
          <a:bodyPr/>
          <a:lstStyle/>
          <a:p>
            <a:fld id="{64B45CB8-3406-674A-A4C4-FFE01916908C}" type="slidenum">
              <a:rPr lang="es-ES_tradnl" smtClean="0"/>
              <a:t>‹Nr.›</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5B700-4355-F04C-89E8-5FB4AC30C6A5}" type="datetimeFigureOut">
              <a:rPr lang="es-ES_tradnl" smtClean="0"/>
              <a:t>12/10/16</a:t>
            </a:fld>
            <a:endParaRPr lang="es-ES_tradn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B45CB8-3406-674A-A4C4-FFE01916908C}" type="slidenum">
              <a:rPr lang="es-ES_tradnl" smtClean="0"/>
              <a:t>‹Nr.›</a:t>
            </a:fld>
            <a:endParaRPr lang="es-ES_tradnl"/>
          </a:p>
        </p:txBody>
      </p:sp>
    </p:spTree>
    <p:extLst>
      <p:ext uri="{BB962C8B-B14F-4D97-AF65-F5344CB8AC3E}">
        <p14:creationId xmlns:p14="http://schemas.microsoft.com/office/powerpoint/2010/main" val="1924378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69382"/>
            <a:ext cx="9144000" cy="1102519"/>
          </a:xfrm>
        </p:spPr>
        <p:txBody>
          <a:bodyPr>
            <a:normAutofit/>
          </a:bodyPr>
          <a:lstStyle/>
          <a:p>
            <a:r>
              <a:rPr lang="es-ES" sz="4800" dirty="0" smtClean="0"/>
              <a:t>Seminario </a:t>
            </a:r>
            <a:r>
              <a:rPr lang="es-ES" sz="4800" smtClean="0"/>
              <a:t>de titulación 1</a:t>
            </a:r>
            <a:endParaRPr lang="es-ES" sz="4800" dirty="0"/>
          </a:p>
        </p:txBody>
      </p:sp>
      <p:sp>
        <p:nvSpPr>
          <p:cNvPr id="3" name="Subtítulo 2"/>
          <p:cNvSpPr>
            <a:spLocks noGrp="1"/>
          </p:cNvSpPr>
          <p:nvPr>
            <p:ph type="subTitle" idx="1"/>
          </p:nvPr>
        </p:nvSpPr>
        <p:spPr>
          <a:xfrm>
            <a:off x="0" y="3771900"/>
            <a:ext cx="9144000" cy="461438"/>
          </a:xfrm>
        </p:spPr>
        <p:txBody>
          <a:bodyPr>
            <a:normAutofit/>
          </a:bodyPr>
          <a:lstStyle/>
          <a:p>
            <a:r>
              <a:rPr lang="es-ES" dirty="0" smtClean="0"/>
              <a:t>Unidad 2 “Planteamiento de un  protocolo de investigación”</a:t>
            </a:r>
            <a:endParaRPr lang="es-ES" dirty="0"/>
          </a:p>
        </p:txBody>
      </p:sp>
      <p:sp>
        <p:nvSpPr>
          <p:cNvPr id="4" name="CuadroTexto 3"/>
          <p:cNvSpPr txBox="1"/>
          <p:nvPr/>
        </p:nvSpPr>
        <p:spPr>
          <a:xfrm>
            <a:off x="1506954" y="1275390"/>
            <a:ext cx="5979697" cy="1569660"/>
          </a:xfrm>
          <a:prstGeom prst="rect">
            <a:avLst/>
          </a:prstGeom>
          <a:noFill/>
        </p:spPr>
        <p:txBody>
          <a:bodyPr wrap="square" rtlCol="0">
            <a:spAutoFit/>
          </a:bodyPr>
          <a:lstStyle/>
          <a:p>
            <a:pPr algn="ctr"/>
            <a:r>
              <a:rPr lang="es-ES" sz="2400" b="1" dirty="0"/>
              <a:t>Universidad Autónoma del Estado de México</a:t>
            </a:r>
          </a:p>
          <a:p>
            <a:pPr algn="ctr"/>
            <a:r>
              <a:rPr lang="es-ES" sz="2400" b="1" dirty="0"/>
              <a:t>Facultad de Ciencias</a:t>
            </a:r>
          </a:p>
          <a:p>
            <a:pPr algn="ctr"/>
            <a:endParaRPr lang="es-ES" sz="2400" b="1" dirty="0"/>
          </a:p>
          <a:p>
            <a:pPr algn="ctr"/>
            <a:r>
              <a:rPr lang="es-ES" sz="2400" b="1" dirty="0"/>
              <a:t>Biología</a:t>
            </a:r>
          </a:p>
        </p:txBody>
      </p:sp>
      <p:sp>
        <p:nvSpPr>
          <p:cNvPr id="5" name="CuadroTexto 4"/>
          <p:cNvSpPr txBox="1"/>
          <p:nvPr/>
        </p:nvSpPr>
        <p:spPr>
          <a:xfrm>
            <a:off x="3938470" y="4860547"/>
            <a:ext cx="3732456" cy="946413"/>
          </a:xfrm>
          <a:prstGeom prst="rect">
            <a:avLst/>
          </a:prstGeom>
          <a:noFill/>
        </p:spPr>
        <p:txBody>
          <a:bodyPr wrap="square" rtlCol="0">
            <a:spAutoFit/>
          </a:bodyPr>
          <a:lstStyle/>
          <a:p>
            <a:pPr algn="r"/>
            <a:r>
              <a:rPr lang="es-ES" sz="2100" b="1" dirty="0"/>
              <a:t>Dr. Iván Gallego Alarcón</a:t>
            </a:r>
          </a:p>
          <a:p>
            <a:pPr algn="r"/>
            <a:r>
              <a:rPr lang="es-ES" sz="2100" b="1" dirty="0"/>
              <a:t>Octubre de 2016</a:t>
            </a:r>
          </a:p>
          <a:p>
            <a:endParaRPr lang="es-ES" sz="1350" dirty="0"/>
          </a:p>
        </p:txBody>
      </p:sp>
    </p:spTree>
    <p:extLst>
      <p:ext uri="{BB962C8B-B14F-4D97-AF65-F5344CB8AC3E}">
        <p14:creationId xmlns:p14="http://schemas.microsoft.com/office/powerpoint/2010/main" val="1109340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Titulo</a:t>
            </a:r>
            <a:endParaRPr lang="es-ES_tradnl" dirty="0"/>
          </a:p>
        </p:txBody>
      </p:sp>
      <p:sp>
        <p:nvSpPr>
          <p:cNvPr id="3" name="Marcador de contenido 2"/>
          <p:cNvSpPr>
            <a:spLocks noGrp="1"/>
          </p:cNvSpPr>
          <p:nvPr>
            <p:ph idx="1"/>
          </p:nvPr>
        </p:nvSpPr>
        <p:spPr/>
        <p:txBody>
          <a:bodyPr>
            <a:normAutofit fontScale="92500"/>
          </a:bodyPr>
          <a:lstStyle/>
          <a:p>
            <a:pPr marL="0" indent="0" algn="just">
              <a:buNone/>
            </a:pPr>
            <a:r>
              <a:rPr lang="es-MX" sz="2600" dirty="0">
                <a:solidFill>
                  <a:schemeClr val="accent5"/>
                </a:solidFill>
              </a:rPr>
              <a:t>Como elaborar un título:</a:t>
            </a:r>
          </a:p>
          <a:p>
            <a:pPr marL="847725" indent="0" algn="just">
              <a:buNone/>
            </a:pPr>
            <a:r>
              <a:rPr lang="es-MX" sz="2400" dirty="0" smtClean="0"/>
              <a:t>Elegir </a:t>
            </a:r>
            <a:r>
              <a:rPr lang="es-MX" sz="2400" dirty="0"/>
              <a:t>las palabras claves que encierran el contenido de la investigación</a:t>
            </a:r>
          </a:p>
          <a:p>
            <a:pPr marL="847725" indent="0" algn="just">
              <a:buNone/>
            </a:pPr>
            <a:r>
              <a:rPr lang="es-MX" sz="2400" dirty="0"/>
              <a:t>Con las palabras claves elaborar un enunciado</a:t>
            </a:r>
          </a:p>
          <a:p>
            <a:pPr marL="847725" indent="0" algn="just">
              <a:buNone/>
            </a:pPr>
            <a:r>
              <a:rPr lang="es-MX" sz="2400" dirty="0"/>
              <a:t>Tratar de que el enunciado refleje y represente a la </a:t>
            </a:r>
            <a:r>
              <a:rPr lang="es-MX" sz="2400" dirty="0" smtClean="0"/>
              <a:t>investigación</a:t>
            </a:r>
          </a:p>
          <a:p>
            <a:pPr marL="0" indent="0" algn="just">
              <a:buNone/>
            </a:pPr>
            <a:endParaRPr lang="es-MX" sz="1300" dirty="0" smtClean="0">
              <a:solidFill>
                <a:schemeClr val="accent5"/>
              </a:solidFill>
            </a:endParaRPr>
          </a:p>
          <a:p>
            <a:pPr marL="0" indent="0" algn="just">
              <a:buNone/>
            </a:pPr>
            <a:r>
              <a:rPr lang="es-MX" sz="2600" dirty="0" smtClean="0">
                <a:solidFill>
                  <a:schemeClr val="accent5"/>
                </a:solidFill>
              </a:rPr>
              <a:t>El titulo debe de ser:</a:t>
            </a:r>
          </a:p>
          <a:p>
            <a:pPr marL="847725" indent="0" algn="just">
              <a:buNone/>
            </a:pPr>
            <a:r>
              <a:rPr lang="es-MX" sz="2400" dirty="0" smtClean="0"/>
              <a:t>Auto-explicativo</a:t>
            </a:r>
            <a:endParaRPr lang="es-MX" sz="2400" dirty="0"/>
          </a:p>
          <a:p>
            <a:pPr marL="847725" indent="0" algn="just">
              <a:buNone/>
            </a:pPr>
            <a:r>
              <a:rPr lang="es-MX" sz="2400" dirty="0" smtClean="0"/>
              <a:t>Tener pocas </a:t>
            </a:r>
            <a:r>
              <a:rPr lang="es-MX" sz="2400" dirty="0"/>
              <a:t>palabras</a:t>
            </a:r>
          </a:p>
          <a:p>
            <a:pPr marL="847725" indent="0" algn="just">
              <a:buNone/>
            </a:pPr>
            <a:r>
              <a:rPr lang="es-MX" sz="2400" dirty="0" smtClean="0"/>
              <a:t>Describir adecuadamente </a:t>
            </a:r>
            <a:r>
              <a:rPr lang="es-MX" sz="2400" dirty="0"/>
              <a:t>el contenido de nuestro trabajo</a:t>
            </a:r>
          </a:p>
          <a:p>
            <a:pPr algn="just"/>
            <a:endParaRPr lang="es-MX" sz="3600" b="1" dirty="0"/>
          </a:p>
          <a:p>
            <a:pPr marL="0" indent="0">
              <a:buNone/>
            </a:pPr>
            <a:endParaRPr lang="es-ES_tradnl" sz="3600" dirty="0">
              <a:solidFill>
                <a:srgbClr val="C00000"/>
              </a:solidFill>
            </a:endParaRPr>
          </a:p>
        </p:txBody>
      </p:sp>
    </p:spTree>
    <p:extLst>
      <p:ext uri="{BB962C8B-B14F-4D97-AF65-F5344CB8AC3E}">
        <p14:creationId xmlns:p14="http://schemas.microsoft.com/office/powerpoint/2010/main" val="1616932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Palabras clave</a:t>
            </a:r>
            <a:endParaRPr lang="es-ES_tradnl" dirty="0"/>
          </a:p>
        </p:txBody>
      </p:sp>
      <p:sp>
        <p:nvSpPr>
          <p:cNvPr id="3" name="Marcador de contenido 2"/>
          <p:cNvSpPr>
            <a:spLocks noGrp="1"/>
          </p:cNvSpPr>
          <p:nvPr>
            <p:ph idx="1"/>
          </p:nvPr>
        </p:nvSpPr>
        <p:spPr/>
        <p:txBody>
          <a:bodyPr>
            <a:normAutofit/>
          </a:bodyPr>
          <a:lstStyle/>
          <a:p>
            <a:pPr marL="0" indent="0" algn="just">
              <a:buNone/>
            </a:pPr>
            <a:r>
              <a:rPr lang="es-ES_tradnl" dirty="0"/>
              <a:t>Las palabras clave (</a:t>
            </a:r>
            <a:r>
              <a:rPr lang="es-ES_tradnl" i="1" dirty="0" err="1"/>
              <a:t>keywords</a:t>
            </a:r>
            <a:r>
              <a:rPr lang="es-ES_tradnl" dirty="0"/>
              <a:t>) son una lista de cuatro a ocho términos clave relacionados con el contenido del artículo. </a:t>
            </a:r>
            <a:endParaRPr lang="es-ES_tradnl" dirty="0" smtClean="0"/>
          </a:p>
          <a:p>
            <a:pPr marL="0" indent="0" algn="just">
              <a:buNone/>
            </a:pPr>
            <a:endParaRPr lang="es-ES_tradnl" dirty="0"/>
          </a:p>
          <a:p>
            <a:pPr marL="0" indent="0" algn="just">
              <a:buNone/>
            </a:pPr>
            <a:r>
              <a:rPr lang="es-ES_tradnl" dirty="0" smtClean="0"/>
              <a:t>Estas frases o palabras complementan al tema y al titulo, generalmente tienen su origen en los </a:t>
            </a:r>
            <a:r>
              <a:rPr lang="es-ES_tradnl" b="1" dirty="0" smtClean="0">
                <a:solidFill>
                  <a:schemeClr val="accent5"/>
                </a:solidFill>
              </a:rPr>
              <a:t>códigos lingüísticos</a:t>
            </a:r>
          </a:p>
        </p:txBody>
      </p:sp>
    </p:spTree>
    <p:extLst>
      <p:ext uri="{BB962C8B-B14F-4D97-AF65-F5344CB8AC3E}">
        <p14:creationId xmlns:p14="http://schemas.microsoft.com/office/powerpoint/2010/main" val="750827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r>
              <a:rPr lang="es-ES_tradnl" dirty="0" smtClean="0"/>
              <a:t>Ejercicio</a:t>
            </a:r>
            <a:endParaRPr lang="es-ES_tradnl" dirty="0"/>
          </a:p>
        </p:txBody>
      </p:sp>
      <p:sp>
        <p:nvSpPr>
          <p:cNvPr id="3" name="Marcador de contenido 2"/>
          <p:cNvSpPr>
            <a:spLocks noGrp="1"/>
          </p:cNvSpPr>
          <p:nvPr>
            <p:ph idx="1"/>
          </p:nvPr>
        </p:nvSpPr>
        <p:spPr>
          <a:xfrm>
            <a:off x="628650" y="1713361"/>
            <a:ext cx="5454755" cy="4351338"/>
          </a:xfrm>
        </p:spPr>
        <p:txBody>
          <a:bodyP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Solicite a cada alumno reflexione sobre el tema que quiere trabajar para su proyecto de investigación</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El alumno debe identificar el núcleo del tema. Los factores limitativos y sus complementos.</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Formular un enunciado del tema y generar un titulo para el trabajo.</a:t>
            </a:r>
            <a:endParaRPr lang="es-ES_tradnl" dirty="0"/>
          </a:p>
        </p:txBody>
      </p:sp>
      <p:pic>
        <p:nvPicPr>
          <p:cNvPr id="5" name="Imagen 4"/>
          <p:cNvPicPr>
            <a:picLocks noChangeAspect="1"/>
          </p:cNvPicPr>
          <p:nvPr/>
        </p:nvPicPr>
        <p:blipFill>
          <a:blip r:embed="rId2"/>
          <a:stretch>
            <a:fillRect/>
          </a:stretch>
        </p:blipFill>
        <p:spPr>
          <a:xfrm>
            <a:off x="6108517" y="2313603"/>
            <a:ext cx="2816329" cy="2609798"/>
          </a:xfrm>
          <a:prstGeom prst="rect">
            <a:avLst/>
          </a:prstGeom>
        </p:spPr>
      </p:pic>
      <p:sp>
        <p:nvSpPr>
          <p:cNvPr id="6" name="Rectángulo 5"/>
          <p:cNvSpPr/>
          <p:nvPr/>
        </p:nvSpPr>
        <p:spPr>
          <a:xfrm>
            <a:off x="6554718" y="4923401"/>
            <a:ext cx="1923925" cy="246221"/>
          </a:xfrm>
          <a:prstGeom prst="rect">
            <a:avLst/>
          </a:prstGeom>
        </p:spPr>
        <p:txBody>
          <a:bodyPr wrap="none">
            <a:spAutoFit/>
          </a:bodyPr>
          <a:lstStyle/>
          <a:p>
            <a:r>
              <a:rPr lang="es-ES_tradnl" sz="1000" dirty="0"/>
              <a:t>http://</a:t>
            </a:r>
            <a:r>
              <a:rPr lang="es-ES_tradnl" sz="1000" dirty="0" err="1"/>
              <a:t>www.casadesalud.com.mx</a:t>
            </a:r>
            <a:endParaRPr lang="es-ES_tradnl" sz="1000" dirty="0"/>
          </a:p>
        </p:txBody>
      </p:sp>
    </p:spTree>
    <p:extLst>
      <p:ext uri="{BB962C8B-B14F-4D97-AF65-F5344CB8AC3E}">
        <p14:creationId xmlns:p14="http://schemas.microsoft.com/office/powerpoint/2010/main" val="249561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Código Lingüístico</a:t>
            </a:r>
            <a:endParaRPr lang="es-ES_tradnl" dirty="0"/>
          </a:p>
        </p:txBody>
      </p:sp>
      <p:sp>
        <p:nvSpPr>
          <p:cNvPr id="3" name="Marcador de contenido 2"/>
          <p:cNvSpPr>
            <a:spLocks noGrp="1"/>
          </p:cNvSpPr>
          <p:nvPr>
            <p:ph idx="1"/>
          </p:nvPr>
        </p:nvSpPr>
        <p:spPr>
          <a:xfrm>
            <a:off x="628650" y="1825625"/>
            <a:ext cx="7886700" cy="2149370"/>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Según el método del árbol desarrollado por el Lic. René Castillo Velázquez, los códigos lingüísticos son:</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algn="ctr" defTabSz="914400" eaLnBrk="1" fontAlgn="auto" latinLnBrk="0" hangingPunct="1">
              <a:lnSpc>
                <a:spcPct val="100000"/>
              </a:lnSpc>
              <a:spcBef>
                <a:spcPts val="0"/>
              </a:spcBef>
              <a:spcAft>
                <a:spcPts val="0"/>
              </a:spcAft>
              <a:buClrTx/>
              <a:buSzTx/>
              <a:buFontTx/>
              <a:buNone/>
              <a:tabLst/>
              <a:defRPr/>
            </a:pPr>
            <a:r>
              <a:rPr lang="es-ES_tradnl" i="1" dirty="0" smtClean="0">
                <a:solidFill>
                  <a:schemeClr val="accent5"/>
                </a:solidFill>
              </a:rPr>
              <a:t>Palabras o conceptos centrales de un tema </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pic>
        <p:nvPicPr>
          <p:cNvPr id="4" name="Imagen 3"/>
          <p:cNvPicPr>
            <a:picLocks noChangeAspect="1"/>
          </p:cNvPicPr>
          <p:nvPr/>
        </p:nvPicPr>
        <p:blipFill>
          <a:blip r:embed="rId2"/>
          <a:stretch>
            <a:fillRect/>
          </a:stretch>
        </p:blipFill>
        <p:spPr>
          <a:xfrm>
            <a:off x="2529777" y="3734834"/>
            <a:ext cx="4084446" cy="2521940"/>
          </a:xfrm>
          <a:prstGeom prst="rect">
            <a:avLst/>
          </a:prstGeom>
        </p:spPr>
      </p:pic>
      <p:sp>
        <p:nvSpPr>
          <p:cNvPr id="5" name="Rectángulo 4"/>
          <p:cNvSpPr/>
          <p:nvPr/>
        </p:nvSpPr>
        <p:spPr>
          <a:xfrm>
            <a:off x="2529777" y="6256774"/>
            <a:ext cx="4572000" cy="246221"/>
          </a:xfrm>
          <a:prstGeom prst="rect">
            <a:avLst/>
          </a:prstGeom>
        </p:spPr>
        <p:txBody>
          <a:bodyPr>
            <a:spAutoFit/>
          </a:bodyPr>
          <a:lstStyle/>
          <a:p>
            <a:r>
              <a:rPr lang="es-ES_tradnl" sz="1000" dirty="0"/>
              <a:t>http://</a:t>
            </a:r>
            <a:r>
              <a:rPr lang="es-ES_tradnl" sz="1000" dirty="0" err="1"/>
              <a:t>bottup.com</a:t>
            </a:r>
            <a:r>
              <a:rPr lang="es-ES_tradnl" sz="1000" dirty="0"/>
              <a:t>/</a:t>
            </a:r>
            <a:r>
              <a:rPr lang="es-ES_tradnl" sz="1000" dirty="0" err="1"/>
              <a:t>exito</a:t>
            </a:r>
            <a:r>
              <a:rPr lang="es-ES_tradnl" sz="1000" dirty="0"/>
              <a:t>-y-fracaso-escolar-la-importancia-del-lenguaje/</a:t>
            </a:r>
          </a:p>
        </p:txBody>
      </p:sp>
    </p:spTree>
    <p:extLst>
      <p:ext uri="{BB962C8B-B14F-4D97-AF65-F5344CB8AC3E}">
        <p14:creationId xmlns:p14="http://schemas.microsoft.com/office/powerpoint/2010/main" val="1111287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Código Lingüístico</a:t>
            </a:r>
            <a:endParaRPr lang="es-ES_tradnl" dirty="0"/>
          </a:p>
        </p:txBody>
      </p:sp>
      <p:sp>
        <p:nvSpPr>
          <p:cNvPr id="3" name="Marcador de contenido 2"/>
          <p:cNvSpPr>
            <a:spLocks noGrp="1"/>
          </p:cNvSpPr>
          <p:nvPr>
            <p:ph idx="1"/>
          </p:nvPr>
        </p:nvSpPr>
        <p:spPr>
          <a:xfrm>
            <a:off x="628650" y="1825624"/>
            <a:ext cx="7886700" cy="4265337"/>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graphicFrame>
        <p:nvGraphicFramePr>
          <p:cNvPr id="4" name="1 Diagrama"/>
          <p:cNvGraphicFramePr/>
          <p:nvPr>
            <p:extLst>
              <p:ext uri="{D42A27DB-BD31-4B8C-83A1-F6EECF244321}">
                <p14:modId xmlns:p14="http://schemas.microsoft.com/office/powerpoint/2010/main" val="1344719640"/>
              </p:ext>
            </p:extLst>
          </p:nvPr>
        </p:nvGraphicFramePr>
        <p:xfrm>
          <a:off x="628650" y="1685215"/>
          <a:ext cx="7535778" cy="5006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9846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nocional</a:t>
            </a:r>
            <a:endParaRPr lang="es-ES_tradnl" dirty="0"/>
          </a:p>
        </p:txBody>
      </p:sp>
      <p:sp>
        <p:nvSpPr>
          <p:cNvPr id="3" name="Marcador de contenido 2"/>
          <p:cNvSpPr>
            <a:spLocks noGrp="1"/>
          </p:cNvSpPr>
          <p:nvPr>
            <p:ph idx="1"/>
          </p:nvPr>
        </p:nvSpPr>
        <p:spPr/>
        <p:txBody>
          <a:bodyPr/>
          <a:lstStyle/>
          <a:p>
            <a:pPr marL="0" indent="0" algn="just">
              <a:buNone/>
            </a:pPr>
            <a:r>
              <a:rPr lang="es-MX" sz="4000" dirty="0"/>
              <a:t>Se da una aproximación al concepto estableciendo su definición corriente y el origen de la palabra o palabras de las cuales se compone.</a:t>
            </a:r>
          </a:p>
          <a:p>
            <a:endParaRPr lang="es-ES_tradnl" dirty="0"/>
          </a:p>
        </p:txBody>
      </p:sp>
      <p:sp>
        <p:nvSpPr>
          <p:cNvPr id="4" name="CuadroTexto 3"/>
          <p:cNvSpPr txBox="1"/>
          <p:nvPr/>
        </p:nvSpPr>
        <p:spPr>
          <a:xfrm>
            <a:off x="5501515" y="4001294"/>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665511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categorial</a:t>
            </a:r>
            <a:endParaRPr lang="es-ES_tradnl" dirty="0"/>
          </a:p>
        </p:txBody>
      </p:sp>
      <p:sp>
        <p:nvSpPr>
          <p:cNvPr id="3" name="Marcador de contenido 2"/>
          <p:cNvSpPr>
            <a:spLocks noGrp="1"/>
          </p:cNvSpPr>
          <p:nvPr>
            <p:ph idx="1"/>
          </p:nvPr>
        </p:nvSpPr>
        <p:spPr/>
        <p:txBody>
          <a:bodyPr/>
          <a:lstStyle/>
          <a:p>
            <a:pPr marL="0" indent="0" algn="just">
              <a:lnSpc>
                <a:spcPct val="100000"/>
              </a:lnSpc>
              <a:spcBef>
                <a:spcPts val="0"/>
              </a:spcBef>
              <a:buNone/>
            </a:pPr>
            <a:r>
              <a:rPr lang="es-MX" sz="4000" dirty="0"/>
              <a:t>Se describe la clase general de conceptos dentro de la cual está incluido el concepto en cuestión.</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sp>
        <p:nvSpPr>
          <p:cNvPr id="4" name="CuadroTexto 3"/>
          <p:cNvSpPr txBox="1"/>
          <p:nvPr/>
        </p:nvSpPr>
        <p:spPr>
          <a:xfrm>
            <a:off x="5629984" y="3739684"/>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164702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de diferenciación</a:t>
            </a:r>
            <a:endParaRPr lang="es-ES_tradnl" dirty="0"/>
          </a:p>
        </p:txBody>
      </p:sp>
      <p:sp>
        <p:nvSpPr>
          <p:cNvPr id="3" name="Marcador de contenido 2"/>
          <p:cNvSpPr>
            <a:spLocks noGrp="1"/>
          </p:cNvSpPr>
          <p:nvPr>
            <p:ph idx="1"/>
          </p:nvPr>
        </p:nvSpPr>
        <p:spPr/>
        <p:txBody>
          <a:bodyPr/>
          <a:lstStyle/>
          <a:p>
            <a:pPr marL="0" indent="0" algn="just">
              <a:lnSpc>
                <a:spcPct val="100000"/>
              </a:lnSpc>
              <a:spcBef>
                <a:spcPts val="0"/>
              </a:spcBef>
              <a:buNone/>
            </a:pPr>
            <a:r>
              <a:rPr lang="es-MX" sz="4000" dirty="0"/>
              <a:t>Se establecen una o varias proposiciones en las cuales se muestre la diferencia de ese concepto de otros conceptos similares.</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sp>
        <p:nvSpPr>
          <p:cNvPr id="4" name="CuadroTexto 3"/>
          <p:cNvSpPr txBox="1"/>
          <p:nvPr/>
        </p:nvSpPr>
        <p:spPr>
          <a:xfrm>
            <a:off x="5501515" y="4484944"/>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6218902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de caracterización</a:t>
            </a:r>
            <a:endParaRPr lang="es-ES_tradnl" dirty="0"/>
          </a:p>
        </p:txBody>
      </p:sp>
      <p:sp>
        <p:nvSpPr>
          <p:cNvPr id="3" name="Marcador de contenido 2"/>
          <p:cNvSpPr>
            <a:spLocks noGrp="1"/>
          </p:cNvSpPr>
          <p:nvPr>
            <p:ph idx="1"/>
          </p:nvPr>
        </p:nvSpPr>
        <p:spPr/>
        <p:txBody>
          <a:bodyPr/>
          <a:lstStyle/>
          <a:p>
            <a:pPr marL="0" indent="0" algn="just">
              <a:lnSpc>
                <a:spcPct val="100000"/>
              </a:lnSpc>
              <a:spcBef>
                <a:spcPts val="0"/>
              </a:spcBef>
              <a:buNone/>
            </a:pPr>
            <a:r>
              <a:rPr lang="es-MX" sz="4000" dirty="0"/>
              <a:t>Se describen las características esenciales del concepto</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sp>
        <p:nvSpPr>
          <p:cNvPr id="4" name="CuadroTexto 3"/>
          <p:cNvSpPr txBox="1"/>
          <p:nvPr/>
        </p:nvSpPr>
        <p:spPr>
          <a:xfrm>
            <a:off x="5501515" y="3018881"/>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1832851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de subdivisión</a:t>
            </a:r>
            <a:endParaRPr lang="es-ES_tradnl" dirty="0"/>
          </a:p>
        </p:txBody>
      </p:sp>
      <p:sp>
        <p:nvSpPr>
          <p:cNvPr id="3" name="Marcador de contenido 2"/>
          <p:cNvSpPr>
            <a:spLocks noGrp="1"/>
          </p:cNvSpPr>
          <p:nvPr>
            <p:ph idx="1"/>
          </p:nvPr>
        </p:nvSpPr>
        <p:spPr/>
        <p:txBody>
          <a:bodyPr/>
          <a:lstStyle/>
          <a:p>
            <a:pPr marL="0" indent="0" algn="just">
              <a:lnSpc>
                <a:spcPct val="100000"/>
              </a:lnSpc>
              <a:spcBef>
                <a:spcPts val="0"/>
              </a:spcBef>
              <a:buNone/>
            </a:pPr>
            <a:r>
              <a:rPr lang="es-MX" sz="4000" dirty="0"/>
              <a:t>Se construyen las clases en las cuales se clasifica o divide el concepto.</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p:txBody>
      </p:sp>
      <p:sp>
        <p:nvSpPr>
          <p:cNvPr id="4" name="CuadroTexto 3"/>
          <p:cNvSpPr txBox="1"/>
          <p:nvPr/>
        </p:nvSpPr>
        <p:spPr>
          <a:xfrm>
            <a:off x="5501515" y="3124679"/>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217571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ez.jpg"/>
          <p:cNvPicPr>
            <a:picLocks noChangeAspect="1"/>
          </p:cNvPicPr>
          <p:nvPr/>
        </p:nvPicPr>
        <p:blipFill>
          <a:blip r:embed="rId2"/>
          <a:stretch>
            <a:fillRect/>
          </a:stretch>
        </p:blipFill>
        <p:spPr>
          <a:xfrm>
            <a:off x="1143000" y="857251"/>
            <a:ext cx="6858000" cy="3841964"/>
          </a:xfrm>
          <a:prstGeom prst="rect">
            <a:avLst/>
          </a:prstGeom>
        </p:spPr>
      </p:pic>
      <p:sp>
        <p:nvSpPr>
          <p:cNvPr id="5" name="Título 4"/>
          <p:cNvSpPr>
            <a:spLocks noGrp="1"/>
          </p:cNvSpPr>
          <p:nvPr>
            <p:ph type="ctrTitle"/>
          </p:nvPr>
        </p:nvSpPr>
        <p:spPr>
          <a:xfrm>
            <a:off x="0" y="4699214"/>
            <a:ext cx="9144000" cy="1316177"/>
          </a:xfrm>
          <a:solidFill>
            <a:schemeClr val="accent1"/>
          </a:solidFill>
        </p:spPr>
        <p:txBody>
          <a:bodyPr>
            <a:normAutofit/>
          </a:bodyPr>
          <a:lstStyle/>
          <a:p>
            <a:r>
              <a:rPr lang="es-ES" sz="3200" dirty="0" smtClean="0"/>
              <a:t>SEMINARIO DE TITULACIÓN 1</a:t>
            </a:r>
            <a:r>
              <a:rPr lang="es-ES" sz="4400" dirty="0" smtClean="0"/>
              <a:t/>
            </a:r>
            <a:br>
              <a:rPr lang="es-ES" sz="4400" dirty="0" smtClean="0"/>
            </a:br>
            <a:r>
              <a:rPr lang="es-ES" sz="2800" dirty="0"/>
              <a:t>Unidad 2. </a:t>
            </a:r>
            <a:r>
              <a:rPr lang="es-ES" sz="2800" dirty="0" smtClean="0"/>
              <a:t>Planteamiento </a:t>
            </a:r>
            <a:r>
              <a:rPr lang="es-ES" sz="2800" dirty="0" smtClean="0"/>
              <a:t>de un protocolo de investigación</a:t>
            </a:r>
            <a:br>
              <a:rPr lang="es-ES" sz="2800" dirty="0" smtClean="0"/>
            </a:br>
            <a:r>
              <a:rPr lang="es-ES" sz="2800" i="1" u="sng" dirty="0"/>
              <a:t>E</a:t>
            </a:r>
            <a:r>
              <a:rPr lang="es-ES" sz="2800" i="1" u="sng" dirty="0" smtClean="0"/>
              <a:t>l planteamiento del problema y los objetivos</a:t>
            </a:r>
            <a:endParaRPr lang="es-ES" sz="2800" i="1" u="sng" dirty="0"/>
          </a:p>
        </p:txBody>
      </p:sp>
    </p:spTree>
    <p:extLst>
      <p:ext uri="{BB962C8B-B14F-4D97-AF65-F5344CB8AC3E}">
        <p14:creationId xmlns:p14="http://schemas.microsoft.com/office/powerpoint/2010/main" val="233903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Eje de vinculación</a:t>
            </a:r>
            <a:endParaRPr lang="es-ES_tradnl" dirty="0"/>
          </a:p>
        </p:txBody>
      </p:sp>
      <p:sp>
        <p:nvSpPr>
          <p:cNvPr id="3" name="Marcador de contenido 2"/>
          <p:cNvSpPr>
            <a:spLocks noGrp="1"/>
          </p:cNvSpPr>
          <p:nvPr>
            <p:ph idx="1"/>
          </p:nvPr>
        </p:nvSpPr>
        <p:spPr/>
        <p:txBody>
          <a:bodyPr>
            <a:normAutofit/>
          </a:bodyPr>
          <a:lstStyle/>
          <a:p>
            <a:pPr marL="0" lvl="0" indent="0" algn="just">
              <a:lnSpc>
                <a:spcPct val="100000"/>
              </a:lnSpc>
              <a:spcBef>
                <a:spcPts val="0"/>
              </a:spcBef>
              <a:buNone/>
            </a:pPr>
            <a:r>
              <a:rPr lang="es-MX" sz="4000" dirty="0"/>
              <a:t>Se establecen las relaciones de ese concepto con otros que son importantes desde lo semántico o contextual.</a:t>
            </a:r>
            <a:endParaRPr lang="es-ES_tradnl" sz="4000" dirty="0"/>
          </a:p>
        </p:txBody>
      </p:sp>
      <p:sp>
        <p:nvSpPr>
          <p:cNvPr id="4" name="CuadroTexto 3"/>
          <p:cNvSpPr txBox="1"/>
          <p:nvPr/>
        </p:nvSpPr>
        <p:spPr>
          <a:xfrm>
            <a:off x="5501515" y="3870489"/>
            <a:ext cx="3642485" cy="261610"/>
          </a:xfrm>
          <a:prstGeom prst="rect">
            <a:avLst/>
          </a:prstGeom>
          <a:noFill/>
        </p:spPr>
        <p:txBody>
          <a:bodyPr wrap="square" rtlCol="0">
            <a:spAutoFit/>
          </a:bodyPr>
          <a:lstStyle/>
          <a:p>
            <a:r>
              <a:rPr lang="es-ES_tradnl" sz="1050" dirty="0" smtClean="0"/>
              <a:t>Castillo-Velázquez R., 2015. Comunicación personal</a:t>
            </a:r>
            <a:endParaRPr lang="es-ES_tradnl" sz="1050" dirty="0"/>
          </a:p>
        </p:txBody>
      </p:sp>
    </p:spTree>
    <p:extLst>
      <p:ext uri="{BB962C8B-B14F-4D97-AF65-F5344CB8AC3E}">
        <p14:creationId xmlns:p14="http://schemas.microsoft.com/office/powerpoint/2010/main" val="826530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r>
              <a:rPr lang="es-ES_tradnl" dirty="0" smtClean="0"/>
              <a:t>Ejercicio</a:t>
            </a:r>
            <a:endParaRPr lang="es-ES_tradnl" dirty="0"/>
          </a:p>
        </p:txBody>
      </p:sp>
      <p:sp>
        <p:nvSpPr>
          <p:cNvPr id="3" name="Marcador de contenido 2"/>
          <p:cNvSpPr>
            <a:spLocks noGrp="1"/>
          </p:cNvSpPr>
          <p:nvPr>
            <p:ph idx="1"/>
          </p:nvPr>
        </p:nvSpPr>
        <p:spPr>
          <a:xfrm>
            <a:off x="628650" y="1713361"/>
            <a:ext cx="5454755" cy="4351338"/>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Los alumnos en equipo conceptualizarán los códigos lingüísticos con base en los ejes descritos</a:t>
            </a:r>
          </a:p>
          <a:p>
            <a:pPr marL="0" marR="0" lvl="0" indent="0"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Entregarán una tabla con los ejes de los códigos lingüísticos y un resumen de los mismos para cada </a:t>
            </a:r>
            <a:endParaRPr lang="es-ES_tradnl" dirty="0"/>
          </a:p>
        </p:txBody>
      </p:sp>
      <p:pic>
        <p:nvPicPr>
          <p:cNvPr id="5" name="Imagen 4"/>
          <p:cNvPicPr>
            <a:picLocks noChangeAspect="1"/>
          </p:cNvPicPr>
          <p:nvPr/>
        </p:nvPicPr>
        <p:blipFill>
          <a:blip r:embed="rId2"/>
          <a:stretch>
            <a:fillRect/>
          </a:stretch>
        </p:blipFill>
        <p:spPr>
          <a:xfrm>
            <a:off x="6108517" y="2313603"/>
            <a:ext cx="2816329" cy="2609798"/>
          </a:xfrm>
          <a:prstGeom prst="rect">
            <a:avLst/>
          </a:prstGeom>
        </p:spPr>
      </p:pic>
      <p:sp>
        <p:nvSpPr>
          <p:cNvPr id="6" name="Rectángulo 5"/>
          <p:cNvSpPr/>
          <p:nvPr/>
        </p:nvSpPr>
        <p:spPr>
          <a:xfrm>
            <a:off x="6554718" y="4923401"/>
            <a:ext cx="1923925" cy="246221"/>
          </a:xfrm>
          <a:prstGeom prst="rect">
            <a:avLst/>
          </a:prstGeom>
        </p:spPr>
        <p:txBody>
          <a:bodyPr wrap="none">
            <a:spAutoFit/>
          </a:bodyPr>
          <a:lstStyle/>
          <a:p>
            <a:r>
              <a:rPr lang="es-ES_tradnl" sz="1000" dirty="0"/>
              <a:t>http://</a:t>
            </a:r>
            <a:r>
              <a:rPr lang="es-ES_tradnl" sz="1000" dirty="0" err="1"/>
              <a:t>www.casadesalud.com.mx</a:t>
            </a:r>
            <a:endParaRPr lang="es-ES_tradnl" sz="1000" dirty="0"/>
          </a:p>
        </p:txBody>
      </p:sp>
    </p:spTree>
    <p:extLst>
      <p:ext uri="{BB962C8B-B14F-4D97-AF65-F5344CB8AC3E}">
        <p14:creationId xmlns:p14="http://schemas.microsoft.com/office/powerpoint/2010/main" val="2962418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La pregunta científica</a:t>
            </a:r>
            <a:endParaRPr lang="es-ES_tradnl"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316905856"/>
              </p:ext>
            </p:extLst>
          </p:nvPr>
        </p:nvGraphicFramePr>
        <p:xfrm>
          <a:off x="628650" y="1825624"/>
          <a:ext cx="7886700" cy="5032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09489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La pregunta científica ➤➤ Hipótesis</a:t>
            </a:r>
            <a:endParaRPr lang="es-ES_tradnl" dirty="0"/>
          </a:p>
        </p:txBody>
      </p:sp>
      <p:sp>
        <p:nvSpPr>
          <p:cNvPr id="3" name="Marcador de contenido 2"/>
          <p:cNvSpPr>
            <a:spLocks noGrp="1"/>
          </p:cNvSpPr>
          <p:nvPr>
            <p:ph idx="1"/>
          </p:nvPr>
        </p:nvSpPr>
        <p:spPr/>
        <p:txBody>
          <a:bodyPr/>
          <a:lstStyle/>
          <a:p>
            <a:pPr marL="0" lvl="0" indent="0">
              <a:lnSpc>
                <a:spcPct val="100000"/>
              </a:lnSpc>
              <a:spcBef>
                <a:spcPts val="0"/>
              </a:spcBef>
              <a:buNone/>
            </a:pPr>
            <a:r>
              <a:rPr lang="es-ES_tradnl" b="1" dirty="0" smtClean="0">
                <a:solidFill>
                  <a:schemeClr val="accent5"/>
                </a:solidFill>
              </a:rPr>
              <a:t>Hipótesis</a:t>
            </a:r>
          </a:p>
          <a:p>
            <a:pPr marL="0" lvl="0" indent="0">
              <a:lnSpc>
                <a:spcPct val="100000"/>
              </a:lnSpc>
              <a:spcBef>
                <a:spcPts val="0"/>
              </a:spcBef>
              <a:buNone/>
            </a:pPr>
            <a:endParaRPr lang="es-ES_tradnl" dirty="0"/>
          </a:p>
          <a:p>
            <a:pPr marL="0" lvl="0" indent="0" algn="just">
              <a:lnSpc>
                <a:spcPct val="100000"/>
              </a:lnSpc>
              <a:spcBef>
                <a:spcPts val="0"/>
              </a:spcBef>
              <a:buNone/>
            </a:pPr>
            <a:r>
              <a:rPr lang="es-ES_tradnl" dirty="0" smtClean="0"/>
              <a:t>Suposición </a:t>
            </a:r>
            <a:r>
              <a:rPr lang="es-ES_tradnl" dirty="0"/>
              <a:t>hecha a partir de </a:t>
            </a:r>
            <a:r>
              <a:rPr lang="es-ES_tradnl" dirty="0" smtClean="0"/>
              <a:t>conocimientos previos (marco teórico) </a:t>
            </a:r>
            <a:r>
              <a:rPr lang="es-ES_tradnl" dirty="0"/>
              <a:t>que sirve de base para iniciar una investigación o una argumentación</a:t>
            </a:r>
            <a:r>
              <a:rPr lang="es-ES_tradnl" dirty="0" smtClean="0"/>
              <a:t>.</a:t>
            </a:r>
          </a:p>
          <a:p>
            <a:pPr marL="0" lvl="0" indent="0" algn="just">
              <a:lnSpc>
                <a:spcPct val="100000"/>
              </a:lnSpc>
              <a:spcBef>
                <a:spcPts val="0"/>
              </a:spcBef>
              <a:buNone/>
            </a:pPr>
            <a:endParaRPr lang="es-ES_tradnl" dirty="0"/>
          </a:p>
          <a:p>
            <a:pPr marL="0" lvl="0" indent="0" algn="just">
              <a:lnSpc>
                <a:spcPct val="100000"/>
              </a:lnSpc>
              <a:spcBef>
                <a:spcPts val="0"/>
              </a:spcBef>
              <a:buNone/>
            </a:pPr>
            <a:r>
              <a:rPr lang="es-ES_tradnl" dirty="0"/>
              <a:t>S</a:t>
            </a:r>
            <a:r>
              <a:rPr lang="es-ES_tradnl" dirty="0" smtClean="0"/>
              <a:t>uposición </a:t>
            </a:r>
            <a:r>
              <a:rPr lang="es-ES_tradnl" dirty="0"/>
              <a:t>de algo posible o imposible para sacar de ello una o más consecuencias</a:t>
            </a:r>
          </a:p>
        </p:txBody>
      </p:sp>
    </p:spTree>
    <p:extLst>
      <p:ext uri="{BB962C8B-B14F-4D97-AF65-F5344CB8AC3E}">
        <p14:creationId xmlns:p14="http://schemas.microsoft.com/office/powerpoint/2010/main" val="1054463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Objetivo</a:t>
            </a:r>
            <a:endParaRPr lang="es-ES_tradnl" dirty="0"/>
          </a:p>
        </p:txBody>
      </p:sp>
      <p:sp>
        <p:nvSpPr>
          <p:cNvPr id="3" name="Marcador de contenido 2"/>
          <p:cNvSpPr>
            <a:spLocks noGrp="1"/>
          </p:cNvSpPr>
          <p:nvPr>
            <p:ph idx="1"/>
          </p:nvPr>
        </p:nvSpPr>
        <p:spPr/>
        <p:txBody>
          <a:bodyPr>
            <a:normAutofit/>
          </a:bodyPr>
          <a:lstStyle/>
          <a:p>
            <a:pPr marL="0" indent="0" algn="just">
              <a:buNone/>
            </a:pPr>
            <a:r>
              <a:rPr lang="es-ES_tradnl" sz="4000" dirty="0" smtClean="0"/>
              <a:t>Es un enunciado que que implica metas o procesos a realizar con el fin de ayudar a comprobar o rechazar una hipótesis</a:t>
            </a:r>
            <a:endParaRPr lang="es-ES_tradnl" sz="4000" dirty="0"/>
          </a:p>
        </p:txBody>
      </p:sp>
      <p:pic>
        <p:nvPicPr>
          <p:cNvPr id="4" name="Imagen 3"/>
          <p:cNvPicPr>
            <a:picLocks noChangeAspect="1"/>
          </p:cNvPicPr>
          <p:nvPr/>
        </p:nvPicPr>
        <p:blipFill>
          <a:blip r:embed="rId2"/>
          <a:stretch>
            <a:fillRect/>
          </a:stretch>
        </p:blipFill>
        <p:spPr>
          <a:xfrm>
            <a:off x="2589195" y="4083673"/>
            <a:ext cx="3965610" cy="2379366"/>
          </a:xfrm>
          <a:prstGeom prst="rect">
            <a:avLst/>
          </a:prstGeom>
        </p:spPr>
      </p:pic>
      <p:sp>
        <p:nvSpPr>
          <p:cNvPr id="5" name="Rectángulo 4"/>
          <p:cNvSpPr/>
          <p:nvPr/>
        </p:nvSpPr>
        <p:spPr>
          <a:xfrm>
            <a:off x="3408218" y="6176963"/>
            <a:ext cx="3146587" cy="246221"/>
          </a:xfrm>
          <a:prstGeom prst="rect">
            <a:avLst/>
          </a:prstGeom>
        </p:spPr>
        <p:txBody>
          <a:bodyPr wrap="square">
            <a:spAutoFit/>
          </a:bodyPr>
          <a:lstStyle/>
          <a:p>
            <a:r>
              <a:rPr lang="es-ES_tradnl" sz="1000" dirty="0"/>
              <a:t>http://</a:t>
            </a:r>
            <a:r>
              <a:rPr lang="es-ES_tradnl" sz="1000" dirty="0" err="1"/>
              <a:t>disenowebakus.net</a:t>
            </a:r>
            <a:r>
              <a:rPr lang="es-ES_tradnl" sz="1000" dirty="0"/>
              <a:t>/</a:t>
            </a:r>
            <a:r>
              <a:rPr lang="es-ES_tradnl" sz="1000" dirty="0" err="1"/>
              <a:t>definicion</a:t>
            </a:r>
            <a:r>
              <a:rPr lang="es-ES_tradnl" sz="1000" dirty="0"/>
              <a:t>-de-</a:t>
            </a:r>
            <a:r>
              <a:rPr lang="es-ES_tradnl" sz="1000" dirty="0" err="1"/>
              <a:t>objetivos.php</a:t>
            </a:r>
            <a:endParaRPr lang="es-ES_tradnl" sz="1000" dirty="0"/>
          </a:p>
        </p:txBody>
      </p:sp>
    </p:spTree>
    <p:extLst>
      <p:ext uri="{BB962C8B-B14F-4D97-AF65-F5344CB8AC3E}">
        <p14:creationId xmlns:p14="http://schemas.microsoft.com/office/powerpoint/2010/main" val="1928759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Estructura de un objetivo</a:t>
            </a:r>
            <a:endParaRPr lang="es-MX" dirty="0"/>
          </a:p>
        </p:txBody>
      </p:sp>
      <p:sp>
        <p:nvSpPr>
          <p:cNvPr id="3" name="2 Marcador de contenido"/>
          <p:cNvSpPr>
            <a:spLocks noGrp="1"/>
          </p:cNvSpPr>
          <p:nvPr>
            <p:ph idx="1"/>
          </p:nvPr>
        </p:nvSpPr>
        <p:spPr>
          <a:xfrm>
            <a:off x="457200" y="2200589"/>
            <a:ext cx="8229600" cy="2092508"/>
          </a:xfrm>
        </p:spPr>
        <p:txBody>
          <a:bodyPr/>
          <a:lstStyle/>
          <a:p>
            <a:pPr marL="0" indent="0" algn="just">
              <a:buNone/>
            </a:pPr>
            <a:r>
              <a:rPr lang="es-MX" dirty="0" smtClean="0"/>
              <a:t>1. Comenzar con un verboide en infinitivo</a:t>
            </a:r>
          </a:p>
          <a:p>
            <a:pPr marL="0" indent="0" algn="just">
              <a:buNone/>
            </a:pPr>
            <a:r>
              <a:rPr lang="es-MX" dirty="0" smtClean="0"/>
              <a:t>2. Debe presentar al menos dos códigos lingüísticos</a:t>
            </a:r>
          </a:p>
          <a:p>
            <a:pPr marL="0" indent="0" algn="just">
              <a:buNone/>
            </a:pPr>
            <a:r>
              <a:rPr lang="es-MX" dirty="0" smtClean="0"/>
              <a:t>3. Ser un enunciado no mayor a 20 a palabras</a:t>
            </a:r>
          </a:p>
          <a:p>
            <a:pPr marL="0" indent="0" algn="just">
              <a:buNone/>
            </a:pPr>
            <a:endParaRPr lang="es-MX" dirty="0"/>
          </a:p>
        </p:txBody>
      </p:sp>
      <p:pic>
        <p:nvPicPr>
          <p:cNvPr id="4" name="Imagen 3"/>
          <p:cNvPicPr>
            <a:picLocks noChangeAspect="1"/>
          </p:cNvPicPr>
          <p:nvPr/>
        </p:nvPicPr>
        <p:blipFill>
          <a:blip r:embed="rId2"/>
          <a:stretch>
            <a:fillRect/>
          </a:stretch>
        </p:blipFill>
        <p:spPr>
          <a:xfrm>
            <a:off x="2589195" y="4083673"/>
            <a:ext cx="3965610" cy="2379366"/>
          </a:xfrm>
          <a:prstGeom prst="rect">
            <a:avLst/>
          </a:prstGeom>
        </p:spPr>
      </p:pic>
      <p:sp>
        <p:nvSpPr>
          <p:cNvPr id="5" name="Rectángulo 4"/>
          <p:cNvSpPr/>
          <p:nvPr/>
        </p:nvSpPr>
        <p:spPr>
          <a:xfrm>
            <a:off x="3408218" y="6176963"/>
            <a:ext cx="3146587" cy="246221"/>
          </a:xfrm>
          <a:prstGeom prst="rect">
            <a:avLst/>
          </a:prstGeom>
        </p:spPr>
        <p:txBody>
          <a:bodyPr wrap="square">
            <a:spAutoFit/>
          </a:bodyPr>
          <a:lstStyle/>
          <a:p>
            <a:r>
              <a:rPr lang="es-ES_tradnl" sz="1000" dirty="0"/>
              <a:t>http://</a:t>
            </a:r>
            <a:r>
              <a:rPr lang="es-ES_tradnl" sz="1000" dirty="0" err="1"/>
              <a:t>disenowebakus.net</a:t>
            </a:r>
            <a:r>
              <a:rPr lang="es-ES_tradnl" sz="1000" dirty="0"/>
              <a:t>/</a:t>
            </a:r>
            <a:r>
              <a:rPr lang="es-ES_tradnl" sz="1000" dirty="0" err="1"/>
              <a:t>definicion</a:t>
            </a:r>
            <a:r>
              <a:rPr lang="es-ES_tradnl" sz="1000" dirty="0"/>
              <a:t>-de-</a:t>
            </a:r>
            <a:r>
              <a:rPr lang="es-ES_tradnl" sz="1000" dirty="0" err="1"/>
              <a:t>objetivos.php</a:t>
            </a:r>
            <a:endParaRPr lang="es-ES_tradnl" sz="1000" dirty="0"/>
          </a:p>
        </p:txBody>
      </p:sp>
    </p:spTree>
    <p:extLst>
      <p:ext uri="{BB962C8B-B14F-4D97-AF65-F5344CB8AC3E}">
        <p14:creationId xmlns:p14="http://schemas.microsoft.com/office/powerpoint/2010/main" val="19077521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58488"/>
            <a:ext cx="9144000" cy="1071013"/>
          </a:xfrm>
        </p:spPr>
        <p:txBody>
          <a:bodyPr/>
          <a:lstStyle/>
          <a:p>
            <a:r>
              <a:rPr lang="es-MX" dirty="0" smtClean="0"/>
              <a:t>Objetivo</a:t>
            </a:r>
            <a:endParaRPr lang="es-MX" dirty="0"/>
          </a:p>
        </p:txBody>
      </p:sp>
      <p:sp>
        <p:nvSpPr>
          <p:cNvPr id="3" name="2 Marcador de contenido"/>
          <p:cNvSpPr>
            <a:spLocks noGrp="1"/>
          </p:cNvSpPr>
          <p:nvPr>
            <p:ph idx="1"/>
          </p:nvPr>
        </p:nvSpPr>
        <p:spPr/>
        <p:txBody>
          <a:bodyPr>
            <a:normAutofit/>
          </a:bodyPr>
          <a:lstStyle/>
          <a:p>
            <a:pPr marL="0" indent="0" algn="just">
              <a:buNone/>
            </a:pPr>
            <a:r>
              <a:rPr lang="es-MX" sz="3600" dirty="0" smtClean="0"/>
              <a:t>El infinitivo que se utilice en la sintaxis señalará la dirección de la modalidad discursiva que ha de tomar la investigación.</a:t>
            </a:r>
          </a:p>
          <a:p>
            <a:pPr marL="0" indent="0">
              <a:buNone/>
            </a:pPr>
            <a:endParaRPr lang="es-MX" sz="3600" dirty="0" smtClean="0"/>
          </a:p>
          <a:p>
            <a:pPr marL="0" indent="0">
              <a:buNone/>
            </a:pPr>
            <a:r>
              <a:rPr lang="es-MX" sz="3600" dirty="0" smtClean="0"/>
              <a:t>El enunciado responderá a un </a:t>
            </a:r>
            <a:r>
              <a:rPr lang="es-MX" sz="3600" b="1" dirty="0" smtClean="0">
                <a:solidFill>
                  <a:schemeClr val="accent5"/>
                </a:solidFill>
              </a:rPr>
              <a:t>QUÉ</a:t>
            </a:r>
            <a:r>
              <a:rPr lang="es-MX" sz="3600" b="1" dirty="0" smtClean="0"/>
              <a:t> </a:t>
            </a:r>
            <a:r>
              <a:rPr lang="es-MX" sz="3600" dirty="0" smtClean="0"/>
              <a:t>y no a un </a:t>
            </a:r>
            <a:r>
              <a:rPr lang="es-MX" sz="3600" b="1" dirty="0" smtClean="0">
                <a:solidFill>
                  <a:schemeClr val="accent5"/>
                </a:solidFill>
              </a:rPr>
              <a:t>PARA QUÉ</a:t>
            </a:r>
            <a:r>
              <a:rPr lang="es-MX" sz="3600" b="1" dirty="0" smtClean="0"/>
              <a:t> </a:t>
            </a:r>
            <a:r>
              <a:rPr lang="es-MX" sz="3600" dirty="0" smtClean="0"/>
              <a:t>(propósito).</a:t>
            </a:r>
          </a:p>
          <a:p>
            <a:pPr marL="0" indent="0">
              <a:buNone/>
            </a:pPr>
            <a:endParaRPr lang="es-MX" dirty="0"/>
          </a:p>
        </p:txBody>
      </p:sp>
    </p:spTree>
    <p:extLst>
      <p:ext uri="{BB962C8B-B14F-4D97-AF65-F5344CB8AC3E}">
        <p14:creationId xmlns:p14="http://schemas.microsoft.com/office/powerpoint/2010/main" val="16595353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6708" y="0"/>
            <a:ext cx="5366832" cy="6858000"/>
          </a:xfrm>
          <a:prstGeom prst="rect">
            <a:avLst/>
          </a:prstGeom>
        </p:spPr>
      </p:pic>
      <p:sp>
        <p:nvSpPr>
          <p:cNvPr id="6" name="Título 5"/>
          <p:cNvSpPr>
            <a:spLocks noGrp="1"/>
          </p:cNvSpPr>
          <p:nvPr>
            <p:ph type="title"/>
          </p:nvPr>
        </p:nvSpPr>
        <p:spPr>
          <a:xfrm rot="16200000">
            <a:off x="-2015835" y="2766219"/>
            <a:ext cx="6858002" cy="1325563"/>
          </a:xfrm>
          <a:solidFill>
            <a:schemeClr val="accent1"/>
          </a:solidFill>
        </p:spPr>
        <p:txBody>
          <a:bodyPr>
            <a:normAutofit/>
          </a:bodyPr>
          <a:lstStyle/>
          <a:p>
            <a:pPr algn="ctr"/>
            <a:r>
              <a:rPr lang="es-ES_tradnl" b="1" dirty="0"/>
              <a:t>Clasificación de </a:t>
            </a:r>
            <a:r>
              <a:rPr lang="es-ES_tradnl" b="1" dirty="0" err="1"/>
              <a:t>verbiodes</a:t>
            </a:r>
            <a:r>
              <a:rPr lang="es-ES_tradnl" b="1" dirty="0"/>
              <a:t> según la taxonomía de Bloom </a:t>
            </a:r>
          </a:p>
        </p:txBody>
      </p:sp>
    </p:spTree>
    <p:extLst>
      <p:ext uri="{BB962C8B-B14F-4D97-AF65-F5344CB8AC3E}">
        <p14:creationId xmlns:p14="http://schemas.microsoft.com/office/powerpoint/2010/main" val="1203103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_tradnl" dirty="0" smtClean="0"/>
              <a:t>Objetivos</a:t>
            </a:r>
            <a:endParaRPr lang="es-ES_tradnl"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57363494"/>
              </p:ext>
            </p:extLst>
          </p:nvPr>
        </p:nvGraphicFramePr>
        <p:xfrm>
          <a:off x="0" y="1539550"/>
          <a:ext cx="9144000" cy="5318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178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92D050"/>
          </a:solidFill>
        </p:spPr>
        <p:txBody>
          <a:bodyPr/>
          <a:lstStyle/>
          <a:p>
            <a:r>
              <a:rPr lang="es-ES_tradnl" dirty="0" smtClean="0"/>
              <a:t>Ejercicio</a:t>
            </a:r>
            <a:endParaRPr lang="es-ES_tradnl" dirty="0"/>
          </a:p>
        </p:txBody>
      </p:sp>
      <p:sp>
        <p:nvSpPr>
          <p:cNvPr id="3" name="Marcador de contenido 2"/>
          <p:cNvSpPr>
            <a:spLocks noGrp="1"/>
          </p:cNvSpPr>
          <p:nvPr>
            <p:ph idx="1"/>
          </p:nvPr>
        </p:nvSpPr>
        <p:spPr>
          <a:xfrm>
            <a:off x="628650" y="1713361"/>
            <a:ext cx="5454755" cy="4351338"/>
          </a:xfrm>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S_tradnl" dirty="0" smtClean="0"/>
              <a:t>Solicitar a los alumnos formen equipos diferentes a la actividad anterior.</a:t>
            </a:r>
          </a:p>
          <a:p>
            <a:pPr marL="0" marR="0" lvl="0" indent="0" algn="just" defTabSz="914400" eaLnBrk="1" fontAlgn="auto" latinLnBrk="0" hangingPunct="1">
              <a:lnSpc>
                <a:spcPct val="100000"/>
              </a:lnSpc>
              <a:spcBef>
                <a:spcPts val="0"/>
              </a:spcBef>
              <a:spcAft>
                <a:spcPts val="0"/>
              </a:spcAft>
              <a:buClrTx/>
              <a:buSzTx/>
              <a:buFontTx/>
              <a:buNone/>
              <a:tabLst/>
              <a:defRPr/>
            </a:pPr>
            <a:endParaRPr lang="es-ES_tradnl" dirty="0"/>
          </a:p>
          <a:p>
            <a:pPr marL="0" marR="0" lvl="0" indent="0" algn="just" defTabSz="914400" eaLnBrk="1" fontAlgn="auto" latinLnBrk="0" hangingPunct="1">
              <a:lnSpc>
                <a:spcPct val="100000"/>
              </a:lnSpc>
              <a:spcBef>
                <a:spcPts val="0"/>
              </a:spcBef>
              <a:spcAft>
                <a:spcPts val="0"/>
              </a:spcAft>
              <a:buClrTx/>
              <a:buSzTx/>
              <a:buFontTx/>
              <a:buNone/>
              <a:tabLst/>
              <a:defRPr/>
            </a:pPr>
            <a:r>
              <a:rPr lang="es-ES_tradnl" dirty="0" smtClean="0"/>
              <a:t>Generar los objetivos: general y específicos que den respuesta a la hipótesis identificada</a:t>
            </a:r>
            <a:endParaRPr lang="es-ES_tradnl" dirty="0"/>
          </a:p>
        </p:txBody>
      </p:sp>
      <p:pic>
        <p:nvPicPr>
          <p:cNvPr id="5" name="Imagen 4"/>
          <p:cNvPicPr>
            <a:picLocks noChangeAspect="1"/>
          </p:cNvPicPr>
          <p:nvPr/>
        </p:nvPicPr>
        <p:blipFill>
          <a:blip r:embed="rId2"/>
          <a:stretch>
            <a:fillRect/>
          </a:stretch>
        </p:blipFill>
        <p:spPr>
          <a:xfrm>
            <a:off x="6108517" y="2313603"/>
            <a:ext cx="2816329" cy="2609798"/>
          </a:xfrm>
          <a:prstGeom prst="rect">
            <a:avLst/>
          </a:prstGeom>
        </p:spPr>
      </p:pic>
      <p:sp>
        <p:nvSpPr>
          <p:cNvPr id="6" name="Rectángulo 5"/>
          <p:cNvSpPr/>
          <p:nvPr/>
        </p:nvSpPr>
        <p:spPr>
          <a:xfrm>
            <a:off x="6554718" y="4923401"/>
            <a:ext cx="1923925" cy="246221"/>
          </a:xfrm>
          <a:prstGeom prst="rect">
            <a:avLst/>
          </a:prstGeom>
        </p:spPr>
        <p:txBody>
          <a:bodyPr wrap="none">
            <a:spAutoFit/>
          </a:bodyPr>
          <a:lstStyle/>
          <a:p>
            <a:r>
              <a:rPr lang="es-ES_tradnl" sz="1000" dirty="0"/>
              <a:t>http://</a:t>
            </a:r>
            <a:r>
              <a:rPr lang="es-ES_tradnl" sz="1000" dirty="0" err="1"/>
              <a:t>www.casadesalud.com.mx</a:t>
            </a:r>
            <a:endParaRPr lang="es-ES_tradnl" sz="1000" dirty="0"/>
          </a:p>
        </p:txBody>
      </p:sp>
    </p:spTree>
    <p:extLst>
      <p:ext uri="{BB962C8B-B14F-4D97-AF65-F5344CB8AC3E}">
        <p14:creationId xmlns:p14="http://schemas.microsoft.com/office/powerpoint/2010/main" val="1763385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ES" sz="2700" dirty="0"/>
              <a:t>Guía para su uso</a:t>
            </a:r>
          </a:p>
        </p:txBody>
      </p:sp>
      <p:sp>
        <p:nvSpPr>
          <p:cNvPr id="6" name="Marcador de contenido 5"/>
          <p:cNvSpPr>
            <a:spLocks noGrp="1"/>
          </p:cNvSpPr>
          <p:nvPr>
            <p:ph idx="1"/>
          </p:nvPr>
        </p:nvSpPr>
        <p:spPr>
          <a:xfrm>
            <a:off x="0" y="1857922"/>
            <a:ext cx="9144000" cy="4104571"/>
          </a:xfrm>
          <a:solidFill>
            <a:schemeClr val="accent1"/>
          </a:solidFill>
        </p:spPr>
        <p:txBody>
          <a:bodyPr>
            <a:normAutofit fontScale="55000" lnSpcReduction="20000"/>
          </a:bodyPr>
          <a:lstStyle/>
          <a:p>
            <a:pPr marL="0" indent="0" algn="just">
              <a:buNone/>
            </a:pPr>
            <a:r>
              <a:rPr lang="es-ES_tradnl" sz="3300" dirty="0" smtClean="0"/>
              <a:t>El docente encontrará en este material una herramienta para facilitar la información de la unidad 2. Planteamiento de un protocolo de investigación. En esta unidad el estudiante conocerá cual es la importancia de seleccionar correctamente un tema, establecer un titulo</a:t>
            </a:r>
            <a:r>
              <a:rPr lang="es-ES_tradnl" sz="3300" dirty="0"/>
              <a:t> </a:t>
            </a:r>
            <a:r>
              <a:rPr lang="es-ES_tradnl" sz="3300" dirty="0" smtClean="0"/>
              <a:t>y palabras clave. Conocerá como llegar a formular una pregunta científica y después convertirla en una hipótesis. Planteará objetivos generales y específicos.</a:t>
            </a:r>
          </a:p>
          <a:p>
            <a:pPr marL="0" indent="0" algn="just">
              <a:buNone/>
            </a:pPr>
            <a:endParaRPr lang="es-ES_tradnl" sz="3300" dirty="0"/>
          </a:p>
          <a:p>
            <a:pPr marL="0" indent="0" algn="just">
              <a:buNone/>
            </a:pPr>
            <a:r>
              <a:rPr lang="es-ES_tradnl" sz="3300" dirty="0" smtClean="0"/>
              <a:t>A través de este material el profesor inicia definiendo que un protocolo. </a:t>
            </a:r>
            <a:r>
              <a:rPr lang="es-ES_tradnl" sz="3300" dirty="0"/>
              <a:t>C</a:t>
            </a:r>
            <a:r>
              <a:rPr lang="es-ES_tradnl" sz="3300" dirty="0" smtClean="0"/>
              <a:t>ontinua con la definición del tema de trabajo. Sigue con la formulación del titulo y palabras clave. Aquí debe de generar una dinámica para que los alumnos realicen un ejercicio para trabajar en la formulación del tema, titulo y palabras clave. A continuación el educador explica lo que es un código lingüístico, su conceptualización y propone un ejercicio a los estudiantes para que ellos realicen la conceptualización de los códigos relacionados con su tema. Se continua con la generación de la pregunta científica y la hipótesis, para terminar los la escritura de los objetivos general y específicos.</a:t>
            </a:r>
          </a:p>
          <a:p>
            <a:pPr marL="0" indent="0" algn="just">
              <a:buNone/>
            </a:pPr>
            <a:endParaRPr lang="es-ES_tradnl" sz="3300" dirty="0"/>
          </a:p>
          <a:p>
            <a:pPr marL="0" indent="0" algn="just">
              <a:buNone/>
            </a:pPr>
            <a:r>
              <a:rPr lang="es-ES_tradnl" sz="3300" dirty="0" smtClean="0"/>
              <a:t>Al final de la unidad el alumno podrá plantear el tema para su proyecto de tesis de licenciatura, el titulo, las palabras clave, la pregunta científica, la hipótesis y los objetivos de su trabajo. Lo </a:t>
            </a:r>
            <a:r>
              <a:rPr lang="es-ES_tradnl" sz="3300" dirty="0"/>
              <a:t>que se logrará con la visión integral de los procesos, fomentando el trabajo en equipo. </a:t>
            </a:r>
            <a:endParaRPr lang="es-ES_tradnl" sz="3300" dirty="0" smtClean="0"/>
          </a:p>
        </p:txBody>
      </p:sp>
    </p:spTree>
    <p:extLst>
      <p:ext uri="{BB962C8B-B14F-4D97-AF65-F5344CB8AC3E}">
        <p14:creationId xmlns:p14="http://schemas.microsoft.com/office/powerpoint/2010/main" val="5856618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Referencias</a:t>
            </a:r>
            <a:endParaRPr lang="es-ES_tradnl" dirty="0"/>
          </a:p>
        </p:txBody>
      </p:sp>
      <p:sp>
        <p:nvSpPr>
          <p:cNvPr id="3" name="Marcador de contenido 2"/>
          <p:cNvSpPr>
            <a:spLocks noGrp="1"/>
          </p:cNvSpPr>
          <p:nvPr>
            <p:ph idx="1"/>
          </p:nvPr>
        </p:nvSpPr>
        <p:spPr/>
        <p:txBody>
          <a:bodyPr>
            <a:noAutofit/>
          </a:bodyPr>
          <a:lstStyle/>
          <a:p>
            <a:r>
              <a:rPr lang="es-ES_tradnl" sz="1200" dirty="0"/>
              <a:t>Hernández G., L.M. Rodríguez, M. Gil, E. J. Muñoz-Martínez y G. </a:t>
            </a:r>
            <a:r>
              <a:rPr lang="es-ES_tradnl" sz="1200" dirty="0" err="1"/>
              <a:t>Duval</a:t>
            </a:r>
            <a:r>
              <a:rPr lang="es-ES_tradnl" sz="1200" dirty="0"/>
              <a:t>. 2003. </a:t>
            </a:r>
            <a:r>
              <a:rPr lang="es-ES_tradnl" sz="1200" dirty="0" err="1"/>
              <a:t>Filosofia</a:t>
            </a:r>
            <a:r>
              <a:rPr lang="es-ES_tradnl" sz="1200" dirty="0"/>
              <a:t> de la experiencia y ciencia experimental. Fondo de Cultura Económica. </a:t>
            </a:r>
          </a:p>
          <a:p>
            <a:r>
              <a:rPr lang="es-ES_tradnl" sz="1200" dirty="0"/>
              <a:t>Luna, A. 1996. Metodología de la Tesis. Trillas. México </a:t>
            </a:r>
          </a:p>
          <a:p>
            <a:r>
              <a:rPr lang="es-ES" sz="1200" dirty="0" err="1"/>
              <a:t>Mauch</a:t>
            </a:r>
            <a:r>
              <a:rPr lang="es-ES" sz="1200" dirty="0"/>
              <a:t>, J.E.; </a:t>
            </a:r>
            <a:r>
              <a:rPr lang="es-ES" sz="1200" dirty="0" err="1"/>
              <a:t>Birch</a:t>
            </a:r>
            <a:r>
              <a:rPr lang="es-ES" sz="1200" dirty="0"/>
              <a:t>, J.W. 1993. </a:t>
            </a:r>
            <a:r>
              <a:rPr lang="en-US" sz="1200" dirty="0"/>
              <a:t>Guide to the successful thesis and dissertation: a handbook for students and faculty. </a:t>
            </a:r>
            <a:r>
              <a:rPr lang="es-ES_tradnl" sz="1200" dirty="0"/>
              <a:t>New York: M </a:t>
            </a:r>
            <a:r>
              <a:rPr lang="es-ES_tradnl" sz="1200" dirty="0" err="1"/>
              <a:t>arcel</a:t>
            </a:r>
            <a:r>
              <a:rPr lang="es-ES_tradnl" sz="1200" dirty="0"/>
              <a:t> </a:t>
            </a:r>
            <a:r>
              <a:rPr lang="es-ES_tradnl" sz="1200" dirty="0" err="1"/>
              <a:t>Dekker</a:t>
            </a:r>
            <a:r>
              <a:rPr lang="es-ES_tradnl" sz="1200" dirty="0"/>
              <a:t>. </a:t>
            </a:r>
          </a:p>
          <a:p>
            <a:r>
              <a:rPr lang="es-ES_tradnl" sz="1200" dirty="0" err="1"/>
              <a:t>Mendez</a:t>
            </a:r>
            <a:r>
              <a:rPr lang="es-ES_tradnl" sz="1200" dirty="0"/>
              <a:t> I., D. </a:t>
            </a:r>
            <a:r>
              <a:rPr lang="es-ES_tradnl" sz="1200" dirty="0" err="1"/>
              <a:t>Namihira</a:t>
            </a:r>
            <a:r>
              <a:rPr lang="es-ES_tradnl" sz="1200" dirty="0"/>
              <a:t>, L. Moreno y C. Sosa. 1998. El protocolo de investigación. Trillas, México </a:t>
            </a:r>
          </a:p>
          <a:p>
            <a:r>
              <a:rPr lang="es-ES_tradnl" sz="1200" dirty="0"/>
              <a:t>Pérez, S. 1993. Cómo elaborar y presentar un trabajo escrito. Madrid: Deusto. </a:t>
            </a:r>
          </a:p>
          <a:p>
            <a:r>
              <a:rPr lang="es-ES_tradnl" sz="1200" dirty="0"/>
              <a:t>Rojas, R. 1992. El proceso de la Investigación científica. Trillas. México </a:t>
            </a:r>
          </a:p>
          <a:p>
            <a:r>
              <a:rPr lang="es-ES_tradnl" sz="1200" dirty="0" err="1"/>
              <a:t>Schmelkes</a:t>
            </a:r>
            <a:r>
              <a:rPr lang="es-ES_tradnl" sz="1200" dirty="0"/>
              <a:t> C., Manual para la presentación de anteproyectos e informes de investigación. Tesis. 2ª ed. Oxford. México </a:t>
            </a:r>
          </a:p>
          <a:p>
            <a:r>
              <a:rPr lang="es-ES_tradnl" sz="1200" dirty="0"/>
              <a:t>Sierra Bravo, R. 1996. Tesis doctorales y trabajos de investigación científica. </a:t>
            </a:r>
            <a:r>
              <a:rPr lang="es-ES" sz="1200" dirty="0"/>
              <a:t>Madrid: Paraninfo.</a:t>
            </a:r>
            <a:r>
              <a:rPr lang="es-ES_tradnl" sz="1200" dirty="0"/>
              <a:t> </a:t>
            </a:r>
          </a:p>
          <a:p>
            <a:r>
              <a:rPr lang="es-ES_tradnl" sz="1200" dirty="0"/>
              <a:t>Sosa-Martínez J. 1991. Método Científico. SITESA. México </a:t>
            </a:r>
          </a:p>
          <a:p>
            <a:r>
              <a:rPr lang="es-ES" sz="1200" dirty="0" err="1"/>
              <a:t>Turabian</a:t>
            </a:r>
            <a:r>
              <a:rPr lang="es-ES" sz="1200" dirty="0"/>
              <a:t>, K.L. 1996. </a:t>
            </a:r>
            <a:r>
              <a:rPr lang="en-US" sz="1200" dirty="0"/>
              <a:t>Manual for writers of term papers, theses and dissertations. </a:t>
            </a:r>
            <a:r>
              <a:rPr lang="es-ES_tradnl" sz="1200" dirty="0"/>
              <a:t>London: </a:t>
            </a:r>
            <a:r>
              <a:rPr lang="es-ES_tradnl" sz="1200" dirty="0" err="1"/>
              <a:t>University</a:t>
            </a:r>
            <a:r>
              <a:rPr lang="es-ES_tradnl" sz="1200" dirty="0"/>
              <a:t> of Chicago </a:t>
            </a:r>
            <a:r>
              <a:rPr lang="es-ES_tradnl" sz="1200" dirty="0" err="1"/>
              <a:t>Press</a:t>
            </a:r>
            <a:r>
              <a:rPr lang="es-ES_tradnl" sz="1200" dirty="0"/>
              <a:t>. </a:t>
            </a:r>
          </a:p>
          <a:p>
            <a:r>
              <a:rPr lang="es-ES_tradnl" sz="1200" dirty="0"/>
              <a:t>Walker, M. 2000. Cómo escribir trabajos de investigación. Barcelona: </a:t>
            </a:r>
            <a:r>
              <a:rPr lang="es-ES_tradnl" sz="1200" dirty="0" err="1"/>
              <a:t>Gedisa</a:t>
            </a:r>
            <a:r>
              <a:rPr lang="es-ES_tradnl" sz="1200" dirty="0"/>
              <a:t>. </a:t>
            </a:r>
          </a:p>
          <a:p>
            <a:r>
              <a:rPr lang="es-ES_tradnl" sz="1200" dirty="0" err="1"/>
              <a:t>Wilkinson</a:t>
            </a:r>
            <a:r>
              <a:rPr lang="es-ES_tradnl" sz="1200" dirty="0"/>
              <a:t>, A.M. (1991). </a:t>
            </a:r>
            <a:r>
              <a:rPr lang="en-US" sz="1200" dirty="0"/>
              <a:t>Scientist’s handbook for writing papers and dissertations. </a:t>
            </a:r>
            <a:r>
              <a:rPr lang="es-ES_tradnl" sz="1200" dirty="0" err="1"/>
              <a:t>Englewood</a:t>
            </a:r>
            <a:r>
              <a:rPr lang="es-ES_tradnl" sz="1200" dirty="0"/>
              <a:t> </a:t>
            </a:r>
            <a:r>
              <a:rPr lang="es-ES_tradnl" sz="1200" dirty="0" err="1"/>
              <a:t>Cliffs</a:t>
            </a:r>
            <a:r>
              <a:rPr lang="es-ES_tradnl" sz="1200" dirty="0"/>
              <a:t>: Prentice Hall. </a:t>
            </a:r>
          </a:p>
          <a:p>
            <a:r>
              <a:rPr lang="es-ES_tradnl" sz="1200" dirty="0"/>
              <a:t>Zorrilla, S. y M. Torres. 1992. Guía para elaborar la tesis 2ª ed. Mc Graw Hill. México </a:t>
            </a:r>
          </a:p>
          <a:p>
            <a:r>
              <a:rPr lang="es-ES_tradnl" sz="1200" dirty="0"/>
              <a:t>Zorrilla, S., M. Torres, A. </a:t>
            </a:r>
            <a:r>
              <a:rPr lang="es-ES_tradnl" sz="1200" dirty="0" err="1"/>
              <a:t>Cervo</a:t>
            </a:r>
            <a:r>
              <a:rPr lang="es-ES_tradnl" sz="1200" dirty="0"/>
              <a:t> y P. Alcino. 1997. Metodología de la Investigación. Mc Graw Hill. México </a:t>
            </a:r>
          </a:p>
        </p:txBody>
      </p:sp>
    </p:spTree>
    <p:extLst>
      <p:ext uri="{BB962C8B-B14F-4D97-AF65-F5344CB8AC3E}">
        <p14:creationId xmlns:p14="http://schemas.microsoft.com/office/powerpoint/2010/main" val="635673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Índice</a:t>
            </a:r>
            <a:endParaRPr lang="es-ES"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32208"/>
            <a:ext cx="9144000" cy="3926903"/>
          </a:xfrm>
          <a:prstGeom prst="rect">
            <a:avLst/>
          </a:prstGeom>
        </p:spPr>
      </p:pic>
    </p:spTree>
    <p:extLst>
      <p:ext uri="{BB962C8B-B14F-4D97-AF65-F5344CB8AC3E}">
        <p14:creationId xmlns:p14="http://schemas.microsoft.com/office/powerpoint/2010/main" val="1013141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Introducción</a:t>
            </a:r>
            <a:endParaRPr lang="es-ES_tradnl" dirty="0"/>
          </a:p>
        </p:txBody>
      </p:sp>
      <p:sp>
        <p:nvSpPr>
          <p:cNvPr id="3" name="Marcador de contenido 2"/>
          <p:cNvSpPr>
            <a:spLocks noGrp="1"/>
          </p:cNvSpPr>
          <p:nvPr>
            <p:ph idx="1"/>
          </p:nvPr>
        </p:nvSpPr>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s-ES_tradnl" sz="2400" b="1" dirty="0" smtClean="0">
                <a:solidFill>
                  <a:schemeClr val="accent1">
                    <a:lumMod val="75000"/>
                  </a:schemeClr>
                </a:solidFill>
              </a:rPr>
              <a:t>Protocolo</a:t>
            </a:r>
          </a:p>
          <a:p>
            <a:pPr marL="0" marR="0" lvl="0" indent="0" defTabSz="914400" eaLnBrk="1" fontAlgn="auto" latinLnBrk="0" hangingPunct="1">
              <a:lnSpc>
                <a:spcPct val="100000"/>
              </a:lnSpc>
              <a:spcBef>
                <a:spcPts val="0"/>
              </a:spcBef>
              <a:spcAft>
                <a:spcPts val="0"/>
              </a:spcAft>
              <a:buClrTx/>
              <a:buSzTx/>
              <a:buFontTx/>
              <a:buNone/>
              <a:tabLst/>
              <a:defRPr/>
            </a:pPr>
            <a:endParaRPr lang="es-ES_tradnl" sz="2400" dirty="0"/>
          </a:p>
          <a:p>
            <a:pPr marL="0" marR="0" lvl="0" indent="0" defTabSz="914400" eaLnBrk="1" fontAlgn="auto" latinLnBrk="0" hangingPunct="1">
              <a:lnSpc>
                <a:spcPct val="100000"/>
              </a:lnSpc>
              <a:spcBef>
                <a:spcPts val="0"/>
              </a:spcBef>
              <a:spcAft>
                <a:spcPts val="0"/>
              </a:spcAft>
              <a:buClrTx/>
              <a:buSzTx/>
              <a:buFontTx/>
              <a:buNone/>
              <a:tabLst/>
              <a:defRPr/>
            </a:pPr>
            <a:r>
              <a:rPr lang="es-ES_tradnl" sz="2400" dirty="0" smtClean="0"/>
              <a:t>De la Real Academia española:</a:t>
            </a:r>
          </a:p>
          <a:p>
            <a:pPr marL="938213" lvl="0" indent="0">
              <a:lnSpc>
                <a:spcPct val="100000"/>
              </a:lnSpc>
              <a:spcBef>
                <a:spcPts val="0"/>
              </a:spcBef>
              <a:buNone/>
            </a:pPr>
            <a:endParaRPr lang="es-ES_tradnl" sz="2400" i="1" dirty="0" smtClean="0"/>
          </a:p>
          <a:p>
            <a:pPr marL="938213" lvl="0" indent="0">
              <a:lnSpc>
                <a:spcPct val="100000"/>
              </a:lnSpc>
              <a:spcBef>
                <a:spcPts val="0"/>
              </a:spcBef>
              <a:buNone/>
            </a:pPr>
            <a:r>
              <a:rPr lang="es-ES_tradnl" sz="2400" i="1" dirty="0" smtClean="0"/>
              <a:t>Secuencia </a:t>
            </a:r>
            <a:r>
              <a:rPr lang="es-ES_tradnl" sz="2400" i="1" dirty="0"/>
              <a:t>detallada de un proceso de actuación científica, técnica, médica, etc</a:t>
            </a:r>
            <a:r>
              <a:rPr lang="es-ES_tradnl" sz="2400" i="1" dirty="0" smtClean="0"/>
              <a:t>.</a:t>
            </a:r>
          </a:p>
          <a:p>
            <a:pPr marL="938213" lvl="0" indent="0">
              <a:lnSpc>
                <a:spcPct val="100000"/>
              </a:lnSpc>
              <a:spcBef>
                <a:spcPts val="0"/>
              </a:spcBef>
              <a:buNone/>
            </a:pPr>
            <a:endParaRPr lang="es-ES_tradnl" sz="2400" i="1" dirty="0"/>
          </a:p>
          <a:p>
            <a:pPr marL="44450" lvl="0" indent="0" algn="just">
              <a:lnSpc>
                <a:spcPct val="100000"/>
              </a:lnSpc>
              <a:spcBef>
                <a:spcPts val="0"/>
              </a:spcBef>
              <a:buNone/>
            </a:pPr>
            <a:r>
              <a:rPr lang="es-ES_tradnl" sz="2400" dirty="0" smtClean="0"/>
              <a:t>Es un documento donde se detalla la propuesta de un proyecto de investigación, desde el “porque hacerlo”, ¿qué importancia tiene?, hasta los cronogramas de trabajo pasando por el planteamiento de la problemática.</a:t>
            </a:r>
            <a:endParaRPr lang="es-ES_tradnl" sz="2400" dirty="0"/>
          </a:p>
        </p:txBody>
      </p:sp>
    </p:spTree>
    <p:extLst>
      <p:ext uri="{BB962C8B-B14F-4D97-AF65-F5344CB8AC3E}">
        <p14:creationId xmlns:p14="http://schemas.microsoft.com/office/powerpoint/2010/main" val="1461434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Tema</a:t>
            </a:r>
            <a:endParaRPr lang="es-ES_tradnl" dirty="0"/>
          </a:p>
        </p:txBody>
      </p:sp>
      <p:sp>
        <p:nvSpPr>
          <p:cNvPr id="3" name="Marcador de contenido 2"/>
          <p:cNvSpPr>
            <a:spLocks noGrp="1"/>
          </p:cNvSpPr>
          <p:nvPr>
            <p:ph idx="1"/>
          </p:nvPr>
        </p:nvSpPr>
        <p:spPr>
          <a:xfrm>
            <a:off x="628650" y="1539548"/>
            <a:ext cx="7886700" cy="5171089"/>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s-ES_tradnl" dirty="0" smtClean="0"/>
              <a:t>De manera sintáctica se compone de:</a:t>
            </a:r>
          </a:p>
          <a:p>
            <a:pPr marL="0" marR="0" lvl="0" indent="0" defTabSz="914400" eaLnBrk="1" fontAlgn="auto" latinLnBrk="0" hangingPunct="1">
              <a:lnSpc>
                <a:spcPct val="100000"/>
              </a:lnSpc>
              <a:spcBef>
                <a:spcPts val="0"/>
              </a:spcBef>
              <a:spcAft>
                <a:spcPts val="0"/>
              </a:spcAft>
              <a:buClrTx/>
              <a:buSzTx/>
              <a:buFontTx/>
              <a:buNone/>
              <a:tabLst/>
              <a:defRPr/>
            </a:pPr>
            <a:endParaRPr lang="es-ES_tradnl" sz="1050" dirty="0"/>
          </a:p>
          <a:p>
            <a:pPr lvl="2">
              <a:lnSpc>
                <a:spcPct val="100000"/>
              </a:lnSpc>
              <a:spcBef>
                <a:spcPts val="0"/>
              </a:spcBef>
              <a:buFont typeface="Wingdings" charset="2"/>
              <a:buChar char="ü"/>
            </a:pPr>
            <a:r>
              <a:rPr lang="es-ES_tradnl" dirty="0" smtClean="0"/>
              <a:t>Núcleo</a:t>
            </a:r>
          </a:p>
          <a:p>
            <a:pPr lvl="2">
              <a:lnSpc>
                <a:spcPct val="100000"/>
              </a:lnSpc>
              <a:spcBef>
                <a:spcPts val="0"/>
              </a:spcBef>
              <a:buFont typeface="Wingdings" charset="2"/>
              <a:buChar char="ü"/>
            </a:pPr>
            <a:endParaRPr lang="es-ES_tradnl" dirty="0"/>
          </a:p>
          <a:p>
            <a:pPr lvl="2">
              <a:lnSpc>
                <a:spcPct val="100000"/>
              </a:lnSpc>
              <a:spcBef>
                <a:spcPts val="0"/>
              </a:spcBef>
              <a:buFont typeface="Wingdings" charset="2"/>
              <a:buChar char="ü"/>
            </a:pPr>
            <a:r>
              <a:rPr lang="es-ES_tradnl" dirty="0" smtClean="0"/>
              <a:t>Delimitación del núcleo</a:t>
            </a:r>
          </a:p>
          <a:p>
            <a:pPr lvl="2">
              <a:lnSpc>
                <a:spcPct val="100000"/>
              </a:lnSpc>
              <a:spcBef>
                <a:spcPts val="0"/>
              </a:spcBef>
              <a:buFont typeface="Wingdings" charset="2"/>
              <a:buChar char="ü"/>
            </a:pPr>
            <a:endParaRPr lang="es-ES_tradnl" dirty="0"/>
          </a:p>
          <a:p>
            <a:pPr lvl="2">
              <a:lnSpc>
                <a:spcPct val="100000"/>
              </a:lnSpc>
              <a:spcBef>
                <a:spcPts val="0"/>
              </a:spcBef>
              <a:buFont typeface="Wingdings" charset="2"/>
              <a:buChar char="ü"/>
            </a:pPr>
            <a:r>
              <a:rPr lang="es-ES_tradnl" dirty="0" smtClean="0"/>
              <a:t>Complementos</a:t>
            </a:r>
          </a:p>
          <a:p>
            <a:pPr lvl="2">
              <a:lnSpc>
                <a:spcPct val="100000"/>
              </a:lnSpc>
              <a:spcBef>
                <a:spcPts val="0"/>
              </a:spcBef>
              <a:buFont typeface="Wingdings" charset="2"/>
              <a:buChar char="ü"/>
            </a:pPr>
            <a:endParaRPr lang="es-ES_tradnl" dirty="0"/>
          </a:p>
          <a:p>
            <a:pPr marL="6350" lvl="2" indent="0" algn="ctr">
              <a:lnSpc>
                <a:spcPct val="100000"/>
              </a:lnSpc>
              <a:spcBef>
                <a:spcPts val="0"/>
              </a:spcBef>
              <a:buNone/>
            </a:pPr>
            <a:r>
              <a:rPr lang="es-ES_tradnl" sz="2400" b="1" i="1" dirty="0" smtClean="0">
                <a:solidFill>
                  <a:schemeClr val="accent2"/>
                </a:solidFill>
              </a:rPr>
              <a:t>Formulación del tema en forma de un enunciado </a:t>
            </a:r>
          </a:p>
          <a:p>
            <a:pPr marL="6350" lvl="2" indent="0" algn="ctr">
              <a:lnSpc>
                <a:spcPct val="100000"/>
              </a:lnSpc>
              <a:spcBef>
                <a:spcPts val="0"/>
              </a:spcBef>
              <a:buNone/>
            </a:pPr>
            <a:r>
              <a:rPr lang="es-ES_tradnl" sz="2400" b="1" i="1" dirty="0" smtClean="0">
                <a:solidFill>
                  <a:schemeClr val="accent2"/>
                </a:solidFill>
              </a:rPr>
              <a:t>(de preferencia no más de 20 palabras)</a:t>
            </a:r>
          </a:p>
          <a:p>
            <a:pPr marL="6350" lvl="2" indent="0" algn="ctr">
              <a:lnSpc>
                <a:spcPct val="100000"/>
              </a:lnSpc>
              <a:spcBef>
                <a:spcPts val="0"/>
              </a:spcBef>
              <a:buNone/>
            </a:pPr>
            <a:endParaRPr lang="es-ES_tradnl" sz="2400" b="1" i="1" dirty="0">
              <a:solidFill>
                <a:schemeClr val="accent2"/>
              </a:solidFill>
            </a:endParaRPr>
          </a:p>
          <a:p>
            <a:pPr marL="6350" lvl="2" indent="0" algn="ctr">
              <a:lnSpc>
                <a:spcPct val="100000"/>
              </a:lnSpc>
              <a:spcBef>
                <a:spcPts val="0"/>
              </a:spcBef>
              <a:buNone/>
            </a:pPr>
            <a:endParaRPr lang="es-ES_tradnl" sz="2400" b="1" i="1" dirty="0" smtClean="0">
              <a:solidFill>
                <a:schemeClr val="accent2"/>
              </a:solidFill>
            </a:endParaRPr>
          </a:p>
          <a:p>
            <a:pPr marL="6350" lvl="2" indent="0" algn="ctr">
              <a:lnSpc>
                <a:spcPct val="100000"/>
              </a:lnSpc>
              <a:spcBef>
                <a:spcPts val="0"/>
              </a:spcBef>
              <a:buNone/>
            </a:pPr>
            <a:endParaRPr lang="es-ES_tradnl" sz="2400" b="1" i="1" dirty="0">
              <a:solidFill>
                <a:schemeClr val="accent2"/>
              </a:solidFill>
            </a:endParaRPr>
          </a:p>
          <a:p>
            <a:pPr marL="6350" lvl="2" indent="0" algn="ctr">
              <a:lnSpc>
                <a:spcPct val="100000"/>
              </a:lnSpc>
              <a:spcBef>
                <a:spcPts val="0"/>
              </a:spcBef>
              <a:buNone/>
            </a:pPr>
            <a:r>
              <a:rPr lang="es-ES_tradnl" sz="4800" b="1" i="1" u="sng" dirty="0" smtClean="0">
                <a:solidFill>
                  <a:schemeClr val="accent1">
                    <a:lumMod val="75000"/>
                  </a:schemeClr>
                </a:solidFill>
              </a:rPr>
              <a:t>Titulo</a:t>
            </a:r>
            <a:endParaRPr lang="es-ES_tradnl" sz="4800" b="1" i="1" u="sng" dirty="0">
              <a:solidFill>
                <a:schemeClr val="accent1">
                  <a:lumMod val="75000"/>
                </a:schemeClr>
              </a:solidFill>
            </a:endParaRPr>
          </a:p>
        </p:txBody>
      </p:sp>
      <p:sp>
        <p:nvSpPr>
          <p:cNvPr id="4" name="Flecha a la derecha con bandas 3"/>
          <p:cNvSpPr/>
          <p:nvPr/>
        </p:nvSpPr>
        <p:spPr>
          <a:xfrm rot="5400000">
            <a:off x="4171478" y="5047188"/>
            <a:ext cx="801044" cy="460978"/>
          </a:xfrm>
          <a:prstGeom prst="stripedRightArrow">
            <a:avLst>
              <a:gd name="adj1" fmla="val 33606"/>
              <a:gd name="adj2" fmla="val 50000"/>
            </a:avLst>
          </a:prstGeom>
          <a:solidFill>
            <a:schemeClr val="accent1"/>
          </a:solidFill>
        </p:spPr>
        <p:style>
          <a:lnRef idx="2">
            <a:schemeClr val="dk1"/>
          </a:lnRef>
          <a:fillRef idx="1">
            <a:schemeClr val="lt1"/>
          </a:fillRef>
          <a:effectRef idx="0">
            <a:schemeClr val="dk1"/>
          </a:effectRef>
          <a:fontRef idx="minor">
            <a:schemeClr val="dk1"/>
          </a:fontRef>
        </p:style>
        <p:txBody>
          <a:bodyPr rtlCol="0" anchor="ctr"/>
          <a:lstStyle/>
          <a:p>
            <a:pPr algn="ctr"/>
            <a:endParaRPr lang="es-ES_tradnl"/>
          </a:p>
        </p:txBody>
      </p:sp>
    </p:spTree>
    <p:extLst>
      <p:ext uri="{BB962C8B-B14F-4D97-AF65-F5344CB8AC3E}">
        <p14:creationId xmlns:p14="http://schemas.microsoft.com/office/powerpoint/2010/main" val="695453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Tema</a:t>
            </a:r>
            <a:endParaRPr lang="es-ES_tradnl" dirty="0"/>
          </a:p>
        </p:txBody>
      </p:sp>
      <p:sp>
        <p:nvSpPr>
          <p:cNvPr id="3" name="Marcador de contenido 2"/>
          <p:cNvSpPr>
            <a:spLocks noGrp="1"/>
          </p:cNvSpPr>
          <p:nvPr>
            <p:ph idx="1"/>
          </p:nvPr>
        </p:nvSpPr>
        <p:spPr>
          <a:xfrm>
            <a:off x="628650" y="1874142"/>
            <a:ext cx="7886700" cy="4836495"/>
          </a:xfrm>
        </p:spPr>
        <p:txBody>
          <a:bodyPr>
            <a:normAutofit lnSpcReduction="10000"/>
          </a:bodyPr>
          <a:lstStyle/>
          <a:p>
            <a:pPr marL="0" lvl="2" indent="0">
              <a:lnSpc>
                <a:spcPct val="100000"/>
              </a:lnSpc>
              <a:spcBef>
                <a:spcPts val="0"/>
              </a:spcBef>
              <a:buNone/>
            </a:pPr>
            <a:r>
              <a:rPr lang="es-ES_tradnl" dirty="0" smtClean="0"/>
              <a:t>Los complementos pueden definirse mediante factores limitantes como:</a:t>
            </a:r>
          </a:p>
          <a:p>
            <a:pPr marL="0" lvl="2" indent="0">
              <a:lnSpc>
                <a:spcPct val="100000"/>
              </a:lnSpc>
              <a:spcBef>
                <a:spcPts val="0"/>
              </a:spcBef>
              <a:buNone/>
            </a:pPr>
            <a:endParaRPr lang="es-ES_tradnl" dirty="0"/>
          </a:p>
          <a:p>
            <a:pPr marL="0" lvl="2" indent="0" algn="ctr">
              <a:lnSpc>
                <a:spcPct val="100000"/>
              </a:lnSpc>
              <a:spcBef>
                <a:spcPts val="0"/>
              </a:spcBef>
              <a:buNone/>
            </a:pPr>
            <a:r>
              <a:rPr lang="es-ES_tradnl" sz="2800" b="1" dirty="0" smtClean="0">
                <a:solidFill>
                  <a:schemeClr val="accent5"/>
                </a:solidFill>
              </a:rPr>
              <a:t>Espacio</a:t>
            </a:r>
          </a:p>
          <a:p>
            <a:pPr marL="0" lvl="2" indent="0" algn="ctr">
              <a:lnSpc>
                <a:spcPct val="100000"/>
              </a:lnSpc>
              <a:spcBef>
                <a:spcPts val="0"/>
              </a:spcBef>
              <a:buNone/>
            </a:pPr>
            <a:endParaRPr lang="es-ES_tradnl" sz="2800" b="1" dirty="0" smtClean="0">
              <a:solidFill>
                <a:schemeClr val="accent5"/>
              </a:solidFill>
            </a:endParaRPr>
          </a:p>
          <a:p>
            <a:pPr marL="0" lvl="2" indent="0" algn="ctr">
              <a:lnSpc>
                <a:spcPct val="100000"/>
              </a:lnSpc>
              <a:spcBef>
                <a:spcPts val="0"/>
              </a:spcBef>
              <a:buNone/>
            </a:pPr>
            <a:r>
              <a:rPr lang="es-ES_tradnl" sz="2800" b="1" dirty="0" smtClean="0">
                <a:solidFill>
                  <a:schemeClr val="accent5"/>
                </a:solidFill>
              </a:rPr>
              <a:t>Tiempo</a:t>
            </a:r>
          </a:p>
          <a:p>
            <a:pPr marL="0" lvl="2" indent="0" algn="ctr">
              <a:lnSpc>
                <a:spcPct val="100000"/>
              </a:lnSpc>
              <a:spcBef>
                <a:spcPts val="0"/>
              </a:spcBef>
              <a:buNone/>
            </a:pPr>
            <a:endParaRPr lang="es-ES_tradnl" sz="2800" b="1" dirty="0" smtClean="0">
              <a:solidFill>
                <a:schemeClr val="accent5"/>
              </a:solidFill>
            </a:endParaRPr>
          </a:p>
          <a:p>
            <a:pPr marL="0" lvl="2" indent="0" algn="ctr">
              <a:lnSpc>
                <a:spcPct val="100000"/>
              </a:lnSpc>
              <a:spcBef>
                <a:spcPts val="0"/>
              </a:spcBef>
              <a:buNone/>
            </a:pPr>
            <a:r>
              <a:rPr lang="es-ES_tradnl" sz="2800" b="1" dirty="0" smtClean="0">
                <a:solidFill>
                  <a:schemeClr val="accent5"/>
                </a:solidFill>
              </a:rPr>
              <a:t>Cantidad</a:t>
            </a:r>
          </a:p>
          <a:p>
            <a:pPr marL="0" lvl="2" indent="0" algn="ctr">
              <a:lnSpc>
                <a:spcPct val="100000"/>
              </a:lnSpc>
              <a:spcBef>
                <a:spcPts val="0"/>
              </a:spcBef>
              <a:buNone/>
            </a:pPr>
            <a:endParaRPr lang="es-ES_tradnl" sz="2800" b="1" dirty="0" smtClean="0">
              <a:solidFill>
                <a:schemeClr val="accent5"/>
              </a:solidFill>
            </a:endParaRPr>
          </a:p>
          <a:p>
            <a:pPr marL="0" lvl="2" indent="0" algn="ctr">
              <a:lnSpc>
                <a:spcPct val="100000"/>
              </a:lnSpc>
              <a:spcBef>
                <a:spcPts val="0"/>
              </a:spcBef>
              <a:buNone/>
            </a:pPr>
            <a:r>
              <a:rPr lang="es-ES_tradnl" sz="2800" b="1" dirty="0" smtClean="0">
                <a:solidFill>
                  <a:schemeClr val="accent5"/>
                </a:solidFill>
              </a:rPr>
              <a:t>Cualidad</a:t>
            </a:r>
          </a:p>
          <a:p>
            <a:pPr marL="0" lvl="2" indent="0" algn="ctr">
              <a:lnSpc>
                <a:spcPct val="100000"/>
              </a:lnSpc>
              <a:spcBef>
                <a:spcPts val="0"/>
              </a:spcBef>
              <a:buNone/>
            </a:pPr>
            <a:endParaRPr lang="es-ES_tradnl" sz="2800" b="1" dirty="0" smtClean="0">
              <a:solidFill>
                <a:schemeClr val="accent5"/>
              </a:solidFill>
            </a:endParaRPr>
          </a:p>
          <a:p>
            <a:pPr marL="0" lvl="2" indent="0" algn="ctr">
              <a:lnSpc>
                <a:spcPct val="100000"/>
              </a:lnSpc>
              <a:spcBef>
                <a:spcPts val="0"/>
              </a:spcBef>
              <a:buNone/>
            </a:pPr>
            <a:r>
              <a:rPr lang="es-ES_tradnl" sz="2800" b="1" dirty="0" smtClean="0">
                <a:solidFill>
                  <a:schemeClr val="accent5"/>
                </a:solidFill>
              </a:rPr>
              <a:t>Especificidad</a:t>
            </a:r>
          </a:p>
          <a:p>
            <a:pPr marL="0" lvl="2" indent="0" algn="ctr">
              <a:lnSpc>
                <a:spcPct val="100000"/>
              </a:lnSpc>
              <a:spcBef>
                <a:spcPts val="0"/>
              </a:spcBef>
              <a:buNone/>
            </a:pPr>
            <a:r>
              <a:rPr lang="es-ES_tradnl" sz="2800" b="1" dirty="0" smtClean="0">
                <a:solidFill>
                  <a:schemeClr val="accent5"/>
                </a:solidFill>
              </a:rPr>
              <a:t> </a:t>
            </a:r>
          </a:p>
          <a:p>
            <a:pPr marL="0" lvl="2" indent="0">
              <a:lnSpc>
                <a:spcPct val="100000"/>
              </a:lnSpc>
              <a:spcBef>
                <a:spcPts val="0"/>
              </a:spcBef>
              <a:buNone/>
            </a:pPr>
            <a:endParaRPr lang="es-ES_tradnl" dirty="0"/>
          </a:p>
          <a:p>
            <a:pPr marL="0" lvl="2" indent="0">
              <a:lnSpc>
                <a:spcPct val="100000"/>
              </a:lnSpc>
              <a:spcBef>
                <a:spcPts val="0"/>
              </a:spcBef>
              <a:buNone/>
            </a:pPr>
            <a:endParaRPr lang="es-ES_tradnl" dirty="0"/>
          </a:p>
        </p:txBody>
      </p:sp>
    </p:spTree>
    <p:extLst>
      <p:ext uri="{BB962C8B-B14F-4D97-AF65-F5344CB8AC3E}">
        <p14:creationId xmlns:p14="http://schemas.microsoft.com/office/powerpoint/2010/main" val="211149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Tema</a:t>
            </a:r>
            <a:endParaRPr lang="es-ES_tradnl" dirty="0"/>
          </a:p>
        </p:txBody>
      </p:sp>
      <p:sp>
        <p:nvSpPr>
          <p:cNvPr id="3" name="Marcador de contenido 2"/>
          <p:cNvSpPr>
            <a:spLocks noGrp="1"/>
          </p:cNvSpPr>
          <p:nvPr>
            <p:ph idx="1"/>
          </p:nvPr>
        </p:nvSpPr>
        <p:spPr>
          <a:xfrm>
            <a:off x="628650" y="1874142"/>
            <a:ext cx="7886700" cy="4836495"/>
          </a:xfrm>
        </p:spPr>
        <p:txBody>
          <a:bodyPr>
            <a:normAutofit/>
          </a:bodyPr>
          <a:lstStyle/>
          <a:p>
            <a:pPr marL="0" lvl="2" indent="0">
              <a:lnSpc>
                <a:spcPct val="100000"/>
              </a:lnSpc>
              <a:spcBef>
                <a:spcPts val="0"/>
              </a:spcBef>
              <a:buNone/>
            </a:pPr>
            <a:r>
              <a:rPr lang="es-ES_tradnl" sz="4000" dirty="0" smtClean="0"/>
              <a:t>Un tema debe de contener al menos tres códigos lingüísticos los cuales se deben conceptualizar</a:t>
            </a:r>
            <a:endParaRPr lang="es-ES_tradnl" sz="4000" b="1" dirty="0" smtClean="0">
              <a:solidFill>
                <a:schemeClr val="accent5"/>
              </a:solidFill>
            </a:endParaRPr>
          </a:p>
          <a:p>
            <a:pPr marL="0" lvl="2" indent="0">
              <a:lnSpc>
                <a:spcPct val="100000"/>
              </a:lnSpc>
              <a:spcBef>
                <a:spcPts val="0"/>
              </a:spcBef>
              <a:buNone/>
            </a:pPr>
            <a:endParaRPr lang="es-ES_tradnl" dirty="0"/>
          </a:p>
          <a:p>
            <a:pPr marL="0" lvl="2" indent="0">
              <a:lnSpc>
                <a:spcPct val="100000"/>
              </a:lnSpc>
              <a:spcBef>
                <a:spcPts val="0"/>
              </a:spcBef>
              <a:buNone/>
            </a:pPr>
            <a:endParaRPr lang="es-ES_tradnl" dirty="0"/>
          </a:p>
        </p:txBody>
      </p:sp>
      <p:pic>
        <p:nvPicPr>
          <p:cNvPr id="4" name="Imagen 3"/>
          <p:cNvPicPr>
            <a:picLocks noChangeAspect="1"/>
          </p:cNvPicPr>
          <p:nvPr/>
        </p:nvPicPr>
        <p:blipFill>
          <a:blip r:embed="rId2"/>
          <a:stretch>
            <a:fillRect/>
          </a:stretch>
        </p:blipFill>
        <p:spPr>
          <a:xfrm>
            <a:off x="5365819" y="3889653"/>
            <a:ext cx="2936352" cy="2321553"/>
          </a:xfrm>
          <a:prstGeom prst="rect">
            <a:avLst/>
          </a:prstGeom>
        </p:spPr>
      </p:pic>
      <p:sp>
        <p:nvSpPr>
          <p:cNvPr id="5" name="Rectángulo 4"/>
          <p:cNvSpPr/>
          <p:nvPr/>
        </p:nvSpPr>
        <p:spPr>
          <a:xfrm>
            <a:off x="5365819" y="6211206"/>
            <a:ext cx="3075378" cy="230832"/>
          </a:xfrm>
          <a:prstGeom prst="rect">
            <a:avLst/>
          </a:prstGeom>
        </p:spPr>
        <p:txBody>
          <a:bodyPr wrap="square">
            <a:spAutoFit/>
          </a:bodyPr>
          <a:lstStyle/>
          <a:p>
            <a:r>
              <a:rPr lang="es-ES_tradnl" sz="900" dirty="0"/>
              <a:t>https://</a:t>
            </a:r>
            <a:r>
              <a:rPr lang="es-ES_tradnl" sz="900" dirty="0" err="1"/>
              <a:t>jimenaespinosa.wordpress.com</a:t>
            </a:r>
            <a:r>
              <a:rPr lang="es-ES_tradnl" sz="900" dirty="0"/>
              <a:t>/2015/12/10/</a:t>
            </a:r>
            <a:r>
              <a:rPr lang="es-ES_tradnl" sz="900" dirty="0" err="1"/>
              <a:t>codigos</a:t>
            </a:r>
            <a:r>
              <a:rPr lang="es-ES_tradnl" sz="900" dirty="0"/>
              <a:t>/</a:t>
            </a:r>
          </a:p>
        </p:txBody>
      </p:sp>
    </p:spTree>
    <p:extLst>
      <p:ext uri="{BB962C8B-B14F-4D97-AF65-F5344CB8AC3E}">
        <p14:creationId xmlns:p14="http://schemas.microsoft.com/office/powerpoint/2010/main" val="1582016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t>Titulo</a:t>
            </a:r>
            <a:endParaRPr lang="es-ES_tradnl" dirty="0"/>
          </a:p>
        </p:txBody>
      </p:sp>
      <p:sp>
        <p:nvSpPr>
          <p:cNvPr id="3" name="Marcador de contenido 2"/>
          <p:cNvSpPr>
            <a:spLocks noGrp="1"/>
          </p:cNvSpPr>
          <p:nvPr>
            <p:ph idx="1"/>
          </p:nvPr>
        </p:nvSpPr>
        <p:spPr/>
        <p:txBody>
          <a:bodyPr/>
          <a:lstStyle/>
          <a:p>
            <a:pPr marL="0" indent="0">
              <a:buNone/>
            </a:pPr>
            <a:r>
              <a:rPr lang="es-ES_tradnl" dirty="0" smtClean="0"/>
              <a:t>El titulo tiene la función de atraer al lector hacia el trabajo, debe ser atractivo</a:t>
            </a:r>
            <a:r>
              <a:rPr lang="es-ES_tradnl" dirty="0"/>
              <a:t> o</a:t>
            </a:r>
            <a:r>
              <a:rPr lang="es-ES_tradnl" dirty="0" smtClean="0"/>
              <a:t> distractor.</a:t>
            </a:r>
          </a:p>
          <a:p>
            <a:endParaRPr lang="es-ES_tradnl" dirty="0"/>
          </a:p>
          <a:p>
            <a:pPr marL="2667000" indent="-579438">
              <a:buFont typeface="+mj-lt"/>
              <a:buAutoNum type="romanLcPeriod"/>
            </a:pPr>
            <a:r>
              <a:rPr lang="es-ES_tradnl" sz="3600" dirty="0" smtClean="0">
                <a:solidFill>
                  <a:srgbClr val="C00000"/>
                </a:solidFill>
              </a:rPr>
              <a:t>Descriptivo</a:t>
            </a:r>
          </a:p>
          <a:p>
            <a:pPr marL="2667000" indent="-579438">
              <a:buFont typeface="+mj-lt"/>
              <a:buAutoNum type="romanLcPeriod"/>
            </a:pPr>
            <a:r>
              <a:rPr lang="es-ES_tradnl" sz="3600" dirty="0" smtClean="0">
                <a:solidFill>
                  <a:srgbClr val="C00000"/>
                </a:solidFill>
              </a:rPr>
              <a:t>Conciso</a:t>
            </a:r>
          </a:p>
          <a:p>
            <a:pPr marL="2667000" indent="-579438">
              <a:buFont typeface="+mj-lt"/>
              <a:buAutoNum type="romanLcPeriod"/>
            </a:pPr>
            <a:r>
              <a:rPr lang="es-ES_tradnl" sz="3600" dirty="0" smtClean="0">
                <a:solidFill>
                  <a:srgbClr val="C00000"/>
                </a:solidFill>
              </a:rPr>
              <a:t>Original</a:t>
            </a:r>
            <a:endParaRPr lang="es-ES_tradnl" sz="3600" dirty="0">
              <a:solidFill>
                <a:srgbClr val="C00000"/>
              </a:solidFill>
            </a:endParaRPr>
          </a:p>
        </p:txBody>
      </p:sp>
    </p:spTree>
    <p:extLst>
      <p:ext uri="{BB962C8B-B14F-4D97-AF65-F5344CB8AC3E}">
        <p14:creationId xmlns:p14="http://schemas.microsoft.com/office/powerpoint/2010/main" val="129541840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694</TotalTime>
  <Words>1436</Words>
  <Application>Microsoft Macintosh PowerPoint</Application>
  <PresentationFormat>Presentación en pantalla (4:3)</PresentationFormat>
  <Paragraphs>173</Paragraphs>
  <Slides>30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30</vt:i4>
      </vt:variant>
    </vt:vector>
  </HeadingPairs>
  <TitlesOfParts>
    <vt:vector size="35" baseType="lpstr">
      <vt:lpstr>Arial</vt:lpstr>
      <vt:lpstr>Calibri</vt:lpstr>
      <vt:lpstr>Calibri Light</vt:lpstr>
      <vt:lpstr>Wingdings</vt:lpstr>
      <vt:lpstr>Tema de Office</vt:lpstr>
      <vt:lpstr>Seminario de titulación 1</vt:lpstr>
      <vt:lpstr>SEMINARIO DE TITULACIÓN 1 Unidad 2. Planteamiento de un protocolo de investigación El planteamiento del problema y los objetivos</vt:lpstr>
      <vt:lpstr>Guía para su uso</vt:lpstr>
      <vt:lpstr>Índice</vt:lpstr>
      <vt:lpstr>Introducción</vt:lpstr>
      <vt:lpstr>Tema</vt:lpstr>
      <vt:lpstr>Tema</vt:lpstr>
      <vt:lpstr>Tema</vt:lpstr>
      <vt:lpstr>Titulo</vt:lpstr>
      <vt:lpstr>Titulo</vt:lpstr>
      <vt:lpstr>Palabras clave</vt:lpstr>
      <vt:lpstr>Ejercicio</vt:lpstr>
      <vt:lpstr>Código Lingüístico</vt:lpstr>
      <vt:lpstr>Código Lingüístico</vt:lpstr>
      <vt:lpstr>Eje nocional</vt:lpstr>
      <vt:lpstr>Eje categorial</vt:lpstr>
      <vt:lpstr>Eje de diferenciación</vt:lpstr>
      <vt:lpstr>Eje de caracterización</vt:lpstr>
      <vt:lpstr>Eje de subdivisión</vt:lpstr>
      <vt:lpstr>Eje de vinculación</vt:lpstr>
      <vt:lpstr>Ejercicio</vt:lpstr>
      <vt:lpstr>La pregunta científica</vt:lpstr>
      <vt:lpstr>La pregunta científica ➤➤ Hipótesis</vt:lpstr>
      <vt:lpstr>Objetivo</vt:lpstr>
      <vt:lpstr>Estructura de un objetivo</vt:lpstr>
      <vt:lpstr>Objetivo</vt:lpstr>
      <vt:lpstr>Clasificación de verbiodes según la taxonomía de Bloom </vt:lpstr>
      <vt:lpstr>Objetivos</vt:lpstr>
      <vt:lpstr>Ejercicio</vt:lpstr>
      <vt:lpstr>Referencias</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Acuicultura</dc:title>
  <dc:creator>Ivan Gallego Alarcon</dc:creator>
  <cp:lastModifiedBy>Ivan Gallego Alarcon</cp:lastModifiedBy>
  <cp:revision>41</cp:revision>
  <dcterms:created xsi:type="dcterms:W3CDTF">2016-10-03T03:07:03Z</dcterms:created>
  <dcterms:modified xsi:type="dcterms:W3CDTF">2016-10-12T16:11:45Z</dcterms:modified>
</cp:coreProperties>
</file>