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7" r:id="rId2"/>
    <p:sldId id="259" r:id="rId3"/>
    <p:sldId id="260" r:id="rId4"/>
    <p:sldId id="261"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02B89-461F-4631-BA59-3E86B19A6FB6}" type="doc">
      <dgm:prSet loTypeId="urn:microsoft.com/office/officeart/2005/8/layout/chevron1" loCatId="process" qsTypeId="urn:microsoft.com/office/officeart/2005/8/quickstyle/simple1" qsCatId="simple" csTypeId="urn:microsoft.com/office/officeart/2005/8/colors/colorful4" csCatId="colorful" phldr="1"/>
      <dgm:spPr/>
      <dgm:t>
        <a:bodyPr/>
        <a:lstStyle/>
        <a:p>
          <a:endParaRPr lang="es-MX"/>
        </a:p>
      </dgm:t>
    </dgm:pt>
    <dgm:pt modelId="{D8AD3B58-9037-42C9-A99A-0B78956D1C46}">
      <dgm:prSet phldrT="[Texto]"/>
      <dgm:spPr/>
      <dgm:t>
        <a:bodyPr/>
        <a:lstStyle/>
        <a:p>
          <a:r>
            <a:rPr lang="es-MX" dirty="0" smtClean="0"/>
            <a:t>DESEO</a:t>
          </a:r>
          <a:endParaRPr lang="es-MX" dirty="0"/>
        </a:p>
      </dgm:t>
    </dgm:pt>
    <dgm:pt modelId="{BEB6B734-9D17-4066-B49D-19AD6E676D27}" type="parTrans" cxnId="{B0755997-492C-4B5B-A008-1C7FF0C645B6}">
      <dgm:prSet/>
      <dgm:spPr/>
      <dgm:t>
        <a:bodyPr/>
        <a:lstStyle/>
        <a:p>
          <a:endParaRPr lang="es-MX"/>
        </a:p>
      </dgm:t>
    </dgm:pt>
    <dgm:pt modelId="{69878A5C-5D8E-4388-89CC-04894F5DFBBD}" type="sibTrans" cxnId="{B0755997-492C-4B5B-A008-1C7FF0C645B6}">
      <dgm:prSet/>
      <dgm:spPr/>
      <dgm:t>
        <a:bodyPr/>
        <a:lstStyle/>
        <a:p>
          <a:endParaRPr lang="es-MX"/>
        </a:p>
      </dgm:t>
    </dgm:pt>
    <dgm:pt modelId="{FDA91142-3203-4AED-ADBA-3C69C5281076}">
      <dgm:prSet phldrT="[Texto]"/>
      <dgm:spPr/>
      <dgm:t>
        <a:bodyPr/>
        <a:lstStyle/>
        <a:p>
          <a:r>
            <a:rPr lang="es-MX" dirty="0" smtClean="0"/>
            <a:t>EXITACIÓN</a:t>
          </a:r>
          <a:endParaRPr lang="es-MX" dirty="0"/>
        </a:p>
      </dgm:t>
    </dgm:pt>
    <dgm:pt modelId="{24D31573-5B1E-44CD-93C1-881CA0AA3190}" type="parTrans" cxnId="{33870DF3-9807-47D8-ADE0-EEAB92A5096E}">
      <dgm:prSet/>
      <dgm:spPr/>
      <dgm:t>
        <a:bodyPr/>
        <a:lstStyle/>
        <a:p>
          <a:endParaRPr lang="es-MX"/>
        </a:p>
      </dgm:t>
    </dgm:pt>
    <dgm:pt modelId="{27B3C81B-A2D7-4B6E-95AA-7263AB1F7932}" type="sibTrans" cxnId="{33870DF3-9807-47D8-ADE0-EEAB92A5096E}">
      <dgm:prSet/>
      <dgm:spPr/>
      <dgm:t>
        <a:bodyPr/>
        <a:lstStyle/>
        <a:p>
          <a:endParaRPr lang="es-MX"/>
        </a:p>
      </dgm:t>
    </dgm:pt>
    <dgm:pt modelId="{C1486EE6-B993-4730-B9C0-1A5372528679}">
      <dgm:prSet phldrT="[Texto]"/>
      <dgm:spPr/>
      <dgm:t>
        <a:bodyPr/>
        <a:lstStyle/>
        <a:p>
          <a:r>
            <a:rPr lang="es-MX" dirty="0" smtClean="0"/>
            <a:t>ORGASMO</a:t>
          </a:r>
          <a:endParaRPr lang="es-MX" dirty="0"/>
        </a:p>
      </dgm:t>
    </dgm:pt>
    <dgm:pt modelId="{2F141A9B-5E1C-43D2-9CAB-D3CB522AD42D}" type="parTrans" cxnId="{B0027408-ACF4-47E7-96EE-292FC92B1D06}">
      <dgm:prSet/>
      <dgm:spPr/>
      <dgm:t>
        <a:bodyPr/>
        <a:lstStyle/>
        <a:p>
          <a:endParaRPr lang="es-MX"/>
        </a:p>
      </dgm:t>
    </dgm:pt>
    <dgm:pt modelId="{87090314-83D3-4107-B764-495D130E7695}" type="sibTrans" cxnId="{B0027408-ACF4-47E7-96EE-292FC92B1D06}">
      <dgm:prSet/>
      <dgm:spPr/>
      <dgm:t>
        <a:bodyPr/>
        <a:lstStyle/>
        <a:p>
          <a:endParaRPr lang="es-MX"/>
        </a:p>
      </dgm:t>
    </dgm:pt>
    <dgm:pt modelId="{F87A17B8-5C31-4520-82DC-8DCF5CE57547}">
      <dgm:prSet phldrT="[Texto]"/>
      <dgm:spPr/>
      <dgm:t>
        <a:bodyPr/>
        <a:lstStyle/>
        <a:p>
          <a:r>
            <a:rPr lang="es-MX" dirty="0" smtClean="0"/>
            <a:t>RESOLUCIÓN</a:t>
          </a:r>
          <a:endParaRPr lang="es-MX" dirty="0"/>
        </a:p>
      </dgm:t>
    </dgm:pt>
    <dgm:pt modelId="{64452416-4CD2-4084-84E2-9FA8BF16A559}" type="parTrans" cxnId="{36AC4A01-74F5-45FE-9607-8513FFA30C3D}">
      <dgm:prSet/>
      <dgm:spPr/>
      <dgm:t>
        <a:bodyPr/>
        <a:lstStyle/>
        <a:p>
          <a:endParaRPr lang="es-MX"/>
        </a:p>
      </dgm:t>
    </dgm:pt>
    <dgm:pt modelId="{8E176C3F-9E75-44E6-ABE2-60E979AC49B7}" type="sibTrans" cxnId="{36AC4A01-74F5-45FE-9607-8513FFA30C3D}">
      <dgm:prSet/>
      <dgm:spPr/>
      <dgm:t>
        <a:bodyPr/>
        <a:lstStyle/>
        <a:p>
          <a:endParaRPr lang="es-MX"/>
        </a:p>
      </dgm:t>
    </dgm:pt>
    <dgm:pt modelId="{C1BEBCAA-E447-4214-B45C-3F8E07474ED3}">
      <dgm:prSet phldrT="[Texto]"/>
      <dgm:spPr/>
      <dgm:t>
        <a:bodyPr/>
        <a:lstStyle/>
        <a:p>
          <a:r>
            <a:rPr lang="es-MX" dirty="0" smtClean="0"/>
            <a:t>SATISFACCIÓN</a:t>
          </a:r>
          <a:endParaRPr lang="es-MX" dirty="0"/>
        </a:p>
      </dgm:t>
    </dgm:pt>
    <dgm:pt modelId="{EBBD039B-3B4F-4F50-A5C8-FC0C8445C156}" type="parTrans" cxnId="{ED08FBA3-A54D-4AA1-9E4F-0471A8325750}">
      <dgm:prSet/>
      <dgm:spPr/>
      <dgm:t>
        <a:bodyPr/>
        <a:lstStyle/>
        <a:p>
          <a:endParaRPr lang="es-MX"/>
        </a:p>
      </dgm:t>
    </dgm:pt>
    <dgm:pt modelId="{BC99B71E-603A-4C57-9757-BDB7A540E494}" type="sibTrans" cxnId="{ED08FBA3-A54D-4AA1-9E4F-0471A8325750}">
      <dgm:prSet/>
      <dgm:spPr/>
      <dgm:t>
        <a:bodyPr/>
        <a:lstStyle/>
        <a:p>
          <a:endParaRPr lang="es-MX"/>
        </a:p>
      </dgm:t>
    </dgm:pt>
    <dgm:pt modelId="{2B991A93-388B-4486-88D2-476313A41816}" type="pres">
      <dgm:prSet presAssocID="{F2F02B89-461F-4631-BA59-3E86B19A6FB6}" presName="Name0" presStyleCnt="0">
        <dgm:presLayoutVars>
          <dgm:dir/>
          <dgm:animLvl val="lvl"/>
          <dgm:resizeHandles val="exact"/>
        </dgm:presLayoutVars>
      </dgm:prSet>
      <dgm:spPr/>
      <dgm:t>
        <a:bodyPr/>
        <a:lstStyle/>
        <a:p>
          <a:endParaRPr lang="es-MX"/>
        </a:p>
      </dgm:t>
    </dgm:pt>
    <dgm:pt modelId="{3F5F7B60-01A8-44BA-B5BC-2470D8FC1E6C}" type="pres">
      <dgm:prSet presAssocID="{D8AD3B58-9037-42C9-A99A-0B78956D1C46}" presName="parTxOnly" presStyleLbl="node1" presStyleIdx="0" presStyleCnt="5">
        <dgm:presLayoutVars>
          <dgm:chMax val="0"/>
          <dgm:chPref val="0"/>
          <dgm:bulletEnabled val="1"/>
        </dgm:presLayoutVars>
      </dgm:prSet>
      <dgm:spPr/>
      <dgm:t>
        <a:bodyPr/>
        <a:lstStyle/>
        <a:p>
          <a:endParaRPr lang="es-MX"/>
        </a:p>
      </dgm:t>
    </dgm:pt>
    <dgm:pt modelId="{CAF19D8A-FB3D-4746-B4AC-2A0260681462}" type="pres">
      <dgm:prSet presAssocID="{69878A5C-5D8E-4388-89CC-04894F5DFBBD}" presName="parTxOnlySpace" presStyleCnt="0"/>
      <dgm:spPr/>
    </dgm:pt>
    <dgm:pt modelId="{0E0981AE-2B0B-4D9A-A7E1-3E3D6556778E}" type="pres">
      <dgm:prSet presAssocID="{FDA91142-3203-4AED-ADBA-3C69C5281076}" presName="parTxOnly" presStyleLbl="node1" presStyleIdx="1" presStyleCnt="5">
        <dgm:presLayoutVars>
          <dgm:chMax val="0"/>
          <dgm:chPref val="0"/>
          <dgm:bulletEnabled val="1"/>
        </dgm:presLayoutVars>
      </dgm:prSet>
      <dgm:spPr/>
      <dgm:t>
        <a:bodyPr/>
        <a:lstStyle/>
        <a:p>
          <a:endParaRPr lang="es-MX"/>
        </a:p>
      </dgm:t>
    </dgm:pt>
    <dgm:pt modelId="{E210AC0A-C143-4F2E-A67F-06F419151786}" type="pres">
      <dgm:prSet presAssocID="{27B3C81B-A2D7-4B6E-95AA-7263AB1F7932}" presName="parTxOnlySpace" presStyleCnt="0"/>
      <dgm:spPr/>
    </dgm:pt>
    <dgm:pt modelId="{EFFE8FC0-6BC5-490E-97BD-3CA43489E7EB}" type="pres">
      <dgm:prSet presAssocID="{C1486EE6-B993-4730-B9C0-1A5372528679}" presName="parTxOnly" presStyleLbl="node1" presStyleIdx="2" presStyleCnt="5">
        <dgm:presLayoutVars>
          <dgm:chMax val="0"/>
          <dgm:chPref val="0"/>
          <dgm:bulletEnabled val="1"/>
        </dgm:presLayoutVars>
      </dgm:prSet>
      <dgm:spPr/>
      <dgm:t>
        <a:bodyPr/>
        <a:lstStyle/>
        <a:p>
          <a:endParaRPr lang="es-MX"/>
        </a:p>
      </dgm:t>
    </dgm:pt>
    <dgm:pt modelId="{61B0AAA7-D132-4B77-868E-5C9AE6A3FF2D}" type="pres">
      <dgm:prSet presAssocID="{87090314-83D3-4107-B764-495D130E7695}" presName="parTxOnlySpace" presStyleCnt="0"/>
      <dgm:spPr/>
    </dgm:pt>
    <dgm:pt modelId="{C42D3A60-2D9E-4BB1-B3AF-F294C2816764}" type="pres">
      <dgm:prSet presAssocID="{F87A17B8-5C31-4520-82DC-8DCF5CE57547}" presName="parTxOnly" presStyleLbl="node1" presStyleIdx="3" presStyleCnt="5">
        <dgm:presLayoutVars>
          <dgm:chMax val="0"/>
          <dgm:chPref val="0"/>
          <dgm:bulletEnabled val="1"/>
        </dgm:presLayoutVars>
      </dgm:prSet>
      <dgm:spPr/>
      <dgm:t>
        <a:bodyPr/>
        <a:lstStyle/>
        <a:p>
          <a:endParaRPr lang="es-MX"/>
        </a:p>
      </dgm:t>
    </dgm:pt>
    <dgm:pt modelId="{5C3FA3E4-16D6-45AB-93E1-D07DF03DA662}" type="pres">
      <dgm:prSet presAssocID="{8E176C3F-9E75-44E6-ABE2-60E979AC49B7}" presName="parTxOnlySpace" presStyleCnt="0"/>
      <dgm:spPr/>
    </dgm:pt>
    <dgm:pt modelId="{20AF54F3-59C1-443C-B1DD-38DA4159990C}" type="pres">
      <dgm:prSet presAssocID="{C1BEBCAA-E447-4214-B45C-3F8E07474ED3}" presName="parTxOnly" presStyleLbl="node1" presStyleIdx="4" presStyleCnt="5">
        <dgm:presLayoutVars>
          <dgm:chMax val="0"/>
          <dgm:chPref val="0"/>
          <dgm:bulletEnabled val="1"/>
        </dgm:presLayoutVars>
      </dgm:prSet>
      <dgm:spPr/>
      <dgm:t>
        <a:bodyPr/>
        <a:lstStyle/>
        <a:p>
          <a:endParaRPr lang="es-MX"/>
        </a:p>
      </dgm:t>
    </dgm:pt>
  </dgm:ptLst>
  <dgm:cxnLst>
    <dgm:cxn modelId="{15A8996C-C350-4F55-B79B-626B1287D8D1}" type="presOf" srcId="{FDA91142-3203-4AED-ADBA-3C69C5281076}" destId="{0E0981AE-2B0B-4D9A-A7E1-3E3D6556778E}" srcOrd="0" destOrd="0" presId="urn:microsoft.com/office/officeart/2005/8/layout/chevron1"/>
    <dgm:cxn modelId="{22C186BD-DC64-4DC3-B609-D0E37080573A}" type="presOf" srcId="{C1BEBCAA-E447-4214-B45C-3F8E07474ED3}" destId="{20AF54F3-59C1-443C-B1DD-38DA4159990C}" srcOrd="0" destOrd="0" presId="urn:microsoft.com/office/officeart/2005/8/layout/chevron1"/>
    <dgm:cxn modelId="{ED08FBA3-A54D-4AA1-9E4F-0471A8325750}" srcId="{F2F02B89-461F-4631-BA59-3E86B19A6FB6}" destId="{C1BEBCAA-E447-4214-B45C-3F8E07474ED3}" srcOrd="4" destOrd="0" parTransId="{EBBD039B-3B4F-4F50-A5C8-FC0C8445C156}" sibTransId="{BC99B71E-603A-4C57-9757-BDB7A540E494}"/>
    <dgm:cxn modelId="{F434893C-EA9E-4377-80BB-2090F9901E64}" type="presOf" srcId="{C1486EE6-B993-4730-B9C0-1A5372528679}" destId="{EFFE8FC0-6BC5-490E-97BD-3CA43489E7EB}" srcOrd="0" destOrd="0" presId="urn:microsoft.com/office/officeart/2005/8/layout/chevron1"/>
    <dgm:cxn modelId="{36AC4A01-74F5-45FE-9607-8513FFA30C3D}" srcId="{F2F02B89-461F-4631-BA59-3E86B19A6FB6}" destId="{F87A17B8-5C31-4520-82DC-8DCF5CE57547}" srcOrd="3" destOrd="0" parTransId="{64452416-4CD2-4084-84E2-9FA8BF16A559}" sibTransId="{8E176C3F-9E75-44E6-ABE2-60E979AC49B7}"/>
    <dgm:cxn modelId="{7350A4B1-877F-4378-B34D-4D6C96E14A21}" type="presOf" srcId="{D8AD3B58-9037-42C9-A99A-0B78956D1C46}" destId="{3F5F7B60-01A8-44BA-B5BC-2470D8FC1E6C}" srcOrd="0" destOrd="0" presId="urn:microsoft.com/office/officeart/2005/8/layout/chevron1"/>
    <dgm:cxn modelId="{B0755997-492C-4B5B-A008-1C7FF0C645B6}" srcId="{F2F02B89-461F-4631-BA59-3E86B19A6FB6}" destId="{D8AD3B58-9037-42C9-A99A-0B78956D1C46}" srcOrd="0" destOrd="0" parTransId="{BEB6B734-9D17-4066-B49D-19AD6E676D27}" sibTransId="{69878A5C-5D8E-4388-89CC-04894F5DFBBD}"/>
    <dgm:cxn modelId="{B0027408-ACF4-47E7-96EE-292FC92B1D06}" srcId="{F2F02B89-461F-4631-BA59-3E86B19A6FB6}" destId="{C1486EE6-B993-4730-B9C0-1A5372528679}" srcOrd="2" destOrd="0" parTransId="{2F141A9B-5E1C-43D2-9CAB-D3CB522AD42D}" sibTransId="{87090314-83D3-4107-B764-495D130E7695}"/>
    <dgm:cxn modelId="{33870DF3-9807-47D8-ADE0-EEAB92A5096E}" srcId="{F2F02B89-461F-4631-BA59-3E86B19A6FB6}" destId="{FDA91142-3203-4AED-ADBA-3C69C5281076}" srcOrd="1" destOrd="0" parTransId="{24D31573-5B1E-44CD-93C1-881CA0AA3190}" sibTransId="{27B3C81B-A2D7-4B6E-95AA-7263AB1F7932}"/>
    <dgm:cxn modelId="{75272945-D795-41BF-9354-F5EE4D735072}" type="presOf" srcId="{F87A17B8-5C31-4520-82DC-8DCF5CE57547}" destId="{C42D3A60-2D9E-4BB1-B3AF-F294C2816764}" srcOrd="0" destOrd="0" presId="urn:microsoft.com/office/officeart/2005/8/layout/chevron1"/>
    <dgm:cxn modelId="{371A61AE-6A90-4CCF-855D-28544C5A98B9}" type="presOf" srcId="{F2F02B89-461F-4631-BA59-3E86B19A6FB6}" destId="{2B991A93-388B-4486-88D2-476313A41816}" srcOrd="0" destOrd="0" presId="urn:microsoft.com/office/officeart/2005/8/layout/chevron1"/>
    <dgm:cxn modelId="{A9B7EB57-D98F-4B4E-B151-F4417756BE1E}" type="presParOf" srcId="{2B991A93-388B-4486-88D2-476313A41816}" destId="{3F5F7B60-01A8-44BA-B5BC-2470D8FC1E6C}" srcOrd="0" destOrd="0" presId="urn:microsoft.com/office/officeart/2005/8/layout/chevron1"/>
    <dgm:cxn modelId="{801011CC-5198-4FDE-8216-D2FEDFBEF0A8}" type="presParOf" srcId="{2B991A93-388B-4486-88D2-476313A41816}" destId="{CAF19D8A-FB3D-4746-B4AC-2A0260681462}" srcOrd="1" destOrd="0" presId="urn:microsoft.com/office/officeart/2005/8/layout/chevron1"/>
    <dgm:cxn modelId="{32D75677-A0B0-40DA-8F24-42A5955A924B}" type="presParOf" srcId="{2B991A93-388B-4486-88D2-476313A41816}" destId="{0E0981AE-2B0B-4D9A-A7E1-3E3D6556778E}" srcOrd="2" destOrd="0" presId="urn:microsoft.com/office/officeart/2005/8/layout/chevron1"/>
    <dgm:cxn modelId="{99A6F0DD-03C8-4D4E-90E2-05EFC55F9182}" type="presParOf" srcId="{2B991A93-388B-4486-88D2-476313A41816}" destId="{E210AC0A-C143-4F2E-A67F-06F419151786}" srcOrd="3" destOrd="0" presId="urn:microsoft.com/office/officeart/2005/8/layout/chevron1"/>
    <dgm:cxn modelId="{F9D07E0B-633D-4960-A47B-39E9930E7AFD}" type="presParOf" srcId="{2B991A93-388B-4486-88D2-476313A41816}" destId="{EFFE8FC0-6BC5-490E-97BD-3CA43489E7EB}" srcOrd="4" destOrd="0" presId="urn:microsoft.com/office/officeart/2005/8/layout/chevron1"/>
    <dgm:cxn modelId="{7272CE14-412C-4955-8BDC-A4B71C7052CF}" type="presParOf" srcId="{2B991A93-388B-4486-88D2-476313A41816}" destId="{61B0AAA7-D132-4B77-868E-5C9AE6A3FF2D}" srcOrd="5" destOrd="0" presId="urn:microsoft.com/office/officeart/2005/8/layout/chevron1"/>
    <dgm:cxn modelId="{F05E74D8-0C38-4282-9054-E58DDDD6FA8D}" type="presParOf" srcId="{2B991A93-388B-4486-88D2-476313A41816}" destId="{C42D3A60-2D9E-4BB1-B3AF-F294C2816764}" srcOrd="6" destOrd="0" presId="urn:microsoft.com/office/officeart/2005/8/layout/chevron1"/>
    <dgm:cxn modelId="{75A33E65-88B0-4340-972D-71DB98FB468A}" type="presParOf" srcId="{2B991A93-388B-4486-88D2-476313A41816}" destId="{5C3FA3E4-16D6-45AB-93E1-D07DF03DA662}" srcOrd="7" destOrd="0" presId="urn:microsoft.com/office/officeart/2005/8/layout/chevron1"/>
    <dgm:cxn modelId="{AE43698B-5A45-45C5-9378-7FDDEFB53476}" type="presParOf" srcId="{2B991A93-388B-4486-88D2-476313A41816}" destId="{20AF54F3-59C1-443C-B1DD-38DA4159990C}" srcOrd="8"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239CC9-D7E1-49B1-ADA1-CA1124AE8C71}" type="doc">
      <dgm:prSet loTypeId="urn:microsoft.com/office/officeart/2005/8/layout/orgChart1" loCatId="hierarchy" qsTypeId="urn:microsoft.com/office/officeart/2005/8/quickstyle/simple1" qsCatId="simple" csTypeId="urn:microsoft.com/office/officeart/2005/8/colors/colorful1#1" csCatId="colorful" phldr="1"/>
      <dgm:spPr/>
      <dgm:t>
        <a:bodyPr/>
        <a:lstStyle/>
        <a:p>
          <a:endParaRPr lang="es-MX"/>
        </a:p>
      </dgm:t>
    </dgm:pt>
    <dgm:pt modelId="{B212F996-999A-47D3-9106-19BD56AD4EBC}">
      <dgm:prSet phldrT="[Texto]"/>
      <dgm:spPr/>
      <dgm:t>
        <a:bodyPr/>
        <a:lstStyle/>
        <a:p>
          <a:r>
            <a:rPr lang="es-MX" dirty="0" smtClean="0"/>
            <a:t>DISFUNCIONES SEXUALES</a:t>
          </a:r>
          <a:endParaRPr lang="es-MX" dirty="0"/>
        </a:p>
      </dgm:t>
    </dgm:pt>
    <dgm:pt modelId="{9F6398F5-797D-4ED8-AE51-1574F0627FDF}" type="parTrans" cxnId="{A8F63823-7166-4538-BAE9-FDD9C1F450C1}">
      <dgm:prSet/>
      <dgm:spPr/>
      <dgm:t>
        <a:bodyPr/>
        <a:lstStyle/>
        <a:p>
          <a:endParaRPr lang="es-MX"/>
        </a:p>
      </dgm:t>
    </dgm:pt>
    <dgm:pt modelId="{3F5E1E1D-B43D-439E-B218-AAA41C5C4CAA}" type="sibTrans" cxnId="{A8F63823-7166-4538-BAE9-FDD9C1F450C1}">
      <dgm:prSet/>
      <dgm:spPr/>
      <dgm:t>
        <a:bodyPr/>
        <a:lstStyle/>
        <a:p>
          <a:endParaRPr lang="es-MX"/>
        </a:p>
      </dgm:t>
    </dgm:pt>
    <dgm:pt modelId="{ACFBC748-B76A-4B3F-8E47-A8A01BDAA590}" type="asst">
      <dgm:prSet phldrT="[Texto]"/>
      <dgm:spPr/>
      <dgm:t>
        <a:bodyPr/>
        <a:lstStyle/>
        <a:p>
          <a:r>
            <a:rPr lang="es-MX" dirty="0" smtClean="0"/>
            <a:t>Problemas del funcionamiento que impiden el desarrollo pleno</a:t>
          </a:r>
          <a:endParaRPr lang="es-MX" dirty="0"/>
        </a:p>
      </dgm:t>
    </dgm:pt>
    <dgm:pt modelId="{F4D1F918-BBE8-43FB-9B1D-F4ADB5021322}" type="parTrans" cxnId="{FC12F22C-C9A6-4A21-AD54-532730CAC86E}">
      <dgm:prSet/>
      <dgm:spPr/>
      <dgm:t>
        <a:bodyPr/>
        <a:lstStyle/>
        <a:p>
          <a:endParaRPr lang="es-MX"/>
        </a:p>
      </dgm:t>
    </dgm:pt>
    <dgm:pt modelId="{994E9EAD-51C2-4C07-8D70-FE898D51111A}" type="sibTrans" cxnId="{FC12F22C-C9A6-4A21-AD54-532730CAC86E}">
      <dgm:prSet/>
      <dgm:spPr/>
      <dgm:t>
        <a:bodyPr/>
        <a:lstStyle/>
        <a:p>
          <a:endParaRPr lang="es-MX"/>
        </a:p>
      </dgm:t>
    </dgm:pt>
    <dgm:pt modelId="{771930D8-B086-4BFB-A10F-F07FC5B05E26}">
      <dgm:prSet phldrT="[Texto]" phldr="1"/>
      <dgm:spPr/>
      <dgm:t>
        <a:bodyPr/>
        <a:lstStyle/>
        <a:p>
          <a:endParaRPr lang="es-MX" dirty="0"/>
        </a:p>
      </dgm:t>
    </dgm:pt>
    <dgm:pt modelId="{447585F5-8B9A-4654-9540-1FD1B3ADD36C}" type="parTrans" cxnId="{250B535D-E8E1-48E7-8971-2365305DE44C}">
      <dgm:prSet/>
      <dgm:spPr/>
      <dgm:t>
        <a:bodyPr/>
        <a:lstStyle/>
        <a:p>
          <a:endParaRPr lang="es-MX"/>
        </a:p>
      </dgm:t>
    </dgm:pt>
    <dgm:pt modelId="{2C255673-BCE8-44F0-8808-728C2C5873D6}" type="sibTrans" cxnId="{250B535D-E8E1-48E7-8971-2365305DE44C}">
      <dgm:prSet/>
      <dgm:spPr/>
      <dgm:t>
        <a:bodyPr/>
        <a:lstStyle/>
        <a:p>
          <a:endParaRPr lang="es-MX"/>
        </a:p>
      </dgm:t>
    </dgm:pt>
    <dgm:pt modelId="{A085C648-BE07-4614-8C77-455EEF4D5CA8}">
      <dgm:prSet phldrT="[Texto]"/>
      <dgm:spPr/>
      <dgm:t>
        <a:bodyPr/>
        <a:lstStyle/>
        <a:p>
          <a:r>
            <a:rPr lang="es-MX" dirty="0" smtClean="0"/>
            <a:t>Vínculos eróticos satisfactorios</a:t>
          </a:r>
          <a:endParaRPr lang="es-MX" dirty="0"/>
        </a:p>
      </dgm:t>
    </dgm:pt>
    <dgm:pt modelId="{2F3E7B36-17DF-4B1C-9E04-C482724369F4}" type="parTrans" cxnId="{16EBFE3A-160C-4A1C-9D92-5B714F69C8DC}">
      <dgm:prSet/>
      <dgm:spPr/>
      <dgm:t>
        <a:bodyPr/>
        <a:lstStyle/>
        <a:p>
          <a:endParaRPr lang="es-MX"/>
        </a:p>
      </dgm:t>
    </dgm:pt>
    <dgm:pt modelId="{5748CA0C-D3E0-45CF-94F4-6B5AB0094BCF}" type="sibTrans" cxnId="{16EBFE3A-160C-4A1C-9D92-5B714F69C8DC}">
      <dgm:prSet/>
      <dgm:spPr/>
      <dgm:t>
        <a:bodyPr/>
        <a:lstStyle/>
        <a:p>
          <a:endParaRPr lang="es-MX"/>
        </a:p>
      </dgm:t>
    </dgm:pt>
    <dgm:pt modelId="{3C8A18A9-69C2-40EF-B97E-36390CA0ED70}">
      <dgm:prSet phldrT="[Texto]"/>
      <dgm:spPr/>
      <dgm:t>
        <a:bodyPr/>
        <a:lstStyle/>
        <a:p>
          <a:r>
            <a:rPr lang="es-MX" dirty="0" smtClean="0"/>
            <a:t>Deterioran la autoimagen y la autoestima</a:t>
          </a:r>
          <a:endParaRPr lang="es-MX" dirty="0"/>
        </a:p>
      </dgm:t>
    </dgm:pt>
    <dgm:pt modelId="{71C77864-8954-4E99-B658-1EFC7AED83AE}" type="parTrans" cxnId="{F8609276-0965-4212-A6D4-B108A9554964}">
      <dgm:prSet/>
      <dgm:spPr/>
      <dgm:t>
        <a:bodyPr/>
        <a:lstStyle/>
        <a:p>
          <a:endParaRPr lang="es-MX"/>
        </a:p>
      </dgm:t>
    </dgm:pt>
    <dgm:pt modelId="{1A428001-7921-4BDD-9D01-138F6C0592A2}" type="sibTrans" cxnId="{F8609276-0965-4212-A6D4-B108A9554964}">
      <dgm:prSet/>
      <dgm:spPr/>
      <dgm:t>
        <a:bodyPr/>
        <a:lstStyle/>
        <a:p>
          <a:endParaRPr lang="es-MX"/>
        </a:p>
      </dgm:t>
    </dgm:pt>
    <dgm:pt modelId="{BF365A31-2F4B-4538-A951-D1873F655682}" type="pres">
      <dgm:prSet presAssocID="{A4239CC9-D7E1-49B1-ADA1-CA1124AE8C71}" presName="hierChild1" presStyleCnt="0">
        <dgm:presLayoutVars>
          <dgm:orgChart val="1"/>
          <dgm:chPref val="1"/>
          <dgm:dir/>
          <dgm:animOne val="branch"/>
          <dgm:animLvl val="lvl"/>
          <dgm:resizeHandles/>
        </dgm:presLayoutVars>
      </dgm:prSet>
      <dgm:spPr/>
      <dgm:t>
        <a:bodyPr/>
        <a:lstStyle/>
        <a:p>
          <a:endParaRPr lang="es-MX"/>
        </a:p>
      </dgm:t>
    </dgm:pt>
    <dgm:pt modelId="{3098E0EC-FBD2-41AE-9A15-C3A856C88479}" type="pres">
      <dgm:prSet presAssocID="{B212F996-999A-47D3-9106-19BD56AD4EBC}" presName="hierRoot1" presStyleCnt="0">
        <dgm:presLayoutVars>
          <dgm:hierBranch val="init"/>
        </dgm:presLayoutVars>
      </dgm:prSet>
      <dgm:spPr/>
    </dgm:pt>
    <dgm:pt modelId="{0BE3F3EB-81A7-496C-8FBC-D6F70AB1191A}" type="pres">
      <dgm:prSet presAssocID="{B212F996-999A-47D3-9106-19BD56AD4EBC}" presName="rootComposite1" presStyleCnt="0"/>
      <dgm:spPr/>
    </dgm:pt>
    <dgm:pt modelId="{CAFED853-766A-407B-B421-879CF42EE27A}" type="pres">
      <dgm:prSet presAssocID="{B212F996-999A-47D3-9106-19BD56AD4EBC}" presName="rootText1" presStyleLbl="node0" presStyleIdx="0" presStyleCnt="1" custScaleY="53913">
        <dgm:presLayoutVars>
          <dgm:chPref val="3"/>
        </dgm:presLayoutVars>
      </dgm:prSet>
      <dgm:spPr/>
      <dgm:t>
        <a:bodyPr/>
        <a:lstStyle/>
        <a:p>
          <a:endParaRPr lang="es-MX"/>
        </a:p>
      </dgm:t>
    </dgm:pt>
    <dgm:pt modelId="{E1CB2AAE-82A3-45B2-8571-A6C27E0DCE8D}" type="pres">
      <dgm:prSet presAssocID="{B212F996-999A-47D3-9106-19BD56AD4EBC}" presName="rootConnector1" presStyleLbl="node1" presStyleIdx="0" presStyleCnt="0"/>
      <dgm:spPr/>
      <dgm:t>
        <a:bodyPr/>
        <a:lstStyle/>
        <a:p>
          <a:endParaRPr lang="es-MX"/>
        </a:p>
      </dgm:t>
    </dgm:pt>
    <dgm:pt modelId="{C4040ACC-B781-405B-8EF1-99EA8160F3B2}" type="pres">
      <dgm:prSet presAssocID="{B212F996-999A-47D3-9106-19BD56AD4EBC}" presName="hierChild2" presStyleCnt="0"/>
      <dgm:spPr/>
    </dgm:pt>
    <dgm:pt modelId="{D44EE1A8-D5B4-4FB4-B994-7987078CF490}" type="pres">
      <dgm:prSet presAssocID="{447585F5-8B9A-4654-9540-1FD1B3ADD36C}" presName="Name37" presStyleLbl="parChTrans1D2" presStyleIdx="0" presStyleCnt="4"/>
      <dgm:spPr/>
      <dgm:t>
        <a:bodyPr/>
        <a:lstStyle/>
        <a:p>
          <a:endParaRPr lang="es-MX"/>
        </a:p>
      </dgm:t>
    </dgm:pt>
    <dgm:pt modelId="{E2E489ED-B364-49AE-9E60-97E78E48DF29}" type="pres">
      <dgm:prSet presAssocID="{771930D8-B086-4BFB-A10F-F07FC5B05E26}" presName="hierRoot2" presStyleCnt="0">
        <dgm:presLayoutVars>
          <dgm:hierBranch val="init"/>
        </dgm:presLayoutVars>
      </dgm:prSet>
      <dgm:spPr/>
    </dgm:pt>
    <dgm:pt modelId="{B5B0FA8D-517B-4F9B-A2F9-7B87E2AF7BB7}" type="pres">
      <dgm:prSet presAssocID="{771930D8-B086-4BFB-A10F-F07FC5B05E26}" presName="rootComposite" presStyleCnt="0"/>
      <dgm:spPr/>
    </dgm:pt>
    <dgm:pt modelId="{C1A97B9E-B4AD-4EE4-AAB2-5C4600A22FF2}" type="pres">
      <dgm:prSet presAssocID="{771930D8-B086-4BFB-A10F-F07FC5B05E26}" presName="rootText" presStyleLbl="node2" presStyleIdx="0" presStyleCnt="3" custLinFactNeighborX="75666" custLinFactNeighborY="-803">
        <dgm:presLayoutVars>
          <dgm:chPref val="3"/>
        </dgm:presLayoutVars>
      </dgm:prSet>
      <dgm:spPr/>
      <dgm:t>
        <a:bodyPr/>
        <a:lstStyle/>
        <a:p>
          <a:endParaRPr lang="es-MX"/>
        </a:p>
      </dgm:t>
    </dgm:pt>
    <dgm:pt modelId="{E2CCBD86-1385-423A-8578-A8E81A2A88B1}" type="pres">
      <dgm:prSet presAssocID="{771930D8-B086-4BFB-A10F-F07FC5B05E26}" presName="rootConnector" presStyleLbl="node2" presStyleIdx="0" presStyleCnt="3"/>
      <dgm:spPr/>
      <dgm:t>
        <a:bodyPr/>
        <a:lstStyle/>
        <a:p>
          <a:endParaRPr lang="es-MX"/>
        </a:p>
      </dgm:t>
    </dgm:pt>
    <dgm:pt modelId="{0443A272-5A34-43E6-9628-69B1931E2901}" type="pres">
      <dgm:prSet presAssocID="{771930D8-B086-4BFB-A10F-F07FC5B05E26}" presName="hierChild4" presStyleCnt="0"/>
      <dgm:spPr/>
    </dgm:pt>
    <dgm:pt modelId="{2AEC3D79-8D3F-4293-9D0E-31E03F79D7CF}" type="pres">
      <dgm:prSet presAssocID="{771930D8-B086-4BFB-A10F-F07FC5B05E26}" presName="hierChild5" presStyleCnt="0"/>
      <dgm:spPr/>
    </dgm:pt>
    <dgm:pt modelId="{06656C1B-6279-4E39-AE9B-CE6B981987ED}" type="pres">
      <dgm:prSet presAssocID="{2F3E7B36-17DF-4B1C-9E04-C482724369F4}" presName="Name37" presStyleLbl="parChTrans1D2" presStyleIdx="1" presStyleCnt="4"/>
      <dgm:spPr/>
      <dgm:t>
        <a:bodyPr/>
        <a:lstStyle/>
        <a:p>
          <a:endParaRPr lang="es-MX"/>
        </a:p>
      </dgm:t>
    </dgm:pt>
    <dgm:pt modelId="{5843E338-4B66-478F-A922-AD899666208F}" type="pres">
      <dgm:prSet presAssocID="{A085C648-BE07-4614-8C77-455EEF4D5CA8}" presName="hierRoot2" presStyleCnt="0">
        <dgm:presLayoutVars>
          <dgm:hierBranch val="init"/>
        </dgm:presLayoutVars>
      </dgm:prSet>
      <dgm:spPr/>
    </dgm:pt>
    <dgm:pt modelId="{6B4B6A25-7DA5-4A32-AF63-7A2538CD8CEC}" type="pres">
      <dgm:prSet presAssocID="{A085C648-BE07-4614-8C77-455EEF4D5CA8}" presName="rootComposite" presStyleCnt="0"/>
      <dgm:spPr/>
    </dgm:pt>
    <dgm:pt modelId="{E44FC411-6EE7-4AA5-B884-31B9C02A0E51}" type="pres">
      <dgm:prSet presAssocID="{A085C648-BE07-4614-8C77-455EEF4D5CA8}" presName="rootText" presStyleLbl="node2" presStyleIdx="1" presStyleCnt="3" custLinFactNeighborX="-45399" custLinFactNeighborY="-1779">
        <dgm:presLayoutVars>
          <dgm:chPref val="3"/>
        </dgm:presLayoutVars>
      </dgm:prSet>
      <dgm:spPr/>
      <dgm:t>
        <a:bodyPr/>
        <a:lstStyle/>
        <a:p>
          <a:endParaRPr lang="es-MX"/>
        </a:p>
      </dgm:t>
    </dgm:pt>
    <dgm:pt modelId="{F08D09D6-B5A7-446B-92ED-6537E95290C1}" type="pres">
      <dgm:prSet presAssocID="{A085C648-BE07-4614-8C77-455EEF4D5CA8}" presName="rootConnector" presStyleLbl="node2" presStyleIdx="1" presStyleCnt="3"/>
      <dgm:spPr/>
      <dgm:t>
        <a:bodyPr/>
        <a:lstStyle/>
        <a:p>
          <a:endParaRPr lang="es-MX"/>
        </a:p>
      </dgm:t>
    </dgm:pt>
    <dgm:pt modelId="{E80BC091-8DA8-4C81-9F73-4FC7826388DC}" type="pres">
      <dgm:prSet presAssocID="{A085C648-BE07-4614-8C77-455EEF4D5CA8}" presName="hierChild4" presStyleCnt="0"/>
      <dgm:spPr/>
    </dgm:pt>
    <dgm:pt modelId="{FF161308-FFDB-4C98-9F5B-C263D905633E}" type="pres">
      <dgm:prSet presAssocID="{A085C648-BE07-4614-8C77-455EEF4D5CA8}" presName="hierChild5" presStyleCnt="0"/>
      <dgm:spPr/>
    </dgm:pt>
    <dgm:pt modelId="{EA9E5F39-1244-4258-88BD-6FE7D35FD30A}" type="pres">
      <dgm:prSet presAssocID="{71C77864-8954-4E99-B658-1EFC7AED83AE}" presName="Name37" presStyleLbl="parChTrans1D2" presStyleIdx="2" presStyleCnt="4"/>
      <dgm:spPr/>
      <dgm:t>
        <a:bodyPr/>
        <a:lstStyle/>
        <a:p>
          <a:endParaRPr lang="es-MX"/>
        </a:p>
      </dgm:t>
    </dgm:pt>
    <dgm:pt modelId="{DF98B0B7-5F95-43D8-9F5F-F41405334D49}" type="pres">
      <dgm:prSet presAssocID="{3C8A18A9-69C2-40EF-B97E-36390CA0ED70}" presName="hierRoot2" presStyleCnt="0">
        <dgm:presLayoutVars>
          <dgm:hierBranch val="init"/>
        </dgm:presLayoutVars>
      </dgm:prSet>
      <dgm:spPr/>
    </dgm:pt>
    <dgm:pt modelId="{9561CC25-A22A-47A7-B014-7D033CB703E4}" type="pres">
      <dgm:prSet presAssocID="{3C8A18A9-69C2-40EF-B97E-36390CA0ED70}" presName="rootComposite" presStyleCnt="0"/>
      <dgm:spPr/>
    </dgm:pt>
    <dgm:pt modelId="{98906DE5-0CBF-41EA-A64E-0A7F433267E1}" type="pres">
      <dgm:prSet presAssocID="{3C8A18A9-69C2-40EF-B97E-36390CA0ED70}" presName="rootText" presStyleLbl="node2" presStyleIdx="2" presStyleCnt="3">
        <dgm:presLayoutVars>
          <dgm:chPref val="3"/>
        </dgm:presLayoutVars>
      </dgm:prSet>
      <dgm:spPr/>
      <dgm:t>
        <a:bodyPr/>
        <a:lstStyle/>
        <a:p>
          <a:endParaRPr lang="es-MX"/>
        </a:p>
      </dgm:t>
    </dgm:pt>
    <dgm:pt modelId="{F4218EF4-7B39-4FBA-AFF0-6B020B22C8B6}" type="pres">
      <dgm:prSet presAssocID="{3C8A18A9-69C2-40EF-B97E-36390CA0ED70}" presName="rootConnector" presStyleLbl="node2" presStyleIdx="2" presStyleCnt="3"/>
      <dgm:spPr/>
      <dgm:t>
        <a:bodyPr/>
        <a:lstStyle/>
        <a:p>
          <a:endParaRPr lang="es-MX"/>
        </a:p>
      </dgm:t>
    </dgm:pt>
    <dgm:pt modelId="{E6C31F3C-FAAC-4CB4-8C79-6F0A21F57501}" type="pres">
      <dgm:prSet presAssocID="{3C8A18A9-69C2-40EF-B97E-36390CA0ED70}" presName="hierChild4" presStyleCnt="0"/>
      <dgm:spPr/>
    </dgm:pt>
    <dgm:pt modelId="{5FBD40AD-63E3-458D-9D35-2F775C34DB73}" type="pres">
      <dgm:prSet presAssocID="{3C8A18A9-69C2-40EF-B97E-36390CA0ED70}" presName="hierChild5" presStyleCnt="0"/>
      <dgm:spPr/>
    </dgm:pt>
    <dgm:pt modelId="{BC26D0E5-7531-4117-87D2-D824D24602C2}" type="pres">
      <dgm:prSet presAssocID="{B212F996-999A-47D3-9106-19BD56AD4EBC}" presName="hierChild3" presStyleCnt="0"/>
      <dgm:spPr/>
    </dgm:pt>
    <dgm:pt modelId="{F5FA04B0-9D9F-4BEA-B0F4-F883718D4344}" type="pres">
      <dgm:prSet presAssocID="{F4D1F918-BBE8-43FB-9B1D-F4ADB5021322}" presName="Name111" presStyleLbl="parChTrans1D2" presStyleIdx="3" presStyleCnt="4"/>
      <dgm:spPr/>
      <dgm:t>
        <a:bodyPr/>
        <a:lstStyle/>
        <a:p>
          <a:endParaRPr lang="es-MX"/>
        </a:p>
      </dgm:t>
    </dgm:pt>
    <dgm:pt modelId="{780D5D09-2F90-4DDA-9767-E8CA1B38B66D}" type="pres">
      <dgm:prSet presAssocID="{ACFBC748-B76A-4B3F-8E47-A8A01BDAA590}" presName="hierRoot3" presStyleCnt="0">
        <dgm:presLayoutVars>
          <dgm:hierBranch val="init"/>
        </dgm:presLayoutVars>
      </dgm:prSet>
      <dgm:spPr/>
    </dgm:pt>
    <dgm:pt modelId="{8D0B39EE-CF5D-460C-8BE3-A53C543FEE40}" type="pres">
      <dgm:prSet presAssocID="{ACFBC748-B76A-4B3F-8E47-A8A01BDAA590}" presName="rootComposite3" presStyleCnt="0"/>
      <dgm:spPr/>
    </dgm:pt>
    <dgm:pt modelId="{D869E655-366F-42AF-AFA1-D04AAD503C36}" type="pres">
      <dgm:prSet presAssocID="{ACFBC748-B76A-4B3F-8E47-A8A01BDAA590}" presName="rootText3" presStyleLbl="asst1" presStyleIdx="0" presStyleCnt="1" custLinFactNeighborX="59396" custLinFactNeighborY="-4381">
        <dgm:presLayoutVars>
          <dgm:chPref val="3"/>
        </dgm:presLayoutVars>
      </dgm:prSet>
      <dgm:spPr/>
      <dgm:t>
        <a:bodyPr/>
        <a:lstStyle/>
        <a:p>
          <a:endParaRPr lang="es-MX"/>
        </a:p>
      </dgm:t>
    </dgm:pt>
    <dgm:pt modelId="{E257C5F8-C656-42E9-BD9F-08539476A096}" type="pres">
      <dgm:prSet presAssocID="{ACFBC748-B76A-4B3F-8E47-A8A01BDAA590}" presName="rootConnector3" presStyleLbl="asst1" presStyleIdx="0" presStyleCnt="1"/>
      <dgm:spPr/>
      <dgm:t>
        <a:bodyPr/>
        <a:lstStyle/>
        <a:p>
          <a:endParaRPr lang="es-MX"/>
        </a:p>
      </dgm:t>
    </dgm:pt>
    <dgm:pt modelId="{233FE7A2-BDFF-4A3F-9098-16339E81B220}" type="pres">
      <dgm:prSet presAssocID="{ACFBC748-B76A-4B3F-8E47-A8A01BDAA590}" presName="hierChild6" presStyleCnt="0"/>
      <dgm:spPr/>
    </dgm:pt>
    <dgm:pt modelId="{EFF3D3E9-8148-4539-8407-88272BE4935B}" type="pres">
      <dgm:prSet presAssocID="{ACFBC748-B76A-4B3F-8E47-A8A01BDAA590}" presName="hierChild7" presStyleCnt="0"/>
      <dgm:spPr/>
    </dgm:pt>
  </dgm:ptLst>
  <dgm:cxnLst>
    <dgm:cxn modelId="{2ECC4339-5E3E-460E-8FCB-7FA91FC2768A}" type="presOf" srcId="{ACFBC748-B76A-4B3F-8E47-A8A01BDAA590}" destId="{D869E655-366F-42AF-AFA1-D04AAD503C36}" srcOrd="0" destOrd="0" presId="urn:microsoft.com/office/officeart/2005/8/layout/orgChart1"/>
    <dgm:cxn modelId="{4F698C6C-9476-4A58-A216-5CE43DE06956}" type="presOf" srcId="{B212F996-999A-47D3-9106-19BD56AD4EBC}" destId="{CAFED853-766A-407B-B421-879CF42EE27A}" srcOrd="0" destOrd="0" presId="urn:microsoft.com/office/officeart/2005/8/layout/orgChart1"/>
    <dgm:cxn modelId="{A8F63823-7166-4538-BAE9-FDD9C1F450C1}" srcId="{A4239CC9-D7E1-49B1-ADA1-CA1124AE8C71}" destId="{B212F996-999A-47D3-9106-19BD56AD4EBC}" srcOrd="0" destOrd="0" parTransId="{9F6398F5-797D-4ED8-AE51-1574F0627FDF}" sibTransId="{3F5E1E1D-B43D-439E-B218-AAA41C5C4CAA}"/>
    <dgm:cxn modelId="{F3F5775E-B7E1-430A-BED1-30EA92BEDDA2}" type="presOf" srcId="{447585F5-8B9A-4654-9540-1FD1B3ADD36C}" destId="{D44EE1A8-D5B4-4FB4-B994-7987078CF490}" srcOrd="0" destOrd="0" presId="urn:microsoft.com/office/officeart/2005/8/layout/orgChart1"/>
    <dgm:cxn modelId="{250B535D-E8E1-48E7-8971-2365305DE44C}" srcId="{B212F996-999A-47D3-9106-19BD56AD4EBC}" destId="{771930D8-B086-4BFB-A10F-F07FC5B05E26}" srcOrd="1" destOrd="0" parTransId="{447585F5-8B9A-4654-9540-1FD1B3ADD36C}" sibTransId="{2C255673-BCE8-44F0-8808-728C2C5873D6}"/>
    <dgm:cxn modelId="{0A67E904-0476-46DC-8644-2A9543CA52A5}" type="presOf" srcId="{71C77864-8954-4E99-B658-1EFC7AED83AE}" destId="{EA9E5F39-1244-4258-88BD-6FE7D35FD30A}" srcOrd="0" destOrd="0" presId="urn:microsoft.com/office/officeart/2005/8/layout/orgChart1"/>
    <dgm:cxn modelId="{FC12F22C-C9A6-4A21-AD54-532730CAC86E}" srcId="{B212F996-999A-47D3-9106-19BD56AD4EBC}" destId="{ACFBC748-B76A-4B3F-8E47-A8A01BDAA590}" srcOrd="0" destOrd="0" parTransId="{F4D1F918-BBE8-43FB-9B1D-F4ADB5021322}" sibTransId="{994E9EAD-51C2-4C07-8D70-FE898D51111A}"/>
    <dgm:cxn modelId="{918ADA6B-FC76-4A5B-B58F-A440D0EF0B19}" type="presOf" srcId="{771930D8-B086-4BFB-A10F-F07FC5B05E26}" destId="{E2CCBD86-1385-423A-8578-A8E81A2A88B1}" srcOrd="1" destOrd="0" presId="urn:microsoft.com/office/officeart/2005/8/layout/orgChart1"/>
    <dgm:cxn modelId="{16EBFE3A-160C-4A1C-9D92-5B714F69C8DC}" srcId="{B212F996-999A-47D3-9106-19BD56AD4EBC}" destId="{A085C648-BE07-4614-8C77-455EEF4D5CA8}" srcOrd="2" destOrd="0" parTransId="{2F3E7B36-17DF-4B1C-9E04-C482724369F4}" sibTransId="{5748CA0C-D3E0-45CF-94F4-6B5AB0094BCF}"/>
    <dgm:cxn modelId="{24A1A896-D4AF-41EA-8BD7-0C87A487B28E}" type="presOf" srcId="{3C8A18A9-69C2-40EF-B97E-36390CA0ED70}" destId="{98906DE5-0CBF-41EA-A64E-0A7F433267E1}" srcOrd="0" destOrd="0" presId="urn:microsoft.com/office/officeart/2005/8/layout/orgChart1"/>
    <dgm:cxn modelId="{03381F19-E25C-4C41-9025-67B55B4EA4C6}" type="presOf" srcId="{F4D1F918-BBE8-43FB-9B1D-F4ADB5021322}" destId="{F5FA04B0-9D9F-4BEA-B0F4-F883718D4344}" srcOrd="0" destOrd="0" presId="urn:microsoft.com/office/officeart/2005/8/layout/orgChart1"/>
    <dgm:cxn modelId="{F8609276-0965-4212-A6D4-B108A9554964}" srcId="{B212F996-999A-47D3-9106-19BD56AD4EBC}" destId="{3C8A18A9-69C2-40EF-B97E-36390CA0ED70}" srcOrd="3" destOrd="0" parTransId="{71C77864-8954-4E99-B658-1EFC7AED83AE}" sibTransId="{1A428001-7921-4BDD-9D01-138F6C0592A2}"/>
    <dgm:cxn modelId="{069086FE-3F92-4B80-AE92-60592030B4C9}" type="presOf" srcId="{A4239CC9-D7E1-49B1-ADA1-CA1124AE8C71}" destId="{BF365A31-2F4B-4538-A951-D1873F655682}" srcOrd="0" destOrd="0" presId="urn:microsoft.com/office/officeart/2005/8/layout/orgChart1"/>
    <dgm:cxn modelId="{D90E3C99-4A49-44FA-9C36-BF18CC6F90E7}" type="presOf" srcId="{3C8A18A9-69C2-40EF-B97E-36390CA0ED70}" destId="{F4218EF4-7B39-4FBA-AFF0-6B020B22C8B6}" srcOrd="1" destOrd="0" presId="urn:microsoft.com/office/officeart/2005/8/layout/orgChart1"/>
    <dgm:cxn modelId="{26425DB7-0D41-4413-A636-FDDDA366C3BB}" type="presOf" srcId="{A085C648-BE07-4614-8C77-455EEF4D5CA8}" destId="{F08D09D6-B5A7-446B-92ED-6537E95290C1}" srcOrd="1" destOrd="0" presId="urn:microsoft.com/office/officeart/2005/8/layout/orgChart1"/>
    <dgm:cxn modelId="{A4A57EB3-51A7-416A-9680-B0DAE661D650}" type="presOf" srcId="{B212F996-999A-47D3-9106-19BD56AD4EBC}" destId="{E1CB2AAE-82A3-45B2-8571-A6C27E0DCE8D}" srcOrd="1" destOrd="0" presId="urn:microsoft.com/office/officeart/2005/8/layout/orgChart1"/>
    <dgm:cxn modelId="{9D23B05E-C75C-4FBF-93E7-3EAE21A9D928}" type="presOf" srcId="{A085C648-BE07-4614-8C77-455EEF4D5CA8}" destId="{E44FC411-6EE7-4AA5-B884-31B9C02A0E51}" srcOrd="0" destOrd="0" presId="urn:microsoft.com/office/officeart/2005/8/layout/orgChart1"/>
    <dgm:cxn modelId="{4594184A-11BB-4F1C-B508-B3F250D7DC56}" type="presOf" srcId="{771930D8-B086-4BFB-A10F-F07FC5B05E26}" destId="{C1A97B9E-B4AD-4EE4-AAB2-5C4600A22FF2}" srcOrd="0" destOrd="0" presId="urn:microsoft.com/office/officeart/2005/8/layout/orgChart1"/>
    <dgm:cxn modelId="{142A076B-3B53-4F8E-A96B-C78CE84ED274}" type="presOf" srcId="{ACFBC748-B76A-4B3F-8E47-A8A01BDAA590}" destId="{E257C5F8-C656-42E9-BD9F-08539476A096}" srcOrd="1" destOrd="0" presId="urn:microsoft.com/office/officeart/2005/8/layout/orgChart1"/>
    <dgm:cxn modelId="{129130AC-46B9-400D-816F-3FB63DA54B6A}" type="presOf" srcId="{2F3E7B36-17DF-4B1C-9E04-C482724369F4}" destId="{06656C1B-6279-4E39-AE9B-CE6B981987ED}" srcOrd="0" destOrd="0" presId="urn:microsoft.com/office/officeart/2005/8/layout/orgChart1"/>
    <dgm:cxn modelId="{59EEE0A7-AB5A-4477-A076-E8D64671ED03}" type="presParOf" srcId="{BF365A31-2F4B-4538-A951-D1873F655682}" destId="{3098E0EC-FBD2-41AE-9A15-C3A856C88479}" srcOrd="0" destOrd="0" presId="urn:microsoft.com/office/officeart/2005/8/layout/orgChart1"/>
    <dgm:cxn modelId="{A5757E05-72B9-41BE-A5E9-BB1C924F3C80}" type="presParOf" srcId="{3098E0EC-FBD2-41AE-9A15-C3A856C88479}" destId="{0BE3F3EB-81A7-496C-8FBC-D6F70AB1191A}" srcOrd="0" destOrd="0" presId="urn:microsoft.com/office/officeart/2005/8/layout/orgChart1"/>
    <dgm:cxn modelId="{CFAE72A0-4175-4EF4-9AC2-B4200965A9C8}" type="presParOf" srcId="{0BE3F3EB-81A7-496C-8FBC-D6F70AB1191A}" destId="{CAFED853-766A-407B-B421-879CF42EE27A}" srcOrd="0" destOrd="0" presId="urn:microsoft.com/office/officeart/2005/8/layout/orgChart1"/>
    <dgm:cxn modelId="{450D193E-B3AC-4B7B-B11A-7260A3896FB0}" type="presParOf" srcId="{0BE3F3EB-81A7-496C-8FBC-D6F70AB1191A}" destId="{E1CB2AAE-82A3-45B2-8571-A6C27E0DCE8D}" srcOrd="1" destOrd="0" presId="urn:microsoft.com/office/officeart/2005/8/layout/orgChart1"/>
    <dgm:cxn modelId="{1EDFE78D-9D13-4C9B-8270-EF3CC57D5CA5}" type="presParOf" srcId="{3098E0EC-FBD2-41AE-9A15-C3A856C88479}" destId="{C4040ACC-B781-405B-8EF1-99EA8160F3B2}" srcOrd="1" destOrd="0" presId="urn:microsoft.com/office/officeart/2005/8/layout/orgChart1"/>
    <dgm:cxn modelId="{4A02492C-2007-41E1-AFF1-B38AC382905E}" type="presParOf" srcId="{C4040ACC-B781-405B-8EF1-99EA8160F3B2}" destId="{D44EE1A8-D5B4-4FB4-B994-7987078CF490}" srcOrd="0" destOrd="0" presId="urn:microsoft.com/office/officeart/2005/8/layout/orgChart1"/>
    <dgm:cxn modelId="{1A2534EA-E50F-43CB-8E70-E34BEA39A4E5}" type="presParOf" srcId="{C4040ACC-B781-405B-8EF1-99EA8160F3B2}" destId="{E2E489ED-B364-49AE-9E60-97E78E48DF29}" srcOrd="1" destOrd="0" presId="urn:microsoft.com/office/officeart/2005/8/layout/orgChart1"/>
    <dgm:cxn modelId="{709462F9-86AB-4BB2-A72C-6451F7DD8A5F}" type="presParOf" srcId="{E2E489ED-B364-49AE-9E60-97E78E48DF29}" destId="{B5B0FA8D-517B-4F9B-A2F9-7B87E2AF7BB7}" srcOrd="0" destOrd="0" presId="urn:microsoft.com/office/officeart/2005/8/layout/orgChart1"/>
    <dgm:cxn modelId="{58A2198E-7936-4F6A-883A-BC8EB53AAF9E}" type="presParOf" srcId="{B5B0FA8D-517B-4F9B-A2F9-7B87E2AF7BB7}" destId="{C1A97B9E-B4AD-4EE4-AAB2-5C4600A22FF2}" srcOrd="0" destOrd="0" presId="urn:microsoft.com/office/officeart/2005/8/layout/orgChart1"/>
    <dgm:cxn modelId="{BA55D341-C4C2-41FD-813A-3F1CDE3E37DA}" type="presParOf" srcId="{B5B0FA8D-517B-4F9B-A2F9-7B87E2AF7BB7}" destId="{E2CCBD86-1385-423A-8578-A8E81A2A88B1}" srcOrd="1" destOrd="0" presId="urn:microsoft.com/office/officeart/2005/8/layout/orgChart1"/>
    <dgm:cxn modelId="{BE159E36-9E03-49A8-B26A-85C96464D097}" type="presParOf" srcId="{E2E489ED-B364-49AE-9E60-97E78E48DF29}" destId="{0443A272-5A34-43E6-9628-69B1931E2901}" srcOrd="1" destOrd="0" presId="urn:microsoft.com/office/officeart/2005/8/layout/orgChart1"/>
    <dgm:cxn modelId="{659EABDF-7B48-4F9E-A352-A6D124462F66}" type="presParOf" srcId="{E2E489ED-B364-49AE-9E60-97E78E48DF29}" destId="{2AEC3D79-8D3F-4293-9D0E-31E03F79D7CF}" srcOrd="2" destOrd="0" presId="urn:microsoft.com/office/officeart/2005/8/layout/orgChart1"/>
    <dgm:cxn modelId="{FD2E181D-E1D4-45BE-9FA8-29C1A66B5790}" type="presParOf" srcId="{C4040ACC-B781-405B-8EF1-99EA8160F3B2}" destId="{06656C1B-6279-4E39-AE9B-CE6B981987ED}" srcOrd="2" destOrd="0" presId="urn:microsoft.com/office/officeart/2005/8/layout/orgChart1"/>
    <dgm:cxn modelId="{00BB2CAA-C7EA-4B76-B778-44FC9A57C7DF}" type="presParOf" srcId="{C4040ACC-B781-405B-8EF1-99EA8160F3B2}" destId="{5843E338-4B66-478F-A922-AD899666208F}" srcOrd="3" destOrd="0" presId="urn:microsoft.com/office/officeart/2005/8/layout/orgChart1"/>
    <dgm:cxn modelId="{188C1A30-5684-45EA-8400-77718F9F04C1}" type="presParOf" srcId="{5843E338-4B66-478F-A922-AD899666208F}" destId="{6B4B6A25-7DA5-4A32-AF63-7A2538CD8CEC}" srcOrd="0" destOrd="0" presId="urn:microsoft.com/office/officeart/2005/8/layout/orgChart1"/>
    <dgm:cxn modelId="{ADB43A28-5577-45C9-8F68-07AC203310F1}" type="presParOf" srcId="{6B4B6A25-7DA5-4A32-AF63-7A2538CD8CEC}" destId="{E44FC411-6EE7-4AA5-B884-31B9C02A0E51}" srcOrd="0" destOrd="0" presId="urn:microsoft.com/office/officeart/2005/8/layout/orgChart1"/>
    <dgm:cxn modelId="{4B7607D1-4447-4CFE-B2C9-09064CA23793}" type="presParOf" srcId="{6B4B6A25-7DA5-4A32-AF63-7A2538CD8CEC}" destId="{F08D09D6-B5A7-446B-92ED-6537E95290C1}" srcOrd="1" destOrd="0" presId="urn:microsoft.com/office/officeart/2005/8/layout/orgChart1"/>
    <dgm:cxn modelId="{339C780C-0E89-475E-AF4E-D607A840620D}" type="presParOf" srcId="{5843E338-4B66-478F-A922-AD899666208F}" destId="{E80BC091-8DA8-4C81-9F73-4FC7826388DC}" srcOrd="1" destOrd="0" presId="urn:microsoft.com/office/officeart/2005/8/layout/orgChart1"/>
    <dgm:cxn modelId="{D1EDC9FB-D6EC-4A31-BCFA-584FC410DD1D}" type="presParOf" srcId="{5843E338-4B66-478F-A922-AD899666208F}" destId="{FF161308-FFDB-4C98-9F5B-C263D905633E}" srcOrd="2" destOrd="0" presId="urn:microsoft.com/office/officeart/2005/8/layout/orgChart1"/>
    <dgm:cxn modelId="{DBCF96FD-1616-4D44-A1E3-F9FCD113E62C}" type="presParOf" srcId="{C4040ACC-B781-405B-8EF1-99EA8160F3B2}" destId="{EA9E5F39-1244-4258-88BD-6FE7D35FD30A}" srcOrd="4" destOrd="0" presId="urn:microsoft.com/office/officeart/2005/8/layout/orgChart1"/>
    <dgm:cxn modelId="{CFAEAF86-6A96-4CB6-88E5-5F418C7EB9AC}" type="presParOf" srcId="{C4040ACC-B781-405B-8EF1-99EA8160F3B2}" destId="{DF98B0B7-5F95-43D8-9F5F-F41405334D49}" srcOrd="5" destOrd="0" presId="urn:microsoft.com/office/officeart/2005/8/layout/orgChart1"/>
    <dgm:cxn modelId="{B7B73F72-3C6A-49A0-8CD7-BD55B754BC09}" type="presParOf" srcId="{DF98B0B7-5F95-43D8-9F5F-F41405334D49}" destId="{9561CC25-A22A-47A7-B014-7D033CB703E4}" srcOrd="0" destOrd="0" presId="urn:microsoft.com/office/officeart/2005/8/layout/orgChart1"/>
    <dgm:cxn modelId="{41301354-DF59-448E-9266-CE9B6D833D24}" type="presParOf" srcId="{9561CC25-A22A-47A7-B014-7D033CB703E4}" destId="{98906DE5-0CBF-41EA-A64E-0A7F433267E1}" srcOrd="0" destOrd="0" presId="urn:microsoft.com/office/officeart/2005/8/layout/orgChart1"/>
    <dgm:cxn modelId="{7D032AB0-D3A8-41D5-9A4F-19761F4B3783}" type="presParOf" srcId="{9561CC25-A22A-47A7-B014-7D033CB703E4}" destId="{F4218EF4-7B39-4FBA-AFF0-6B020B22C8B6}" srcOrd="1" destOrd="0" presId="urn:microsoft.com/office/officeart/2005/8/layout/orgChart1"/>
    <dgm:cxn modelId="{AEB6108D-C054-4D2A-82D6-7B51630F6328}" type="presParOf" srcId="{DF98B0B7-5F95-43D8-9F5F-F41405334D49}" destId="{E6C31F3C-FAAC-4CB4-8C79-6F0A21F57501}" srcOrd="1" destOrd="0" presId="urn:microsoft.com/office/officeart/2005/8/layout/orgChart1"/>
    <dgm:cxn modelId="{818F59C1-6906-49A7-918F-FDE1D44F93E1}" type="presParOf" srcId="{DF98B0B7-5F95-43D8-9F5F-F41405334D49}" destId="{5FBD40AD-63E3-458D-9D35-2F775C34DB73}" srcOrd="2" destOrd="0" presId="urn:microsoft.com/office/officeart/2005/8/layout/orgChart1"/>
    <dgm:cxn modelId="{EBFE8470-DED9-477B-A6DF-2FA1129AA576}" type="presParOf" srcId="{3098E0EC-FBD2-41AE-9A15-C3A856C88479}" destId="{BC26D0E5-7531-4117-87D2-D824D24602C2}" srcOrd="2" destOrd="0" presId="urn:microsoft.com/office/officeart/2005/8/layout/orgChart1"/>
    <dgm:cxn modelId="{0B11FB59-6CDC-47DC-8C5F-04200172CB6C}" type="presParOf" srcId="{BC26D0E5-7531-4117-87D2-D824D24602C2}" destId="{F5FA04B0-9D9F-4BEA-B0F4-F883718D4344}" srcOrd="0" destOrd="0" presId="urn:microsoft.com/office/officeart/2005/8/layout/orgChart1"/>
    <dgm:cxn modelId="{B6E80178-2F0F-4ECB-AAE0-093B5A777F87}" type="presParOf" srcId="{BC26D0E5-7531-4117-87D2-D824D24602C2}" destId="{780D5D09-2F90-4DDA-9767-E8CA1B38B66D}" srcOrd="1" destOrd="0" presId="urn:microsoft.com/office/officeart/2005/8/layout/orgChart1"/>
    <dgm:cxn modelId="{60754FA2-5491-4A59-8DF1-C42AC0CBF47A}" type="presParOf" srcId="{780D5D09-2F90-4DDA-9767-E8CA1B38B66D}" destId="{8D0B39EE-CF5D-460C-8BE3-A53C543FEE40}" srcOrd="0" destOrd="0" presId="urn:microsoft.com/office/officeart/2005/8/layout/orgChart1"/>
    <dgm:cxn modelId="{972D7280-1EBF-493A-9E71-81DFB3D18520}" type="presParOf" srcId="{8D0B39EE-CF5D-460C-8BE3-A53C543FEE40}" destId="{D869E655-366F-42AF-AFA1-D04AAD503C36}" srcOrd="0" destOrd="0" presId="urn:microsoft.com/office/officeart/2005/8/layout/orgChart1"/>
    <dgm:cxn modelId="{0E985ED0-52F9-46D1-BB43-CD5C59C06A7D}" type="presParOf" srcId="{8D0B39EE-CF5D-460C-8BE3-A53C543FEE40}" destId="{E257C5F8-C656-42E9-BD9F-08539476A096}" srcOrd="1" destOrd="0" presId="urn:microsoft.com/office/officeart/2005/8/layout/orgChart1"/>
    <dgm:cxn modelId="{80291998-266B-4D20-B575-F08FB632B265}" type="presParOf" srcId="{780D5D09-2F90-4DDA-9767-E8CA1B38B66D}" destId="{233FE7A2-BDFF-4A3F-9098-16339E81B220}" srcOrd="1" destOrd="0" presId="urn:microsoft.com/office/officeart/2005/8/layout/orgChart1"/>
    <dgm:cxn modelId="{8CD6BB96-1B60-4742-8F27-AC72D58664ED}" type="presParOf" srcId="{780D5D09-2F90-4DDA-9767-E8CA1B38B66D}" destId="{EFF3D3E9-8148-4539-8407-88272BE4935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CC896E-19DB-4FF7-834B-57835313CC0D}" type="doc">
      <dgm:prSet loTypeId="urn:microsoft.com/office/officeart/2005/8/layout/vList5" loCatId="list" qsTypeId="urn:microsoft.com/office/officeart/2005/8/quickstyle/3d2" qsCatId="3D" csTypeId="urn:microsoft.com/office/officeart/2005/8/colors/accent1_2" csCatId="accent1" phldr="1"/>
      <dgm:spPr/>
      <dgm:t>
        <a:bodyPr/>
        <a:lstStyle/>
        <a:p>
          <a:endParaRPr lang="es-MX"/>
        </a:p>
      </dgm:t>
    </dgm:pt>
    <dgm:pt modelId="{234DE9C3-C238-4779-BE5F-4C451426D300}">
      <dgm:prSet phldrT="[Texto]"/>
      <dgm:spPr/>
      <dgm:t>
        <a:bodyPr/>
        <a:lstStyle/>
        <a:p>
          <a:r>
            <a:rPr lang="es-MX" dirty="0" smtClean="0"/>
            <a:t>Secundarias</a:t>
          </a:r>
          <a:endParaRPr lang="es-MX" dirty="0"/>
        </a:p>
      </dgm:t>
    </dgm:pt>
    <dgm:pt modelId="{A3D861A9-F6B5-4804-9AA4-0CA8E49B7E38}" type="parTrans" cxnId="{FF5DFA46-9A9F-461B-98EC-B5132E19E839}">
      <dgm:prSet/>
      <dgm:spPr/>
      <dgm:t>
        <a:bodyPr/>
        <a:lstStyle/>
        <a:p>
          <a:endParaRPr lang="es-MX"/>
        </a:p>
      </dgm:t>
    </dgm:pt>
    <dgm:pt modelId="{B2229C00-8C58-4207-8DE5-9781FB3461BE}" type="sibTrans" cxnId="{FF5DFA46-9A9F-461B-98EC-B5132E19E839}">
      <dgm:prSet/>
      <dgm:spPr/>
      <dgm:t>
        <a:bodyPr/>
        <a:lstStyle/>
        <a:p>
          <a:endParaRPr lang="es-MX"/>
        </a:p>
      </dgm:t>
    </dgm:pt>
    <dgm:pt modelId="{A9A098EA-99C1-446A-80EA-FFE231D46D6A}">
      <dgm:prSet phldrT="[Texto]"/>
      <dgm:spPr/>
      <dgm:t>
        <a:bodyPr/>
        <a:lstStyle/>
        <a:p>
          <a:r>
            <a:rPr lang="es-MX" dirty="0" smtClean="0"/>
            <a:t>Cuando el problema aparece después de un período de funcionamiento normal.</a:t>
          </a:r>
          <a:endParaRPr lang="es-MX" dirty="0"/>
        </a:p>
      </dgm:t>
    </dgm:pt>
    <dgm:pt modelId="{321E8FC6-B7B1-486F-8FEC-D2B58559CAB4}" type="parTrans" cxnId="{0CE86FFB-7914-427C-B867-B9418BDAF9C0}">
      <dgm:prSet/>
      <dgm:spPr/>
      <dgm:t>
        <a:bodyPr/>
        <a:lstStyle/>
        <a:p>
          <a:endParaRPr lang="es-MX"/>
        </a:p>
      </dgm:t>
    </dgm:pt>
    <dgm:pt modelId="{F25A5A25-C2D0-4F98-A0B8-AE9FC1F2E9EC}" type="sibTrans" cxnId="{0CE86FFB-7914-427C-B867-B9418BDAF9C0}">
      <dgm:prSet/>
      <dgm:spPr/>
      <dgm:t>
        <a:bodyPr/>
        <a:lstStyle/>
        <a:p>
          <a:endParaRPr lang="es-MX"/>
        </a:p>
      </dgm:t>
    </dgm:pt>
    <dgm:pt modelId="{D211D2C4-C5A4-4D5D-BB41-011D45C42F23}">
      <dgm:prSet phldrT="[Texto]"/>
      <dgm:spPr/>
      <dgm:t>
        <a:bodyPr/>
        <a:lstStyle/>
        <a:p>
          <a:r>
            <a:rPr lang="es-MX" dirty="0" smtClean="0"/>
            <a:t>Global</a:t>
          </a:r>
          <a:endParaRPr lang="es-MX" dirty="0"/>
        </a:p>
      </dgm:t>
    </dgm:pt>
    <dgm:pt modelId="{89173530-0D3E-4201-A949-0D65FA9400FA}" type="parTrans" cxnId="{731007AF-9E59-4DA5-9C5F-543C4D4628DB}">
      <dgm:prSet/>
      <dgm:spPr/>
      <dgm:t>
        <a:bodyPr/>
        <a:lstStyle/>
        <a:p>
          <a:endParaRPr lang="es-MX"/>
        </a:p>
      </dgm:t>
    </dgm:pt>
    <dgm:pt modelId="{740F19B5-7F4D-4ACA-BA9D-E295F3B97DA5}" type="sibTrans" cxnId="{731007AF-9E59-4DA5-9C5F-543C4D4628DB}">
      <dgm:prSet/>
      <dgm:spPr/>
      <dgm:t>
        <a:bodyPr/>
        <a:lstStyle/>
        <a:p>
          <a:endParaRPr lang="es-MX"/>
        </a:p>
      </dgm:t>
    </dgm:pt>
    <dgm:pt modelId="{7BA4C150-6F70-4D20-9B92-CA87F1F8F0E2}">
      <dgm:prSet phldrT="[Texto]"/>
      <dgm:spPr/>
      <dgm:t>
        <a:bodyPr/>
        <a:lstStyle/>
        <a:p>
          <a:r>
            <a:rPr lang="es-MX" dirty="0" smtClean="0"/>
            <a:t>Se refiere al tipo de circunstancias que rodea la aparición de la disfunción </a:t>
          </a:r>
          <a:endParaRPr lang="es-MX" dirty="0"/>
        </a:p>
      </dgm:t>
    </dgm:pt>
    <dgm:pt modelId="{7E30F535-E2E9-422E-B03C-1CB283982BDD}" type="parTrans" cxnId="{CF0CAC95-47F7-4108-9377-94391C63AFAF}">
      <dgm:prSet/>
      <dgm:spPr/>
      <dgm:t>
        <a:bodyPr/>
        <a:lstStyle/>
        <a:p>
          <a:endParaRPr lang="es-MX"/>
        </a:p>
      </dgm:t>
    </dgm:pt>
    <dgm:pt modelId="{B7FFACEC-5948-43AF-871D-E0EC09E6AF0E}" type="sibTrans" cxnId="{CF0CAC95-47F7-4108-9377-94391C63AFAF}">
      <dgm:prSet/>
      <dgm:spPr/>
      <dgm:t>
        <a:bodyPr/>
        <a:lstStyle/>
        <a:p>
          <a:endParaRPr lang="es-MX"/>
        </a:p>
      </dgm:t>
    </dgm:pt>
    <dgm:pt modelId="{69B3B9F8-A1D2-4B1B-8194-F5126CC65C8E}">
      <dgm:prSet phldrT="[Texto]"/>
      <dgm:spPr/>
      <dgm:t>
        <a:bodyPr/>
        <a:lstStyle/>
        <a:p>
          <a:r>
            <a:rPr lang="es-MX" dirty="0" smtClean="0"/>
            <a:t>Es aquél que se presenta en todas las circunstancias de la vida del individuo en las que se esperaría una respuesta sexual y ésta se encuentra ausente</a:t>
          </a:r>
          <a:endParaRPr lang="es-MX" dirty="0"/>
        </a:p>
      </dgm:t>
    </dgm:pt>
    <dgm:pt modelId="{89FB4EDE-85D2-4698-B8FD-280424497EFF}" type="parTrans" cxnId="{689129AA-D91C-4B05-9329-85BF676E1C65}">
      <dgm:prSet/>
      <dgm:spPr/>
      <dgm:t>
        <a:bodyPr/>
        <a:lstStyle/>
        <a:p>
          <a:endParaRPr lang="es-MX"/>
        </a:p>
      </dgm:t>
    </dgm:pt>
    <dgm:pt modelId="{63A88E4F-B8AA-4E72-87E7-C681BFEAF3BF}" type="sibTrans" cxnId="{689129AA-D91C-4B05-9329-85BF676E1C65}">
      <dgm:prSet/>
      <dgm:spPr/>
      <dgm:t>
        <a:bodyPr/>
        <a:lstStyle/>
        <a:p>
          <a:endParaRPr lang="es-MX"/>
        </a:p>
      </dgm:t>
    </dgm:pt>
    <dgm:pt modelId="{7072325C-AF1A-4888-802D-901B105B2645}">
      <dgm:prSet phldrT="[Texto]"/>
      <dgm:spPr/>
      <dgm:t>
        <a:bodyPr/>
        <a:lstStyle/>
        <a:p>
          <a:r>
            <a:rPr lang="es-MX" dirty="0" smtClean="0"/>
            <a:t>Cuando la disfunción ha estado presente durante toda la vida del individuo</a:t>
          </a:r>
          <a:endParaRPr lang="es-MX" dirty="0"/>
        </a:p>
      </dgm:t>
    </dgm:pt>
    <dgm:pt modelId="{C7D5BACF-9042-43B5-B781-0EC73C9410BA}" type="sibTrans" cxnId="{DECC8BA6-61ED-4E0D-88AE-E4D9D6224EF8}">
      <dgm:prSet/>
      <dgm:spPr/>
      <dgm:t>
        <a:bodyPr/>
        <a:lstStyle/>
        <a:p>
          <a:endParaRPr lang="es-MX"/>
        </a:p>
      </dgm:t>
    </dgm:pt>
    <dgm:pt modelId="{5EC0B82F-96F0-4636-9F0D-43B9564B8921}" type="parTrans" cxnId="{DECC8BA6-61ED-4E0D-88AE-E4D9D6224EF8}">
      <dgm:prSet/>
      <dgm:spPr/>
      <dgm:t>
        <a:bodyPr/>
        <a:lstStyle/>
        <a:p>
          <a:endParaRPr lang="es-MX"/>
        </a:p>
      </dgm:t>
    </dgm:pt>
    <dgm:pt modelId="{FD69265B-D750-4332-BD25-F5B9AB60A349}">
      <dgm:prSet phldrT="[Texto]"/>
      <dgm:spPr/>
      <dgm:t>
        <a:bodyPr/>
        <a:lstStyle/>
        <a:p>
          <a:r>
            <a:rPr lang="es-MX" dirty="0" smtClean="0"/>
            <a:t>Primarias</a:t>
          </a:r>
          <a:endParaRPr lang="es-MX" dirty="0"/>
        </a:p>
      </dgm:t>
    </dgm:pt>
    <dgm:pt modelId="{AD140227-4DB9-40E1-9B4C-2C6AE1042F83}" type="sibTrans" cxnId="{906471E4-C3B2-4F6D-B09B-EBB14C24C324}">
      <dgm:prSet/>
      <dgm:spPr/>
      <dgm:t>
        <a:bodyPr/>
        <a:lstStyle/>
        <a:p>
          <a:endParaRPr lang="es-MX"/>
        </a:p>
      </dgm:t>
    </dgm:pt>
    <dgm:pt modelId="{FA53FA3A-1678-4A0B-96FF-F801603D4371}" type="parTrans" cxnId="{906471E4-C3B2-4F6D-B09B-EBB14C24C324}">
      <dgm:prSet/>
      <dgm:spPr/>
      <dgm:t>
        <a:bodyPr/>
        <a:lstStyle/>
        <a:p>
          <a:endParaRPr lang="es-MX"/>
        </a:p>
      </dgm:t>
    </dgm:pt>
    <dgm:pt modelId="{FDE58213-CCA9-4C56-BB21-E3670947C949}">
      <dgm:prSet phldrT="[Texto]"/>
      <dgm:spPr/>
      <dgm:t>
        <a:bodyPr/>
        <a:lstStyle/>
        <a:p>
          <a:endParaRPr lang="es-MX" dirty="0"/>
        </a:p>
      </dgm:t>
    </dgm:pt>
    <dgm:pt modelId="{6227EDE5-2FB3-4C5A-B2DB-F97C9DC99681}" type="parTrans" cxnId="{759394E9-1CC4-42A4-9D12-78272D20CF89}">
      <dgm:prSet/>
      <dgm:spPr/>
      <dgm:t>
        <a:bodyPr/>
        <a:lstStyle/>
        <a:p>
          <a:endParaRPr lang="es-MX"/>
        </a:p>
      </dgm:t>
    </dgm:pt>
    <dgm:pt modelId="{B6453486-A5C2-4BC2-9819-1F00B780A112}" type="sibTrans" cxnId="{759394E9-1CC4-42A4-9D12-78272D20CF89}">
      <dgm:prSet/>
      <dgm:spPr/>
      <dgm:t>
        <a:bodyPr/>
        <a:lstStyle/>
        <a:p>
          <a:endParaRPr lang="es-MX"/>
        </a:p>
      </dgm:t>
    </dgm:pt>
    <dgm:pt modelId="{74C7603C-A8AB-4738-9495-78659F6068E5}" type="pres">
      <dgm:prSet presAssocID="{13CC896E-19DB-4FF7-834B-57835313CC0D}" presName="Name0" presStyleCnt="0">
        <dgm:presLayoutVars>
          <dgm:dir/>
          <dgm:animLvl val="lvl"/>
          <dgm:resizeHandles val="exact"/>
        </dgm:presLayoutVars>
      </dgm:prSet>
      <dgm:spPr/>
      <dgm:t>
        <a:bodyPr/>
        <a:lstStyle/>
        <a:p>
          <a:endParaRPr lang="es-MX"/>
        </a:p>
      </dgm:t>
    </dgm:pt>
    <dgm:pt modelId="{B7926DF7-F151-41F0-B31E-28C10D0F9E49}" type="pres">
      <dgm:prSet presAssocID="{FD69265B-D750-4332-BD25-F5B9AB60A349}" presName="linNode" presStyleCnt="0"/>
      <dgm:spPr/>
    </dgm:pt>
    <dgm:pt modelId="{80C6C40D-DBF0-4342-83A4-C367F831D213}" type="pres">
      <dgm:prSet presAssocID="{FD69265B-D750-4332-BD25-F5B9AB60A349}" presName="parentText" presStyleLbl="node1" presStyleIdx="0" presStyleCnt="3">
        <dgm:presLayoutVars>
          <dgm:chMax val="1"/>
          <dgm:bulletEnabled val="1"/>
        </dgm:presLayoutVars>
      </dgm:prSet>
      <dgm:spPr/>
      <dgm:t>
        <a:bodyPr/>
        <a:lstStyle/>
        <a:p>
          <a:endParaRPr lang="es-MX"/>
        </a:p>
      </dgm:t>
    </dgm:pt>
    <dgm:pt modelId="{570E90EC-4607-4AD4-8E9E-48262318E012}" type="pres">
      <dgm:prSet presAssocID="{FD69265B-D750-4332-BD25-F5B9AB60A349}" presName="descendantText" presStyleLbl="alignAccFollowNode1" presStyleIdx="0" presStyleCnt="3">
        <dgm:presLayoutVars>
          <dgm:bulletEnabled val="1"/>
        </dgm:presLayoutVars>
      </dgm:prSet>
      <dgm:spPr/>
      <dgm:t>
        <a:bodyPr/>
        <a:lstStyle/>
        <a:p>
          <a:endParaRPr lang="es-MX"/>
        </a:p>
      </dgm:t>
    </dgm:pt>
    <dgm:pt modelId="{0A1AFD45-C4F5-4680-A386-87C8014D8543}" type="pres">
      <dgm:prSet presAssocID="{AD140227-4DB9-40E1-9B4C-2C6AE1042F83}" presName="sp" presStyleCnt="0"/>
      <dgm:spPr/>
    </dgm:pt>
    <dgm:pt modelId="{B6E155D5-BF1D-4A7B-971C-C67CE5CF6C6F}" type="pres">
      <dgm:prSet presAssocID="{234DE9C3-C238-4779-BE5F-4C451426D300}" presName="linNode" presStyleCnt="0"/>
      <dgm:spPr/>
    </dgm:pt>
    <dgm:pt modelId="{11172BEA-0E3F-45F3-B640-20CD83A190F5}" type="pres">
      <dgm:prSet presAssocID="{234DE9C3-C238-4779-BE5F-4C451426D300}" presName="parentText" presStyleLbl="node1" presStyleIdx="1" presStyleCnt="3">
        <dgm:presLayoutVars>
          <dgm:chMax val="1"/>
          <dgm:bulletEnabled val="1"/>
        </dgm:presLayoutVars>
      </dgm:prSet>
      <dgm:spPr/>
      <dgm:t>
        <a:bodyPr/>
        <a:lstStyle/>
        <a:p>
          <a:endParaRPr lang="es-MX"/>
        </a:p>
      </dgm:t>
    </dgm:pt>
    <dgm:pt modelId="{AC10DCE4-3E65-4495-9D73-FD5A856E4C35}" type="pres">
      <dgm:prSet presAssocID="{234DE9C3-C238-4779-BE5F-4C451426D300}" presName="descendantText" presStyleLbl="alignAccFollowNode1" presStyleIdx="1" presStyleCnt="3" custLinFactNeighborX="17" custLinFactNeighborY="2039">
        <dgm:presLayoutVars>
          <dgm:bulletEnabled val="1"/>
        </dgm:presLayoutVars>
      </dgm:prSet>
      <dgm:spPr/>
      <dgm:t>
        <a:bodyPr/>
        <a:lstStyle/>
        <a:p>
          <a:endParaRPr lang="es-MX"/>
        </a:p>
      </dgm:t>
    </dgm:pt>
    <dgm:pt modelId="{9CE7847F-CB9B-4567-856B-72343E114541}" type="pres">
      <dgm:prSet presAssocID="{B2229C00-8C58-4207-8DE5-9781FB3461BE}" presName="sp" presStyleCnt="0"/>
      <dgm:spPr/>
    </dgm:pt>
    <dgm:pt modelId="{62241900-D6B6-4137-A828-C63BFE460331}" type="pres">
      <dgm:prSet presAssocID="{D211D2C4-C5A4-4D5D-BB41-011D45C42F23}" presName="linNode" presStyleCnt="0"/>
      <dgm:spPr/>
    </dgm:pt>
    <dgm:pt modelId="{1BB5C1EC-5783-4010-877A-FB2A9A03A724}" type="pres">
      <dgm:prSet presAssocID="{D211D2C4-C5A4-4D5D-BB41-011D45C42F23}" presName="parentText" presStyleLbl="node1" presStyleIdx="2" presStyleCnt="3">
        <dgm:presLayoutVars>
          <dgm:chMax val="1"/>
          <dgm:bulletEnabled val="1"/>
        </dgm:presLayoutVars>
      </dgm:prSet>
      <dgm:spPr/>
      <dgm:t>
        <a:bodyPr/>
        <a:lstStyle/>
        <a:p>
          <a:endParaRPr lang="es-MX"/>
        </a:p>
      </dgm:t>
    </dgm:pt>
    <dgm:pt modelId="{7273FA25-ABBB-47F4-8C97-7016EA543CB7}" type="pres">
      <dgm:prSet presAssocID="{D211D2C4-C5A4-4D5D-BB41-011D45C42F23}" presName="descendantText" presStyleLbl="alignAccFollowNode1" presStyleIdx="2" presStyleCnt="3">
        <dgm:presLayoutVars>
          <dgm:bulletEnabled val="1"/>
        </dgm:presLayoutVars>
      </dgm:prSet>
      <dgm:spPr/>
      <dgm:t>
        <a:bodyPr/>
        <a:lstStyle/>
        <a:p>
          <a:endParaRPr lang="es-MX"/>
        </a:p>
      </dgm:t>
    </dgm:pt>
  </dgm:ptLst>
  <dgm:cxnLst>
    <dgm:cxn modelId="{AC2FD988-0E7B-4128-83E2-A8EDBCE88025}" type="presOf" srcId="{7072325C-AF1A-4888-802D-901B105B2645}" destId="{570E90EC-4607-4AD4-8E9E-48262318E012}" srcOrd="0" destOrd="0" presId="urn:microsoft.com/office/officeart/2005/8/layout/vList5"/>
    <dgm:cxn modelId="{B277C601-AFF6-4AED-81E8-050919EF6EFD}" type="presOf" srcId="{13CC896E-19DB-4FF7-834B-57835313CC0D}" destId="{74C7603C-A8AB-4738-9495-78659F6068E5}" srcOrd="0" destOrd="0" presId="urn:microsoft.com/office/officeart/2005/8/layout/vList5"/>
    <dgm:cxn modelId="{FF5DFA46-9A9F-461B-98EC-B5132E19E839}" srcId="{13CC896E-19DB-4FF7-834B-57835313CC0D}" destId="{234DE9C3-C238-4779-BE5F-4C451426D300}" srcOrd="1" destOrd="0" parTransId="{A3D861A9-F6B5-4804-9AA4-0CA8E49B7E38}" sibTransId="{B2229C00-8C58-4207-8DE5-9781FB3461BE}"/>
    <dgm:cxn modelId="{DECC8BA6-61ED-4E0D-88AE-E4D9D6224EF8}" srcId="{FD69265B-D750-4332-BD25-F5B9AB60A349}" destId="{7072325C-AF1A-4888-802D-901B105B2645}" srcOrd="0" destOrd="0" parTransId="{5EC0B82F-96F0-4636-9F0D-43B9564B8921}" sibTransId="{C7D5BACF-9042-43B5-B781-0EC73C9410BA}"/>
    <dgm:cxn modelId="{906471E4-C3B2-4F6D-B09B-EBB14C24C324}" srcId="{13CC896E-19DB-4FF7-834B-57835313CC0D}" destId="{FD69265B-D750-4332-BD25-F5B9AB60A349}" srcOrd="0" destOrd="0" parTransId="{FA53FA3A-1678-4A0B-96FF-F801603D4371}" sibTransId="{AD140227-4DB9-40E1-9B4C-2C6AE1042F83}"/>
    <dgm:cxn modelId="{C3EF8177-5FE4-4F4E-B212-E0F062978B56}" type="presOf" srcId="{7BA4C150-6F70-4D20-9B92-CA87F1F8F0E2}" destId="{7273FA25-ABBB-47F4-8C97-7016EA543CB7}" srcOrd="0" destOrd="0" presId="urn:microsoft.com/office/officeart/2005/8/layout/vList5"/>
    <dgm:cxn modelId="{689129AA-D91C-4B05-9329-85BF676E1C65}" srcId="{D211D2C4-C5A4-4D5D-BB41-011D45C42F23}" destId="{69B3B9F8-A1D2-4B1B-8194-F5126CC65C8E}" srcOrd="1" destOrd="0" parTransId="{89FB4EDE-85D2-4698-B8FD-280424497EFF}" sibTransId="{63A88E4F-B8AA-4E72-87E7-C681BFEAF3BF}"/>
    <dgm:cxn modelId="{D5EDFAB2-5041-4C26-BD59-9DB2C82083A8}" type="presOf" srcId="{D211D2C4-C5A4-4D5D-BB41-011D45C42F23}" destId="{1BB5C1EC-5783-4010-877A-FB2A9A03A724}" srcOrd="0" destOrd="0" presId="urn:microsoft.com/office/officeart/2005/8/layout/vList5"/>
    <dgm:cxn modelId="{4395F770-51EA-4E49-981F-82118F2BC71C}" type="presOf" srcId="{A9A098EA-99C1-446A-80EA-FFE231D46D6A}" destId="{AC10DCE4-3E65-4495-9D73-FD5A856E4C35}" srcOrd="0" destOrd="0" presId="urn:microsoft.com/office/officeart/2005/8/layout/vList5"/>
    <dgm:cxn modelId="{52396F8D-5AA3-4B6D-9387-3526070365B7}" type="presOf" srcId="{69B3B9F8-A1D2-4B1B-8194-F5126CC65C8E}" destId="{7273FA25-ABBB-47F4-8C97-7016EA543CB7}" srcOrd="0" destOrd="1" presId="urn:microsoft.com/office/officeart/2005/8/layout/vList5"/>
    <dgm:cxn modelId="{CF0CAC95-47F7-4108-9377-94391C63AFAF}" srcId="{D211D2C4-C5A4-4D5D-BB41-011D45C42F23}" destId="{7BA4C150-6F70-4D20-9B92-CA87F1F8F0E2}" srcOrd="0" destOrd="0" parTransId="{7E30F535-E2E9-422E-B03C-1CB283982BDD}" sibTransId="{B7FFACEC-5948-43AF-871D-E0EC09E6AF0E}"/>
    <dgm:cxn modelId="{DF9FC59D-4066-4174-BC09-BBE71D225EFF}" type="presOf" srcId="{FDE58213-CCA9-4C56-BB21-E3670947C949}" destId="{AC10DCE4-3E65-4495-9D73-FD5A856E4C35}" srcOrd="0" destOrd="1" presId="urn:microsoft.com/office/officeart/2005/8/layout/vList5"/>
    <dgm:cxn modelId="{B41D748D-C6AF-4C32-8046-4E36F14A9251}" type="presOf" srcId="{FD69265B-D750-4332-BD25-F5B9AB60A349}" destId="{80C6C40D-DBF0-4342-83A4-C367F831D213}" srcOrd="0" destOrd="0" presId="urn:microsoft.com/office/officeart/2005/8/layout/vList5"/>
    <dgm:cxn modelId="{0CE86FFB-7914-427C-B867-B9418BDAF9C0}" srcId="{234DE9C3-C238-4779-BE5F-4C451426D300}" destId="{A9A098EA-99C1-446A-80EA-FFE231D46D6A}" srcOrd="0" destOrd="0" parTransId="{321E8FC6-B7B1-486F-8FEC-D2B58559CAB4}" sibTransId="{F25A5A25-C2D0-4F98-A0B8-AE9FC1F2E9EC}"/>
    <dgm:cxn modelId="{9CCE1095-0AD9-4F29-AEC1-91D3DEBAEC33}" type="presOf" srcId="{234DE9C3-C238-4779-BE5F-4C451426D300}" destId="{11172BEA-0E3F-45F3-B640-20CD83A190F5}" srcOrd="0" destOrd="0" presId="urn:microsoft.com/office/officeart/2005/8/layout/vList5"/>
    <dgm:cxn modelId="{731007AF-9E59-4DA5-9C5F-543C4D4628DB}" srcId="{13CC896E-19DB-4FF7-834B-57835313CC0D}" destId="{D211D2C4-C5A4-4D5D-BB41-011D45C42F23}" srcOrd="2" destOrd="0" parTransId="{89173530-0D3E-4201-A949-0D65FA9400FA}" sibTransId="{740F19B5-7F4D-4ACA-BA9D-E295F3B97DA5}"/>
    <dgm:cxn modelId="{759394E9-1CC4-42A4-9D12-78272D20CF89}" srcId="{234DE9C3-C238-4779-BE5F-4C451426D300}" destId="{FDE58213-CCA9-4C56-BB21-E3670947C949}" srcOrd="1" destOrd="0" parTransId="{6227EDE5-2FB3-4C5A-B2DB-F97C9DC99681}" sibTransId="{B6453486-A5C2-4BC2-9819-1F00B780A112}"/>
    <dgm:cxn modelId="{7C2024DB-6DD7-4067-B7A5-5FB04C678957}" type="presParOf" srcId="{74C7603C-A8AB-4738-9495-78659F6068E5}" destId="{B7926DF7-F151-41F0-B31E-28C10D0F9E49}" srcOrd="0" destOrd="0" presId="urn:microsoft.com/office/officeart/2005/8/layout/vList5"/>
    <dgm:cxn modelId="{2D32C44A-CDF4-43B9-9ABA-05A6A1B372D7}" type="presParOf" srcId="{B7926DF7-F151-41F0-B31E-28C10D0F9E49}" destId="{80C6C40D-DBF0-4342-83A4-C367F831D213}" srcOrd="0" destOrd="0" presId="urn:microsoft.com/office/officeart/2005/8/layout/vList5"/>
    <dgm:cxn modelId="{111856B6-4795-4A5B-8C15-50525441A7E7}" type="presParOf" srcId="{B7926DF7-F151-41F0-B31E-28C10D0F9E49}" destId="{570E90EC-4607-4AD4-8E9E-48262318E012}" srcOrd="1" destOrd="0" presId="urn:microsoft.com/office/officeart/2005/8/layout/vList5"/>
    <dgm:cxn modelId="{5E63EBA4-8902-4615-94C3-5E9F3B77CB6E}" type="presParOf" srcId="{74C7603C-A8AB-4738-9495-78659F6068E5}" destId="{0A1AFD45-C4F5-4680-A386-87C8014D8543}" srcOrd="1" destOrd="0" presId="urn:microsoft.com/office/officeart/2005/8/layout/vList5"/>
    <dgm:cxn modelId="{4402CD04-23FD-4A69-B38B-921D68DD8BDE}" type="presParOf" srcId="{74C7603C-A8AB-4738-9495-78659F6068E5}" destId="{B6E155D5-BF1D-4A7B-971C-C67CE5CF6C6F}" srcOrd="2" destOrd="0" presId="urn:microsoft.com/office/officeart/2005/8/layout/vList5"/>
    <dgm:cxn modelId="{3735C065-8128-4F1B-8A71-3B1BAB986260}" type="presParOf" srcId="{B6E155D5-BF1D-4A7B-971C-C67CE5CF6C6F}" destId="{11172BEA-0E3F-45F3-B640-20CD83A190F5}" srcOrd="0" destOrd="0" presId="urn:microsoft.com/office/officeart/2005/8/layout/vList5"/>
    <dgm:cxn modelId="{CCD7E18B-FCEB-4F9F-AC64-56C4DDBBDA6A}" type="presParOf" srcId="{B6E155D5-BF1D-4A7B-971C-C67CE5CF6C6F}" destId="{AC10DCE4-3E65-4495-9D73-FD5A856E4C35}" srcOrd="1" destOrd="0" presId="urn:microsoft.com/office/officeart/2005/8/layout/vList5"/>
    <dgm:cxn modelId="{3BD090D7-081C-4958-BCFE-F3FA4F0AA888}" type="presParOf" srcId="{74C7603C-A8AB-4738-9495-78659F6068E5}" destId="{9CE7847F-CB9B-4567-856B-72343E114541}" srcOrd="3" destOrd="0" presId="urn:microsoft.com/office/officeart/2005/8/layout/vList5"/>
    <dgm:cxn modelId="{2C884F90-7747-4FD8-9B2D-88DC1BD5D447}" type="presParOf" srcId="{74C7603C-A8AB-4738-9495-78659F6068E5}" destId="{62241900-D6B6-4137-A828-C63BFE460331}" srcOrd="4" destOrd="0" presId="urn:microsoft.com/office/officeart/2005/8/layout/vList5"/>
    <dgm:cxn modelId="{06F94F45-D28D-4EEB-AE70-9C8FA5174E40}" type="presParOf" srcId="{62241900-D6B6-4137-A828-C63BFE460331}" destId="{1BB5C1EC-5783-4010-877A-FB2A9A03A724}" srcOrd="0" destOrd="0" presId="urn:microsoft.com/office/officeart/2005/8/layout/vList5"/>
    <dgm:cxn modelId="{717391EA-DE50-4F9B-8C9C-368CEB23F5CA}" type="presParOf" srcId="{62241900-D6B6-4137-A828-C63BFE460331}" destId="{7273FA25-ABBB-47F4-8C97-7016EA543CB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5F7B60-01A8-44BA-B5BC-2470D8FC1E6C}">
      <dsp:nvSpPr>
        <dsp:cNvPr id="0" name=""/>
        <dsp:cNvSpPr/>
      </dsp:nvSpPr>
      <dsp:spPr>
        <a:xfrm>
          <a:off x="2008" y="1674544"/>
          <a:ext cx="1787275" cy="714910"/>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s-MX" sz="1300" kern="1200" dirty="0" smtClean="0"/>
            <a:t>DESEO</a:t>
          </a:r>
          <a:endParaRPr lang="es-MX" sz="1300" kern="1200" dirty="0"/>
        </a:p>
      </dsp:txBody>
      <dsp:txXfrm>
        <a:off x="2008" y="1674544"/>
        <a:ext cx="1787275" cy="714910"/>
      </dsp:txXfrm>
    </dsp:sp>
    <dsp:sp modelId="{0E0981AE-2B0B-4D9A-A7E1-3E3D6556778E}">
      <dsp:nvSpPr>
        <dsp:cNvPr id="0" name=""/>
        <dsp:cNvSpPr/>
      </dsp:nvSpPr>
      <dsp:spPr>
        <a:xfrm>
          <a:off x="1610555" y="1674544"/>
          <a:ext cx="1787275" cy="714910"/>
        </a:xfrm>
        <a:prstGeom prst="chevron">
          <a:avLst/>
        </a:prstGeom>
        <a:solidFill>
          <a:schemeClr val="accent4">
            <a:hueOff val="5105759"/>
            <a:satOff val="-5996"/>
            <a:lumOff val="230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s-MX" sz="1300" kern="1200" dirty="0" smtClean="0"/>
            <a:t>EXITACIÓN</a:t>
          </a:r>
          <a:endParaRPr lang="es-MX" sz="1300" kern="1200" dirty="0"/>
        </a:p>
      </dsp:txBody>
      <dsp:txXfrm>
        <a:off x="1610555" y="1674544"/>
        <a:ext cx="1787275" cy="714910"/>
      </dsp:txXfrm>
    </dsp:sp>
    <dsp:sp modelId="{EFFE8FC0-6BC5-490E-97BD-3CA43489E7EB}">
      <dsp:nvSpPr>
        <dsp:cNvPr id="0" name=""/>
        <dsp:cNvSpPr/>
      </dsp:nvSpPr>
      <dsp:spPr>
        <a:xfrm>
          <a:off x="3219103" y="1674544"/>
          <a:ext cx="1787275" cy="714910"/>
        </a:xfrm>
        <a:prstGeom prst="chevron">
          <a:avLst/>
        </a:prstGeom>
        <a:solidFill>
          <a:schemeClr val="accent4">
            <a:hueOff val="10211518"/>
            <a:satOff val="-11993"/>
            <a:lumOff val="460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s-MX" sz="1300" kern="1200" dirty="0" smtClean="0"/>
            <a:t>ORGASMO</a:t>
          </a:r>
          <a:endParaRPr lang="es-MX" sz="1300" kern="1200" dirty="0"/>
        </a:p>
      </dsp:txBody>
      <dsp:txXfrm>
        <a:off x="3219103" y="1674544"/>
        <a:ext cx="1787275" cy="714910"/>
      </dsp:txXfrm>
    </dsp:sp>
    <dsp:sp modelId="{C42D3A60-2D9E-4BB1-B3AF-F294C2816764}">
      <dsp:nvSpPr>
        <dsp:cNvPr id="0" name=""/>
        <dsp:cNvSpPr/>
      </dsp:nvSpPr>
      <dsp:spPr>
        <a:xfrm>
          <a:off x="4827651" y="1674544"/>
          <a:ext cx="1787275" cy="714910"/>
        </a:xfrm>
        <a:prstGeom prst="chevron">
          <a:avLst/>
        </a:prstGeom>
        <a:solidFill>
          <a:schemeClr val="accent4">
            <a:hueOff val="15317278"/>
            <a:satOff val="-17989"/>
            <a:lumOff val="691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s-MX" sz="1300" kern="1200" dirty="0" smtClean="0"/>
            <a:t>RESOLUCIÓN</a:t>
          </a:r>
          <a:endParaRPr lang="es-MX" sz="1300" kern="1200" dirty="0"/>
        </a:p>
      </dsp:txBody>
      <dsp:txXfrm>
        <a:off x="4827651" y="1674544"/>
        <a:ext cx="1787275" cy="714910"/>
      </dsp:txXfrm>
    </dsp:sp>
    <dsp:sp modelId="{20AF54F3-59C1-443C-B1DD-38DA4159990C}">
      <dsp:nvSpPr>
        <dsp:cNvPr id="0" name=""/>
        <dsp:cNvSpPr/>
      </dsp:nvSpPr>
      <dsp:spPr>
        <a:xfrm>
          <a:off x="6436198" y="1674544"/>
          <a:ext cx="1787275" cy="714910"/>
        </a:xfrm>
        <a:prstGeom prst="chevron">
          <a:avLst/>
        </a:prstGeom>
        <a:solidFill>
          <a:schemeClr val="accent4">
            <a:hueOff val="20423036"/>
            <a:satOff val="-23986"/>
            <a:lumOff val="921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s-MX" sz="1300" kern="1200" dirty="0" smtClean="0"/>
            <a:t>SATISFACCIÓN</a:t>
          </a:r>
          <a:endParaRPr lang="es-MX" sz="1300" kern="1200" dirty="0"/>
        </a:p>
      </dsp:txBody>
      <dsp:txXfrm>
        <a:off x="6436198" y="1674544"/>
        <a:ext cx="1787275" cy="71491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3A7A69-40DF-4375-9BA0-DE9F90D4B4B3}" type="datetimeFigureOut">
              <a:rPr lang="es-MX" smtClean="0"/>
              <a:pPr/>
              <a:t>20/09/2016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EF9B2-D29B-4C16-B5AA-CDFE4A515DEC}"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813AFCD5-330C-4311-8B6A-B8DA13A73C79}" type="slidenum">
              <a:rPr lang="es-MX" smtClean="0"/>
              <a:pPr/>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813AFCD5-330C-4311-8B6A-B8DA13A73C79}"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13AFCD5-330C-4311-8B6A-B8DA13A73C79}" type="slidenum">
              <a:rPr lang="es-MX" smtClean="0"/>
              <a:pPr/>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AB3E1ED-5BC6-4297-ACB3-8B87DF5131DA}" type="datetimeFigureOut">
              <a:rPr lang="es-MX" smtClean="0"/>
              <a:pPr/>
              <a:t>20/09/2016</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813AFCD5-330C-4311-8B6A-B8DA13A73C79}" type="slidenum">
              <a:rPr lang="es-MX" smtClean="0"/>
              <a:pPr/>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AB3E1ED-5BC6-4297-ACB3-8B87DF5131DA}" type="datetimeFigureOut">
              <a:rPr lang="es-MX" smtClean="0"/>
              <a:pPr/>
              <a:t>20/09/2016</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13AFCD5-330C-4311-8B6A-B8DA13A73C7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31640" y="3356992"/>
            <a:ext cx="6400800" cy="2032248"/>
          </a:xfrm>
        </p:spPr>
        <p:txBody>
          <a:bodyPr>
            <a:normAutofit/>
          </a:bodyPr>
          <a:lstStyle/>
          <a:p>
            <a:pPr algn="just"/>
            <a:r>
              <a:rPr lang="es-MX" dirty="0" smtClean="0"/>
              <a:t>En este tema el estudiante conocerá las principales y frecuentes disfunciones sexuales para tener en cuanta los factores que las desencadenan y los posibles tratamientos tanto físicos y psicológicos</a:t>
            </a:r>
            <a:endParaRPr lang="es-MX" dirty="0"/>
          </a:p>
        </p:txBody>
      </p:sp>
      <p:sp>
        <p:nvSpPr>
          <p:cNvPr id="2" name="1 Título"/>
          <p:cNvSpPr>
            <a:spLocks noGrp="1"/>
          </p:cNvSpPr>
          <p:nvPr>
            <p:ph type="ctrTitle"/>
          </p:nvPr>
        </p:nvSpPr>
        <p:spPr/>
        <p:txBody>
          <a:bodyPr>
            <a:normAutofit/>
          </a:bodyPr>
          <a:lstStyle/>
          <a:p>
            <a:r>
              <a:rPr lang="es-MX" dirty="0" smtClean="0"/>
              <a:t>Tema 5</a:t>
            </a:r>
            <a:br>
              <a:rPr lang="es-MX" dirty="0" smtClean="0"/>
            </a:br>
            <a:r>
              <a:rPr lang="es-MX" dirty="0" smtClean="0"/>
              <a:t>Las principales difusiones sexuales</a:t>
            </a:r>
            <a:endParaRPr lang="es-MX" dirty="0"/>
          </a:p>
        </p:txBody>
      </p:sp>
    </p:spTree>
    <p:extLst>
      <p:ext uri="{BB962C8B-B14F-4D97-AF65-F5344CB8AC3E}">
        <p14:creationId xmlns="" xmlns:p14="http://schemas.microsoft.com/office/powerpoint/2010/main" val="2258296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
            <p:extLst/>
          </p:nvPr>
        </p:nvGraphicFramePr>
        <p:xfrm>
          <a:off x="685800" y="1462368"/>
          <a:ext cx="7772400" cy="4195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201177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CAUSAS PSICOLOGICAS</a:t>
            </a:r>
            <a:endParaRPr lang="es-MX" dirty="0"/>
          </a:p>
        </p:txBody>
      </p:sp>
      <p:sp>
        <p:nvSpPr>
          <p:cNvPr id="3" name="2 Marcador de contenido"/>
          <p:cNvSpPr>
            <a:spLocks noGrp="1"/>
          </p:cNvSpPr>
          <p:nvPr>
            <p:ph sz="quarter" idx="1"/>
          </p:nvPr>
        </p:nvSpPr>
        <p:spPr/>
        <p:txBody>
          <a:bodyPr/>
          <a:lstStyle/>
          <a:p>
            <a:r>
              <a:rPr lang="es-MX" dirty="0"/>
              <a:t>Acontecimientos traumáticos en la infancia o adolescencia</a:t>
            </a:r>
          </a:p>
          <a:p>
            <a:r>
              <a:rPr lang="es-MX" dirty="0"/>
              <a:t>Estados depresivos</a:t>
            </a:r>
          </a:p>
          <a:p>
            <a:r>
              <a:rPr lang="es-MX" dirty="0"/>
              <a:t> Ansiedad ( temor al fracaso, deseo excesivo de complacer a la pareja, evitación del sexo, sentimiento de  incapacidad)</a:t>
            </a:r>
          </a:p>
          <a:p>
            <a:r>
              <a:rPr lang="es-MX" dirty="0"/>
              <a:t>Situaciones estresantes</a:t>
            </a:r>
          </a:p>
          <a:p>
            <a:r>
              <a:rPr lang="es-MX" dirty="0"/>
              <a:t>Bajo nivel de autoestima</a:t>
            </a:r>
          </a:p>
          <a:p>
            <a:r>
              <a:rPr lang="es-MX" dirty="0"/>
              <a:t>Falta de comunicación</a:t>
            </a:r>
          </a:p>
          <a:p>
            <a:endParaRPr lang="es-MX" dirty="0"/>
          </a:p>
        </p:txBody>
      </p:sp>
    </p:spTree>
    <p:extLst>
      <p:ext uri="{BB962C8B-B14F-4D97-AF65-F5344CB8AC3E}">
        <p14:creationId xmlns="" xmlns:p14="http://schemas.microsoft.com/office/powerpoint/2010/main" val="2760779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85330" y="1504414"/>
            <a:ext cx="7772870" cy="3696236"/>
          </a:xfrm>
        </p:spPr>
        <p:txBody>
          <a:bodyPr/>
          <a:lstStyle/>
          <a:p>
            <a:r>
              <a:rPr lang="es-MX" dirty="0" smtClean="0"/>
              <a:t>Discordia </a:t>
            </a:r>
            <a:r>
              <a:rPr lang="es-MX" dirty="0"/>
              <a:t>matrimonial y aburrimiento de la relación</a:t>
            </a:r>
          </a:p>
          <a:p>
            <a:r>
              <a:rPr lang="es-MX" dirty="0"/>
              <a:t>actitud indiferente de la pareja, incapacidad para excitar a la pareja</a:t>
            </a:r>
          </a:p>
          <a:p>
            <a:r>
              <a:rPr lang="es-MX" dirty="0"/>
              <a:t>Hostilidad hacia la pareja</a:t>
            </a:r>
          </a:p>
          <a:p>
            <a:r>
              <a:rPr lang="es-MX" dirty="0"/>
              <a:t>Temor a enfermedades</a:t>
            </a:r>
          </a:p>
          <a:p>
            <a:r>
              <a:rPr lang="es-MX" dirty="0" smtClean="0"/>
              <a:t>Temor a embarazos</a:t>
            </a:r>
            <a:endParaRPr lang="es-MX" dirty="0"/>
          </a:p>
          <a:p>
            <a:pPr marL="0" indent="0">
              <a:buNone/>
            </a:pPr>
            <a:endParaRPr lang="es-MX"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14995" y="3508629"/>
            <a:ext cx="3438525" cy="27062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57489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04649" y="1502448"/>
            <a:ext cx="7772870" cy="3933242"/>
          </a:xfrm>
        </p:spPr>
        <p:txBody>
          <a:bodyPr/>
          <a:lstStyle/>
          <a:p>
            <a:pPr marL="0" indent="0">
              <a:buNone/>
            </a:pPr>
            <a:r>
              <a:rPr lang="es-MX" sz="1800" b="1" dirty="0"/>
              <a:t>CAUSAS NEUROLOGICAS</a:t>
            </a:r>
          </a:p>
          <a:p>
            <a:pPr marL="0" indent="0">
              <a:buNone/>
            </a:pPr>
            <a:r>
              <a:rPr lang="es-MX" sz="1800" dirty="0"/>
              <a:t>Se produce una interrupción EN la transferencia de mensajes del cerebro al pene por que existe una DIFICULTAD en los nervios implicados.</a:t>
            </a:r>
          </a:p>
          <a:p>
            <a:pPr marL="0" indent="0">
              <a:buNone/>
            </a:pPr>
            <a:r>
              <a:rPr lang="es-MX" sz="1800" b="1" dirty="0"/>
              <a:t>CAUSAS FARMACOLOGICAS</a:t>
            </a:r>
            <a:br>
              <a:rPr lang="es-MX" sz="1800" b="1" dirty="0"/>
            </a:br>
            <a:r>
              <a:rPr lang="es-MX" sz="1800" dirty="0"/>
              <a:t>existen varios medicamentos que tienen como efecto secundario disminuir la capacidad de tener una erección. Fármacos para tratar la hipertensión, las enfermedades cardiacas y los trastornos psiquiátricos</a:t>
            </a:r>
            <a:endParaRPr lang="es-MX" sz="1800" b="1" dirty="0"/>
          </a:p>
          <a:p>
            <a:endParaRPr lang="es-MX" dirty="0"/>
          </a:p>
        </p:txBody>
      </p:sp>
    </p:spTree>
    <p:extLst>
      <p:ext uri="{BB962C8B-B14F-4D97-AF65-F5344CB8AC3E}">
        <p14:creationId xmlns="" xmlns:p14="http://schemas.microsoft.com/office/powerpoint/2010/main" val="3590759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75671" y="1512108"/>
            <a:ext cx="7772870" cy="3682103"/>
          </a:xfrm>
        </p:spPr>
        <p:txBody>
          <a:bodyPr>
            <a:normAutofit fontScale="92500" lnSpcReduction="10000"/>
          </a:bodyPr>
          <a:lstStyle/>
          <a:p>
            <a:pPr marL="0" indent="0">
              <a:buNone/>
            </a:pPr>
            <a:r>
              <a:rPr lang="es-MX" sz="1800" b="1" dirty="0"/>
              <a:t>CAUSAS FISICAS</a:t>
            </a:r>
          </a:p>
          <a:p>
            <a:r>
              <a:rPr lang="es-MX" dirty="0"/>
              <a:t>Es frecuente en personas que sufren de alguna dependencia, como el </a:t>
            </a:r>
            <a:r>
              <a:rPr lang="es-MX" b="1" dirty="0"/>
              <a:t>alcoholismo</a:t>
            </a:r>
            <a:r>
              <a:rPr lang="es-MX" dirty="0"/>
              <a:t> o el tabaquismos. Muchas </a:t>
            </a:r>
            <a:r>
              <a:rPr lang="es-MX" b="1" dirty="0"/>
              <a:t>drogas</a:t>
            </a:r>
            <a:r>
              <a:rPr lang="es-MX" dirty="0"/>
              <a:t> pueden intervenir en el proceso funcional de la excitación y el orgasmo.</a:t>
            </a:r>
          </a:p>
          <a:p>
            <a:r>
              <a:rPr lang="es-MX" dirty="0"/>
              <a:t>Falta de ejercicio</a:t>
            </a:r>
          </a:p>
          <a:p>
            <a:r>
              <a:rPr lang="es-MX" dirty="0"/>
              <a:t>Obesidad </a:t>
            </a:r>
          </a:p>
          <a:p>
            <a:r>
              <a:rPr lang="es-MX" dirty="0"/>
              <a:t>Diabetes</a:t>
            </a:r>
          </a:p>
          <a:p>
            <a:pPr marL="0" indent="0">
              <a:buNone/>
            </a:pPr>
            <a:r>
              <a:rPr lang="es-MX" dirty="0"/>
              <a:t>La acumulación de estos factores, tienden a conducir a una débil circulación de la sangre, provocando que la erección sufra en la firmeza, el tamaño y la frecuencia</a:t>
            </a:r>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20272" y="5194211"/>
            <a:ext cx="1668521" cy="14544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07704" y="5229200"/>
            <a:ext cx="1676953" cy="12539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36887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DISFUNCIONES SEXUALES"/>
          <p:cNvPicPr>
            <a:picLocks noChangeAspect="1" noChangeArrowheads="1"/>
          </p:cNvPicPr>
          <p:nvPr/>
        </p:nvPicPr>
        <p:blipFill>
          <a:blip r:embed="rId2" cstate="print"/>
          <a:srcRect/>
          <a:stretch>
            <a:fillRect/>
          </a:stretch>
        </p:blipFill>
        <p:spPr bwMode="auto">
          <a:xfrm>
            <a:off x="2057376" y="3268266"/>
            <a:ext cx="4724416" cy="2586046"/>
          </a:xfrm>
          <a:prstGeom prst="rect">
            <a:avLst/>
          </a:prstGeom>
          <a:ln>
            <a:noFill/>
          </a:ln>
          <a:effectLst>
            <a:softEdge rad="112500"/>
          </a:effectLst>
        </p:spPr>
      </p:pic>
      <p:sp>
        <p:nvSpPr>
          <p:cNvPr id="5" name="4 Marcador de contenido"/>
          <p:cNvSpPr>
            <a:spLocks noGrp="1"/>
          </p:cNvSpPr>
          <p:nvPr>
            <p:ph sz="quarter" idx="1"/>
          </p:nvPr>
        </p:nvSpPr>
        <p:spPr>
          <a:xfrm>
            <a:off x="285721" y="935411"/>
            <a:ext cx="8643998" cy="5036361"/>
          </a:xfrm>
          <a:prstGeom prst="rect">
            <a:avLst/>
          </a:prstGeom>
        </p:spPr>
        <p:txBody>
          <a:bodyPr numCol="1">
            <a:normAutofit/>
          </a:bodyPr>
          <a:lstStyle/>
          <a:p>
            <a:pPr marL="385763" indent="-385763" algn="ctr">
              <a:buNone/>
            </a:pPr>
            <a:r>
              <a:rPr lang="es-MX" sz="1800" b="1" dirty="0">
                <a:latin typeface="Arial" pitchFamily="34" charset="0"/>
                <a:cs typeface="Arial" pitchFamily="34" charset="0"/>
              </a:rPr>
              <a:t>Ausencia o perdida del deseo sexual </a:t>
            </a:r>
          </a:p>
          <a:p>
            <a:pPr marL="385763" indent="-385763" algn="ctr">
              <a:buNone/>
            </a:pPr>
            <a:r>
              <a:rPr lang="es-MX" sz="1350" dirty="0">
                <a:latin typeface="Arial" pitchFamily="34" charset="0"/>
                <a:cs typeface="Arial" pitchFamily="34" charset="0"/>
              </a:rPr>
              <a:t>(deseo sexual inhibido o hipoactivo , Apatía sexual)</a:t>
            </a:r>
          </a:p>
          <a:p>
            <a:pPr marL="385763" indent="-385763" algn="ctr">
              <a:buNone/>
            </a:pPr>
            <a:endParaRPr lang="es-MX" sz="1350" b="1" dirty="0">
              <a:latin typeface="Arial" pitchFamily="34" charset="0"/>
              <a:cs typeface="Arial" pitchFamily="34" charset="0"/>
            </a:endParaRPr>
          </a:p>
          <a:p>
            <a:pPr marL="385763" indent="-385763">
              <a:buClr>
                <a:schemeClr val="accent5"/>
              </a:buClr>
              <a:buFont typeface="Wingdings" pitchFamily="2" charset="2"/>
              <a:buChar char="q"/>
            </a:pPr>
            <a:r>
              <a:rPr lang="es-MX" sz="1350" dirty="0">
                <a:latin typeface="Arial" pitchFamily="34" charset="0"/>
                <a:cs typeface="Arial" pitchFamily="34" charset="0"/>
              </a:rPr>
              <a:t>Se describe como el bajo nivel de interés sexual.</a:t>
            </a:r>
          </a:p>
          <a:p>
            <a:pPr marL="385763" indent="-385763">
              <a:buClr>
                <a:schemeClr val="accent5"/>
              </a:buClr>
              <a:buFont typeface="Wingdings" pitchFamily="2" charset="2"/>
              <a:buChar char="q"/>
            </a:pPr>
            <a:r>
              <a:rPr lang="es-MX" sz="1350" dirty="0">
                <a:latin typeface="Arial" pitchFamily="34" charset="0"/>
                <a:cs typeface="Arial" pitchFamily="34" charset="0"/>
              </a:rPr>
              <a:t>El deseo sexual inhibido se refiere al bajo nivel de interés sexual, en el cual una persona no comenzará ni responderá al deseo de actividad sexual en la pareja.</a:t>
            </a:r>
            <a:endParaRPr lang="es-MX" sz="1350" u="sng" dirty="0">
              <a:latin typeface="Arial" pitchFamily="34" charset="0"/>
              <a:cs typeface="Arial" pitchFamily="34" charset="0"/>
            </a:endParaRPr>
          </a:p>
        </p:txBody>
      </p:sp>
    </p:spTree>
    <p:extLst>
      <p:ext uri="{BB962C8B-B14F-4D97-AF65-F5344CB8AC3E}">
        <p14:creationId xmlns:p14="http://schemas.microsoft.com/office/powerpoint/2010/main" xmlns="" val="3971900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596" y="1017967"/>
            <a:ext cx="8229600" cy="4768487"/>
          </a:xfrm>
          <a:prstGeom prst="rect">
            <a:avLst/>
          </a:prstGeom>
        </p:spPr>
        <p:txBody>
          <a:bodyPr>
            <a:normAutofit/>
          </a:bodyPr>
          <a:lstStyle/>
          <a:p>
            <a:pPr algn="ctr">
              <a:buNone/>
            </a:pPr>
            <a:r>
              <a:rPr lang="es-MX" sz="1800" b="1" dirty="0">
                <a:latin typeface="Arial" pitchFamily="34" charset="0"/>
                <a:cs typeface="Arial" pitchFamily="34" charset="0"/>
              </a:rPr>
              <a:t>Rechazo sexual</a:t>
            </a:r>
          </a:p>
          <a:p>
            <a:pPr>
              <a:buClr>
                <a:schemeClr val="accent5">
                  <a:lumMod val="75000"/>
                </a:schemeClr>
              </a:buClr>
            </a:pPr>
            <a:r>
              <a:rPr lang="es-MX" sz="1350" dirty="0">
                <a:latin typeface="Arial" pitchFamily="34" charset="0"/>
                <a:cs typeface="Arial" pitchFamily="34" charset="0"/>
              </a:rPr>
              <a:t>Es la perspectiva de interacción sexual con una pareja</a:t>
            </a:r>
          </a:p>
          <a:p>
            <a:pPr>
              <a:buClr>
                <a:schemeClr val="accent5">
                  <a:lumMod val="75000"/>
                </a:schemeClr>
              </a:buClr>
            </a:pPr>
            <a:r>
              <a:rPr lang="es-MX" sz="1350" dirty="0">
                <a:latin typeface="Arial" pitchFamily="34" charset="0"/>
                <a:cs typeface="Arial" pitchFamily="34" charset="0"/>
              </a:rPr>
              <a:t>intensos sentimientos negativos y produce la suficiente ansiedad y miedo como para evitar la actividad sexual.</a:t>
            </a:r>
            <a:endParaRPr lang="es-MX" b="1" dirty="0">
              <a:latin typeface="Arial" pitchFamily="34" charset="0"/>
              <a:cs typeface="Arial" pitchFamily="34" charset="0"/>
            </a:endParaRPr>
          </a:p>
          <a:p>
            <a:pPr algn="ctr">
              <a:buClr>
                <a:schemeClr val="accent5">
                  <a:lumMod val="75000"/>
                </a:schemeClr>
              </a:buClr>
              <a:buNone/>
            </a:pPr>
            <a:r>
              <a:rPr lang="es-MX" b="1" dirty="0">
                <a:latin typeface="Arial" pitchFamily="34" charset="0"/>
                <a:cs typeface="Arial" pitchFamily="34" charset="0"/>
              </a:rPr>
              <a:t>Ausencia del placer Sexual</a:t>
            </a:r>
          </a:p>
          <a:p>
            <a:pPr>
              <a:buClr>
                <a:schemeClr val="accent5">
                  <a:lumMod val="75000"/>
                </a:schemeClr>
              </a:buClr>
            </a:pPr>
            <a:r>
              <a:rPr lang="es-MX" sz="1350" dirty="0">
                <a:latin typeface="Arial" pitchFamily="34" charset="0"/>
                <a:cs typeface="Arial" pitchFamily="34" charset="0"/>
              </a:rPr>
              <a:t>Se presentan respuestas sexuales normales y tiene lugar el orgasmo</a:t>
            </a:r>
          </a:p>
          <a:p>
            <a:pPr algn="ctr">
              <a:buClr>
                <a:schemeClr val="accent5">
                  <a:lumMod val="75000"/>
                </a:schemeClr>
              </a:buClr>
              <a:buNone/>
            </a:pPr>
            <a:r>
              <a:rPr lang="es-MX" b="1" dirty="0">
                <a:latin typeface="Arial" pitchFamily="34" charset="0"/>
                <a:cs typeface="Arial" pitchFamily="34" charset="0"/>
              </a:rPr>
              <a:t>Fracaso de la Respuesta Sexual (genital). </a:t>
            </a:r>
          </a:p>
          <a:p>
            <a:pPr>
              <a:buClr>
                <a:schemeClr val="accent5">
                  <a:lumMod val="75000"/>
                </a:schemeClr>
              </a:buClr>
              <a:buFont typeface="Wingdings" pitchFamily="2" charset="2"/>
              <a:buChar char="§"/>
            </a:pPr>
            <a:r>
              <a:rPr lang="es-MX" sz="1350" dirty="0">
                <a:latin typeface="Arial" pitchFamily="34" charset="0"/>
                <a:cs typeface="Arial" pitchFamily="34" charset="0"/>
              </a:rPr>
              <a:t>Varones: Disfunción eréctil. </a:t>
            </a:r>
          </a:p>
          <a:p>
            <a:pPr>
              <a:buClr>
                <a:schemeClr val="accent5">
                  <a:lumMod val="75000"/>
                </a:schemeClr>
              </a:buClr>
              <a:buFont typeface="Wingdings" pitchFamily="2" charset="2"/>
              <a:buChar char="§"/>
            </a:pPr>
            <a:r>
              <a:rPr lang="es-MX" sz="1350" dirty="0">
                <a:latin typeface="Arial" pitchFamily="34" charset="0"/>
                <a:cs typeface="Arial" pitchFamily="34" charset="0"/>
              </a:rPr>
              <a:t>Mujeres: El problema fundamental es la sequedad de la vagina o fracaso en la lubricación (puede ser de origen psicógeno o patológico)</a:t>
            </a:r>
          </a:p>
        </p:txBody>
      </p:sp>
      <p:pic>
        <p:nvPicPr>
          <p:cNvPr id="7170" name="Picture 2" descr="Resultado de imagen para DISFUNCIONES SEXUALES"/>
          <p:cNvPicPr>
            <a:picLocks noChangeAspect="1" noChangeArrowheads="1"/>
          </p:cNvPicPr>
          <p:nvPr/>
        </p:nvPicPr>
        <p:blipFill>
          <a:blip r:embed="rId2" cstate="print"/>
          <a:srcRect/>
          <a:stretch>
            <a:fillRect/>
          </a:stretch>
        </p:blipFill>
        <p:spPr bwMode="auto">
          <a:xfrm>
            <a:off x="2706344" y="4282786"/>
            <a:ext cx="2702783" cy="1385888"/>
          </a:xfrm>
          <a:prstGeom prst="rect">
            <a:avLst/>
          </a:prstGeom>
          <a:ln>
            <a:noFill/>
          </a:ln>
          <a:effectLst>
            <a:softEdge rad="112500"/>
          </a:effectLst>
        </p:spPr>
      </p:pic>
    </p:spTree>
    <p:extLst>
      <p:ext uri="{BB962C8B-B14F-4D97-AF65-F5344CB8AC3E}">
        <p14:creationId xmlns:p14="http://schemas.microsoft.com/office/powerpoint/2010/main" xmlns="" val="1304108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017969"/>
            <a:ext cx="8229600" cy="4741697"/>
          </a:xfrm>
          <a:prstGeom prst="rect">
            <a:avLst/>
          </a:prstGeom>
        </p:spPr>
        <p:txBody>
          <a:bodyPr>
            <a:normAutofit/>
          </a:bodyPr>
          <a:lstStyle/>
          <a:p>
            <a:pPr algn="ctr">
              <a:buNone/>
            </a:pPr>
            <a:endParaRPr lang="es-MX" b="1" dirty="0">
              <a:latin typeface="Arial" pitchFamily="34" charset="0"/>
              <a:cs typeface="Arial" pitchFamily="34" charset="0"/>
            </a:endParaRPr>
          </a:p>
          <a:p>
            <a:pPr algn="ctr">
              <a:buNone/>
            </a:pPr>
            <a:r>
              <a:rPr lang="es-MX" sz="1950" b="1" dirty="0">
                <a:effectLst>
                  <a:outerShdw blurRad="38100" dist="38100" dir="2700000" algn="tl">
                    <a:srgbClr val="000000">
                      <a:alpha val="43137"/>
                    </a:srgbClr>
                  </a:outerShdw>
                </a:effectLst>
                <a:latin typeface="Arial" pitchFamily="34" charset="0"/>
                <a:cs typeface="Arial" pitchFamily="34" charset="0"/>
              </a:rPr>
              <a:t>Vaginismo no orgánico</a:t>
            </a:r>
            <a:endParaRPr lang="es-MX" sz="1800" dirty="0">
              <a:latin typeface="Arial" pitchFamily="34" charset="0"/>
              <a:cs typeface="Arial" pitchFamily="34" charset="0"/>
            </a:endParaRPr>
          </a:p>
          <a:p>
            <a:r>
              <a:rPr lang="es-MX" sz="1350" dirty="0">
                <a:latin typeface="Arial" pitchFamily="34" charset="0"/>
                <a:cs typeface="Arial" pitchFamily="34" charset="0"/>
              </a:rPr>
              <a:t>Se trata de un espasmo muscular de la pared pelviana que rodea la vagina, lo que causa una oclusión de la abertura vaginal. En tal caso la entrada del pene es imposible o muy dolorosa. </a:t>
            </a:r>
          </a:p>
          <a:p>
            <a:endParaRPr lang="es-MX" sz="1350" dirty="0">
              <a:latin typeface="Arial" pitchFamily="34" charset="0"/>
              <a:cs typeface="Arial" pitchFamily="34" charset="0"/>
            </a:endParaRPr>
          </a:p>
          <a:p>
            <a:pPr>
              <a:buNone/>
            </a:pPr>
            <a:r>
              <a:rPr lang="es-MX" sz="1350" dirty="0">
                <a:latin typeface="Arial" pitchFamily="34" charset="0"/>
                <a:cs typeface="Arial" pitchFamily="34" charset="0"/>
              </a:rPr>
              <a:t>Causas </a:t>
            </a:r>
          </a:p>
          <a:p>
            <a:pPr>
              <a:buFont typeface="Wingdings" pitchFamily="2" charset="2"/>
              <a:buChar char="Ø"/>
            </a:pPr>
            <a:r>
              <a:rPr lang="es-MX" sz="1350" dirty="0">
                <a:latin typeface="Arial" pitchFamily="34" charset="0"/>
                <a:cs typeface="Arial" pitchFamily="34" charset="0"/>
              </a:rPr>
              <a:t>Dispareunia</a:t>
            </a:r>
          </a:p>
          <a:p>
            <a:pPr>
              <a:buFont typeface="Wingdings" pitchFamily="2" charset="2"/>
              <a:buChar char="Ø"/>
            </a:pPr>
            <a:r>
              <a:rPr lang="es-MX" sz="1350" dirty="0">
                <a:latin typeface="Arial" pitchFamily="34" charset="0"/>
                <a:cs typeface="Arial" pitchFamily="34" charset="0"/>
              </a:rPr>
              <a:t>miedo a embarazo</a:t>
            </a:r>
          </a:p>
          <a:p>
            <a:pPr>
              <a:buFont typeface="Wingdings" pitchFamily="2" charset="2"/>
              <a:buChar char="Ø"/>
            </a:pPr>
            <a:r>
              <a:rPr lang="es-MX" sz="1350" dirty="0">
                <a:latin typeface="Arial" pitchFamily="34" charset="0"/>
                <a:cs typeface="Arial" pitchFamily="34" charset="0"/>
              </a:rPr>
              <a:t>a ser controlada por el hombre</a:t>
            </a:r>
          </a:p>
          <a:p>
            <a:pPr>
              <a:buFont typeface="Wingdings" pitchFamily="2" charset="2"/>
              <a:buChar char="Ø"/>
            </a:pPr>
            <a:r>
              <a:rPr lang="es-MX" sz="1350" dirty="0">
                <a:latin typeface="Arial" pitchFamily="34" charset="0"/>
                <a:cs typeface="Arial" pitchFamily="34" charset="0"/>
              </a:rPr>
              <a:t>de perder el control</a:t>
            </a:r>
          </a:p>
          <a:p>
            <a:pPr>
              <a:buFont typeface="Wingdings" pitchFamily="2" charset="2"/>
              <a:buChar char="Ø"/>
            </a:pPr>
            <a:r>
              <a:rPr lang="es-MX" sz="1350" dirty="0">
                <a:latin typeface="Arial" pitchFamily="34" charset="0"/>
                <a:cs typeface="Arial" pitchFamily="34" charset="0"/>
              </a:rPr>
              <a:t>ser dañada durante el coito</a:t>
            </a:r>
          </a:p>
        </p:txBody>
      </p:sp>
      <p:pic>
        <p:nvPicPr>
          <p:cNvPr id="6146" name="Picture 2" descr="Resultado de imagen para DISFUNCIONES SEXUALES"/>
          <p:cNvPicPr>
            <a:picLocks noChangeAspect="1" noChangeArrowheads="1"/>
          </p:cNvPicPr>
          <p:nvPr/>
        </p:nvPicPr>
        <p:blipFill>
          <a:blip r:embed="rId2" cstate="print"/>
          <a:srcRect/>
          <a:stretch>
            <a:fillRect/>
          </a:stretch>
        </p:blipFill>
        <p:spPr bwMode="auto">
          <a:xfrm>
            <a:off x="4929190" y="3589737"/>
            <a:ext cx="3857652" cy="2169929"/>
          </a:xfrm>
          <a:prstGeom prst="rect">
            <a:avLst/>
          </a:prstGeom>
          <a:ln>
            <a:noFill/>
          </a:ln>
          <a:effectLst>
            <a:softEdge rad="112500"/>
          </a:effectLst>
        </p:spPr>
      </p:pic>
    </p:spTree>
    <p:extLst>
      <p:ext uri="{BB962C8B-B14F-4D97-AF65-F5344CB8AC3E}">
        <p14:creationId xmlns:p14="http://schemas.microsoft.com/office/powerpoint/2010/main" xmlns="" val="702609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DISFUNCIONES SEXUALES"/>
          <p:cNvPicPr>
            <a:picLocks noChangeAspect="1" noChangeArrowheads="1"/>
          </p:cNvPicPr>
          <p:nvPr/>
        </p:nvPicPr>
        <p:blipFill>
          <a:blip r:embed="rId2" cstate="print"/>
          <a:srcRect/>
          <a:stretch>
            <a:fillRect/>
          </a:stretch>
        </p:blipFill>
        <p:spPr bwMode="auto">
          <a:xfrm>
            <a:off x="1496712" y="3619768"/>
            <a:ext cx="5611523" cy="2130959"/>
          </a:xfrm>
          <a:prstGeom prst="rect">
            <a:avLst/>
          </a:prstGeom>
          <a:ln>
            <a:noFill/>
          </a:ln>
          <a:effectLst>
            <a:softEdge rad="112500"/>
          </a:effectLst>
        </p:spPr>
      </p:pic>
      <p:sp>
        <p:nvSpPr>
          <p:cNvPr id="3" name="2 Marcador de contenido"/>
          <p:cNvSpPr>
            <a:spLocks noGrp="1"/>
          </p:cNvSpPr>
          <p:nvPr>
            <p:ph sz="quarter" idx="1"/>
          </p:nvPr>
        </p:nvSpPr>
        <p:spPr>
          <a:xfrm>
            <a:off x="457200" y="1125124"/>
            <a:ext cx="8229600" cy="4554173"/>
          </a:xfrm>
          <a:prstGeom prst="rect">
            <a:avLst/>
          </a:prstGeom>
          <a:noFill/>
        </p:spPr>
        <p:txBody>
          <a:bodyPr>
            <a:normAutofit/>
          </a:bodyPr>
          <a:lstStyle/>
          <a:p>
            <a:pPr algn="ctr">
              <a:buNone/>
            </a:pPr>
            <a:endParaRPr lang="es-MX" sz="1800" dirty="0">
              <a:latin typeface="Arial" pitchFamily="34" charset="0"/>
              <a:cs typeface="Arial" pitchFamily="34" charset="0"/>
            </a:endParaRPr>
          </a:p>
          <a:p>
            <a:pPr algn="ctr">
              <a:buNone/>
            </a:pPr>
            <a:r>
              <a:rPr lang="es-MX" sz="1800" b="1" dirty="0">
                <a:latin typeface="Arial" pitchFamily="34" charset="0"/>
                <a:cs typeface="Arial" pitchFamily="34" charset="0"/>
              </a:rPr>
              <a:t>Impulso sexual excesivo(adicción al sexo o hipersexualidad)</a:t>
            </a:r>
          </a:p>
          <a:p>
            <a:pPr>
              <a:buNone/>
            </a:pPr>
            <a:r>
              <a:rPr lang="es-MX" dirty="0" smtClean="0">
                <a:latin typeface="Arial" pitchFamily="34" charset="0"/>
                <a:cs typeface="Arial" pitchFamily="34" charset="0"/>
              </a:rPr>
              <a:t>la frecuencia como el deseo incontrolado de sexo o la experiencia individual</a:t>
            </a:r>
          </a:p>
          <a:p>
            <a:pPr>
              <a:buNone/>
            </a:pPr>
            <a:r>
              <a:rPr lang="es-MX" dirty="0" smtClean="0">
                <a:latin typeface="Arial" pitchFamily="34" charset="0"/>
                <a:cs typeface="Arial" pitchFamily="34" charset="0"/>
              </a:rPr>
              <a:t>como algo demasiado presente. </a:t>
            </a:r>
          </a:p>
          <a:p>
            <a:pPr>
              <a:buNone/>
            </a:pPr>
            <a:r>
              <a:rPr lang="es-MX" dirty="0" smtClean="0">
                <a:latin typeface="Arial" pitchFamily="34" charset="0"/>
                <a:cs typeface="Arial" pitchFamily="34" charset="0"/>
              </a:rPr>
              <a:t>Exacerbado y cada vez mayor por conseguir la satisfacción sexual.</a:t>
            </a:r>
          </a:p>
          <a:p>
            <a:pPr>
              <a:buNone/>
            </a:pPr>
            <a:endParaRPr lang="es-MX" sz="1350" dirty="0">
              <a:latin typeface="Arial" pitchFamily="34" charset="0"/>
              <a:cs typeface="Arial" pitchFamily="34" charset="0"/>
            </a:endParaRPr>
          </a:p>
        </p:txBody>
      </p:sp>
    </p:spTree>
    <p:extLst>
      <p:ext uri="{BB962C8B-B14F-4D97-AF65-F5344CB8AC3E}">
        <p14:creationId xmlns:p14="http://schemas.microsoft.com/office/powerpoint/2010/main" xmlns="" val="2796987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DISFUNCIONES SEXUALES"/>
          <p:cNvPicPr>
            <a:picLocks noChangeAspect="1" noChangeArrowheads="1"/>
          </p:cNvPicPr>
          <p:nvPr/>
        </p:nvPicPr>
        <p:blipFill>
          <a:blip r:embed="rId2" cstate="print"/>
          <a:srcRect/>
          <a:stretch>
            <a:fillRect/>
          </a:stretch>
        </p:blipFill>
        <p:spPr bwMode="auto">
          <a:xfrm>
            <a:off x="3413943" y="3211730"/>
            <a:ext cx="3550309" cy="2514802"/>
          </a:xfrm>
          <a:prstGeom prst="rect">
            <a:avLst/>
          </a:prstGeom>
          <a:ln>
            <a:noFill/>
          </a:ln>
          <a:effectLst>
            <a:softEdge rad="112500"/>
          </a:effectLst>
        </p:spPr>
      </p:pic>
      <p:sp>
        <p:nvSpPr>
          <p:cNvPr id="3" name="2 Marcador de contenido"/>
          <p:cNvSpPr>
            <a:spLocks noGrp="1"/>
          </p:cNvSpPr>
          <p:nvPr>
            <p:ph sz="quarter" idx="1"/>
          </p:nvPr>
        </p:nvSpPr>
        <p:spPr>
          <a:xfrm>
            <a:off x="212501" y="982819"/>
            <a:ext cx="8445695" cy="5017931"/>
          </a:xfrm>
          <a:prstGeom prst="rect">
            <a:avLst/>
          </a:prstGeom>
        </p:spPr>
        <p:txBody>
          <a:bodyPr>
            <a:normAutofit/>
          </a:bodyPr>
          <a:lstStyle/>
          <a:p>
            <a:pPr algn="ctr">
              <a:buNone/>
            </a:pPr>
            <a:r>
              <a:rPr lang="es-MX" sz="1950" b="1" dirty="0">
                <a:latin typeface="Arial" pitchFamily="34" charset="0"/>
                <a:cs typeface="Arial" pitchFamily="34" charset="0"/>
              </a:rPr>
              <a:t>Anorgasmia (disfunción orgásmica)</a:t>
            </a:r>
            <a:endParaRPr lang="es-MX" sz="1950" dirty="0">
              <a:latin typeface="Arial" pitchFamily="34" charset="0"/>
              <a:cs typeface="Arial" pitchFamily="34" charset="0"/>
            </a:endParaRPr>
          </a:p>
          <a:p>
            <a:pPr>
              <a:buNone/>
            </a:pPr>
            <a:endParaRPr lang="es-MX" sz="1425" dirty="0">
              <a:latin typeface="Arial" pitchFamily="34" charset="0"/>
              <a:cs typeface="Arial" pitchFamily="34" charset="0"/>
            </a:endParaRPr>
          </a:p>
          <a:p>
            <a:pPr>
              <a:buNone/>
            </a:pPr>
            <a:r>
              <a:rPr lang="es-MX" sz="1425" dirty="0">
                <a:latin typeface="Arial" pitchFamily="34" charset="0"/>
                <a:cs typeface="Arial" pitchFamily="34" charset="0"/>
              </a:rPr>
              <a:t>la dificultad de algunas personas  hora de alcanzar el orgasmo tras la fase normal de excitación.</a:t>
            </a:r>
          </a:p>
          <a:p>
            <a:pPr>
              <a:buNone/>
            </a:pPr>
            <a:r>
              <a:rPr lang="es-MX" sz="1425" dirty="0">
                <a:latin typeface="Arial" pitchFamily="34" charset="0"/>
                <a:cs typeface="Arial" pitchFamily="34" charset="0"/>
              </a:rPr>
              <a:t> es junto con la falta de deseo sexual. </a:t>
            </a:r>
          </a:p>
          <a:p>
            <a:pPr>
              <a:buFont typeface="Wingdings" pitchFamily="2" charset="2"/>
              <a:buChar char="v"/>
            </a:pPr>
            <a:endParaRPr lang="es-MX" sz="1425" dirty="0">
              <a:latin typeface="Arial" pitchFamily="34" charset="0"/>
              <a:cs typeface="Arial" pitchFamily="34" charset="0"/>
            </a:endParaRPr>
          </a:p>
          <a:p>
            <a:pPr>
              <a:buFont typeface="Wingdings" pitchFamily="2" charset="2"/>
              <a:buChar char="v"/>
            </a:pPr>
            <a:r>
              <a:rPr lang="es-MX" sz="1425" dirty="0">
                <a:latin typeface="Arial" pitchFamily="34" charset="0"/>
                <a:cs typeface="Arial" pitchFamily="34" charset="0"/>
              </a:rPr>
              <a:t>Primaria</a:t>
            </a:r>
          </a:p>
          <a:p>
            <a:pPr>
              <a:buFont typeface="Wingdings" pitchFamily="2" charset="2"/>
              <a:buChar char="v"/>
            </a:pPr>
            <a:r>
              <a:rPr lang="es-MX" sz="1425" dirty="0">
                <a:latin typeface="Arial" pitchFamily="34" charset="0"/>
                <a:cs typeface="Arial" pitchFamily="34" charset="0"/>
              </a:rPr>
              <a:t>Secundaria </a:t>
            </a:r>
          </a:p>
          <a:p>
            <a:pPr lvl="1">
              <a:buFont typeface="Wingdings" pitchFamily="2" charset="2"/>
              <a:buChar char="§"/>
            </a:pPr>
            <a:r>
              <a:rPr lang="es-MX" sz="1425" dirty="0">
                <a:latin typeface="Arial" pitchFamily="34" charset="0"/>
                <a:cs typeface="Arial" pitchFamily="34" charset="0"/>
              </a:rPr>
              <a:t>Relativa </a:t>
            </a:r>
          </a:p>
          <a:p>
            <a:pPr lvl="1">
              <a:buFont typeface="Wingdings" pitchFamily="2" charset="2"/>
              <a:buChar char="§"/>
            </a:pPr>
            <a:r>
              <a:rPr lang="es-MX" sz="1425" dirty="0">
                <a:latin typeface="Arial" pitchFamily="34" charset="0"/>
                <a:cs typeface="Arial" pitchFamily="34" charset="0"/>
              </a:rPr>
              <a:t>Situacional </a:t>
            </a:r>
          </a:p>
          <a:p>
            <a:pPr lvl="1">
              <a:buFont typeface="Wingdings" pitchFamily="2" charset="2"/>
              <a:buChar char="§"/>
            </a:pPr>
            <a:endParaRPr lang="es-MX" sz="1425" dirty="0">
              <a:latin typeface="Arial" pitchFamily="34" charset="0"/>
              <a:cs typeface="Arial" pitchFamily="34" charset="0"/>
            </a:endParaRPr>
          </a:p>
          <a:p>
            <a:pPr>
              <a:buNone/>
            </a:pPr>
            <a:endParaRPr lang="es-MX" sz="1425" dirty="0">
              <a:latin typeface="Arial" pitchFamily="34" charset="0"/>
              <a:cs typeface="Arial" pitchFamily="34" charset="0"/>
            </a:endParaRPr>
          </a:p>
        </p:txBody>
      </p:sp>
    </p:spTree>
    <p:extLst>
      <p:ext uri="{BB962C8B-B14F-4D97-AF65-F5344CB8AC3E}">
        <p14:creationId xmlns:p14="http://schemas.microsoft.com/office/powerpoint/2010/main" xmlns="" val="118515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50572" y="1572028"/>
            <a:ext cx="7907628" cy="3628622"/>
          </a:xfrm>
        </p:spPr>
        <p:txBody>
          <a:bodyPr/>
          <a:lstStyle/>
          <a:p>
            <a:pPr algn="ctr"/>
            <a:r>
              <a:rPr lang="es-MX" b="1" i="1" u="sng" dirty="0"/>
              <a:t>Modelo de Master y </a:t>
            </a:r>
            <a:r>
              <a:rPr lang="es-MX" b="1" i="1" u="sng" dirty="0" err="1"/>
              <a:t>Jhonson</a:t>
            </a:r>
            <a:r>
              <a:rPr lang="es-MX" b="1" i="1" u="sng" dirty="0"/>
              <a:t> (1966)</a:t>
            </a:r>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09105" y="2147508"/>
            <a:ext cx="4900774" cy="3094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131840" y="620688"/>
            <a:ext cx="2286203" cy="369332"/>
          </a:xfrm>
          <a:prstGeom prst="rect">
            <a:avLst/>
          </a:prstGeom>
          <a:noFill/>
        </p:spPr>
        <p:txBody>
          <a:bodyPr wrap="none" rtlCol="0">
            <a:spAutoFit/>
          </a:bodyPr>
          <a:lstStyle/>
          <a:p>
            <a:r>
              <a:rPr lang="es-MX" dirty="0" smtClean="0"/>
              <a:t>Respuesta sexual humana</a:t>
            </a:r>
            <a:endParaRPr lang="es-MX" dirty="0"/>
          </a:p>
        </p:txBody>
      </p:sp>
    </p:spTree>
    <p:extLst>
      <p:ext uri="{BB962C8B-B14F-4D97-AF65-F5344CB8AC3E}">
        <p14:creationId xmlns="" xmlns:p14="http://schemas.microsoft.com/office/powerpoint/2010/main" val="1197941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Resultado de imagen para aversion sexual"/>
          <p:cNvPicPr>
            <a:picLocks noChangeAspect="1" noChangeArrowheads="1"/>
          </p:cNvPicPr>
          <p:nvPr/>
        </p:nvPicPr>
        <p:blipFill>
          <a:blip r:embed="rId2" cstate="print"/>
          <a:srcRect/>
          <a:stretch>
            <a:fillRect/>
          </a:stretch>
        </p:blipFill>
        <p:spPr bwMode="auto">
          <a:xfrm>
            <a:off x="5002640" y="3653239"/>
            <a:ext cx="4071963" cy="2366830"/>
          </a:xfrm>
          <a:prstGeom prst="rect">
            <a:avLst/>
          </a:prstGeom>
          <a:ln>
            <a:noFill/>
          </a:ln>
          <a:effectLst>
            <a:softEdge rad="112500"/>
          </a:effectLst>
        </p:spPr>
      </p:pic>
      <p:sp>
        <p:nvSpPr>
          <p:cNvPr id="3" name="2 Marcador de contenido"/>
          <p:cNvSpPr>
            <a:spLocks noGrp="1"/>
          </p:cNvSpPr>
          <p:nvPr>
            <p:ph sz="quarter" idx="1"/>
          </p:nvPr>
        </p:nvSpPr>
        <p:spPr>
          <a:xfrm>
            <a:off x="307975" y="967845"/>
            <a:ext cx="8350221" cy="4931484"/>
          </a:xfrm>
          <a:prstGeom prst="rect">
            <a:avLst/>
          </a:prstGeom>
        </p:spPr>
        <p:txBody>
          <a:bodyPr>
            <a:normAutofit/>
          </a:bodyPr>
          <a:lstStyle/>
          <a:p>
            <a:pPr algn="ctr">
              <a:buNone/>
            </a:pPr>
            <a:r>
              <a:rPr lang="es-MX" sz="2100" b="1" dirty="0">
                <a:latin typeface="Arial" pitchFamily="34" charset="0"/>
                <a:cs typeface="Arial" pitchFamily="34" charset="0"/>
              </a:rPr>
              <a:t>Aversión sexual</a:t>
            </a:r>
            <a:r>
              <a:rPr lang="es-MX" sz="2100" dirty="0">
                <a:latin typeface="Arial" pitchFamily="34" charset="0"/>
                <a:cs typeface="Arial" pitchFamily="34" charset="0"/>
              </a:rPr>
              <a:t> </a:t>
            </a:r>
            <a:endParaRPr lang="es-MX" sz="1425" dirty="0">
              <a:latin typeface="Arial" pitchFamily="34" charset="0"/>
              <a:cs typeface="Arial" pitchFamily="34" charset="0"/>
            </a:endParaRPr>
          </a:p>
          <a:p>
            <a:pPr>
              <a:buNone/>
            </a:pPr>
            <a:r>
              <a:rPr lang="es-MX" sz="1350" dirty="0">
                <a:latin typeface="Arial" pitchFamily="34" charset="0"/>
                <a:cs typeface="Arial" pitchFamily="34" charset="0"/>
              </a:rPr>
              <a:t>Es una conducta persistente de miedo, asco, repulsión, ataques de </a:t>
            </a:r>
          </a:p>
          <a:p>
            <a:pPr>
              <a:buNone/>
            </a:pPr>
            <a:r>
              <a:rPr lang="es-MX" sz="1350" dirty="0">
                <a:latin typeface="Arial" pitchFamily="34" charset="0"/>
                <a:cs typeface="Arial" pitchFamily="34" charset="0"/>
              </a:rPr>
              <a:t>pánico, fobia, evasión, ansiedad, rechazo o disgusto de cualquier</a:t>
            </a:r>
          </a:p>
          <a:p>
            <a:pPr>
              <a:buNone/>
            </a:pPr>
            <a:r>
              <a:rPr lang="es-MX" sz="1350" dirty="0">
                <a:latin typeface="Arial" pitchFamily="34" charset="0"/>
                <a:cs typeface="Arial" pitchFamily="34" charset="0"/>
              </a:rPr>
              <a:t>conducta sexual.</a:t>
            </a:r>
          </a:p>
          <a:p>
            <a:pPr>
              <a:buNone/>
            </a:pPr>
            <a:endParaRPr lang="es-MX" sz="1350" dirty="0">
              <a:latin typeface="Arial" pitchFamily="34" charset="0"/>
              <a:cs typeface="Arial" pitchFamily="34" charset="0"/>
            </a:endParaRPr>
          </a:p>
          <a:p>
            <a:pPr>
              <a:buNone/>
            </a:pPr>
            <a:r>
              <a:rPr lang="es-MX" sz="1350" dirty="0">
                <a:latin typeface="Arial" pitchFamily="34" charset="0"/>
                <a:cs typeface="Arial" pitchFamily="34" charset="0"/>
              </a:rPr>
              <a:t>Causas</a:t>
            </a:r>
          </a:p>
          <a:p>
            <a:pPr>
              <a:buFont typeface="Wingdings" pitchFamily="2" charset="2"/>
              <a:buChar char="ü"/>
            </a:pPr>
            <a:r>
              <a:rPr lang="es-MX" sz="1350" dirty="0">
                <a:latin typeface="Arial" pitchFamily="34" charset="0"/>
                <a:cs typeface="Arial" pitchFamily="34" charset="0"/>
              </a:rPr>
              <a:t>Traumas sexuales como violación, incesto, o abuso sexual</a:t>
            </a:r>
          </a:p>
          <a:p>
            <a:pPr>
              <a:buFont typeface="Wingdings" pitchFamily="2" charset="2"/>
              <a:buChar char="ü"/>
            </a:pPr>
            <a:r>
              <a:rPr lang="es-MX" sz="1350" dirty="0">
                <a:latin typeface="Arial" pitchFamily="34" charset="0"/>
                <a:cs typeface="Arial" pitchFamily="34" charset="0"/>
              </a:rPr>
              <a:t>Ambiente familiar represivo</a:t>
            </a:r>
          </a:p>
          <a:p>
            <a:pPr>
              <a:buFont typeface="Wingdings" pitchFamily="2" charset="2"/>
              <a:buChar char="ü"/>
            </a:pPr>
            <a:r>
              <a:rPr lang="es-MX" sz="1350" dirty="0">
                <a:latin typeface="Arial" pitchFamily="34" charset="0"/>
                <a:cs typeface="Arial" pitchFamily="34" charset="0"/>
              </a:rPr>
              <a:t>Estilo de crianza restrictivo hacia el sexo</a:t>
            </a:r>
          </a:p>
          <a:p>
            <a:pPr>
              <a:buFont typeface="Wingdings" pitchFamily="2" charset="2"/>
              <a:buChar char="ü"/>
            </a:pPr>
            <a:r>
              <a:rPr lang="es-MX" sz="1350" dirty="0">
                <a:latin typeface="Arial" pitchFamily="34" charset="0"/>
                <a:cs typeface="Arial" pitchFamily="34" charset="0"/>
              </a:rPr>
              <a:t>Sentimientos de culpa, depresión, preocupación, o incertidumbre</a:t>
            </a:r>
          </a:p>
          <a:p>
            <a:pPr>
              <a:buFont typeface="Wingdings" pitchFamily="2" charset="2"/>
              <a:buChar char="ü"/>
            </a:pPr>
            <a:r>
              <a:rPr lang="es-MX" sz="1350" dirty="0">
                <a:latin typeface="Arial" pitchFamily="34" charset="0"/>
                <a:cs typeface="Arial" pitchFamily="34" charset="0"/>
              </a:rPr>
              <a:t>Conflictos con la pareja</a:t>
            </a:r>
          </a:p>
        </p:txBody>
      </p:sp>
      <p:sp>
        <p:nvSpPr>
          <p:cNvPr id="2050" name="AutoShape 2" descr="Resultado de imagen para aversion sexual"/>
          <p:cNvSpPr>
            <a:spLocks noChangeAspect="1" noChangeArrowheads="1"/>
          </p:cNvSpPr>
          <p:nvPr/>
        </p:nvSpPr>
        <p:spPr bwMode="auto">
          <a:xfrm>
            <a:off x="155575" y="748903"/>
            <a:ext cx="304800" cy="228601"/>
          </a:xfrm>
          <a:prstGeom prst="rect">
            <a:avLst/>
          </a:prstGeom>
          <a:noFill/>
        </p:spPr>
        <p:txBody>
          <a:bodyPr vert="horz" wrap="square" lIns="68580" tIns="34290" rIns="68580" bIns="34290" numCol="1" anchor="t" anchorCtr="0" compatLnSpc="1">
            <a:prstTxWarp prst="textNoShape">
              <a:avLst/>
            </a:prstTxWarp>
          </a:bodyPr>
          <a:lstStyle/>
          <a:p>
            <a:pPr defTabSz="342900"/>
            <a:endParaRPr lang="es-MX" sz="1350" dirty="0">
              <a:solidFill>
                <a:prstClr val="white"/>
              </a:solidFill>
            </a:endParaRPr>
          </a:p>
        </p:txBody>
      </p:sp>
    </p:spTree>
    <p:extLst>
      <p:ext uri="{BB962C8B-B14F-4D97-AF65-F5344CB8AC3E}">
        <p14:creationId xmlns:p14="http://schemas.microsoft.com/office/powerpoint/2010/main" xmlns="" val="723371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9093" y="924863"/>
            <a:ext cx="8377707" cy="5075887"/>
          </a:xfrm>
          <a:prstGeom prst="rect">
            <a:avLst/>
          </a:prstGeom>
        </p:spPr>
        <p:txBody>
          <a:bodyPr>
            <a:normAutofit/>
          </a:bodyPr>
          <a:lstStyle/>
          <a:p>
            <a:pPr algn="ctr">
              <a:buNone/>
            </a:pPr>
            <a:r>
              <a:rPr lang="es-MX" sz="2100" b="1" dirty="0">
                <a:latin typeface="Arial" pitchFamily="34" charset="0"/>
                <a:cs typeface="Arial" pitchFamily="34" charset="0"/>
              </a:rPr>
              <a:t>Dispareunia</a:t>
            </a:r>
            <a:endParaRPr lang="es-MX" sz="1350" b="1" dirty="0">
              <a:latin typeface="Arial" pitchFamily="34" charset="0"/>
              <a:cs typeface="Arial" pitchFamily="34" charset="0"/>
            </a:endParaRPr>
          </a:p>
          <a:p>
            <a:pPr>
              <a:buNone/>
            </a:pPr>
            <a:r>
              <a:rPr lang="es-MX" sz="1350" dirty="0">
                <a:latin typeface="Arial" pitchFamily="34" charset="0"/>
                <a:cs typeface="Arial" pitchFamily="34" charset="0"/>
              </a:rPr>
              <a:t>Dolor genital persistente o recurrente que se produce justo antes, durante o después del coito. </a:t>
            </a:r>
          </a:p>
          <a:p>
            <a:pPr>
              <a:buNone/>
            </a:pPr>
            <a:r>
              <a:rPr lang="es-MX" sz="1350" dirty="0">
                <a:latin typeface="Arial" pitchFamily="34" charset="0"/>
                <a:cs typeface="Arial" pitchFamily="34" charset="0"/>
              </a:rPr>
              <a:t>Causas :</a:t>
            </a:r>
          </a:p>
          <a:p>
            <a:pPr>
              <a:buFont typeface="Wingdings" pitchFamily="2" charset="2"/>
              <a:buChar char="§"/>
            </a:pPr>
            <a:r>
              <a:rPr lang="es-MX" sz="1350" dirty="0">
                <a:latin typeface="Arial" pitchFamily="34" charset="0"/>
                <a:cs typeface="Arial" pitchFamily="34" charset="0"/>
              </a:rPr>
              <a:t>Infecciones vaginales o resequedad vaginal</a:t>
            </a:r>
          </a:p>
          <a:p>
            <a:pPr>
              <a:buFont typeface="Wingdings" pitchFamily="2" charset="2"/>
              <a:buChar char="§"/>
            </a:pPr>
            <a:r>
              <a:rPr lang="es-MX" sz="1350" dirty="0">
                <a:latin typeface="Arial" pitchFamily="34" charset="0"/>
                <a:cs typeface="Arial" pitchFamily="34" charset="0"/>
              </a:rPr>
              <a:t>Lubricación insuficiente</a:t>
            </a:r>
          </a:p>
          <a:p>
            <a:pPr>
              <a:buFont typeface="Wingdings" pitchFamily="2" charset="2"/>
              <a:buChar char="§"/>
            </a:pPr>
            <a:r>
              <a:rPr lang="es-MX" sz="1350" dirty="0">
                <a:latin typeface="Arial" pitchFamily="34" charset="0"/>
                <a:cs typeface="Arial" pitchFamily="34" charset="0"/>
              </a:rPr>
              <a:t>Vaginitis (Inflamación en la vagina)</a:t>
            </a:r>
          </a:p>
          <a:p>
            <a:pPr>
              <a:buFont typeface="Wingdings" pitchFamily="2" charset="2"/>
              <a:buChar char="§"/>
            </a:pPr>
            <a:r>
              <a:rPr lang="es-MX" sz="1350" dirty="0">
                <a:latin typeface="Arial" pitchFamily="34" charset="0"/>
                <a:cs typeface="Arial" pitchFamily="34" charset="0"/>
              </a:rPr>
              <a:t>Cistitis (Infección en la vías urinarias inferiores)</a:t>
            </a:r>
          </a:p>
          <a:p>
            <a:pPr>
              <a:buFont typeface="Wingdings" pitchFamily="2" charset="2"/>
              <a:buChar char="§"/>
            </a:pPr>
            <a:r>
              <a:rPr lang="es-MX" sz="1350" dirty="0">
                <a:latin typeface="Arial" pitchFamily="34" charset="0"/>
                <a:cs typeface="Arial" pitchFamily="34" charset="0"/>
              </a:rPr>
              <a:t>Retroversión del útero</a:t>
            </a:r>
          </a:p>
          <a:p>
            <a:pPr>
              <a:buFont typeface="Wingdings" pitchFamily="2" charset="2"/>
              <a:buChar char="§"/>
            </a:pPr>
            <a:r>
              <a:rPr lang="es-MX" sz="1350" dirty="0">
                <a:latin typeface="Arial" pitchFamily="34" charset="0"/>
                <a:cs typeface="Arial" pitchFamily="34" charset="0"/>
              </a:rPr>
              <a:t>Menopausia</a:t>
            </a:r>
          </a:p>
          <a:p>
            <a:pPr>
              <a:buFont typeface="Wingdings" pitchFamily="2" charset="2"/>
              <a:buChar char="§"/>
            </a:pPr>
            <a:r>
              <a:rPr lang="es-MX" sz="1350" dirty="0">
                <a:latin typeface="Arial" pitchFamily="34" charset="0"/>
                <a:cs typeface="Arial" pitchFamily="34" charset="0"/>
              </a:rPr>
              <a:t>Prostatitis (Inflamación de la próstata)</a:t>
            </a:r>
          </a:p>
          <a:p>
            <a:pPr>
              <a:buFont typeface="Wingdings" pitchFamily="2" charset="2"/>
              <a:buChar char="§"/>
            </a:pPr>
            <a:r>
              <a:rPr lang="es-MX" sz="1350" dirty="0">
                <a:latin typeface="Arial" pitchFamily="34" charset="0"/>
                <a:cs typeface="Arial" pitchFamily="34" charset="0"/>
              </a:rPr>
              <a:t>Traumatismos en el pene</a:t>
            </a:r>
          </a:p>
          <a:p>
            <a:pPr>
              <a:buFont typeface="Wingdings" pitchFamily="2" charset="2"/>
              <a:buChar char="§"/>
            </a:pPr>
            <a:r>
              <a:rPr lang="es-MX" sz="1350" dirty="0">
                <a:latin typeface="Arial" pitchFamily="34" charset="0"/>
                <a:cs typeface="Arial" pitchFamily="34" charset="0"/>
              </a:rPr>
              <a:t>Herpes genital</a:t>
            </a:r>
          </a:p>
          <a:p>
            <a:pPr>
              <a:buFont typeface="Wingdings" pitchFamily="2" charset="2"/>
              <a:buChar char="§"/>
            </a:pPr>
            <a:r>
              <a:rPr lang="es-MX" sz="1350" dirty="0">
                <a:latin typeface="Arial" pitchFamily="34" charset="0"/>
                <a:cs typeface="Arial" pitchFamily="34" charset="0"/>
              </a:rPr>
              <a:t>Alergia al látex del condón</a:t>
            </a:r>
          </a:p>
          <a:p>
            <a:pPr>
              <a:buFont typeface="Wingdings" pitchFamily="2" charset="2"/>
              <a:buChar char="§"/>
            </a:pPr>
            <a:r>
              <a:rPr lang="es-MX" sz="1350" dirty="0">
                <a:latin typeface="Arial" pitchFamily="34" charset="0"/>
                <a:cs typeface="Arial" pitchFamily="34" charset="0"/>
              </a:rPr>
              <a:t>Relaciones sexuales demasiado pronto después de una cirugía o parto </a:t>
            </a:r>
          </a:p>
          <a:p>
            <a:pPr>
              <a:buFont typeface="Wingdings" pitchFamily="2" charset="2"/>
              <a:buChar char="§"/>
            </a:pPr>
            <a:r>
              <a:rPr lang="es-MX" sz="1350" dirty="0">
                <a:latin typeface="Arial" pitchFamily="34" charset="0"/>
                <a:cs typeface="Arial" pitchFamily="34" charset="0"/>
              </a:rPr>
              <a:t>Irritación genital</a:t>
            </a:r>
          </a:p>
        </p:txBody>
      </p:sp>
      <p:pic>
        <p:nvPicPr>
          <p:cNvPr id="4098" name="Picture 2" descr="Resultado de imagen para dispareunia"/>
          <p:cNvPicPr>
            <a:picLocks noChangeAspect="1" noChangeArrowheads="1"/>
          </p:cNvPicPr>
          <p:nvPr/>
        </p:nvPicPr>
        <p:blipFill>
          <a:blip r:embed="rId2" cstate="print"/>
          <a:srcRect/>
          <a:stretch>
            <a:fillRect/>
          </a:stretch>
        </p:blipFill>
        <p:spPr bwMode="auto">
          <a:xfrm>
            <a:off x="5715008" y="2250273"/>
            <a:ext cx="3261810" cy="2518190"/>
          </a:xfrm>
          <a:prstGeom prst="rect">
            <a:avLst/>
          </a:prstGeom>
          <a:ln>
            <a:noFill/>
          </a:ln>
          <a:effectLst>
            <a:softEdge rad="112500"/>
          </a:effectLst>
        </p:spPr>
      </p:pic>
    </p:spTree>
    <p:extLst>
      <p:ext uri="{BB962C8B-B14F-4D97-AF65-F5344CB8AC3E}">
        <p14:creationId xmlns:p14="http://schemas.microsoft.com/office/powerpoint/2010/main" xmlns="" val="254955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39552" y="1376772"/>
            <a:ext cx="8229600" cy="857250"/>
          </a:xfrm>
        </p:spPr>
        <p:txBody>
          <a:bodyPr>
            <a:normAutofit fontScale="90000"/>
          </a:bodyPr>
          <a:lstStyle/>
          <a:p>
            <a:r>
              <a:rPr lang="es-MX" b="1" dirty="0" smtClean="0"/>
              <a:t>Trastorno de la Excitación sexual (Disfunción eréctil o impotencia).</a:t>
            </a:r>
            <a:r>
              <a:rPr lang="es-MX" dirty="0" smtClean="0"/>
              <a:t/>
            </a:r>
            <a:br>
              <a:rPr lang="es-MX" dirty="0" smtClean="0"/>
            </a:br>
            <a:endParaRPr lang="es-MX" dirty="0"/>
          </a:p>
        </p:txBody>
      </p:sp>
      <p:sp>
        <p:nvSpPr>
          <p:cNvPr id="3" name="2 Marcador de contenido"/>
          <p:cNvSpPr>
            <a:spLocks noGrp="1"/>
          </p:cNvSpPr>
          <p:nvPr>
            <p:ph sz="quarter" idx="1"/>
          </p:nvPr>
        </p:nvSpPr>
        <p:spPr>
          <a:xfrm>
            <a:off x="467544" y="2456893"/>
            <a:ext cx="8229600" cy="3394472"/>
          </a:xfrm>
          <a:prstGeom prst="rect">
            <a:avLst/>
          </a:prstGeom>
        </p:spPr>
        <p:txBody>
          <a:bodyPr/>
          <a:lstStyle/>
          <a:p>
            <a:pPr marL="0" indent="0" algn="just">
              <a:buNone/>
            </a:pPr>
            <a:r>
              <a:rPr lang="es-MX" dirty="0" smtClean="0"/>
              <a:t>Incapacidad </a:t>
            </a:r>
            <a:r>
              <a:rPr lang="es-MX" dirty="0"/>
              <a:t>repetida de lograr o mantener una erección lo suficientemente firme como para tener una relación sexual satisfactoria, una eyaculación o </a:t>
            </a:r>
            <a:r>
              <a:rPr lang="es-MX" dirty="0" smtClean="0"/>
              <a:t>ambas.</a:t>
            </a:r>
            <a:endParaRPr lang="es-MX" dirty="0"/>
          </a:p>
        </p:txBody>
      </p:sp>
      <p:pic>
        <p:nvPicPr>
          <p:cNvPr id="6" name="5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08960" y="3666105"/>
            <a:ext cx="2808734" cy="1579913"/>
          </a:xfrm>
          <a:prstGeom prst="rect">
            <a:avLst/>
          </a:prstGeom>
        </p:spPr>
      </p:pic>
    </p:spTree>
    <p:extLst>
      <p:ext uri="{BB962C8B-B14F-4D97-AF65-F5344CB8AC3E}">
        <p14:creationId xmlns:p14="http://schemas.microsoft.com/office/powerpoint/2010/main" xmlns="" val="3244750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Trastorno del orgasmo (Eyaculación precoz).</a:t>
            </a:r>
          </a:p>
        </p:txBody>
      </p:sp>
      <p:sp>
        <p:nvSpPr>
          <p:cNvPr id="3" name="2 Marcador de contenido"/>
          <p:cNvSpPr>
            <a:spLocks noGrp="1"/>
          </p:cNvSpPr>
          <p:nvPr>
            <p:ph sz="quarter" idx="1"/>
          </p:nvPr>
        </p:nvSpPr>
        <p:spPr>
          <a:xfrm>
            <a:off x="418564" y="2356836"/>
            <a:ext cx="8229600" cy="3394472"/>
          </a:xfrm>
          <a:prstGeom prst="rect">
            <a:avLst/>
          </a:prstGeom>
        </p:spPr>
        <p:txBody>
          <a:bodyPr/>
          <a:lstStyle/>
          <a:p>
            <a:pPr algn="just"/>
            <a:r>
              <a:rPr lang="es-MX" dirty="0"/>
              <a:t>A</a:t>
            </a:r>
            <a:r>
              <a:rPr lang="es-MX" dirty="0" smtClean="0"/>
              <a:t>parición </a:t>
            </a:r>
            <a:r>
              <a:rPr lang="es-MX" dirty="0"/>
              <a:t>del orgasmo y la </a:t>
            </a:r>
            <a:r>
              <a:rPr lang="es-MX" dirty="0" smtClean="0"/>
              <a:t>eyaculación </a:t>
            </a:r>
            <a:r>
              <a:rPr lang="es-MX" dirty="0"/>
              <a:t>en respuesta a una estimulación sexual mínima antes, durante o poco tiempo después de la penetración </a:t>
            </a:r>
            <a:endParaRPr lang="es-MX" dirty="0" smtClean="0"/>
          </a:p>
          <a:p>
            <a:pPr marL="0" indent="0" algn="just">
              <a:buNone/>
            </a:pPr>
            <a:endParaRPr lang="es-MX" dirty="0"/>
          </a:p>
        </p:txBody>
      </p:sp>
      <p:pic>
        <p:nvPicPr>
          <p:cNvPr id="6" name="5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31840" y="3753037"/>
            <a:ext cx="2619375" cy="1307306"/>
          </a:xfrm>
          <a:prstGeom prst="rect">
            <a:avLst/>
          </a:prstGeom>
        </p:spPr>
      </p:pic>
    </p:spTree>
    <p:extLst>
      <p:ext uri="{BB962C8B-B14F-4D97-AF65-F5344CB8AC3E}">
        <p14:creationId xmlns:p14="http://schemas.microsoft.com/office/powerpoint/2010/main" xmlns="" val="1817549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Orgasmo inhibido (Eyaculación retardada).</a:t>
            </a:r>
          </a:p>
        </p:txBody>
      </p:sp>
      <p:sp>
        <p:nvSpPr>
          <p:cNvPr id="3" name="2 Marcador de contenido"/>
          <p:cNvSpPr>
            <a:spLocks noGrp="1"/>
          </p:cNvSpPr>
          <p:nvPr>
            <p:ph sz="quarter" idx="1"/>
          </p:nvPr>
        </p:nvSpPr>
        <p:spPr>
          <a:xfrm>
            <a:off x="467544" y="2294875"/>
            <a:ext cx="8229600" cy="3394472"/>
          </a:xfrm>
          <a:prstGeom prst="rect">
            <a:avLst/>
          </a:prstGeom>
        </p:spPr>
        <p:txBody>
          <a:bodyPr/>
          <a:lstStyle/>
          <a:p>
            <a:pPr lvl="0" algn="just"/>
            <a:r>
              <a:rPr lang="es-MX" dirty="0"/>
              <a:t>Es la eyaculación persistente o recurrente tardía en respuesta a una estimulación sexual.</a:t>
            </a:r>
          </a:p>
          <a:p>
            <a:pPr lvl="0" algn="just"/>
            <a:r>
              <a:rPr lang="es-MX" dirty="0"/>
              <a:t>En ocasiones se presenta con una pareja específica y con otra no.</a:t>
            </a:r>
          </a:p>
        </p:txBody>
      </p:sp>
      <p:pic>
        <p:nvPicPr>
          <p:cNvPr id="4" name="3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21934" y="4023066"/>
            <a:ext cx="2640935" cy="1317167"/>
          </a:xfrm>
          <a:prstGeom prst="rect">
            <a:avLst/>
          </a:prstGeom>
        </p:spPr>
      </p:pic>
    </p:spTree>
    <p:extLst>
      <p:ext uri="{BB962C8B-B14F-4D97-AF65-F5344CB8AC3E}">
        <p14:creationId xmlns:p14="http://schemas.microsoft.com/office/powerpoint/2010/main" xmlns="" val="2505697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14755"/>
            <a:ext cx="8229600" cy="4237118"/>
          </a:xfrm>
          <a:prstGeom prst="rect">
            <a:avLst/>
          </a:prstGeom>
        </p:spPr>
        <p:txBody>
          <a:bodyPr/>
          <a:lstStyle/>
          <a:p>
            <a:pPr algn="just"/>
            <a:r>
              <a:rPr lang="es-MX" b="1" dirty="0">
                <a:solidFill>
                  <a:srgbClr val="00B0F0"/>
                </a:solidFill>
                <a:latin typeface="Arial" pitchFamily="34" charset="0"/>
                <a:cs typeface="Arial" pitchFamily="34" charset="0"/>
              </a:rPr>
              <a:t>FACTORES QUE INFLUYEN EN LA RESPUESTA SEXUAL FEMENINA</a:t>
            </a:r>
          </a:p>
          <a:p>
            <a:pPr marL="0" indent="0" algn="just">
              <a:buNone/>
            </a:pPr>
            <a:r>
              <a:rPr lang="es-MX" b="1" dirty="0">
                <a:solidFill>
                  <a:srgbClr val="00B050"/>
                </a:solidFill>
                <a:latin typeface="Arial" pitchFamily="34" charset="0"/>
                <a:cs typeface="Arial" pitchFamily="34" charset="0"/>
              </a:rPr>
              <a:t>1. Factores biológicos</a:t>
            </a:r>
          </a:p>
          <a:p>
            <a:pPr marL="0" indent="0" algn="just">
              <a:buNone/>
            </a:pPr>
            <a:r>
              <a:rPr lang="es-MX" b="1" dirty="0">
                <a:latin typeface="Arial" pitchFamily="34" charset="0"/>
                <a:cs typeface="Arial" pitchFamily="34" charset="0"/>
              </a:rPr>
              <a:t>Las condiciones fisiológicas que interfieren con cualquiera de los mediadores de la respuesta sexual femenina pueden dar lugar a disfunción sexual.</a:t>
            </a:r>
          </a:p>
          <a:p>
            <a:pPr marL="0" indent="0" algn="just">
              <a:buNone/>
            </a:pPr>
            <a:r>
              <a:rPr lang="es-MX" b="1" dirty="0">
                <a:solidFill>
                  <a:srgbClr val="00B050"/>
                </a:solidFill>
                <a:latin typeface="Arial" pitchFamily="34" charset="0"/>
                <a:cs typeface="Arial" pitchFamily="34" charset="0"/>
              </a:rPr>
              <a:t>2.Factores psicosociales e interpersonales</a:t>
            </a:r>
          </a:p>
          <a:p>
            <a:pPr marL="0" indent="0">
              <a:buNone/>
            </a:pPr>
            <a:endParaRPr lang="es-MX" dirty="0"/>
          </a:p>
        </p:txBody>
      </p:sp>
      <p:pic>
        <p:nvPicPr>
          <p:cNvPr id="3074" name="Picture 2" descr="C:\Users\SASNG\Downloads\images (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51820" y="4725144"/>
            <a:ext cx="3240360" cy="16201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38559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68761"/>
            <a:ext cx="8229600" cy="4183112"/>
          </a:xfrm>
          <a:prstGeom prst="rect">
            <a:avLst/>
          </a:prstGeom>
        </p:spPr>
        <p:txBody>
          <a:bodyPr>
            <a:normAutofit fontScale="77500" lnSpcReduction="20000"/>
          </a:bodyPr>
          <a:lstStyle/>
          <a:p>
            <a:r>
              <a:rPr lang="es-MX" b="1" dirty="0">
                <a:solidFill>
                  <a:srgbClr val="00B0F0"/>
                </a:solidFill>
                <a:latin typeface="Arial" pitchFamily="34" charset="0"/>
                <a:cs typeface="Arial" pitchFamily="34" charset="0"/>
              </a:rPr>
              <a:t>CLASIFICACIÓN DE LAS DISFUNCIONES SEXUALES</a:t>
            </a:r>
          </a:p>
          <a:p>
            <a:pPr marL="0" indent="0">
              <a:buNone/>
            </a:pPr>
            <a:endParaRPr lang="es-MX" b="1" dirty="0">
              <a:solidFill>
                <a:srgbClr val="00B0F0"/>
              </a:solidFill>
              <a:latin typeface="Arial" pitchFamily="34" charset="0"/>
              <a:cs typeface="Arial" pitchFamily="34" charset="0"/>
            </a:endParaRPr>
          </a:p>
          <a:p>
            <a:pPr marL="385763" indent="-385763">
              <a:buAutoNum type="romanUcParenR"/>
            </a:pPr>
            <a:r>
              <a:rPr lang="es-MX" b="1" dirty="0">
                <a:latin typeface="Arial" pitchFamily="34" charset="0"/>
                <a:cs typeface="Arial" pitchFamily="34" charset="0"/>
              </a:rPr>
              <a:t>Trastornos del deseo sexual</a:t>
            </a:r>
          </a:p>
          <a:p>
            <a:pPr algn="just"/>
            <a:r>
              <a:rPr lang="es-MX" b="1" dirty="0">
                <a:latin typeface="Arial" pitchFamily="34" charset="0"/>
                <a:cs typeface="Arial" pitchFamily="34" charset="0"/>
              </a:rPr>
              <a:t>Deseo Sexual Inhibido (DSI): </a:t>
            </a:r>
            <a:r>
              <a:rPr lang="es-MX" dirty="0">
                <a:latin typeface="Arial" pitchFamily="34" charset="0"/>
                <a:cs typeface="Arial" pitchFamily="34" charset="0"/>
              </a:rPr>
              <a:t>Es la inhibición persistente y profunda del deseo sexual, siendo la libido anormalmente baja.</a:t>
            </a:r>
          </a:p>
          <a:p>
            <a:pPr algn="just"/>
            <a:r>
              <a:rPr lang="es-MX" b="1" dirty="0">
                <a:latin typeface="Arial" pitchFamily="34" charset="0"/>
                <a:cs typeface="Arial" pitchFamily="34" charset="0"/>
              </a:rPr>
              <a:t>Deseo Sexual </a:t>
            </a:r>
            <a:r>
              <a:rPr lang="es-MX" b="1" dirty="0" err="1">
                <a:latin typeface="Arial" pitchFamily="34" charset="0"/>
                <a:cs typeface="Arial" pitchFamily="34" charset="0"/>
              </a:rPr>
              <a:t>Hipoactivo</a:t>
            </a:r>
            <a:r>
              <a:rPr lang="es-MX" b="1" dirty="0">
                <a:latin typeface="Arial" pitchFamily="34" charset="0"/>
                <a:cs typeface="Arial" pitchFamily="34" charset="0"/>
              </a:rPr>
              <a:t> (DSH): </a:t>
            </a:r>
            <a:r>
              <a:rPr lang="es-MX" dirty="0">
                <a:latin typeface="Arial" pitchFamily="34" charset="0"/>
                <a:cs typeface="Arial" pitchFamily="34" charset="0"/>
              </a:rPr>
              <a:t>Disminución o ausencia de fantasías eróticas y deseos de actividad sexual en forma persistente o recurrente.</a:t>
            </a:r>
          </a:p>
          <a:p>
            <a:pPr algn="just"/>
            <a:r>
              <a:rPr lang="es-MX" b="1" dirty="0">
                <a:latin typeface="Arial" pitchFamily="34" charset="0"/>
                <a:cs typeface="Arial" pitchFamily="34" charset="0"/>
              </a:rPr>
              <a:t>Deseo Sexual Hiperactivo: </a:t>
            </a:r>
            <a:r>
              <a:rPr lang="es-MX" dirty="0">
                <a:latin typeface="Arial" pitchFamily="34" charset="0"/>
                <a:cs typeface="Arial" pitchFamily="34" charset="0"/>
              </a:rPr>
              <a:t>Deseo casi constante de practicar alguna actividad sexual que interfiere con las actividades cotidianas de la mujer.</a:t>
            </a:r>
          </a:p>
          <a:p>
            <a:pPr algn="just"/>
            <a:r>
              <a:rPr lang="es-MX" b="1" dirty="0">
                <a:latin typeface="Arial" pitchFamily="34" charset="0"/>
                <a:cs typeface="Arial" pitchFamily="34" charset="0"/>
              </a:rPr>
              <a:t>Aversión al sexo: </a:t>
            </a:r>
            <a:r>
              <a:rPr lang="es-MX" dirty="0">
                <a:latin typeface="Arial" pitchFamily="34" charset="0"/>
                <a:cs typeface="Arial" pitchFamily="34" charset="0"/>
              </a:rPr>
              <a:t>Es el miedo persistente, excesivo e</a:t>
            </a:r>
          </a:p>
          <a:p>
            <a:pPr algn="just"/>
            <a:r>
              <a:rPr lang="es-MX" dirty="0">
                <a:latin typeface="Arial" pitchFamily="34" charset="0"/>
                <a:cs typeface="Arial" pitchFamily="34" charset="0"/>
              </a:rPr>
              <a:t>irracional y deseo compulsivo de evitar sensaciones y/o experiencias sexuales.</a:t>
            </a:r>
          </a:p>
        </p:txBody>
      </p:sp>
    </p:spTree>
    <p:extLst>
      <p:ext uri="{BB962C8B-B14F-4D97-AF65-F5344CB8AC3E}">
        <p14:creationId xmlns:p14="http://schemas.microsoft.com/office/powerpoint/2010/main" xmlns="" val="12157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68761"/>
            <a:ext cx="8229600" cy="4183112"/>
          </a:xfrm>
          <a:prstGeom prst="rect">
            <a:avLst/>
          </a:prstGeom>
        </p:spPr>
        <p:txBody>
          <a:bodyPr>
            <a:normAutofit fontScale="77500" lnSpcReduction="20000"/>
          </a:bodyPr>
          <a:lstStyle/>
          <a:p>
            <a:pPr marL="0" indent="0" algn="ctr">
              <a:buNone/>
            </a:pPr>
            <a:r>
              <a:rPr lang="es-MX" sz="2100" b="1" i="1" u="sng" dirty="0">
                <a:latin typeface="Arial" pitchFamily="34" charset="0"/>
                <a:cs typeface="Arial" pitchFamily="34" charset="0"/>
              </a:rPr>
              <a:t>PREVENCIÓN</a:t>
            </a:r>
          </a:p>
          <a:p>
            <a:pPr marL="0" indent="0" algn="ctr">
              <a:buNone/>
            </a:pPr>
            <a:endParaRPr lang="es-MX" sz="2100" b="1" i="1" u="sng" dirty="0">
              <a:latin typeface="Arial" pitchFamily="34" charset="0"/>
              <a:cs typeface="Arial" pitchFamily="34" charset="0"/>
            </a:endParaRPr>
          </a:p>
          <a:p>
            <a:r>
              <a:rPr lang="es-MX" dirty="0">
                <a:latin typeface="Arial" pitchFamily="34" charset="0"/>
                <a:cs typeface="Arial" pitchFamily="34" charset="0"/>
              </a:rPr>
              <a:t>Compartir tiempo no sexual con la pareja.</a:t>
            </a:r>
          </a:p>
          <a:p>
            <a:endParaRPr lang="es-MX" dirty="0">
              <a:latin typeface="Arial" pitchFamily="34" charset="0"/>
              <a:cs typeface="Arial" pitchFamily="34" charset="0"/>
            </a:endParaRPr>
          </a:p>
          <a:p>
            <a:r>
              <a:rPr lang="es-MX" dirty="0">
                <a:latin typeface="Arial" pitchFamily="34" charset="0"/>
                <a:cs typeface="Arial" pitchFamily="34" charset="0"/>
              </a:rPr>
              <a:t>Fomentar la comunicación con </a:t>
            </a:r>
            <a:r>
              <a:rPr lang="es-MX">
                <a:latin typeface="Arial" pitchFamily="34" charset="0"/>
                <a:cs typeface="Arial" pitchFamily="34" charset="0"/>
              </a:rPr>
              <a:t>la pareja</a:t>
            </a:r>
          </a:p>
          <a:p>
            <a:endParaRPr lang="es-MX" dirty="0">
              <a:latin typeface="Arial" pitchFamily="34" charset="0"/>
              <a:cs typeface="Arial" pitchFamily="34" charset="0"/>
            </a:endParaRPr>
          </a:p>
          <a:p>
            <a:pPr algn="just"/>
            <a:r>
              <a:rPr lang="es-MX" b="1" dirty="0"/>
              <a:t>Dejar de fumar</a:t>
            </a:r>
            <a:r>
              <a:rPr lang="es-MX" dirty="0"/>
              <a:t>: El tabaco dificulta la circulación sanguínea, por lo que el pene recibe un riego menor.</a:t>
            </a:r>
          </a:p>
          <a:p>
            <a:pPr marL="0" indent="0" algn="just">
              <a:buNone/>
            </a:pPr>
            <a:endParaRPr lang="es-MX" dirty="0"/>
          </a:p>
          <a:p>
            <a:pPr algn="just"/>
            <a:r>
              <a:rPr lang="es-MX" b="1" dirty="0"/>
              <a:t>Descansar: </a:t>
            </a:r>
            <a:r>
              <a:rPr lang="es-MX" dirty="0"/>
              <a:t>La falta de horas de sueño, el estrés y una actividad excesiva, pueden bajar la libido y llegar a causar disfunción eréctil</a:t>
            </a:r>
            <a:r>
              <a:rPr lang="es-MX" dirty="0" smtClean="0"/>
              <a:t>.</a:t>
            </a:r>
          </a:p>
          <a:p>
            <a:pPr algn="just"/>
            <a:endParaRPr lang="es-MX" dirty="0"/>
          </a:p>
          <a:p>
            <a:r>
              <a:rPr lang="es-MX" b="1" dirty="0"/>
              <a:t>Realizar ejercicio</a:t>
            </a:r>
            <a:endParaRPr lang="es-MX" dirty="0"/>
          </a:p>
          <a:p>
            <a:endParaRPr lang="es-MX" dirty="0"/>
          </a:p>
        </p:txBody>
      </p:sp>
    </p:spTree>
    <p:extLst>
      <p:ext uri="{BB962C8B-B14F-4D97-AF65-F5344CB8AC3E}">
        <p14:creationId xmlns:p14="http://schemas.microsoft.com/office/powerpoint/2010/main" xmlns="" val="4058245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Modelo de Kaplan</a:t>
            </a:r>
            <a:endParaRPr lang="es-MX" dirty="0"/>
          </a:p>
        </p:txBody>
      </p:sp>
      <p:graphicFrame>
        <p:nvGraphicFramePr>
          <p:cNvPr id="4" name="Diagrama 3"/>
          <p:cNvGraphicFramePr/>
          <p:nvPr>
            <p:extLst/>
          </p:nvPr>
        </p:nvGraphicFramePr>
        <p:xfrm>
          <a:off x="411891" y="1588530"/>
          <a:ext cx="822548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38280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EXITACION </a:t>
            </a:r>
            <a:endParaRPr lang="es-MX" dirty="0"/>
          </a:p>
        </p:txBody>
      </p:sp>
      <p:sp>
        <p:nvSpPr>
          <p:cNvPr id="3" name="Marcador de contenido 2"/>
          <p:cNvSpPr>
            <a:spLocks noGrp="1"/>
          </p:cNvSpPr>
          <p:nvPr>
            <p:ph sz="quarter" idx="1"/>
          </p:nvPr>
        </p:nvSpPr>
        <p:spPr>
          <a:xfrm>
            <a:off x="628650" y="2226469"/>
            <a:ext cx="7886700" cy="3263504"/>
          </a:xfrm>
          <a:prstGeom prst="rect">
            <a:avLst/>
          </a:prstGeom>
        </p:spPr>
        <p:txBody>
          <a:bodyPr>
            <a:normAutofit fontScale="92500"/>
          </a:bodyPr>
          <a:lstStyle/>
          <a:p>
            <a:r>
              <a:rPr lang="es-MX" dirty="0" smtClean="0"/>
              <a:t>Cuando un estimulo resulta efectivo para iniciar la RS</a:t>
            </a:r>
          </a:p>
          <a:p>
            <a:r>
              <a:rPr lang="es-MX" dirty="0" smtClean="0"/>
              <a:t>Genitales aumentan su tamaño: labios menores,  clítoris y el pene </a:t>
            </a:r>
          </a:p>
          <a:p>
            <a:r>
              <a:rPr lang="es-MX" dirty="0" smtClean="0"/>
              <a:t>Lubricación vaginal</a:t>
            </a:r>
          </a:p>
          <a:p>
            <a:r>
              <a:rPr lang="es-MX" dirty="0" smtClean="0"/>
              <a:t>Erección del pene</a:t>
            </a:r>
          </a:p>
          <a:p>
            <a:r>
              <a:rPr lang="es-MX" dirty="0" smtClean="0"/>
              <a:t>Enrojecimiento </a:t>
            </a:r>
          </a:p>
          <a:p>
            <a:r>
              <a:rPr lang="es-MX" dirty="0" smtClean="0"/>
              <a:t>Pezones se </a:t>
            </a:r>
            <a:r>
              <a:rPr lang="es-MX" dirty="0" err="1" smtClean="0"/>
              <a:t>erectan</a:t>
            </a:r>
            <a:r>
              <a:rPr lang="es-MX" dirty="0" smtClean="0"/>
              <a:t> y la aureola aumenta su tamaño</a:t>
            </a:r>
          </a:p>
          <a:p>
            <a:r>
              <a:rPr lang="es-MX" dirty="0" smtClean="0"/>
              <a:t>Aumenta el rito cardiaco y la respiración </a:t>
            </a:r>
          </a:p>
        </p:txBody>
      </p:sp>
    </p:spTree>
    <p:extLst>
      <p:ext uri="{BB962C8B-B14F-4D97-AF65-F5344CB8AC3E}">
        <p14:creationId xmlns="" xmlns:p14="http://schemas.microsoft.com/office/powerpoint/2010/main" val="3875456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a:t>
            </a:r>
            <a:r>
              <a:rPr lang="es-MX" dirty="0" smtClean="0"/>
              <a:t>rgasmo</a:t>
            </a:r>
            <a:endParaRPr lang="es-MX" dirty="0"/>
          </a:p>
        </p:txBody>
      </p:sp>
      <p:sp>
        <p:nvSpPr>
          <p:cNvPr id="3" name="Marcador de contenido 2"/>
          <p:cNvSpPr>
            <a:spLocks noGrp="1"/>
          </p:cNvSpPr>
          <p:nvPr>
            <p:ph sz="quarter" idx="1"/>
          </p:nvPr>
        </p:nvSpPr>
        <p:spPr>
          <a:xfrm>
            <a:off x="628650" y="2226469"/>
            <a:ext cx="7886700" cy="3263504"/>
          </a:xfrm>
          <a:prstGeom prst="rect">
            <a:avLst/>
          </a:prstGeom>
        </p:spPr>
        <p:txBody>
          <a:bodyPr/>
          <a:lstStyle/>
          <a:p>
            <a:pPr marL="0" indent="0">
              <a:buNone/>
            </a:pPr>
            <a:r>
              <a:rPr lang="es-MX" dirty="0" smtClean="0"/>
              <a:t>Se caracteriza por:</a:t>
            </a:r>
          </a:p>
          <a:p>
            <a:pPr marL="0" indent="0">
              <a:buNone/>
            </a:pPr>
            <a:endParaRPr lang="es-MX" dirty="0" smtClean="0"/>
          </a:p>
          <a:p>
            <a:pPr>
              <a:buFont typeface="Wingdings" panose="05000000000000000000" pitchFamily="2" charset="2"/>
              <a:buChar char="v"/>
            </a:pPr>
            <a:r>
              <a:rPr lang="es-MX" dirty="0" smtClean="0"/>
              <a:t>Las contracciones musculares involuntarias</a:t>
            </a:r>
          </a:p>
          <a:p>
            <a:pPr>
              <a:buFont typeface="Wingdings" panose="05000000000000000000" pitchFamily="2" charset="2"/>
              <a:buChar char="v"/>
            </a:pPr>
            <a:endParaRPr lang="es-MX" dirty="0"/>
          </a:p>
          <a:p>
            <a:pPr>
              <a:buFont typeface="Wingdings" panose="05000000000000000000" pitchFamily="2" charset="2"/>
              <a:buChar char="v"/>
            </a:pPr>
            <a:r>
              <a:rPr lang="es-MX" dirty="0" smtClean="0"/>
              <a:t>Sensación de placer</a:t>
            </a:r>
            <a:endParaRPr lang="es-MX" dirty="0"/>
          </a:p>
        </p:txBody>
      </p:sp>
    </p:spTree>
    <p:extLst>
      <p:ext uri="{BB962C8B-B14F-4D97-AF65-F5344CB8AC3E}">
        <p14:creationId xmlns="" xmlns:p14="http://schemas.microsoft.com/office/powerpoint/2010/main" val="3357870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Resolución </a:t>
            </a:r>
            <a:endParaRPr lang="es-MX" dirty="0"/>
          </a:p>
        </p:txBody>
      </p:sp>
      <p:sp>
        <p:nvSpPr>
          <p:cNvPr id="3" name="Marcador de contenido 2"/>
          <p:cNvSpPr>
            <a:spLocks noGrp="1"/>
          </p:cNvSpPr>
          <p:nvPr>
            <p:ph sz="quarter" idx="1"/>
          </p:nvPr>
        </p:nvSpPr>
        <p:spPr>
          <a:xfrm>
            <a:off x="628650" y="2226469"/>
            <a:ext cx="7886700" cy="3263504"/>
          </a:xfrm>
          <a:prstGeom prst="rect">
            <a:avLst/>
          </a:prstGeom>
        </p:spPr>
        <p:txBody>
          <a:bodyPr/>
          <a:lstStyle/>
          <a:p>
            <a:r>
              <a:rPr lang="es-MX" dirty="0" smtClean="0"/>
              <a:t>Todo regresa a su estado original </a:t>
            </a:r>
          </a:p>
          <a:p>
            <a:endParaRPr lang="es-MX" dirty="0"/>
          </a:p>
          <a:p>
            <a:r>
              <a:rPr lang="es-MX" dirty="0" smtClean="0"/>
              <a:t>Se experimenta un estado de tranquilidad y satisfacción </a:t>
            </a:r>
            <a:endParaRPr lang="es-MX" dirty="0"/>
          </a:p>
        </p:txBody>
      </p:sp>
    </p:spTree>
    <p:extLst>
      <p:ext uri="{BB962C8B-B14F-4D97-AF65-F5344CB8AC3E}">
        <p14:creationId xmlns="" xmlns:p14="http://schemas.microsoft.com/office/powerpoint/2010/main" val="908444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disfunciones sexuales </a:t>
            </a:r>
            <a:endParaRPr lang="es-MX" dirty="0"/>
          </a:p>
        </p:txBody>
      </p:sp>
      <p:sp>
        <p:nvSpPr>
          <p:cNvPr id="3" name="Marcador de contenido 2"/>
          <p:cNvSpPr>
            <a:spLocks noGrp="1"/>
          </p:cNvSpPr>
          <p:nvPr>
            <p:ph sz="quarter" idx="1"/>
          </p:nvPr>
        </p:nvSpPr>
        <p:spPr>
          <a:xfrm>
            <a:off x="770753" y="2161435"/>
            <a:ext cx="7886700" cy="3263504"/>
          </a:xfrm>
          <a:prstGeom prst="rect">
            <a:avLst/>
          </a:prstGeom>
        </p:spPr>
        <p:txBody>
          <a:bodyPr/>
          <a:lstStyle/>
          <a:p>
            <a:r>
              <a:rPr lang="es-MX" dirty="0" smtClean="0"/>
              <a:t>Son problemas en  las etapas respuesta sexual humana que usualmente impiden el desarrollo de una vida erótica plena, afectan la autoestima del individuo y su relación de pareja.</a:t>
            </a:r>
            <a:endParaRPr lang="es-MX" dirty="0"/>
          </a:p>
        </p:txBody>
      </p:sp>
      <p:pic>
        <p:nvPicPr>
          <p:cNvPr id="6146" name="Picture 2" descr="https://encrypted-tbn0.gstatic.com/images?q=tbn:ANd9GcQNKpnpOibJ2l5Dgf7kGWA7W_8GEXqAbirlCTxhq6iqN4nQ3NLqKw"/>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06247" y="3600452"/>
            <a:ext cx="2259656" cy="169474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22438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9240" y="857250"/>
            <a:ext cx="7773338" cy="1197133"/>
          </a:xfrm>
        </p:spPr>
        <p:txBody>
          <a:bodyPr/>
          <a:lstStyle/>
          <a:p>
            <a:r>
              <a:rPr lang="es-MX" dirty="0"/>
              <a:t>¿</a:t>
            </a:r>
            <a:r>
              <a:rPr lang="es-MX" dirty="0" smtClean="0"/>
              <a:t>Que son?</a:t>
            </a:r>
            <a:endParaRPr lang="es-MX" dirty="0"/>
          </a:p>
        </p:txBody>
      </p:sp>
      <p:sp>
        <p:nvSpPr>
          <p:cNvPr id="3" name="Marcador de contenido 2"/>
          <p:cNvSpPr>
            <a:spLocks noGrp="1"/>
          </p:cNvSpPr>
          <p:nvPr>
            <p:ph sz="quarter" idx="1"/>
          </p:nvPr>
        </p:nvSpPr>
        <p:spPr>
          <a:xfrm>
            <a:off x="2601536" y="2071537"/>
            <a:ext cx="3560579" cy="2568080"/>
          </a:xfrm>
        </p:spPr>
        <p:txBody>
          <a:bodyPr>
            <a:normAutofit/>
          </a:bodyPr>
          <a:lstStyle/>
          <a:p>
            <a:pPr marL="0" indent="0">
              <a:buNone/>
            </a:pPr>
            <a:r>
              <a:rPr lang="es-MX" sz="2100" cap="none" dirty="0">
                <a:latin typeface="Arial" panose="020B0604020202020204" pitchFamily="34" charset="0"/>
                <a:cs typeface="Arial" panose="020B0604020202020204" pitchFamily="34" charset="0"/>
              </a:rPr>
              <a:t>Es el deterioro  persistente de los patrones normales(no alterados) de interés y de respuesta sexuales.</a:t>
            </a:r>
          </a:p>
          <a:p>
            <a:pPr marL="0" indent="0" algn="r">
              <a:buNone/>
            </a:pPr>
            <a:r>
              <a:rPr lang="es-MX" sz="2100" cap="none" dirty="0">
                <a:latin typeface="Arial" panose="020B0604020202020204" pitchFamily="34" charset="0"/>
                <a:cs typeface="Arial" panose="020B0604020202020204" pitchFamily="34" charset="0"/>
              </a:rPr>
              <a:t>Hawton</a:t>
            </a:r>
          </a:p>
        </p:txBody>
      </p:sp>
      <p:pic>
        <p:nvPicPr>
          <p:cNvPr id="6" name="Imagen 5"/>
          <p:cNvPicPr>
            <a:picLocks noChangeAspect="1"/>
          </p:cNvPicPr>
          <p:nvPr/>
        </p:nvPicPr>
        <p:blipFill>
          <a:blip r:embed="rId2" cstate="print"/>
          <a:stretch>
            <a:fillRect/>
          </a:stretch>
        </p:blipFill>
        <p:spPr>
          <a:xfrm>
            <a:off x="176258" y="2919262"/>
            <a:ext cx="2726861" cy="2797523"/>
          </a:xfrm>
          <a:prstGeom prst="ellipse">
            <a:avLst/>
          </a:prstGeom>
          <a:ln>
            <a:noFill/>
          </a:ln>
          <a:effectLst>
            <a:softEdge rad="112500"/>
          </a:effectLst>
        </p:spPr>
      </p:pic>
      <p:sp>
        <p:nvSpPr>
          <p:cNvPr id="7" name="CuadroTexto 6"/>
          <p:cNvSpPr txBox="1"/>
          <p:nvPr/>
        </p:nvSpPr>
        <p:spPr>
          <a:xfrm>
            <a:off x="4552299" y="4816539"/>
            <a:ext cx="3580279" cy="923330"/>
          </a:xfrm>
          <a:prstGeom prst="rect">
            <a:avLst/>
          </a:prstGeom>
          <a:noFill/>
        </p:spPr>
        <p:txBody>
          <a:bodyPr wrap="square" rtlCol="0">
            <a:spAutoFit/>
          </a:bodyPr>
          <a:lstStyle/>
          <a:p>
            <a:pPr algn="just" defTabSz="342900"/>
            <a:r>
              <a:rPr lang="es-MX" sz="1350" dirty="0">
                <a:solidFill>
                  <a:prstClr val="white"/>
                </a:solidFill>
              </a:rPr>
              <a:t>Los criterios de normalidad sexual son la expresión de las ideologías sexuales prevalecientes en el grupo social (Reiss, 19986 p. 123)</a:t>
            </a:r>
          </a:p>
        </p:txBody>
      </p:sp>
    </p:spTree>
    <p:extLst>
      <p:ext uri="{BB962C8B-B14F-4D97-AF65-F5344CB8AC3E}">
        <p14:creationId xmlns="" xmlns:p14="http://schemas.microsoft.com/office/powerpoint/2010/main" val="687361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
            <p:extLst/>
          </p:nvPr>
        </p:nvGraphicFramePr>
        <p:xfrm>
          <a:off x="685800" y="1230406"/>
          <a:ext cx="7772400" cy="3970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4387104" y="3711388"/>
            <a:ext cx="756397" cy="300082"/>
          </a:xfrm>
          <a:prstGeom prst="rect">
            <a:avLst/>
          </a:prstGeom>
          <a:noFill/>
        </p:spPr>
        <p:txBody>
          <a:bodyPr wrap="square" rtlCol="0">
            <a:spAutoFit/>
          </a:bodyPr>
          <a:lstStyle/>
          <a:p>
            <a:pPr defTabSz="342900"/>
            <a:r>
              <a:rPr lang="es-MX" sz="1350" dirty="0">
                <a:solidFill>
                  <a:prstClr val="white"/>
                </a:solidFill>
              </a:rPr>
              <a:t>de</a:t>
            </a:r>
          </a:p>
        </p:txBody>
      </p:sp>
      <p:sp>
        <p:nvSpPr>
          <p:cNvPr id="6" name="CuadroTexto 5"/>
          <p:cNvSpPr txBox="1"/>
          <p:nvPr/>
        </p:nvSpPr>
        <p:spPr>
          <a:xfrm>
            <a:off x="4706601" y="2005674"/>
            <a:ext cx="378199" cy="507831"/>
          </a:xfrm>
          <a:prstGeom prst="rect">
            <a:avLst/>
          </a:prstGeom>
          <a:noFill/>
        </p:spPr>
        <p:txBody>
          <a:bodyPr wrap="square" rtlCol="0">
            <a:spAutoFit/>
          </a:bodyPr>
          <a:lstStyle/>
          <a:p>
            <a:pPr defTabSz="342900"/>
            <a:r>
              <a:rPr lang="es-MX" sz="1350" dirty="0">
                <a:solidFill>
                  <a:prstClr val="white"/>
                </a:solidFill>
              </a:rPr>
              <a:t>son</a:t>
            </a:r>
          </a:p>
        </p:txBody>
      </p:sp>
    </p:spTree>
    <p:extLst>
      <p:ext uri="{BB962C8B-B14F-4D97-AF65-F5344CB8AC3E}">
        <p14:creationId xmlns="" xmlns:p14="http://schemas.microsoft.com/office/powerpoint/2010/main" val="31208249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TotalTime>
  <Words>985</Words>
  <Application>Microsoft Office PowerPoint</Application>
  <PresentationFormat>Presentación en pantalla (4:3)</PresentationFormat>
  <Paragraphs>161</Paragraphs>
  <Slides>27</Slides>
  <Notes>0</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Equidad</vt:lpstr>
      <vt:lpstr>Tema 5 Las principales difusiones sexuales</vt:lpstr>
      <vt:lpstr>Diapositiva 2</vt:lpstr>
      <vt:lpstr>Modelo de Kaplan</vt:lpstr>
      <vt:lpstr>EXITACION </vt:lpstr>
      <vt:lpstr>Orgasmo</vt:lpstr>
      <vt:lpstr>Resolución </vt:lpstr>
      <vt:lpstr>Las disfunciones sexuales </vt:lpstr>
      <vt:lpstr>¿Que son?</vt:lpstr>
      <vt:lpstr>Diapositiva 9</vt:lpstr>
      <vt:lpstr>Diapositiva 10</vt:lpstr>
      <vt:lpstr>CAUSAS PSICOLOGICAS</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Trastorno de la Excitación sexual (Disfunción eréctil o impotencia). </vt:lpstr>
      <vt:lpstr>Trastorno del orgasmo (Eyaculación precoz).</vt:lpstr>
      <vt:lpstr>Orgasmo inhibido (Eyaculación retardada).</vt:lpstr>
      <vt:lpstr>Diapositiva 25</vt:lpstr>
      <vt:lpstr>Diapositiva 26</vt:lpstr>
      <vt:lpstr>Diapositiva 27</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5 Las principales difusiones sexuales</dc:title>
  <dc:creator>usuario</dc:creator>
  <cp:lastModifiedBy>usuario</cp:lastModifiedBy>
  <cp:revision>5</cp:revision>
  <dcterms:created xsi:type="dcterms:W3CDTF">2016-09-20T17:40:12Z</dcterms:created>
  <dcterms:modified xsi:type="dcterms:W3CDTF">2016-09-20T17:57:21Z</dcterms:modified>
</cp:coreProperties>
</file>