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CA5D6D-48C3-4236-86AE-05FE29088FFD}" type="doc">
      <dgm:prSet loTypeId="urn:microsoft.com/office/officeart/2005/8/layout/bList2#1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2296DE8B-6795-4DB0-AC50-ECB0A347F5CA}">
      <dgm:prSet phldrT="[Texto]"/>
      <dgm:spPr/>
      <dgm:t>
        <a:bodyPr/>
        <a:lstStyle/>
        <a:p>
          <a:pPr algn="ctr"/>
          <a:r>
            <a:rPr lang="es-MX" dirty="0" smtClean="0"/>
            <a:t>Responsabilidad mutua.</a:t>
          </a:r>
          <a:endParaRPr lang="es-MX" dirty="0"/>
        </a:p>
      </dgm:t>
    </dgm:pt>
    <dgm:pt modelId="{41EF7169-594A-4D30-BD83-D9C2D10A92C3}" type="parTrans" cxnId="{2F839ABE-5A6E-4F88-8C4D-BC7B30125B8A}">
      <dgm:prSet/>
      <dgm:spPr/>
      <dgm:t>
        <a:bodyPr/>
        <a:lstStyle/>
        <a:p>
          <a:endParaRPr lang="es-MX"/>
        </a:p>
      </dgm:t>
    </dgm:pt>
    <dgm:pt modelId="{C3C9FB2E-16D4-4109-9514-5897CD5AEE6E}" type="sibTrans" cxnId="{2F839ABE-5A6E-4F88-8C4D-BC7B30125B8A}">
      <dgm:prSet/>
      <dgm:spPr/>
      <dgm:t>
        <a:bodyPr/>
        <a:lstStyle/>
        <a:p>
          <a:endParaRPr lang="es-MX"/>
        </a:p>
      </dgm:t>
    </dgm:pt>
    <dgm:pt modelId="{0BB939C3-419F-4C7B-B05C-E067C8D86D13}">
      <dgm:prSet phldrT="[Texto]"/>
      <dgm:spPr/>
      <dgm:t>
        <a:bodyPr/>
        <a:lstStyle/>
        <a:p>
          <a:pPr algn="ctr"/>
          <a:r>
            <a:rPr lang="es-MX" dirty="0" smtClean="0"/>
            <a:t>Información y educación. </a:t>
          </a:r>
          <a:endParaRPr lang="es-MX" dirty="0"/>
        </a:p>
      </dgm:t>
    </dgm:pt>
    <dgm:pt modelId="{42D493D7-54D4-4DE3-8A6A-E7309DBAE427}" type="parTrans" cxnId="{2B463158-2666-42CA-BEF8-31020F5D6C2F}">
      <dgm:prSet/>
      <dgm:spPr/>
      <dgm:t>
        <a:bodyPr/>
        <a:lstStyle/>
        <a:p>
          <a:endParaRPr lang="es-MX"/>
        </a:p>
      </dgm:t>
    </dgm:pt>
    <dgm:pt modelId="{0455D68B-E3D0-4200-9E84-4760D4F8608D}" type="sibTrans" cxnId="{2B463158-2666-42CA-BEF8-31020F5D6C2F}">
      <dgm:prSet/>
      <dgm:spPr/>
      <dgm:t>
        <a:bodyPr/>
        <a:lstStyle/>
        <a:p>
          <a:endParaRPr lang="es-MX"/>
        </a:p>
      </dgm:t>
    </dgm:pt>
    <dgm:pt modelId="{5EC8A41A-9E2D-400B-A26D-E0A6EB586B37}">
      <dgm:prSet/>
      <dgm:spPr/>
      <dgm:t>
        <a:bodyPr/>
        <a:lstStyle/>
        <a:p>
          <a:pPr algn="ctr"/>
          <a:r>
            <a:rPr lang="es-MX" dirty="0" smtClean="0"/>
            <a:t>Trastornos compartidos.</a:t>
          </a:r>
          <a:endParaRPr lang="es-MX" dirty="0"/>
        </a:p>
      </dgm:t>
    </dgm:pt>
    <dgm:pt modelId="{160878DF-4D23-4A8E-8BF3-9D9D30D582E1}" type="parTrans" cxnId="{C0EA2A73-BA98-4016-AFC4-67F7FBF8754D}">
      <dgm:prSet/>
      <dgm:spPr/>
      <dgm:t>
        <a:bodyPr/>
        <a:lstStyle/>
        <a:p>
          <a:endParaRPr lang="es-MX"/>
        </a:p>
      </dgm:t>
    </dgm:pt>
    <dgm:pt modelId="{449799E7-7B24-4729-9033-0868CC26480A}" type="sibTrans" cxnId="{C0EA2A73-BA98-4016-AFC4-67F7FBF8754D}">
      <dgm:prSet/>
      <dgm:spPr/>
      <dgm:t>
        <a:bodyPr/>
        <a:lstStyle/>
        <a:p>
          <a:endParaRPr lang="es-MX"/>
        </a:p>
      </dgm:t>
    </dgm:pt>
    <dgm:pt modelId="{24BD3E29-F9EC-4D7A-A24C-A76E65093B5E}">
      <dgm:prSet/>
      <dgm:spPr/>
      <dgm:t>
        <a:bodyPr/>
        <a:lstStyle/>
        <a:p>
          <a:pPr algn="ctr"/>
          <a:r>
            <a:rPr lang="es-MX" dirty="0" smtClean="0"/>
            <a:t>Ambos son responsables de: cambios y soluciones.</a:t>
          </a:r>
          <a:endParaRPr lang="es-MX" dirty="0"/>
        </a:p>
      </dgm:t>
    </dgm:pt>
    <dgm:pt modelId="{678DC558-7502-47D5-A557-50EE08FFC891}" type="parTrans" cxnId="{98218F6B-B7D7-4EA8-9E52-8D6BCB80993E}">
      <dgm:prSet/>
      <dgm:spPr/>
      <dgm:t>
        <a:bodyPr/>
        <a:lstStyle/>
        <a:p>
          <a:endParaRPr lang="es-MX"/>
        </a:p>
      </dgm:t>
    </dgm:pt>
    <dgm:pt modelId="{9270E3AD-BCFF-43C3-A88D-2D1538EBCE68}" type="sibTrans" cxnId="{98218F6B-B7D7-4EA8-9E52-8D6BCB80993E}">
      <dgm:prSet/>
      <dgm:spPr/>
      <dgm:t>
        <a:bodyPr/>
        <a:lstStyle/>
        <a:p>
          <a:endParaRPr lang="es-MX"/>
        </a:p>
      </dgm:t>
    </dgm:pt>
    <dgm:pt modelId="{62F204B3-B899-4D0A-8919-EE615E02BDAA}">
      <dgm:prSet/>
      <dgm:spPr/>
      <dgm:t>
        <a:bodyPr/>
        <a:lstStyle/>
        <a:p>
          <a:pPr algn="ctr"/>
          <a:r>
            <a:rPr lang="es-MX" dirty="0" smtClean="0"/>
            <a:t>Terapeuta debe asegurarse que los pacientes tengan un conocimiento adecuado del ciclo de respuesta sexual.</a:t>
          </a:r>
          <a:endParaRPr lang="es-MX" dirty="0"/>
        </a:p>
      </dgm:t>
    </dgm:pt>
    <dgm:pt modelId="{A0D8BFB9-E2FD-4AE0-9F82-424D5B6BBE32}" type="parTrans" cxnId="{9212C5DF-CD80-4F97-B056-C722119FA2F2}">
      <dgm:prSet/>
      <dgm:spPr/>
      <dgm:t>
        <a:bodyPr/>
        <a:lstStyle/>
        <a:p>
          <a:endParaRPr lang="es-MX"/>
        </a:p>
      </dgm:t>
    </dgm:pt>
    <dgm:pt modelId="{967C0689-45DD-4DB9-8D54-E02A034E217C}" type="sibTrans" cxnId="{9212C5DF-CD80-4F97-B056-C722119FA2F2}">
      <dgm:prSet/>
      <dgm:spPr/>
      <dgm:t>
        <a:bodyPr/>
        <a:lstStyle/>
        <a:p>
          <a:endParaRPr lang="es-MX"/>
        </a:p>
      </dgm:t>
    </dgm:pt>
    <dgm:pt modelId="{26AF1DFE-A64A-473B-9A1C-75DCB05A285C}" type="pres">
      <dgm:prSet presAssocID="{1ACA5D6D-48C3-4236-86AE-05FE29088FFD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E8B7005-CD0D-4103-BD87-BBD44BE93C76}" type="pres">
      <dgm:prSet presAssocID="{2296DE8B-6795-4DB0-AC50-ECB0A347F5CA}" presName="compNode" presStyleCnt="0"/>
      <dgm:spPr/>
    </dgm:pt>
    <dgm:pt modelId="{E6C47B5C-F28C-4C14-8593-D189AFB5039F}" type="pres">
      <dgm:prSet presAssocID="{2296DE8B-6795-4DB0-AC50-ECB0A347F5CA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5D2CC9-9117-4EF0-8656-1FCEEB46525A}" type="pres">
      <dgm:prSet presAssocID="{2296DE8B-6795-4DB0-AC50-ECB0A347F5C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06FEE3-C6B5-46C9-BBF3-17440D509454}" type="pres">
      <dgm:prSet presAssocID="{2296DE8B-6795-4DB0-AC50-ECB0A347F5CA}" presName="parentRect" presStyleLbl="alignNode1" presStyleIdx="0" presStyleCnt="2"/>
      <dgm:spPr/>
      <dgm:t>
        <a:bodyPr/>
        <a:lstStyle/>
        <a:p>
          <a:endParaRPr lang="es-MX"/>
        </a:p>
      </dgm:t>
    </dgm:pt>
    <dgm:pt modelId="{80225235-2D50-479F-AB77-5488D2CF92DE}" type="pres">
      <dgm:prSet presAssocID="{2296DE8B-6795-4DB0-AC50-ECB0A347F5CA}" presName="adorn" presStyleLbl="fgAccFollow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44CB39B-E41C-4383-94F2-5BD4E5582C74}" type="pres">
      <dgm:prSet presAssocID="{C3C9FB2E-16D4-4109-9514-5897CD5AEE6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F2AED34-7468-4097-B387-31B6DAF2F913}" type="pres">
      <dgm:prSet presAssocID="{0BB939C3-419F-4C7B-B05C-E067C8D86D13}" presName="compNode" presStyleCnt="0"/>
      <dgm:spPr/>
    </dgm:pt>
    <dgm:pt modelId="{EBDB9713-1AB9-42CF-B8B7-074381F48B60}" type="pres">
      <dgm:prSet presAssocID="{0BB939C3-419F-4C7B-B05C-E067C8D86D13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AA5CE3-BD09-40AF-BE8A-01A7E1D7DF1E}" type="pres">
      <dgm:prSet presAssocID="{0BB939C3-419F-4C7B-B05C-E067C8D86D1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012A15-A8B8-4B1F-BA82-B536FA1859BA}" type="pres">
      <dgm:prSet presAssocID="{0BB939C3-419F-4C7B-B05C-E067C8D86D13}" presName="parentRect" presStyleLbl="alignNode1" presStyleIdx="1" presStyleCnt="2"/>
      <dgm:spPr/>
      <dgm:t>
        <a:bodyPr/>
        <a:lstStyle/>
        <a:p>
          <a:endParaRPr lang="es-MX"/>
        </a:p>
      </dgm:t>
    </dgm:pt>
    <dgm:pt modelId="{B188D0BC-CF34-4B2A-B4B8-FE7C0C500291}" type="pres">
      <dgm:prSet presAssocID="{0BB939C3-419F-4C7B-B05C-E067C8D86D13}" presName="adorn" presStyleLbl="fgAccFollow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4E1B5E98-DC6C-4AFE-A912-6E989771F8FB}" type="presOf" srcId="{2296DE8B-6795-4DB0-AC50-ECB0A347F5CA}" destId="{EC06FEE3-C6B5-46C9-BBF3-17440D509454}" srcOrd="1" destOrd="0" presId="urn:microsoft.com/office/officeart/2005/8/layout/bList2#1"/>
    <dgm:cxn modelId="{2B463158-2666-42CA-BEF8-31020F5D6C2F}" srcId="{1ACA5D6D-48C3-4236-86AE-05FE29088FFD}" destId="{0BB939C3-419F-4C7B-B05C-E067C8D86D13}" srcOrd="1" destOrd="0" parTransId="{42D493D7-54D4-4DE3-8A6A-E7309DBAE427}" sibTransId="{0455D68B-E3D0-4200-9E84-4760D4F8608D}"/>
    <dgm:cxn modelId="{C0EA2A73-BA98-4016-AFC4-67F7FBF8754D}" srcId="{2296DE8B-6795-4DB0-AC50-ECB0A347F5CA}" destId="{5EC8A41A-9E2D-400B-A26D-E0A6EB586B37}" srcOrd="0" destOrd="0" parTransId="{160878DF-4D23-4A8E-8BF3-9D9D30D582E1}" sibTransId="{449799E7-7B24-4729-9033-0868CC26480A}"/>
    <dgm:cxn modelId="{E9CD1E13-25A2-44AA-8455-0F000682A26D}" type="presOf" srcId="{24BD3E29-F9EC-4D7A-A24C-A76E65093B5E}" destId="{E6C47B5C-F28C-4C14-8593-D189AFB5039F}" srcOrd="0" destOrd="1" presId="urn:microsoft.com/office/officeart/2005/8/layout/bList2#1"/>
    <dgm:cxn modelId="{728D0193-CA6C-4727-8EF5-F97CFA9A523A}" type="presOf" srcId="{62F204B3-B899-4D0A-8919-EE615E02BDAA}" destId="{EBDB9713-1AB9-42CF-B8B7-074381F48B60}" srcOrd="0" destOrd="0" presId="urn:microsoft.com/office/officeart/2005/8/layout/bList2#1"/>
    <dgm:cxn modelId="{45E3109A-BE4A-464A-B7D2-60344771B59D}" type="presOf" srcId="{C3C9FB2E-16D4-4109-9514-5897CD5AEE6E}" destId="{744CB39B-E41C-4383-94F2-5BD4E5582C74}" srcOrd="0" destOrd="0" presId="urn:microsoft.com/office/officeart/2005/8/layout/bList2#1"/>
    <dgm:cxn modelId="{98218F6B-B7D7-4EA8-9E52-8D6BCB80993E}" srcId="{2296DE8B-6795-4DB0-AC50-ECB0A347F5CA}" destId="{24BD3E29-F9EC-4D7A-A24C-A76E65093B5E}" srcOrd="1" destOrd="0" parTransId="{678DC558-7502-47D5-A557-50EE08FFC891}" sibTransId="{9270E3AD-BCFF-43C3-A88D-2D1538EBCE68}"/>
    <dgm:cxn modelId="{276715E2-A96C-4F71-BA3E-6417E1F0ACE1}" type="presOf" srcId="{0BB939C3-419F-4C7B-B05C-E067C8D86D13}" destId="{9CAA5CE3-BD09-40AF-BE8A-01A7E1D7DF1E}" srcOrd="0" destOrd="0" presId="urn:microsoft.com/office/officeart/2005/8/layout/bList2#1"/>
    <dgm:cxn modelId="{BDDB1B69-C90E-43DF-842A-CAB44F18A69A}" type="presOf" srcId="{0BB939C3-419F-4C7B-B05C-E067C8D86D13}" destId="{C5012A15-A8B8-4B1F-BA82-B536FA1859BA}" srcOrd="1" destOrd="0" presId="urn:microsoft.com/office/officeart/2005/8/layout/bList2#1"/>
    <dgm:cxn modelId="{71C982C1-5E9F-492F-BEAB-618CE6336E7F}" type="presOf" srcId="{1ACA5D6D-48C3-4236-86AE-05FE29088FFD}" destId="{26AF1DFE-A64A-473B-9A1C-75DCB05A285C}" srcOrd="0" destOrd="0" presId="urn:microsoft.com/office/officeart/2005/8/layout/bList2#1"/>
    <dgm:cxn modelId="{2F839ABE-5A6E-4F88-8C4D-BC7B30125B8A}" srcId="{1ACA5D6D-48C3-4236-86AE-05FE29088FFD}" destId="{2296DE8B-6795-4DB0-AC50-ECB0A347F5CA}" srcOrd="0" destOrd="0" parTransId="{41EF7169-594A-4D30-BD83-D9C2D10A92C3}" sibTransId="{C3C9FB2E-16D4-4109-9514-5897CD5AEE6E}"/>
    <dgm:cxn modelId="{9212C5DF-CD80-4F97-B056-C722119FA2F2}" srcId="{0BB939C3-419F-4C7B-B05C-E067C8D86D13}" destId="{62F204B3-B899-4D0A-8919-EE615E02BDAA}" srcOrd="0" destOrd="0" parTransId="{A0D8BFB9-E2FD-4AE0-9F82-424D5B6BBE32}" sibTransId="{967C0689-45DD-4DB9-8D54-E02A034E217C}"/>
    <dgm:cxn modelId="{6EB89129-F526-4D33-A28A-63152A97F62F}" type="presOf" srcId="{2296DE8B-6795-4DB0-AC50-ECB0A347F5CA}" destId="{9F5D2CC9-9117-4EF0-8656-1FCEEB46525A}" srcOrd="0" destOrd="0" presId="urn:microsoft.com/office/officeart/2005/8/layout/bList2#1"/>
    <dgm:cxn modelId="{C0615E36-67F0-469F-AC21-09EF00BA9D26}" type="presOf" srcId="{5EC8A41A-9E2D-400B-A26D-E0A6EB586B37}" destId="{E6C47B5C-F28C-4C14-8593-D189AFB5039F}" srcOrd="0" destOrd="0" presId="urn:microsoft.com/office/officeart/2005/8/layout/bList2#1"/>
    <dgm:cxn modelId="{0CA56684-88F1-4ACA-9766-2B0A174DD360}" type="presParOf" srcId="{26AF1DFE-A64A-473B-9A1C-75DCB05A285C}" destId="{EE8B7005-CD0D-4103-BD87-BBD44BE93C76}" srcOrd="0" destOrd="0" presId="urn:microsoft.com/office/officeart/2005/8/layout/bList2#1"/>
    <dgm:cxn modelId="{C2808F71-DF16-4931-9939-0FFD9F3553E3}" type="presParOf" srcId="{EE8B7005-CD0D-4103-BD87-BBD44BE93C76}" destId="{E6C47B5C-F28C-4C14-8593-D189AFB5039F}" srcOrd="0" destOrd="0" presId="urn:microsoft.com/office/officeart/2005/8/layout/bList2#1"/>
    <dgm:cxn modelId="{80E5295D-5422-41B3-9BDF-C4A8C21E9E9D}" type="presParOf" srcId="{EE8B7005-CD0D-4103-BD87-BBD44BE93C76}" destId="{9F5D2CC9-9117-4EF0-8656-1FCEEB46525A}" srcOrd="1" destOrd="0" presId="urn:microsoft.com/office/officeart/2005/8/layout/bList2#1"/>
    <dgm:cxn modelId="{3171BE1C-50EB-43BA-9286-36465610F490}" type="presParOf" srcId="{EE8B7005-CD0D-4103-BD87-BBD44BE93C76}" destId="{EC06FEE3-C6B5-46C9-BBF3-17440D509454}" srcOrd="2" destOrd="0" presId="urn:microsoft.com/office/officeart/2005/8/layout/bList2#1"/>
    <dgm:cxn modelId="{478E8816-F0E1-45C4-B437-4CAA8927D89B}" type="presParOf" srcId="{EE8B7005-CD0D-4103-BD87-BBD44BE93C76}" destId="{80225235-2D50-479F-AB77-5488D2CF92DE}" srcOrd="3" destOrd="0" presId="urn:microsoft.com/office/officeart/2005/8/layout/bList2#1"/>
    <dgm:cxn modelId="{E1470221-8862-4B0C-A79F-553D54B0B9C7}" type="presParOf" srcId="{26AF1DFE-A64A-473B-9A1C-75DCB05A285C}" destId="{744CB39B-E41C-4383-94F2-5BD4E5582C74}" srcOrd="1" destOrd="0" presId="urn:microsoft.com/office/officeart/2005/8/layout/bList2#1"/>
    <dgm:cxn modelId="{76E5C022-7CB7-48C3-A78A-1B3441A822E4}" type="presParOf" srcId="{26AF1DFE-A64A-473B-9A1C-75DCB05A285C}" destId="{EF2AED34-7468-4097-B387-31B6DAF2F913}" srcOrd="2" destOrd="0" presId="urn:microsoft.com/office/officeart/2005/8/layout/bList2#1"/>
    <dgm:cxn modelId="{EEEC3C53-C09E-40BA-939E-0FC30C232AB1}" type="presParOf" srcId="{EF2AED34-7468-4097-B387-31B6DAF2F913}" destId="{EBDB9713-1AB9-42CF-B8B7-074381F48B60}" srcOrd="0" destOrd="0" presId="urn:microsoft.com/office/officeart/2005/8/layout/bList2#1"/>
    <dgm:cxn modelId="{B260B04F-28C6-4877-8EC4-B40F91C49B8E}" type="presParOf" srcId="{EF2AED34-7468-4097-B387-31B6DAF2F913}" destId="{9CAA5CE3-BD09-40AF-BE8A-01A7E1D7DF1E}" srcOrd="1" destOrd="0" presId="urn:microsoft.com/office/officeart/2005/8/layout/bList2#1"/>
    <dgm:cxn modelId="{EA43BC9F-160C-4918-A069-3CB090C509AF}" type="presParOf" srcId="{EF2AED34-7468-4097-B387-31B6DAF2F913}" destId="{C5012A15-A8B8-4B1F-BA82-B536FA1859BA}" srcOrd="2" destOrd="0" presId="urn:microsoft.com/office/officeart/2005/8/layout/bList2#1"/>
    <dgm:cxn modelId="{337CA7E9-06FB-4141-AC06-B6C552CCD253}" type="presParOf" srcId="{EF2AED34-7468-4097-B387-31B6DAF2F913}" destId="{B188D0BC-CF34-4B2A-B4B8-FE7C0C500291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57FAAC-1FE8-401B-9A12-0D079753480E}" type="doc">
      <dgm:prSet loTypeId="urn:microsoft.com/office/officeart/2005/8/layout/bList2#2" loCatId="list" qsTypeId="urn:microsoft.com/office/officeart/2005/8/quickstyle/3d1" qsCatId="3D" csTypeId="urn:microsoft.com/office/officeart/2005/8/colors/colorful1#2" csCatId="colorful" phldr="1"/>
      <dgm:spPr/>
    </dgm:pt>
    <dgm:pt modelId="{3030CC3F-935A-4B24-82E9-A09DE6D4C2DE}">
      <dgm:prSet phldrT="[Texto]"/>
      <dgm:spPr/>
      <dgm:t>
        <a:bodyPr/>
        <a:lstStyle/>
        <a:p>
          <a:pPr algn="ctr"/>
          <a:r>
            <a:rPr lang="es-MX" dirty="0" smtClean="0"/>
            <a:t>Cambio de actitud.</a:t>
          </a:r>
          <a:endParaRPr lang="es-MX" dirty="0"/>
        </a:p>
      </dgm:t>
    </dgm:pt>
    <dgm:pt modelId="{AE4D703C-18F4-4003-AB55-6BEEB1944F20}" type="parTrans" cxnId="{D6BC6DA8-792B-484D-A4E3-7BEE4C46C73B}">
      <dgm:prSet/>
      <dgm:spPr/>
      <dgm:t>
        <a:bodyPr/>
        <a:lstStyle/>
        <a:p>
          <a:endParaRPr lang="es-MX"/>
        </a:p>
      </dgm:t>
    </dgm:pt>
    <dgm:pt modelId="{54EA4252-D260-4638-806F-65A0D67D8B8F}" type="sibTrans" cxnId="{D6BC6DA8-792B-484D-A4E3-7BEE4C46C73B}">
      <dgm:prSet/>
      <dgm:spPr/>
      <dgm:t>
        <a:bodyPr/>
        <a:lstStyle/>
        <a:p>
          <a:endParaRPr lang="es-MX"/>
        </a:p>
      </dgm:t>
    </dgm:pt>
    <dgm:pt modelId="{AFA32564-D348-4955-BAAA-87634D06D8C8}">
      <dgm:prSet phldrT="[Texto]"/>
      <dgm:spPr/>
      <dgm:t>
        <a:bodyPr/>
        <a:lstStyle/>
        <a:p>
          <a:pPr algn="ctr"/>
          <a:r>
            <a:rPr lang="es-MX" dirty="0" smtClean="0"/>
            <a:t>Eliminación de la ansiedad ante la actuación.</a:t>
          </a:r>
          <a:endParaRPr lang="es-MX" dirty="0"/>
        </a:p>
      </dgm:t>
    </dgm:pt>
    <dgm:pt modelId="{AE12B2B1-5DB0-4AD3-8ADD-FCC91979003A}" type="parTrans" cxnId="{80BC2B70-C283-4071-9724-A4E9655E546D}">
      <dgm:prSet/>
      <dgm:spPr/>
      <dgm:t>
        <a:bodyPr/>
        <a:lstStyle/>
        <a:p>
          <a:endParaRPr lang="es-MX"/>
        </a:p>
      </dgm:t>
    </dgm:pt>
    <dgm:pt modelId="{01FC363A-EE18-4967-8D60-D40335C5A70C}" type="sibTrans" cxnId="{80BC2B70-C283-4071-9724-A4E9655E546D}">
      <dgm:prSet/>
      <dgm:spPr/>
      <dgm:t>
        <a:bodyPr/>
        <a:lstStyle/>
        <a:p>
          <a:endParaRPr lang="es-MX"/>
        </a:p>
      </dgm:t>
    </dgm:pt>
    <dgm:pt modelId="{E091C836-B894-4AED-B506-FF47715AF317}">
      <dgm:prSet/>
      <dgm:spPr/>
      <dgm:t>
        <a:bodyPr/>
        <a:lstStyle/>
        <a:p>
          <a:pPr algn="ctr"/>
          <a:r>
            <a:rPr lang="es-MX" dirty="0" smtClean="0"/>
            <a:t>Actitudes negativas de los padres y de la sociedad hacia la expresión sexual.</a:t>
          </a:r>
          <a:endParaRPr lang="es-MX" dirty="0"/>
        </a:p>
      </dgm:t>
    </dgm:pt>
    <dgm:pt modelId="{9E4CC8C0-0CFB-4F0B-8C38-78AAE02862C3}" type="parTrans" cxnId="{B4917617-9F93-4D87-83C6-42AC7A15F768}">
      <dgm:prSet/>
      <dgm:spPr/>
      <dgm:t>
        <a:bodyPr/>
        <a:lstStyle/>
        <a:p>
          <a:endParaRPr lang="es-MX"/>
        </a:p>
      </dgm:t>
    </dgm:pt>
    <dgm:pt modelId="{A3828CC6-0781-48AF-9552-7F88942A1892}" type="sibTrans" cxnId="{B4917617-9F93-4D87-83C6-42AC7A15F768}">
      <dgm:prSet/>
      <dgm:spPr/>
      <dgm:t>
        <a:bodyPr/>
        <a:lstStyle/>
        <a:p>
          <a:endParaRPr lang="es-MX"/>
        </a:p>
      </dgm:t>
    </dgm:pt>
    <dgm:pt modelId="{3BE444FC-6F50-4CF9-956E-5DBB52F9921C}">
      <dgm:prSet/>
      <dgm:spPr/>
      <dgm:t>
        <a:bodyPr/>
        <a:lstStyle/>
        <a:p>
          <a:pPr algn="ctr"/>
          <a:r>
            <a:rPr lang="es-MX" dirty="0" smtClean="0"/>
            <a:t>Para que la terapia tenga éxito.</a:t>
          </a:r>
          <a:endParaRPr lang="es-MX" dirty="0"/>
        </a:p>
      </dgm:t>
    </dgm:pt>
    <dgm:pt modelId="{B76A5E7A-8FBF-4C91-8317-897F1DDABFC5}" type="parTrans" cxnId="{AF65C63D-7FDB-4CD8-9C1A-51FC8B9766C9}">
      <dgm:prSet/>
      <dgm:spPr/>
      <dgm:t>
        <a:bodyPr/>
        <a:lstStyle/>
        <a:p>
          <a:endParaRPr lang="es-MX"/>
        </a:p>
      </dgm:t>
    </dgm:pt>
    <dgm:pt modelId="{FA52A9D2-679A-4FE7-916A-D6EC0685BB22}" type="sibTrans" cxnId="{AF65C63D-7FDB-4CD8-9C1A-51FC8B9766C9}">
      <dgm:prSet/>
      <dgm:spPr/>
      <dgm:t>
        <a:bodyPr/>
        <a:lstStyle/>
        <a:p>
          <a:endParaRPr lang="es-MX"/>
        </a:p>
      </dgm:t>
    </dgm:pt>
    <dgm:pt modelId="{842E65CB-5A05-4BAE-91AA-FC155CB86314}">
      <dgm:prSet/>
      <dgm:spPr/>
      <dgm:t>
        <a:bodyPr/>
        <a:lstStyle/>
        <a:p>
          <a:pPr algn="ctr"/>
          <a:r>
            <a:rPr lang="es-MX" dirty="0" smtClean="0"/>
            <a:t>Centrarse en disfrutar del proceso.</a:t>
          </a:r>
          <a:endParaRPr lang="es-MX" dirty="0"/>
        </a:p>
      </dgm:t>
    </dgm:pt>
    <dgm:pt modelId="{10E73BEF-94B1-4847-BEE1-9AAB72C8B651}" type="parTrans" cxnId="{A1B06DF3-89C9-4C4C-B896-1BFF4FFE3E90}">
      <dgm:prSet/>
      <dgm:spPr/>
      <dgm:t>
        <a:bodyPr/>
        <a:lstStyle/>
        <a:p>
          <a:endParaRPr lang="es-MX"/>
        </a:p>
      </dgm:t>
    </dgm:pt>
    <dgm:pt modelId="{967F3441-E07B-4CE4-AF6C-6403A74641A1}" type="sibTrans" cxnId="{A1B06DF3-89C9-4C4C-B896-1BFF4FFE3E90}">
      <dgm:prSet/>
      <dgm:spPr/>
      <dgm:t>
        <a:bodyPr/>
        <a:lstStyle/>
        <a:p>
          <a:endParaRPr lang="es-MX"/>
        </a:p>
      </dgm:t>
    </dgm:pt>
    <dgm:pt modelId="{7F9574E3-55A1-4C7E-9339-E785360D4074}" type="pres">
      <dgm:prSet presAssocID="{8257FAAC-1FE8-401B-9A12-0D079753480E}" presName="diagram" presStyleCnt="0">
        <dgm:presLayoutVars>
          <dgm:dir/>
          <dgm:animLvl val="lvl"/>
          <dgm:resizeHandles val="exact"/>
        </dgm:presLayoutVars>
      </dgm:prSet>
      <dgm:spPr/>
    </dgm:pt>
    <dgm:pt modelId="{C93ACAD5-2F36-43B0-A601-1C2C5C7C0D57}" type="pres">
      <dgm:prSet presAssocID="{3030CC3F-935A-4B24-82E9-A09DE6D4C2DE}" presName="compNode" presStyleCnt="0"/>
      <dgm:spPr/>
    </dgm:pt>
    <dgm:pt modelId="{598B8E3D-FC83-41CE-893A-4CE93B4BA54A}" type="pres">
      <dgm:prSet presAssocID="{3030CC3F-935A-4B24-82E9-A09DE6D4C2DE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7725B4-EB32-4E00-BC17-15F862A4DB91}" type="pres">
      <dgm:prSet presAssocID="{3030CC3F-935A-4B24-82E9-A09DE6D4C2D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EC1EA2-82F6-4554-B95A-86D4B52BE648}" type="pres">
      <dgm:prSet presAssocID="{3030CC3F-935A-4B24-82E9-A09DE6D4C2DE}" presName="parentRect" presStyleLbl="alignNode1" presStyleIdx="0" presStyleCnt="2"/>
      <dgm:spPr/>
      <dgm:t>
        <a:bodyPr/>
        <a:lstStyle/>
        <a:p>
          <a:endParaRPr lang="es-MX"/>
        </a:p>
      </dgm:t>
    </dgm:pt>
    <dgm:pt modelId="{3C918E26-0E36-4182-A8C4-162EC6B09172}" type="pres">
      <dgm:prSet presAssocID="{3030CC3F-935A-4B24-82E9-A09DE6D4C2DE}" presName="adorn" presStyleLbl="fgAccFollow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CBC054E-DA4E-4281-933E-E888C8F2A3B0}" type="pres">
      <dgm:prSet presAssocID="{54EA4252-D260-4638-806F-65A0D67D8B8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9589EFB-EC66-409C-BC7A-F4B86BDFC4FE}" type="pres">
      <dgm:prSet presAssocID="{AFA32564-D348-4955-BAAA-87634D06D8C8}" presName="compNode" presStyleCnt="0"/>
      <dgm:spPr/>
    </dgm:pt>
    <dgm:pt modelId="{A9D84B15-7BEC-4090-ABCB-F33BEAF125A9}" type="pres">
      <dgm:prSet presAssocID="{AFA32564-D348-4955-BAAA-87634D06D8C8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04F1FF-89B5-4494-92D1-92E2D8A75979}" type="pres">
      <dgm:prSet presAssocID="{AFA32564-D348-4955-BAAA-87634D06D8C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D07C69-878B-4AF8-A521-0388E6B1040F}" type="pres">
      <dgm:prSet presAssocID="{AFA32564-D348-4955-BAAA-87634D06D8C8}" presName="parentRect" presStyleLbl="alignNode1" presStyleIdx="1" presStyleCnt="2"/>
      <dgm:spPr/>
      <dgm:t>
        <a:bodyPr/>
        <a:lstStyle/>
        <a:p>
          <a:endParaRPr lang="es-MX"/>
        </a:p>
      </dgm:t>
    </dgm:pt>
    <dgm:pt modelId="{35DCFA18-409A-454C-9925-F85330A0C3A5}" type="pres">
      <dgm:prSet presAssocID="{AFA32564-D348-4955-BAAA-87634D06D8C8}" presName="adorn" presStyleLbl="fgAccFollow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85D8F91F-9254-4AA6-9D83-7E8AF94F9F48}" type="presOf" srcId="{54EA4252-D260-4638-806F-65A0D67D8B8F}" destId="{CCBC054E-DA4E-4281-933E-E888C8F2A3B0}" srcOrd="0" destOrd="0" presId="urn:microsoft.com/office/officeart/2005/8/layout/bList2#2"/>
    <dgm:cxn modelId="{B4917617-9F93-4D87-83C6-42AC7A15F768}" srcId="{3030CC3F-935A-4B24-82E9-A09DE6D4C2DE}" destId="{E091C836-B894-4AED-B506-FF47715AF317}" srcOrd="0" destOrd="0" parTransId="{9E4CC8C0-0CFB-4F0B-8C38-78AAE02862C3}" sibTransId="{A3828CC6-0781-48AF-9552-7F88942A1892}"/>
    <dgm:cxn modelId="{EEF0B8D7-36EE-4561-A790-793121D20E8E}" type="presOf" srcId="{AFA32564-D348-4955-BAAA-87634D06D8C8}" destId="{4C04F1FF-89B5-4494-92D1-92E2D8A75979}" srcOrd="0" destOrd="0" presId="urn:microsoft.com/office/officeart/2005/8/layout/bList2#2"/>
    <dgm:cxn modelId="{432A5437-016E-4C5A-94BE-99E9A890F93B}" type="presOf" srcId="{AFA32564-D348-4955-BAAA-87634D06D8C8}" destId="{8DD07C69-878B-4AF8-A521-0388E6B1040F}" srcOrd="1" destOrd="0" presId="urn:microsoft.com/office/officeart/2005/8/layout/bList2#2"/>
    <dgm:cxn modelId="{AF65C63D-7FDB-4CD8-9C1A-51FC8B9766C9}" srcId="{AFA32564-D348-4955-BAAA-87634D06D8C8}" destId="{3BE444FC-6F50-4CF9-956E-5DBB52F9921C}" srcOrd="0" destOrd="0" parTransId="{B76A5E7A-8FBF-4C91-8317-897F1DDABFC5}" sibTransId="{FA52A9D2-679A-4FE7-916A-D6EC0685BB22}"/>
    <dgm:cxn modelId="{2B7FA544-6917-4AE0-B60C-EC00309E4A62}" type="presOf" srcId="{8257FAAC-1FE8-401B-9A12-0D079753480E}" destId="{7F9574E3-55A1-4C7E-9339-E785360D4074}" srcOrd="0" destOrd="0" presId="urn:microsoft.com/office/officeart/2005/8/layout/bList2#2"/>
    <dgm:cxn modelId="{226F3D1C-3E6D-4F6C-B809-691D0D8121D9}" type="presOf" srcId="{E091C836-B894-4AED-B506-FF47715AF317}" destId="{598B8E3D-FC83-41CE-893A-4CE93B4BA54A}" srcOrd="0" destOrd="0" presId="urn:microsoft.com/office/officeart/2005/8/layout/bList2#2"/>
    <dgm:cxn modelId="{4484D089-1708-429B-A774-FB29C696E9BE}" type="presOf" srcId="{3030CC3F-935A-4B24-82E9-A09DE6D4C2DE}" destId="{AE7725B4-EB32-4E00-BC17-15F862A4DB91}" srcOrd="0" destOrd="0" presId="urn:microsoft.com/office/officeart/2005/8/layout/bList2#2"/>
    <dgm:cxn modelId="{A1B06DF3-89C9-4C4C-B896-1BFF4FFE3E90}" srcId="{AFA32564-D348-4955-BAAA-87634D06D8C8}" destId="{842E65CB-5A05-4BAE-91AA-FC155CB86314}" srcOrd="1" destOrd="0" parTransId="{10E73BEF-94B1-4847-BEE1-9AAB72C8B651}" sibTransId="{967F3441-E07B-4CE4-AF6C-6403A74641A1}"/>
    <dgm:cxn modelId="{80BC2B70-C283-4071-9724-A4E9655E546D}" srcId="{8257FAAC-1FE8-401B-9A12-0D079753480E}" destId="{AFA32564-D348-4955-BAAA-87634D06D8C8}" srcOrd="1" destOrd="0" parTransId="{AE12B2B1-5DB0-4AD3-8ADD-FCC91979003A}" sibTransId="{01FC363A-EE18-4967-8D60-D40335C5A70C}"/>
    <dgm:cxn modelId="{D6BC6DA8-792B-484D-A4E3-7BEE4C46C73B}" srcId="{8257FAAC-1FE8-401B-9A12-0D079753480E}" destId="{3030CC3F-935A-4B24-82E9-A09DE6D4C2DE}" srcOrd="0" destOrd="0" parTransId="{AE4D703C-18F4-4003-AB55-6BEEB1944F20}" sibTransId="{54EA4252-D260-4638-806F-65A0D67D8B8F}"/>
    <dgm:cxn modelId="{D68B2DB5-32BF-425D-9D1A-96BB1B3A9E2E}" type="presOf" srcId="{842E65CB-5A05-4BAE-91AA-FC155CB86314}" destId="{A9D84B15-7BEC-4090-ABCB-F33BEAF125A9}" srcOrd="0" destOrd="1" presId="urn:microsoft.com/office/officeart/2005/8/layout/bList2#2"/>
    <dgm:cxn modelId="{631F8F9C-0EF0-4808-A783-60BC079DE9AA}" type="presOf" srcId="{3030CC3F-935A-4B24-82E9-A09DE6D4C2DE}" destId="{3AEC1EA2-82F6-4554-B95A-86D4B52BE648}" srcOrd="1" destOrd="0" presId="urn:microsoft.com/office/officeart/2005/8/layout/bList2#2"/>
    <dgm:cxn modelId="{E18DB035-4305-42C3-80C6-B98FC5491027}" type="presOf" srcId="{3BE444FC-6F50-4CF9-956E-5DBB52F9921C}" destId="{A9D84B15-7BEC-4090-ABCB-F33BEAF125A9}" srcOrd="0" destOrd="0" presId="urn:microsoft.com/office/officeart/2005/8/layout/bList2#2"/>
    <dgm:cxn modelId="{A7A2382F-CC9F-4A8A-B585-CB0D5CC8CADE}" type="presParOf" srcId="{7F9574E3-55A1-4C7E-9339-E785360D4074}" destId="{C93ACAD5-2F36-43B0-A601-1C2C5C7C0D57}" srcOrd="0" destOrd="0" presId="urn:microsoft.com/office/officeart/2005/8/layout/bList2#2"/>
    <dgm:cxn modelId="{F8538F4A-E90E-4DBC-B97A-6D7F86356DBE}" type="presParOf" srcId="{C93ACAD5-2F36-43B0-A601-1C2C5C7C0D57}" destId="{598B8E3D-FC83-41CE-893A-4CE93B4BA54A}" srcOrd="0" destOrd="0" presId="urn:microsoft.com/office/officeart/2005/8/layout/bList2#2"/>
    <dgm:cxn modelId="{0C6C3662-878F-462A-A73E-A20F7725DB89}" type="presParOf" srcId="{C93ACAD5-2F36-43B0-A601-1C2C5C7C0D57}" destId="{AE7725B4-EB32-4E00-BC17-15F862A4DB91}" srcOrd="1" destOrd="0" presId="urn:microsoft.com/office/officeart/2005/8/layout/bList2#2"/>
    <dgm:cxn modelId="{BA387D43-8DD4-47AB-B03E-452681D3E2E6}" type="presParOf" srcId="{C93ACAD5-2F36-43B0-A601-1C2C5C7C0D57}" destId="{3AEC1EA2-82F6-4554-B95A-86D4B52BE648}" srcOrd="2" destOrd="0" presId="urn:microsoft.com/office/officeart/2005/8/layout/bList2#2"/>
    <dgm:cxn modelId="{6A8A9F42-03E3-457C-899C-732E10E810FC}" type="presParOf" srcId="{C93ACAD5-2F36-43B0-A601-1C2C5C7C0D57}" destId="{3C918E26-0E36-4182-A8C4-162EC6B09172}" srcOrd="3" destOrd="0" presId="urn:microsoft.com/office/officeart/2005/8/layout/bList2#2"/>
    <dgm:cxn modelId="{522B585C-9BAF-4847-B65E-299196010A0C}" type="presParOf" srcId="{7F9574E3-55A1-4C7E-9339-E785360D4074}" destId="{CCBC054E-DA4E-4281-933E-E888C8F2A3B0}" srcOrd="1" destOrd="0" presId="urn:microsoft.com/office/officeart/2005/8/layout/bList2#2"/>
    <dgm:cxn modelId="{108FA391-D9CC-4A42-98D8-3DB3E3E5889A}" type="presParOf" srcId="{7F9574E3-55A1-4C7E-9339-E785360D4074}" destId="{E9589EFB-EC66-409C-BC7A-F4B86BDFC4FE}" srcOrd="2" destOrd="0" presId="urn:microsoft.com/office/officeart/2005/8/layout/bList2#2"/>
    <dgm:cxn modelId="{C35F172D-3E9A-4DD4-B7CA-45A3EB0128DA}" type="presParOf" srcId="{E9589EFB-EC66-409C-BC7A-F4B86BDFC4FE}" destId="{A9D84B15-7BEC-4090-ABCB-F33BEAF125A9}" srcOrd="0" destOrd="0" presId="urn:microsoft.com/office/officeart/2005/8/layout/bList2#2"/>
    <dgm:cxn modelId="{FF2727DF-DBB8-44A8-9EEC-5E25A761A9DF}" type="presParOf" srcId="{E9589EFB-EC66-409C-BC7A-F4B86BDFC4FE}" destId="{4C04F1FF-89B5-4494-92D1-92E2D8A75979}" srcOrd="1" destOrd="0" presId="urn:microsoft.com/office/officeart/2005/8/layout/bList2#2"/>
    <dgm:cxn modelId="{03ECF06D-130B-48E2-9EB8-BF0954BBABCA}" type="presParOf" srcId="{E9589EFB-EC66-409C-BC7A-F4B86BDFC4FE}" destId="{8DD07C69-878B-4AF8-A521-0388E6B1040F}" srcOrd="2" destOrd="0" presId="urn:microsoft.com/office/officeart/2005/8/layout/bList2#2"/>
    <dgm:cxn modelId="{45FF577E-D90E-4891-B3A2-8FAC1939225C}" type="presParOf" srcId="{E9589EFB-EC66-409C-BC7A-F4B86BDFC4FE}" destId="{35DCFA18-409A-454C-9925-F85330A0C3A5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EA82FB-4DD3-4E28-AAD8-B3BCC52909A5}" type="doc">
      <dgm:prSet loTypeId="urn:microsoft.com/office/officeart/2005/8/layout/bList2#3" loCatId="list" qsTypeId="urn:microsoft.com/office/officeart/2005/8/quickstyle/3d1" qsCatId="3D" csTypeId="urn:microsoft.com/office/officeart/2005/8/colors/colorful1#3" csCatId="colorful" phldr="1"/>
      <dgm:spPr/>
    </dgm:pt>
    <dgm:pt modelId="{24FE3F91-A701-496D-AA4C-8E29797B350D}">
      <dgm:prSet phldrT="[Texto]"/>
      <dgm:spPr/>
      <dgm:t>
        <a:bodyPr/>
        <a:lstStyle/>
        <a:p>
          <a:pPr algn="ctr"/>
          <a:r>
            <a:rPr lang="es-MX" dirty="0" smtClean="0"/>
            <a:t>Incrementar la comunicación y la eficacia de la técnica sexual.</a:t>
          </a:r>
          <a:endParaRPr lang="es-MX" dirty="0"/>
        </a:p>
      </dgm:t>
    </dgm:pt>
    <dgm:pt modelId="{62CC3EE4-5BE1-42F8-84EA-C753764B5E7C}" type="parTrans" cxnId="{30301604-C2F2-4642-981B-99B33BDF1F0C}">
      <dgm:prSet/>
      <dgm:spPr/>
      <dgm:t>
        <a:bodyPr/>
        <a:lstStyle/>
        <a:p>
          <a:endParaRPr lang="es-MX"/>
        </a:p>
      </dgm:t>
    </dgm:pt>
    <dgm:pt modelId="{9F0F8844-9A9A-43A4-8704-76DB42941DF5}" type="sibTrans" cxnId="{30301604-C2F2-4642-981B-99B33BDF1F0C}">
      <dgm:prSet/>
      <dgm:spPr/>
      <dgm:t>
        <a:bodyPr/>
        <a:lstStyle/>
        <a:p>
          <a:endParaRPr lang="es-MX"/>
        </a:p>
      </dgm:t>
    </dgm:pt>
    <dgm:pt modelId="{33B9326E-FD76-4659-8326-2675D1B3ED04}">
      <dgm:prSet/>
      <dgm:spPr/>
      <dgm:t>
        <a:bodyPr/>
        <a:lstStyle/>
        <a:p>
          <a:pPr algn="ctr"/>
          <a:r>
            <a:rPr lang="es-MX" dirty="0" smtClean="0"/>
            <a:t>Expresión sexual.</a:t>
          </a:r>
          <a:endParaRPr lang="es-MX" dirty="0"/>
        </a:p>
      </dgm:t>
    </dgm:pt>
    <dgm:pt modelId="{C7D6FF12-059B-40C4-B52B-E59F0CBAA4A2}" type="parTrans" cxnId="{6D7FF8D7-C316-4D3D-BC4E-F8ABB9DD4DBE}">
      <dgm:prSet/>
      <dgm:spPr/>
      <dgm:t>
        <a:bodyPr/>
        <a:lstStyle/>
        <a:p>
          <a:endParaRPr lang="es-MX"/>
        </a:p>
      </dgm:t>
    </dgm:pt>
    <dgm:pt modelId="{87D20853-E818-44C9-8D27-48A75F7262B7}" type="sibTrans" cxnId="{6D7FF8D7-C316-4D3D-BC4E-F8ABB9DD4DBE}">
      <dgm:prSet/>
      <dgm:spPr/>
      <dgm:t>
        <a:bodyPr/>
        <a:lstStyle/>
        <a:p>
          <a:endParaRPr lang="es-MX"/>
        </a:p>
      </dgm:t>
    </dgm:pt>
    <dgm:pt modelId="{8456DBAD-274A-4829-85AF-A144B8FF0F29}">
      <dgm:prSet/>
      <dgm:spPr/>
      <dgm:t>
        <a:bodyPr/>
        <a:lstStyle/>
        <a:p>
          <a:pPr algn="ctr"/>
          <a:r>
            <a:rPr lang="es-MX" dirty="0" smtClean="0"/>
            <a:t>Comunicación abierta y eficaz.</a:t>
          </a:r>
          <a:endParaRPr lang="es-MX" dirty="0"/>
        </a:p>
      </dgm:t>
    </dgm:pt>
    <dgm:pt modelId="{C2BB570D-0C89-48B9-B491-78070D0B748A}" type="parTrans" cxnId="{9E7063FC-4EB9-478D-AAC6-CB5C79C43FDC}">
      <dgm:prSet/>
      <dgm:spPr/>
      <dgm:t>
        <a:bodyPr/>
        <a:lstStyle/>
        <a:p>
          <a:endParaRPr lang="es-MX"/>
        </a:p>
      </dgm:t>
    </dgm:pt>
    <dgm:pt modelId="{1FC44CFA-8501-47E7-918C-4EFE3F1F0B6E}" type="sibTrans" cxnId="{9E7063FC-4EB9-478D-AAC6-CB5C79C43FDC}">
      <dgm:prSet/>
      <dgm:spPr/>
      <dgm:t>
        <a:bodyPr/>
        <a:lstStyle/>
        <a:p>
          <a:endParaRPr lang="es-MX"/>
        </a:p>
      </dgm:t>
    </dgm:pt>
    <dgm:pt modelId="{B58BE131-D811-444C-97E4-AE019C72DF16}" type="pres">
      <dgm:prSet presAssocID="{46EA82FB-4DD3-4E28-AAD8-B3BCC52909A5}" presName="diagram" presStyleCnt="0">
        <dgm:presLayoutVars>
          <dgm:dir/>
          <dgm:animLvl val="lvl"/>
          <dgm:resizeHandles val="exact"/>
        </dgm:presLayoutVars>
      </dgm:prSet>
      <dgm:spPr/>
    </dgm:pt>
    <dgm:pt modelId="{5622745F-AC49-46A5-ABB5-C9E0B7878E02}" type="pres">
      <dgm:prSet presAssocID="{24FE3F91-A701-496D-AA4C-8E29797B350D}" presName="compNode" presStyleCnt="0"/>
      <dgm:spPr/>
    </dgm:pt>
    <dgm:pt modelId="{35E6C2B7-1281-4A7E-9B78-361D3C500023}" type="pres">
      <dgm:prSet presAssocID="{24FE3F91-A701-496D-AA4C-8E29797B350D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EF087E-538A-4727-993E-F1B45ABF891C}" type="pres">
      <dgm:prSet presAssocID="{24FE3F91-A701-496D-AA4C-8E29797B350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D70B77-3BF1-4F71-99C0-F6DD3D788BE7}" type="pres">
      <dgm:prSet presAssocID="{24FE3F91-A701-496D-AA4C-8E29797B350D}" presName="parentRect" presStyleLbl="alignNode1" presStyleIdx="0" presStyleCnt="1"/>
      <dgm:spPr/>
      <dgm:t>
        <a:bodyPr/>
        <a:lstStyle/>
        <a:p>
          <a:endParaRPr lang="es-MX"/>
        </a:p>
      </dgm:t>
    </dgm:pt>
    <dgm:pt modelId="{51B4CF92-0C1B-4224-B2D7-6A0DB4FBE434}" type="pres">
      <dgm:prSet presAssocID="{24FE3F91-A701-496D-AA4C-8E29797B350D}" presName="adorn" presStyleLbl="fgAccFollowNod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A8506A55-EF56-414D-93C7-5F02F4390072}" type="presOf" srcId="{24FE3F91-A701-496D-AA4C-8E29797B350D}" destId="{4FEF087E-538A-4727-993E-F1B45ABF891C}" srcOrd="0" destOrd="0" presId="urn:microsoft.com/office/officeart/2005/8/layout/bList2#3"/>
    <dgm:cxn modelId="{9E7063FC-4EB9-478D-AAC6-CB5C79C43FDC}" srcId="{24FE3F91-A701-496D-AA4C-8E29797B350D}" destId="{8456DBAD-274A-4829-85AF-A144B8FF0F29}" srcOrd="1" destOrd="0" parTransId="{C2BB570D-0C89-48B9-B491-78070D0B748A}" sibTransId="{1FC44CFA-8501-47E7-918C-4EFE3F1F0B6E}"/>
    <dgm:cxn modelId="{30301604-C2F2-4642-981B-99B33BDF1F0C}" srcId="{46EA82FB-4DD3-4E28-AAD8-B3BCC52909A5}" destId="{24FE3F91-A701-496D-AA4C-8E29797B350D}" srcOrd="0" destOrd="0" parTransId="{62CC3EE4-5BE1-42F8-84EA-C753764B5E7C}" sibTransId="{9F0F8844-9A9A-43A4-8704-76DB42941DF5}"/>
    <dgm:cxn modelId="{CCF06BE3-B454-4558-9E43-FCA0DE032587}" type="presOf" srcId="{46EA82FB-4DD3-4E28-AAD8-B3BCC52909A5}" destId="{B58BE131-D811-444C-97E4-AE019C72DF16}" srcOrd="0" destOrd="0" presId="urn:microsoft.com/office/officeart/2005/8/layout/bList2#3"/>
    <dgm:cxn modelId="{DF995FA5-BB1B-4107-B9EA-19D77B9EAD50}" type="presOf" srcId="{24FE3F91-A701-496D-AA4C-8E29797B350D}" destId="{8AD70B77-3BF1-4F71-99C0-F6DD3D788BE7}" srcOrd="1" destOrd="0" presId="urn:microsoft.com/office/officeart/2005/8/layout/bList2#3"/>
    <dgm:cxn modelId="{6D7FF8D7-C316-4D3D-BC4E-F8ABB9DD4DBE}" srcId="{24FE3F91-A701-496D-AA4C-8E29797B350D}" destId="{33B9326E-FD76-4659-8326-2675D1B3ED04}" srcOrd="0" destOrd="0" parTransId="{C7D6FF12-059B-40C4-B52B-E59F0CBAA4A2}" sibTransId="{87D20853-E818-44C9-8D27-48A75F7262B7}"/>
    <dgm:cxn modelId="{7AC0E886-D288-4489-BD4C-2EF11D759276}" type="presOf" srcId="{33B9326E-FD76-4659-8326-2675D1B3ED04}" destId="{35E6C2B7-1281-4A7E-9B78-361D3C500023}" srcOrd="0" destOrd="0" presId="urn:microsoft.com/office/officeart/2005/8/layout/bList2#3"/>
    <dgm:cxn modelId="{FF2F74B4-5443-4AF4-B1B8-B1283C9F7D3F}" type="presOf" srcId="{8456DBAD-274A-4829-85AF-A144B8FF0F29}" destId="{35E6C2B7-1281-4A7E-9B78-361D3C500023}" srcOrd="0" destOrd="1" presId="urn:microsoft.com/office/officeart/2005/8/layout/bList2#3"/>
    <dgm:cxn modelId="{FFF81305-6976-4035-B381-6488076B051B}" type="presParOf" srcId="{B58BE131-D811-444C-97E4-AE019C72DF16}" destId="{5622745F-AC49-46A5-ABB5-C9E0B7878E02}" srcOrd="0" destOrd="0" presId="urn:microsoft.com/office/officeart/2005/8/layout/bList2#3"/>
    <dgm:cxn modelId="{84EB8A83-FBAD-4220-A449-94AA03A2B9AE}" type="presParOf" srcId="{5622745F-AC49-46A5-ABB5-C9E0B7878E02}" destId="{35E6C2B7-1281-4A7E-9B78-361D3C500023}" srcOrd="0" destOrd="0" presId="urn:microsoft.com/office/officeart/2005/8/layout/bList2#3"/>
    <dgm:cxn modelId="{38CD9247-A670-4AC5-8FE9-1BDA07361554}" type="presParOf" srcId="{5622745F-AC49-46A5-ABB5-C9E0B7878E02}" destId="{4FEF087E-538A-4727-993E-F1B45ABF891C}" srcOrd="1" destOrd="0" presId="urn:microsoft.com/office/officeart/2005/8/layout/bList2#3"/>
    <dgm:cxn modelId="{953B4086-D2EA-46CF-BEFA-BF4637A66D7D}" type="presParOf" srcId="{5622745F-AC49-46A5-ABB5-C9E0B7878E02}" destId="{8AD70B77-3BF1-4F71-99C0-F6DD3D788BE7}" srcOrd="2" destOrd="0" presId="urn:microsoft.com/office/officeart/2005/8/layout/bList2#3"/>
    <dgm:cxn modelId="{D739B946-6BCF-4B0D-B075-7024E056AC17}" type="presParOf" srcId="{5622745F-AC49-46A5-ABB5-C9E0B7878E02}" destId="{51B4CF92-0C1B-4224-B2D7-6A0DB4FBE434}" srcOrd="3" destOrd="0" presId="urn:microsoft.com/office/officeart/2005/8/layout/bList2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8A3348-B631-46EE-A0CC-B150C2B59E66}" type="doc">
      <dgm:prSet loTypeId="urn:microsoft.com/office/officeart/2005/8/layout/bProcess2" loCatId="process" qsTypeId="urn:microsoft.com/office/officeart/2005/8/quickstyle/3d1" qsCatId="3D" csTypeId="urn:microsoft.com/office/officeart/2005/8/colors/colorful1#4" csCatId="colorful" phldr="1"/>
      <dgm:spPr/>
    </dgm:pt>
    <dgm:pt modelId="{274ECD77-8428-42C5-8DB8-376013B418BB}">
      <dgm:prSet phldrT="[Texto]"/>
      <dgm:spPr/>
      <dgm:t>
        <a:bodyPr/>
        <a:lstStyle/>
        <a:p>
          <a:r>
            <a:rPr lang="es-MX" dirty="0" smtClean="0"/>
            <a:t>Por medio de dilatadores.</a:t>
          </a:r>
          <a:endParaRPr lang="es-MX" dirty="0"/>
        </a:p>
      </dgm:t>
    </dgm:pt>
    <dgm:pt modelId="{041F228A-B8DF-42C9-9996-DEF38C9943E0}" type="parTrans" cxnId="{4B0F95FB-DEEA-4865-B0D9-8A10EE9985E2}">
      <dgm:prSet/>
      <dgm:spPr/>
      <dgm:t>
        <a:bodyPr/>
        <a:lstStyle/>
        <a:p>
          <a:endParaRPr lang="es-MX"/>
        </a:p>
      </dgm:t>
    </dgm:pt>
    <dgm:pt modelId="{4FBFF833-1B59-4C9E-AC31-147704442FF5}" type="sibTrans" cxnId="{4B0F95FB-DEEA-4865-B0D9-8A10EE9985E2}">
      <dgm:prSet/>
      <dgm:spPr/>
      <dgm:t>
        <a:bodyPr/>
        <a:lstStyle/>
        <a:p>
          <a:endParaRPr lang="es-MX"/>
        </a:p>
      </dgm:t>
    </dgm:pt>
    <dgm:pt modelId="{579C1481-0DBC-482C-B14F-71A1EE5AF44D}">
      <dgm:prSet phldrT="[Texto]"/>
      <dgm:spPr/>
      <dgm:t>
        <a:bodyPr/>
        <a:lstStyle/>
        <a:p>
          <a:r>
            <a:rPr lang="es-MX" dirty="0" smtClean="0"/>
            <a:t>Ayudar: aceptar y disfrutar</a:t>
          </a:r>
          <a:endParaRPr lang="es-MX" dirty="0"/>
        </a:p>
      </dgm:t>
    </dgm:pt>
    <dgm:pt modelId="{58FE1709-7702-448E-8359-8BAE73E19999}" type="parTrans" cxnId="{A3C68650-C201-4DC3-B901-F7742E2A19C0}">
      <dgm:prSet/>
      <dgm:spPr/>
      <dgm:t>
        <a:bodyPr/>
        <a:lstStyle/>
        <a:p>
          <a:endParaRPr lang="es-MX"/>
        </a:p>
      </dgm:t>
    </dgm:pt>
    <dgm:pt modelId="{47006A07-CD70-464E-8B8D-E6D7F3910E5C}" type="sibTrans" cxnId="{A3C68650-C201-4DC3-B901-F7742E2A19C0}">
      <dgm:prSet/>
      <dgm:spPr/>
      <dgm:t>
        <a:bodyPr/>
        <a:lstStyle/>
        <a:p>
          <a:endParaRPr lang="es-MX"/>
        </a:p>
      </dgm:t>
    </dgm:pt>
    <dgm:pt modelId="{A7233FA0-5290-4ABE-BD22-E9E99E3F4520}">
      <dgm:prSet phldrT="[Texto]"/>
      <dgm:spPr/>
      <dgm:t>
        <a:bodyPr/>
        <a:lstStyle/>
        <a:p>
          <a:r>
            <a:rPr lang="es-MX" dirty="0" smtClean="0"/>
            <a:t>Ejercicios de relajación y de focalización sensorial.</a:t>
          </a:r>
          <a:endParaRPr lang="es-MX" dirty="0"/>
        </a:p>
      </dgm:t>
    </dgm:pt>
    <dgm:pt modelId="{89C62F66-4B5F-4E51-AF27-14A88EA4E5C2}" type="parTrans" cxnId="{102BA1CF-818B-4F32-B374-4159CDD8331C}">
      <dgm:prSet/>
      <dgm:spPr/>
      <dgm:t>
        <a:bodyPr/>
        <a:lstStyle/>
        <a:p>
          <a:endParaRPr lang="es-MX"/>
        </a:p>
      </dgm:t>
    </dgm:pt>
    <dgm:pt modelId="{D221D887-837A-44F0-9C03-F68A894B27D8}" type="sibTrans" cxnId="{102BA1CF-818B-4F32-B374-4159CDD8331C}">
      <dgm:prSet/>
      <dgm:spPr/>
      <dgm:t>
        <a:bodyPr/>
        <a:lstStyle/>
        <a:p>
          <a:endParaRPr lang="es-MX"/>
        </a:p>
      </dgm:t>
    </dgm:pt>
    <dgm:pt modelId="{94CA500C-2A5F-4DA7-A6CF-94680D7CF361}">
      <dgm:prSet phldrT="[Texto]"/>
      <dgm:spPr/>
      <dgm:t>
        <a:bodyPr/>
        <a:lstStyle/>
        <a:p>
          <a:r>
            <a:rPr lang="es-MX" dirty="0" smtClean="0"/>
            <a:t>Se entrena el musculo </a:t>
          </a:r>
          <a:r>
            <a:rPr lang="es-MX" dirty="0" err="1" smtClean="0"/>
            <a:t>pubococcigeo</a:t>
          </a:r>
          <a:r>
            <a:rPr lang="es-MX" dirty="0" smtClean="0"/>
            <a:t>.</a:t>
          </a:r>
          <a:endParaRPr lang="es-MX" dirty="0"/>
        </a:p>
      </dgm:t>
    </dgm:pt>
    <dgm:pt modelId="{BC06AE17-3004-4B70-AEA2-25C194FB08F7}" type="parTrans" cxnId="{D57C8D08-7BE3-4938-B4DF-01720CBEBC8F}">
      <dgm:prSet/>
      <dgm:spPr/>
      <dgm:t>
        <a:bodyPr/>
        <a:lstStyle/>
        <a:p>
          <a:endParaRPr lang="es-MX"/>
        </a:p>
      </dgm:t>
    </dgm:pt>
    <dgm:pt modelId="{70AC5CC3-68F3-4EF7-AEBA-89FC99B090E5}" type="sibTrans" cxnId="{D57C8D08-7BE3-4938-B4DF-01720CBEBC8F}">
      <dgm:prSet/>
      <dgm:spPr/>
      <dgm:t>
        <a:bodyPr/>
        <a:lstStyle/>
        <a:p>
          <a:endParaRPr lang="es-MX"/>
        </a:p>
      </dgm:t>
    </dgm:pt>
    <dgm:pt modelId="{4BF2226C-C637-4B48-9D4E-BF4949473110}">
      <dgm:prSet phldrT="[Texto]"/>
      <dgm:spPr/>
      <dgm:t>
        <a:bodyPr/>
        <a:lstStyle/>
        <a:p>
          <a:r>
            <a:rPr lang="es-MX" dirty="0" smtClean="0"/>
            <a:t>Finalmente se incluye el coito.</a:t>
          </a:r>
          <a:endParaRPr lang="es-MX" dirty="0"/>
        </a:p>
      </dgm:t>
    </dgm:pt>
    <dgm:pt modelId="{1F175B7C-0B9B-499E-A382-B70A677A8A7A}" type="parTrans" cxnId="{084DDC11-6F34-4629-8A95-66F0608B2188}">
      <dgm:prSet/>
      <dgm:spPr/>
      <dgm:t>
        <a:bodyPr/>
        <a:lstStyle/>
        <a:p>
          <a:endParaRPr lang="es-MX"/>
        </a:p>
      </dgm:t>
    </dgm:pt>
    <dgm:pt modelId="{11F7DB6C-529B-4913-AFBF-9E4C48968564}" type="sibTrans" cxnId="{084DDC11-6F34-4629-8A95-66F0608B2188}">
      <dgm:prSet/>
      <dgm:spPr/>
      <dgm:t>
        <a:bodyPr/>
        <a:lstStyle/>
        <a:p>
          <a:endParaRPr lang="es-MX"/>
        </a:p>
      </dgm:t>
    </dgm:pt>
    <dgm:pt modelId="{60B28C1A-E555-4D2C-9FDE-D882B5686F53}" type="pres">
      <dgm:prSet presAssocID="{AF8A3348-B631-46EE-A0CC-B150C2B59E66}" presName="diagram" presStyleCnt="0">
        <dgm:presLayoutVars>
          <dgm:dir/>
          <dgm:resizeHandles/>
        </dgm:presLayoutVars>
      </dgm:prSet>
      <dgm:spPr/>
    </dgm:pt>
    <dgm:pt modelId="{30F6FCBC-BA5D-4237-AA68-237586C55AEA}" type="pres">
      <dgm:prSet presAssocID="{274ECD77-8428-42C5-8DB8-376013B418BB}" presName="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7A2575-E507-4292-BDFB-A5595571D5F2}" type="pres">
      <dgm:prSet presAssocID="{4FBFF833-1B59-4C9E-AC31-147704442FF5}" presName="sibTrans" presStyleLbl="sibTrans2D1" presStyleIdx="0" presStyleCnt="4"/>
      <dgm:spPr/>
      <dgm:t>
        <a:bodyPr/>
        <a:lstStyle/>
        <a:p>
          <a:endParaRPr lang="es-MX"/>
        </a:p>
      </dgm:t>
    </dgm:pt>
    <dgm:pt modelId="{2571F4C6-2005-40F5-87D0-CCBDAC9B471F}" type="pres">
      <dgm:prSet presAssocID="{579C1481-0DBC-482C-B14F-71A1EE5AF44D}" presName="middleNode" presStyleCnt="0"/>
      <dgm:spPr/>
    </dgm:pt>
    <dgm:pt modelId="{4B222BE3-8837-4610-A9B8-1FB9D7B6E0D5}" type="pres">
      <dgm:prSet presAssocID="{579C1481-0DBC-482C-B14F-71A1EE5AF44D}" presName="padding" presStyleLbl="node1" presStyleIdx="0" presStyleCnt="5"/>
      <dgm:spPr/>
    </dgm:pt>
    <dgm:pt modelId="{3682467D-67D8-48BB-A7DB-B2DE0CD16D7C}" type="pres">
      <dgm:prSet presAssocID="{579C1481-0DBC-482C-B14F-71A1EE5AF44D}" presName="shape" presStyleLbl="node1" presStyleIdx="1" presStyleCnt="5" custScaleX="111470" custScaleY="1099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CB7673-7739-4A66-8B63-31D1FE8A9ADE}" type="pres">
      <dgm:prSet presAssocID="{47006A07-CD70-464E-8B8D-E6D7F3910E5C}" presName="sibTrans" presStyleLbl="sibTrans2D1" presStyleIdx="1" presStyleCnt="4"/>
      <dgm:spPr/>
      <dgm:t>
        <a:bodyPr/>
        <a:lstStyle/>
        <a:p>
          <a:endParaRPr lang="es-MX"/>
        </a:p>
      </dgm:t>
    </dgm:pt>
    <dgm:pt modelId="{A507093F-67BC-4B9B-8A4A-E5FE9AE2658A}" type="pres">
      <dgm:prSet presAssocID="{A7233FA0-5290-4ABE-BD22-E9E99E3F4520}" presName="middleNode" presStyleCnt="0"/>
      <dgm:spPr/>
    </dgm:pt>
    <dgm:pt modelId="{82801F62-564A-4E0D-8988-0C7CF38C8E41}" type="pres">
      <dgm:prSet presAssocID="{A7233FA0-5290-4ABE-BD22-E9E99E3F4520}" presName="padding" presStyleLbl="node1" presStyleIdx="1" presStyleCnt="5"/>
      <dgm:spPr/>
    </dgm:pt>
    <dgm:pt modelId="{00994463-979E-4B95-B684-0200CD261D81}" type="pres">
      <dgm:prSet presAssocID="{A7233FA0-5290-4ABE-BD22-E9E99E3F4520}" presName="shape" presStyleLbl="node1" presStyleIdx="2" presStyleCnt="5" custScaleX="108741" custScaleY="1069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578ED6-C8F3-4629-B009-B84AC7AE8DAE}" type="pres">
      <dgm:prSet presAssocID="{D221D887-837A-44F0-9C03-F68A894B27D8}" presName="sibTrans" presStyleLbl="sibTrans2D1" presStyleIdx="2" presStyleCnt="4"/>
      <dgm:spPr/>
      <dgm:t>
        <a:bodyPr/>
        <a:lstStyle/>
        <a:p>
          <a:endParaRPr lang="es-MX"/>
        </a:p>
      </dgm:t>
    </dgm:pt>
    <dgm:pt modelId="{59122EF6-D2CF-4A21-AF8A-48381F2AB75D}" type="pres">
      <dgm:prSet presAssocID="{94CA500C-2A5F-4DA7-A6CF-94680D7CF361}" presName="middleNode" presStyleCnt="0"/>
      <dgm:spPr/>
    </dgm:pt>
    <dgm:pt modelId="{4B203BC6-943D-4B6F-A9C3-B9C523976901}" type="pres">
      <dgm:prSet presAssocID="{94CA500C-2A5F-4DA7-A6CF-94680D7CF361}" presName="padding" presStyleLbl="node1" presStyleIdx="2" presStyleCnt="5"/>
      <dgm:spPr/>
    </dgm:pt>
    <dgm:pt modelId="{5AD5DC54-FFCF-4536-BC82-928EC4BC8082}" type="pres">
      <dgm:prSet presAssocID="{94CA500C-2A5F-4DA7-A6CF-94680D7CF361}" presName="shape" presStyleLbl="node1" presStyleIdx="3" presStyleCnt="5" custScaleX="110245" custScaleY="1065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98FDAE-6EEC-406A-9D75-D2C7D4199B01}" type="pres">
      <dgm:prSet presAssocID="{70AC5CC3-68F3-4EF7-AEBA-89FC99B090E5}" presName="sibTrans" presStyleLbl="sibTrans2D1" presStyleIdx="3" presStyleCnt="4"/>
      <dgm:spPr/>
      <dgm:t>
        <a:bodyPr/>
        <a:lstStyle/>
        <a:p>
          <a:endParaRPr lang="es-MX"/>
        </a:p>
      </dgm:t>
    </dgm:pt>
    <dgm:pt modelId="{9E1D6928-7346-458A-9A3C-F51349812829}" type="pres">
      <dgm:prSet presAssocID="{4BF2226C-C637-4B48-9D4E-BF4949473110}" presName="las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4DDC11-6F34-4629-8A95-66F0608B2188}" srcId="{AF8A3348-B631-46EE-A0CC-B150C2B59E66}" destId="{4BF2226C-C637-4B48-9D4E-BF4949473110}" srcOrd="4" destOrd="0" parTransId="{1F175B7C-0B9B-499E-A382-B70A677A8A7A}" sibTransId="{11F7DB6C-529B-4913-AFBF-9E4C48968564}"/>
    <dgm:cxn modelId="{77A38780-F636-49AD-92D6-BA99FD3CE486}" type="presOf" srcId="{4FBFF833-1B59-4C9E-AC31-147704442FF5}" destId="{227A2575-E507-4292-BDFB-A5595571D5F2}" srcOrd="0" destOrd="0" presId="urn:microsoft.com/office/officeart/2005/8/layout/bProcess2"/>
    <dgm:cxn modelId="{D57C8D08-7BE3-4938-B4DF-01720CBEBC8F}" srcId="{AF8A3348-B631-46EE-A0CC-B150C2B59E66}" destId="{94CA500C-2A5F-4DA7-A6CF-94680D7CF361}" srcOrd="3" destOrd="0" parTransId="{BC06AE17-3004-4B70-AEA2-25C194FB08F7}" sibTransId="{70AC5CC3-68F3-4EF7-AEBA-89FC99B090E5}"/>
    <dgm:cxn modelId="{A3C68650-C201-4DC3-B901-F7742E2A19C0}" srcId="{AF8A3348-B631-46EE-A0CC-B150C2B59E66}" destId="{579C1481-0DBC-482C-B14F-71A1EE5AF44D}" srcOrd="1" destOrd="0" parTransId="{58FE1709-7702-448E-8359-8BAE73E19999}" sibTransId="{47006A07-CD70-464E-8B8D-E6D7F3910E5C}"/>
    <dgm:cxn modelId="{29A024D8-7A61-45E5-B042-1989DFFC7AA3}" type="presOf" srcId="{274ECD77-8428-42C5-8DB8-376013B418BB}" destId="{30F6FCBC-BA5D-4237-AA68-237586C55AEA}" srcOrd="0" destOrd="0" presId="urn:microsoft.com/office/officeart/2005/8/layout/bProcess2"/>
    <dgm:cxn modelId="{01880E9C-9587-49DE-AC62-8A2BB185FAFF}" type="presOf" srcId="{A7233FA0-5290-4ABE-BD22-E9E99E3F4520}" destId="{00994463-979E-4B95-B684-0200CD261D81}" srcOrd="0" destOrd="0" presId="urn:microsoft.com/office/officeart/2005/8/layout/bProcess2"/>
    <dgm:cxn modelId="{4B0F95FB-DEEA-4865-B0D9-8A10EE9985E2}" srcId="{AF8A3348-B631-46EE-A0CC-B150C2B59E66}" destId="{274ECD77-8428-42C5-8DB8-376013B418BB}" srcOrd="0" destOrd="0" parTransId="{041F228A-B8DF-42C9-9996-DEF38C9943E0}" sibTransId="{4FBFF833-1B59-4C9E-AC31-147704442FF5}"/>
    <dgm:cxn modelId="{102BA1CF-818B-4F32-B374-4159CDD8331C}" srcId="{AF8A3348-B631-46EE-A0CC-B150C2B59E66}" destId="{A7233FA0-5290-4ABE-BD22-E9E99E3F4520}" srcOrd="2" destOrd="0" parTransId="{89C62F66-4B5F-4E51-AF27-14A88EA4E5C2}" sibTransId="{D221D887-837A-44F0-9C03-F68A894B27D8}"/>
    <dgm:cxn modelId="{D63B99EE-7775-46F0-8556-881CEC95E8C7}" type="presOf" srcId="{70AC5CC3-68F3-4EF7-AEBA-89FC99B090E5}" destId="{2598FDAE-6EEC-406A-9D75-D2C7D4199B01}" srcOrd="0" destOrd="0" presId="urn:microsoft.com/office/officeart/2005/8/layout/bProcess2"/>
    <dgm:cxn modelId="{4F1BC4AA-7D42-45E0-AC5D-BEC30E1CD325}" type="presOf" srcId="{579C1481-0DBC-482C-B14F-71A1EE5AF44D}" destId="{3682467D-67D8-48BB-A7DB-B2DE0CD16D7C}" srcOrd="0" destOrd="0" presId="urn:microsoft.com/office/officeart/2005/8/layout/bProcess2"/>
    <dgm:cxn modelId="{19EDAF08-735A-472C-A024-2D799E50BFFB}" type="presOf" srcId="{D221D887-837A-44F0-9C03-F68A894B27D8}" destId="{D1578ED6-C8F3-4629-B009-B84AC7AE8DAE}" srcOrd="0" destOrd="0" presId="urn:microsoft.com/office/officeart/2005/8/layout/bProcess2"/>
    <dgm:cxn modelId="{20606685-8169-426D-B9E5-9223EF5E6620}" type="presOf" srcId="{94CA500C-2A5F-4DA7-A6CF-94680D7CF361}" destId="{5AD5DC54-FFCF-4536-BC82-928EC4BC8082}" srcOrd="0" destOrd="0" presId="urn:microsoft.com/office/officeart/2005/8/layout/bProcess2"/>
    <dgm:cxn modelId="{9549803A-5B62-4FDA-9F21-C7220E472BB9}" type="presOf" srcId="{4BF2226C-C637-4B48-9D4E-BF4949473110}" destId="{9E1D6928-7346-458A-9A3C-F51349812829}" srcOrd="0" destOrd="0" presId="urn:microsoft.com/office/officeart/2005/8/layout/bProcess2"/>
    <dgm:cxn modelId="{07AAD0ED-9055-45B3-99DF-13F00F52CB46}" type="presOf" srcId="{47006A07-CD70-464E-8B8D-E6D7F3910E5C}" destId="{06CB7673-7739-4A66-8B63-31D1FE8A9ADE}" srcOrd="0" destOrd="0" presId="urn:microsoft.com/office/officeart/2005/8/layout/bProcess2"/>
    <dgm:cxn modelId="{58320CC0-7DE8-44FD-8781-535B545A1EBA}" type="presOf" srcId="{AF8A3348-B631-46EE-A0CC-B150C2B59E66}" destId="{60B28C1A-E555-4D2C-9FDE-D882B5686F53}" srcOrd="0" destOrd="0" presId="urn:microsoft.com/office/officeart/2005/8/layout/bProcess2"/>
    <dgm:cxn modelId="{95492418-0E6F-4B30-9616-DE06DA228E2E}" type="presParOf" srcId="{60B28C1A-E555-4D2C-9FDE-D882B5686F53}" destId="{30F6FCBC-BA5D-4237-AA68-237586C55AEA}" srcOrd="0" destOrd="0" presId="urn:microsoft.com/office/officeart/2005/8/layout/bProcess2"/>
    <dgm:cxn modelId="{0AC5F6C3-4DC6-4511-BFE7-A7A758E48616}" type="presParOf" srcId="{60B28C1A-E555-4D2C-9FDE-D882B5686F53}" destId="{227A2575-E507-4292-BDFB-A5595571D5F2}" srcOrd="1" destOrd="0" presId="urn:microsoft.com/office/officeart/2005/8/layout/bProcess2"/>
    <dgm:cxn modelId="{9F5893C5-639B-4310-806D-DC0E2F14C40C}" type="presParOf" srcId="{60B28C1A-E555-4D2C-9FDE-D882B5686F53}" destId="{2571F4C6-2005-40F5-87D0-CCBDAC9B471F}" srcOrd="2" destOrd="0" presId="urn:microsoft.com/office/officeart/2005/8/layout/bProcess2"/>
    <dgm:cxn modelId="{0B1A4C52-EB07-456F-9329-921166D098ED}" type="presParOf" srcId="{2571F4C6-2005-40F5-87D0-CCBDAC9B471F}" destId="{4B222BE3-8837-4610-A9B8-1FB9D7B6E0D5}" srcOrd="0" destOrd="0" presId="urn:microsoft.com/office/officeart/2005/8/layout/bProcess2"/>
    <dgm:cxn modelId="{2448986C-1DE2-464C-BCDA-03B965688519}" type="presParOf" srcId="{2571F4C6-2005-40F5-87D0-CCBDAC9B471F}" destId="{3682467D-67D8-48BB-A7DB-B2DE0CD16D7C}" srcOrd="1" destOrd="0" presId="urn:microsoft.com/office/officeart/2005/8/layout/bProcess2"/>
    <dgm:cxn modelId="{1E0FA01A-E1BA-4BBC-97B5-527E92943878}" type="presParOf" srcId="{60B28C1A-E555-4D2C-9FDE-D882B5686F53}" destId="{06CB7673-7739-4A66-8B63-31D1FE8A9ADE}" srcOrd="3" destOrd="0" presId="urn:microsoft.com/office/officeart/2005/8/layout/bProcess2"/>
    <dgm:cxn modelId="{0DEB2C26-942C-46E7-B5BD-DA0547D8631A}" type="presParOf" srcId="{60B28C1A-E555-4D2C-9FDE-D882B5686F53}" destId="{A507093F-67BC-4B9B-8A4A-E5FE9AE2658A}" srcOrd="4" destOrd="0" presId="urn:microsoft.com/office/officeart/2005/8/layout/bProcess2"/>
    <dgm:cxn modelId="{028335FB-D416-4431-815C-51491762C7EF}" type="presParOf" srcId="{A507093F-67BC-4B9B-8A4A-E5FE9AE2658A}" destId="{82801F62-564A-4E0D-8988-0C7CF38C8E41}" srcOrd="0" destOrd="0" presId="urn:microsoft.com/office/officeart/2005/8/layout/bProcess2"/>
    <dgm:cxn modelId="{15CCCBAB-83D6-4C94-A4AC-C74C0421546D}" type="presParOf" srcId="{A507093F-67BC-4B9B-8A4A-E5FE9AE2658A}" destId="{00994463-979E-4B95-B684-0200CD261D81}" srcOrd="1" destOrd="0" presId="urn:microsoft.com/office/officeart/2005/8/layout/bProcess2"/>
    <dgm:cxn modelId="{B51FBF75-C5B1-40C1-AF1C-64892B4754D3}" type="presParOf" srcId="{60B28C1A-E555-4D2C-9FDE-D882B5686F53}" destId="{D1578ED6-C8F3-4629-B009-B84AC7AE8DAE}" srcOrd="5" destOrd="0" presId="urn:microsoft.com/office/officeart/2005/8/layout/bProcess2"/>
    <dgm:cxn modelId="{04540C14-6BB5-4C40-896B-763C4F5AAAB8}" type="presParOf" srcId="{60B28C1A-E555-4D2C-9FDE-D882B5686F53}" destId="{59122EF6-D2CF-4A21-AF8A-48381F2AB75D}" srcOrd="6" destOrd="0" presId="urn:microsoft.com/office/officeart/2005/8/layout/bProcess2"/>
    <dgm:cxn modelId="{3C1E17D4-3758-47A1-BE23-28C664284609}" type="presParOf" srcId="{59122EF6-D2CF-4A21-AF8A-48381F2AB75D}" destId="{4B203BC6-943D-4B6F-A9C3-B9C523976901}" srcOrd="0" destOrd="0" presId="urn:microsoft.com/office/officeart/2005/8/layout/bProcess2"/>
    <dgm:cxn modelId="{BA63C3EE-C136-4AD1-A0F1-70965AF4BE77}" type="presParOf" srcId="{59122EF6-D2CF-4A21-AF8A-48381F2AB75D}" destId="{5AD5DC54-FFCF-4536-BC82-928EC4BC8082}" srcOrd="1" destOrd="0" presId="urn:microsoft.com/office/officeart/2005/8/layout/bProcess2"/>
    <dgm:cxn modelId="{1D59750B-D2EC-4BD5-9171-6FA0B4C6AE05}" type="presParOf" srcId="{60B28C1A-E555-4D2C-9FDE-D882B5686F53}" destId="{2598FDAE-6EEC-406A-9D75-D2C7D4199B01}" srcOrd="7" destOrd="0" presId="urn:microsoft.com/office/officeart/2005/8/layout/bProcess2"/>
    <dgm:cxn modelId="{B91031E7-3810-4319-A91D-4D4C2A152A07}" type="presParOf" srcId="{60B28C1A-E555-4D2C-9FDE-D882B5686F53}" destId="{9E1D6928-7346-458A-9A3C-F51349812829}" srcOrd="8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152083-F003-4BF8-91FD-BA06A93213AF}" type="doc">
      <dgm:prSet loTypeId="urn:microsoft.com/office/officeart/2005/8/layout/vList6" loCatId="list" qsTypeId="urn:microsoft.com/office/officeart/2005/8/quickstyle/3d1" qsCatId="3D" csTypeId="urn:microsoft.com/office/officeart/2005/8/colors/colorful1#5" csCatId="colorful" phldr="1"/>
      <dgm:spPr/>
      <dgm:t>
        <a:bodyPr/>
        <a:lstStyle/>
        <a:p>
          <a:endParaRPr lang="es-MX"/>
        </a:p>
      </dgm:t>
    </dgm:pt>
    <dgm:pt modelId="{83AC8C17-77D3-43A7-86DF-AA34C309D89A}">
      <dgm:prSet phldrT="[Texto]"/>
      <dgm:spPr/>
      <dgm:t>
        <a:bodyPr/>
        <a:lstStyle/>
        <a:p>
          <a:r>
            <a:rPr lang="es-MX" dirty="0" smtClean="0"/>
            <a:t>Masturbación directa.</a:t>
          </a:r>
          <a:endParaRPr lang="es-MX" dirty="0"/>
        </a:p>
      </dgm:t>
    </dgm:pt>
    <dgm:pt modelId="{BC3F1A69-CCBE-4BB6-A2D2-C4D7F9A5E3A6}" type="parTrans" cxnId="{222780A1-0008-4105-A65C-B8E032820D74}">
      <dgm:prSet/>
      <dgm:spPr/>
      <dgm:t>
        <a:bodyPr/>
        <a:lstStyle/>
        <a:p>
          <a:endParaRPr lang="es-MX"/>
        </a:p>
      </dgm:t>
    </dgm:pt>
    <dgm:pt modelId="{67C7BE83-EB38-488B-8834-09ADF6327C9D}" type="sibTrans" cxnId="{222780A1-0008-4105-A65C-B8E032820D74}">
      <dgm:prSet/>
      <dgm:spPr/>
      <dgm:t>
        <a:bodyPr/>
        <a:lstStyle/>
        <a:p>
          <a:endParaRPr lang="es-MX"/>
        </a:p>
      </dgm:t>
    </dgm:pt>
    <dgm:pt modelId="{22C4E56C-4B0A-4AC3-874F-043C35F027BD}">
      <dgm:prSet phldrT="[Texto]"/>
      <dgm:spPr/>
      <dgm:t>
        <a:bodyPr/>
        <a:lstStyle/>
        <a:p>
          <a:r>
            <a:rPr lang="es-MX" dirty="0" smtClean="0"/>
            <a:t>Masturbación diariamente con fantasías no desviadas.</a:t>
          </a:r>
          <a:endParaRPr lang="es-MX" dirty="0"/>
        </a:p>
      </dgm:t>
    </dgm:pt>
    <dgm:pt modelId="{AC1D24C2-33BB-4814-B4F7-F72FBDC1D3FF}" type="parTrans" cxnId="{F34A6962-2D3E-428D-9195-0D745755178A}">
      <dgm:prSet/>
      <dgm:spPr/>
      <dgm:t>
        <a:bodyPr/>
        <a:lstStyle/>
        <a:p>
          <a:endParaRPr lang="es-MX"/>
        </a:p>
      </dgm:t>
    </dgm:pt>
    <dgm:pt modelId="{89462A46-11DB-47DE-979F-2230CD48D6A5}" type="sibTrans" cxnId="{F34A6962-2D3E-428D-9195-0D745755178A}">
      <dgm:prSet/>
      <dgm:spPr/>
      <dgm:t>
        <a:bodyPr/>
        <a:lstStyle/>
        <a:p>
          <a:endParaRPr lang="es-MX"/>
        </a:p>
      </dgm:t>
    </dgm:pt>
    <dgm:pt modelId="{B013C185-EDBE-4A52-914E-52E6FC3190D9}">
      <dgm:prSet phldrT="[Texto]"/>
      <dgm:spPr/>
      <dgm:t>
        <a:bodyPr/>
        <a:lstStyle/>
        <a:p>
          <a:r>
            <a:rPr lang="es-MX" dirty="0" smtClean="0"/>
            <a:t>Imagen alternativa.</a:t>
          </a:r>
          <a:endParaRPr lang="es-MX" dirty="0"/>
        </a:p>
      </dgm:t>
    </dgm:pt>
    <dgm:pt modelId="{12223642-5D65-4833-8427-7981DFE7CDD8}" type="parTrans" cxnId="{81859008-2D66-4993-8573-BE59DA8C79CA}">
      <dgm:prSet/>
      <dgm:spPr/>
      <dgm:t>
        <a:bodyPr/>
        <a:lstStyle/>
        <a:p>
          <a:endParaRPr lang="es-MX"/>
        </a:p>
      </dgm:t>
    </dgm:pt>
    <dgm:pt modelId="{094B0A1C-07A8-4885-9336-AFC407D1FCA6}" type="sibTrans" cxnId="{81859008-2D66-4993-8573-BE59DA8C79CA}">
      <dgm:prSet/>
      <dgm:spPr/>
      <dgm:t>
        <a:bodyPr/>
        <a:lstStyle/>
        <a:p>
          <a:endParaRPr lang="es-MX"/>
        </a:p>
      </dgm:t>
    </dgm:pt>
    <dgm:pt modelId="{7C63DACA-CA9A-4B8D-A98C-B40A29496A32}">
      <dgm:prSet phldrT="[Texto]"/>
      <dgm:spPr/>
      <dgm:t>
        <a:bodyPr/>
        <a:lstStyle/>
        <a:p>
          <a:r>
            <a:rPr lang="es-MX" dirty="0" smtClean="0"/>
            <a:t>Durante un determinado tiempo.</a:t>
          </a:r>
          <a:endParaRPr lang="es-MX" dirty="0"/>
        </a:p>
      </dgm:t>
    </dgm:pt>
    <dgm:pt modelId="{32A35DED-3C16-4AFA-81EF-67AE46AED379}" type="parTrans" cxnId="{1DA81DF2-9010-432E-9D64-410A0D2D4014}">
      <dgm:prSet/>
      <dgm:spPr/>
      <dgm:t>
        <a:bodyPr/>
        <a:lstStyle/>
        <a:p>
          <a:endParaRPr lang="es-MX"/>
        </a:p>
      </dgm:t>
    </dgm:pt>
    <dgm:pt modelId="{EF17D317-B5F0-48E2-BF47-FBDADE98806D}" type="sibTrans" cxnId="{1DA81DF2-9010-432E-9D64-410A0D2D4014}">
      <dgm:prSet/>
      <dgm:spPr/>
      <dgm:t>
        <a:bodyPr/>
        <a:lstStyle/>
        <a:p>
          <a:endParaRPr lang="es-MX"/>
        </a:p>
      </dgm:t>
    </dgm:pt>
    <dgm:pt modelId="{FEB9F4E9-5F0B-46E8-A84A-7A69228B0789}">
      <dgm:prSet phldrT="[Texto]"/>
      <dgm:spPr/>
      <dgm:t>
        <a:bodyPr/>
        <a:lstStyle/>
        <a:p>
          <a:r>
            <a:rPr lang="es-MX" dirty="0" smtClean="0"/>
            <a:t>Alternar fantasías. </a:t>
          </a:r>
          <a:endParaRPr lang="es-MX" dirty="0"/>
        </a:p>
      </dgm:t>
    </dgm:pt>
    <dgm:pt modelId="{C38E4EFD-0620-43F5-B9F2-CFFD7E0B3C90}" type="parTrans" cxnId="{787B8EC1-A470-45F9-89A8-793048A18536}">
      <dgm:prSet/>
      <dgm:spPr/>
      <dgm:t>
        <a:bodyPr/>
        <a:lstStyle/>
        <a:p>
          <a:endParaRPr lang="es-MX"/>
        </a:p>
      </dgm:t>
    </dgm:pt>
    <dgm:pt modelId="{B1936FD0-CED8-422B-809A-E0B673156E43}" type="sibTrans" cxnId="{787B8EC1-A470-45F9-89A8-793048A18536}">
      <dgm:prSet/>
      <dgm:spPr/>
      <dgm:t>
        <a:bodyPr/>
        <a:lstStyle/>
        <a:p>
          <a:endParaRPr lang="es-MX"/>
        </a:p>
      </dgm:t>
    </dgm:pt>
    <dgm:pt modelId="{A9487A30-0A15-4A4A-BBE1-54880FC09B15}" type="pres">
      <dgm:prSet presAssocID="{6C152083-F003-4BF8-91FD-BA06A93213A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883425E-4FDF-41C9-9D43-44E8024AFAD6}" type="pres">
      <dgm:prSet presAssocID="{83AC8C17-77D3-43A7-86DF-AA34C309D89A}" presName="linNode" presStyleCnt="0"/>
      <dgm:spPr/>
    </dgm:pt>
    <dgm:pt modelId="{3D15BC71-E474-4647-8C4E-D612C5299587}" type="pres">
      <dgm:prSet presAssocID="{83AC8C17-77D3-43A7-86DF-AA34C309D89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691461-EA08-4786-AA06-2D572733D69E}" type="pres">
      <dgm:prSet presAssocID="{83AC8C17-77D3-43A7-86DF-AA34C309D89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AA915A-7AB9-43D9-B764-0A82DCAAFAB5}" type="pres">
      <dgm:prSet presAssocID="{67C7BE83-EB38-488B-8834-09ADF6327C9D}" presName="spacing" presStyleCnt="0"/>
      <dgm:spPr/>
    </dgm:pt>
    <dgm:pt modelId="{F5935874-09D6-42F0-BD85-7E34AA512123}" type="pres">
      <dgm:prSet presAssocID="{B013C185-EDBE-4A52-914E-52E6FC3190D9}" presName="linNode" presStyleCnt="0"/>
      <dgm:spPr/>
    </dgm:pt>
    <dgm:pt modelId="{0054D01A-A71C-4013-869B-A18CAEC87E29}" type="pres">
      <dgm:prSet presAssocID="{B013C185-EDBE-4A52-914E-52E6FC3190D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C8065-4B26-40CD-B2A3-10552383C248}" type="pres">
      <dgm:prSet presAssocID="{B013C185-EDBE-4A52-914E-52E6FC3190D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DB72AF-2D52-41D0-AF53-0B89108E1B3D}" type="presOf" srcId="{22C4E56C-4B0A-4AC3-874F-043C35F027BD}" destId="{54691461-EA08-4786-AA06-2D572733D69E}" srcOrd="0" destOrd="0" presId="urn:microsoft.com/office/officeart/2005/8/layout/vList6"/>
    <dgm:cxn modelId="{1DA81DF2-9010-432E-9D64-410A0D2D4014}" srcId="{B013C185-EDBE-4A52-914E-52E6FC3190D9}" destId="{7C63DACA-CA9A-4B8D-A98C-B40A29496A32}" srcOrd="0" destOrd="0" parTransId="{32A35DED-3C16-4AFA-81EF-67AE46AED379}" sibTransId="{EF17D317-B5F0-48E2-BF47-FBDADE98806D}"/>
    <dgm:cxn modelId="{F34A6962-2D3E-428D-9195-0D745755178A}" srcId="{83AC8C17-77D3-43A7-86DF-AA34C309D89A}" destId="{22C4E56C-4B0A-4AC3-874F-043C35F027BD}" srcOrd="0" destOrd="0" parTransId="{AC1D24C2-33BB-4814-B4F7-F72FBDC1D3FF}" sibTransId="{89462A46-11DB-47DE-979F-2230CD48D6A5}"/>
    <dgm:cxn modelId="{8BE84256-8904-4A52-8940-506134DF24AF}" type="presOf" srcId="{6C152083-F003-4BF8-91FD-BA06A93213AF}" destId="{A9487A30-0A15-4A4A-BBE1-54880FC09B15}" srcOrd="0" destOrd="0" presId="urn:microsoft.com/office/officeart/2005/8/layout/vList6"/>
    <dgm:cxn modelId="{6DF1AD26-F190-419D-8BE4-8125F8F5B18F}" type="presOf" srcId="{7C63DACA-CA9A-4B8D-A98C-B40A29496A32}" destId="{BB5C8065-4B26-40CD-B2A3-10552383C248}" srcOrd="0" destOrd="0" presId="urn:microsoft.com/office/officeart/2005/8/layout/vList6"/>
    <dgm:cxn modelId="{42E295EC-7478-44A5-AFA2-497CB7DACFBE}" type="presOf" srcId="{B013C185-EDBE-4A52-914E-52E6FC3190D9}" destId="{0054D01A-A71C-4013-869B-A18CAEC87E29}" srcOrd="0" destOrd="0" presId="urn:microsoft.com/office/officeart/2005/8/layout/vList6"/>
    <dgm:cxn modelId="{81859008-2D66-4993-8573-BE59DA8C79CA}" srcId="{6C152083-F003-4BF8-91FD-BA06A93213AF}" destId="{B013C185-EDBE-4A52-914E-52E6FC3190D9}" srcOrd="1" destOrd="0" parTransId="{12223642-5D65-4833-8427-7981DFE7CDD8}" sibTransId="{094B0A1C-07A8-4885-9336-AFC407D1FCA6}"/>
    <dgm:cxn modelId="{C6AB95A1-06EB-429C-8050-C8C84484CDFD}" type="presOf" srcId="{FEB9F4E9-5F0B-46E8-A84A-7A69228B0789}" destId="{BB5C8065-4B26-40CD-B2A3-10552383C248}" srcOrd="0" destOrd="1" presId="urn:microsoft.com/office/officeart/2005/8/layout/vList6"/>
    <dgm:cxn modelId="{222780A1-0008-4105-A65C-B8E032820D74}" srcId="{6C152083-F003-4BF8-91FD-BA06A93213AF}" destId="{83AC8C17-77D3-43A7-86DF-AA34C309D89A}" srcOrd="0" destOrd="0" parTransId="{BC3F1A69-CCBE-4BB6-A2D2-C4D7F9A5E3A6}" sibTransId="{67C7BE83-EB38-488B-8834-09ADF6327C9D}"/>
    <dgm:cxn modelId="{2200DD8D-425D-407E-9A0C-08A6134F10C7}" type="presOf" srcId="{83AC8C17-77D3-43A7-86DF-AA34C309D89A}" destId="{3D15BC71-E474-4647-8C4E-D612C5299587}" srcOrd="0" destOrd="0" presId="urn:microsoft.com/office/officeart/2005/8/layout/vList6"/>
    <dgm:cxn modelId="{787B8EC1-A470-45F9-89A8-793048A18536}" srcId="{B013C185-EDBE-4A52-914E-52E6FC3190D9}" destId="{FEB9F4E9-5F0B-46E8-A84A-7A69228B0789}" srcOrd="1" destOrd="0" parTransId="{C38E4EFD-0620-43F5-B9F2-CFFD7E0B3C90}" sibTransId="{B1936FD0-CED8-422B-809A-E0B673156E43}"/>
    <dgm:cxn modelId="{7EF28CAD-A2B6-42E6-BEF4-C1A35317F071}" type="presParOf" srcId="{A9487A30-0A15-4A4A-BBE1-54880FC09B15}" destId="{0883425E-4FDF-41C9-9D43-44E8024AFAD6}" srcOrd="0" destOrd="0" presId="urn:microsoft.com/office/officeart/2005/8/layout/vList6"/>
    <dgm:cxn modelId="{3FC8F6CE-2118-4AD5-8DB7-3FA5F4804F9B}" type="presParOf" srcId="{0883425E-4FDF-41C9-9D43-44E8024AFAD6}" destId="{3D15BC71-E474-4647-8C4E-D612C5299587}" srcOrd="0" destOrd="0" presId="urn:microsoft.com/office/officeart/2005/8/layout/vList6"/>
    <dgm:cxn modelId="{D75227D4-A05E-4CD3-A20D-FFB6C14418C1}" type="presParOf" srcId="{0883425E-4FDF-41C9-9D43-44E8024AFAD6}" destId="{54691461-EA08-4786-AA06-2D572733D69E}" srcOrd="1" destOrd="0" presId="urn:microsoft.com/office/officeart/2005/8/layout/vList6"/>
    <dgm:cxn modelId="{274B8AF6-F648-493E-9957-4DD49C1DD8C6}" type="presParOf" srcId="{A9487A30-0A15-4A4A-BBE1-54880FC09B15}" destId="{2DAA915A-7AB9-43D9-B764-0A82DCAAFAB5}" srcOrd="1" destOrd="0" presId="urn:microsoft.com/office/officeart/2005/8/layout/vList6"/>
    <dgm:cxn modelId="{86310D90-E7C2-476E-B925-BD4AC8C7C49C}" type="presParOf" srcId="{A9487A30-0A15-4A4A-BBE1-54880FC09B15}" destId="{F5935874-09D6-42F0-BD85-7E34AA512123}" srcOrd="2" destOrd="0" presId="urn:microsoft.com/office/officeart/2005/8/layout/vList6"/>
    <dgm:cxn modelId="{7129B56E-EC4C-4A3D-BAAD-0DB529DB59F9}" type="presParOf" srcId="{F5935874-09D6-42F0-BD85-7E34AA512123}" destId="{0054D01A-A71C-4013-869B-A18CAEC87E29}" srcOrd="0" destOrd="0" presId="urn:microsoft.com/office/officeart/2005/8/layout/vList6"/>
    <dgm:cxn modelId="{6DBD8388-124B-4246-8E23-2D2D5E006563}" type="presParOf" srcId="{F5935874-09D6-42F0-BD85-7E34AA512123}" destId="{BB5C8065-4B26-40CD-B2A3-10552383C24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C6C424-6192-47AF-A68D-0C33374E15F0}" type="doc">
      <dgm:prSet loTypeId="urn:microsoft.com/office/officeart/2005/8/layout/vList6" loCatId="list" qsTypeId="urn:microsoft.com/office/officeart/2005/8/quickstyle/3d1" qsCatId="3D" csTypeId="urn:microsoft.com/office/officeart/2005/8/colors/colorful1#6" csCatId="colorful" phldr="1"/>
      <dgm:spPr/>
      <dgm:t>
        <a:bodyPr/>
        <a:lstStyle/>
        <a:p>
          <a:endParaRPr lang="es-MX"/>
        </a:p>
      </dgm:t>
    </dgm:pt>
    <dgm:pt modelId="{EACA69DE-97F7-4498-896A-EB94DE06E4C7}">
      <dgm:prSet phldrT="[Texto]"/>
      <dgm:spPr/>
      <dgm:t>
        <a:bodyPr/>
        <a:lstStyle/>
        <a:p>
          <a:r>
            <a:rPr lang="es-MX" dirty="0" smtClean="0"/>
            <a:t>Procedimiento de la </a:t>
          </a:r>
          <a:r>
            <a:rPr lang="es-MX" dirty="0" err="1" smtClean="0"/>
            <a:t>saciación</a:t>
          </a:r>
          <a:r>
            <a:rPr lang="es-MX" dirty="0" smtClean="0"/>
            <a:t>. </a:t>
          </a:r>
          <a:endParaRPr lang="es-MX" dirty="0"/>
        </a:p>
      </dgm:t>
    </dgm:pt>
    <dgm:pt modelId="{520E73F4-ED86-4528-B714-5F57F2A14817}" type="parTrans" cxnId="{07C8A711-86D4-45E4-8617-A1196A65BDF2}">
      <dgm:prSet/>
      <dgm:spPr/>
      <dgm:t>
        <a:bodyPr/>
        <a:lstStyle/>
        <a:p>
          <a:endParaRPr lang="es-MX"/>
        </a:p>
      </dgm:t>
    </dgm:pt>
    <dgm:pt modelId="{1F423053-0AA4-4093-BC80-3170EBFBF7E3}" type="sibTrans" cxnId="{07C8A711-86D4-45E4-8617-A1196A65BDF2}">
      <dgm:prSet/>
      <dgm:spPr/>
      <dgm:t>
        <a:bodyPr/>
        <a:lstStyle/>
        <a:p>
          <a:endParaRPr lang="es-MX"/>
        </a:p>
      </dgm:t>
    </dgm:pt>
    <dgm:pt modelId="{CD7103F7-9997-4724-A5B6-44A6D7DC3928}">
      <dgm:prSet phldrT="[Texto]"/>
      <dgm:spPr/>
      <dgm:t>
        <a:bodyPr/>
        <a:lstStyle/>
        <a:p>
          <a:r>
            <a:rPr lang="es-MX" dirty="0" smtClean="0"/>
            <a:t>Ante fantasías o imágenes de la actividad sexual con un estimulo apropiado hasta que alcance el orgasmo.</a:t>
          </a:r>
          <a:endParaRPr lang="es-MX" dirty="0"/>
        </a:p>
      </dgm:t>
    </dgm:pt>
    <dgm:pt modelId="{00F89F11-0A54-4FCA-9482-2F55D6BB53B4}" type="parTrans" cxnId="{55775C5B-6729-441E-8908-79CA9E992410}">
      <dgm:prSet/>
      <dgm:spPr/>
      <dgm:t>
        <a:bodyPr/>
        <a:lstStyle/>
        <a:p>
          <a:endParaRPr lang="es-MX"/>
        </a:p>
      </dgm:t>
    </dgm:pt>
    <dgm:pt modelId="{A9797AEE-D074-4EFA-9BE7-2008BA3E031E}" type="sibTrans" cxnId="{55775C5B-6729-441E-8908-79CA9E992410}">
      <dgm:prSet/>
      <dgm:spPr/>
      <dgm:t>
        <a:bodyPr/>
        <a:lstStyle/>
        <a:p>
          <a:endParaRPr lang="es-MX"/>
        </a:p>
      </dgm:t>
    </dgm:pt>
    <dgm:pt modelId="{42DF51C4-6ABB-42BC-9079-EBC913D94108}">
      <dgm:prSet phldrT="[Texto]"/>
      <dgm:spPr/>
      <dgm:t>
        <a:bodyPr/>
        <a:lstStyle/>
        <a:p>
          <a:r>
            <a:rPr lang="es-MX" dirty="0" smtClean="0"/>
            <a:t>Continua ante fantasías desviadas.</a:t>
          </a:r>
          <a:endParaRPr lang="es-MX" dirty="0"/>
        </a:p>
      </dgm:t>
    </dgm:pt>
    <dgm:pt modelId="{D6A7D683-D3A2-4B91-8DCE-DF7D18C7977F}" type="parTrans" cxnId="{C131276D-1C43-4E21-8015-270042B16C8B}">
      <dgm:prSet/>
      <dgm:spPr/>
      <dgm:t>
        <a:bodyPr/>
        <a:lstStyle/>
        <a:p>
          <a:endParaRPr lang="es-MX"/>
        </a:p>
      </dgm:t>
    </dgm:pt>
    <dgm:pt modelId="{344F0F62-97D8-44AB-9E28-641A0D51DF0A}" type="sibTrans" cxnId="{C131276D-1C43-4E21-8015-270042B16C8B}">
      <dgm:prSet/>
      <dgm:spPr/>
      <dgm:t>
        <a:bodyPr/>
        <a:lstStyle/>
        <a:p>
          <a:endParaRPr lang="es-MX"/>
        </a:p>
      </dgm:t>
    </dgm:pt>
    <dgm:pt modelId="{15EF1CDC-A014-4605-9262-36C17ADB5124}" type="pres">
      <dgm:prSet presAssocID="{11C6C424-6192-47AF-A68D-0C33374E15F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A025D16-B4CB-46F1-AC80-BDDB83FB6F0F}" type="pres">
      <dgm:prSet presAssocID="{EACA69DE-97F7-4498-896A-EB94DE06E4C7}" presName="linNode" presStyleCnt="0"/>
      <dgm:spPr/>
    </dgm:pt>
    <dgm:pt modelId="{5176334C-EB81-493E-9603-245760B93051}" type="pres">
      <dgm:prSet presAssocID="{EACA69DE-97F7-4498-896A-EB94DE06E4C7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12AAD9-2801-4B50-8914-6738298FE56E}" type="pres">
      <dgm:prSet presAssocID="{EACA69DE-97F7-4498-896A-EB94DE06E4C7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C8A711-86D4-45E4-8617-A1196A65BDF2}" srcId="{11C6C424-6192-47AF-A68D-0C33374E15F0}" destId="{EACA69DE-97F7-4498-896A-EB94DE06E4C7}" srcOrd="0" destOrd="0" parTransId="{520E73F4-ED86-4528-B714-5F57F2A14817}" sibTransId="{1F423053-0AA4-4093-BC80-3170EBFBF7E3}"/>
    <dgm:cxn modelId="{F60DE5F0-2BD3-49F3-A7EF-8B39E9EDEDA0}" type="presOf" srcId="{11C6C424-6192-47AF-A68D-0C33374E15F0}" destId="{15EF1CDC-A014-4605-9262-36C17ADB5124}" srcOrd="0" destOrd="0" presId="urn:microsoft.com/office/officeart/2005/8/layout/vList6"/>
    <dgm:cxn modelId="{55775C5B-6729-441E-8908-79CA9E992410}" srcId="{EACA69DE-97F7-4498-896A-EB94DE06E4C7}" destId="{CD7103F7-9997-4724-A5B6-44A6D7DC3928}" srcOrd="0" destOrd="0" parTransId="{00F89F11-0A54-4FCA-9482-2F55D6BB53B4}" sibTransId="{A9797AEE-D074-4EFA-9BE7-2008BA3E031E}"/>
    <dgm:cxn modelId="{70636FAF-D6A8-48C5-BB08-8D037C0C93CF}" type="presOf" srcId="{42DF51C4-6ABB-42BC-9079-EBC913D94108}" destId="{F912AAD9-2801-4B50-8914-6738298FE56E}" srcOrd="0" destOrd="1" presId="urn:microsoft.com/office/officeart/2005/8/layout/vList6"/>
    <dgm:cxn modelId="{C131276D-1C43-4E21-8015-270042B16C8B}" srcId="{EACA69DE-97F7-4498-896A-EB94DE06E4C7}" destId="{42DF51C4-6ABB-42BC-9079-EBC913D94108}" srcOrd="1" destOrd="0" parTransId="{D6A7D683-D3A2-4B91-8DCE-DF7D18C7977F}" sibTransId="{344F0F62-97D8-44AB-9E28-641A0D51DF0A}"/>
    <dgm:cxn modelId="{A8D82F55-E9DA-4826-8964-AE96597ADF3D}" type="presOf" srcId="{EACA69DE-97F7-4498-896A-EB94DE06E4C7}" destId="{5176334C-EB81-493E-9603-245760B93051}" srcOrd="0" destOrd="0" presId="urn:microsoft.com/office/officeart/2005/8/layout/vList6"/>
    <dgm:cxn modelId="{AF34B357-DEE4-4067-BEBA-A7F57C967C99}" type="presOf" srcId="{CD7103F7-9997-4724-A5B6-44A6D7DC3928}" destId="{F912AAD9-2801-4B50-8914-6738298FE56E}" srcOrd="0" destOrd="0" presId="urn:microsoft.com/office/officeart/2005/8/layout/vList6"/>
    <dgm:cxn modelId="{7796C45C-CD62-45AD-87DB-0E56F36D3AD6}" type="presParOf" srcId="{15EF1CDC-A014-4605-9262-36C17ADB5124}" destId="{5A025D16-B4CB-46F1-AC80-BDDB83FB6F0F}" srcOrd="0" destOrd="0" presId="urn:microsoft.com/office/officeart/2005/8/layout/vList6"/>
    <dgm:cxn modelId="{056FC409-F9EE-4F6A-829B-860F81146366}" type="presParOf" srcId="{5A025D16-B4CB-46F1-AC80-BDDB83FB6F0F}" destId="{5176334C-EB81-493E-9603-245760B93051}" srcOrd="0" destOrd="0" presId="urn:microsoft.com/office/officeart/2005/8/layout/vList6"/>
    <dgm:cxn modelId="{2D35B649-9778-457F-B981-B46EA2177603}" type="presParOf" srcId="{5A025D16-B4CB-46F1-AC80-BDDB83FB6F0F}" destId="{F912AAD9-2801-4B50-8914-6738298FE56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C47B5C-F28C-4C14-8593-D189AFB5039F}">
      <dsp:nvSpPr>
        <dsp:cNvPr id="0" name=""/>
        <dsp:cNvSpPr/>
      </dsp:nvSpPr>
      <dsp:spPr>
        <a:xfrm>
          <a:off x="613939" y="2567"/>
          <a:ext cx="2882838" cy="215197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95250" rIns="31750" bIns="3175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Trastornos compartidos.</a:t>
          </a:r>
          <a:endParaRPr lang="es-MX" sz="2500" kern="1200" dirty="0"/>
        </a:p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Ambos son responsables de: cambios y soluciones.</a:t>
          </a:r>
          <a:endParaRPr lang="es-MX" sz="2500" kern="1200" dirty="0"/>
        </a:p>
      </dsp:txBody>
      <dsp:txXfrm>
        <a:off x="613939" y="2567"/>
        <a:ext cx="2882838" cy="2151978"/>
      </dsp:txXfrm>
    </dsp:sp>
    <dsp:sp modelId="{EC06FEE3-C6B5-46C9-BBF3-17440D509454}">
      <dsp:nvSpPr>
        <dsp:cNvPr id="0" name=""/>
        <dsp:cNvSpPr/>
      </dsp:nvSpPr>
      <dsp:spPr>
        <a:xfrm>
          <a:off x="613939" y="2154546"/>
          <a:ext cx="2882838" cy="9253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Responsabilidad mutua.</a:t>
          </a:r>
          <a:endParaRPr lang="es-MX" sz="2500" kern="1200" dirty="0"/>
        </a:p>
      </dsp:txBody>
      <dsp:txXfrm>
        <a:off x="613939" y="2154546"/>
        <a:ext cx="2030168" cy="925350"/>
      </dsp:txXfrm>
    </dsp:sp>
    <dsp:sp modelId="{80225235-2D50-479F-AB77-5488D2CF92DE}">
      <dsp:nvSpPr>
        <dsp:cNvPr id="0" name=""/>
        <dsp:cNvSpPr/>
      </dsp:nvSpPr>
      <dsp:spPr>
        <a:xfrm>
          <a:off x="2725658" y="2301529"/>
          <a:ext cx="1008993" cy="100899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DB9713-1AB9-42CF-B8B7-074381F48B60}">
      <dsp:nvSpPr>
        <dsp:cNvPr id="0" name=""/>
        <dsp:cNvSpPr/>
      </dsp:nvSpPr>
      <dsp:spPr>
        <a:xfrm>
          <a:off x="3984623" y="2567"/>
          <a:ext cx="2882838" cy="215197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95250" rIns="31750" bIns="3175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Terapeuta debe asegurarse que los pacientes tengan un conocimiento adecuado del ciclo de respuesta sexual.</a:t>
          </a:r>
          <a:endParaRPr lang="es-MX" sz="2500" kern="1200" dirty="0"/>
        </a:p>
      </dsp:txBody>
      <dsp:txXfrm>
        <a:off x="3984623" y="2567"/>
        <a:ext cx="2882838" cy="2151978"/>
      </dsp:txXfrm>
    </dsp:sp>
    <dsp:sp modelId="{C5012A15-A8B8-4B1F-BA82-B536FA1859BA}">
      <dsp:nvSpPr>
        <dsp:cNvPr id="0" name=""/>
        <dsp:cNvSpPr/>
      </dsp:nvSpPr>
      <dsp:spPr>
        <a:xfrm>
          <a:off x="3984623" y="2154546"/>
          <a:ext cx="2882838" cy="9253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Información y educación. </a:t>
          </a:r>
          <a:endParaRPr lang="es-MX" sz="2500" kern="1200" dirty="0"/>
        </a:p>
      </dsp:txBody>
      <dsp:txXfrm>
        <a:off x="3984623" y="2154546"/>
        <a:ext cx="2030168" cy="925350"/>
      </dsp:txXfrm>
    </dsp:sp>
    <dsp:sp modelId="{B188D0BC-CF34-4B2A-B4B8-FE7C0C500291}">
      <dsp:nvSpPr>
        <dsp:cNvPr id="0" name=""/>
        <dsp:cNvSpPr/>
      </dsp:nvSpPr>
      <dsp:spPr>
        <a:xfrm>
          <a:off x="6096342" y="2301529"/>
          <a:ext cx="1008993" cy="1008993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8B8E3D-FC83-41CE-893A-4CE93B4BA54A}">
      <dsp:nvSpPr>
        <dsp:cNvPr id="0" name=""/>
        <dsp:cNvSpPr/>
      </dsp:nvSpPr>
      <dsp:spPr>
        <a:xfrm>
          <a:off x="3096" y="9590"/>
          <a:ext cx="3347462" cy="249880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125730" rIns="41910" bIns="41910" numCol="1" spcCol="1270" anchor="t" anchorCtr="0">
          <a:noAutofit/>
        </a:bodyPr>
        <a:lstStyle/>
        <a:p>
          <a:pPr marL="285750" lvl="1" indent="-285750" algn="ctr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 smtClean="0"/>
            <a:t>Actitudes negativas de los padres y de la sociedad hacia la expresión sexual.</a:t>
          </a:r>
          <a:endParaRPr lang="es-MX" sz="3300" kern="1200" dirty="0"/>
        </a:p>
      </dsp:txBody>
      <dsp:txXfrm>
        <a:off x="3096" y="9590"/>
        <a:ext cx="3347462" cy="2498809"/>
      </dsp:txXfrm>
    </dsp:sp>
    <dsp:sp modelId="{3AEC1EA2-82F6-4554-B95A-86D4B52BE648}">
      <dsp:nvSpPr>
        <dsp:cNvPr id="0" name=""/>
        <dsp:cNvSpPr/>
      </dsp:nvSpPr>
      <dsp:spPr>
        <a:xfrm>
          <a:off x="3096" y="2508400"/>
          <a:ext cx="3347462" cy="10744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0" rIns="3429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Cambio de actitud.</a:t>
          </a:r>
          <a:endParaRPr lang="es-MX" sz="2700" kern="1200" dirty="0"/>
        </a:p>
      </dsp:txBody>
      <dsp:txXfrm>
        <a:off x="3096" y="2508400"/>
        <a:ext cx="2357367" cy="1074488"/>
      </dsp:txXfrm>
    </dsp:sp>
    <dsp:sp modelId="{3C918E26-0E36-4182-A8C4-162EC6B09172}">
      <dsp:nvSpPr>
        <dsp:cNvPr id="0" name=""/>
        <dsp:cNvSpPr/>
      </dsp:nvSpPr>
      <dsp:spPr>
        <a:xfrm>
          <a:off x="2455158" y="2679072"/>
          <a:ext cx="1171611" cy="117161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D84B15-7BEC-4090-ABCB-F33BEAF125A9}">
      <dsp:nvSpPr>
        <dsp:cNvPr id="0" name=""/>
        <dsp:cNvSpPr/>
      </dsp:nvSpPr>
      <dsp:spPr>
        <a:xfrm>
          <a:off x="3917029" y="9590"/>
          <a:ext cx="3347462" cy="249880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125730" rIns="41910" bIns="41910" numCol="1" spcCol="1270" anchor="t" anchorCtr="0">
          <a:noAutofit/>
        </a:bodyPr>
        <a:lstStyle/>
        <a:p>
          <a:pPr marL="285750" lvl="1" indent="-285750" algn="ctr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 smtClean="0"/>
            <a:t>Para que la terapia tenga éxito.</a:t>
          </a:r>
          <a:endParaRPr lang="es-MX" sz="3300" kern="1200" dirty="0"/>
        </a:p>
        <a:p>
          <a:pPr marL="285750" lvl="1" indent="-285750" algn="ctr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 smtClean="0"/>
            <a:t>Centrarse en disfrutar del proceso.</a:t>
          </a:r>
          <a:endParaRPr lang="es-MX" sz="3300" kern="1200" dirty="0"/>
        </a:p>
      </dsp:txBody>
      <dsp:txXfrm>
        <a:off x="3917029" y="9590"/>
        <a:ext cx="3347462" cy="2498809"/>
      </dsp:txXfrm>
    </dsp:sp>
    <dsp:sp modelId="{8DD07C69-878B-4AF8-A521-0388E6B1040F}">
      <dsp:nvSpPr>
        <dsp:cNvPr id="0" name=""/>
        <dsp:cNvSpPr/>
      </dsp:nvSpPr>
      <dsp:spPr>
        <a:xfrm>
          <a:off x="3917029" y="2508400"/>
          <a:ext cx="3347462" cy="10744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0" rIns="3429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Eliminación de la ansiedad ante la actuación.</a:t>
          </a:r>
          <a:endParaRPr lang="es-MX" sz="2700" kern="1200" dirty="0"/>
        </a:p>
      </dsp:txBody>
      <dsp:txXfrm>
        <a:off x="3917029" y="2508400"/>
        <a:ext cx="2357367" cy="1074488"/>
      </dsp:txXfrm>
    </dsp:sp>
    <dsp:sp modelId="{35DCFA18-409A-454C-9925-F85330A0C3A5}">
      <dsp:nvSpPr>
        <dsp:cNvPr id="0" name=""/>
        <dsp:cNvSpPr/>
      </dsp:nvSpPr>
      <dsp:spPr>
        <a:xfrm>
          <a:off x="6369091" y="2679072"/>
          <a:ext cx="1171611" cy="117161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E6C2B7-1281-4A7E-9B78-361D3C500023}">
      <dsp:nvSpPr>
        <dsp:cNvPr id="0" name=""/>
        <dsp:cNvSpPr/>
      </dsp:nvSpPr>
      <dsp:spPr>
        <a:xfrm>
          <a:off x="1939829" y="2631"/>
          <a:ext cx="3384845" cy="252671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152400" rIns="50800" bIns="50800" numCol="1" spcCol="1270" anchor="t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4000" kern="1200" dirty="0" smtClean="0"/>
            <a:t>Expresión sexual.</a:t>
          </a:r>
          <a:endParaRPr lang="es-MX" sz="4000" kern="1200" dirty="0"/>
        </a:p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4000" kern="1200" dirty="0" smtClean="0"/>
            <a:t>Comunicación abierta y eficaz.</a:t>
          </a:r>
          <a:endParaRPr lang="es-MX" sz="4000" kern="1200" dirty="0"/>
        </a:p>
      </dsp:txBody>
      <dsp:txXfrm>
        <a:off x="1939829" y="2631"/>
        <a:ext cx="3384845" cy="2526715"/>
      </dsp:txXfrm>
    </dsp:sp>
    <dsp:sp modelId="{8AD70B77-3BF1-4F71-99C0-F6DD3D788BE7}">
      <dsp:nvSpPr>
        <dsp:cNvPr id="0" name=""/>
        <dsp:cNvSpPr/>
      </dsp:nvSpPr>
      <dsp:spPr>
        <a:xfrm>
          <a:off x="1939829" y="2529346"/>
          <a:ext cx="3384845" cy="1086487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Incrementar la comunicación y la eficacia de la técnica sexual.</a:t>
          </a:r>
          <a:endParaRPr lang="es-MX" sz="2000" kern="1200" dirty="0"/>
        </a:p>
      </dsp:txBody>
      <dsp:txXfrm>
        <a:off x="1939829" y="2529346"/>
        <a:ext cx="2383693" cy="1086487"/>
      </dsp:txXfrm>
    </dsp:sp>
    <dsp:sp modelId="{51B4CF92-0C1B-4224-B2D7-6A0DB4FBE434}">
      <dsp:nvSpPr>
        <dsp:cNvPr id="0" name=""/>
        <dsp:cNvSpPr/>
      </dsp:nvSpPr>
      <dsp:spPr>
        <a:xfrm>
          <a:off x="4419274" y="2701925"/>
          <a:ext cx="1184695" cy="118469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F6FCBC-BA5D-4237-AA68-237586C55AEA}">
      <dsp:nvSpPr>
        <dsp:cNvPr id="0" name=""/>
        <dsp:cNvSpPr/>
      </dsp:nvSpPr>
      <dsp:spPr>
        <a:xfrm>
          <a:off x="718839" y="1339"/>
          <a:ext cx="1926580" cy="192658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Por medio de dilatadores.</a:t>
          </a:r>
          <a:endParaRPr lang="es-MX" sz="2400" kern="1200" dirty="0"/>
        </a:p>
      </dsp:txBody>
      <dsp:txXfrm>
        <a:off x="718839" y="1339"/>
        <a:ext cx="1926580" cy="1926580"/>
      </dsp:txXfrm>
    </dsp:sp>
    <dsp:sp modelId="{227A2575-E507-4292-BDFB-A5595571D5F2}">
      <dsp:nvSpPr>
        <dsp:cNvPr id="0" name=""/>
        <dsp:cNvSpPr/>
      </dsp:nvSpPr>
      <dsp:spPr>
        <a:xfrm rot="10800000">
          <a:off x="1344978" y="2160716"/>
          <a:ext cx="674303" cy="493529"/>
        </a:xfrm>
        <a:prstGeom prst="triangl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82467D-67D8-48BB-A7DB-B2DE0CD16D7C}">
      <dsp:nvSpPr>
        <dsp:cNvPr id="0" name=""/>
        <dsp:cNvSpPr/>
      </dsp:nvSpPr>
      <dsp:spPr>
        <a:xfrm>
          <a:off x="965919" y="2859106"/>
          <a:ext cx="1432421" cy="141281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Ayudar: aceptar y disfrutar</a:t>
          </a:r>
          <a:endParaRPr lang="es-MX" sz="1400" kern="1200" dirty="0"/>
        </a:p>
      </dsp:txBody>
      <dsp:txXfrm>
        <a:off x="965919" y="2859106"/>
        <a:ext cx="1432421" cy="1412812"/>
      </dsp:txXfrm>
    </dsp:sp>
    <dsp:sp modelId="{06CB7673-7739-4A66-8B63-31D1FE8A9ADE}">
      <dsp:nvSpPr>
        <dsp:cNvPr id="0" name=""/>
        <dsp:cNvSpPr/>
      </dsp:nvSpPr>
      <dsp:spPr>
        <a:xfrm rot="5400000">
          <a:off x="2812648" y="3318748"/>
          <a:ext cx="674303" cy="493529"/>
        </a:xfrm>
        <a:prstGeom prst="triangl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994463-979E-4B95-B684-0200CD261D81}">
      <dsp:nvSpPr>
        <dsp:cNvPr id="0" name=""/>
        <dsp:cNvSpPr/>
      </dsp:nvSpPr>
      <dsp:spPr>
        <a:xfrm>
          <a:off x="3873323" y="2878427"/>
          <a:ext cx="1397353" cy="137417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4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Ejercicios de relajación y de focalización sensorial.</a:t>
          </a:r>
          <a:endParaRPr lang="es-MX" sz="1400" kern="1200" dirty="0"/>
        </a:p>
      </dsp:txBody>
      <dsp:txXfrm>
        <a:off x="3873323" y="2878427"/>
        <a:ext cx="1397353" cy="1374171"/>
      </dsp:txXfrm>
    </dsp:sp>
    <dsp:sp modelId="{D1578ED6-C8F3-4629-B009-B84AC7AE8DAE}">
      <dsp:nvSpPr>
        <dsp:cNvPr id="0" name=""/>
        <dsp:cNvSpPr/>
      </dsp:nvSpPr>
      <dsp:spPr>
        <a:xfrm>
          <a:off x="4234848" y="2003054"/>
          <a:ext cx="674303" cy="493529"/>
        </a:xfrm>
        <a:prstGeom prst="triangl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4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D5DC54-FFCF-4536-BC82-928EC4BC8082}">
      <dsp:nvSpPr>
        <dsp:cNvPr id="0" name=""/>
        <dsp:cNvSpPr/>
      </dsp:nvSpPr>
      <dsp:spPr>
        <a:xfrm>
          <a:off x="3863659" y="280114"/>
          <a:ext cx="1416680" cy="1369031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5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 entrena el musculo </a:t>
          </a:r>
          <a:r>
            <a:rPr lang="es-MX" sz="1400" kern="1200" dirty="0" err="1" smtClean="0"/>
            <a:t>pubococcigeo</a:t>
          </a:r>
          <a:r>
            <a:rPr lang="es-MX" sz="1400" kern="1200" dirty="0" smtClean="0"/>
            <a:t>.</a:t>
          </a:r>
          <a:endParaRPr lang="es-MX" sz="1400" kern="1200" dirty="0"/>
        </a:p>
      </dsp:txBody>
      <dsp:txXfrm>
        <a:off x="3863659" y="280114"/>
        <a:ext cx="1416680" cy="1369031"/>
      </dsp:txXfrm>
    </dsp:sp>
    <dsp:sp modelId="{2598FDAE-6EEC-406A-9D75-D2C7D4199B01}">
      <dsp:nvSpPr>
        <dsp:cNvPr id="0" name=""/>
        <dsp:cNvSpPr/>
      </dsp:nvSpPr>
      <dsp:spPr>
        <a:xfrm rot="5400000">
          <a:off x="5566276" y="717865"/>
          <a:ext cx="674303" cy="493529"/>
        </a:xfrm>
        <a:prstGeom prst="triangle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5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1D6928-7346-458A-9A3C-F51349812829}">
      <dsp:nvSpPr>
        <dsp:cNvPr id="0" name=""/>
        <dsp:cNvSpPr/>
      </dsp:nvSpPr>
      <dsp:spPr>
        <a:xfrm>
          <a:off x="6498580" y="1339"/>
          <a:ext cx="1926580" cy="192658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6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Finalmente se incluye el coito.</a:t>
          </a:r>
          <a:endParaRPr lang="es-MX" sz="2400" kern="1200" dirty="0"/>
        </a:p>
      </dsp:txBody>
      <dsp:txXfrm>
        <a:off x="6498580" y="1339"/>
        <a:ext cx="1926580" cy="19265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691461-EA08-4786-AA06-2D572733D69E}">
      <dsp:nvSpPr>
        <dsp:cNvPr id="0" name=""/>
        <dsp:cNvSpPr/>
      </dsp:nvSpPr>
      <dsp:spPr>
        <a:xfrm>
          <a:off x="3017519" y="360"/>
          <a:ext cx="4526280" cy="14040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Masturbación diariamente con fantasías no desviadas.</a:t>
          </a:r>
          <a:endParaRPr lang="es-MX" sz="2400" kern="1200" dirty="0"/>
        </a:p>
      </dsp:txBody>
      <dsp:txXfrm>
        <a:off x="3017519" y="360"/>
        <a:ext cx="4526280" cy="1404027"/>
      </dsp:txXfrm>
    </dsp:sp>
    <dsp:sp modelId="{3D15BC71-E474-4647-8C4E-D612C5299587}">
      <dsp:nvSpPr>
        <dsp:cNvPr id="0" name=""/>
        <dsp:cNvSpPr/>
      </dsp:nvSpPr>
      <dsp:spPr>
        <a:xfrm>
          <a:off x="0" y="360"/>
          <a:ext cx="3017520" cy="1404027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Masturbación directa.</a:t>
          </a:r>
          <a:endParaRPr lang="es-MX" sz="3900" kern="1200" dirty="0"/>
        </a:p>
      </dsp:txBody>
      <dsp:txXfrm>
        <a:off x="0" y="360"/>
        <a:ext cx="3017520" cy="1404027"/>
      </dsp:txXfrm>
    </dsp:sp>
    <dsp:sp modelId="{BB5C8065-4B26-40CD-B2A3-10552383C248}">
      <dsp:nvSpPr>
        <dsp:cNvPr id="0" name=""/>
        <dsp:cNvSpPr/>
      </dsp:nvSpPr>
      <dsp:spPr>
        <a:xfrm>
          <a:off x="3017519" y="1544790"/>
          <a:ext cx="4526280" cy="14040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Durante un determinado tiempo.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Alternar fantasías. </a:t>
          </a:r>
          <a:endParaRPr lang="es-MX" sz="2400" kern="1200" dirty="0"/>
        </a:p>
      </dsp:txBody>
      <dsp:txXfrm>
        <a:off x="3017519" y="1544790"/>
        <a:ext cx="4526280" cy="1404027"/>
      </dsp:txXfrm>
    </dsp:sp>
    <dsp:sp modelId="{0054D01A-A71C-4013-869B-A18CAEC87E29}">
      <dsp:nvSpPr>
        <dsp:cNvPr id="0" name=""/>
        <dsp:cNvSpPr/>
      </dsp:nvSpPr>
      <dsp:spPr>
        <a:xfrm>
          <a:off x="0" y="1544790"/>
          <a:ext cx="3017520" cy="1404027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Imagen alternativa.</a:t>
          </a:r>
          <a:endParaRPr lang="es-MX" sz="3900" kern="1200" dirty="0"/>
        </a:p>
      </dsp:txBody>
      <dsp:txXfrm>
        <a:off x="0" y="1544790"/>
        <a:ext cx="3017520" cy="140402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12AAD9-2801-4B50-8914-6738298FE56E}">
      <dsp:nvSpPr>
        <dsp:cNvPr id="0" name=""/>
        <dsp:cNvSpPr/>
      </dsp:nvSpPr>
      <dsp:spPr>
        <a:xfrm>
          <a:off x="3017519" y="0"/>
          <a:ext cx="4526280" cy="181592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Ante fantasías o imágenes de la actividad sexual con un estimulo apropiado hasta que alcance el orgasmo.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Continua ante fantasías desviadas.</a:t>
          </a:r>
          <a:endParaRPr lang="es-MX" sz="1900" kern="1200" dirty="0"/>
        </a:p>
      </dsp:txBody>
      <dsp:txXfrm>
        <a:off x="3017519" y="0"/>
        <a:ext cx="4526280" cy="1815922"/>
      </dsp:txXfrm>
    </dsp:sp>
    <dsp:sp modelId="{5176334C-EB81-493E-9603-245760B93051}">
      <dsp:nvSpPr>
        <dsp:cNvPr id="0" name=""/>
        <dsp:cNvSpPr/>
      </dsp:nvSpPr>
      <dsp:spPr>
        <a:xfrm>
          <a:off x="0" y="0"/>
          <a:ext cx="3017520" cy="1815922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Procedimiento de la </a:t>
          </a:r>
          <a:r>
            <a:rPr lang="es-MX" sz="3700" kern="1200" dirty="0" err="1" smtClean="0"/>
            <a:t>saciación</a:t>
          </a:r>
          <a:r>
            <a:rPr lang="es-MX" sz="3700" kern="1200" dirty="0" smtClean="0"/>
            <a:t>. </a:t>
          </a:r>
          <a:endParaRPr lang="es-MX" sz="3700" kern="1200" dirty="0"/>
        </a:p>
      </dsp:txBody>
      <dsp:txXfrm>
        <a:off x="0" y="0"/>
        <a:ext cx="3017520" cy="18159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#3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4C9877-F624-43D7-8E29-A1B43BE3889A}" type="datetimeFigureOut">
              <a:rPr lang="es-MX" smtClean="0"/>
              <a:pPr/>
              <a:t>20/09/2016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90F78F7-6579-4F8A-AA6E-B9BE7740529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dalyc.org/articulo.o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032248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En este tema el estudiante podrá integrar el concepto de sexualidad humana sus posibles intervenciones y los descubrimientos que se han realizado en cuanto manejo y soluciones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Tema 6</a:t>
            </a:r>
            <a:br>
              <a:rPr lang="es-MX" dirty="0" smtClean="0"/>
            </a:br>
            <a:r>
              <a:rPr lang="es-MX" dirty="0" smtClean="0"/>
              <a:t>Elementos básicos sobre investigación en sexualidad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53616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Investigaciones sobre sexualidad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927115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Educación de la expresión de la sexualidad humana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</a:t>
            </a:r>
            <a:r>
              <a:rPr lang="es-MX" dirty="0"/>
              <a:t>parte de que la sexualidad humana es una dimensión de la personalidad impregnada desde la concepción por las mismas características </a:t>
            </a:r>
            <a:r>
              <a:rPr lang="es-MX" dirty="0" smtClean="0"/>
              <a:t>biopsicosociales </a:t>
            </a:r>
            <a:r>
              <a:rPr lang="es-MX" dirty="0"/>
              <a:t>y espirituales de la persona. Se expresa en la relación de ella consigo misma y en la convivencia con los otros a través de los vínculos emocionales, del papel sexual, de la respuesta sexual y el erotismo, y de la reproducción.</a:t>
            </a:r>
          </a:p>
        </p:txBody>
      </p:sp>
    </p:spTree>
    <p:extLst>
      <p:ext uri="{BB962C8B-B14F-4D97-AF65-F5344CB8AC3E}">
        <p14:creationId xmlns="" xmlns:p14="http://schemas.microsoft.com/office/powerpoint/2010/main" val="284197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“El desarrollo de la sexualidad en la deficiencia mental”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T</a:t>
            </a:r>
            <a:r>
              <a:rPr lang="es-MX" dirty="0" smtClean="0"/>
              <a:t>ienen </a:t>
            </a:r>
            <a:r>
              <a:rPr lang="es-MX" dirty="0"/>
              <a:t>unas necesidades sexuales que satisfacer en el mismo sentido que las personas normales</a:t>
            </a:r>
            <a:r>
              <a:rPr lang="es-MX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S</a:t>
            </a:r>
            <a:r>
              <a:rPr lang="es-MX" dirty="0" smtClean="0"/>
              <a:t>e les considera infantiles y carentes de sexualidad.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E</a:t>
            </a:r>
            <a:r>
              <a:rPr lang="es-MX" dirty="0" smtClean="0"/>
              <a:t>xagerado impulso sexual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066" y="3879667"/>
            <a:ext cx="2308566" cy="173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13004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85646" y="998730"/>
            <a:ext cx="6426714" cy="4536504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L</a:t>
            </a:r>
            <a:r>
              <a:rPr lang="es-MX" dirty="0" smtClean="0"/>
              <a:t>os deficientes mentales y las personas sin retraso presentan un desarrollo sexual similar.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Su desarrollo sexual depende de diversos factores</a:t>
            </a:r>
          </a:p>
        </p:txBody>
      </p:sp>
      <p:sp>
        <p:nvSpPr>
          <p:cNvPr id="4" name="3 Flecha abajo"/>
          <p:cNvSpPr/>
          <p:nvPr/>
        </p:nvSpPr>
        <p:spPr>
          <a:xfrm>
            <a:off x="1709682" y="2591907"/>
            <a:ext cx="432048" cy="486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s-MX" sz="1350">
              <a:solidFill>
                <a:prstClr val="white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277634" y="3212976"/>
            <a:ext cx="151216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s-MX" sz="1350" dirty="0">
                <a:solidFill>
                  <a:prstClr val="white"/>
                </a:solidFill>
              </a:rPr>
              <a:t>Edad</a:t>
            </a:r>
          </a:p>
        </p:txBody>
      </p:sp>
      <p:sp>
        <p:nvSpPr>
          <p:cNvPr id="6" name="5 Flecha abajo"/>
          <p:cNvSpPr/>
          <p:nvPr/>
        </p:nvSpPr>
        <p:spPr>
          <a:xfrm rot="16200000">
            <a:off x="2978823" y="3293985"/>
            <a:ext cx="432048" cy="486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s-MX" sz="1350">
              <a:solidFill>
                <a:prstClr val="white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3545886" y="3212975"/>
            <a:ext cx="151216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s-MX" sz="1350" dirty="0">
                <a:solidFill>
                  <a:prstClr val="white"/>
                </a:solidFill>
              </a:rPr>
              <a:t>Grado de deficiencia</a:t>
            </a:r>
          </a:p>
        </p:txBody>
      </p:sp>
      <p:sp>
        <p:nvSpPr>
          <p:cNvPr id="8" name="7 Flecha abajo"/>
          <p:cNvSpPr/>
          <p:nvPr/>
        </p:nvSpPr>
        <p:spPr>
          <a:xfrm rot="16200000">
            <a:off x="5355087" y="3295077"/>
            <a:ext cx="432048" cy="486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s-MX" sz="1350">
              <a:solidFill>
                <a:prstClr val="white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5922150" y="3234849"/>
            <a:ext cx="151216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s-MX" sz="1350" dirty="0">
                <a:solidFill>
                  <a:prstClr val="white"/>
                </a:solidFill>
              </a:rPr>
              <a:t>Características personales</a:t>
            </a:r>
          </a:p>
        </p:txBody>
      </p:sp>
      <p:sp>
        <p:nvSpPr>
          <p:cNvPr id="12" name="11 Flecha abajo"/>
          <p:cNvSpPr/>
          <p:nvPr/>
        </p:nvSpPr>
        <p:spPr>
          <a:xfrm>
            <a:off x="6462210" y="4077072"/>
            <a:ext cx="432048" cy="486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s-MX" sz="1350">
              <a:solidFill>
                <a:prstClr val="white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5516604" y="4717229"/>
            <a:ext cx="189121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s-MX" sz="1350" dirty="0">
                <a:solidFill>
                  <a:prstClr val="white"/>
                </a:solidFill>
              </a:rPr>
              <a:t>Prejuicios sociales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874" y="4077072"/>
            <a:ext cx="2286000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9524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“Estereotipos sexuales y su relación con conductas </a:t>
            </a:r>
            <a:r>
              <a:rPr lang="es-MX" dirty="0"/>
              <a:t>s</a:t>
            </a:r>
            <a:r>
              <a:rPr lang="es-MX" dirty="0" smtClean="0"/>
              <a:t>exuales </a:t>
            </a:r>
            <a:r>
              <a:rPr lang="es-MX" dirty="0"/>
              <a:t>r</a:t>
            </a:r>
            <a:r>
              <a:rPr lang="es-MX" dirty="0" smtClean="0"/>
              <a:t>iesgosas “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E</a:t>
            </a:r>
            <a:r>
              <a:rPr lang="es-MX" dirty="0" smtClean="0"/>
              <a:t>stereotipos sexuales son creencias generalmente aceptadas y poco cuestionadas que podrían contribuir a cómo los hombres y las mujeres debemos expresar nuestra sexualidad.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Los objetivos de este estudio eran identificar cuántos hombres y mujeres heterosexuales en endosaban ciertos estereotipos acerca de la sexualidad masculina y femenina 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086707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85900" y="1268761"/>
            <a:ext cx="6172200" cy="4183112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Encontramos que los hombres endosaron estereotipos sexuales masculinos y femeninos más que las mujeres y que estos tienden a tener una visión más conservadora respecto a la sexualidad femenina que la que tienen sobre su propia sexualidad.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875" y="3699031"/>
            <a:ext cx="2193131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39031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941909" y="1185662"/>
            <a:ext cx="6686550" cy="4105005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Así mismo se plantea que educar a las personas en la expresión de la sexualidad es un proceso desafiante y placentero, dinámico y nunca acabado, que permite construir y reconstruir sistemáticamente actitudes, valores, sentimientos, intereses, conocimientos y formas de comportamiento sanos racional y </a:t>
            </a:r>
            <a:r>
              <a:rPr lang="es-MX" dirty="0" smtClean="0"/>
              <a:t>emocionalmente</a:t>
            </a:r>
          </a:p>
          <a:p>
            <a:r>
              <a:rPr lang="es-MX" dirty="0"/>
              <a:t>se afirma que la educación de la expresión de la sexualidad se da durante toda la vida para aprender a convivir juntos, para aprender a conocer, para aprender a hacer y para aprender a ser, en un marco de derechos humanos, con el objetivo de construir formas inteligentes cognitiva y emocionalmente que lleven al disfrute pleno y voluntario de la sexualidad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21391" y="3644721"/>
            <a:ext cx="1761035" cy="17610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0508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MITOS, PREJUICIOS, TABÚES Y FALACIAS SOBRE LA SEXUALIDAD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Durante varias décadas los investigadores de la salud sexual y reproductiva adolescente hemos tratado de identificar los factores que influyen en la adopción de prácticas anticonceptivas y de cuidados de la salud en relación con la prevención de las infecciones de transmisión </a:t>
            </a:r>
            <a:r>
              <a:rPr lang="es-MX" dirty="0" smtClean="0"/>
              <a:t>sexual</a:t>
            </a:r>
          </a:p>
          <a:p>
            <a:r>
              <a:rPr lang="es-MX" dirty="0"/>
              <a:t>pobreza, indigencia, situaciones de violencia, con las consiguientes vulneraciones de derechos de niños, niñas y adolescentes. Por ejemplo, en la zona sur de la CABA, en particular en los distritos de Lugano, Villa </a:t>
            </a:r>
            <a:r>
              <a:rPr lang="es-MX" dirty="0" err="1"/>
              <a:t>Soldati</a:t>
            </a:r>
            <a:r>
              <a:rPr lang="es-MX" dirty="0"/>
              <a:t>, la Boca y Barracas, la pobreza duplica o triplica en algunos casos el promedio de la ciudad, llegando al 30% de los promedios nacionales</a:t>
            </a:r>
          </a:p>
        </p:txBody>
      </p:sp>
    </p:spTree>
    <p:extLst>
      <p:ext uri="{BB962C8B-B14F-4D97-AF65-F5344CB8AC3E}">
        <p14:creationId xmlns="" xmlns:p14="http://schemas.microsoft.com/office/powerpoint/2010/main" val="1240604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909" y="1349868"/>
            <a:ext cx="6686550" cy="3940799"/>
          </a:xfrm>
        </p:spPr>
        <p:txBody>
          <a:bodyPr/>
          <a:lstStyle/>
          <a:p>
            <a:r>
              <a:rPr lang="es-MX" dirty="0"/>
              <a:t>Preocupa el hecho de que el 59% de los jóvenes no se animó a hacerles preguntas, a los padres, relacionadas con la sexualidad, sobre todo los varones</a:t>
            </a:r>
            <a:r>
              <a:rPr lang="es-MX" dirty="0" smtClean="0"/>
              <a:t>.</a:t>
            </a:r>
          </a:p>
          <a:p>
            <a:r>
              <a:rPr lang="es-MX" dirty="0"/>
              <a:t>El género define patrones de actividad sexual claramente diferenciados. </a:t>
            </a:r>
            <a:endParaRPr lang="es-MX" dirty="0" smtClean="0"/>
          </a:p>
          <a:p>
            <a:r>
              <a:rPr lang="es-MX" dirty="0"/>
              <a:t>Los varones inician la actividad sexual antes que las mujeres y tienden a acumular mayor número de parejas sexuales. 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4256" y="2535787"/>
            <a:ext cx="3294426" cy="24696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8077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Fantasías </a:t>
            </a:r>
            <a:r>
              <a:rPr lang="es-MX" dirty="0"/>
              <a:t>S</a:t>
            </a:r>
            <a:r>
              <a:rPr lang="es-MX" dirty="0" smtClean="0"/>
              <a:t>exuales en </a:t>
            </a:r>
            <a:r>
              <a:rPr lang="es-MX" dirty="0"/>
              <a:t>E</a:t>
            </a:r>
            <a:r>
              <a:rPr lang="es-MX" dirty="0" smtClean="0"/>
              <a:t>studiantes </a:t>
            </a:r>
            <a:r>
              <a:rPr lang="es-MX" dirty="0"/>
              <a:t>U</a:t>
            </a:r>
            <a:r>
              <a:rPr lang="es-MX" dirty="0" smtClean="0"/>
              <a:t>niversitarios Mexicanos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/>
              <a:t>Moral de la Rubia, José, Fantasías Sexuales en Estudiantes Universitarios </a:t>
            </a:r>
            <a:r>
              <a:rPr lang="es-MX" dirty="0" err="1"/>
              <a:t>MexicanosInteramerican</a:t>
            </a:r>
            <a:r>
              <a:rPr lang="es-MX" dirty="0"/>
              <a:t> </a:t>
            </a:r>
            <a:r>
              <a:rPr lang="es-MX" dirty="0" err="1"/>
              <a:t>Journal</a:t>
            </a:r>
            <a:r>
              <a:rPr lang="es-MX" dirty="0"/>
              <a:t> of </a:t>
            </a:r>
            <a:r>
              <a:rPr lang="es-MX" dirty="0" err="1"/>
              <a:t>Psychology</a:t>
            </a:r>
            <a:r>
              <a:rPr lang="es-MX" dirty="0"/>
              <a:t> [en </a:t>
            </a:r>
            <a:r>
              <a:rPr lang="es-MX" dirty="0" err="1"/>
              <a:t>linea</a:t>
            </a:r>
            <a:r>
              <a:rPr lang="es-MX" dirty="0"/>
              <a:t>] 2010, 44 (Sin mes) : [Fecha de consulta: 24 de mayo de 2016] Disponible en:</a:t>
            </a:r>
            <a:r>
              <a:rPr lang="es-MX" b="1" dirty="0">
                <a:hlinkClick r:id="rId2"/>
              </a:rPr>
              <a:t>&lt;http://www.redalyc.org/articulo.oa?id=28420641005&gt; </a:t>
            </a:r>
            <a:r>
              <a:rPr lang="es-MX" dirty="0"/>
              <a:t>ISSN 0034-9690</a:t>
            </a:r>
          </a:p>
        </p:txBody>
      </p:sp>
    </p:spTree>
    <p:extLst>
      <p:ext uri="{BB962C8B-B14F-4D97-AF65-F5344CB8AC3E}">
        <p14:creationId xmlns="" xmlns:p14="http://schemas.microsoft.com/office/powerpoint/2010/main" val="4086217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“Tratamiento de la disfunción sexual.”</a:t>
            </a:r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La terapia sexual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926090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idx="1"/>
          </p:nvPr>
        </p:nvSpPr>
        <p:spPr>
          <a:xfrm>
            <a:off x="628650" y="1340644"/>
            <a:ext cx="7886700" cy="4149329"/>
          </a:xfrm>
        </p:spPr>
        <p:txBody>
          <a:bodyPr>
            <a:normAutofit/>
          </a:bodyPr>
          <a:lstStyle/>
          <a:p>
            <a:r>
              <a:rPr lang="es-MX" sz="2400" dirty="0" smtClean="0"/>
              <a:t>El 97% de los hombres y 75% de las mujeres reportaban tener fantasías sexuales. </a:t>
            </a:r>
          </a:p>
          <a:p>
            <a:r>
              <a:rPr lang="es-MX" sz="2400" dirty="0" smtClean="0"/>
              <a:t>Las fantasías románticas y de coito vaginal, seguido de sexo heterosexual no convencional por actividad o lugar y de promiscuidad, tríos y orgías. </a:t>
            </a:r>
          </a:p>
          <a:p>
            <a:r>
              <a:rPr lang="es-MX" sz="2400" dirty="0" smtClean="0"/>
              <a:t>Un 3% de las mujeres señalaba como fantasías más frecuentes las de contenido homosexual frente al 0% de los hombres. </a:t>
            </a:r>
          </a:p>
          <a:p>
            <a:r>
              <a:rPr lang="es-MX" sz="2400" dirty="0" smtClean="0"/>
              <a:t>Las víctimas de abuso sexual mostraron mayores porcentajes de los contenidos de promiscuidad, sadomasoquismo y homosexualidad, aunque sin alcanzar significación estadística. </a:t>
            </a:r>
            <a:endParaRPr lang="es-MX" sz="2400" dirty="0"/>
          </a:p>
        </p:txBody>
      </p:sp>
    </p:spTree>
    <p:extLst>
      <p:ext uri="{BB962C8B-B14F-4D97-AF65-F5344CB8AC3E}">
        <p14:creationId xmlns="" xmlns:p14="http://schemas.microsoft.com/office/powerpoint/2010/main" val="4269018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idx="1"/>
          </p:nvPr>
        </p:nvSpPr>
        <p:spPr>
          <a:xfrm>
            <a:off x="628650" y="1437085"/>
            <a:ext cx="7886700" cy="4052888"/>
          </a:xfrm>
        </p:spPr>
        <p:txBody>
          <a:bodyPr>
            <a:normAutofit fontScale="92500" lnSpcReduction="20000"/>
          </a:bodyPr>
          <a:lstStyle/>
          <a:p>
            <a:r>
              <a:rPr lang="es-MX" sz="2400" dirty="0"/>
              <a:t>C</a:t>
            </a:r>
            <a:r>
              <a:rPr lang="es-MX" sz="2400" dirty="0" smtClean="0"/>
              <a:t>omportamiento sexual del varón y de la mujer.</a:t>
            </a:r>
          </a:p>
          <a:p>
            <a:r>
              <a:rPr lang="es-MX" sz="2400" i="1" dirty="0" smtClean="0"/>
              <a:t>“</a:t>
            </a:r>
            <a:r>
              <a:rPr lang="es-MX" sz="2400" i="1" dirty="0"/>
              <a:t>Queda destruido el tabú de que la mujer es más precoz que el hombre y que envejece antes que él. La mujer es más lenta en su desarrollo que el hombre, más gradual y acompasada, y conserva durante mucho más tiempo su juventud y su vigor</a:t>
            </a:r>
            <a:r>
              <a:rPr lang="es-MX" sz="2400" i="1" dirty="0" smtClean="0"/>
              <a:t>”.</a:t>
            </a:r>
          </a:p>
          <a:p>
            <a:r>
              <a:rPr lang="es-MX" sz="2400" dirty="0"/>
              <a:t> </a:t>
            </a:r>
            <a:r>
              <a:rPr lang="es-MX" sz="2400" dirty="0" smtClean="0"/>
              <a:t>“El </a:t>
            </a:r>
            <a:r>
              <a:rPr lang="es-MX" sz="2400" dirty="0"/>
              <a:t>varón llega a su máximo genésico a los 18 años, y a partir de ahí, su capacidad va decreciendo incesantemente hasta desaparecer. </a:t>
            </a:r>
            <a:endParaRPr lang="es-MX" sz="2400" dirty="0" smtClean="0"/>
          </a:p>
          <a:p>
            <a:r>
              <a:rPr lang="es-MX" sz="2400" dirty="0" smtClean="0"/>
              <a:t>La </a:t>
            </a:r>
            <a:r>
              <a:rPr lang="es-MX" sz="2400" dirty="0"/>
              <a:t>mujer en cambio, no alcanza su plenitud hasta cerca de los 30 años, y “se mantiene sensiblemente con la misma capacidad hasta alrededor de los 60</a:t>
            </a:r>
            <a:r>
              <a:rPr lang="es-MX" sz="2400" dirty="0" smtClean="0"/>
              <a:t>”.</a:t>
            </a:r>
            <a:endParaRPr lang="es-MX" sz="2400" dirty="0"/>
          </a:p>
          <a:p>
            <a:pPr marL="0" indent="0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587353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981941"/>
            <a:ext cx="6858000" cy="62702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¿Qué es el amor?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1608968"/>
            <a:ext cx="6858000" cy="3060123"/>
          </a:xfrm>
        </p:spPr>
        <p:txBody>
          <a:bodyPr>
            <a:normAutofit lnSpcReduction="10000"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sz="2100" dirty="0"/>
              <a:t>En los primeros meses de enamoramiento hay un aumento en los niveles de cortisol, una hormona esteroide relacionada con el estrés.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MX" sz="2100" dirty="0"/>
              <a:t>En el hombre disminuye la producción de testosterona, una hormona sexual , mientras que en la mujer aumenta, lo cual hace que el hombre modifique un poco su conducta y se muestre más tranquilo, mientras que la mujer puede estar más alerta o incluso agresiva</a:t>
            </a:r>
          </a:p>
        </p:txBody>
      </p:sp>
      <p:pic>
        <p:nvPicPr>
          <p:cNvPr id="2052" name="Picture 4" descr="http://retiroverde.com/alpha/wp-content/uploads/2016/02/Que-sucede-en-el-cerebro-durante-los-momentos-previos-a-la-muerte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669091"/>
            <a:ext cx="2566567" cy="17456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0202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43189" y="1910098"/>
            <a:ext cx="6858000" cy="3215987"/>
          </a:xfrm>
        </p:spPr>
        <p:txBody>
          <a:bodyPr>
            <a:normAutofit lnSpcReduction="10000"/>
          </a:bodyPr>
          <a:lstStyle/>
          <a:p>
            <a:r>
              <a:rPr lang="es-MX" sz="1800" dirty="0"/>
              <a:t>En 1998, Carter descubrió que la dopamina y la </a:t>
            </a:r>
            <a:r>
              <a:rPr lang="es-MX" sz="1800" dirty="0" err="1"/>
              <a:t>oxitocina</a:t>
            </a:r>
            <a:r>
              <a:rPr lang="es-MX" sz="1800" dirty="0"/>
              <a:t> trabajan en conjunto durante las relaciones </a:t>
            </a:r>
            <a:r>
              <a:rPr lang="es-MX" sz="1800" dirty="0" smtClean="0"/>
              <a:t>sexuales. </a:t>
            </a:r>
          </a:p>
          <a:p>
            <a:endParaRPr lang="es-MX" sz="1800" dirty="0" smtClean="0"/>
          </a:p>
          <a:p>
            <a:r>
              <a:rPr lang="es-MX" sz="1800" dirty="0" smtClean="0"/>
              <a:t>En </a:t>
            </a:r>
            <a:r>
              <a:rPr lang="es-MX" sz="1800" dirty="0"/>
              <a:t>el caso de la serotonina, la dopamina y las encefalinas, se sabe que participan en la generación y reforzamiento de muchas de las emociones que se presentan durante las relaciones amorosas a través de su acción en las estructuras cerebrales relacionadas con el placer y las sensaciones de </a:t>
            </a:r>
            <a:r>
              <a:rPr lang="es-MX" sz="1800" dirty="0" smtClean="0"/>
              <a:t>recompensa</a:t>
            </a:r>
          </a:p>
          <a:p>
            <a:endParaRPr lang="es-MX" sz="1800" dirty="0"/>
          </a:p>
          <a:p>
            <a:r>
              <a:rPr lang="es-MX" sz="1800" dirty="0"/>
              <a:t>Así, el sentimiento de amor y la sensación del placer sexual se unifican perfectamente</a:t>
            </a:r>
            <a:r>
              <a:rPr lang="es-MX" dirty="0"/>
              <a:t>.</a:t>
            </a:r>
          </a:p>
        </p:txBody>
      </p:sp>
      <p:pic>
        <p:nvPicPr>
          <p:cNvPr id="3074" name="Picture 2" descr="http://2.bp.blogspot.com/-Hd42fGfQpss/TrK-TySlh6I/AAAAAAAAAFk/f73rtfNu6No/s1600/neuro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59778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76601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MX" dirty="0" smtClean="0"/>
              <a:t> </a:t>
            </a:r>
          </a:p>
          <a:p>
            <a:r>
              <a:rPr lang="es-MX" sz="4000" dirty="0" smtClean="0"/>
              <a:t>ÁLVAREZ – GAYOU J. L. </a:t>
            </a:r>
            <a:r>
              <a:rPr lang="es-MX" sz="4000" u="sng" dirty="0" smtClean="0"/>
              <a:t>SEXO TERAPIA INTEGRAL</a:t>
            </a:r>
            <a:endParaRPr lang="es-MX" sz="4000" dirty="0" smtClean="0"/>
          </a:p>
          <a:p>
            <a:r>
              <a:rPr lang="es-MX" sz="4000" dirty="0" smtClean="0"/>
              <a:t>Ed. Manual Moderno</a:t>
            </a:r>
          </a:p>
          <a:p>
            <a:r>
              <a:rPr lang="es-MX" sz="4000" dirty="0" smtClean="0"/>
              <a:t>México, 1986</a:t>
            </a:r>
          </a:p>
          <a:p>
            <a:r>
              <a:rPr lang="es-MX" sz="4000" dirty="0" smtClean="0"/>
              <a:t> </a:t>
            </a:r>
          </a:p>
          <a:p>
            <a:r>
              <a:rPr lang="es-MX" sz="4000" u="sng" dirty="0" smtClean="0"/>
              <a:t>Enciclopedia General de Educación</a:t>
            </a:r>
            <a:endParaRPr lang="es-MX" sz="4000" dirty="0" smtClean="0"/>
          </a:p>
          <a:p>
            <a:r>
              <a:rPr lang="es-MX" sz="4000" dirty="0" err="1" smtClean="0"/>
              <a:t>Ed</a:t>
            </a:r>
            <a:r>
              <a:rPr lang="es-MX" sz="4000" dirty="0" smtClean="0"/>
              <a:t>: Océano</a:t>
            </a:r>
          </a:p>
          <a:p>
            <a:r>
              <a:rPr lang="es-MX" sz="4000" dirty="0" smtClean="0"/>
              <a:t>España, 1999. Tomo 3</a:t>
            </a:r>
          </a:p>
          <a:p>
            <a:r>
              <a:rPr lang="es-MX" sz="4000" dirty="0" smtClean="0"/>
              <a:t>  </a:t>
            </a:r>
          </a:p>
          <a:p>
            <a:r>
              <a:rPr lang="es-MX" sz="4000" dirty="0" smtClean="0"/>
              <a:t>FERNÁNDEZ, F. y GIVAUDAN, M. </a:t>
            </a:r>
            <a:r>
              <a:rPr lang="es-MX" sz="4000" u="sng" dirty="0" smtClean="0"/>
              <a:t>Un Equipo Contra el SIDA</a:t>
            </a:r>
            <a:endParaRPr lang="es-MX" sz="4000" dirty="0" smtClean="0"/>
          </a:p>
          <a:p>
            <a:r>
              <a:rPr lang="es-MX" sz="4000" dirty="0" smtClean="0"/>
              <a:t>IMIFAP. </a:t>
            </a:r>
            <a:r>
              <a:rPr lang="es-MX" sz="4000" dirty="0" err="1" smtClean="0"/>
              <a:t>Mecanograma</a:t>
            </a:r>
            <a:r>
              <a:rPr lang="es-MX" sz="4000" dirty="0" smtClean="0"/>
              <a:t> no Publicado</a:t>
            </a:r>
          </a:p>
          <a:p>
            <a:r>
              <a:rPr lang="es-MX" sz="4000" dirty="0" smtClean="0"/>
              <a:t>México, sin año.</a:t>
            </a:r>
          </a:p>
          <a:p>
            <a:r>
              <a:rPr lang="es-MX" sz="4000" dirty="0" smtClean="0"/>
              <a:t> </a:t>
            </a:r>
          </a:p>
          <a:p>
            <a:r>
              <a:rPr lang="es-MX" sz="4000" dirty="0" smtClean="0"/>
              <a:t>GIRALDO </a:t>
            </a:r>
            <a:r>
              <a:rPr lang="es-MX" sz="4000" dirty="0" err="1" smtClean="0"/>
              <a:t>Neyra</a:t>
            </a:r>
            <a:r>
              <a:rPr lang="es-MX" sz="4000" dirty="0" smtClean="0"/>
              <a:t>, O. </a:t>
            </a:r>
            <a:r>
              <a:rPr lang="es-MX" sz="4000" u="sng" dirty="0" smtClean="0"/>
              <a:t>Explorando las Sexualidades Humanas </a:t>
            </a:r>
            <a:r>
              <a:rPr lang="es-MX" sz="4000" dirty="0" smtClean="0"/>
              <a:t>“Aspectos psicosociales”</a:t>
            </a:r>
          </a:p>
          <a:p>
            <a:r>
              <a:rPr lang="es-MX" sz="4000" dirty="0" err="1" smtClean="0"/>
              <a:t>Ed</a:t>
            </a:r>
            <a:r>
              <a:rPr lang="es-MX" sz="4000" dirty="0" smtClean="0"/>
              <a:t>: Trillas. México, 1989.</a:t>
            </a:r>
          </a:p>
          <a:p>
            <a:r>
              <a:rPr lang="es-MX" sz="4000" cap="all" dirty="0" smtClean="0"/>
              <a:t> </a:t>
            </a:r>
            <a:endParaRPr lang="es-MX" sz="4000" dirty="0" smtClean="0"/>
          </a:p>
          <a:p>
            <a:r>
              <a:rPr lang="es-MX" sz="4000" cap="all" dirty="0" err="1" smtClean="0"/>
              <a:t>Kagelmann</a:t>
            </a:r>
            <a:r>
              <a:rPr lang="es-MX" sz="4000" dirty="0" smtClean="0"/>
              <a:t>, H. J., </a:t>
            </a:r>
            <a:r>
              <a:rPr lang="es-MX" sz="4000" cap="all" dirty="0" err="1" smtClean="0"/>
              <a:t>Wenninger</a:t>
            </a:r>
            <a:r>
              <a:rPr lang="es-MX" sz="4000" dirty="0" smtClean="0"/>
              <a:t>, G. </a:t>
            </a:r>
            <a:r>
              <a:rPr lang="es-MX" sz="4000" u="sng" dirty="0" smtClean="0"/>
              <a:t>Psicología de los Medios de Comunicación</a:t>
            </a:r>
            <a:r>
              <a:rPr lang="es-MX" sz="4000" dirty="0" smtClean="0"/>
              <a:t> “Manual de Conceptos Básicos”</a:t>
            </a:r>
          </a:p>
          <a:p>
            <a:r>
              <a:rPr lang="es-MX" sz="4000" dirty="0" err="1" smtClean="0"/>
              <a:t>Ed</a:t>
            </a:r>
            <a:r>
              <a:rPr lang="es-MX" sz="4000" dirty="0" smtClean="0"/>
              <a:t>: </a:t>
            </a:r>
            <a:r>
              <a:rPr lang="es-MX" sz="4000" dirty="0" err="1" smtClean="0"/>
              <a:t>Herder</a:t>
            </a:r>
            <a:r>
              <a:rPr lang="es-MX" sz="4000" dirty="0" smtClean="0"/>
              <a:t>. Barcelona, 1986.</a:t>
            </a:r>
          </a:p>
          <a:p>
            <a:r>
              <a:rPr lang="es-MX" sz="4000" dirty="0" smtClean="0"/>
              <a:t> </a:t>
            </a:r>
          </a:p>
          <a:p>
            <a:r>
              <a:rPr lang="es-MX" sz="4000" u="sng" dirty="0" smtClean="0"/>
              <a:t>Lecturas Básicas Sobre Educación de la Sexualidad</a:t>
            </a:r>
            <a:endParaRPr lang="es-MX" sz="4000" dirty="0" smtClean="0"/>
          </a:p>
          <a:p>
            <a:r>
              <a:rPr lang="es-MX" sz="4000" dirty="0" smtClean="0"/>
              <a:t>CONAPO, SEP, MEXFAM</a:t>
            </a:r>
          </a:p>
          <a:p>
            <a:r>
              <a:rPr lang="es-MX" sz="4000" dirty="0" smtClean="0"/>
              <a:t>México, 1994</a:t>
            </a:r>
            <a:r>
              <a:rPr lang="es-MX" sz="4000" dirty="0" smtClean="0"/>
              <a:t>.</a:t>
            </a:r>
            <a:r>
              <a:rPr lang="es-MX" sz="4000" cap="all" dirty="0" smtClean="0"/>
              <a:t> </a:t>
            </a:r>
            <a:endParaRPr lang="es-MX" sz="4000" dirty="0" smtClean="0"/>
          </a:p>
          <a:p>
            <a:r>
              <a:rPr lang="en-US" sz="4000" cap="all" dirty="0" smtClean="0"/>
              <a:t>Masters, Johnson</a:t>
            </a:r>
            <a:r>
              <a:rPr lang="en-US" sz="4000" dirty="0" smtClean="0"/>
              <a:t> y </a:t>
            </a:r>
            <a:r>
              <a:rPr lang="en-US" sz="4000" cap="all" dirty="0" err="1" smtClean="0"/>
              <a:t>Kolodny</a:t>
            </a:r>
            <a:r>
              <a:rPr lang="en-US" sz="4000" dirty="0" smtClean="0"/>
              <a:t>. </a:t>
            </a:r>
            <a:r>
              <a:rPr lang="es-MX" sz="4000" u="sng" dirty="0" smtClean="0"/>
              <a:t>La Sexualidad Humana</a:t>
            </a:r>
            <a:endParaRPr lang="es-MX" sz="4000" dirty="0" smtClean="0"/>
          </a:p>
          <a:p>
            <a:r>
              <a:rPr lang="es-MX" sz="4000" dirty="0" err="1" smtClean="0"/>
              <a:t>Ed</a:t>
            </a:r>
            <a:r>
              <a:rPr lang="es-MX" sz="4000" dirty="0" smtClean="0"/>
              <a:t>: Grijalbo. Barcelona, 1987. Tomos 1, 2, 3</a:t>
            </a:r>
            <a:r>
              <a:rPr lang="es-MX" sz="4000" dirty="0" smtClean="0"/>
              <a:t>.</a:t>
            </a:r>
            <a:r>
              <a:rPr lang="es-MX" sz="4000" dirty="0" smtClean="0"/>
              <a:t> 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Principios básicos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712363" y="2267486"/>
          <a:ext cx="7719275" cy="3313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23671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800100" y="1523732"/>
          <a:ext cx="7543800" cy="3860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93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800100" y="1494755"/>
          <a:ext cx="7543800" cy="3889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447688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Estrategia para el tratamiento del vaginismo.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2531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</p:nvPr>
        </p:nvGraphicFramePr>
        <p:xfrm>
          <a:off x="0" y="1290130"/>
          <a:ext cx="9144000" cy="453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Resultado de imagen para sexualidad tumblr dibujo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769" y="3433612"/>
            <a:ext cx="2347175" cy="2347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74961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Reducir o eliminar la activación sexual desviada.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</p:nvPr>
        </p:nvGraphicFramePr>
        <p:xfrm>
          <a:off x="800100" y="2434829"/>
          <a:ext cx="7543800" cy="2949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6128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693850" y="1340208"/>
          <a:ext cx="7543800" cy="1815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akantilado.files.wordpress.com/2010/11/orgasm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903" y="3358970"/>
            <a:ext cx="3700463" cy="2201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3953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</TotalTime>
  <Words>1068</Words>
  <Application>Microsoft Office PowerPoint</Application>
  <PresentationFormat>Presentación en pantalla (4:3)</PresentationFormat>
  <Paragraphs>103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Equidad</vt:lpstr>
      <vt:lpstr>Tema 6 Elementos básicos sobre investigación en sexualidad</vt:lpstr>
      <vt:lpstr>La terapia sexual</vt:lpstr>
      <vt:lpstr>Principios básicos </vt:lpstr>
      <vt:lpstr>Diapositiva 4</vt:lpstr>
      <vt:lpstr>Diapositiva 5</vt:lpstr>
      <vt:lpstr>Estrategia para el tratamiento del vaginismo.</vt:lpstr>
      <vt:lpstr>Diapositiva 7</vt:lpstr>
      <vt:lpstr>Reducir o eliminar la activación sexual desviada.</vt:lpstr>
      <vt:lpstr>Diapositiva 9</vt:lpstr>
      <vt:lpstr>Investigaciones sobre sexualidad</vt:lpstr>
      <vt:lpstr>Educación de la expresión de la sexualidad humana</vt:lpstr>
      <vt:lpstr>“El desarrollo de la sexualidad en la deficiencia mental”</vt:lpstr>
      <vt:lpstr>Diapositiva 13</vt:lpstr>
      <vt:lpstr>“Estereotipos sexuales y su relación con conductas sexuales riesgosas “</vt:lpstr>
      <vt:lpstr>Diapositiva 15</vt:lpstr>
      <vt:lpstr>Diapositiva 16</vt:lpstr>
      <vt:lpstr>MITOS, PREJUICIOS, TABÚES Y FALACIAS SOBRE LA SEXUALIDAD</vt:lpstr>
      <vt:lpstr>Diapositiva 18</vt:lpstr>
      <vt:lpstr>Fantasías Sexuales en Estudiantes Universitarios Mexicanos</vt:lpstr>
      <vt:lpstr>Diapositiva 20</vt:lpstr>
      <vt:lpstr>Diapositiva 21</vt:lpstr>
      <vt:lpstr>¿Qué es el amor?</vt:lpstr>
      <vt:lpstr>Diapositiva 23</vt:lpstr>
      <vt:lpstr>Referencias bibliográficas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6</dc:title>
  <dc:creator>usuario</dc:creator>
  <cp:lastModifiedBy>usuario</cp:lastModifiedBy>
  <cp:revision>6</cp:revision>
  <dcterms:created xsi:type="dcterms:W3CDTF">2016-09-20T17:54:24Z</dcterms:created>
  <dcterms:modified xsi:type="dcterms:W3CDTF">2016-09-20T18:16:32Z</dcterms:modified>
</cp:coreProperties>
</file>