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1" r:id="rId1"/>
  </p:sldMasterIdLst>
  <p:notesMasterIdLst>
    <p:notesMasterId r:id="rId33"/>
  </p:notesMasterIdLst>
  <p:handoutMasterIdLst>
    <p:handoutMasterId r:id="rId34"/>
  </p:handoutMasterIdLst>
  <p:sldIdLst>
    <p:sldId id="278" r:id="rId2"/>
    <p:sldId id="279" r:id="rId3"/>
    <p:sldId id="280" r:id="rId4"/>
    <p:sldId id="296" r:id="rId5"/>
    <p:sldId id="281" r:id="rId6"/>
    <p:sldId id="282" r:id="rId7"/>
    <p:sldId id="257" r:id="rId8"/>
    <p:sldId id="260" r:id="rId9"/>
    <p:sldId id="277" r:id="rId10"/>
    <p:sldId id="283" r:id="rId11"/>
    <p:sldId id="258" r:id="rId12"/>
    <p:sldId id="259" r:id="rId13"/>
    <p:sldId id="276" r:id="rId14"/>
    <p:sldId id="284" r:id="rId15"/>
    <p:sldId id="271" r:id="rId16"/>
    <p:sldId id="287" r:id="rId17"/>
    <p:sldId id="272" r:id="rId18"/>
    <p:sldId id="273" r:id="rId19"/>
    <p:sldId id="261" r:id="rId20"/>
    <p:sldId id="292" r:id="rId21"/>
    <p:sldId id="290" r:id="rId22"/>
    <p:sldId id="293" r:id="rId23"/>
    <p:sldId id="295" r:id="rId24"/>
    <p:sldId id="285" r:id="rId25"/>
    <p:sldId id="262" r:id="rId26"/>
    <p:sldId id="263" r:id="rId27"/>
    <p:sldId id="267" r:id="rId28"/>
    <p:sldId id="264" r:id="rId29"/>
    <p:sldId id="275" r:id="rId30"/>
    <p:sldId id="268" r:id="rId31"/>
    <p:sldId id="269" r:id="rId3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8" autoAdjust="0"/>
    <p:restoredTop sz="86490" autoAdjust="0"/>
  </p:normalViewPr>
  <p:slideViewPr>
    <p:cSldViewPr>
      <p:cViewPr varScale="1">
        <p:scale>
          <a:sx n="82" d="100"/>
          <a:sy n="82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g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1" Type="http://schemas.openxmlformats.org/officeDocument/2006/relationships/image" Target="../media/image40.jpg"/><Relationship Id="rId2" Type="http://schemas.openxmlformats.org/officeDocument/2006/relationships/image" Target="../media/image41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g"/><Relationship Id="rId3" Type="http://schemas.openxmlformats.org/officeDocument/2006/relationships/image" Target="../media/image22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image" Target="../media/image24.jpeg"/><Relationship Id="rId2" Type="http://schemas.openxmlformats.org/officeDocument/2006/relationships/image" Target="../media/image25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1" Type="http://schemas.openxmlformats.org/officeDocument/2006/relationships/image" Target="../media/image28.jpg"/><Relationship Id="rId2" Type="http://schemas.openxmlformats.org/officeDocument/2006/relationships/image" Target="../media/image29.jp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G"/><Relationship Id="rId2" Type="http://schemas.openxmlformats.org/officeDocument/2006/relationships/image" Target="../media/image33.jp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gif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g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1" Type="http://schemas.openxmlformats.org/officeDocument/2006/relationships/image" Target="../media/image40.jpg"/><Relationship Id="rId2" Type="http://schemas.openxmlformats.org/officeDocument/2006/relationships/image" Target="../media/image4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g"/><Relationship Id="rId3" Type="http://schemas.openxmlformats.org/officeDocument/2006/relationships/image" Target="../media/image22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image" Target="../media/image24.jpeg"/><Relationship Id="rId2" Type="http://schemas.openxmlformats.org/officeDocument/2006/relationships/image" Target="../media/image25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1" Type="http://schemas.openxmlformats.org/officeDocument/2006/relationships/image" Target="../media/image28.jpg"/><Relationship Id="rId2" Type="http://schemas.openxmlformats.org/officeDocument/2006/relationships/image" Target="../media/image29.jp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G"/><Relationship Id="rId2" Type="http://schemas.openxmlformats.org/officeDocument/2006/relationships/image" Target="../media/image33.jp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gif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953033-5E9F-4658-A451-8F6F6382DD55}" type="doc">
      <dgm:prSet loTypeId="urn:microsoft.com/office/officeart/2005/8/layout/matrix3" loCatId="matrix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5053AA92-3D59-4E80-B396-4D5EB3820AD1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Saprótrofos</a:t>
          </a:r>
          <a:r>
            <a:rPr lang="es-MX" dirty="0" smtClean="0">
              <a:solidFill>
                <a:schemeClr val="tx1"/>
              </a:solidFill>
            </a:rPr>
            <a:t>:</a:t>
          </a:r>
          <a:endParaRPr lang="es-MX" dirty="0">
            <a:solidFill>
              <a:schemeClr val="tx1"/>
            </a:solidFill>
          </a:endParaRPr>
        </a:p>
      </dgm:t>
    </dgm:pt>
    <dgm:pt modelId="{DBED742F-61A5-47CF-972F-F5E4D92B4800}" type="parTrans" cxnId="{9E55135D-AA1C-4F01-9AFA-35C611D16A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2EA1A87-9A63-4DB6-93B6-19622F9EF820}" type="sibTrans" cxnId="{9E55135D-AA1C-4F01-9AFA-35C611D16A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31328D4-2E97-4943-9D8A-8BCE4C2CF5D2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Necrótrofos</a:t>
          </a:r>
          <a:r>
            <a:rPr lang="es-MX" dirty="0" smtClean="0">
              <a:solidFill>
                <a:schemeClr val="tx1"/>
              </a:solidFill>
            </a:rPr>
            <a:t> (obligados o facultativos)</a:t>
          </a:r>
          <a:endParaRPr lang="es-MX" dirty="0">
            <a:solidFill>
              <a:schemeClr val="tx1"/>
            </a:solidFill>
          </a:endParaRPr>
        </a:p>
      </dgm:t>
    </dgm:pt>
    <dgm:pt modelId="{E666346E-9052-4D07-9CAB-C43B3EE4D725}" type="parTrans" cxnId="{2C0D739B-B55A-4224-9195-FAABA13FF4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69E4938-FE93-465A-80B7-60AED775F1E1}" type="sibTrans" cxnId="{2C0D739B-B55A-4224-9195-FAABA13FF4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BA284FB-1D2C-40A0-A07F-0BA7DB5DC8BF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Biótrofos</a:t>
          </a:r>
          <a:r>
            <a:rPr lang="es-MX" dirty="0" smtClean="0">
              <a:solidFill>
                <a:schemeClr val="tx1"/>
              </a:solidFill>
            </a:rPr>
            <a:t> (obligados o facultativos). </a:t>
          </a:r>
          <a:endParaRPr lang="es-MX" dirty="0">
            <a:solidFill>
              <a:schemeClr val="tx1"/>
            </a:solidFill>
          </a:endParaRPr>
        </a:p>
      </dgm:t>
    </dgm:pt>
    <dgm:pt modelId="{8383D6B8-502E-43C8-A39E-FC141FEA7E88}" type="parTrans" cxnId="{1128BA02-FC60-4184-A1A9-9C971F2BC7B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5EFD75A-49BB-4ED3-BDCA-CC9C0C91ABB4}" type="sibTrans" cxnId="{1128BA02-FC60-4184-A1A9-9C971F2BC7B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B7411EB-1074-4132-80A1-FA5F0C6C54C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Todos suelen crecer muy bien en cultivo puro salvo los </a:t>
          </a:r>
          <a:r>
            <a:rPr lang="es-MX" dirty="0" err="1" smtClean="0">
              <a:solidFill>
                <a:schemeClr val="tx1"/>
              </a:solidFill>
            </a:rPr>
            <a:t>biótrofos</a:t>
          </a:r>
          <a:r>
            <a:rPr lang="es-MX" dirty="0" smtClean="0">
              <a:solidFill>
                <a:schemeClr val="tx1"/>
              </a:solidFill>
            </a:rPr>
            <a:t> obligados.</a:t>
          </a:r>
          <a:endParaRPr lang="es-MX" dirty="0">
            <a:solidFill>
              <a:schemeClr val="tx1"/>
            </a:solidFill>
          </a:endParaRPr>
        </a:p>
      </dgm:t>
    </dgm:pt>
    <dgm:pt modelId="{E2CB5987-AC7F-4457-B114-1A47C4584950}" type="parTrans" cxnId="{4310B9B3-524D-4325-8684-FD28C54FC26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3567EC-5BFF-4A5D-8B83-BC57C770855B}" type="sibTrans" cxnId="{4310B9B3-524D-4325-8684-FD28C54FC26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C6C92A1-1C47-41C2-849B-61998A0B7A94}" type="pres">
      <dgm:prSet presAssocID="{7C953033-5E9F-4658-A451-8F6F6382DD5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7D61D31-FA98-4B15-A287-A4E5C20BFEB3}" type="pres">
      <dgm:prSet presAssocID="{7C953033-5E9F-4658-A451-8F6F6382DD55}" presName="diamond" presStyleLbl="bgShp" presStyleIdx="0" presStyleCnt="1"/>
      <dgm:spPr/>
    </dgm:pt>
    <dgm:pt modelId="{92F3BBE9-AFEC-4DDE-AF24-37F2E34821E1}" type="pres">
      <dgm:prSet presAssocID="{7C953033-5E9F-4658-A451-8F6F6382DD5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71FB86-DD31-4C66-A6EE-6962EE4A2284}" type="pres">
      <dgm:prSet presAssocID="{7C953033-5E9F-4658-A451-8F6F6382DD5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65E6AB-0120-422F-981C-2C3847644C67}" type="pres">
      <dgm:prSet presAssocID="{7C953033-5E9F-4658-A451-8F6F6382DD5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C941EF-A687-4EE5-BEE4-BF8694ABB1CC}" type="pres">
      <dgm:prSet presAssocID="{7C953033-5E9F-4658-A451-8F6F6382DD5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0D739B-B55A-4224-9195-FAABA13FF4F0}" srcId="{7C953033-5E9F-4658-A451-8F6F6382DD55}" destId="{131328D4-2E97-4943-9D8A-8BCE4C2CF5D2}" srcOrd="1" destOrd="0" parTransId="{E666346E-9052-4D07-9CAB-C43B3EE4D725}" sibTransId="{269E4938-FE93-465A-80B7-60AED775F1E1}"/>
    <dgm:cxn modelId="{21C26013-CF54-48F0-BC74-E54F4BB4BE74}" type="presOf" srcId="{7C953033-5E9F-4658-A451-8F6F6382DD55}" destId="{FC6C92A1-1C47-41C2-849B-61998A0B7A94}" srcOrd="0" destOrd="0" presId="urn:microsoft.com/office/officeart/2005/8/layout/matrix3"/>
    <dgm:cxn modelId="{8BCE962D-4004-41E8-A6EB-A849CB3B1031}" type="presOf" srcId="{5053AA92-3D59-4E80-B396-4D5EB3820AD1}" destId="{92F3BBE9-AFEC-4DDE-AF24-37F2E34821E1}" srcOrd="0" destOrd="0" presId="urn:microsoft.com/office/officeart/2005/8/layout/matrix3"/>
    <dgm:cxn modelId="{9E55135D-AA1C-4F01-9AFA-35C611D16A5B}" srcId="{7C953033-5E9F-4658-A451-8F6F6382DD55}" destId="{5053AA92-3D59-4E80-B396-4D5EB3820AD1}" srcOrd="0" destOrd="0" parTransId="{DBED742F-61A5-47CF-972F-F5E4D92B4800}" sibTransId="{12EA1A87-9A63-4DB6-93B6-19622F9EF820}"/>
    <dgm:cxn modelId="{1128BA02-FC60-4184-A1A9-9C971F2BC7B1}" srcId="{7C953033-5E9F-4658-A451-8F6F6382DD55}" destId="{6BA284FB-1D2C-40A0-A07F-0BA7DB5DC8BF}" srcOrd="2" destOrd="0" parTransId="{8383D6B8-502E-43C8-A39E-FC141FEA7E88}" sibTransId="{C5EFD75A-49BB-4ED3-BDCA-CC9C0C91ABB4}"/>
    <dgm:cxn modelId="{4310B9B3-524D-4325-8684-FD28C54FC264}" srcId="{7C953033-5E9F-4658-A451-8F6F6382DD55}" destId="{EB7411EB-1074-4132-80A1-FA5F0C6C54C5}" srcOrd="3" destOrd="0" parTransId="{E2CB5987-AC7F-4457-B114-1A47C4584950}" sibTransId="{A83567EC-5BFF-4A5D-8B83-BC57C770855B}"/>
    <dgm:cxn modelId="{07BFF2EA-E7ED-4260-BA2D-1F042FC4C304}" type="presOf" srcId="{6BA284FB-1D2C-40A0-A07F-0BA7DB5DC8BF}" destId="{1965E6AB-0120-422F-981C-2C3847644C67}" srcOrd="0" destOrd="0" presId="urn:microsoft.com/office/officeart/2005/8/layout/matrix3"/>
    <dgm:cxn modelId="{D8EB211C-5F0C-49D6-B0F5-8F1EAE80877D}" type="presOf" srcId="{EB7411EB-1074-4132-80A1-FA5F0C6C54C5}" destId="{60C941EF-A687-4EE5-BEE4-BF8694ABB1CC}" srcOrd="0" destOrd="0" presId="urn:microsoft.com/office/officeart/2005/8/layout/matrix3"/>
    <dgm:cxn modelId="{283C737E-9EB6-463C-81C7-0DC0947E37C0}" type="presOf" srcId="{131328D4-2E97-4943-9D8A-8BCE4C2CF5D2}" destId="{BB71FB86-DD31-4C66-A6EE-6962EE4A2284}" srcOrd="0" destOrd="0" presId="urn:microsoft.com/office/officeart/2005/8/layout/matrix3"/>
    <dgm:cxn modelId="{F44258D7-FBC1-45B8-920F-0BF87B70C1B1}" type="presParOf" srcId="{FC6C92A1-1C47-41C2-849B-61998A0B7A94}" destId="{F7D61D31-FA98-4B15-A287-A4E5C20BFEB3}" srcOrd="0" destOrd="0" presId="urn:microsoft.com/office/officeart/2005/8/layout/matrix3"/>
    <dgm:cxn modelId="{A3FF50F1-D658-4BDE-BE49-AA015D385431}" type="presParOf" srcId="{FC6C92A1-1C47-41C2-849B-61998A0B7A94}" destId="{92F3BBE9-AFEC-4DDE-AF24-37F2E34821E1}" srcOrd="1" destOrd="0" presId="urn:microsoft.com/office/officeart/2005/8/layout/matrix3"/>
    <dgm:cxn modelId="{C4BC9727-1AEF-4902-B69F-9AF564B36930}" type="presParOf" srcId="{FC6C92A1-1C47-41C2-849B-61998A0B7A94}" destId="{BB71FB86-DD31-4C66-A6EE-6962EE4A2284}" srcOrd="2" destOrd="0" presId="urn:microsoft.com/office/officeart/2005/8/layout/matrix3"/>
    <dgm:cxn modelId="{3B565532-737F-4842-8141-27EAF51D9430}" type="presParOf" srcId="{FC6C92A1-1C47-41C2-849B-61998A0B7A94}" destId="{1965E6AB-0120-422F-981C-2C3847644C67}" srcOrd="3" destOrd="0" presId="urn:microsoft.com/office/officeart/2005/8/layout/matrix3"/>
    <dgm:cxn modelId="{07A0F1B6-D3D8-4167-BE53-77EA4B32CDBE}" type="presParOf" srcId="{FC6C92A1-1C47-41C2-849B-61998A0B7A94}" destId="{60C941EF-A687-4EE5-BEE4-BF8694ABB1C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8F081D2-CA9A-B548-8D48-4A8AB3E8AE4C}" type="doc">
      <dgm:prSet loTypeId="urn:microsoft.com/office/officeart/2008/layout/BendingPictureCaption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72C6320-E035-1341-B86F-C4F713785D65}">
      <dgm:prSet/>
      <dgm:spPr/>
      <dgm:t>
        <a:bodyPr/>
        <a:lstStyle/>
        <a:p>
          <a:pPr rtl="0"/>
          <a:r>
            <a:rPr lang="sk-SK" i="1" dirty="0" smtClean="0"/>
            <a:t>Monilia</a:t>
          </a:r>
          <a:endParaRPr lang="sk-SK" dirty="0"/>
        </a:p>
      </dgm:t>
    </dgm:pt>
    <dgm:pt modelId="{926DA45A-7831-6540-AB00-AEF169CDFF9E}" type="parTrans" cxnId="{9B60565C-9EF2-BD4F-85D1-09AA1AB4A942}">
      <dgm:prSet/>
      <dgm:spPr/>
      <dgm:t>
        <a:bodyPr/>
        <a:lstStyle/>
        <a:p>
          <a:endParaRPr lang="es-ES"/>
        </a:p>
      </dgm:t>
    </dgm:pt>
    <dgm:pt modelId="{8E3F3465-FF1A-9A4D-ABF9-B748877BBBE9}" type="sibTrans" cxnId="{9B60565C-9EF2-BD4F-85D1-09AA1AB4A942}">
      <dgm:prSet/>
      <dgm:spPr/>
      <dgm:t>
        <a:bodyPr/>
        <a:lstStyle/>
        <a:p>
          <a:endParaRPr lang="es-ES"/>
        </a:p>
      </dgm:t>
    </dgm:pt>
    <dgm:pt modelId="{55D88054-E5DB-7B4B-8863-534C65BC5970}">
      <dgm:prSet/>
      <dgm:spPr/>
      <dgm:t>
        <a:bodyPr/>
        <a:lstStyle/>
        <a:p>
          <a:pPr rtl="0"/>
          <a:r>
            <a:rPr lang="nb-NO" i="1" dirty="0" err="1" smtClean="0"/>
            <a:t>Botrytis</a:t>
          </a:r>
          <a:endParaRPr lang="nb-NO" dirty="0"/>
        </a:p>
      </dgm:t>
    </dgm:pt>
    <dgm:pt modelId="{26859D8C-725A-1449-9DFE-FD8A9B3D0232}" type="parTrans" cxnId="{C1FCE5FC-B308-E146-B46C-1B7633572C10}">
      <dgm:prSet/>
      <dgm:spPr/>
      <dgm:t>
        <a:bodyPr/>
        <a:lstStyle/>
        <a:p>
          <a:endParaRPr lang="es-ES"/>
        </a:p>
      </dgm:t>
    </dgm:pt>
    <dgm:pt modelId="{8E6B5DB1-1C2E-7C43-8DB8-C841A718BFF1}" type="sibTrans" cxnId="{C1FCE5FC-B308-E146-B46C-1B7633572C10}">
      <dgm:prSet/>
      <dgm:spPr/>
      <dgm:t>
        <a:bodyPr/>
        <a:lstStyle/>
        <a:p>
          <a:endParaRPr lang="es-ES"/>
        </a:p>
      </dgm:t>
    </dgm:pt>
    <dgm:pt modelId="{253A2A41-C426-1D48-9981-549C6DA506CB}">
      <dgm:prSet/>
      <dgm:spPr/>
      <dgm:t>
        <a:bodyPr/>
        <a:lstStyle/>
        <a:p>
          <a:pPr rtl="0"/>
          <a:r>
            <a:rPr lang="tr-TR" i="1" dirty="0" err="1" smtClean="0"/>
            <a:t>Verticillium</a:t>
          </a:r>
          <a:endParaRPr lang="tr-TR" dirty="0"/>
        </a:p>
      </dgm:t>
    </dgm:pt>
    <dgm:pt modelId="{03FBF740-6C0D-A94C-8DCC-AC950A37E06C}" type="parTrans" cxnId="{4F0C3844-9310-1E49-A5E9-81A9D770E4C0}">
      <dgm:prSet/>
      <dgm:spPr/>
      <dgm:t>
        <a:bodyPr/>
        <a:lstStyle/>
        <a:p>
          <a:endParaRPr lang="es-ES"/>
        </a:p>
      </dgm:t>
    </dgm:pt>
    <dgm:pt modelId="{01B59CC1-6EC5-7540-8256-84AAA113ED14}" type="sibTrans" cxnId="{4F0C3844-9310-1E49-A5E9-81A9D770E4C0}">
      <dgm:prSet/>
      <dgm:spPr/>
      <dgm:t>
        <a:bodyPr/>
        <a:lstStyle/>
        <a:p>
          <a:endParaRPr lang="es-ES"/>
        </a:p>
      </dgm:t>
    </dgm:pt>
    <dgm:pt modelId="{A17F7CFF-0472-E643-AF33-AD4A557929AD}" type="pres">
      <dgm:prSet presAssocID="{98F081D2-CA9A-B548-8D48-4A8AB3E8AE4C}" presName="Name0" presStyleCnt="0">
        <dgm:presLayoutVars>
          <dgm:dir/>
          <dgm:resizeHandles val="exact"/>
        </dgm:presLayoutVars>
      </dgm:prSet>
      <dgm:spPr/>
    </dgm:pt>
    <dgm:pt modelId="{D30C47EA-6F90-8E46-86CA-44277C1BFE68}" type="pres">
      <dgm:prSet presAssocID="{472C6320-E035-1341-B86F-C4F713785D65}" presName="composite" presStyleCnt="0"/>
      <dgm:spPr/>
    </dgm:pt>
    <dgm:pt modelId="{91D083D4-CC35-094E-85FF-FCE33CB4E559}" type="pres">
      <dgm:prSet presAssocID="{472C6320-E035-1341-B86F-C4F713785D65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6EDEC87C-FA39-2C41-BD90-B8EF5AAC8907}" type="pres">
      <dgm:prSet presAssocID="{472C6320-E035-1341-B86F-C4F713785D65}" presName="wedgeRectCallout1" presStyleLbl="node1" presStyleIdx="0" presStyleCnt="3">
        <dgm:presLayoutVars>
          <dgm:bulletEnabled val="1"/>
        </dgm:presLayoutVars>
      </dgm:prSet>
      <dgm:spPr/>
    </dgm:pt>
    <dgm:pt modelId="{53916CF0-4C49-894C-B6E7-19FEB42F7763}" type="pres">
      <dgm:prSet presAssocID="{8E3F3465-FF1A-9A4D-ABF9-B748877BBBE9}" presName="sibTrans" presStyleCnt="0"/>
      <dgm:spPr/>
    </dgm:pt>
    <dgm:pt modelId="{C2680EDB-C906-CD4C-89AB-6218AF1792C3}" type="pres">
      <dgm:prSet presAssocID="{55D88054-E5DB-7B4B-8863-534C65BC5970}" presName="composite" presStyleCnt="0"/>
      <dgm:spPr/>
    </dgm:pt>
    <dgm:pt modelId="{956ED48E-BE84-8047-80AC-5F914E5D9D72}" type="pres">
      <dgm:prSet presAssocID="{55D88054-E5DB-7B4B-8863-534C65BC5970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BD532BD2-0C84-1548-8DF1-A4AA33C84D78}" type="pres">
      <dgm:prSet presAssocID="{55D88054-E5DB-7B4B-8863-534C65BC5970}" presName="wedgeRectCallout1" presStyleLbl="node1" presStyleIdx="1" presStyleCnt="3">
        <dgm:presLayoutVars>
          <dgm:bulletEnabled val="1"/>
        </dgm:presLayoutVars>
      </dgm:prSet>
      <dgm:spPr/>
    </dgm:pt>
    <dgm:pt modelId="{8B72AD5F-38C1-A846-936C-14130767396C}" type="pres">
      <dgm:prSet presAssocID="{8E6B5DB1-1C2E-7C43-8DB8-C841A718BFF1}" presName="sibTrans" presStyleCnt="0"/>
      <dgm:spPr/>
    </dgm:pt>
    <dgm:pt modelId="{93EC24D7-9BD6-C542-B80B-A7B5B77E92B9}" type="pres">
      <dgm:prSet presAssocID="{253A2A41-C426-1D48-9981-549C6DA506CB}" presName="composite" presStyleCnt="0"/>
      <dgm:spPr/>
    </dgm:pt>
    <dgm:pt modelId="{BB31E61F-703D-584A-8F6C-53AA2BB0698B}" type="pres">
      <dgm:prSet presAssocID="{253A2A41-C426-1D48-9981-549C6DA506CB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D1F275D4-8756-874B-899F-2DB51DF3CB3A}" type="pres">
      <dgm:prSet presAssocID="{253A2A41-C426-1D48-9981-549C6DA506CB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9B60565C-9EF2-BD4F-85D1-09AA1AB4A942}" srcId="{98F081D2-CA9A-B548-8D48-4A8AB3E8AE4C}" destId="{472C6320-E035-1341-B86F-C4F713785D65}" srcOrd="0" destOrd="0" parTransId="{926DA45A-7831-6540-AB00-AEF169CDFF9E}" sibTransId="{8E3F3465-FF1A-9A4D-ABF9-B748877BBBE9}"/>
    <dgm:cxn modelId="{1960D3D7-5CAE-3548-856D-08E8B39DB85F}" type="presOf" srcId="{253A2A41-C426-1D48-9981-549C6DA506CB}" destId="{D1F275D4-8756-874B-899F-2DB51DF3CB3A}" srcOrd="0" destOrd="0" presId="urn:microsoft.com/office/officeart/2008/layout/BendingPictureCaptionList"/>
    <dgm:cxn modelId="{56112D53-DFA2-CD4C-A2F0-0878FB9FF7BF}" type="presOf" srcId="{472C6320-E035-1341-B86F-C4F713785D65}" destId="{6EDEC87C-FA39-2C41-BD90-B8EF5AAC8907}" srcOrd="0" destOrd="0" presId="urn:microsoft.com/office/officeart/2008/layout/BendingPictureCaptionList"/>
    <dgm:cxn modelId="{4F0C3844-9310-1E49-A5E9-81A9D770E4C0}" srcId="{98F081D2-CA9A-B548-8D48-4A8AB3E8AE4C}" destId="{253A2A41-C426-1D48-9981-549C6DA506CB}" srcOrd="2" destOrd="0" parTransId="{03FBF740-6C0D-A94C-8DCC-AC950A37E06C}" sibTransId="{01B59CC1-6EC5-7540-8256-84AAA113ED14}"/>
    <dgm:cxn modelId="{C1FCE5FC-B308-E146-B46C-1B7633572C10}" srcId="{98F081D2-CA9A-B548-8D48-4A8AB3E8AE4C}" destId="{55D88054-E5DB-7B4B-8863-534C65BC5970}" srcOrd="1" destOrd="0" parTransId="{26859D8C-725A-1449-9DFE-FD8A9B3D0232}" sibTransId="{8E6B5DB1-1C2E-7C43-8DB8-C841A718BFF1}"/>
    <dgm:cxn modelId="{929E2CF5-01F4-9342-A9F8-998A9B25E1F0}" type="presOf" srcId="{98F081D2-CA9A-B548-8D48-4A8AB3E8AE4C}" destId="{A17F7CFF-0472-E643-AF33-AD4A557929AD}" srcOrd="0" destOrd="0" presId="urn:microsoft.com/office/officeart/2008/layout/BendingPictureCaptionList"/>
    <dgm:cxn modelId="{977FA515-6A43-2B49-94EF-2F5DB2D19FC7}" type="presOf" srcId="{55D88054-E5DB-7B4B-8863-534C65BC5970}" destId="{BD532BD2-0C84-1548-8DF1-A4AA33C84D78}" srcOrd="0" destOrd="0" presId="urn:microsoft.com/office/officeart/2008/layout/BendingPictureCaptionList"/>
    <dgm:cxn modelId="{E6CADDC4-B674-A34D-AA14-5C1571045375}" type="presParOf" srcId="{A17F7CFF-0472-E643-AF33-AD4A557929AD}" destId="{D30C47EA-6F90-8E46-86CA-44277C1BFE68}" srcOrd="0" destOrd="0" presId="urn:microsoft.com/office/officeart/2008/layout/BendingPictureCaptionList"/>
    <dgm:cxn modelId="{3722BC54-564F-0C40-AF64-238560BCA45E}" type="presParOf" srcId="{D30C47EA-6F90-8E46-86CA-44277C1BFE68}" destId="{91D083D4-CC35-094E-85FF-FCE33CB4E559}" srcOrd="0" destOrd="0" presId="urn:microsoft.com/office/officeart/2008/layout/BendingPictureCaptionList"/>
    <dgm:cxn modelId="{077E1685-D3D6-994B-9277-6F95D99029CB}" type="presParOf" srcId="{D30C47EA-6F90-8E46-86CA-44277C1BFE68}" destId="{6EDEC87C-FA39-2C41-BD90-B8EF5AAC8907}" srcOrd="1" destOrd="0" presId="urn:microsoft.com/office/officeart/2008/layout/BendingPictureCaptionList"/>
    <dgm:cxn modelId="{0E81A7C3-24C4-4046-B66F-3454A2C8CC85}" type="presParOf" srcId="{A17F7CFF-0472-E643-AF33-AD4A557929AD}" destId="{53916CF0-4C49-894C-B6E7-19FEB42F7763}" srcOrd="1" destOrd="0" presId="urn:microsoft.com/office/officeart/2008/layout/BendingPictureCaptionList"/>
    <dgm:cxn modelId="{37B40FE4-53F6-0248-A5AF-404B165B3D75}" type="presParOf" srcId="{A17F7CFF-0472-E643-AF33-AD4A557929AD}" destId="{C2680EDB-C906-CD4C-89AB-6218AF1792C3}" srcOrd="2" destOrd="0" presId="urn:microsoft.com/office/officeart/2008/layout/BendingPictureCaptionList"/>
    <dgm:cxn modelId="{C46C5EDC-7094-E44D-AB0E-9415AB6EF0CB}" type="presParOf" srcId="{C2680EDB-C906-CD4C-89AB-6218AF1792C3}" destId="{956ED48E-BE84-8047-80AC-5F914E5D9D72}" srcOrd="0" destOrd="0" presId="urn:microsoft.com/office/officeart/2008/layout/BendingPictureCaptionList"/>
    <dgm:cxn modelId="{A7F69F01-C3F0-544E-AC68-BA8685C18CCA}" type="presParOf" srcId="{C2680EDB-C906-CD4C-89AB-6218AF1792C3}" destId="{BD532BD2-0C84-1548-8DF1-A4AA33C84D78}" srcOrd="1" destOrd="0" presId="urn:microsoft.com/office/officeart/2008/layout/BendingPictureCaptionList"/>
    <dgm:cxn modelId="{15911244-080F-794B-9642-EF315982892E}" type="presParOf" srcId="{A17F7CFF-0472-E643-AF33-AD4A557929AD}" destId="{8B72AD5F-38C1-A846-936C-14130767396C}" srcOrd="3" destOrd="0" presId="urn:microsoft.com/office/officeart/2008/layout/BendingPictureCaptionList"/>
    <dgm:cxn modelId="{1A3D0529-0B52-E245-9B6B-C5CBF27B7528}" type="presParOf" srcId="{A17F7CFF-0472-E643-AF33-AD4A557929AD}" destId="{93EC24D7-9BD6-C542-B80B-A7B5B77E92B9}" srcOrd="4" destOrd="0" presId="urn:microsoft.com/office/officeart/2008/layout/BendingPictureCaptionList"/>
    <dgm:cxn modelId="{70D8CF50-C359-3245-B6DB-CFBABE82EAA6}" type="presParOf" srcId="{93EC24D7-9BD6-C542-B80B-A7B5B77E92B9}" destId="{BB31E61F-703D-584A-8F6C-53AA2BB0698B}" srcOrd="0" destOrd="0" presId="urn:microsoft.com/office/officeart/2008/layout/BendingPictureCaptionList"/>
    <dgm:cxn modelId="{C4C940D3-7511-354D-961D-3F7C95FB53FF}" type="presParOf" srcId="{93EC24D7-9BD6-C542-B80B-A7B5B77E92B9}" destId="{D1F275D4-8756-874B-899F-2DB51DF3CB3A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D1F930A-A5F5-E346-802D-0A1E319DDBDD}" type="doc">
      <dgm:prSet loTypeId="urn:microsoft.com/office/officeart/2008/layout/PictureStrips" loCatId="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4888EC64-2770-2849-A1F6-F15412F22A69}">
      <dgm:prSet phldrT="[Texto]"/>
      <dgm:spPr/>
      <dgm:t>
        <a:bodyPr/>
        <a:lstStyle/>
        <a:p>
          <a:r>
            <a:rPr lang="es-ES" b="1" dirty="0" smtClean="0"/>
            <a:t>Micosis Superficiales</a:t>
          </a:r>
          <a:endParaRPr lang="es-ES" dirty="0"/>
        </a:p>
      </dgm:t>
    </dgm:pt>
    <dgm:pt modelId="{BDBB0008-D04F-2F4D-A17D-7E3D80E9F592}" type="parTrans" cxnId="{F6838F28-DA47-DF45-935B-4E215448F986}">
      <dgm:prSet/>
      <dgm:spPr/>
      <dgm:t>
        <a:bodyPr/>
        <a:lstStyle/>
        <a:p>
          <a:endParaRPr lang="es-ES"/>
        </a:p>
      </dgm:t>
    </dgm:pt>
    <dgm:pt modelId="{3AAA2B79-3770-F24D-AD87-6315360DC392}" type="sibTrans" cxnId="{F6838F28-DA47-DF45-935B-4E215448F986}">
      <dgm:prSet/>
      <dgm:spPr/>
      <dgm:t>
        <a:bodyPr/>
        <a:lstStyle/>
        <a:p>
          <a:endParaRPr lang="es-ES"/>
        </a:p>
      </dgm:t>
    </dgm:pt>
    <dgm:pt modelId="{B4367F56-B25A-2A43-B249-D91C4BD60DBE}">
      <dgm:prSet/>
      <dgm:spPr/>
      <dgm:t>
        <a:bodyPr/>
        <a:lstStyle/>
        <a:p>
          <a:r>
            <a:rPr lang="es-ES" b="1" dirty="0" smtClean="0"/>
            <a:t>Micosis Subcutáneas</a:t>
          </a:r>
          <a:endParaRPr lang="es-ES" dirty="0"/>
        </a:p>
      </dgm:t>
    </dgm:pt>
    <dgm:pt modelId="{EC95640D-7526-844F-93AC-8F518288D08F}" type="parTrans" cxnId="{9B588F82-DD80-9D4D-9CC3-FAFF5B5D9A4E}">
      <dgm:prSet/>
      <dgm:spPr/>
      <dgm:t>
        <a:bodyPr/>
        <a:lstStyle/>
        <a:p>
          <a:endParaRPr lang="es-ES"/>
        </a:p>
      </dgm:t>
    </dgm:pt>
    <dgm:pt modelId="{48E0C41F-B880-B74C-9436-44BC36257971}" type="sibTrans" cxnId="{9B588F82-DD80-9D4D-9CC3-FAFF5B5D9A4E}">
      <dgm:prSet/>
      <dgm:spPr/>
      <dgm:t>
        <a:bodyPr/>
        <a:lstStyle/>
        <a:p>
          <a:endParaRPr lang="es-ES"/>
        </a:p>
      </dgm:t>
    </dgm:pt>
    <dgm:pt modelId="{8D613BFD-A956-1C44-8D94-0106507296E9}">
      <dgm:prSet/>
      <dgm:spPr/>
      <dgm:t>
        <a:bodyPr/>
        <a:lstStyle/>
        <a:p>
          <a:r>
            <a:rPr lang="es-ES" b="1" dirty="0" smtClean="0"/>
            <a:t>Micosis Profundas</a:t>
          </a:r>
          <a:endParaRPr lang="es-ES" dirty="0" smtClean="0"/>
        </a:p>
      </dgm:t>
    </dgm:pt>
    <dgm:pt modelId="{45CD7310-1A5C-DE41-AA3B-89EEAAE6A4CF}" type="parTrans" cxnId="{888265DA-3152-F14E-A820-721E67A877B2}">
      <dgm:prSet/>
      <dgm:spPr/>
      <dgm:t>
        <a:bodyPr/>
        <a:lstStyle/>
        <a:p>
          <a:endParaRPr lang="es-ES"/>
        </a:p>
      </dgm:t>
    </dgm:pt>
    <dgm:pt modelId="{22F1ACEC-80E4-B743-8A8B-DFE8AAC7B089}" type="sibTrans" cxnId="{888265DA-3152-F14E-A820-721E67A877B2}">
      <dgm:prSet/>
      <dgm:spPr/>
      <dgm:t>
        <a:bodyPr/>
        <a:lstStyle/>
        <a:p>
          <a:endParaRPr lang="es-ES"/>
        </a:p>
      </dgm:t>
    </dgm:pt>
    <dgm:pt modelId="{5BFEE4E6-8B18-F549-99B5-577277782FF3}">
      <dgm:prSet/>
      <dgm:spPr/>
      <dgm:t>
        <a:bodyPr/>
        <a:lstStyle/>
        <a:p>
          <a:r>
            <a:rPr lang="es-ES" b="1" dirty="0" smtClean="0"/>
            <a:t>Micosis Oportunistas</a:t>
          </a:r>
          <a:endParaRPr lang="es-ES" dirty="0"/>
        </a:p>
      </dgm:t>
    </dgm:pt>
    <dgm:pt modelId="{7704A7AB-A7D4-FE45-9BEF-9496B418051F}" type="parTrans" cxnId="{11A0E281-2D18-F54E-AC94-BF72E3945920}">
      <dgm:prSet/>
      <dgm:spPr/>
      <dgm:t>
        <a:bodyPr/>
        <a:lstStyle/>
        <a:p>
          <a:endParaRPr lang="es-ES"/>
        </a:p>
      </dgm:t>
    </dgm:pt>
    <dgm:pt modelId="{C019D0C2-7F75-ED41-A7FC-BE34EEA4EBA2}" type="sibTrans" cxnId="{11A0E281-2D18-F54E-AC94-BF72E3945920}">
      <dgm:prSet/>
      <dgm:spPr/>
      <dgm:t>
        <a:bodyPr/>
        <a:lstStyle/>
        <a:p>
          <a:endParaRPr lang="es-ES"/>
        </a:p>
      </dgm:t>
    </dgm:pt>
    <dgm:pt modelId="{ADF9B3D1-B0EB-8F4E-943C-53E049FBE070}">
      <dgm:prSet phldrT="[Texto]"/>
      <dgm:spPr/>
      <dgm:t>
        <a:bodyPr/>
        <a:lstStyle/>
        <a:p>
          <a:r>
            <a:rPr lang="es-ES" b="0" smtClean="0"/>
            <a:t>Dermatófitos,  atacan la capa córnea de piel y faneras (</a:t>
          </a:r>
          <a:r>
            <a:rPr lang="es-ES" b="0" i="1" smtClean="0"/>
            <a:t>Trichophyton spp, Microsporum spp Epidermophyton spp).</a:t>
          </a:r>
          <a:endParaRPr lang="es-ES" b="0" dirty="0"/>
        </a:p>
      </dgm:t>
    </dgm:pt>
    <dgm:pt modelId="{32F81754-459C-D749-A7B6-BC6BFAB010F6}" type="parTrans" cxnId="{264AADCF-E9B2-DF4E-987A-6B48C6AB49FE}">
      <dgm:prSet/>
      <dgm:spPr/>
      <dgm:t>
        <a:bodyPr/>
        <a:lstStyle/>
        <a:p>
          <a:endParaRPr lang="es-ES"/>
        </a:p>
      </dgm:t>
    </dgm:pt>
    <dgm:pt modelId="{E9F2EB10-EAF2-7E47-A1A2-992978093CC7}" type="sibTrans" cxnId="{264AADCF-E9B2-DF4E-987A-6B48C6AB49FE}">
      <dgm:prSet/>
      <dgm:spPr/>
      <dgm:t>
        <a:bodyPr/>
        <a:lstStyle/>
        <a:p>
          <a:endParaRPr lang="es-ES"/>
        </a:p>
      </dgm:t>
    </dgm:pt>
    <dgm:pt modelId="{26B83F9D-CA5F-424E-8655-6A530AA3CA76}">
      <dgm:prSet/>
      <dgm:spPr/>
      <dgm:t>
        <a:bodyPr/>
        <a:lstStyle/>
        <a:p>
          <a:r>
            <a:rPr lang="es-ES" dirty="0" smtClean="0"/>
            <a:t>Producidas por hongos que viven en el suelo o en la vegetación en descomposición son introducidos al tejido subcutáneo para desarrollar la infección.</a:t>
          </a:r>
          <a:endParaRPr lang="es-ES" dirty="0"/>
        </a:p>
      </dgm:t>
    </dgm:pt>
    <dgm:pt modelId="{4C5A4117-3A9A-A54E-97A7-B82D95B4B41C}" type="parTrans" cxnId="{6D1EF79B-F6DD-9D49-A829-D66445BD7743}">
      <dgm:prSet/>
      <dgm:spPr/>
      <dgm:t>
        <a:bodyPr/>
        <a:lstStyle/>
        <a:p>
          <a:endParaRPr lang="es-ES"/>
        </a:p>
      </dgm:t>
    </dgm:pt>
    <dgm:pt modelId="{D408DBC4-48B3-6540-9CB6-F318EE20DBE8}" type="sibTrans" cxnId="{6D1EF79B-F6DD-9D49-A829-D66445BD7743}">
      <dgm:prSet/>
      <dgm:spPr/>
      <dgm:t>
        <a:bodyPr/>
        <a:lstStyle/>
        <a:p>
          <a:endParaRPr lang="es-ES"/>
        </a:p>
      </dgm:t>
    </dgm:pt>
    <dgm:pt modelId="{CBB25E9A-D2D5-EB47-8437-D3611D10F4F0}">
      <dgm:prSet/>
      <dgm:spPr/>
      <dgm:t>
        <a:bodyPr/>
        <a:lstStyle/>
        <a:p>
          <a:r>
            <a:rPr lang="es-ES" dirty="0" smtClean="0"/>
            <a:t>Provocan una afección general y en ocasiones resultan mortales.</a:t>
          </a:r>
          <a:endParaRPr lang="es-ES" dirty="0" smtClean="0"/>
        </a:p>
      </dgm:t>
    </dgm:pt>
    <dgm:pt modelId="{05737B8C-BD01-7140-BE3E-A7AAB99B3951}" type="parTrans" cxnId="{32248F9F-B553-C145-8DE1-784F70AE93EC}">
      <dgm:prSet/>
      <dgm:spPr/>
      <dgm:t>
        <a:bodyPr/>
        <a:lstStyle/>
        <a:p>
          <a:endParaRPr lang="es-ES"/>
        </a:p>
      </dgm:t>
    </dgm:pt>
    <dgm:pt modelId="{52DD6FA7-C6B9-CC44-A28A-6066FCE2609A}" type="sibTrans" cxnId="{32248F9F-B553-C145-8DE1-784F70AE93EC}">
      <dgm:prSet/>
      <dgm:spPr/>
      <dgm:t>
        <a:bodyPr/>
        <a:lstStyle/>
        <a:p>
          <a:endParaRPr lang="es-ES"/>
        </a:p>
      </dgm:t>
    </dgm:pt>
    <dgm:pt modelId="{07C8D904-4C4C-DA47-8724-46C03145C3C4}">
      <dgm:prSet/>
      <dgm:spPr/>
      <dgm:t>
        <a:bodyPr/>
        <a:lstStyle/>
        <a:p>
          <a:r>
            <a:rPr lang="es-ES" dirty="0" smtClean="0"/>
            <a:t>Causan enfermedad en personas que tienen alterados los mecanismos de defensa </a:t>
          </a:r>
          <a:r>
            <a:rPr lang="es-ES" i="1" dirty="0" smtClean="0"/>
            <a:t>(</a:t>
          </a:r>
          <a:r>
            <a:rPr lang="es-ES" i="1" dirty="0" err="1" smtClean="0"/>
            <a:t>Candida</a:t>
          </a:r>
          <a:r>
            <a:rPr lang="es-ES" i="1" dirty="0" smtClean="0"/>
            <a:t> </a:t>
          </a:r>
          <a:r>
            <a:rPr lang="es-ES" i="1" dirty="0" err="1" smtClean="0"/>
            <a:t>albicans</a:t>
          </a:r>
          <a:r>
            <a:rPr lang="es-ES" i="1" dirty="0" smtClean="0"/>
            <a:t>)</a:t>
          </a:r>
          <a:endParaRPr lang="es-ES" i="1" dirty="0"/>
        </a:p>
      </dgm:t>
    </dgm:pt>
    <dgm:pt modelId="{EF1F67BB-1AB0-5641-A136-F56D8D7F5A51}" type="parTrans" cxnId="{B5FFFE45-607D-6C4F-A895-4659BFCA0405}">
      <dgm:prSet/>
      <dgm:spPr/>
      <dgm:t>
        <a:bodyPr/>
        <a:lstStyle/>
        <a:p>
          <a:endParaRPr lang="es-ES"/>
        </a:p>
      </dgm:t>
    </dgm:pt>
    <dgm:pt modelId="{DBD857D9-3D24-8D49-8A08-7F8A57450D1A}" type="sibTrans" cxnId="{B5FFFE45-607D-6C4F-A895-4659BFCA0405}">
      <dgm:prSet/>
      <dgm:spPr/>
      <dgm:t>
        <a:bodyPr/>
        <a:lstStyle/>
        <a:p>
          <a:endParaRPr lang="es-ES"/>
        </a:p>
      </dgm:t>
    </dgm:pt>
    <dgm:pt modelId="{E9C07816-5393-644A-96A1-883F5F9A2129}" type="pres">
      <dgm:prSet presAssocID="{8D1F930A-A5F5-E346-802D-0A1E319DDBDD}" presName="Name0" presStyleCnt="0">
        <dgm:presLayoutVars>
          <dgm:dir/>
          <dgm:resizeHandles val="exact"/>
        </dgm:presLayoutVars>
      </dgm:prSet>
      <dgm:spPr/>
    </dgm:pt>
    <dgm:pt modelId="{D10A7D70-62EF-934F-B0F1-00FBCD5127B2}" type="pres">
      <dgm:prSet presAssocID="{4888EC64-2770-2849-A1F6-F15412F22A69}" presName="composite" presStyleCnt="0"/>
      <dgm:spPr/>
    </dgm:pt>
    <dgm:pt modelId="{30B76C0F-DB6B-5A44-AF62-50FB324E7DC3}" type="pres">
      <dgm:prSet presAssocID="{4888EC64-2770-2849-A1F6-F15412F22A69}" presName="rect1" presStyleLbl="trAlignAcc1" presStyleIdx="0" presStyleCnt="4">
        <dgm:presLayoutVars>
          <dgm:bulletEnabled val="1"/>
        </dgm:presLayoutVars>
      </dgm:prSet>
      <dgm:spPr/>
    </dgm:pt>
    <dgm:pt modelId="{50BAF321-1D46-6546-949F-7AE785988124}" type="pres">
      <dgm:prSet presAssocID="{4888EC64-2770-2849-A1F6-F15412F22A69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00D8AC64-D21D-1047-97BD-E039A2E50769}" type="pres">
      <dgm:prSet presAssocID="{3AAA2B79-3770-F24D-AD87-6315360DC392}" presName="sibTrans" presStyleCnt="0"/>
      <dgm:spPr/>
    </dgm:pt>
    <dgm:pt modelId="{34B8B02B-F249-6A48-ADA4-6CD92DB1734E}" type="pres">
      <dgm:prSet presAssocID="{B4367F56-B25A-2A43-B249-D91C4BD60DBE}" presName="composite" presStyleCnt="0"/>
      <dgm:spPr/>
    </dgm:pt>
    <dgm:pt modelId="{2A62A6EE-2E21-264A-B298-4749EAF6B121}" type="pres">
      <dgm:prSet presAssocID="{B4367F56-B25A-2A43-B249-D91C4BD60DBE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08E16E-0E53-EC41-9F62-BF2F49FB9E70}" type="pres">
      <dgm:prSet presAssocID="{B4367F56-B25A-2A43-B249-D91C4BD60DBE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</dgm:pt>
    <dgm:pt modelId="{478791CB-7A94-C348-A92D-091366EAEF74}" type="pres">
      <dgm:prSet presAssocID="{48E0C41F-B880-B74C-9436-44BC36257971}" presName="sibTrans" presStyleCnt="0"/>
      <dgm:spPr/>
    </dgm:pt>
    <dgm:pt modelId="{43D84792-64D9-1C41-95E4-D7F142985D18}" type="pres">
      <dgm:prSet presAssocID="{8D613BFD-A956-1C44-8D94-0106507296E9}" presName="composite" presStyleCnt="0"/>
      <dgm:spPr/>
    </dgm:pt>
    <dgm:pt modelId="{777C9C2D-A6CC-944C-AD24-4B0E7FCFAF24}" type="pres">
      <dgm:prSet presAssocID="{8D613BFD-A956-1C44-8D94-0106507296E9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5393EC-9977-6548-B429-9FE0E60C2597}" type="pres">
      <dgm:prSet presAssocID="{8D613BFD-A956-1C44-8D94-0106507296E9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  <dgm:pt modelId="{BADC5A3D-7FFC-7C42-8048-3ECBFDC5A052}" type="pres">
      <dgm:prSet presAssocID="{22F1ACEC-80E4-B743-8A8B-DFE8AAC7B089}" presName="sibTrans" presStyleCnt="0"/>
      <dgm:spPr/>
    </dgm:pt>
    <dgm:pt modelId="{3CBB942C-49DA-8249-8F58-2FE7770A8524}" type="pres">
      <dgm:prSet presAssocID="{5BFEE4E6-8B18-F549-99B5-577277782FF3}" presName="composite" presStyleCnt="0"/>
      <dgm:spPr/>
    </dgm:pt>
    <dgm:pt modelId="{4C9C026A-78DC-F740-9924-60E77538B6E7}" type="pres">
      <dgm:prSet presAssocID="{5BFEE4E6-8B18-F549-99B5-577277782FF3}" presName="rect1" presStyleLbl="trAlignAcc1" presStyleIdx="3" presStyleCnt="4">
        <dgm:presLayoutVars>
          <dgm:bulletEnabled val="1"/>
        </dgm:presLayoutVars>
      </dgm:prSet>
      <dgm:spPr/>
    </dgm:pt>
    <dgm:pt modelId="{1460577D-1A41-904A-A8D6-7B7EDFA81DD5}" type="pres">
      <dgm:prSet presAssocID="{5BFEE4E6-8B18-F549-99B5-577277782FF3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</dgm:ptLst>
  <dgm:cxnLst>
    <dgm:cxn modelId="{6DCA09BF-8F09-7C48-89C4-715BD7EDA501}" type="presOf" srcId="{ADF9B3D1-B0EB-8F4E-943C-53E049FBE070}" destId="{30B76C0F-DB6B-5A44-AF62-50FB324E7DC3}" srcOrd="0" destOrd="1" presId="urn:microsoft.com/office/officeart/2008/layout/PictureStrips"/>
    <dgm:cxn modelId="{888265DA-3152-F14E-A820-721E67A877B2}" srcId="{8D1F930A-A5F5-E346-802D-0A1E319DDBDD}" destId="{8D613BFD-A956-1C44-8D94-0106507296E9}" srcOrd="2" destOrd="0" parTransId="{45CD7310-1A5C-DE41-AA3B-89EEAAE6A4CF}" sibTransId="{22F1ACEC-80E4-B743-8A8B-DFE8AAC7B089}"/>
    <dgm:cxn modelId="{F0941C85-9C15-9D4D-99BE-D4018AADB118}" type="presOf" srcId="{07C8D904-4C4C-DA47-8724-46C03145C3C4}" destId="{4C9C026A-78DC-F740-9924-60E77538B6E7}" srcOrd="0" destOrd="1" presId="urn:microsoft.com/office/officeart/2008/layout/PictureStrips"/>
    <dgm:cxn modelId="{9B588F82-DD80-9D4D-9CC3-FAFF5B5D9A4E}" srcId="{8D1F930A-A5F5-E346-802D-0A1E319DDBDD}" destId="{B4367F56-B25A-2A43-B249-D91C4BD60DBE}" srcOrd="1" destOrd="0" parTransId="{EC95640D-7526-844F-93AC-8F518288D08F}" sibTransId="{48E0C41F-B880-B74C-9436-44BC36257971}"/>
    <dgm:cxn modelId="{B5FFFE45-607D-6C4F-A895-4659BFCA0405}" srcId="{5BFEE4E6-8B18-F549-99B5-577277782FF3}" destId="{07C8D904-4C4C-DA47-8724-46C03145C3C4}" srcOrd="0" destOrd="0" parTransId="{EF1F67BB-1AB0-5641-A136-F56D8D7F5A51}" sibTransId="{DBD857D9-3D24-8D49-8A08-7F8A57450D1A}"/>
    <dgm:cxn modelId="{180E591A-DD7B-D043-A49C-D9CC6DA45231}" type="presOf" srcId="{B4367F56-B25A-2A43-B249-D91C4BD60DBE}" destId="{2A62A6EE-2E21-264A-B298-4749EAF6B121}" srcOrd="0" destOrd="0" presId="urn:microsoft.com/office/officeart/2008/layout/PictureStrips"/>
    <dgm:cxn modelId="{9F4CF318-FAC8-D94F-A828-6B6CE78D5360}" type="presOf" srcId="{4888EC64-2770-2849-A1F6-F15412F22A69}" destId="{30B76C0F-DB6B-5A44-AF62-50FB324E7DC3}" srcOrd="0" destOrd="0" presId="urn:microsoft.com/office/officeart/2008/layout/PictureStrips"/>
    <dgm:cxn modelId="{22FBF347-982C-CD4E-AF1B-AEC4B91E94DC}" type="presOf" srcId="{CBB25E9A-D2D5-EB47-8437-D3611D10F4F0}" destId="{777C9C2D-A6CC-944C-AD24-4B0E7FCFAF24}" srcOrd="0" destOrd="1" presId="urn:microsoft.com/office/officeart/2008/layout/PictureStrips"/>
    <dgm:cxn modelId="{2449C2AF-DF55-2440-BF20-2F208C067CB7}" type="presOf" srcId="{8D1F930A-A5F5-E346-802D-0A1E319DDBDD}" destId="{E9C07816-5393-644A-96A1-883F5F9A2129}" srcOrd="0" destOrd="0" presId="urn:microsoft.com/office/officeart/2008/layout/PictureStrips"/>
    <dgm:cxn modelId="{11A0E281-2D18-F54E-AC94-BF72E3945920}" srcId="{8D1F930A-A5F5-E346-802D-0A1E319DDBDD}" destId="{5BFEE4E6-8B18-F549-99B5-577277782FF3}" srcOrd="3" destOrd="0" parTransId="{7704A7AB-A7D4-FE45-9BEF-9496B418051F}" sibTransId="{C019D0C2-7F75-ED41-A7FC-BE34EEA4EBA2}"/>
    <dgm:cxn modelId="{B6AA4CA1-ADFA-DC44-994B-73E80A29726B}" type="presOf" srcId="{8D613BFD-A956-1C44-8D94-0106507296E9}" destId="{777C9C2D-A6CC-944C-AD24-4B0E7FCFAF24}" srcOrd="0" destOrd="0" presId="urn:microsoft.com/office/officeart/2008/layout/PictureStrips"/>
    <dgm:cxn modelId="{F7247643-61CE-F54C-93F2-A9CD5AAA76CC}" type="presOf" srcId="{5BFEE4E6-8B18-F549-99B5-577277782FF3}" destId="{4C9C026A-78DC-F740-9924-60E77538B6E7}" srcOrd="0" destOrd="0" presId="urn:microsoft.com/office/officeart/2008/layout/PictureStrips"/>
    <dgm:cxn modelId="{F6838F28-DA47-DF45-935B-4E215448F986}" srcId="{8D1F930A-A5F5-E346-802D-0A1E319DDBDD}" destId="{4888EC64-2770-2849-A1F6-F15412F22A69}" srcOrd="0" destOrd="0" parTransId="{BDBB0008-D04F-2F4D-A17D-7E3D80E9F592}" sibTransId="{3AAA2B79-3770-F24D-AD87-6315360DC392}"/>
    <dgm:cxn modelId="{0186B2ED-9E68-F340-A6D2-F3B72C0357EC}" type="presOf" srcId="{26B83F9D-CA5F-424E-8655-6A530AA3CA76}" destId="{2A62A6EE-2E21-264A-B298-4749EAF6B121}" srcOrd="0" destOrd="1" presId="urn:microsoft.com/office/officeart/2008/layout/PictureStrips"/>
    <dgm:cxn modelId="{264AADCF-E9B2-DF4E-987A-6B48C6AB49FE}" srcId="{4888EC64-2770-2849-A1F6-F15412F22A69}" destId="{ADF9B3D1-B0EB-8F4E-943C-53E049FBE070}" srcOrd="0" destOrd="0" parTransId="{32F81754-459C-D749-A7B6-BC6BFAB010F6}" sibTransId="{E9F2EB10-EAF2-7E47-A1A2-992978093CC7}"/>
    <dgm:cxn modelId="{6D1EF79B-F6DD-9D49-A829-D66445BD7743}" srcId="{B4367F56-B25A-2A43-B249-D91C4BD60DBE}" destId="{26B83F9D-CA5F-424E-8655-6A530AA3CA76}" srcOrd="0" destOrd="0" parTransId="{4C5A4117-3A9A-A54E-97A7-B82D95B4B41C}" sibTransId="{D408DBC4-48B3-6540-9CB6-F318EE20DBE8}"/>
    <dgm:cxn modelId="{32248F9F-B553-C145-8DE1-784F70AE93EC}" srcId="{8D613BFD-A956-1C44-8D94-0106507296E9}" destId="{CBB25E9A-D2D5-EB47-8437-D3611D10F4F0}" srcOrd="0" destOrd="0" parTransId="{05737B8C-BD01-7140-BE3E-A7AAB99B3951}" sibTransId="{52DD6FA7-C6B9-CC44-A28A-6066FCE2609A}"/>
    <dgm:cxn modelId="{69DF76D7-04F4-324E-935A-D98352A11C77}" type="presParOf" srcId="{E9C07816-5393-644A-96A1-883F5F9A2129}" destId="{D10A7D70-62EF-934F-B0F1-00FBCD5127B2}" srcOrd="0" destOrd="0" presId="urn:microsoft.com/office/officeart/2008/layout/PictureStrips"/>
    <dgm:cxn modelId="{E3EDDF21-22E7-5844-B8CD-E71494EECA8E}" type="presParOf" srcId="{D10A7D70-62EF-934F-B0F1-00FBCD5127B2}" destId="{30B76C0F-DB6B-5A44-AF62-50FB324E7DC3}" srcOrd="0" destOrd="0" presId="urn:microsoft.com/office/officeart/2008/layout/PictureStrips"/>
    <dgm:cxn modelId="{27EEFE74-A82E-6048-92F3-3488ECC6044F}" type="presParOf" srcId="{D10A7D70-62EF-934F-B0F1-00FBCD5127B2}" destId="{50BAF321-1D46-6546-949F-7AE785988124}" srcOrd="1" destOrd="0" presId="urn:microsoft.com/office/officeart/2008/layout/PictureStrips"/>
    <dgm:cxn modelId="{2E53CA70-3F28-7248-9699-B1367A1C0774}" type="presParOf" srcId="{E9C07816-5393-644A-96A1-883F5F9A2129}" destId="{00D8AC64-D21D-1047-97BD-E039A2E50769}" srcOrd="1" destOrd="0" presId="urn:microsoft.com/office/officeart/2008/layout/PictureStrips"/>
    <dgm:cxn modelId="{98E9949C-1DF6-074B-BA11-6E6FD5EE655C}" type="presParOf" srcId="{E9C07816-5393-644A-96A1-883F5F9A2129}" destId="{34B8B02B-F249-6A48-ADA4-6CD92DB1734E}" srcOrd="2" destOrd="0" presId="urn:microsoft.com/office/officeart/2008/layout/PictureStrips"/>
    <dgm:cxn modelId="{49F70B0E-FC3C-C043-84B2-B50C545BAA0A}" type="presParOf" srcId="{34B8B02B-F249-6A48-ADA4-6CD92DB1734E}" destId="{2A62A6EE-2E21-264A-B298-4749EAF6B121}" srcOrd="0" destOrd="0" presId="urn:microsoft.com/office/officeart/2008/layout/PictureStrips"/>
    <dgm:cxn modelId="{E0C05552-28BD-4A43-927D-3869BCFDC5CA}" type="presParOf" srcId="{34B8B02B-F249-6A48-ADA4-6CD92DB1734E}" destId="{A908E16E-0E53-EC41-9F62-BF2F49FB9E70}" srcOrd="1" destOrd="0" presId="urn:microsoft.com/office/officeart/2008/layout/PictureStrips"/>
    <dgm:cxn modelId="{ACE3BF96-0049-4747-BDBA-986D26E5C8DD}" type="presParOf" srcId="{E9C07816-5393-644A-96A1-883F5F9A2129}" destId="{478791CB-7A94-C348-A92D-091366EAEF74}" srcOrd="3" destOrd="0" presId="urn:microsoft.com/office/officeart/2008/layout/PictureStrips"/>
    <dgm:cxn modelId="{603CCFCC-A588-8541-8E65-F63819E6E0F3}" type="presParOf" srcId="{E9C07816-5393-644A-96A1-883F5F9A2129}" destId="{43D84792-64D9-1C41-95E4-D7F142985D18}" srcOrd="4" destOrd="0" presId="urn:microsoft.com/office/officeart/2008/layout/PictureStrips"/>
    <dgm:cxn modelId="{4DEA43F6-7273-AC46-9836-A095EE475676}" type="presParOf" srcId="{43D84792-64D9-1C41-95E4-D7F142985D18}" destId="{777C9C2D-A6CC-944C-AD24-4B0E7FCFAF24}" srcOrd="0" destOrd="0" presId="urn:microsoft.com/office/officeart/2008/layout/PictureStrips"/>
    <dgm:cxn modelId="{19C5111A-462E-1E48-9F12-18D5A9D045AB}" type="presParOf" srcId="{43D84792-64D9-1C41-95E4-D7F142985D18}" destId="{B85393EC-9977-6548-B429-9FE0E60C2597}" srcOrd="1" destOrd="0" presId="urn:microsoft.com/office/officeart/2008/layout/PictureStrips"/>
    <dgm:cxn modelId="{45AB0479-963B-2F43-87E4-9A713DC2F6DB}" type="presParOf" srcId="{E9C07816-5393-644A-96A1-883F5F9A2129}" destId="{BADC5A3D-7FFC-7C42-8048-3ECBFDC5A052}" srcOrd="5" destOrd="0" presId="urn:microsoft.com/office/officeart/2008/layout/PictureStrips"/>
    <dgm:cxn modelId="{C32485CA-A6AA-7E47-AE1E-4EEAD1323EC8}" type="presParOf" srcId="{E9C07816-5393-644A-96A1-883F5F9A2129}" destId="{3CBB942C-49DA-8249-8F58-2FE7770A8524}" srcOrd="6" destOrd="0" presId="urn:microsoft.com/office/officeart/2008/layout/PictureStrips"/>
    <dgm:cxn modelId="{9244F109-3098-5449-AFEA-FBAEAC964380}" type="presParOf" srcId="{3CBB942C-49DA-8249-8F58-2FE7770A8524}" destId="{4C9C026A-78DC-F740-9924-60E77538B6E7}" srcOrd="0" destOrd="0" presId="urn:microsoft.com/office/officeart/2008/layout/PictureStrips"/>
    <dgm:cxn modelId="{EA4A3224-D9BA-2648-9516-CCF80010A7A5}" type="presParOf" srcId="{3CBB942C-49DA-8249-8F58-2FE7770A8524}" destId="{1460577D-1A41-904A-A8D6-7B7EDFA81DD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4D5742-F8A6-4D12-9ED3-34BF573BA338}" type="doc">
      <dgm:prSet loTypeId="urn:microsoft.com/office/officeart/2008/layout/AlternatingPictureBlocks" loCatId="picture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37F856D9-470B-4398-835E-A775AED22DB7}">
      <dgm:prSet/>
      <dgm:spPr/>
      <dgm:t>
        <a:bodyPr/>
        <a:lstStyle/>
        <a:p>
          <a:pPr rtl="0"/>
          <a:r>
            <a:rPr lang="es-MX" dirty="0" smtClean="0"/>
            <a:t>Se reproducen asexualmente por conidios. </a:t>
          </a:r>
        </a:p>
        <a:p>
          <a:pPr rtl="0"/>
          <a:r>
            <a:rPr lang="es-MX" dirty="0" smtClean="0"/>
            <a:t>Las esporas se forman en el extremo de las hifas.</a:t>
          </a:r>
          <a:endParaRPr lang="es-MX" dirty="0"/>
        </a:p>
      </dgm:t>
    </dgm:pt>
    <dgm:pt modelId="{98FF96AD-D9FA-4044-AA04-7B85D4D87E51}" type="parTrans" cxnId="{6D8348DA-B9D8-4A39-AEF9-5B71D25F05F5}">
      <dgm:prSet/>
      <dgm:spPr/>
      <dgm:t>
        <a:bodyPr/>
        <a:lstStyle/>
        <a:p>
          <a:endParaRPr lang="es-MX"/>
        </a:p>
      </dgm:t>
    </dgm:pt>
    <dgm:pt modelId="{AC112471-B2CE-4E8B-8D0F-082515CC3C3E}" type="sibTrans" cxnId="{6D8348DA-B9D8-4A39-AEF9-5B71D25F05F5}">
      <dgm:prSet/>
      <dgm:spPr/>
      <dgm:t>
        <a:bodyPr/>
        <a:lstStyle/>
        <a:p>
          <a:endParaRPr lang="es-MX"/>
        </a:p>
      </dgm:t>
    </dgm:pt>
    <dgm:pt modelId="{1023D45A-B779-4B70-9FB6-C2D274B202B4}">
      <dgm:prSet/>
      <dgm:spPr/>
      <dgm:t>
        <a:bodyPr/>
        <a:lstStyle/>
        <a:p>
          <a:pPr rtl="0"/>
          <a:r>
            <a:rPr lang="es-MX" dirty="0" smtClean="0"/>
            <a:t>Tiene lugar en el interior de estructuras específicas como picnidios y </a:t>
          </a:r>
          <a:r>
            <a:rPr lang="es-MX" dirty="0" err="1" smtClean="0"/>
            <a:t>acérvulos</a:t>
          </a:r>
          <a:r>
            <a:rPr lang="es-MX" dirty="0" smtClean="0"/>
            <a:t>  o en el extremo de hifas especializadas, conidióforos, </a:t>
          </a:r>
          <a:r>
            <a:rPr lang="es-MX" dirty="0" err="1" smtClean="0"/>
            <a:t>fiálidas</a:t>
          </a:r>
          <a:r>
            <a:rPr lang="es-MX" dirty="0" smtClean="0"/>
            <a:t>, etc.</a:t>
          </a:r>
          <a:endParaRPr lang="es-MX" dirty="0"/>
        </a:p>
      </dgm:t>
    </dgm:pt>
    <dgm:pt modelId="{F1290137-63C5-4F17-B93A-54DF85799E90}" type="parTrans" cxnId="{AB995842-9934-440C-9ADF-86BDB1A10796}">
      <dgm:prSet/>
      <dgm:spPr/>
      <dgm:t>
        <a:bodyPr/>
        <a:lstStyle/>
        <a:p>
          <a:endParaRPr lang="es-MX"/>
        </a:p>
      </dgm:t>
    </dgm:pt>
    <dgm:pt modelId="{79E79A58-505B-4CAE-B119-8D8180A17854}" type="sibTrans" cxnId="{AB995842-9934-440C-9ADF-86BDB1A10796}">
      <dgm:prSet/>
      <dgm:spPr/>
      <dgm:t>
        <a:bodyPr/>
        <a:lstStyle/>
        <a:p>
          <a:endParaRPr lang="es-MX"/>
        </a:p>
      </dgm:t>
    </dgm:pt>
    <dgm:pt modelId="{70CA6557-0856-4F76-B656-AD145E7351BC}">
      <dgm:prSet/>
      <dgm:spPr/>
      <dgm:t>
        <a:bodyPr/>
        <a:lstStyle/>
        <a:p>
          <a:pPr rtl="0"/>
          <a:r>
            <a:rPr lang="es-MX" smtClean="0"/>
            <a:t>Esporas asexuales (conidiosporas) producidas en una estructura llamada conidióforo</a:t>
          </a:r>
          <a:endParaRPr lang="es-MX" dirty="0"/>
        </a:p>
      </dgm:t>
    </dgm:pt>
    <dgm:pt modelId="{87EB12B5-E9DA-432A-B379-734279F80589}" type="parTrans" cxnId="{E8A56620-92D6-4165-B942-21EBE99302C5}">
      <dgm:prSet/>
      <dgm:spPr/>
      <dgm:t>
        <a:bodyPr/>
        <a:lstStyle/>
        <a:p>
          <a:endParaRPr lang="es-MX"/>
        </a:p>
      </dgm:t>
    </dgm:pt>
    <dgm:pt modelId="{0128626B-5029-49E3-A65B-63B69FFFE1C4}" type="sibTrans" cxnId="{E8A56620-92D6-4165-B942-21EBE99302C5}">
      <dgm:prSet/>
      <dgm:spPr/>
      <dgm:t>
        <a:bodyPr/>
        <a:lstStyle/>
        <a:p>
          <a:endParaRPr lang="es-MX"/>
        </a:p>
      </dgm:t>
    </dgm:pt>
    <dgm:pt modelId="{08EBBFB6-660F-48DF-8192-483EFE25A82B}" type="pres">
      <dgm:prSet presAssocID="{4B4D5742-F8A6-4D12-9ED3-34BF573BA33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33C2C7-6A63-4F9A-A511-8B05053B8183}" type="pres">
      <dgm:prSet presAssocID="{37F856D9-470B-4398-835E-A775AED22DB7}" presName="comp" presStyleCnt="0"/>
      <dgm:spPr/>
      <dgm:t>
        <a:bodyPr/>
        <a:lstStyle/>
        <a:p>
          <a:endParaRPr lang="es-MX"/>
        </a:p>
      </dgm:t>
    </dgm:pt>
    <dgm:pt modelId="{BA50D48D-CE08-4895-95A5-661CD917832E}" type="pres">
      <dgm:prSet presAssocID="{37F856D9-470B-4398-835E-A775AED22DB7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17C5CA-5831-4DB1-A597-6EDEA91D63C0}" type="pres">
      <dgm:prSet presAssocID="{37F856D9-470B-4398-835E-A775AED22DB7}" presName="rect1" presStyleLbl="ln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s-MX"/>
        </a:p>
      </dgm:t>
    </dgm:pt>
    <dgm:pt modelId="{8781B7A7-8724-4FD4-AC8B-1257749A9F5F}" type="pres">
      <dgm:prSet presAssocID="{AC112471-B2CE-4E8B-8D0F-082515CC3C3E}" presName="sibTrans" presStyleCnt="0"/>
      <dgm:spPr/>
      <dgm:t>
        <a:bodyPr/>
        <a:lstStyle/>
        <a:p>
          <a:endParaRPr lang="es-MX"/>
        </a:p>
      </dgm:t>
    </dgm:pt>
    <dgm:pt modelId="{21141F13-A289-4578-81D4-16EA37E86743}" type="pres">
      <dgm:prSet presAssocID="{1023D45A-B779-4B70-9FB6-C2D274B202B4}" presName="comp" presStyleCnt="0"/>
      <dgm:spPr/>
      <dgm:t>
        <a:bodyPr/>
        <a:lstStyle/>
        <a:p>
          <a:endParaRPr lang="es-MX"/>
        </a:p>
      </dgm:t>
    </dgm:pt>
    <dgm:pt modelId="{F69AFB52-8557-48C3-8B12-4DBFD207FFD0}" type="pres">
      <dgm:prSet presAssocID="{1023D45A-B779-4B70-9FB6-C2D274B202B4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8D5276-9CDC-4069-BF98-3814CF0599BB}" type="pres">
      <dgm:prSet presAssocID="{1023D45A-B779-4B70-9FB6-C2D274B202B4}" presName="rect1" presStyleLbl="ln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MX"/>
        </a:p>
      </dgm:t>
    </dgm:pt>
    <dgm:pt modelId="{94EB64D6-8CE4-42E8-87D1-C3BF32BF8455}" type="pres">
      <dgm:prSet presAssocID="{79E79A58-505B-4CAE-B119-8D8180A17854}" presName="sibTrans" presStyleCnt="0"/>
      <dgm:spPr/>
      <dgm:t>
        <a:bodyPr/>
        <a:lstStyle/>
        <a:p>
          <a:endParaRPr lang="es-MX"/>
        </a:p>
      </dgm:t>
    </dgm:pt>
    <dgm:pt modelId="{257C2E79-21C4-4C52-B8AF-74A8AD1D6E6E}" type="pres">
      <dgm:prSet presAssocID="{70CA6557-0856-4F76-B656-AD145E7351BC}" presName="comp" presStyleCnt="0"/>
      <dgm:spPr/>
      <dgm:t>
        <a:bodyPr/>
        <a:lstStyle/>
        <a:p>
          <a:endParaRPr lang="es-MX"/>
        </a:p>
      </dgm:t>
    </dgm:pt>
    <dgm:pt modelId="{30C28A91-4AA0-44EF-A4D1-1C99FA85CCF4}" type="pres">
      <dgm:prSet presAssocID="{70CA6557-0856-4F76-B656-AD145E7351BC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3CBE10-B78C-4078-B51D-F946D3018A81}" type="pres">
      <dgm:prSet presAssocID="{70CA6557-0856-4F76-B656-AD145E7351BC}" presName="rect1" presStyleLbl="ln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B07685E8-6496-48C1-8A80-3A79DC2C2D79}" type="presOf" srcId="{4B4D5742-F8A6-4D12-9ED3-34BF573BA338}" destId="{08EBBFB6-660F-48DF-8192-483EFE25A82B}" srcOrd="0" destOrd="0" presId="urn:microsoft.com/office/officeart/2008/layout/AlternatingPictureBlocks"/>
    <dgm:cxn modelId="{6D8348DA-B9D8-4A39-AEF9-5B71D25F05F5}" srcId="{4B4D5742-F8A6-4D12-9ED3-34BF573BA338}" destId="{37F856D9-470B-4398-835E-A775AED22DB7}" srcOrd="0" destOrd="0" parTransId="{98FF96AD-D9FA-4044-AA04-7B85D4D87E51}" sibTransId="{AC112471-B2CE-4E8B-8D0F-082515CC3C3E}"/>
    <dgm:cxn modelId="{11D6E9D9-6C5F-4AC2-8CC5-E5EF89066C92}" type="presOf" srcId="{37F856D9-470B-4398-835E-A775AED22DB7}" destId="{BA50D48D-CE08-4895-95A5-661CD917832E}" srcOrd="0" destOrd="0" presId="urn:microsoft.com/office/officeart/2008/layout/AlternatingPictureBlocks"/>
    <dgm:cxn modelId="{E85292AE-7D96-4250-AAF9-8153C5D7EE33}" type="presOf" srcId="{1023D45A-B779-4B70-9FB6-C2D274B202B4}" destId="{F69AFB52-8557-48C3-8B12-4DBFD207FFD0}" srcOrd="0" destOrd="0" presId="urn:microsoft.com/office/officeart/2008/layout/AlternatingPictureBlocks"/>
    <dgm:cxn modelId="{1EB01A35-46D7-4BEC-AE0C-4A19DD3DBFFA}" type="presOf" srcId="{70CA6557-0856-4F76-B656-AD145E7351BC}" destId="{30C28A91-4AA0-44EF-A4D1-1C99FA85CCF4}" srcOrd="0" destOrd="0" presId="urn:microsoft.com/office/officeart/2008/layout/AlternatingPictureBlocks"/>
    <dgm:cxn modelId="{E8A56620-92D6-4165-B942-21EBE99302C5}" srcId="{4B4D5742-F8A6-4D12-9ED3-34BF573BA338}" destId="{70CA6557-0856-4F76-B656-AD145E7351BC}" srcOrd="2" destOrd="0" parTransId="{87EB12B5-E9DA-432A-B379-734279F80589}" sibTransId="{0128626B-5029-49E3-A65B-63B69FFFE1C4}"/>
    <dgm:cxn modelId="{AB995842-9934-440C-9ADF-86BDB1A10796}" srcId="{4B4D5742-F8A6-4D12-9ED3-34BF573BA338}" destId="{1023D45A-B779-4B70-9FB6-C2D274B202B4}" srcOrd="1" destOrd="0" parTransId="{F1290137-63C5-4F17-B93A-54DF85799E90}" sibTransId="{79E79A58-505B-4CAE-B119-8D8180A17854}"/>
    <dgm:cxn modelId="{FB22192B-D9F6-4A8C-82CE-324E71C78D1E}" type="presParOf" srcId="{08EBBFB6-660F-48DF-8192-483EFE25A82B}" destId="{9633C2C7-6A63-4F9A-A511-8B05053B8183}" srcOrd="0" destOrd="0" presId="urn:microsoft.com/office/officeart/2008/layout/AlternatingPictureBlocks"/>
    <dgm:cxn modelId="{2C2BD17F-E583-4B1C-AC16-6C094D772C4F}" type="presParOf" srcId="{9633C2C7-6A63-4F9A-A511-8B05053B8183}" destId="{BA50D48D-CE08-4895-95A5-661CD917832E}" srcOrd="0" destOrd="0" presId="urn:microsoft.com/office/officeart/2008/layout/AlternatingPictureBlocks"/>
    <dgm:cxn modelId="{4CE7F8DB-20D6-4396-AC54-B42BD56EBC7A}" type="presParOf" srcId="{9633C2C7-6A63-4F9A-A511-8B05053B8183}" destId="{9717C5CA-5831-4DB1-A597-6EDEA91D63C0}" srcOrd="1" destOrd="0" presId="urn:microsoft.com/office/officeart/2008/layout/AlternatingPictureBlocks"/>
    <dgm:cxn modelId="{7B466703-9FEF-40A2-ABFC-4F42490E6917}" type="presParOf" srcId="{08EBBFB6-660F-48DF-8192-483EFE25A82B}" destId="{8781B7A7-8724-4FD4-AC8B-1257749A9F5F}" srcOrd="1" destOrd="0" presId="urn:microsoft.com/office/officeart/2008/layout/AlternatingPictureBlocks"/>
    <dgm:cxn modelId="{313E4CB3-FFA8-47A1-94DE-8F322AE7EBDA}" type="presParOf" srcId="{08EBBFB6-660F-48DF-8192-483EFE25A82B}" destId="{21141F13-A289-4578-81D4-16EA37E86743}" srcOrd="2" destOrd="0" presId="urn:microsoft.com/office/officeart/2008/layout/AlternatingPictureBlocks"/>
    <dgm:cxn modelId="{7BCE8BAD-5799-4DC5-8D3D-F563320BA145}" type="presParOf" srcId="{21141F13-A289-4578-81D4-16EA37E86743}" destId="{F69AFB52-8557-48C3-8B12-4DBFD207FFD0}" srcOrd="0" destOrd="0" presId="urn:microsoft.com/office/officeart/2008/layout/AlternatingPictureBlocks"/>
    <dgm:cxn modelId="{1F8CFD89-0B78-4A4E-A684-1F8DCCE1BC6E}" type="presParOf" srcId="{21141F13-A289-4578-81D4-16EA37E86743}" destId="{888D5276-9CDC-4069-BF98-3814CF0599BB}" srcOrd="1" destOrd="0" presId="urn:microsoft.com/office/officeart/2008/layout/AlternatingPictureBlocks"/>
    <dgm:cxn modelId="{1D128774-F5AB-4349-BA5F-282FA8C30311}" type="presParOf" srcId="{08EBBFB6-660F-48DF-8192-483EFE25A82B}" destId="{94EB64D6-8CE4-42E8-87D1-C3BF32BF8455}" srcOrd="3" destOrd="0" presId="urn:microsoft.com/office/officeart/2008/layout/AlternatingPictureBlocks"/>
    <dgm:cxn modelId="{3D8BB0A1-4D1C-4F27-A092-13059B5F80C3}" type="presParOf" srcId="{08EBBFB6-660F-48DF-8192-483EFE25A82B}" destId="{257C2E79-21C4-4C52-B8AF-74A8AD1D6E6E}" srcOrd="4" destOrd="0" presId="urn:microsoft.com/office/officeart/2008/layout/AlternatingPictureBlocks"/>
    <dgm:cxn modelId="{FD4AF43D-3AEE-40C2-BD01-B26D104DF71A}" type="presParOf" srcId="{257C2E79-21C4-4C52-B8AF-74A8AD1D6E6E}" destId="{30C28A91-4AA0-44EF-A4D1-1C99FA85CCF4}" srcOrd="0" destOrd="0" presId="urn:microsoft.com/office/officeart/2008/layout/AlternatingPictureBlocks"/>
    <dgm:cxn modelId="{897FC45E-037B-45C8-A6B9-5A74C6D88D11}" type="presParOf" srcId="{257C2E79-21C4-4C52-B8AF-74A8AD1D6E6E}" destId="{783CBE10-B78C-4078-B51D-F946D3018A8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C73087-C4BA-4BC8-A7D3-7D781B3289A1}" type="doc">
      <dgm:prSet loTypeId="urn:microsoft.com/office/officeart/2005/8/layout/matrix3" loCatId="matrix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93BC6C28-EACC-4248-B31C-B8C355A9E471}">
      <dgm:prSet/>
      <dgm:spPr/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Inexistencia de la fase sexual </a:t>
          </a:r>
          <a:endParaRPr lang="es-MX" b="1" dirty="0">
            <a:solidFill>
              <a:schemeClr val="tx1"/>
            </a:solidFill>
          </a:endParaRPr>
        </a:p>
      </dgm:t>
    </dgm:pt>
    <dgm:pt modelId="{649F7CEC-C014-409E-8257-B695F6381C1F}" type="parTrans" cxnId="{85196157-ACE8-484C-BFF9-CE20033CE633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9E71CD62-46ED-4BCE-855F-03E41084CA4B}" type="sibTrans" cxnId="{85196157-ACE8-484C-BFF9-CE20033CE633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6860C8E7-2CB8-437B-AAF0-3F4DF2CBD4EE}">
      <dgm:prSet/>
      <dgm:spPr/>
      <dgm:t>
        <a:bodyPr/>
        <a:lstStyle/>
        <a:p>
          <a:pPr rtl="0"/>
          <a:r>
            <a:rPr lang="es-MX" b="1" smtClean="0">
              <a:solidFill>
                <a:schemeClr val="tx1"/>
              </a:solidFill>
            </a:rPr>
            <a:t>Representan las fases asexuales de Ascomycota y Basidiomycota</a:t>
          </a:r>
          <a:endParaRPr lang="es-MX" b="1">
            <a:solidFill>
              <a:schemeClr val="tx1"/>
            </a:solidFill>
          </a:endParaRPr>
        </a:p>
      </dgm:t>
    </dgm:pt>
    <dgm:pt modelId="{E5256ECA-B07F-44D7-B2E9-AD1742849C17}" type="parTrans" cxnId="{E78345BF-29DB-472A-80D4-F1B0623C456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68F25986-4031-4DFD-83F1-509AD28F0102}" type="sibTrans" cxnId="{E78345BF-29DB-472A-80D4-F1B0623C456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BD88E46D-3897-4E6F-93FA-CB46DBD71AB8}">
      <dgm:prSet/>
      <dgm:spPr/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Formación de Grupos:</a:t>
          </a:r>
        </a:p>
        <a:p>
          <a:pPr rtl="0"/>
          <a:r>
            <a:rPr lang="es-MX" b="1" dirty="0" smtClean="0">
              <a:solidFill>
                <a:schemeClr val="tx1"/>
              </a:solidFill>
            </a:rPr>
            <a:t>Clase-forma </a:t>
          </a:r>
        </a:p>
        <a:p>
          <a:pPr rtl="0"/>
          <a:r>
            <a:rPr lang="es-MX" b="1" dirty="0" smtClean="0">
              <a:solidFill>
                <a:schemeClr val="tx1"/>
              </a:solidFill>
            </a:rPr>
            <a:t>Género-forma</a:t>
          </a:r>
          <a:endParaRPr lang="es-MX" b="1" dirty="0">
            <a:solidFill>
              <a:schemeClr val="tx1"/>
            </a:solidFill>
          </a:endParaRPr>
        </a:p>
      </dgm:t>
    </dgm:pt>
    <dgm:pt modelId="{EF3B336B-F615-41A7-9310-17A571F2858F}" type="parTrans" cxnId="{98DFAFCD-8FE3-479B-931F-051582FBF21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11E41E8A-C9D4-4C17-BA8F-BFB5154B8CBA}" type="sibTrans" cxnId="{98DFAFCD-8FE3-479B-931F-051582FBF218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7987E7B6-78CC-4107-BB3E-8E90089D8F0C}">
      <dgm:prSet/>
      <dgm:spPr/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Se agrupan hongos con similitudes en sus características asexuales </a:t>
          </a:r>
          <a:endParaRPr lang="es-MX" b="1" dirty="0">
            <a:solidFill>
              <a:schemeClr val="tx1"/>
            </a:solidFill>
          </a:endParaRPr>
        </a:p>
      </dgm:t>
    </dgm:pt>
    <dgm:pt modelId="{D9E80E7D-2C70-44B1-8039-F91B47DB0597}" type="parTrans" cxnId="{69511F48-085C-4E35-BEFC-7FD0D4C4750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270A779D-D178-41EE-8A86-4BEF7982C741}" type="sibTrans" cxnId="{69511F48-085C-4E35-BEFC-7FD0D4C4750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B2616527-E0A7-4FB5-BDB3-10A3FA600474}">
      <dgm:prSet/>
      <dgm:spPr/>
    </dgm:pt>
    <dgm:pt modelId="{4B5118A2-C614-40A6-9D88-C2EB932333D7}" type="parTrans" cxnId="{DE5820FD-C338-4773-BCE3-E1288FBACF8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015AF7E1-DC56-4127-BF6D-4D35A2C06A15}" type="sibTrans" cxnId="{DE5820FD-C338-4773-BCE3-E1288FBACF82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40592BF4-25EA-452E-8823-1829F670C9FD}" type="pres">
      <dgm:prSet presAssocID="{79C73087-C4BA-4BC8-A7D3-7D781B3289A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DC1124E-1517-4CAF-B9C4-FE130C397335}" type="pres">
      <dgm:prSet presAssocID="{79C73087-C4BA-4BC8-A7D3-7D781B3289A1}" presName="diamond" presStyleLbl="bgShp" presStyleIdx="0" presStyleCnt="1"/>
      <dgm:spPr/>
    </dgm:pt>
    <dgm:pt modelId="{036DF8D1-827A-4912-8251-929BD05BEDD9}" type="pres">
      <dgm:prSet presAssocID="{79C73087-C4BA-4BC8-A7D3-7D781B3289A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526474-E33E-4204-B2AF-92DBA525FC02}" type="pres">
      <dgm:prSet presAssocID="{79C73087-C4BA-4BC8-A7D3-7D781B3289A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8962BE-5240-42AC-8976-82A59640AE09}" type="pres">
      <dgm:prSet presAssocID="{79C73087-C4BA-4BC8-A7D3-7D781B3289A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EC8511-A64D-468E-BF39-FBCF40B33C38}" type="pres">
      <dgm:prSet presAssocID="{79C73087-C4BA-4BC8-A7D3-7D781B3289A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E6042C-2ED6-497D-8524-0EA4CB5617EF}" type="presOf" srcId="{BD88E46D-3897-4E6F-93FA-CB46DBD71AB8}" destId="{558962BE-5240-42AC-8976-82A59640AE09}" srcOrd="0" destOrd="0" presId="urn:microsoft.com/office/officeart/2005/8/layout/matrix3"/>
    <dgm:cxn modelId="{DE5820FD-C338-4773-BCE3-E1288FBACF82}" srcId="{79C73087-C4BA-4BC8-A7D3-7D781B3289A1}" destId="{B2616527-E0A7-4FB5-BDB3-10A3FA600474}" srcOrd="4" destOrd="0" parTransId="{4B5118A2-C614-40A6-9D88-C2EB932333D7}" sibTransId="{015AF7E1-DC56-4127-BF6D-4D35A2C06A15}"/>
    <dgm:cxn modelId="{E02C8054-FEB2-44F5-ADA5-99F3A264E6E7}" type="presOf" srcId="{6860C8E7-2CB8-437B-AAF0-3F4DF2CBD4EE}" destId="{E1526474-E33E-4204-B2AF-92DBA525FC02}" srcOrd="0" destOrd="0" presId="urn:microsoft.com/office/officeart/2005/8/layout/matrix3"/>
    <dgm:cxn modelId="{69511F48-085C-4E35-BEFC-7FD0D4C47502}" srcId="{79C73087-C4BA-4BC8-A7D3-7D781B3289A1}" destId="{7987E7B6-78CC-4107-BB3E-8E90089D8F0C}" srcOrd="3" destOrd="0" parTransId="{D9E80E7D-2C70-44B1-8039-F91B47DB0597}" sibTransId="{270A779D-D178-41EE-8A86-4BEF7982C741}"/>
    <dgm:cxn modelId="{85196157-ACE8-484C-BFF9-CE20033CE633}" srcId="{79C73087-C4BA-4BC8-A7D3-7D781B3289A1}" destId="{93BC6C28-EACC-4248-B31C-B8C355A9E471}" srcOrd="0" destOrd="0" parTransId="{649F7CEC-C014-409E-8257-B695F6381C1F}" sibTransId="{9E71CD62-46ED-4BCE-855F-03E41084CA4B}"/>
    <dgm:cxn modelId="{8A9C6819-7695-4019-B75E-F7B285805128}" type="presOf" srcId="{93BC6C28-EACC-4248-B31C-B8C355A9E471}" destId="{036DF8D1-827A-4912-8251-929BD05BEDD9}" srcOrd="0" destOrd="0" presId="urn:microsoft.com/office/officeart/2005/8/layout/matrix3"/>
    <dgm:cxn modelId="{0C18BBAC-DA19-4245-BF0C-EFC417C43BFD}" type="presOf" srcId="{7987E7B6-78CC-4107-BB3E-8E90089D8F0C}" destId="{F0EC8511-A64D-468E-BF39-FBCF40B33C38}" srcOrd="0" destOrd="0" presId="urn:microsoft.com/office/officeart/2005/8/layout/matrix3"/>
    <dgm:cxn modelId="{79A434E6-47ED-447D-97A8-58E35A50CCD4}" type="presOf" srcId="{79C73087-C4BA-4BC8-A7D3-7D781B3289A1}" destId="{40592BF4-25EA-452E-8823-1829F670C9FD}" srcOrd="0" destOrd="0" presId="urn:microsoft.com/office/officeart/2005/8/layout/matrix3"/>
    <dgm:cxn modelId="{E78345BF-29DB-472A-80D4-F1B0623C4568}" srcId="{79C73087-C4BA-4BC8-A7D3-7D781B3289A1}" destId="{6860C8E7-2CB8-437B-AAF0-3F4DF2CBD4EE}" srcOrd="1" destOrd="0" parTransId="{E5256ECA-B07F-44D7-B2E9-AD1742849C17}" sibTransId="{68F25986-4031-4DFD-83F1-509AD28F0102}"/>
    <dgm:cxn modelId="{98DFAFCD-8FE3-479B-931F-051582FBF218}" srcId="{79C73087-C4BA-4BC8-A7D3-7D781B3289A1}" destId="{BD88E46D-3897-4E6F-93FA-CB46DBD71AB8}" srcOrd="2" destOrd="0" parTransId="{EF3B336B-F615-41A7-9310-17A571F2858F}" sibTransId="{11E41E8A-C9D4-4C17-BA8F-BFB5154B8CBA}"/>
    <dgm:cxn modelId="{13FDAC13-C41C-4FC3-BC17-40FB3C2BEDF5}" type="presParOf" srcId="{40592BF4-25EA-452E-8823-1829F670C9FD}" destId="{EDC1124E-1517-4CAF-B9C4-FE130C397335}" srcOrd="0" destOrd="0" presId="urn:microsoft.com/office/officeart/2005/8/layout/matrix3"/>
    <dgm:cxn modelId="{58EE5951-BCE7-4D3B-B28D-0917380EF122}" type="presParOf" srcId="{40592BF4-25EA-452E-8823-1829F670C9FD}" destId="{036DF8D1-827A-4912-8251-929BD05BEDD9}" srcOrd="1" destOrd="0" presId="urn:microsoft.com/office/officeart/2005/8/layout/matrix3"/>
    <dgm:cxn modelId="{40F1E5AC-7664-4E94-9534-AA070A155B2D}" type="presParOf" srcId="{40592BF4-25EA-452E-8823-1829F670C9FD}" destId="{E1526474-E33E-4204-B2AF-92DBA525FC02}" srcOrd="2" destOrd="0" presId="urn:microsoft.com/office/officeart/2005/8/layout/matrix3"/>
    <dgm:cxn modelId="{ED907820-3D95-47C9-B46F-10E3F7DC7045}" type="presParOf" srcId="{40592BF4-25EA-452E-8823-1829F670C9FD}" destId="{558962BE-5240-42AC-8976-82A59640AE09}" srcOrd="3" destOrd="0" presId="urn:microsoft.com/office/officeart/2005/8/layout/matrix3"/>
    <dgm:cxn modelId="{68B319B6-B58B-4F23-8D07-7C7C4F67500B}" type="presParOf" srcId="{40592BF4-25EA-452E-8823-1829F670C9FD}" destId="{F0EC8511-A64D-468E-BF39-FBCF40B33C3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787D16-1776-488F-8B75-89A3F4163C36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F8E2D9F-C18E-40FE-B458-838568F9F9BF}">
      <dgm:prSet/>
      <dgm:spPr/>
      <dgm:t>
        <a:bodyPr/>
        <a:lstStyle/>
        <a:p>
          <a:pPr rtl="0"/>
          <a:r>
            <a:rPr lang="es-MX" dirty="0" err="1" smtClean="0"/>
            <a:t>Blastomycetes</a:t>
          </a:r>
          <a:endParaRPr lang="es-MX" dirty="0"/>
        </a:p>
      </dgm:t>
    </dgm:pt>
    <dgm:pt modelId="{9F361C7F-9980-471D-A297-B7C13214E57E}" type="parTrans" cxnId="{24761797-B86A-4BB1-B234-0282EBF152C9}">
      <dgm:prSet/>
      <dgm:spPr/>
      <dgm:t>
        <a:bodyPr/>
        <a:lstStyle/>
        <a:p>
          <a:endParaRPr lang="es-MX"/>
        </a:p>
      </dgm:t>
    </dgm:pt>
    <dgm:pt modelId="{1E727F61-E14A-4EB4-BB5C-73479584FAB8}" type="sibTrans" cxnId="{24761797-B86A-4BB1-B234-0282EBF152C9}">
      <dgm:prSet/>
      <dgm:spPr/>
      <dgm:t>
        <a:bodyPr/>
        <a:lstStyle/>
        <a:p>
          <a:endParaRPr lang="es-MX"/>
        </a:p>
      </dgm:t>
    </dgm:pt>
    <dgm:pt modelId="{ABCEDE84-4B8F-4468-9656-FDD18E1B429D}">
      <dgm:prSet/>
      <dgm:spPr/>
      <dgm:t>
        <a:bodyPr/>
        <a:lstStyle/>
        <a:p>
          <a:pPr rtl="0"/>
          <a:r>
            <a:rPr lang="es-MX" dirty="0" err="1" smtClean="0"/>
            <a:t>Coelomycetes</a:t>
          </a:r>
          <a:endParaRPr lang="es-MX" dirty="0"/>
        </a:p>
      </dgm:t>
    </dgm:pt>
    <dgm:pt modelId="{BC189817-34E0-4351-BBEF-7B89CF4A1F40}" type="parTrans" cxnId="{A9AAE203-806D-42ED-875E-AB4507599B10}">
      <dgm:prSet/>
      <dgm:spPr/>
      <dgm:t>
        <a:bodyPr/>
        <a:lstStyle/>
        <a:p>
          <a:endParaRPr lang="es-MX"/>
        </a:p>
      </dgm:t>
    </dgm:pt>
    <dgm:pt modelId="{2F6F2082-2868-41D0-8043-EA162AA1B374}" type="sibTrans" cxnId="{A9AAE203-806D-42ED-875E-AB4507599B10}">
      <dgm:prSet/>
      <dgm:spPr/>
      <dgm:t>
        <a:bodyPr/>
        <a:lstStyle/>
        <a:p>
          <a:endParaRPr lang="es-MX"/>
        </a:p>
      </dgm:t>
    </dgm:pt>
    <dgm:pt modelId="{865F468B-2178-4C58-9C5C-F0859570B790}">
      <dgm:prSet/>
      <dgm:spPr/>
      <dgm:t>
        <a:bodyPr/>
        <a:lstStyle/>
        <a:p>
          <a:pPr rtl="0"/>
          <a:r>
            <a:rPr lang="es-MX" dirty="0" err="1" smtClean="0"/>
            <a:t>Hyphomycetes</a:t>
          </a:r>
          <a:endParaRPr lang="es-MX" dirty="0"/>
        </a:p>
      </dgm:t>
    </dgm:pt>
    <dgm:pt modelId="{5C8F9092-66FA-40A9-9685-DA9F81CDC465}" type="parTrans" cxnId="{9BC05677-0945-4A74-B20B-698A6BAABAC4}">
      <dgm:prSet/>
      <dgm:spPr/>
      <dgm:t>
        <a:bodyPr/>
        <a:lstStyle/>
        <a:p>
          <a:endParaRPr lang="es-MX"/>
        </a:p>
      </dgm:t>
    </dgm:pt>
    <dgm:pt modelId="{6C890004-FE4B-42F3-8D20-50EDC21AF989}" type="sibTrans" cxnId="{9BC05677-0945-4A74-B20B-698A6BAABAC4}">
      <dgm:prSet/>
      <dgm:spPr/>
      <dgm:t>
        <a:bodyPr/>
        <a:lstStyle/>
        <a:p>
          <a:endParaRPr lang="es-MX"/>
        </a:p>
      </dgm:t>
    </dgm:pt>
    <dgm:pt modelId="{38EDDF1A-D8D9-4FE1-92C0-3D5E3C5666D9}">
      <dgm:prSet/>
      <dgm:spPr/>
      <dgm:t>
        <a:bodyPr/>
        <a:lstStyle/>
        <a:p>
          <a:pPr rtl="0"/>
          <a:r>
            <a:rPr lang="es-MX" dirty="0" smtClean="0"/>
            <a:t>Tienen el soma formado por células </a:t>
          </a:r>
          <a:r>
            <a:rPr lang="es-MX" dirty="0" err="1" smtClean="0"/>
            <a:t>levaduriformes</a:t>
          </a:r>
          <a:r>
            <a:rPr lang="es-MX" dirty="0" smtClean="0"/>
            <a:t>, con o sin </a:t>
          </a:r>
          <a:r>
            <a:rPr lang="es-MX" dirty="0" err="1" smtClean="0"/>
            <a:t>pseudomicelio</a:t>
          </a:r>
          <a:r>
            <a:rPr lang="es-MX" dirty="0" smtClean="0"/>
            <a:t>, si tienen un micelio verdadero nunca está bien desarrollado.</a:t>
          </a:r>
          <a:endParaRPr lang="es-MX" dirty="0"/>
        </a:p>
      </dgm:t>
    </dgm:pt>
    <dgm:pt modelId="{5E18E7BA-80F1-4B4A-8F03-9984FBA1036B}" type="parTrans" cxnId="{5DC6933D-8B49-425F-99FE-10B696C1323B}">
      <dgm:prSet/>
      <dgm:spPr/>
      <dgm:t>
        <a:bodyPr/>
        <a:lstStyle/>
        <a:p>
          <a:endParaRPr lang="es-MX"/>
        </a:p>
      </dgm:t>
    </dgm:pt>
    <dgm:pt modelId="{0F6A97A5-9F32-4B21-816F-1F49A5993F5D}" type="sibTrans" cxnId="{5DC6933D-8B49-425F-99FE-10B696C1323B}">
      <dgm:prSet/>
      <dgm:spPr/>
      <dgm:t>
        <a:bodyPr/>
        <a:lstStyle/>
        <a:p>
          <a:endParaRPr lang="es-MX"/>
        </a:p>
      </dgm:t>
    </dgm:pt>
    <dgm:pt modelId="{1F2D7C3F-178C-4BCD-83E6-EA35D50718F6}">
      <dgm:prSet/>
      <dgm:spPr/>
      <dgm:t>
        <a:bodyPr/>
        <a:lstStyle/>
        <a:p>
          <a:pPr rtl="0"/>
          <a:r>
            <a:rPr lang="es-MX" dirty="0" smtClean="0"/>
            <a:t>Hongos con micelio </a:t>
          </a:r>
          <a:r>
            <a:rPr lang="es-MX" dirty="0" err="1" smtClean="0"/>
            <a:t>septado</a:t>
          </a:r>
          <a:r>
            <a:rPr lang="es-MX" dirty="0" smtClean="0"/>
            <a:t> bien desarrollado y que se reproducen mediante conidios que se forman en picnidios o </a:t>
          </a:r>
          <a:r>
            <a:rPr lang="es-MX" dirty="0" err="1" smtClean="0"/>
            <a:t>acérvulos</a:t>
          </a:r>
          <a:r>
            <a:rPr lang="es-MX" dirty="0" smtClean="0"/>
            <a:t>.</a:t>
          </a:r>
          <a:endParaRPr lang="es-MX" dirty="0"/>
        </a:p>
      </dgm:t>
    </dgm:pt>
    <dgm:pt modelId="{E095DEB1-9478-48FC-A6F8-973DBC860671}" type="parTrans" cxnId="{95C62AE0-D2A1-4152-85D7-8781927B9914}">
      <dgm:prSet/>
      <dgm:spPr/>
      <dgm:t>
        <a:bodyPr/>
        <a:lstStyle/>
        <a:p>
          <a:endParaRPr lang="es-MX"/>
        </a:p>
      </dgm:t>
    </dgm:pt>
    <dgm:pt modelId="{282E16BD-4EDF-4C25-9555-3A3CC16A602F}" type="sibTrans" cxnId="{95C62AE0-D2A1-4152-85D7-8781927B9914}">
      <dgm:prSet/>
      <dgm:spPr/>
      <dgm:t>
        <a:bodyPr/>
        <a:lstStyle/>
        <a:p>
          <a:endParaRPr lang="es-MX"/>
        </a:p>
      </dgm:t>
    </dgm:pt>
    <dgm:pt modelId="{06C6D47F-1029-40BE-B115-0CF930D7454F}">
      <dgm:prSet/>
      <dgm:spPr/>
      <dgm:t>
        <a:bodyPr/>
        <a:lstStyle/>
        <a:p>
          <a:pPr rtl="0"/>
          <a:r>
            <a:rPr lang="es-MX" dirty="0" smtClean="0"/>
            <a:t>Hongos con micelio </a:t>
          </a:r>
          <a:r>
            <a:rPr lang="es-MX" dirty="0" err="1" smtClean="0"/>
            <a:t>septado</a:t>
          </a:r>
          <a:r>
            <a:rPr lang="es-MX" dirty="0" smtClean="0"/>
            <a:t>, bien desarrollado y cuyos conidios nunca se forman en </a:t>
          </a:r>
          <a:r>
            <a:rPr lang="es-MX" dirty="0" err="1" smtClean="0"/>
            <a:t>acérvulos</a:t>
          </a:r>
          <a:r>
            <a:rPr lang="es-MX" dirty="0" smtClean="0"/>
            <a:t> o picnidios </a:t>
          </a:r>
          <a:endParaRPr lang="es-MX" dirty="0"/>
        </a:p>
      </dgm:t>
    </dgm:pt>
    <dgm:pt modelId="{8F9FBA7A-569B-4345-B851-1F81A13DF888}" type="parTrans" cxnId="{2EFED119-E6B7-4E72-94E5-06D3B5C91D3F}">
      <dgm:prSet/>
      <dgm:spPr/>
      <dgm:t>
        <a:bodyPr/>
        <a:lstStyle/>
        <a:p>
          <a:endParaRPr lang="es-MX"/>
        </a:p>
      </dgm:t>
    </dgm:pt>
    <dgm:pt modelId="{D838A195-696B-4F40-8DA0-5C66724382FF}" type="sibTrans" cxnId="{2EFED119-E6B7-4E72-94E5-06D3B5C91D3F}">
      <dgm:prSet/>
      <dgm:spPr/>
      <dgm:t>
        <a:bodyPr/>
        <a:lstStyle/>
        <a:p>
          <a:endParaRPr lang="es-MX"/>
        </a:p>
      </dgm:t>
    </dgm:pt>
    <dgm:pt modelId="{DBFE5238-3209-4E75-A8D5-935352426DBF}" type="pres">
      <dgm:prSet presAssocID="{37787D16-1776-488F-8B75-89A3F4163C3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445B6723-1A04-43C7-B57A-090345B70BF5}" type="pres">
      <dgm:prSet presAssocID="{CF8E2D9F-C18E-40FE-B458-838568F9F9BF}" presName="composite" presStyleCnt="0"/>
      <dgm:spPr/>
    </dgm:pt>
    <dgm:pt modelId="{98ACE50B-30AA-4B45-8A4E-2D152063C905}" type="pres">
      <dgm:prSet presAssocID="{CF8E2D9F-C18E-40FE-B458-838568F9F9BF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59DF87-0212-46B5-AF24-A102EB69C70A}" type="pres">
      <dgm:prSet presAssocID="{CF8E2D9F-C18E-40FE-B458-838568F9F9BF}" presName="Image" presStyleLbl="b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15A3CC24-1702-41AF-8047-57FBEAE5F7A5}" type="pres">
      <dgm:prSet presAssocID="{CF8E2D9F-C18E-40FE-B458-838568F9F9BF}" presName="ChildText" presStyleLbl="fg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B5D678-A013-48AA-A44A-632DF29F982B}" type="pres">
      <dgm:prSet presAssocID="{1E727F61-E14A-4EB4-BB5C-73479584FAB8}" presName="sibTrans" presStyleCnt="0"/>
      <dgm:spPr/>
    </dgm:pt>
    <dgm:pt modelId="{34B9993D-1FF7-405B-9313-CF89D4AB5CCE}" type="pres">
      <dgm:prSet presAssocID="{ABCEDE84-4B8F-4468-9656-FDD18E1B429D}" presName="composite" presStyleCnt="0"/>
      <dgm:spPr/>
    </dgm:pt>
    <dgm:pt modelId="{C0E8709F-F494-4F9F-81D4-4CD8191BBA9A}" type="pres">
      <dgm:prSet presAssocID="{ABCEDE84-4B8F-4468-9656-FDD18E1B429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608235-61BD-4C70-89BA-A6A5062F8BB5}" type="pres">
      <dgm:prSet presAssocID="{ABCEDE84-4B8F-4468-9656-FDD18E1B429D}" presName="Image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C4E9305-90DE-454C-BAA9-12AA7081620B}" type="pres">
      <dgm:prSet presAssocID="{ABCEDE84-4B8F-4468-9656-FDD18E1B429D}" presName="ChildText" presStyleLbl="fg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55359E-0ACB-4B4D-91B4-87252A743804}" type="pres">
      <dgm:prSet presAssocID="{2F6F2082-2868-41D0-8043-EA162AA1B374}" presName="sibTrans" presStyleCnt="0"/>
      <dgm:spPr/>
    </dgm:pt>
    <dgm:pt modelId="{8C35768D-0480-4FF1-B6C2-B35E137BDD8C}" type="pres">
      <dgm:prSet presAssocID="{865F468B-2178-4C58-9C5C-F0859570B790}" presName="composite" presStyleCnt="0"/>
      <dgm:spPr/>
    </dgm:pt>
    <dgm:pt modelId="{2E184F42-0ECD-47FA-84D8-5237511A5CA9}" type="pres">
      <dgm:prSet presAssocID="{865F468B-2178-4C58-9C5C-F0859570B790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44CB7A-F456-47C0-9011-0695CEAB6476}" type="pres">
      <dgm:prSet presAssocID="{865F468B-2178-4C58-9C5C-F0859570B790}" presName="Image" presStyleLbl="b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159B40F1-A488-4A75-8FF4-E276AB9EDE85}" type="pres">
      <dgm:prSet presAssocID="{865F468B-2178-4C58-9C5C-F0859570B790}" presName="ChildText" presStyleLbl="fg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110659-515D-4090-8DF3-BDA41479A8A8}" type="presOf" srcId="{CF8E2D9F-C18E-40FE-B458-838568F9F9BF}" destId="{98ACE50B-30AA-4B45-8A4E-2D152063C905}" srcOrd="0" destOrd="0" presId="urn:microsoft.com/office/officeart/2008/layout/TitledPictureBlocks"/>
    <dgm:cxn modelId="{778A6D3D-FAFA-4BC5-B29B-1665D9F61A1C}" type="presOf" srcId="{865F468B-2178-4C58-9C5C-F0859570B790}" destId="{2E184F42-0ECD-47FA-84D8-5237511A5CA9}" srcOrd="0" destOrd="0" presId="urn:microsoft.com/office/officeart/2008/layout/TitledPictureBlocks"/>
    <dgm:cxn modelId="{6B4E954E-5D85-41D7-8980-BFEFCF039991}" type="presOf" srcId="{38EDDF1A-D8D9-4FE1-92C0-3D5E3C5666D9}" destId="{15A3CC24-1702-41AF-8047-57FBEAE5F7A5}" srcOrd="0" destOrd="0" presId="urn:microsoft.com/office/officeart/2008/layout/TitledPictureBlocks"/>
    <dgm:cxn modelId="{C80D207E-457D-44B5-9D33-92AE62CFC951}" type="presOf" srcId="{06C6D47F-1029-40BE-B115-0CF930D7454F}" destId="{159B40F1-A488-4A75-8FF4-E276AB9EDE85}" srcOrd="0" destOrd="0" presId="urn:microsoft.com/office/officeart/2008/layout/TitledPictureBlocks"/>
    <dgm:cxn modelId="{5DC6933D-8B49-425F-99FE-10B696C1323B}" srcId="{CF8E2D9F-C18E-40FE-B458-838568F9F9BF}" destId="{38EDDF1A-D8D9-4FE1-92C0-3D5E3C5666D9}" srcOrd="0" destOrd="0" parTransId="{5E18E7BA-80F1-4B4A-8F03-9984FBA1036B}" sibTransId="{0F6A97A5-9F32-4B21-816F-1F49A5993F5D}"/>
    <dgm:cxn modelId="{24761797-B86A-4BB1-B234-0282EBF152C9}" srcId="{37787D16-1776-488F-8B75-89A3F4163C36}" destId="{CF8E2D9F-C18E-40FE-B458-838568F9F9BF}" srcOrd="0" destOrd="0" parTransId="{9F361C7F-9980-471D-A297-B7C13214E57E}" sibTransId="{1E727F61-E14A-4EB4-BB5C-73479584FAB8}"/>
    <dgm:cxn modelId="{4FACCC2A-84EC-4EE4-99FB-19A8B07A168C}" type="presOf" srcId="{37787D16-1776-488F-8B75-89A3F4163C36}" destId="{DBFE5238-3209-4E75-A8D5-935352426DBF}" srcOrd="0" destOrd="0" presId="urn:microsoft.com/office/officeart/2008/layout/TitledPictureBlocks"/>
    <dgm:cxn modelId="{F6E026C1-1450-47C6-8E32-18313AB56CD1}" type="presOf" srcId="{ABCEDE84-4B8F-4468-9656-FDD18E1B429D}" destId="{C0E8709F-F494-4F9F-81D4-4CD8191BBA9A}" srcOrd="0" destOrd="0" presId="urn:microsoft.com/office/officeart/2008/layout/TitledPictureBlocks"/>
    <dgm:cxn modelId="{9BC05677-0945-4A74-B20B-698A6BAABAC4}" srcId="{37787D16-1776-488F-8B75-89A3F4163C36}" destId="{865F468B-2178-4C58-9C5C-F0859570B790}" srcOrd="2" destOrd="0" parTransId="{5C8F9092-66FA-40A9-9685-DA9F81CDC465}" sibTransId="{6C890004-FE4B-42F3-8D20-50EDC21AF989}"/>
    <dgm:cxn modelId="{3F137DF3-C5DF-43E5-ADDD-1AEDAF3FD999}" type="presOf" srcId="{1F2D7C3F-178C-4BCD-83E6-EA35D50718F6}" destId="{EC4E9305-90DE-454C-BAA9-12AA7081620B}" srcOrd="0" destOrd="0" presId="urn:microsoft.com/office/officeart/2008/layout/TitledPictureBlocks"/>
    <dgm:cxn modelId="{A9AAE203-806D-42ED-875E-AB4507599B10}" srcId="{37787D16-1776-488F-8B75-89A3F4163C36}" destId="{ABCEDE84-4B8F-4468-9656-FDD18E1B429D}" srcOrd="1" destOrd="0" parTransId="{BC189817-34E0-4351-BBEF-7B89CF4A1F40}" sibTransId="{2F6F2082-2868-41D0-8043-EA162AA1B374}"/>
    <dgm:cxn modelId="{2EFED119-E6B7-4E72-94E5-06D3B5C91D3F}" srcId="{865F468B-2178-4C58-9C5C-F0859570B790}" destId="{06C6D47F-1029-40BE-B115-0CF930D7454F}" srcOrd="0" destOrd="0" parTransId="{8F9FBA7A-569B-4345-B851-1F81A13DF888}" sibTransId="{D838A195-696B-4F40-8DA0-5C66724382FF}"/>
    <dgm:cxn modelId="{95C62AE0-D2A1-4152-85D7-8781927B9914}" srcId="{ABCEDE84-4B8F-4468-9656-FDD18E1B429D}" destId="{1F2D7C3F-178C-4BCD-83E6-EA35D50718F6}" srcOrd="0" destOrd="0" parTransId="{E095DEB1-9478-48FC-A6F8-973DBC860671}" sibTransId="{282E16BD-4EDF-4C25-9555-3A3CC16A602F}"/>
    <dgm:cxn modelId="{CB82C69F-4D9B-42F9-AF94-402E719CA32D}" type="presParOf" srcId="{DBFE5238-3209-4E75-A8D5-935352426DBF}" destId="{445B6723-1A04-43C7-B57A-090345B70BF5}" srcOrd="0" destOrd="0" presId="urn:microsoft.com/office/officeart/2008/layout/TitledPictureBlocks"/>
    <dgm:cxn modelId="{243637ED-2A3F-41C0-9034-FC2BEF81E0DF}" type="presParOf" srcId="{445B6723-1A04-43C7-B57A-090345B70BF5}" destId="{98ACE50B-30AA-4B45-8A4E-2D152063C905}" srcOrd="0" destOrd="0" presId="urn:microsoft.com/office/officeart/2008/layout/TitledPictureBlocks"/>
    <dgm:cxn modelId="{D5CC83A3-7306-401B-B610-6D704C67D67A}" type="presParOf" srcId="{445B6723-1A04-43C7-B57A-090345B70BF5}" destId="{9459DF87-0212-46B5-AF24-A102EB69C70A}" srcOrd="1" destOrd="0" presId="urn:microsoft.com/office/officeart/2008/layout/TitledPictureBlocks"/>
    <dgm:cxn modelId="{73D1056A-B006-4943-ACA3-91DFC8FE3F57}" type="presParOf" srcId="{445B6723-1A04-43C7-B57A-090345B70BF5}" destId="{15A3CC24-1702-41AF-8047-57FBEAE5F7A5}" srcOrd="2" destOrd="0" presId="urn:microsoft.com/office/officeart/2008/layout/TitledPictureBlocks"/>
    <dgm:cxn modelId="{FC02C9EE-3BA7-4C82-8C28-35519CF154A8}" type="presParOf" srcId="{DBFE5238-3209-4E75-A8D5-935352426DBF}" destId="{45B5D678-A013-48AA-A44A-632DF29F982B}" srcOrd="1" destOrd="0" presId="urn:microsoft.com/office/officeart/2008/layout/TitledPictureBlocks"/>
    <dgm:cxn modelId="{6E7ACEE6-3F83-460A-BFBE-8A3D702C71CF}" type="presParOf" srcId="{DBFE5238-3209-4E75-A8D5-935352426DBF}" destId="{34B9993D-1FF7-405B-9313-CF89D4AB5CCE}" srcOrd="2" destOrd="0" presId="urn:microsoft.com/office/officeart/2008/layout/TitledPictureBlocks"/>
    <dgm:cxn modelId="{A728E26C-E3AA-45EB-88E5-99307E002E4F}" type="presParOf" srcId="{34B9993D-1FF7-405B-9313-CF89D4AB5CCE}" destId="{C0E8709F-F494-4F9F-81D4-4CD8191BBA9A}" srcOrd="0" destOrd="0" presId="urn:microsoft.com/office/officeart/2008/layout/TitledPictureBlocks"/>
    <dgm:cxn modelId="{CD1FC765-5906-4471-8CB9-65D82E265D54}" type="presParOf" srcId="{34B9993D-1FF7-405B-9313-CF89D4AB5CCE}" destId="{BF608235-61BD-4C70-89BA-A6A5062F8BB5}" srcOrd="1" destOrd="0" presId="urn:microsoft.com/office/officeart/2008/layout/TitledPictureBlocks"/>
    <dgm:cxn modelId="{0E98B7D7-80AD-414C-A85C-FE39F4787B40}" type="presParOf" srcId="{34B9993D-1FF7-405B-9313-CF89D4AB5CCE}" destId="{EC4E9305-90DE-454C-BAA9-12AA7081620B}" srcOrd="2" destOrd="0" presId="urn:microsoft.com/office/officeart/2008/layout/TitledPictureBlocks"/>
    <dgm:cxn modelId="{83C33887-5D9B-4218-8ACF-14CB8A3A6E23}" type="presParOf" srcId="{DBFE5238-3209-4E75-A8D5-935352426DBF}" destId="{2D55359E-0ACB-4B4D-91B4-87252A743804}" srcOrd="3" destOrd="0" presId="urn:microsoft.com/office/officeart/2008/layout/TitledPictureBlocks"/>
    <dgm:cxn modelId="{861E670F-FF01-472D-B06A-0B93E50A5F0D}" type="presParOf" srcId="{DBFE5238-3209-4E75-A8D5-935352426DBF}" destId="{8C35768D-0480-4FF1-B6C2-B35E137BDD8C}" srcOrd="4" destOrd="0" presId="urn:microsoft.com/office/officeart/2008/layout/TitledPictureBlocks"/>
    <dgm:cxn modelId="{A87B6524-E4D5-4B1E-9D58-89237C08430E}" type="presParOf" srcId="{8C35768D-0480-4FF1-B6C2-B35E137BDD8C}" destId="{2E184F42-0ECD-47FA-84D8-5237511A5CA9}" srcOrd="0" destOrd="0" presId="urn:microsoft.com/office/officeart/2008/layout/TitledPictureBlocks"/>
    <dgm:cxn modelId="{B80F2A96-45ED-4E0E-A726-B1B426F9C05F}" type="presParOf" srcId="{8C35768D-0480-4FF1-B6C2-B35E137BDD8C}" destId="{7D44CB7A-F456-47C0-9011-0695CEAB6476}" srcOrd="1" destOrd="0" presId="urn:microsoft.com/office/officeart/2008/layout/TitledPictureBlocks"/>
    <dgm:cxn modelId="{C09EE0E4-FF36-47EF-9A87-4B6AB484E67C}" type="presParOf" srcId="{8C35768D-0480-4FF1-B6C2-B35E137BDD8C}" destId="{159B40F1-A488-4A75-8FF4-E276AB9EDE85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C00A80-E11C-514F-95E5-6469B4B8DAB8}" type="doc">
      <dgm:prSet loTypeId="urn:microsoft.com/office/officeart/2008/layout/BendingPictureCaptionList" loCatId="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40F76D1-5B29-A04D-99DF-6FE6B582B054}">
      <dgm:prSet/>
      <dgm:spPr/>
      <dgm:t>
        <a:bodyPr/>
        <a:lstStyle/>
        <a:p>
          <a:pPr rtl="0"/>
          <a:r>
            <a:rPr lang="sv-SE" i="1" smtClean="0"/>
            <a:t>Bullera</a:t>
          </a:r>
          <a:endParaRPr lang="sv-SE"/>
        </a:p>
      </dgm:t>
    </dgm:pt>
    <dgm:pt modelId="{BF2208D2-98FA-624B-8916-E55C54BC18E1}" type="parTrans" cxnId="{F75457DA-A35A-9A44-947D-F6908015672E}">
      <dgm:prSet/>
      <dgm:spPr/>
      <dgm:t>
        <a:bodyPr/>
        <a:lstStyle/>
        <a:p>
          <a:endParaRPr lang="es-ES"/>
        </a:p>
      </dgm:t>
    </dgm:pt>
    <dgm:pt modelId="{B4860B6C-5EFD-2040-8BF1-C50F2D7FBF4C}" type="sibTrans" cxnId="{F75457DA-A35A-9A44-947D-F6908015672E}">
      <dgm:prSet/>
      <dgm:spPr/>
      <dgm:t>
        <a:bodyPr/>
        <a:lstStyle/>
        <a:p>
          <a:endParaRPr lang="es-ES"/>
        </a:p>
      </dgm:t>
    </dgm:pt>
    <dgm:pt modelId="{C0682973-A3D0-5949-B464-E5D1E818BD77}">
      <dgm:prSet/>
      <dgm:spPr/>
      <dgm:t>
        <a:bodyPr/>
        <a:lstStyle/>
        <a:p>
          <a:pPr rtl="0"/>
          <a:r>
            <a:rPr lang="sk-SK" i="1" dirty="0" smtClean="0"/>
            <a:t>Sporobolomyces </a:t>
          </a:r>
          <a:endParaRPr lang="sk-SK" dirty="0"/>
        </a:p>
      </dgm:t>
    </dgm:pt>
    <dgm:pt modelId="{9006F186-4799-874E-A0D3-57E3B4121CBE}" type="parTrans" cxnId="{AE39A76B-30B2-3E4E-8F38-D5037A89FA9B}">
      <dgm:prSet/>
      <dgm:spPr/>
      <dgm:t>
        <a:bodyPr/>
        <a:lstStyle/>
        <a:p>
          <a:endParaRPr lang="es-ES"/>
        </a:p>
      </dgm:t>
    </dgm:pt>
    <dgm:pt modelId="{F47EA4CC-F18B-F240-9795-5F2930358164}" type="sibTrans" cxnId="{AE39A76B-30B2-3E4E-8F38-D5037A89FA9B}">
      <dgm:prSet/>
      <dgm:spPr/>
      <dgm:t>
        <a:bodyPr/>
        <a:lstStyle/>
        <a:p>
          <a:endParaRPr lang="es-ES"/>
        </a:p>
      </dgm:t>
    </dgm:pt>
    <dgm:pt modelId="{7BE8695C-6C81-1E4A-91C0-6453402ECD97}">
      <dgm:prSet/>
      <dgm:spPr/>
      <dgm:t>
        <a:bodyPr/>
        <a:lstStyle/>
        <a:p>
          <a:pPr rtl="0"/>
          <a:r>
            <a:rPr lang="it-IT" i="1" dirty="0" err="1" smtClean="0"/>
            <a:t>Itersonilia</a:t>
          </a:r>
          <a:r>
            <a:rPr lang="it-IT" i="1" dirty="0" smtClean="0"/>
            <a:t> </a:t>
          </a:r>
          <a:endParaRPr lang="it-IT" dirty="0"/>
        </a:p>
      </dgm:t>
    </dgm:pt>
    <dgm:pt modelId="{C492F184-C2D0-CD4E-9F3B-FF083A04C947}" type="parTrans" cxnId="{6827A790-5773-DA4A-AA01-3FABCDA459D9}">
      <dgm:prSet/>
      <dgm:spPr/>
      <dgm:t>
        <a:bodyPr/>
        <a:lstStyle/>
        <a:p>
          <a:endParaRPr lang="es-ES"/>
        </a:p>
      </dgm:t>
    </dgm:pt>
    <dgm:pt modelId="{D7CB6D90-85DF-B942-A5AB-ECB6C0DBCA4B}" type="sibTrans" cxnId="{6827A790-5773-DA4A-AA01-3FABCDA459D9}">
      <dgm:prSet/>
      <dgm:spPr/>
      <dgm:t>
        <a:bodyPr/>
        <a:lstStyle/>
        <a:p>
          <a:endParaRPr lang="es-ES"/>
        </a:p>
      </dgm:t>
    </dgm:pt>
    <dgm:pt modelId="{4DAEBA41-80F1-C442-8541-26A6CFE21C96}">
      <dgm:prSet/>
      <dgm:spPr/>
      <dgm:t>
        <a:bodyPr/>
        <a:lstStyle/>
        <a:p>
          <a:pPr rtl="0"/>
          <a:r>
            <a:rPr lang="en-US" i="1" dirty="0" err="1" smtClean="0"/>
            <a:t>Tilletiopsis</a:t>
          </a:r>
          <a:endParaRPr lang="en-US" dirty="0"/>
        </a:p>
      </dgm:t>
    </dgm:pt>
    <dgm:pt modelId="{282947F3-A320-264E-B3B1-2A7E21BE349C}" type="parTrans" cxnId="{E0D00521-1600-3A41-8831-5F03D28DC7C6}">
      <dgm:prSet/>
      <dgm:spPr/>
      <dgm:t>
        <a:bodyPr/>
        <a:lstStyle/>
        <a:p>
          <a:endParaRPr lang="es-ES"/>
        </a:p>
      </dgm:t>
    </dgm:pt>
    <dgm:pt modelId="{D6F205BF-FDAB-9D46-A7DC-2682FB9053EE}" type="sibTrans" cxnId="{E0D00521-1600-3A41-8831-5F03D28DC7C6}">
      <dgm:prSet/>
      <dgm:spPr/>
      <dgm:t>
        <a:bodyPr/>
        <a:lstStyle/>
        <a:p>
          <a:endParaRPr lang="es-ES"/>
        </a:p>
      </dgm:t>
    </dgm:pt>
    <dgm:pt modelId="{4FC1E5E4-B848-CA4F-AD3C-7F5D6999FB04}" type="pres">
      <dgm:prSet presAssocID="{EEC00A80-E11C-514F-95E5-6469B4B8DAB8}" presName="Name0" presStyleCnt="0">
        <dgm:presLayoutVars>
          <dgm:dir/>
          <dgm:resizeHandles val="exact"/>
        </dgm:presLayoutVars>
      </dgm:prSet>
      <dgm:spPr/>
    </dgm:pt>
    <dgm:pt modelId="{E01EFA03-9723-9D4D-9193-798F2966D95F}" type="pres">
      <dgm:prSet presAssocID="{C40F76D1-5B29-A04D-99DF-6FE6B582B054}" presName="composite" presStyleCnt="0"/>
      <dgm:spPr/>
    </dgm:pt>
    <dgm:pt modelId="{43A7289C-5027-2248-8E6B-2A07C65D4F15}" type="pres">
      <dgm:prSet presAssocID="{C40F76D1-5B29-A04D-99DF-6FE6B582B054}" presName="rect1" presStyleLbl="b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C6EAB0DE-1EAC-2943-A14B-B3A109C4B29C}" type="pres">
      <dgm:prSet presAssocID="{C40F76D1-5B29-A04D-99DF-6FE6B582B054}" presName="wedgeRectCallout1" presStyleLbl="node1" presStyleIdx="0" presStyleCnt="4">
        <dgm:presLayoutVars>
          <dgm:bulletEnabled val="1"/>
        </dgm:presLayoutVars>
      </dgm:prSet>
      <dgm:spPr/>
    </dgm:pt>
    <dgm:pt modelId="{02C5D1E6-17CB-4A41-A020-5DF81F73378C}" type="pres">
      <dgm:prSet presAssocID="{B4860B6C-5EFD-2040-8BF1-C50F2D7FBF4C}" presName="sibTrans" presStyleCnt="0"/>
      <dgm:spPr/>
    </dgm:pt>
    <dgm:pt modelId="{9E97E817-6457-2E4B-95B6-890D7B5EFA9B}" type="pres">
      <dgm:prSet presAssocID="{C0682973-A3D0-5949-B464-E5D1E818BD77}" presName="composite" presStyleCnt="0"/>
      <dgm:spPr/>
    </dgm:pt>
    <dgm:pt modelId="{8C51787F-764B-144F-BA6E-EF9291923649}" type="pres">
      <dgm:prSet presAssocID="{C0682973-A3D0-5949-B464-E5D1E818BD77}" presName="rect1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971FFEF7-ED2E-CB4F-9BEE-75CDB5EEC394}" type="pres">
      <dgm:prSet presAssocID="{C0682973-A3D0-5949-B464-E5D1E818BD77}" presName="wedgeRectCallout1" presStyleLbl="node1" presStyleIdx="1" presStyleCnt="4">
        <dgm:presLayoutVars>
          <dgm:bulletEnabled val="1"/>
        </dgm:presLayoutVars>
      </dgm:prSet>
      <dgm:spPr/>
    </dgm:pt>
    <dgm:pt modelId="{089CAD98-9666-DE47-99A4-66787E166423}" type="pres">
      <dgm:prSet presAssocID="{F47EA4CC-F18B-F240-9795-5F2930358164}" presName="sibTrans" presStyleCnt="0"/>
      <dgm:spPr/>
    </dgm:pt>
    <dgm:pt modelId="{BFD2AB7D-47D3-5944-80D4-79E5B169FF83}" type="pres">
      <dgm:prSet presAssocID="{7BE8695C-6C81-1E4A-91C0-6453402ECD97}" presName="composite" presStyleCnt="0"/>
      <dgm:spPr/>
    </dgm:pt>
    <dgm:pt modelId="{90EF8954-FDD4-224E-85B5-272A06D35AA7}" type="pres">
      <dgm:prSet presAssocID="{7BE8695C-6C81-1E4A-91C0-6453402ECD97}" presName="rect1" presStyleLbl="b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B39F6FC8-F0F6-EF41-A093-323617A53BBC}" type="pres">
      <dgm:prSet presAssocID="{7BE8695C-6C81-1E4A-91C0-6453402ECD97}" presName="wedgeRectCallout1" presStyleLbl="node1" presStyleIdx="2" presStyleCnt="4">
        <dgm:presLayoutVars>
          <dgm:bulletEnabled val="1"/>
        </dgm:presLayoutVars>
      </dgm:prSet>
      <dgm:spPr/>
    </dgm:pt>
    <dgm:pt modelId="{E2D052B5-9857-B843-AF08-07EAF85093C5}" type="pres">
      <dgm:prSet presAssocID="{D7CB6D90-85DF-B942-A5AB-ECB6C0DBCA4B}" presName="sibTrans" presStyleCnt="0"/>
      <dgm:spPr/>
    </dgm:pt>
    <dgm:pt modelId="{8CC25B2B-27BF-6146-B120-EC5FC5E78941}" type="pres">
      <dgm:prSet presAssocID="{4DAEBA41-80F1-C442-8541-26A6CFE21C96}" presName="composite" presStyleCnt="0"/>
      <dgm:spPr/>
    </dgm:pt>
    <dgm:pt modelId="{8BD39414-5D7C-2146-A236-DE5F93A6E5AF}" type="pres">
      <dgm:prSet presAssocID="{4DAEBA41-80F1-C442-8541-26A6CFE21C96}" presName="rect1" presStyleLbl="b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3000" r="-53000"/>
          </a:stretch>
        </a:blipFill>
      </dgm:spPr>
    </dgm:pt>
    <dgm:pt modelId="{07E7AAE4-75D8-EC40-98BE-2B2EC0BF464B}" type="pres">
      <dgm:prSet presAssocID="{4DAEBA41-80F1-C442-8541-26A6CFE21C96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F75457DA-A35A-9A44-947D-F6908015672E}" srcId="{EEC00A80-E11C-514F-95E5-6469B4B8DAB8}" destId="{C40F76D1-5B29-A04D-99DF-6FE6B582B054}" srcOrd="0" destOrd="0" parTransId="{BF2208D2-98FA-624B-8916-E55C54BC18E1}" sibTransId="{B4860B6C-5EFD-2040-8BF1-C50F2D7FBF4C}"/>
    <dgm:cxn modelId="{EED41363-C759-4B43-8B0A-75B56F60E4B6}" type="presOf" srcId="{C0682973-A3D0-5949-B464-E5D1E818BD77}" destId="{971FFEF7-ED2E-CB4F-9BEE-75CDB5EEC394}" srcOrd="0" destOrd="0" presId="urn:microsoft.com/office/officeart/2008/layout/BendingPictureCaptionList"/>
    <dgm:cxn modelId="{4A25C932-0C02-F449-8BA8-7FC586BE44BC}" type="presOf" srcId="{C40F76D1-5B29-A04D-99DF-6FE6B582B054}" destId="{C6EAB0DE-1EAC-2943-A14B-B3A109C4B29C}" srcOrd="0" destOrd="0" presId="urn:microsoft.com/office/officeart/2008/layout/BendingPictureCaptionList"/>
    <dgm:cxn modelId="{D5D35A84-7DB4-704E-AD3F-6EB8572506D0}" type="presOf" srcId="{7BE8695C-6C81-1E4A-91C0-6453402ECD97}" destId="{B39F6FC8-F0F6-EF41-A093-323617A53BBC}" srcOrd="0" destOrd="0" presId="urn:microsoft.com/office/officeart/2008/layout/BendingPictureCaptionList"/>
    <dgm:cxn modelId="{BE30F21C-523E-584D-8768-954F8613D0D9}" type="presOf" srcId="{EEC00A80-E11C-514F-95E5-6469B4B8DAB8}" destId="{4FC1E5E4-B848-CA4F-AD3C-7F5D6999FB04}" srcOrd="0" destOrd="0" presId="urn:microsoft.com/office/officeart/2008/layout/BendingPictureCaptionList"/>
    <dgm:cxn modelId="{AE39A76B-30B2-3E4E-8F38-D5037A89FA9B}" srcId="{EEC00A80-E11C-514F-95E5-6469B4B8DAB8}" destId="{C0682973-A3D0-5949-B464-E5D1E818BD77}" srcOrd="1" destOrd="0" parTransId="{9006F186-4799-874E-A0D3-57E3B4121CBE}" sibTransId="{F47EA4CC-F18B-F240-9795-5F2930358164}"/>
    <dgm:cxn modelId="{E0D00521-1600-3A41-8831-5F03D28DC7C6}" srcId="{EEC00A80-E11C-514F-95E5-6469B4B8DAB8}" destId="{4DAEBA41-80F1-C442-8541-26A6CFE21C96}" srcOrd="3" destOrd="0" parTransId="{282947F3-A320-264E-B3B1-2A7E21BE349C}" sibTransId="{D6F205BF-FDAB-9D46-A7DC-2682FB9053EE}"/>
    <dgm:cxn modelId="{6E2E79D4-02B2-014A-BCA4-3ABE89C9F4CE}" type="presOf" srcId="{4DAEBA41-80F1-C442-8541-26A6CFE21C96}" destId="{07E7AAE4-75D8-EC40-98BE-2B2EC0BF464B}" srcOrd="0" destOrd="0" presId="urn:microsoft.com/office/officeart/2008/layout/BendingPictureCaptionList"/>
    <dgm:cxn modelId="{6827A790-5773-DA4A-AA01-3FABCDA459D9}" srcId="{EEC00A80-E11C-514F-95E5-6469B4B8DAB8}" destId="{7BE8695C-6C81-1E4A-91C0-6453402ECD97}" srcOrd="2" destOrd="0" parTransId="{C492F184-C2D0-CD4E-9F3B-FF083A04C947}" sibTransId="{D7CB6D90-85DF-B942-A5AB-ECB6C0DBCA4B}"/>
    <dgm:cxn modelId="{5CFF8FF0-4B7B-C34F-AFF6-2C518573A2A8}" type="presParOf" srcId="{4FC1E5E4-B848-CA4F-AD3C-7F5D6999FB04}" destId="{E01EFA03-9723-9D4D-9193-798F2966D95F}" srcOrd="0" destOrd="0" presId="urn:microsoft.com/office/officeart/2008/layout/BendingPictureCaptionList"/>
    <dgm:cxn modelId="{A02011FD-E74A-C04C-AF06-D9EA868E8E04}" type="presParOf" srcId="{E01EFA03-9723-9D4D-9193-798F2966D95F}" destId="{43A7289C-5027-2248-8E6B-2A07C65D4F15}" srcOrd="0" destOrd="0" presId="urn:microsoft.com/office/officeart/2008/layout/BendingPictureCaptionList"/>
    <dgm:cxn modelId="{1B692B57-3803-B140-8C69-5407B6A4478C}" type="presParOf" srcId="{E01EFA03-9723-9D4D-9193-798F2966D95F}" destId="{C6EAB0DE-1EAC-2943-A14B-B3A109C4B29C}" srcOrd="1" destOrd="0" presId="urn:microsoft.com/office/officeart/2008/layout/BendingPictureCaptionList"/>
    <dgm:cxn modelId="{B99EC557-3015-604F-91B7-BC702C769FF3}" type="presParOf" srcId="{4FC1E5E4-B848-CA4F-AD3C-7F5D6999FB04}" destId="{02C5D1E6-17CB-4A41-A020-5DF81F73378C}" srcOrd="1" destOrd="0" presId="urn:microsoft.com/office/officeart/2008/layout/BendingPictureCaptionList"/>
    <dgm:cxn modelId="{333C7ADE-CDFC-A04C-A742-77E50292720C}" type="presParOf" srcId="{4FC1E5E4-B848-CA4F-AD3C-7F5D6999FB04}" destId="{9E97E817-6457-2E4B-95B6-890D7B5EFA9B}" srcOrd="2" destOrd="0" presId="urn:microsoft.com/office/officeart/2008/layout/BendingPictureCaptionList"/>
    <dgm:cxn modelId="{80CDC167-E5B1-DB46-A2CA-29C1B5D9358B}" type="presParOf" srcId="{9E97E817-6457-2E4B-95B6-890D7B5EFA9B}" destId="{8C51787F-764B-144F-BA6E-EF9291923649}" srcOrd="0" destOrd="0" presId="urn:microsoft.com/office/officeart/2008/layout/BendingPictureCaptionList"/>
    <dgm:cxn modelId="{76E929BD-056B-824C-BEBE-C12BD6AC1793}" type="presParOf" srcId="{9E97E817-6457-2E4B-95B6-890D7B5EFA9B}" destId="{971FFEF7-ED2E-CB4F-9BEE-75CDB5EEC394}" srcOrd="1" destOrd="0" presId="urn:microsoft.com/office/officeart/2008/layout/BendingPictureCaptionList"/>
    <dgm:cxn modelId="{43D24FB9-183B-164E-87D9-0E01158C7B8C}" type="presParOf" srcId="{4FC1E5E4-B848-CA4F-AD3C-7F5D6999FB04}" destId="{089CAD98-9666-DE47-99A4-66787E166423}" srcOrd="3" destOrd="0" presId="urn:microsoft.com/office/officeart/2008/layout/BendingPictureCaptionList"/>
    <dgm:cxn modelId="{CEC58E18-1D2F-E148-9169-B1835F9432AC}" type="presParOf" srcId="{4FC1E5E4-B848-CA4F-AD3C-7F5D6999FB04}" destId="{BFD2AB7D-47D3-5944-80D4-79E5B169FF83}" srcOrd="4" destOrd="0" presId="urn:microsoft.com/office/officeart/2008/layout/BendingPictureCaptionList"/>
    <dgm:cxn modelId="{6546EF13-80B6-7747-AE2B-D0555C5753D8}" type="presParOf" srcId="{BFD2AB7D-47D3-5944-80D4-79E5B169FF83}" destId="{90EF8954-FDD4-224E-85B5-272A06D35AA7}" srcOrd="0" destOrd="0" presId="urn:microsoft.com/office/officeart/2008/layout/BendingPictureCaptionList"/>
    <dgm:cxn modelId="{E20A53F0-BEED-E14C-AFD0-DBECED311DB8}" type="presParOf" srcId="{BFD2AB7D-47D3-5944-80D4-79E5B169FF83}" destId="{B39F6FC8-F0F6-EF41-A093-323617A53BBC}" srcOrd="1" destOrd="0" presId="urn:microsoft.com/office/officeart/2008/layout/BendingPictureCaptionList"/>
    <dgm:cxn modelId="{719CCE44-B8B4-E641-93D9-94DB50FD88C0}" type="presParOf" srcId="{4FC1E5E4-B848-CA4F-AD3C-7F5D6999FB04}" destId="{E2D052B5-9857-B843-AF08-07EAF85093C5}" srcOrd="5" destOrd="0" presId="urn:microsoft.com/office/officeart/2008/layout/BendingPictureCaptionList"/>
    <dgm:cxn modelId="{817A2244-D3BF-0347-8C11-57A971ADCD54}" type="presParOf" srcId="{4FC1E5E4-B848-CA4F-AD3C-7F5D6999FB04}" destId="{8CC25B2B-27BF-6146-B120-EC5FC5E78941}" srcOrd="6" destOrd="0" presId="urn:microsoft.com/office/officeart/2008/layout/BendingPictureCaptionList"/>
    <dgm:cxn modelId="{AB033563-9F75-A442-94F1-C06B7EC6482A}" type="presParOf" srcId="{8CC25B2B-27BF-6146-B120-EC5FC5E78941}" destId="{8BD39414-5D7C-2146-A236-DE5F93A6E5AF}" srcOrd="0" destOrd="0" presId="urn:microsoft.com/office/officeart/2008/layout/BendingPictureCaptionList"/>
    <dgm:cxn modelId="{045F394D-4F00-4744-992F-A1ED43DCEDD2}" type="presParOf" srcId="{8CC25B2B-27BF-6146-B120-EC5FC5E78941}" destId="{07E7AAE4-75D8-EC40-98BE-2B2EC0BF464B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905185-586E-F846-88AF-AA4C91EEE9E8}" type="doc">
      <dgm:prSet loTypeId="urn:microsoft.com/office/officeart/2008/layout/BendingPictureCaptionList" loCatId="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B195FCEE-ECF8-E545-9FA9-16E457F68722}">
      <dgm:prSet/>
      <dgm:spPr/>
      <dgm:t>
        <a:bodyPr/>
        <a:lstStyle/>
        <a:p>
          <a:pPr rtl="0"/>
          <a:r>
            <a:rPr lang="tr-TR" i="1" dirty="0" err="1" smtClean="0"/>
            <a:t>Rhodotorula</a:t>
          </a:r>
          <a:r>
            <a:rPr lang="tr-TR" i="1" dirty="0" smtClean="0"/>
            <a:t> </a:t>
          </a:r>
          <a:endParaRPr lang="tr-TR" dirty="0"/>
        </a:p>
      </dgm:t>
    </dgm:pt>
    <dgm:pt modelId="{07CD569C-0562-5F48-8497-5CC2F85331FA}" type="parTrans" cxnId="{A4B746F0-B6F1-914D-9E19-6BF604B900E7}">
      <dgm:prSet/>
      <dgm:spPr/>
      <dgm:t>
        <a:bodyPr/>
        <a:lstStyle/>
        <a:p>
          <a:endParaRPr lang="es-ES"/>
        </a:p>
      </dgm:t>
    </dgm:pt>
    <dgm:pt modelId="{1C43D067-026D-CF4A-A4EB-6269B7873403}" type="sibTrans" cxnId="{A4B746F0-B6F1-914D-9E19-6BF604B900E7}">
      <dgm:prSet/>
      <dgm:spPr/>
      <dgm:t>
        <a:bodyPr/>
        <a:lstStyle/>
        <a:p>
          <a:endParaRPr lang="es-ES"/>
        </a:p>
      </dgm:t>
    </dgm:pt>
    <dgm:pt modelId="{FDE972B6-93E3-F445-ADCC-88DDEB58409F}">
      <dgm:prSet/>
      <dgm:spPr/>
      <dgm:t>
        <a:bodyPr/>
        <a:lstStyle/>
        <a:p>
          <a:pPr rtl="0"/>
          <a:r>
            <a:rPr lang="tr-TR" i="1" dirty="0" err="1" smtClean="0"/>
            <a:t>Cryptococcus</a:t>
          </a:r>
          <a:r>
            <a:rPr lang="tr-TR" i="1" dirty="0" smtClean="0"/>
            <a:t> </a:t>
          </a:r>
          <a:endParaRPr lang="tr-TR" dirty="0"/>
        </a:p>
      </dgm:t>
    </dgm:pt>
    <dgm:pt modelId="{88FD6432-378D-A34B-A5BC-E7486414668D}" type="parTrans" cxnId="{D469BAAF-60AD-424E-8FEF-64B5E54E4A82}">
      <dgm:prSet/>
      <dgm:spPr/>
      <dgm:t>
        <a:bodyPr/>
        <a:lstStyle/>
        <a:p>
          <a:endParaRPr lang="es-ES"/>
        </a:p>
      </dgm:t>
    </dgm:pt>
    <dgm:pt modelId="{4C90DA91-92B2-9741-AE55-5B0A92E53E27}" type="sibTrans" cxnId="{D469BAAF-60AD-424E-8FEF-64B5E54E4A82}">
      <dgm:prSet/>
      <dgm:spPr/>
      <dgm:t>
        <a:bodyPr/>
        <a:lstStyle/>
        <a:p>
          <a:endParaRPr lang="es-ES"/>
        </a:p>
      </dgm:t>
    </dgm:pt>
    <dgm:pt modelId="{DAF42FC4-3D4F-2241-83FD-A3812E7A3AA0}">
      <dgm:prSet/>
      <dgm:spPr/>
      <dgm:t>
        <a:bodyPr/>
        <a:lstStyle/>
        <a:p>
          <a:pPr rtl="0"/>
          <a:r>
            <a:rPr lang="tr-TR" i="1" dirty="0" err="1" smtClean="0"/>
            <a:t>Candida</a:t>
          </a:r>
          <a:endParaRPr lang="tr-TR" dirty="0"/>
        </a:p>
      </dgm:t>
    </dgm:pt>
    <dgm:pt modelId="{73E203DF-29EC-A444-9631-89B2B56B0061}" type="parTrans" cxnId="{BD0C6A7C-D40B-DA42-9486-3F496A5BC61D}">
      <dgm:prSet/>
      <dgm:spPr/>
      <dgm:t>
        <a:bodyPr/>
        <a:lstStyle/>
        <a:p>
          <a:endParaRPr lang="es-ES"/>
        </a:p>
      </dgm:t>
    </dgm:pt>
    <dgm:pt modelId="{FECE2CF9-5819-3C49-A279-8F5CAF20FAB1}" type="sibTrans" cxnId="{BD0C6A7C-D40B-DA42-9486-3F496A5BC61D}">
      <dgm:prSet/>
      <dgm:spPr/>
      <dgm:t>
        <a:bodyPr/>
        <a:lstStyle/>
        <a:p>
          <a:endParaRPr lang="es-ES"/>
        </a:p>
      </dgm:t>
    </dgm:pt>
    <dgm:pt modelId="{95B6ED71-2080-334E-B47E-80328458AE21}">
      <dgm:prSet/>
      <dgm:spPr/>
      <dgm:t>
        <a:bodyPr/>
        <a:lstStyle/>
        <a:p>
          <a:pPr rtl="0"/>
          <a:r>
            <a:rPr lang="tr-TR" i="1" dirty="0" smtClean="0"/>
            <a:t> </a:t>
          </a:r>
          <a:r>
            <a:rPr lang="tr-TR" i="1" dirty="0" err="1" smtClean="0"/>
            <a:t>Torulopsis</a:t>
          </a:r>
          <a:endParaRPr lang="tr-TR" dirty="0"/>
        </a:p>
      </dgm:t>
    </dgm:pt>
    <dgm:pt modelId="{3E3C4AA2-35E7-594A-872F-45F0616EF187}" type="parTrans" cxnId="{3EB5B797-2583-B943-8CD7-DE58A6776EE8}">
      <dgm:prSet/>
      <dgm:spPr/>
      <dgm:t>
        <a:bodyPr/>
        <a:lstStyle/>
        <a:p>
          <a:endParaRPr lang="es-ES"/>
        </a:p>
      </dgm:t>
    </dgm:pt>
    <dgm:pt modelId="{804E90AF-9BBD-8048-9919-DA3D4B54E712}" type="sibTrans" cxnId="{3EB5B797-2583-B943-8CD7-DE58A6776EE8}">
      <dgm:prSet/>
      <dgm:spPr/>
      <dgm:t>
        <a:bodyPr/>
        <a:lstStyle/>
        <a:p>
          <a:endParaRPr lang="es-ES"/>
        </a:p>
      </dgm:t>
    </dgm:pt>
    <dgm:pt modelId="{E16DDFAD-0AC6-CB43-A894-323A0DBF58D6}" type="pres">
      <dgm:prSet presAssocID="{E1905185-586E-F846-88AF-AA4C91EEE9E8}" presName="Name0" presStyleCnt="0">
        <dgm:presLayoutVars>
          <dgm:dir/>
          <dgm:resizeHandles val="exact"/>
        </dgm:presLayoutVars>
      </dgm:prSet>
      <dgm:spPr/>
    </dgm:pt>
    <dgm:pt modelId="{9F91E18C-4A5D-E24F-85C2-DC328C6E209D}" type="pres">
      <dgm:prSet presAssocID="{B195FCEE-ECF8-E545-9FA9-16E457F68722}" presName="composite" presStyleCnt="0"/>
      <dgm:spPr/>
    </dgm:pt>
    <dgm:pt modelId="{A9D95F6A-2E66-234B-AD34-35E6FEB0A746}" type="pres">
      <dgm:prSet presAssocID="{B195FCEE-ECF8-E545-9FA9-16E457F68722}" presName="rect1" presStyleLbl="b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F363A3D4-25A1-3C4B-8145-2748B0A9D59A}" type="pres">
      <dgm:prSet presAssocID="{B195FCEE-ECF8-E545-9FA9-16E457F68722}" presName="wedgeRectCallout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057478-F39E-1A4B-BAD0-A6A1DA35D1E2}" type="pres">
      <dgm:prSet presAssocID="{1C43D067-026D-CF4A-A4EB-6269B7873403}" presName="sibTrans" presStyleCnt="0"/>
      <dgm:spPr/>
    </dgm:pt>
    <dgm:pt modelId="{F2AF3198-1919-CE4B-A41A-DD48BC4DEA8D}" type="pres">
      <dgm:prSet presAssocID="{FDE972B6-93E3-F445-ADCC-88DDEB58409F}" presName="composite" presStyleCnt="0"/>
      <dgm:spPr/>
    </dgm:pt>
    <dgm:pt modelId="{9D7650A8-02E2-6A4A-8270-D47F2D9BFA60}" type="pres">
      <dgm:prSet presAssocID="{FDE972B6-93E3-F445-ADCC-88DDEB58409F}" presName="rect1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4BDE2A31-7B07-0543-8150-4C294FCBD7B8}" type="pres">
      <dgm:prSet presAssocID="{FDE972B6-93E3-F445-ADCC-88DDEB58409F}" presName="wedgeRectCallout1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B6A701-645D-9A4F-B19D-EBBA098B8502}" type="pres">
      <dgm:prSet presAssocID="{4C90DA91-92B2-9741-AE55-5B0A92E53E27}" presName="sibTrans" presStyleCnt="0"/>
      <dgm:spPr/>
    </dgm:pt>
    <dgm:pt modelId="{8CFFFEA6-AF7C-1441-9416-D161A2074317}" type="pres">
      <dgm:prSet presAssocID="{DAF42FC4-3D4F-2241-83FD-A3812E7A3AA0}" presName="composite" presStyleCnt="0"/>
      <dgm:spPr/>
    </dgm:pt>
    <dgm:pt modelId="{8D95AC50-28A5-6A46-9298-450B9C57CE05}" type="pres">
      <dgm:prSet presAssocID="{DAF42FC4-3D4F-2241-83FD-A3812E7A3AA0}" presName="rect1" presStyleLbl="b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E5BE2D10-1EFD-7B49-A5EC-5F8D700DD943}" type="pres">
      <dgm:prSet presAssocID="{DAF42FC4-3D4F-2241-83FD-A3812E7A3AA0}" presName="wedgeRectCallout1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01D3EE-6DD7-584B-9CF8-E2832446C220}" type="pres">
      <dgm:prSet presAssocID="{FECE2CF9-5819-3C49-A279-8F5CAF20FAB1}" presName="sibTrans" presStyleCnt="0"/>
      <dgm:spPr/>
    </dgm:pt>
    <dgm:pt modelId="{EC5174FA-CC1B-4B4A-A6B3-21DDE356137D}" type="pres">
      <dgm:prSet presAssocID="{95B6ED71-2080-334E-B47E-80328458AE21}" presName="composite" presStyleCnt="0"/>
      <dgm:spPr/>
    </dgm:pt>
    <dgm:pt modelId="{56146AF2-708E-D246-9FFA-EBED25A96C92}" type="pres">
      <dgm:prSet presAssocID="{95B6ED71-2080-334E-B47E-80328458AE21}" presName="rect1" presStyleLbl="b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F6E9F4-F999-454C-BCF6-25E10F523F1A}" type="pres">
      <dgm:prSet presAssocID="{95B6ED71-2080-334E-B47E-80328458AE21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3EB5B797-2583-B943-8CD7-DE58A6776EE8}" srcId="{E1905185-586E-F846-88AF-AA4C91EEE9E8}" destId="{95B6ED71-2080-334E-B47E-80328458AE21}" srcOrd="3" destOrd="0" parTransId="{3E3C4AA2-35E7-594A-872F-45F0616EF187}" sibTransId="{804E90AF-9BBD-8048-9919-DA3D4B54E712}"/>
    <dgm:cxn modelId="{B93C054E-9514-384B-98ED-19387A232F2D}" type="presOf" srcId="{FDE972B6-93E3-F445-ADCC-88DDEB58409F}" destId="{4BDE2A31-7B07-0543-8150-4C294FCBD7B8}" srcOrd="0" destOrd="0" presId="urn:microsoft.com/office/officeart/2008/layout/BendingPictureCaptionList"/>
    <dgm:cxn modelId="{D4F27030-51FA-1E43-8C92-65C3AC0C143A}" type="presOf" srcId="{95B6ED71-2080-334E-B47E-80328458AE21}" destId="{BAF6E9F4-F999-454C-BCF6-25E10F523F1A}" srcOrd="0" destOrd="0" presId="urn:microsoft.com/office/officeart/2008/layout/BendingPictureCaptionList"/>
    <dgm:cxn modelId="{D469BAAF-60AD-424E-8FEF-64B5E54E4A82}" srcId="{E1905185-586E-F846-88AF-AA4C91EEE9E8}" destId="{FDE972B6-93E3-F445-ADCC-88DDEB58409F}" srcOrd="1" destOrd="0" parTransId="{88FD6432-378D-A34B-A5BC-E7486414668D}" sibTransId="{4C90DA91-92B2-9741-AE55-5B0A92E53E27}"/>
    <dgm:cxn modelId="{8271A021-9CDD-E548-9635-D6332FFD9A21}" type="presOf" srcId="{E1905185-586E-F846-88AF-AA4C91EEE9E8}" destId="{E16DDFAD-0AC6-CB43-A894-323A0DBF58D6}" srcOrd="0" destOrd="0" presId="urn:microsoft.com/office/officeart/2008/layout/BendingPictureCaptionList"/>
    <dgm:cxn modelId="{A4B746F0-B6F1-914D-9E19-6BF604B900E7}" srcId="{E1905185-586E-F846-88AF-AA4C91EEE9E8}" destId="{B195FCEE-ECF8-E545-9FA9-16E457F68722}" srcOrd="0" destOrd="0" parTransId="{07CD569C-0562-5F48-8497-5CC2F85331FA}" sibTransId="{1C43D067-026D-CF4A-A4EB-6269B7873403}"/>
    <dgm:cxn modelId="{BD0C6A7C-D40B-DA42-9486-3F496A5BC61D}" srcId="{E1905185-586E-F846-88AF-AA4C91EEE9E8}" destId="{DAF42FC4-3D4F-2241-83FD-A3812E7A3AA0}" srcOrd="2" destOrd="0" parTransId="{73E203DF-29EC-A444-9631-89B2B56B0061}" sibTransId="{FECE2CF9-5819-3C49-A279-8F5CAF20FAB1}"/>
    <dgm:cxn modelId="{F25D578D-E4BF-F840-9147-CBF47F9367E9}" type="presOf" srcId="{B195FCEE-ECF8-E545-9FA9-16E457F68722}" destId="{F363A3D4-25A1-3C4B-8145-2748B0A9D59A}" srcOrd="0" destOrd="0" presId="urn:microsoft.com/office/officeart/2008/layout/BendingPictureCaptionList"/>
    <dgm:cxn modelId="{6F03FC13-229D-FD46-8B1A-4B67E32DD05C}" type="presOf" srcId="{DAF42FC4-3D4F-2241-83FD-A3812E7A3AA0}" destId="{E5BE2D10-1EFD-7B49-A5EC-5F8D700DD943}" srcOrd="0" destOrd="0" presId="urn:microsoft.com/office/officeart/2008/layout/BendingPictureCaptionList"/>
    <dgm:cxn modelId="{413ACA42-55F8-664A-A802-9B4053836B34}" type="presParOf" srcId="{E16DDFAD-0AC6-CB43-A894-323A0DBF58D6}" destId="{9F91E18C-4A5D-E24F-85C2-DC328C6E209D}" srcOrd="0" destOrd="0" presId="urn:microsoft.com/office/officeart/2008/layout/BendingPictureCaptionList"/>
    <dgm:cxn modelId="{45D112D3-4B44-1841-81B0-E94E539CAE76}" type="presParOf" srcId="{9F91E18C-4A5D-E24F-85C2-DC328C6E209D}" destId="{A9D95F6A-2E66-234B-AD34-35E6FEB0A746}" srcOrd="0" destOrd="0" presId="urn:microsoft.com/office/officeart/2008/layout/BendingPictureCaptionList"/>
    <dgm:cxn modelId="{F044A408-6F62-434C-BC9F-95A26E937EE4}" type="presParOf" srcId="{9F91E18C-4A5D-E24F-85C2-DC328C6E209D}" destId="{F363A3D4-25A1-3C4B-8145-2748B0A9D59A}" srcOrd="1" destOrd="0" presId="urn:microsoft.com/office/officeart/2008/layout/BendingPictureCaptionList"/>
    <dgm:cxn modelId="{AEF1EC50-5205-A342-BB84-B43CAF8518AE}" type="presParOf" srcId="{E16DDFAD-0AC6-CB43-A894-323A0DBF58D6}" destId="{DB057478-F39E-1A4B-BAD0-A6A1DA35D1E2}" srcOrd="1" destOrd="0" presId="urn:microsoft.com/office/officeart/2008/layout/BendingPictureCaptionList"/>
    <dgm:cxn modelId="{A94C0876-E655-A64F-BC2B-DD45838BDDAA}" type="presParOf" srcId="{E16DDFAD-0AC6-CB43-A894-323A0DBF58D6}" destId="{F2AF3198-1919-CE4B-A41A-DD48BC4DEA8D}" srcOrd="2" destOrd="0" presId="urn:microsoft.com/office/officeart/2008/layout/BendingPictureCaptionList"/>
    <dgm:cxn modelId="{FD24C990-6FD1-D54E-BCDB-47F2A54CC55E}" type="presParOf" srcId="{F2AF3198-1919-CE4B-A41A-DD48BC4DEA8D}" destId="{9D7650A8-02E2-6A4A-8270-D47F2D9BFA60}" srcOrd="0" destOrd="0" presId="urn:microsoft.com/office/officeart/2008/layout/BendingPictureCaptionList"/>
    <dgm:cxn modelId="{CFF6FB2E-A37F-0D40-A5CA-B9A4F086F37B}" type="presParOf" srcId="{F2AF3198-1919-CE4B-A41A-DD48BC4DEA8D}" destId="{4BDE2A31-7B07-0543-8150-4C294FCBD7B8}" srcOrd="1" destOrd="0" presId="urn:microsoft.com/office/officeart/2008/layout/BendingPictureCaptionList"/>
    <dgm:cxn modelId="{EA637104-A816-5044-A411-A82B03E4F1FD}" type="presParOf" srcId="{E16DDFAD-0AC6-CB43-A894-323A0DBF58D6}" destId="{8AB6A701-645D-9A4F-B19D-EBBA098B8502}" srcOrd="3" destOrd="0" presId="urn:microsoft.com/office/officeart/2008/layout/BendingPictureCaptionList"/>
    <dgm:cxn modelId="{C9546345-B847-9B42-945A-BCDEA5440C44}" type="presParOf" srcId="{E16DDFAD-0AC6-CB43-A894-323A0DBF58D6}" destId="{8CFFFEA6-AF7C-1441-9416-D161A2074317}" srcOrd="4" destOrd="0" presId="urn:microsoft.com/office/officeart/2008/layout/BendingPictureCaptionList"/>
    <dgm:cxn modelId="{9CDC5725-7111-BA42-8A9D-C64B8881D137}" type="presParOf" srcId="{8CFFFEA6-AF7C-1441-9416-D161A2074317}" destId="{8D95AC50-28A5-6A46-9298-450B9C57CE05}" srcOrd="0" destOrd="0" presId="urn:microsoft.com/office/officeart/2008/layout/BendingPictureCaptionList"/>
    <dgm:cxn modelId="{60379048-E8BF-894E-8B1D-C7D3C1C37757}" type="presParOf" srcId="{8CFFFEA6-AF7C-1441-9416-D161A2074317}" destId="{E5BE2D10-1EFD-7B49-A5EC-5F8D700DD943}" srcOrd="1" destOrd="0" presId="urn:microsoft.com/office/officeart/2008/layout/BendingPictureCaptionList"/>
    <dgm:cxn modelId="{711C8ED9-DB20-F04B-8040-2282D713711D}" type="presParOf" srcId="{E16DDFAD-0AC6-CB43-A894-323A0DBF58D6}" destId="{D401D3EE-6DD7-584B-9CF8-E2832446C220}" srcOrd="5" destOrd="0" presId="urn:microsoft.com/office/officeart/2008/layout/BendingPictureCaptionList"/>
    <dgm:cxn modelId="{0A6CDCC5-31EB-D047-B532-58CD26B5D92C}" type="presParOf" srcId="{E16DDFAD-0AC6-CB43-A894-323A0DBF58D6}" destId="{EC5174FA-CC1B-4B4A-A6B3-21DDE356137D}" srcOrd="6" destOrd="0" presId="urn:microsoft.com/office/officeart/2008/layout/BendingPictureCaptionList"/>
    <dgm:cxn modelId="{5FE23AD0-9EA7-484A-9AAC-B08EE73D7DC0}" type="presParOf" srcId="{EC5174FA-CC1B-4B4A-A6B3-21DDE356137D}" destId="{56146AF2-708E-D246-9FFA-EBED25A96C92}" srcOrd="0" destOrd="0" presId="urn:microsoft.com/office/officeart/2008/layout/BendingPictureCaptionList"/>
    <dgm:cxn modelId="{6A36128E-4A54-2640-888E-6FDE1102173E}" type="presParOf" srcId="{EC5174FA-CC1B-4B4A-A6B3-21DDE356137D}" destId="{BAF6E9F4-F999-454C-BCF6-25E10F523F1A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271737-3DC5-764A-9B86-ECCBAB3C9FBC}" type="doc">
      <dgm:prSet loTypeId="urn:microsoft.com/office/officeart/2008/layout/BendingPictureCaption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1A813B-476B-144A-8127-A401A8A8EDC6}">
      <dgm:prSet/>
      <dgm:spPr/>
      <dgm:t>
        <a:bodyPr/>
        <a:lstStyle/>
        <a:p>
          <a:pPr rtl="0"/>
          <a:r>
            <a:rPr lang="en-US" i="1" dirty="0" err="1" smtClean="0"/>
            <a:t>Phomopsis</a:t>
          </a:r>
          <a:endParaRPr lang="en-US" dirty="0"/>
        </a:p>
      </dgm:t>
    </dgm:pt>
    <dgm:pt modelId="{801A9E5F-E96D-9A4B-BFBD-870803361117}" type="parTrans" cxnId="{27E9084A-7231-3D43-9E80-5DAFEE0F9A9D}">
      <dgm:prSet/>
      <dgm:spPr/>
      <dgm:t>
        <a:bodyPr/>
        <a:lstStyle/>
        <a:p>
          <a:endParaRPr lang="es-ES"/>
        </a:p>
      </dgm:t>
    </dgm:pt>
    <dgm:pt modelId="{D71FC9C9-D88D-B046-9606-7F93618547F8}" type="sibTrans" cxnId="{27E9084A-7231-3D43-9E80-5DAFEE0F9A9D}">
      <dgm:prSet/>
      <dgm:spPr/>
      <dgm:t>
        <a:bodyPr/>
        <a:lstStyle/>
        <a:p>
          <a:endParaRPr lang="es-ES"/>
        </a:p>
      </dgm:t>
    </dgm:pt>
    <dgm:pt modelId="{EEC79BDD-A892-DC45-9FF2-8A504F83705F}">
      <dgm:prSet/>
      <dgm:spPr/>
      <dgm:t>
        <a:bodyPr/>
        <a:lstStyle/>
        <a:p>
          <a:pPr rtl="0"/>
          <a:r>
            <a:rPr lang="en-US" i="1" dirty="0" err="1" smtClean="0"/>
            <a:t>Septoria</a:t>
          </a:r>
          <a:endParaRPr lang="en-US" dirty="0"/>
        </a:p>
      </dgm:t>
    </dgm:pt>
    <dgm:pt modelId="{726FF1F7-D42E-AF46-9276-3F41B0C4077E}" type="parTrans" cxnId="{06E39B51-8A14-854F-9BBB-5069DBBB4B27}">
      <dgm:prSet/>
      <dgm:spPr/>
      <dgm:t>
        <a:bodyPr/>
        <a:lstStyle/>
        <a:p>
          <a:endParaRPr lang="es-ES"/>
        </a:p>
      </dgm:t>
    </dgm:pt>
    <dgm:pt modelId="{7F3601FA-A01C-EC40-8B4B-01B6059BC5CD}" type="sibTrans" cxnId="{06E39B51-8A14-854F-9BBB-5069DBBB4B27}">
      <dgm:prSet/>
      <dgm:spPr/>
      <dgm:t>
        <a:bodyPr/>
        <a:lstStyle/>
        <a:p>
          <a:endParaRPr lang="es-ES"/>
        </a:p>
      </dgm:t>
    </dgm:pt>
    <dgm:pt modelId="{2CEB9A0B-AC38-9744-BFD2-02E13AE4AD3A}" type="pres">
      <dgm:prSet presAssocID="{E7271737-3DC5-764A-9B86-ECCBAB3C9FBC}" presName="diagram" presStyleCnt="0">
        <dgm:presLayoutVars>
          <dgm:dir/>
        </dgm:presLayoutVars>
      </dgm:prSet>
      <dgm:spPr/>
    </dgm:pt>
    <dgm:pt modelId="{A5FD24FE-3931-1545-8133-C413C42DB42D}" type="pres">
      <dgm:prSet presAssocID="{951A813B-476B-144A-8127-A401A8A8EDC6}" presName="composite" presStyleCnt="0"/>
      <dgm:spPr/>
    </dgm:pt>
    <dgm:pt modelId="{D71CC74C-2144-FF4F-8085-7A7DE6666494}" type="pres">
      <dgm:prSet presAssocID="{951A813B-476B-144A-8127-A401A8A8EDC6}" presName="Image" presStyleLbl="bgShp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8A4E667-5B25-3646-929D-00C5F63A5523}" type="pres">
      <dgm:prSet presAssocID="{951A813B-476B-144A-8127-A401A8A8EDC6}" presName="Parent" presStyleLbl="node0" presStyleIdx="0" presStyleCnt="2">
        <dgm:presLayoutVars>
          <dgm:bulletEnabled val="1"/>
        </dgm:presLayoutVars>
      </dgm:prSet>
      <dgm:spPr/>
    </dgm:pt>
    <dgm:pt modelId="{40BC44AD-3493-0D41-9524-CC2E742EEFBE}" type="pres">
      <dgm:prSet presAssocID="{D71FC9C9-D88D-B046-9606-7F93618547F8}" presName="sibTrans" presStyleCnt="0"/>
      <dgm:spPr/>
    </dgm:pt>
    <dgm:pt modelId="{5601FE9F-F35D-E147-AC5B-3D8936847335}" type="pres">
      <dgm:prSet presAssocID="{EEC79BDD-A892-DC45-9FF2-8A504F83705F}" presName="composite" presStyleCnt="0"/>
      <dgm:spPr/>
    </dgm:pt>
    <dgm:pt modelId="{08A7EC31-8A76-6643-B65B-6DCC7486CC44}" type="pres">
      <dgm:prSet presAssocID="{EEC79BDD-A892-DC45-9FF2-8A504F83705F}" presName="Image" presStyleLbl="bgShp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6055A445-1821-4B4A-B10E-522DF8F3724D}" type="pres">
      <dgm:prSet presAssocID="{EEC79BDD-A892-DC45-9FF2-8A504F83705F}" presName="Parent" presStyleLbl="node0" presStyleIdx="1" presStyleCnt="2">
        <dgm:presLayoutVars>
          <dgm:bulletEnabled val="1"/>
        </dgm:presLayoutVars>
      </dgm:prSet>
      <dgm:spPr/>
    </dgm:pt>
  </dgm:ptLst>
  <dgm:cxnLst>
    <dgm:cxn modelId="{A0D4768E-C348-C64B-A378-FA565AC4986C}" type="presOf" srcId="{951A813B-476B-144A-8127-A401A8A8EDC6}" destId="{08A4E667-5B25-3646-929D-00C5F63A5523}" srcOrd="0" destOrd="0" presId="urn:microsoft.com/office/officeart/2008/layout/BendingPictureCaption"/>
    <dgm:cxn modelId="{DF9A64E0-DC27-E54A-9C8B-2E59910C6245}" type="presOf" srcId="{EEC79BDD-A892-DC45-9FF2-8A504F83705F}" destId="{6055A445-1821-4B4A-B10E-522DF8F3724D}" srcOrd="0" destOrd="0" presId="urn:microsoft.com/office/officeart/2008/layout/BendingPictureCaption"/>
    <dgm:cxn modelId="{59ADA911-3557-6546-B78B-CC2F2D8B523A}" type="presOf" srcId="{E7271737-3DC5-764A-9B86-ECCBAB3C9FBC}" destId="{2CEB9A0B-AC38-9744-BFD2-02E13AE4AD3A}" srcOrd="0" destOrd="0" presId="urn:microsoft.com/office/officeart/2008/layout/BendingPictureCaption"/>
    <dgm:cxn modelId="{06E39B51-8A14-854F-9BBB-5069DBBB4B27}" srcId="{E7271737-3DC5-764A-9B86-ECCBAB3C9FBC}" destId="{EEC79BDD-A892-DC45-9FF2-8A504F83705F}" srcOrd="1" destOrd="0" parTransId="{726FF1F7-D42E-AF46-9276-3F41B0C4077E}" sibTransId="{7F3601FA-A01C-EC40-8B4B-01B6059BC5CD}"/>
    <dgm:cxn modelId="{27E9084A-7231-3D43-9E80-5DAFEE0F9A9D}" srcId="{E7271737-3DC5-764A-9B86-ECCBAB3C9FBC}" destId="{951A813B-476B-144A-8127-A401A8A8EDC6}" srcOrd="0" destOrd="0" parTransId="{801A9E5F-E96D-9A4B-BFBD-870803361117}" sibTransId="{D71FC9C9-D88D-B046-9606-7F93618547F8}"/>
    <dgm:cxn modelId="{05C46892-FB77-494A-8F7E-EC58B36CBFB2}" type="presParOf" srcId="{2CEB9A0B-AC38-9744-BFD2-02E13AE4AD3A}" destId="{A5FD24FE-3931-1545-8133-C413C42DB42D}" srcOrd="0" destOrd="0" presId="urn:microsoft.com/office/officeart/2008/layout/BendingPictureCaption"/>
    <dgm:cxn modelId="{CC3E2DE1-DD92-EE47-B6CC-DA2B992F1C96}" type="presParOf" srcId="{A5FD24FE-3931-1545-8133-C413C42DB42D}" destId="{D71CC74C-2144-FF4F-8085-7A7DE6666494}" srcOrd="0" destOrd="0" presId="urn:microsoft.com/office/officeart/2008/layout/BendingPictureCaption"/>
    <dgm:cxn modelId="{6740C9EA-3051-8B43-BEE6-7B473A903F4B}" type="presParOf" srcId="{A5FD24FE-3931-1545-8133-C413C42DB42D}" destId="{08A4E667-5B25-3646-929D-00C5F63A5523}" srcOrd="1" destOrd="0" presId="urn:microsoft.com/office/officeart/2008/layout/BendingPictureCaption"/>
    <dgm:cxn modelId="{0D4B7CFC-08EF-3B45-A5D6-61198F7062A4}" type="presParOf" srcId="{2CEB9A0B-AC38-9744-BFD2-02E13AE4AD3A}" destId="{40BC44AD-3493-0D41-9524-CC2E742EEFBE}" srcOrd="1" destOrd="0" presId="urn:microsoft.com/office/officeart/2008/layout/BendingPictureCaption"/>
    <dgm:cxn modelId="{D0E6EB18-9F6C-9345-BF78-2B5302A7155E}" type="presParOf" srcId="{2CEB9A0B-AC38-9744-BFD2-02E13AE4AD3A}" destId="{5601FE9F-F35D-E147-AC5B-3D8936847335}" srcOrd="2" destOrd="0" presId="urn:microsoft.com/office/officeart/2008/layout/BendingPictureCaption"/>
    <dgm:cxn modelId="{B23F88DD-BF1A-4349-98F0-652C0FCBDDAE}" type="presParOf" srcId="{5601FE9F-F35D-E147-AC5B-3D8936847335}" destId="{08A7EC31-8A76-6643-B65B-6DCC7486CC44}" srcOrd="0" destOrd="0" presId="urn:microsoft.com/office/officeart/2008/layout/BendingPictureCaption"/>
    <dgm:cxn modelId="{0C86BB95-E017-B144-AA85-0BE7B56506AB}" type="presParOf" srcId="{5601FE9F-F35D-E147-AC5B-3D8936847335}" destId="{6055A445-1821-4B4A-B10E-522DF8F3724D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6BAE7C-E2C2-8A4B-A1BE-BA24A68F1DEB}" type="doc">
      <dgm:prSet loTypeId="urn:microsoft.com/office/officeart/2008/layout/BendingPictureCaption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323FE65-03FA-4B40-AA2A-01C4B7319F56}">
      <dgm:prSet/>
      <dgm:spPr/>
      <dgm:t>
        <a:bodyPr/>
        <a:lstStyle/>
        <a:p>
          <a:pPr rtl="0"/>
          <a:r>
            <a:rPr lang="sk-SK" i="1" dirty="0" smtClean="0"/>
            <a:t>Colletotrichum</a:t>
          </a:r>
          <a:endParaRPr lang="sk-SK" dirty="0"/>
        </a:p>
      </dgm:t>
    </dgm:pt>
    <dgm:pt modelId="{DE280EF1-4A5F-134B-A62D-0BA20BDA8FBA}" type="parTrans" cxnId="{6EAC5F72-8658-E04F-AEB7-9720AF8EDA2D}">
      <dgm:prSet/>
      <dgm:spPr/>
      <dgm:t>
        <a:bodyPr/>
        <a:lstStyle/>
        <a:p>
          <a:endParaRPr lang="es-ES"/>
        </a:p>
      </dgm:t>
    </dgm:pt>
    <dgm:pt modelId="{0A24F919-5412-F747-A862-4D031A32E991}" type="sibTrans" cxnId="{6EAC5F72-8658-E04F-AEB7-9720AF8EDA2D}">
      <dgm:prSet/>
      <dgm:spPr/>
      <dgm:t>
        <a:bodyPr/>
        <a:lstStyle/>
        <a:p>
          <a:endParaRPr lang="es-ES"/>
        </a:p>
      </dgm:t>
    </dgm:pt>
    <dgm:pt modelId="{B79BA999-356F-8A48-8FD2-E51E7DD8F19C}" type="pres">
      <dgm:prSet presAssocID="{A36BAE7C-E2C2-8A4B-A1BE-BA24A68F1DEB}" presName="Name0" presStyleCnt="0">
        <dgm:presLayoutVars>
          <dgm:dir/>
          <dgm:resizeHandles val="exact"/>
        </dgm:presLayoutVars>
      </dgm:prSet>
      <dgm:spPr/>
    </dgm:pt>
    <dgm:pt modelId="{A7709161-A14F-0642-B949-EC30B722348C}" type="pres">
      <dgm:prSet presAssocID="{A323FE65-03FA-4B40-AA2A-01C4B7319F56}" presName="composite" presStyleCnt="0"/>
      <dgm:spPr/>
    </dgm:pt>
    <dgm:pt modelId="{6C251EDC-A1BE-D845-94CF-A4A8AF1A5E7E}" type="pres">
      <dgm:prSet presAssocID="{A323FE65-03FA-4B40-AA2A-01C4B7319F56}" presName="rect1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DC347C90-D6F0-5D47-9C48-18199F8379A0}" type="pres">
      <dgm:prSet presAssocID="{A323FE65-03FA-4B40-AA2A-01C4B7319F56}" presName="wedgeRectCallout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A5F0E9E-6E40-B441-B46B-0A27F4937003}" type="presOf" srcId="{A36BAE7C-E2C2-8A4B-A1BE-BA24A68F1DEB}" destId="{B79BA999-356F-8A48-8FD2-E51E7DD8F19C}" srcOrd="0" destOrd="0" presId="urn:microsoft.com/office/officeart/2008/layout/BendingPictureCaptionList"/>
    <dgm:cxn modelId="{6EAC5F72-8658-E04F-AEB7-9720AF8EDA2D}" srcId="{A36BAE7C-E2C2-8A4B-A1BE-BA24A68F1DEB}" destId="{A323FE65-03FA-4B40-AA2A-01C4B7319F56}" srcOrd="0" destOrd="0" parTransId="{DE280EF1-4A5F-134B-A62D-0BA20BDA8FBA}" sibTransId="{0A24F919-5412-F747-A862-4D031A32E991}"/>
    <dgm:cxn modelId="{FDED25B5-329C-5546-A31F-D75287C1051C}" type="presOf" srcId="{A323FE65-03FA-4B40-AA2A-01C4B7319F56}" destId="{DC347C90-D6F0-5D47-9C48-18199F8379A0}" srcOrd="0" destOrd="0" presId="urn:microsoft.com/office/officeart/2008/layout/BendingPictureCaptionList"/>
    <dgm:cxn modelId="{F6E2ADF3-84A2-AB41-8C09-EB48F282B45F}" type="presParOf" srcId="{B79BA999-356F-8A48-8FD2-E51E7DD8F19C}" destId="{A7709161-A14F-0642-B949-EC30B722348C}" srcOrd="0" destOrd="0" presId="urn:microsoft.com/office/officeart/2008/layout/BendingPictureCaptionList"/>
    <dgm:cxn modelId="{25A94D71-DED2-2449-9480-1E188D9CCE91}" type="presParOf" srcId="{A7709161-A14F-0642-B949-EC30B722348C}" destId="{6C251EDC-A1BE-D845-94CF-A4A8AF1A5E7E}" srcOrd="0" destOrd="0" presId="urn:microsoft.com/office/officeart/2008/layout/BendingPictureCaptionList"/>
    <dgm:cxn modelId="{A38352F0-D264-4D48-A680-124F3A19EF65}" type="presParOf" srcId="{A7709161-A14F-0642-B949-EC30B722348C}" destId="{DC347C90-D6F0-5D47-9C48-18199F8379A0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328101-76B9-6F48-9508-ABF07A556F2E}" type="doc">
      <dgm:prSet loTypeId="urn:microsoft.com/office/officeart/2008/layout/BendingPictureCaption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4DA4A11-FE2F-4B41-8524-05170BD8C241}">
      <dgm:prSet/>
      <dgm:spPr/>
      <dgm:t>
        <a:bodyPr/>
        <a:lstStyle/>
        <a:p>
          <a:pPr rtl="0"/>
          <a:r>
            <a:rPr lang="fr-FR" i="1" dirty="0" err="1" smtClean="0"/>
            <a:t>Rhizoctonia</a:t>
          </a:r>
          <a:endParaRPr lang="fr-FR" dirty="0"/>
        </a:p>
      </dgm:t>
    </dgm:pt>
    <dgm:pt modelId="{CA4A4965-4120-3C43-8A6C-A3180A529367}" type="parTrans" cxnId="{0457D76B-6C08-B442-85F1-6049301F732D}">
      <dgm:prSet/>
      <dgm:spPr/>
      <dgm:t>
        <a:bodyPr/>
        <a:lstStyle/>
        <a:p>
          <a:endParaRPr lang="es-ES"/>
        </a:p>
      </dgm:t>
    </dgm:pt>
    <dgm:pt modelId="{D36F2CED-794F-C448-A5AB-45DF5B2E326B}" type="sibTrans" cxnId="{0457D76B-6C08-B442-85F1-6049301F732D}">
      <dgm:prSet/>
      <dgm:spPr/>
      <dgm:t>
        <a:bodyPr/>
        <a:lstStyle/>
        <a:p>
          <a:endParaRPr lang="es-ES"/>
        </a:p>
      </dgm:t>
    </dgm:pt>
    <dgm:pt modelId="{CD17D897-BF5A-FA40-8EDD-AE482A968871}" type="pres">
      <dgm:prSet presAssocID="{9E328101-76B9-6F48-9508-ABF07A556F2E}" presName="diagram" presStyleCnt="0">
        <dgm:presLayoutVars>
          <dgm:dir/>
        </dgm:presLayoutVars>
      </dgm:prSet>
      <dgm:spPr/>
    </dgm:pt>
    <dgm:pt modelId="{D735CF67-8388-9145-80A0-0B00CF8EC16F}" type="pres">
      <dgm:prSet presAssocID="{B4DA4A11-FE2F-4B41-8524-05170BD8C241}" presName="composite" presStyleCnt="0"/>
      <dgm:spPr/>
    </dgm:pt>
    <dgm:pt modelId="{EB410F9A-3775-D347-999A-E89C4EF5611B}" type="pres">
      <dgm:prSet presAssocID="{B4DA4A11-FE2F-4B41-8524-05170BD8C241}" presName="Image" presStyleLbl="bgShp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964DD79D-33AC-A74F-AFA5-4D46EFC94BB8}" type="pres">
      <dgm:prSet presAssocID="{B4DA4A11-FE2F-4B41-8524-05170BD8C241}" presName="Parent" presStyleLbl="node0" presStyleIdx="0" presStyleCnt="1">
        <dgm:presLayoutVars>
          <dgm:bulletEnabled val="1"/>
        </dgm:presLayoutVars>
      </dgm:prSet>
      <dgm:spPr/>
    </dgm:pt>
  </dgm:ptLst>
  <dgm:cxnLst>
    <dgm:cxn modelId="{704D674E-813F-5C49-8B77-8FBB541660A9}" type="presOf" srcId="{9E328101-76B9-6F48-9508-ABF07A556F2E}" destId="{CD17D897-BF5A-FA40-8EDD-AE482A968871}" srcOrd="0" destOrd="0" presId="urn:microsoft.com/office/officeart/2008/layout/BendingPictureCaption"/>
    <dgm:cxn modelId="{A195863F-E1BA-0B42-9574-5E98C49DE6CC}" type="presOf" srcId="{B4DA4A11-FE2F-4B41-8524-05170BD8C241}" destId="{964DD79D-33AC-A74F-AFA5-4D46EFC94BB8}" srcOrd="0" destOrd="0" presId="urn:microsoft.com/office/officeart/2008/layout/BendingPictureCaption"/>
    <dgm:cxn modelId="{0457D76B-6C08-B442-85F1-6049301F732D}" srcId="{9E328101-76B9-6F48-9508-ABF07A556F2E}" destId="{B4DA4A11-FE2F-4B41-8524-05170BD8C241}" srcOrd="0" destOrd="0" parTransId="{CA4A4965-4120-3C43-8A6C-A3180A529367}" sibTransId="{D36F2CED-794F-C448-A5AB-45DF5B2E326B}"/>
    <dgm:cxn modelId="{4AC65CF7-A6B4-6C4E-870A-B8F503D43336}" type="presParOf" srcId="{CD17D897-BF5A-FA40-8EDD-AE482A968871}" destId="{D735CF67-8388-9145-80A0-0B00CF8EC16F}" srcOrd="0" destOrd="0" presId="urn:microsoft.com/office/officeart/2008/layout/BendingPictureCaption"/>
    <dgm:cxn modelId="{94E1068B-D34D-D04E-9560-E36F8CE31E55}" type="presParOf" srcId="{D735CF67-8388-9145-80A0-0B00CF8EC16F}" destId="{EB410F9A-3775-D347-999A-E89C4EF5611B}" srcOrd="0" destOrd="0" presId="urn:microsoft.com/office/officeart/2008/layout/BendingPictureCaption"/>
    <dgm:cxn modelId="{5FCAC5A6-F80F-5D4E-9D38-AB2BA2517848}" type="presParOf" srcId="{D735CF67-8388-9145-80A0-0B00CF8EC16F}" destId="{964DD79D-33AC-A74F-AFA5-4D46EFC94BB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61D31-FA98-4B15-A287-A4E5C20BFEB3}">
      <dsp:nvSpPr>
        <dsp:cNvPr id="0" name=""/>
        <dsp:cNvSpPr/>
      </dsp:nvSpPr>
      <dsp:spPr>
        <a:xfrm>
          <a:off x="1470594" y="0"/>
          <a:ext cx="5555756" cy="555575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F3BBE9-AFEC-4DDE-AF24-37F2E34821E1}">
      <dsp:nvSpPr>
        <dsp:cNvPr id="0" name=""/>
        <dsp:cNvSpPr/>
      </dsp:nvSpPr>
      <dsp:spPr>
        <a:xfrm>
          <a:off x="1998390" y="527796"/>
          <a:ext cx="2166744" cy="2166744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>
              <a:solidFill>
                <a:schemeClr val="tx1"/>
              </a:solidFill>
            </a:rPr>
            <a:t>Saprótrofos</a:t>
          </a:r>
          <a:r>
            <a:rPr lang="es-MX" sz="2100" kern="1200" dirty="0" smtClean="0">
              <a:solidFill>
                <a:schemeClr val="tx1"/>
              </a:solidFill>
            </a:rPr>
            <a:t>: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4162" y="633568"/>
        <a:ext cx="1955200" cy="1955200"/>
      </dsp:txXfrm>
    </dsp:sp>
    <dsp:sp modelId="{BB71FB86-DD31-4C66-A6EE-6962EE4A2284}">
      <dsp:nvSpPr>
        <dsp:cNvPr id="0" name=""/>
        <dsp:cNvSpPr/>
      </dsp:nvSpPr>
      <dsp:spPr>
        <a:xfrm>
          <a:off x="4331808" y="527796"/>
          <a:ext cx="2166744" cy="2166744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>
              <a:solidFill>
                <a:schemeClr val="tx1"/>
              </a:solidFill>
            </a:rPr>
            <a:t>Necrótrofos</a:t>
          </a:r>
          <a:r>
            <a:rPr lang="es-MX" sz="2100" kern="1200" dirty="0" smtClean="0">
              <a:solidFill>
                <a:schemeClr val="tx1"/>
              </a:solidFill>
            </a:rPr>
            <a:t> (obligados o facultativos)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37580" y="633568"/>
        <a:ext cx="1955200" cy="1955200"/>
      </dsp:txXfrm>
    </dsp:sp>
    <dsp:sp modelId="{1965E6AB-0120-422F-981C-2C3847644C67}">
      <dsp:nvSpPr>
        <dsp:cNvPr id="0" name=""/>
        <dsp:cNvSpPr/>
      </dsp:nvSpPr>
      <dsp:spPr>
        <a:xfrm>
          <a:off x="1998390" y="2861214"/>
          <a:ext cx="2166744" cy="2166744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>
              <a:solidFill>
                <a:schemeClr val="tx1"/>
              </a:solidFill>
            </a:rPr>
            <a:t>Biótrofos</a:t>
          </a:r>
          <a:r>
            <a:rPr lang="es-MX" sz="2100" kern="1200" dirty="0" smtClean="0">
              <a:solidFill>
                <a:schemeClr val="tx1"/>
              </a:solidFill>
            </a:rPr>
            <a:t> (obligados o facultativos). 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4162" y="2966986"/>
        <a:ext cx="1955200" cy="1955200"/>
      </dsp:txXfrm>
    </dsp:sp>
    <dsp:sp modelId="{60C941EF-A687-4EE5-BEE4-BF8694ABB1CC}">
      <dsp:nvSpPr>
        <dsp:cNvPr id="0" name=""/>
        <dsp:cNvSpPr/>
      </dsp:nvSpPr>
      <dsp:spPr>
        <a:xfrm>
          <a:off x="4331808" y="2861214"/>
          <a:ext cx="2166744" cy="2166744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Todos suelen crecer muy bien en cultivo puro salvo los </a:t>
          </a:r>
          <a:r>
            <a:rPr lang="es-MX" sz="2100" kern="1200" dirty="0" err="1" smtClean="0">
              <a:solidFill>
                <a:schemeClr val="tx1"/>
              </a:solidFill>
            </a:rPr>
            <a:t>biótrofos</a:t>
          </a:r>
          <a:r>
            <a:rPr lang="es-MX" sz="2100" kern="1200" dirty="0" smtClean="0">
              <a:solidFill>
                <a:schemeClr val="tx1"/>
              </a:solidFill>
            </a:rPr>
            <a:t> obligados.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37580" y="2966986"/>
        <a:ext cx="1955200" cy="19552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083D4-CC35-094E-85FF-FCE33CB4E559}">
      <dsp:nvSpPr>
        <dsp:cNvPr id="0" name=""/>
        <dsp:cNvSpPr/>
      </dsp:nvSpPr>
      <dsp:spPr>
        <a:xfrm>
          <a:off x="413" y="690116"/>
          <a:ext cx="1611214" cy="12889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DEC87C-FA39-2C41-BD90-B8EF5AAC8907}">
      <dsp:nvSpPr>
        <dsp:cNvPr id="0" name=""/>
        <dsp:cNvSpPr/>
      </dsp:nvSpPr>
      <dsp:spPr>
        <a:xfrm>
          <a:off x="145422" y="1850190"/>
          <a:ext cx="1433980" cy="451139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i="1" kern="1200" dirty="0" smtClean="0"/>
            <a:t>Monilia</a:t>
          </a:r>
          <a:endParaRPr lang="sk-SK" sz="2000" kern="1200" dirty="0"/>
        </a:p>
      </dsp:txBody>
      <dsp:txXfrm>
        <a:off x="145422" y="1850190"/>
        <a:ext cx="1433980" cy="451139"/>
      </dsp:txXfrm>
    </dsp:sp>
    <dsp:sp modelId="{956ED48E-BE84-8047-80AC-5F914E5D9D72}">
      <dsp:nvSpPr>
        <dsp:cNvPr id="0" name=""/>
        <dsp:cNvSpPr/>
      </dsp:nvSpPr>
      <dsp:spPr>
        <a:xfrm>
          <a:off x="1772748" y="690116"/>
          <a:ext cx="1611214" cy="128897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532BD2-0C84-1548-8DF1-A4AA33C84D78}">
      <dsp:nvSpPr>
        <dsp:cNvPr id="0" name=""/>
        <dsp:cNvSpPr/>
      </dsp:nvSpPr>
      <dsp:spPr>
        <a:xfrm>
          <a:off x="1917757" y="1850190"/>
          <a:ext cx="1433980" cy="451139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2000" i="1" kern="1200" dirty="0" err="1" smtClean="0"/>
            <a:t>Botrytis</a:t>
          </a:r>
          <a:endParaRPr lang="nb-NO" sz="2000" kern="1200" dirty="0"/>
        </a:p>
      </dsp:txBody>
      <dsp:txXfrm>
        <a:off x="1917757" y="1850190"/>
        <a:ext cx="1433980" cy="451139"/>
      </dsp:txXfrm>
    </dsp:sp>
    <dsp:sp modelId="{BB31E61F-703D-584A-8F6C-53AA2BB0698B}">
      <dsp:nvSpPr>
        <dsp:cNvPr id="0" name=""/>
        <dsp:cNvSpPr/>
      </dsp:nvSpPr>
      <dsp:spPr>
        <a:xfrm>
          <a:off x="886580" y="2462451"/>
          <a:ext cx="1611214" cy="12889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F275D4-8756-874B-899F-2DB51DF3CB3A}">
      <dsp:nvSpPr>
        <dsp:cNvPr id="0" name=""/>
        <dsp:cNvSpPr/>
      </dsp:nvSpPr>
      <dsp:spPr>
        <a:xfrm>
          <a:off x="1031590" y="3622525"/>
          <a:ext cx="1433980" cy="451139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i="1" kern="1200" dirty="0" err="1" smtClean="0"/>
            <a:t>Verticillium</a:t>
          </a:r>
          <a:endParaRPr lang="tr-TR" sz="2000" kern="1200" dirty="0"/>
        </a:p>
      </dsp:txBody>
      <dsp:txXfrm>
        <a:off x="1031590" y="3622525"/>
        <a:ext cx="1433980" cy="4511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76C0F-DB6B-5A44-AF62-50FB324E7DC3}">
      <dsp:nvSpPr>
        <dsp:cNvPr id="0" name=""/>
        <dsp:cNvSpPr/>
      </dsp:nvSpPr>
      <dsp:spPr>
        <a:xfrm>
          <a:off x="164852" y="1496174"/>
          <a:ext cx="3930135" cy="12281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1879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Micosis Superficiales</a:t>
          </a:r>
          <a:endParaRPr lang="es-E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b="0" kern="1200" smtClean="0"/>
            <a:t>Dermatófitos,  atacan la capa córnea de piel y faneras (</a:t>
          </a:r>
          <a:r>
            <a:rPr lang="es-ES" sz="1300" b="0" i="1" kern="1200" smtClean="0"/>
            <a:t>Trichophyton spp, Microsporum spp Epidermophyton spp).</a:t>
          </a:r>
          <a:endParaRPr lang="es-ES" sz="1300" b="0" kern="1200" dirty="0"/>
        </a:p>
      </dsp:txBody>
      <dsp:txXfrm>
        <a:off x="164852" y="1496174"/>
        <a:ext cx="3930135" cy="1228167"/>
      </dsp:txXfrm>
    </dsp:sp>
    <dsp:sp modelId="{50BAF321-1D46-6546-949F-7AE785988124}">
      <dsp:nvSpPr>
        <dsp:cNvPr id="0" name=""/>
        <dsp:cNvSpPr/>
      </dsp:nvSpPr>
      <dsp:spPr>
        <a:xfrm>
          <a:off x="1097" y="1318772"/>
          <a:ext cx="859717" cy="12895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62A6EE-2E21-264A-B298-4749EAF6B121}">
      <dsp:nvSpPr>
        <dsp:cNvPr id="0" name=""/>
        <dsp:cNvSpPr/>
      </dsp:nvSpPr>
      <dsp:spPr>
        <a:xfrm>
          <a:off x="4529199" y="1496174"/>
          <a:ext cx="3930135" cy="12281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1879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Micosis Subcutáneas</a:t>
          </a:r>
          <a:endParaRPr lang="es-E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Producidas por hongos que viven en el suelo o en la vegetación en descomposición son introducidos al tejido subcutáneo para desarrollar la infección.</a:t>
          </a:r>
          <a:endParaRPr lang="es-ES" sz="1300" kern="1200" dirty="0"/>
        </a:p>
      </dsp:txBody>
      <dsp:txXfrm>
        <a:off x="4529199" y="1496174"/>
        <a:ext cx="3930135" cy="1228167"/>
      </dsp:txXfrm>
    </dsp:sp>
    <dsp:sp modelId="{A908E16E-0E53-EC41-9F62-BF2F49FB9E70}">
      <dsp:nvSpPr>
        <dsp:cNvPr id="0" name=""/>
        <dsp:cNvSpPr/>
      </dsp:nvSpPr>
      <dsp:spPr>
        <a:xfrm>
          <a:off x="4365443" y="1318772"/>
          <a:ext cx="859717" cy="128957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7C9C2D-A6CC-944C-AD24-4B0E7FCFAF24}">
      <dsp:nvSpPr>
        <dsp:cNvPr id="0" name=""/>
        <dsp:cNvSpPr/>
      </dsp:nvSpPr>
      <dsp:spPr>
        <a:xfrm>
          <a:off x="164852" y="3042300"/>
          <a:ext cx="3930135" cy="12281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1879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Micosis Profundas</a:t>
          </a:r>
          <a:endParaRPr lang="es-ES" sz="1700" kern="1200" dirty="0" smtClean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Provocan una afección general y en ocasiones resultan mortales.</a:t>
          </a:r>
          <a:endParaRPr lang="es-ES" sz="1300" kern="1200" dirty="0" smtClean="0"/>
        </a:p>
      </dsp:txBody>
      <dsp:txXfrm>
        <a:off x="164852" y="3042300"/>
        <a:ext cx="3930135" cy="1228167"/>
      </dsp:txXfrm>
    </dsp:sp>
    <dsp:sp modelId="{B85393EC-9977-6548-B429-9FE0E60C2597}">
      <dsp:nvSpPr>
        <dsp:cNvPr id="0" name=""/>
        <dsp:cNvSpPr/>
      </dsp:nvSpPr>
      <dsp:spPr>
        <a:xfrm>
          <a:off x="1097" y="2864898"/>
          <a:ext cx="859717" cy="12895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9C026A-78DC-F740-9924-60E77538B6E7}">
      <dsp:nvSpPr>
        <dsp:cNvPr id="0" name=""/>
        <dsp:cNvSpPr/>
      </dsp:nvSpPr>
      <dsp:spPr>
        <a:xfrm>
          <a:off x="4529199" y="3042300"/>
          <a:ext cx="3930135" cy="12281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1879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Micosis Oportunistas</a:t>
          </a:r>
          <a:endParaRPr lang="es-E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Causan enfermedad en personas que tienen alterados los mecanismos de defensa </a:t>
          </a:r>
          <a:r>
            <a:rPr lang="es-ES" sz="1300" i="1" kern="1200" dirty="0" smtClean="0"/>
            <a:t>(</a:t>
          </a:r>
          <a:r>
            <a:rPr lang="es-ES" sz="1300" i="1" kern="1200" dirty="0" err="1" smtClean="0"/>
            <a:t>Candida</a:t>
          </a:r>
          <a:r>
            <a:rPr lang="es-ES" sz="1300" i="1" kern="1200" dirty="0" smtClean="0"/>
            <a:t> </a:t>
          </a:r>
          <a:r>
            <a:rPr lang="es-ES" sz="1300" i="1" kern="1200" dirty="0" err="1" smtClean="0"/>
            <a:t>albicans</a:t>
          </a:r>
          <a:r>
            <a:rPr lang="es-ES" sz="1300" i="1" kern="1200" dirty="0" smtClean="0"/>
            <a:t>)</a:t>
          </a:r>
          <a:endParaRPr lang="es-ES" sz="1300" i="1" kern="1200" dirty="0"/>
        </a:p>
      </dsp:txBody>
      <dsp:txXfrm>
        <a:off x="4529199" y="3042300"/>
        <a:ext cx="3930135" cy="1228167"/>
      </dsp:txXfrm>
    </dsp:sp>
    <dsp:sp modelId="{1460577D-1A41-904A-A8D6-7B7EDFA81DD5}">
      <dsp:nvSpPr>
        <dsp:cNvPr id="0" name=""/>
        <dsp:cNvSpPr/>
      </dsp:nvSpPr>
      <dsp:spPr>
        <a:xfrm>
          <a:off x="4365443" y="2864898"/>
          <a:ext cx="859717" cy="128957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0D48D-CE08-4895-95A5-661CD917832E}">
      <dsp:nvSpPr>
        <dsp:cNvPr id="0" name=""/>
        <dsp:cNvSpPr/>
      </dsp:nvSpPr>
      <dsp:spPr>
        <a:xfrm>
          <a:off x="3651152" y="1219"/>
          <a:ext cx="3609763" cy="1632638"/>
        </a:xfrm>
        <a:prstGeom prst="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 reproducen asexualmente por conidios.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Las esporas se forman en el extremo de las hifas.</a:t>
          </a:r>
          <a:endParaRPr lang="es-MX" sz="2000" kern="1200" dirty="0"/>
        </a:p>
      </dsp:txBody>
      <dsp:txXfrm>
        <a:off x="3651152" y="1219"/>
        <a:ext cx="3609763" cy="1632638"/>
      </dsp:txXfrm>
    </dsp:sp>
    <dsp:sp modelId="{9717C5CA-5831-4DB1-A597-6EDEA91D63C0}">
      <dsp:nvSpPr>
        <dsp:cNvPr id="0" name=""/>
        <dsp:cNvSpPr/>
      </dsp:nvSpPr>
      <dsp:spPr>
        <a:xfrm>
          <a:off x="1873209" y="1219"/>
          <a:ext cx="1616311" cy="16326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9AFB52-8557-48C3-8B12-4DBFD207FFD0}">
      <dsp:nvSpPr>
        <dsp:cNvPr id="0" name=""/>
        <dsp:cNvSpPr/>
      </dsp:nvSpPr>
      <dsp:spPr>
        <a:xfrm>
          <a:off x="1873209" y="1903242"/>
          <a:ext cx="3609763" cy="1632638"/>
        </a:xfrm>
        <a:prstGeom prst="rect">
          <a:avLst/>
        </a:prstGeom>
        <a:solidFill>
          <a:schemeClr val="accent6">
            <a:shade val="50000"/>
            <a:hueOff val="245616"/>
            <a:satOff val="-10737"/>
            <a:lumOff val="29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Tiene lugar en el interior de estructuras específicas como picnidios y </a:t>
          </a:r>
          <a:r>
            <a:rPr lang="es-MX" sz="2000" kern="1200" dirty="0" err="1" smtClean="0"/>
            <a:t>acérvulos</a:t>
          </a:r>
          <a:r>
            <a:rPr lang="es-MX" sz="2000" kern="1200" dirty="0" smtClean="0"/>
            <a:t>  o en el extremo de hifas especializadas, conidióforos, </a:t>
          </a:r>
          <a:r>
            <a:rPr lang="es-MX" sz="2000" kern="1200" dirty="0" err="1" smtClean="0"/>
            <a:t>fiálidas</a:t>
          </a:r>
          <a:r>
            <a:rPr lang="es-MX" sz="2000" kern="1200" dirty="0" smtClean="0"/>
            <a:t>, etc.</a:t>
          </a:r>
          <a:endParaRPr lang="es-MX" sz="2000" kern="1200" dirty="0"/>
        </a:p>
      </dsp:txBody>
      <dsp:txXfrm>
        <a:off x="1873209" y="1903242"/>
        <a:ext cx="3609763" cy="1632638"/>
      </dsp:txXfrm>
    </dsp:sp>
    <dsp:sp modelId="{888D5276-9CDC-4069-BF98-3814CF0599BB}">
      <dsp:nvSpPr>
        <dsp:cNvPr id="0" name=""/>
        <dsp:cNvSpPr/>
      </dsp:nvSpPr>
      <dsp:spPr>
        <a:xfrm>
          <a:off x="5644603" y="1903242"/>
          <a:ext cx="1616311" cy="163263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28A91-4AA0-44EF-A4D1-1C99FA85CCF4}">
      <dsp:nvSpPr>
        <dsp:cNvPr id="0" name=""/>
        <dsp:cNvSpPr/>
      </dsp:nvSpPr>
      <dsp:spPr>
        <a:xfrm>
          <a:off x="3651152" y="3805266"/>
          <a:ext cx="3609763" cy="1632638"/>
        </a:xfrm>
        <a:prstGeom prst="rect">
          <a:avLst/>
        </a:prstGeom>
        <a:solidFill>
          <a:schemeClr val="accent6">
            <a:shade val="50000"/>
            <a:hueOff val="245616"/>
            <a:satOff val="-10737"/>
            <a:lumOff val="29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Esporas asexuales (conidiosporas) producidas en una estructura llamada conidióforo</a:t>
          </a:r>
          <a:endParaRPr lang="es-MX" sz="2000" kern="1200" dirty="0"/>
        </a:p>
      </dsp:txBody>
      <dsp:txXfrm>
        <a:off x="3651152" y="3805266"/>
        <a:ext cx="3609763" cy="1632638"/>
      </dsp:txXfrm>
    </dsp:sp>
    <dsp:sp modelId="{783CBE10-B78C-4078-B51D-F946D3018A81}">
      <dsp:nvSpPr>
        <dsp:cNvPr id="0" name=""/>
        <dsp:cNvSpPr/>
      </dsp:nvSpPr>
      <dsp:spPr>
        <a:xfrm>
          <a:off x="1873209" y="3805266"/>
          <a:ext cx="1616311" cy="16326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1124E-1517-4CAF-B9C4-FE130C397335}">
      <dsp:nvSpPr>
        <dsp:cNvPr id="0" name=""/>
        <dsp:cNvSpPr/>
      </dsp:nvSpPr>
      <dsp:spPr>
        <a:xfrm>
          <a:off x="1787878" y="0"/>
          <a:ext cx="5555756" cy="5555756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36DF8D1-827A-4912-8251-929BD05BEDD9}">
      <dsp:nvSpPr>
        <dsp:cNvPr id="0" name=""/>
        <dsp:cNvSpPr/>
      </dsp:nvSpPr>
      <dsp:spPr>
        <a:xfrm>
          <a:off x="2315675" y="527796"/>
          <a:ext cx="2166744" cy="216674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Inexistencia de la fase sexual </a:t>
          </a:r>
          <a:endParaRPr lang="es-MX" sz="2100" b="1" kern="1200" dirty="0">
            <a:solidFill>
              <a:schemeClr val="tx1"/>
            </a:solidFill>
          </a:endParaRPr>
        </a:p>
      </dsp:txBody>
      <dsp:txXfrm>
        <a:off x="2421447" y="633568"/>
        <a:ext cx="1955200" cy="1955200"/>
      </dsp:txXfrm>
    </dsp:sp>
    <dsp:sp modelId="{E1526474-E33E-4204-B2AF-92DBA525FC02}">
      <dsp:nvSpPr>
        <dsp:cNvPr id="0" name=""/>
        <dsp:cNvSpPr/>
      </dsp:nvSpPr>
      <dsp:spPr>
        <a:xfrm>
          <a:off x="4649092" y="527796"/>
          <a:ext cx="2166744" cy="2166744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smtClean="0">
              <a:solidFill>
                <a:schemeClr val="tx1"/>
              </a:solidFill>
            </a:rPr>
            <a:t>Representan las fases asexuales de Ascomycota y Basidiomycota</a:t>
          </a:r>
          <a:endParaRPr lang="es-MX" sz="2100" b="1" kern="1200">
            <a:solidFill>
              <a:schemeClr val="tx1"/>
            </a:solidFill>
          </a:endParaRPr>
        </a:p>
      </dsp:txBody>
      <dsp:txXfrm>
        <a:off x="4754864" y="633568"/>
        <a:ext cx="1955200" cy="1955200"/>
      </dsp:txXfrm>
    </dsp:sp>
    <dsp:sp modelId="{558962BE-5240-42AC-8976-82A59640AE09}">
      <dsp:nvSpPr>
        <dsp:cNvPr id="0" name=""/>
        <dsp:cNvSpPr/>
      </dsp:nvSpPr>
      <dsp:spPr>
        <a:xfrm>
          <a:off x="2315675" y="2861214"/>
          <a:ext cx="2166744" cy="2166744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Formación de Grupos: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Clase-forma 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Género-forma</a:t>
          </a:r>
          <a:endParaRPr lang="es-MX" sz="2100" b="1" kern="1200" dirty="0">
            <a:solidFill>
              <a:schemeClr val="tx1"/>
            </a:solidFill>
          </a:endParaRPr>
        </a:p>
      </dsp:txBody>
      <dsp:txXfrm>
        <a:off x="2421447" y="2966986"/>
        <a:ext cx="1955200" cy="1955200"/>
      </dsp:txXfrm>
    </dsp:sp>
    <dsp:sp modelId="{F0EC8511-A64D-468E-BF39-FBCF40B33C38}">
      <dsp:nvSpPr>
        <dsp:cNvPr id="0" name=""/>
        <dsp:cNvSpPr/>
      </dsp:nvSpPr>
      <dsp:spPr>
        <a:xfrm>
          <a:off x="4649092" y="2861214"/>
          <a:ext cx="2166744" cy="2166744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Se agrupan hongos con similitudes en sus características asexuales </a:t>
          </a:r>
          <a:endParaRPr lang="es-MX" sz="2100" b="1" kern="1200" dirty="0">
            <a:solidFill>
              <a:schemeClr val="tx1"/>
            </a:solidFill>
          </a:endParaRPr>
        </a:p>
      </dsp:txBody>
      <dsp:txXfrm>
        <a:off x="4754864" y="2966986"/>
        <a:ext cx="1955200" cy="19552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9DF87-0212-46B5-AF24-A102EB69C70A}">
      <dsp:nvSpPr>
        <dsp:cNvPr id="0" name=""/>
        <dsp:cNvSpPr/>
      </dsp:nvSpPr>
      <dsp:spPr>
        <a:xfrm>
          <a:off x="945168" y="453971"/>
          <a:ext cx="2541607" cy="215348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A3CC24-1702-41AF-8047-57FBEAE5F7A5}">
      <dsp:nvSpPr>
        <dsp:cNvPr id="0" name=""/>
        <dsp:cNvSpPr/>
      </dsp:nvSpPr>
      <dsp:spPr>
        <a:xfrm>
          <a:off x="3148327" y="755326"/>
          <a:ext cx="1205192" cy="1254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Tienen el soma formado por células </a:t>
          </a:r>
          <a:r>
            <a:rPr lang="es-MX" sz="1000" kern="1200" dirty="0" err="1" smtClean="0"/>
            <a:t>levaduriformes</a:t>
          </a:r>
          <a:r>
            <a:rPr lang="es-MX" sz="1000" kern="1200" dirty="0" smtClean="0"/>
            <a:t>, con o sin </a:t>
          </a:r>
          <a:r>
            <a:rPr lang="es-MX" sz="1000" kern="1200" dirty="0" err="1" smtClean="0"/>
            <a:t>pseudomicelio</a:t>
          </a:r>
          <a:r>
            <a:rPr lang="es-MX" sz="1000" kern="1200" dirty="0" smtClean="0"/>
            <a:t>, si tienen un micelio verdadero nunca está bien desarrollado.</a:t>
          </a:r>
          <a:endParaRPr lang="es-MX" sz="1000" kern="1200" dirty="0"/>
        </a:p>
      </dsp:txBody>
      <dsp:txXfrm>
        <a:off x="3183626" y="790625"/>
        <a:ext cx="1134594" cy="1183770"/>
      </dsp:txXfrm>
    </dsp:sp>
    <dsp:sp modelId="{98ACE50B-30AA-4B45-8A4E-2D152063C905}">
      <dsp:nvSpPr>
        <dsp:cNvPr id="0" name=""/>
        <dsp:cNvSpPr/>
      </dsp:nvSpPr>
      <dsp:spPr>
        <a:xfrm>
          <a:off x="945168" y="43347"/>
          <a:ext cx="2541607" cy="3708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Blastomycetes</a:t>
          </a:r>
          <a:endParaRPr lang="es-MX" sz="1700" kern="1200" dirty="0"/>
        </a:p>
      </dsp:txBody>
      <dsp:txXfrm>
        <a:off x="945168" y="43347"/>
        <a:ext cx="2541607" cy="370822"/>
      </dsp:txXfrm>
    </dsp:sp>
    <dsp:sp modelId="{BF608235-61BD-4C70-89BA-A6A5062F8BB5}">
      <dsp:nvSpPr>
        <dsp:cNvPr id="0" name=""/>
        <dsp:cNvSpPr/>
      </dsp:nvSpPr>
      <dsp:spPr>
        <a:xfrm>
          <a:off x="4777992" y="453971"/>
          <a:ext cx="2541607" cy="215348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E9305-90DE-454C-BAA9-12AA7081620B}">
      <dsp:nvSpPr>
        <dsp:cNvPr id="0" name=""/>
        <dsp:cNvSpPr/>
      </dsp:nvSpPr>
      <dsp:spPr>
        <a:xfrm>
          <a:off x="6981151" y="755326"/>
          <a:ext cx="1205192" cy="1254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Hongos con micelio </a:t>
          </a:r>
          <a:r>
            <a:rPr lang="es-MX" sz="1000" kern="1200" dirty="0" err="1" smtClean="0"/>
            <a:t>septado</a:t>
          </a:r>
          <a:r>
            <a:rPr lang="es-MX" sz="1000" kern="1200" dirty="0" smtClean="0"/>
            <a:t> bien desarrollado y que se reproducen mediante conidios que se forman en picnidios o </a:t>
          </a:r>
          <a:r>
            <a:rPr lang="es-MX" sz="1000" kern="1200" dirty="0" err="1" smtClean="0"/>
            <a:t>acérvulos</a:t>
          </a:r>
          <a:r>
            <a:rPr lang="es-MX" sz="1000" kern="1200" dirty="0" smtClean="0"/>
            <a:t>.</a:t>
          </a:r>
          <a:endParaRPr lang="es-MX" sz="1000" kern="1200" dirty="0"/>
        </a:p>
      </dsp:txBody>
      <dsp:txXfrm>
        <a:off x="7016450" y="790625"/>
        <a:ext cx="1134594" cy="1183770"/>
      </dsp:txXfrm>
    </dsp:sp>
    <dsp:sp modelId="{C0E8709F-F494-4F9F-81D4-4CD8191BBA9A}">
      <dsp:nvSpPr>
        <dsp:cNvPr id="0" name=""/>
        <dsp:cNvSpPr/>
      </dsp:nvSpPr>
      <dsp:spPr>
        <a:xfrm>
          <a:off x="4777992" y="43347"/>
          <a:ext cx="2541607" cy="3708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Coelomycetes</a:t>
          </a:r>
          <a:endParaRPr lang="es-MX" sz="1700" kern="1200" dirty="0"/>
        </a:p>
      </dsp:txBody>
      <dsp:txXfrm>
        <a:off x="4777992" y="43347"/>
        <a:ext cx="2541607" cy="370822"/>
      </dsp:txXfrm>
    </dsp:sp>
    <dsp:sp modelId="{7D44CB7A-F456-47C0-9011-0695CEAB6476}">
      <dsp:nvSpPr>
        <dsp:cNvPr id="0" name=""/>
        <dsp:cNvSpPr/>
      </dsp:nvSpPr>
      <dsp:spPr>
        <a:xfrm>
          <a:off x="2861580" y="3358919"/>
          <a:ext cx="2541607" cy="215348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9B40F1-A488-4A75-8FF4-E276AB9EDE85}">
      <dsp:nvSpPr>
        <dsp:cNvPr id="0" name=""/>
        <dsp:cNvSpPr/>
      </dsp:nvSpPr>
      <dsp:spPr>
        <a:xfrm>
          <a:off x="5064739" y="3660274"/>
          <a:ext cx="1205192" cy="1254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Hongos con micelio </a:t>
          </a:r>
          <a:r>
            <a:rPr lang="es-MX" sz="1000" kern="1200" dirty="0" err="1" smtClean="0"/>
            <a:t>septado</a:t>
          </a:r>
          <a:r>
            <a:rPr lang="es-MX" sz="1000" kern="1200" dirty="0" smtClean="0"/>
            <a:t>, bien desarrollado y cuyos conidios nunca se forman en </a:t>
          </a:r>
          <a:r>
            <a:rPr lang="es-MX" sz="1000" kern="1200" dirty="0" err="1" smtClean="0"/>
            <a:t>acérvulos</a:t>
          </a:r>
          <a:r>
            <a:rPr lang="es-MX" sz="1000" kern="1200" dirty="0" smtClean="0"/>
            <a:t> o picnidios </a:t>
          </a:r>
          <a:endParaRPr lang="es-MX" sz="1000" kern="1200" dirty="0"/>
        </a:p>
      </dsp:txBody>
      <dsp:txXfrm>
        <a:off x="5100038" y="3695573"/>
        <a:ext cx="1134594" cy="1183770"/>
      </dsp:txXfrm>
    </dsp:sp>
    <dsp:sp modelId="{2E184F42-0ECD-47FA-84D8-5237511A5CA9}">
      <dsp:nvSpPr>
        <dsp:cNvPr id="0" name=""/>
        <dsp:cNvSpPr/>
      </dsp:nvSpPr>
      <dsp:spPr>
        <a:xfrm>
          <a:off x="2861580" y="2948295"/>
          <a:ext cx="2541607" cy="3708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Hyphomycetes</a:t>
          </a:r>
          <a:endParaRPr lang="es-MX" sz="1700" kern="1200" dirty="0"/>
        </a:p>
      </dsp:txBody>
      <dsp:txXfrm>
        <a:off x="2861580" y="2948295"/>
        <a:ext cx="2541607" cy="3708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7289C-5027-2248-8E6B-2A07C65D4F15}">
      <dsp:nvSpPr>
        <dsp:cNvPr id="0" name=""/>
        <dsp:cNvSpPr/>
      </dsp:nvSpPr>
      <dsp:spPr>
        <a:xfrm>
          <a:off x="1476188" y="123"/>
          <a:ext cx="1439912" cy="11519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EAB0DE-1EAC-2943-A14B-B3A109C4B29C}">
      <dsp:nvSpPr>
        <dsp:cNvPr id="0" name=""/>
        <dsp:cNvSpPr/>
      </dsp:nvSpPr>
      <dsp:spPr>
        <a:xfrm>
          <a:off x="1605781" y="1036860"/>
          <a:ext cx="1281521" cy="4031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i="1" kern="1200" smtClean="0"/>
            <a:t>Bullera</a:t>
          </a:r>
          <a:endParaRPr lang="sv-SE" sz="1400" kern="1200"/>
        </a:p>
      </dsp:txBody>
      <dsp:txXfrm>
        <a:off x="1605781" y="1036860"/>
        <a:ext cx="1281521" cy="403175"/>
      </dsp:txXfrm>
    </dsp:sp>
    <dsp:sp modelId="{8C51787F-764B-144F-BA6E-EF9291923649}">
      <dsp:nvSpPr>
        <dsp:cNvPr id="0" name=""/>
        <dsp:cNvSpPr/>
      </dsp:nvSpPr>
      <dsp:spPr>
        <a:xfrm>
          <a:off x="3060092" y="123"/>
          <a:ext cx="1439912" cy="115192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71FFEF7-ED2E-CB4F-9BEE-75CDB5EEC394}">
      <dsp:nvSpPr>
        <dsp:cNvPr id="0" name=""/>
        <dsp:cNvSpPr/>
      </dsp:nvSpPr>
      <dsp:spPr>
        <a:xfrm>
          <a:off x="3189684" y="1036860"/>
          <a:ext cx="1281521" cy="4031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i="1" kern="1200" dirty="0" smtClean="0"/>
            <a:t>Sporobolomyces </a:t>
          </a:r>
          <a:endParaRPr lang="sk-SK" sz="1400" kern="1200" dirty="0"/>
        </a:p>
      </dsp:txBody>
      <dsp:txXfrm>
        <a:off x="3189684" y="1036860"/>
        <a:ext cx="1281521" cy="403175"/>
      </dsp:txXfrm>
    </dsp:sp>
    <dsp:sp modelId="{90EF8954-FDD4-224E-85B5-272A06D35AA7}">
      <dsp:nvSpPr>
        <dsp:cNvPr id="0" name=""/>
        <dsp:cNvSpPr/>
      </dsp:nvSpPr>
      <dsp:spPr>
        <a:xfrm>
          <a:off x="4643995" y="123"/>
          <a:ext cx="1439912" cy="115192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9F6FC8-F0F6-EF41-A093-323617A53BBC}">
      <dsp:nvSpPr>
        <dsp:cNvPr id="0" name=""/>
        <dsp:cNvSpPr/>
      </dsp:nvSpPr>
      <dsp:spPr>
        <a:xfrm>
          <a:off x="4773587" y="1036860"/>
          <a:ext cx="1281521" cy="4031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i="1" kern="1200" dirty="0" err="1" smtClean="0"/>
            <a:t>Itersonilia</a:t>
          </a:r>
          <a:r>
            <a:rPr lang="it-IT" sz="1400" i="1" kern="1200" dirty="0" smtClean="0"/>
            <a:t> </a:t>
          </a:r>
          <a:endParaRPr lang="it-IT" sz="1400" kern="1200" dirty="0"/>
        </a:p>
      </dsp:txBody>
      <dsp:txXfrm>
        <a:off x="4773587" y="1036860"/>
        <a:ext cx="1281521" cy="403175"/>
      </dsp:txXfrm>
    </dsp:sp>
    <dsp:sp modelId="{8BD39414-5D7C-2146-A236-DE5F93A6E5AF}">
      <dsp:nvSpPr>
        <dsp:cNvPr id="0" name=""/>
        <dsp:cNvSpPr/>
      </dsp:nvSpPr>
      <dsp:spPr>
        <a:xfrm>
          <a:off x="6227898" y="123"/>
          <a:ext cx="1439912" cy="115192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3000" r="-5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7E7AAE4-75D8-EC40-98BE-2B2EC0BF464B}">
      <dsp:nvSpPr>
        <dsp:cNvPr id="0" name=""/>
        <dsp:cNvSpPr/>
      </dsp:nvSpPr>
      <dsp:spPr>
        <a:xfrm>
          <a:off x="6357491" y="1036860"/>
          <a:ext cx="1281521" cy="4031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err="1" smtClean="0"/>
            <a:t>Tilletiopsis</a:t>
          </a:r>
          <a:endParaRPr lang="en-US" sz="1400" kern="1200" dirty="0"/>
        </a:p>
      </dsp:txBody>
      <dsp:txXfrm>
        <a:off x="6357491" y="1036860"/>
        <a:ext cx="1281521" cy="4031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95F6A-2E66-234B-AD34-35E6FEB0A746}">
      <dsp:nvSpPr>
        <dsp:cNvPr id="0" name=""/>
        <dsp:cNvSpPr/>
      </dsp:nvSpPr>
      <dsp:spPr>
        <a:xfrm>
          <a:off x="1634579" y="954"/>
          <a:ext cx="1366242" cy="10929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63A3D4-25A1-3C4B-8145-2748B0A9D59A}">
      <dsp:nvSpPr>
        <dsp:cNvPr id="0" name=""/>
        <dsp:cNvSpPr/>
      </dsp:nvSpPr>
      <dsp:spPr>
        <a:xfrm>
          <a:off x="1757541" y="984649"/>
          <a:ext cx="1215955" cy="382547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i="1" kern="1200" dirty="0" err="1" smtClean="0"/>
            <a:t>Rhodotorula</a:t>
          </a:r>
          <a:r>
            <a:rPr lang="tr-TR" sz="1600" i="1" kern="1200" dirty="0" smtClean="0"/>
            <a:t> </a:t>
          </a:r>
          <a:endParaRPr lang="tr-TR" sz="1600" kern="1200" dirty="0"/>
        </a:p>
      </dsp:txBody>
      <dsp:txXfrm>
        <a:off x="1757541" y="984649"/>
        <a:ext cx="1215955" cy="382547"/>
      </dsp:txXfrm>
    </dsp:sp>
    <dsp:sp modelId="{9D7650A8-02E2-6A4A-8270-D47F2D9BFA60}">
      <dsp:nvSpPr>
        <dsp:cNvPr id="0" name=""/>
        <dsp:cNvSpPr/>
      </dsp:nvSpPr>
      <dsp:spPr>
        <a:xfrm>
          <a:off x="3137445" y="954"/>
          <a:ext cx="1366242" cy="109299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DE2A31-7B07-0543-8150-4C294FCBD7B8}">
      <dsp:nvSpPr>
        <dsp:cNvPr id="0" name=""/>
        <dsp:cNvSpPr/>
      </dsp:nvSpPr>
      <dsp:spPr>
        <a:xfrm>
          <a:off x="3260407" y="984649"/>
          <a:ext cx="1215955" cy="382547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i="1" kern="1200" dirty="0" err="1" smtClean="0"/>
            <a:t>Cryptococcus</a:t>
          </a:r>
          <a:r>
            <a:rPr lang="tr-TR" sz="1600" i="1" kern="1200" dirty="0" smtClean="0"/>
            <a:t> </a:t>
          </a:r>
          <a:endParaRPr lang="tr-TR" sz="1600" kern="1200" dirty="0"/>
        </a:p>
      </dsp:txBody>
      <dsp:txXfrm>
        <a:off x="3260407" y="984649"/>
        <a:ext cx="1215955" cy="382547"/>
      </dsp:txXfrm>
    </dsp:sp>
    <dsp:sp modelId="{8D95AC50-28A5-6A46-9298-450B9C57CE05}">
      <dsp:nvSpPr>
        <dsp:cNvPr id="0" name=""/>
        <dsp:cNvSpPr/>
      </dsp:nvSpPr>
      <dsp:spPr>
        <a:xfrm>
          <a:off x="4640312" y="954"/>
          <a:ext cx="1366242" cy="10929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BE2D10-1EFD-7B49-A5EC-5F8D700DD943}">
      <dsp:nvSpPr>
        <dsp:cNvPr id="0" name=""/>
        <dsp:cNvSpPr/>
      </dsp:nvSpPr>
      <dsp:spPr>
        <a:xfrm>
          <a:off x="4763273" y="984649"/>
          <a:ext cx="1215955" cy="382547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i="1" kern="1200" dirty="0" err="1" smtClean="0"/>
            <a:t>Candida</a:t>
          </a:r>
          <a:endParaRPr lang="tr-TR" sz="1600" kern="1200" dirty="0"/>
        </a:p>
      </dsp:txBody>
      <dsp:txXfrm>
        <a:off x="4763273" y="984649"/>
        <a:ext cx="1215955" cy="382547"/>
      </dsp:txXfrm>
    </dsp:sp>
    <dsp:sp modelId="{56146AF2-708E-D246-9FFA-EBED25A96C92}">
      <dsp:nvSpPr>
        <dsp:cNvPr id="0" name=""/>
        <dsp:cNvSpPr/>
      </dsp:nvSpPr>
      <dsp:spPr>
        <a:xfrm>
          <a:off x="6143178" y="954"/>
          <a:ext cx="1366242" cy="109299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F6E9F4-F999-454C-BCF6-25E10F523F1A}">
      <dsp:nvSpPr>
        <dsp:cNvPr id="0" name=""/>
        <dsp:cNvSpPr/>
      </dsp:nvSpPr>
      <dsp:spPr>
        <a:xfrm>
          <a:off x="6266140" y="984649"/>
          <a:ext cx="1215955" cy="382547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i="1" kern="1200" dirty="0" smtClean="0"/>
            <a:t> </a:t>
          </a:r>
          <a:r>
            <a:rPr lang="tr-TR" sz="1600" i="1" kern="1200" dirty="0" err="1" smtClean="0"/>
            <a:t>Torulopsis</a:t>
          </a:r>
          <a:endParaRPr lang="tr-TR" sz="1600" kern="1200" dirty="0"/>
        </a:p>
      </dsp:txBody>
      <dsp:txXfrm>
        <a:off x="6266140" y="984649"/>
        <a:ext cx="1215955" cy="3825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CC74C-2144-FF4F-8085-7A7DE6666494}">
      <dsp:nvSpPr>
        <dsp:cNvPr id="0" name=""/>
        <dsp:cNvSpPr/>
      </dsp:nvSpPr>
      <dsp:spPr>
        <a:xfrm>
          <a:off x="1483734" y="0"/>
          <a:ext cx="2482778" cy="18347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A4E667-5B25-3646-929D-00C5F63A5523}">
      <dsp:nvSpPr>
        <dsp:cNvPr id="0" name=""/>
        <dsp:cNvSpPr/>
      </dsp:nvSpPr>
      <dsp:spPr>
        <a:xfrm>
          <a:off x="1985572" y="1502086"/>
          <a:ext cx="2139415" cy="5141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800" i="1" kern="1200" dirty="0" err="1" smtClean="0"/>
            <a:t>Phomopsis</a:t>
          </a:r>
          <a:endParaRPr lang="en-US" sz="2800" kern="1200" dirty="0"/>
        </a:p>
      </dsp:txBody>
      <dsp:txXfrm>
        <a:off x="1985572" y="1502086"/>
        <a:ext cx="2139415" cy="514137"/>
      </dsp:txXfrm>
    </dsp:sp>
    <dsp:sp modelId="{08A7EC31-8A76-6643-B65B-6DCC7486CC44}">
      <dsp:nvSpPr>
        <dsp:cNvPr id="0" name=""/>
        <dsp:cNvSpPr/>
      </dsp:nvSpPr>
      <dsp:spPr>
        <a:xfrm>
          <a:off x="5041651" y="0"/>
          <a:ext cx="2482778" cy="183476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55A445-1821-4B4A-B10E-522DF8F3724D}">
      <dsp:nvSpPr>
        <dsp:cNvPr id="0" name=""/>
        <dsp:cNvSpPr/>
      </dsp:nvSpPr>
      <dsp:spPr>
        <a:xfrm>
          <a:off x="5543489" y="1502086"/>
          <a:ext cx="2139415" cy="5141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800" i="1" kern="1200" dirty="0" err="1" smtClean="0"/>
            <a:t>Septoria</a:t>
          </a:r>
          <a:endParaRPr lang="en-US" sz="2800" kern="1200" dirty="0"/>
        </a:p>
      </dsp:txBody>
      <dsp:txXfrm>
        <a:off x="5543489" y="1502086"/>
        <a:ext cx="2139415" cy="51413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51EDC-A1BE-D845-94CF-A4A8AF1A5E7E}">
      <dsp:nvSpPr>
        <dsp:cNvPr id="0" name=""/>
        <dsp:cNvSpPr/>
      </dsp:nvSpPr>
      <dsp:spPr>
        <a:xfrm>
          <a:off x="3475880" y="457"/>
          <a:ext cx="2192238" cy="17537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C347C90-D6F0-5D47-9C48-18199F8379A0}">
      <dsp:nvSpPr>
        <dsp:cNvPr id="0" name=""/>
        <dsp:cNvSpPr/>
      </dsp:nvSpPr>
      <dsp:spPr>
        <a:xfrm>
          <a:off x="3673182" y="1578869"/>
          <a:ext cx="1951092" cy="613826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i="1" kern="1200" dirty="0" smtClean="0"/>
            <a:t>Colletotrichum</a:t>
          </a:r>
          <a:endParaRPr lang="sk-SK" sz="2300" kern="1200" dirty="0"/>
        </a:p>
      </dsp:txBody>
      <dsp:txXfrm>
        <a:off x="3673182" y="1578869"/>
        <a:ext cx="1951092" cy="61382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10F9A-3775-D347-999A-E89C4EF5611B}">
      <dsp:nvSpPr>
        <dsp:cNvPr id="0" name=""/>
        <dsp:cNvSpPr/>
      </dsp:nvSpPr>
      <dsp:spPr>
        <a:xfrm>
          <a:off x="119533" y="0"/>
          <a:ext cx="2482778" cy="18347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4DD79D-33AC-A74F-AFA5-4D46EFC94BB8}">
      <dsp:nvSpPr>
        <dsp:cNvPr id="0" name=""/>
        <dsp:cNvSpPr/>
      </dsp:nvSpPr>
      <dsp:spPr>
        <a:xfrm>
          <a:off x="621371" y="1502086"/>
          <a:ext cx="2139415" cy="5141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fr-FR" sz="2800" i="1" kern="1200" dirty="0" err="1" smtClean="0"/>
            <a:t>Rhizoctonia</a:t>
          </a:r>
          <a:endParaRPr lang="fr-FR" sz="2800" kern="1200" dirty="0"/>
        </a:p>
      </dsp:txBody>
      <dsp:txXfrm>
        <a:off x="621371" y="1502086"/>
        <a:ext cx="2139415" cy="514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936456-1D4E-42CB-9F62-46A804B02A4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808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1B717E-5FC4-4DAC-ACF1-DA88E4210F9D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05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s-ES_tradnl" baseline="0" dirty="0" smtClean="0">
              <a:latin typeface="Calibri" charset="0"/>
              <a:cs typeface="MS PGothic" charset="0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latin typeface="Calibri" charset="0"/>
                <a:cs typeface="MS PGothic" charset="0"/>
              </a:rPr>
              <a:t>Se presenta la información más relevante de la unidad de competencia número </a:t>
            </a:r>
            <a:r>
              <a:rPr lang="es-MX" dirty="0" smtClean="0">
                <a:latin typeface="Calibri" charset="0"/>
                <a:cs typeface="MS PGothic" charset="0"/>
              </a:rPr>
              <a:t>seis, </a:t>
            </a:r>
            <a:r>
              <a:rPr lang="es-MX" dirty="0" smtClean="0">
                <a:latin typeface="Calibri" charset="0"/>
                <a:cs typeface="MS PGothic" charset="0"/>
              </a:rPr>
              <a:t>de la unidad de aprendizaje de </a:t>
            </a:r>
            <a:r>
              <a:rPr lang="es-ES_tradnl" dirty="0" smtClean="0">
                <a:latin typeface="Calibri" charset="0"/>
                <a:cs typeface="MS PGothic" charset="0"/>
              </a:rPr>
              <a:t>Micolog</a:t>
            </a:r>
            <a:r>
              <a:rPr lang="es-ES_tradnl" dirty="0" smtClean="0">
                <a:latin typeface="Calibri" charset="0"/>
                <a:cs typeface="MS PGothic" charset="0"/>
              </a:rPr>
              <a:t>ía</a:t>
            </a:r>
            <a:r>
              <a:rPr lang="es-MX" dirty="0" smtClean="0">
                <a:latin typeface="Calibri" charset="0"/>
                <a:cs typeface="MS PGothic" charset="0"/>
              </a:rPr>
              <a:t>, </a:t>
            </a:r>
            <a:r>
              <a:rPr lang="es-MX" dirty="0" smtClean="0">
                <a:latin typeface="Calibri" charset="0"/>
              </a:rPr>
              <a:t>correspondiente a la presentación </a:t>
            </a:r>
            <a:r>
              <a:rPr lang="es-MX" dirty="0" smtClean="0">
                <a:latin typeface="Calibri" charset="0"/>
              </a:rPr>
              <a:t>del tema de Fungales</a:t>
            </a:r>
            <a:r>
              <a:rPr lang="es-MX" baseline="0" dirty="0" smtClean="0">
                <a:latin typeface="Calibri" charset="0"/>
              </a:rPr>
              <a:t> mitosp</a:t>
            </a:r>
            <a:r>
              <a:rPr lang="es-MX" baseline="0" dirty="0" smtClean="0">
                <a:latin typeface="Calibri" charset="0"/>
              </a:rPr>
              <a:t>óricos</a:t>
            </a:r>
            <a:endParaRPr lang="es-MX" i="1" dirty="0" smtClean="0">
              <a:latin typeface="Calibri" charset="0"/>
              <a:cs typeface="MS PGothic" charset="0"/>
            </a:endParaRPr>
          </a:p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35584-5555-0149-8296-02E77F991E8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0348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383FBF-2C06-4947-BEB2-754D8417C92B}" type="slidenum">
              <a:rPr lang="es-ES"/>
              <a:pPr/>
              <a:t>11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3741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C394F-B6CA-465A-9981-50F7C7E049A5}" type="slidenum">
              <a:rPr lang="es-ES"/>
              <a:pPr/>
              <a:t>12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1271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5677C-64DE-4777-A9BE-73FF341E6C2D}" type="slidenum">
              <a:rPr lang="es-ES"/>
              <a:pPr/>
              <a:t>19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2636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5677C-64DE-4777-A9BE-73FF341E6C2D}" type="slidenum">
              <a:rPr lang="es-ES"/>
              <a:pPr/>
              <a:t>20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2636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5677C-64DE-4777-A9BE-73FF341E6C2D}" type="slidenum">
              <a:rPr lang="es-ES"/>
              <a:pPr/>
              <a:t>21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26365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3D4F0B-3F6D-489F-95E5-7C149B6C9229}" type="slidenum">
              <a:rPr lang="es-ES"/>
              <a:pPr/>
              <a:t>25</a:t>
            </a:fld>
            <a:endParaRPr lang="es-E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13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FDCD7-F463-48FE-9B7F-1041B09A009A}" type="slidenum">
              <a:rPr lang="es-ES"/>
              <a:pPr/>
              <a:t>26</a:t>
            </a:fld>
            <a:endParaRPr lang="es-E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914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550603-EFA5-417B-9C5A-096CE545F422}" type="slidenum">
              <a:rPr lang="es-ES"/>
              <a:pPr/>
              <a:t>28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5757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  <a:cs typeface="MS PGothic" charset="0"/>
            </a:endParaRPr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1B6ABE2-821D-3E49-9BCC-D79683C3CC17}" type="slidenum">
              <a:rPr lang="es-ES" sz="1200">
                <a:latin typeface="Corbel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 sz="1200">
              <a:latin typeface="Corbel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721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350"/>
            <a:r>
              <a:rPr lang="es-ES" dirty="0">
                <a:latin typeface="Calibri" charset="0"/>
              </a:rPr>
              <a:t>La presentación está constituida </a:t>
            </a:r>
            <a:r>
              <a:rPr lang="es-ES">
                <a:latin typeface="Calibri" charset="0"/>
              </a:rPr>
              <a:t>por </a:t>
            </a:r>
            <a:r>
              <a:rPr lang="es-ES" smtClean="0">
                <a:latin typeface="Calibri" charset="0"/>
              </a:rPr>
              <a:t>30 </a:t>
            </a:r>
            <a:r>
              <a:rPr lang="es-ES" dirty="0">
                <a:latin typeface="Calibri" charset="0"/>
              </a:rPr>
              <a:t>diapositivas,  las cuales contienen información escrita e </a:t>
            </a:r>
            <a:r>
              <a:rPr lang="es-ES" dirty="0" smtClean="0">
                <a:latin typeface="Calibri" charset="0"/>
              </a:rPr>
              <a:t>imágenes</a:t>
            </a:r>
            <a:r>
              <a:rPr lang="es-ES" baseline="0" dirty="0" smtClean="0">
                <a:latin typeface="Calibri" charset="0"/>
              </a:rPr>
              <a:t> sobre las modalidades de titulación. En esta diapositiva se muestra el contenido de la presentación. </a:t>
            </a:r>
            <a:r>
              <a:rPr lang="es-ES" dirty="0" smtClean="0">
                <a:latin typeface="Calibri" charset="0"/>
              </a:rPr>
              <a:t> </a:t>
            </a:r>
            <a:endParaRPr lang="es-ES" dirty="0">
              <a:latin typeface="Calibri" charset="0"/>
            </a:endParaRP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CD8444-60C5-FC49-BA80-6174C506E8F7}" type="slidenum">
              <a:rPr lang="es-MX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 sz="1200"/>
          </a:p>
        </p:txBody>
      </p:sp>
    </p:spTree>
    <p:extLst>
      <p:ext uri="{BB962C8B-B14F-4D97-AF65-F5344CB8AC3E}">
        <p14:creationId xmlns:p14="http://schemas.microsoft.com/office/powerpoint/2010/main" val="489449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350"/>
            <a:r>
              <a:rPr lang="es-ES" dirty="0">
                <a:latin typeface="Calibri" charset="0"/>
              </a:rPr>
              <a:t>La presentación está constituida </a:t>
            </a:r>
            <a:r>
              <a:rPr lang="es-ES">
                <a:latin typeface="Calibri" charset="0"/>
              </a:rPr>
              <a:t>por </a:t>
            </a:r>
            <a:r>
              <a:rPr lang="es-ES" smtClean="0">
                <a:latin typeface="Calibri" charset="0"/>
              </a:rPr>
              <a:t>30 </a:t>
            </a:r>
            <a:r>
              <a:rPr lang="es-ES" dirty="0">
                <a:latin typeface="Calibri" charset="0"/>
              </a:rPr>
              <a:t>diapositivas,  las cuales contienen información escrita e </a:t>
            </a:r>
            <a:r>
              <a:rPr lang="es-ES" dirty="0" smtClean="0">
                <a:latin typeface="Calibri" charset="0"/>
              </a:rPr>
              <a:t>imágenes</a:t>
            </a:r>
            <a:r>
              <a:rPr lang="es-ES" baseline="0" dirty="0" smtClean="0">
                <a:latin typeface="Calibri" charset="0"/>
              </a:rPr>
              <a:t> sobre las modalidades de titulación. En esta diapositiva se muestra el contenido de la presentación. </a:t>
            </a:r>
            <a:r>
              <a:rPr lang="es-ES" dirty="0" smtClean="0">
                <a:latin typeface="Calibri" charset="0"/>
              </a:rPr>
              <a:t> </a:t>
            </a:r>
            <a:endParaRPr lang="es-ES" dirty="0">
              <a:latin typeface="Calibri" charset="0"/>
            </a:endParaRP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CD8444-60C5-FC49-BA80-6174C506E8F7}" type="slidenum">
              <a:rPr lang="es-MX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 sz="1200"/>
          </a:p>
        </p:txBody>
      </p:sp>
    </p:spTree>
    <p:extLst>
      <p:ext uri="{BB962C8B-B14F-4D97-AF65-F5344CB8AC3E}">
        <p14:creationId xmlns:p14="http://schemas.microsoft.com/office/powerpoint/2010/main" val="489449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8C9578-9E99-494F-ABB7-392EC8329A91}" type="slidenum">
              <a:rPr lang="es-ES"/>
              <a:pPr/>
              <a:t>5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434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8C9578-9E99-494F-ABB7-392EC8329A91}" type="slidenum">
              <a:rPr lang="es-ES"/>
              <a:pPr/>
              <a:t>7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7968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B747A1-9FDF-4E47-A4E2-9E2A9CDDF8BF}" type="slidenum">
              <a:rPr lang="es-ES"/>
              <a:pPr/>
              <a:t>8</a:t>
            </a:fld>
            <a:endParaRPr lang="es-E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1882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383FBF-2C06-4947-BEB2-754D8417C92B}" type="slidenum">
              <a:rPr lang="es-ES"/>
              <a:pPr/>
              <a:t>9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7890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383FBF-2C06-4947-BEB2-754D8417C92B}" type="slidenum">
              <a:rPr lang="es-ES"/>
              <a:pPr/>
              <a:t>10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90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DE74-D31F-478A-A8E5-542F9D66A13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7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EC9B-86C6-49AE-9F85-A3ACFE0A420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81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6795-81C9-4E66-A3CC-3039D92F401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7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E6874-5716-4CCB-A1F6-CA11E35AA50E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26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4F9C-E1C9-4D52-A6A8-432E462C8CD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599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54B5-7E52-4C57-B159-05FD3DFA9EBF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668-AC19-4961-8EED-1D79F3C5988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88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7F8F-0C0C-4B2A-8E46-9B817220CE2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35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/>
          <p:cNvCxnSpPr/>
          <p:nvPr userDrawn="1"/>
        </p:nvCxnSpPr>
        <p:spPr>
          <a:xfrm>
            <a:off x="-19082" y="1268760"/>
            <a:ext cx="9163082" cy="0"/>
          </a:xfrm>
          <a:prstGeom prst="line">
            <a:avLst/>
          </a:prstGeom>
          <a:ln w="38100">
            <a:solidFill>
              <a:srgbClr val="4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082" y="6462373"/>
            <a:ext cx="9163082" cy="518205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86600" y="6503308"/>
            <a:ext cx="2057400" cy="365125"/>
          </a:xfrm>
        </p:spPr>
        <p:txBody>
          <a:bodyPr/>
          <a:lstStyle/>
          <a:p>
            <a:fld id="{EA75D08C-3FEE-45EF-862C-7B03C8AC13D6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56665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12AD-9903-4B7F-A697-FAA31FA43D27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67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BA426-25D8-4E2B-950D-2DA599D2745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8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47F8F-0C0C-4B2A-8E46-9B817220CE2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8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Relationship Id="rId11" Type="http://schemas.microsoft.com/office/2007/relationships/diagramDrawing" Target="../diagrams/drawing6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diagramData" Target="../diagrams/data8.xml"/><Relationship Id="rId8" Type="http://schemas.openxmlformats.org/officeDocument/2006/relationships/diagramLayout" Target="../diagrams/layout8.xml"/><Relationship Id="rId9" Type="http://schemas.openxmlformats.org/officeDocument/2006/relationships/diagramQuickStyle" Target="../diagrams/quickStyle8.xml"/><Relationship Id="rId10" Type="http://schemas.openxmlformats.org/officeDocument/2006/relationships/diagramColors" Target="../diagrams/colors8.xml"/><Relationship Id="rId11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diagramData" Target="../diagrams/data10.xml"/><Relationship Id="rId8" Type="http://schemas.openxmlformats.org/officeDocument/2006/relationships/diagramLayout" Target="../diagrams/layout10.xml"/><Relationship Id="rId9" Type="http://schemas.openxmlformats.org/officeDocument/2006/relationships/diagramQuickStyle" Target="../diagrams/quickStyle10.xml"/><Relationship Id="rId10" Type="http://schemas.openxmlformats.org/officeDocument/2006/relationships/diagramColors" Target="../diagrams/colors10.xml"/><Relationship Id="rId11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jpeg"/><Relationship Id="rId5" Type="http://schemas.openxmlformats.org/officeDocument/2006/relationships/hyperlink" Target="http://aggie-horticulture.tamu.edu/cucurbit/fruit/20.1a.html" TargetMode="External"/><Relationship Id="rId6" Type="http://schemas.openxmlformats.org/officeDocument/2006/relationships/image" Target="../media/image76.jpeg"/><Relationship Id="rId7" Type="http://schemas.openxmlformats.org/officeDocument/2006/relationships/image" Target="../media/image77.jpeg"/><Relationship Id="rId8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0" y="6467327"/>
            <a:ext cx="9144000" cy="390674"/>
          </a:xfrm>
          <a:prstGeom prst="rect">
            <a:avLst/>
          </a:prstGeom>
          <a:solidFill>
            <a:srgbClr val="555E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ángulo 23"/>
          <p:cNvSpPr/>
          <p:nvPr/>
        </p:nvSpPr>
        <p:spPr>
          <a:xfrm>
            <a:off x="215008" y="2780928"/>
            <a:ext cx="8749480" cy="2304256"/>
          </a:xfrm>
          <a:prstGeom prst="rect">
            <a:avLst/>
          </a:prstGeom>
          <a:solidFill>
            <a:srgbClr val="5F6A33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1026" name="Agrupar 18"/>
          <p:cNvGrpSpPr>
            <a:grpSpLocks/>
          </p:cNvGrpSpPr>
          <p:nvPr/>
        </p:nvGrpSpPr>
        <p:grpSpPr bwMode="auto">
          <a:xfrm>
            <a:off x="0" y="44624"/>
            <a:ext cx="9144000" cy="2052637"/>
            <a:chOff x="0" y="1048100"/>
            <a:chExt cx="9144001" cy="2052376"/>
          </a:xfrm>
        </p:grpSpPr>
        <p:sp>
          <p:nvSpPr>
            <p:cNvPr id="6" name="Arco de bloque 5"/>
            <p:cNvSpPr/>
            <p:nvPr/>
          </p:nvSpPr>
          <p:spPr>
            <a:xfrm rot="10800000">
              <a:off x="0" y="1048100"/>
              <a:ext cx="9144001" cy="1406346"/>
            </a:xfrm>
            <a:prstGeom prst="blockArc">
              <a:avLst/>
            </a:prstGeom>
            <a:solidFill>
              <a:srgbClr val="555E2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0" y="2116351"/>
              <a:ext cx="9144001" cy="317460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n>
                  <a:solidFill>
                    <a:srgbClr val="FFFFFF"/>
                  </a:solidFill>
                </a:ln>
                <a:solidFill>
                  <a:srgbClr val="008000"/>
                </a:solidFill>
              </a:endParaRPr>
            </a:p>
          </p:txBody>
        </p:sp>
        <p:sp>
          <p:nvSpPr>
            <p:cNvPr id="11" name="Triángulo rectángulo 10"/>
            <p:cNvSpPr/>
            <p:nvPr/>
          </p:nvSpPr>
          <p:spPr>
            <a:xfrm>
              <a:off x="0" y="1773495"/>
              <a:ext cx="785813" cy="363492"/>
            </a:xfrm>
            <a:prstGeom prst="rtTriangle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4" name="Triángulo isósceles 13"/>
            <p:cNvSpPr/>
            <p:nvPr/>
          </p:nvSpPr>
          <p:spPr>
            <a:xfrm rot="16200000" flipH="1">
              <a:off x="8384421" y="1632962"/>
              <a:ext cx="619046" cy="900112"/>
            </a:xfrm>
            <a:prstGeom prst="triangle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7427" y="1684426"/>
              <a:ext cx="1608138" cy="1416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28" name="CuadroTexto 20"/>
          <p:cNvSpPr txBox="1">
            <a:spLocks noChangeArrowheads="1"/>
          </p:cNvSpPr>
          <p:nvPr/>
        </p:nvSpPr>
        <p:spPr bwMode="auto">
          <a:xfrm>
            <a:off x="0" y="173038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s-ES" sz="2800" b="1">
                <a:solidFill>
                  <a:srgbClr val="555E2D"/>
                </a:solidFill>
                <a:cs typeface="Calibri" charset="0"/>
              </a:rPr>
              <a:t>Universidad Autónoma del Estado de México</a:t>
            </a:r>
          </a:p>
        </p:txBody>
      </p:sp>
      <p:sp>
        <p:nvSpPr>
          <p:cNvPr id="1029" name="Rectángulo 21"/>
          <p:cNvSpPr>
            <a:spLocks noChangeArrowheads="1"/>
          </p:cNvSpPr>
          <p:nvPr/>
        </p:nvSpPr>
        <p:spPr bwMode="auto">
          <a:xfrm>
            <a:off x="0" y="1722438"/>
            <a:ext cx="9144000" cy="47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" sz="2000" b="1" dirty="0">
              <a:latin typeface="Tahoma" charset="0"/>
              <a:cs typeface="Tahoma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es-ES" sz="2200" b="1" dirty="0" smtClean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Responsable 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de la elaboración: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Dra. Cristina </a:t>
            </a:r>
            <a:r>
              <a:rPr lang="es-ES" sz="2200" b="1" dirty="0" err="1">
                <a:solidFill>
                  <a:srgbClr val="555E2D"/>
                </a:solidFill>
                <a:cs typeface="Calibri" charset="0"/>
              </a:rPr>
              <a:t>Burrola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 Aguilar </a:t>
            </a:r>
          </a:p>
          <a:p>
            <a:pPr algn="ctr">
              <a:lnSpc>
                <a:spcPct val="80000"/>
              </a:lnSpc>
            </a:pP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Octubre 2016</a:t>
            </a:r>
            <a:endParaRPr lang="es-ES" sz="2200" dirty="0"/>
          </a:p>
        </p:txBody>
      </p:sp>
      <p:sp>
        <p:nvSpPr>
          <p:cNvPr id="15" name="Rectángulo 21"/>
          <p:cNvSpPr>
            <a:spLocks noChangeArrowheads="1"/>
          </p:cNvSpPr>
          <p:nvPr/>
        </p:nvSpPr>
        <p:spPr bwMode="auto">
          <a:xfrm>
            <a:off x="8756" y="1699469"/>
            <a:ext cx="9144000" cy="236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" sz="2000" b="1" dirty="0">
              <a:latin typeface="Tahoma" charset="0"/>
              <a:cs typeface="Tahoma" charset="0"/>
            </a:endParaRPr>
          </a:p>
          <a:p>
            <a:pPr algn="ctr">
              <a:lnSpc>
                <a:spcPct val="80000"/>
              </a:lnSpc>
            </a:pP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Facultad de </a:t>
            </a: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Ciencias</a:t>
            </a: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Licenciatura en Biología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/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>
                <a:solidFill>
                  <a:srgbClr val="555E2D"/>
                </a:solidFill>
                <a:cs typeface="Calibri" charset="0"/>
              </a:rPr>
              <a:t>Unidad de Aprendizaje: </a:t>
            </a:r>
            <a:br>
              <a:rPr lang="es-ES" sz="2200" b="1" dirty="0">
                <a:solidFill>
                  <a:srgbClr val="555E2D"/>
                </a:solidFill>
                <a:cs typeface="Calibri" charset="0"/>
              </a:rPr>
            </a:br>
            <a:r>
              <a:rPr lang="es-ES" sz="2200" b="1" dirty="0" smtClean="0">
                <a:solidFill>
                  <a:srgbClr val="555E2D"/>
                </a:solidFill>
                <a:cs typeface="Calibri" charset="0"/>
              </a:rPr>
              <a:t>Micología</a:t>
            </a:r>
            <a:endParaRPr lang="es-ES" sz="2200" b="1" dirty="0">
              <a:solidFill>
                <a:srgbClr val="555E2D"/>
              </a:solidFill>
              <a:cs typeface="Calibri" charset="0"/>
            </a:endParaRPr>
          </a:p>
          <a:p>
            <a:pPr algn="ctr">
              <a:lnSpc>
                <a:spcPct val="80000"/>
              </a:lnSpc>
            </a:pPr>
            <a:endParaRPr lang="pt-BR" sz="2200" b="1" dirty="0">
              <a:solidFill>
                <a:srgbClr val="555E2D"/>
              </a:solidFill>
              <a:cs typeface="Calibri" charset="0"/>
            </a:endParaRPr>
          </a:p>
          <a:p>
            <a:pPr algn="ctr"/>
            <a:r>
              <a:rPr lang="pt-BR" sz="2200" b="1" dirty="0" err="1">
                <a:solidFill>
                  <a:srgbClr val="555E2D"/>
                </a:solidFill>
                <a:cs typeface="Calibri" charset="0"/>
              </a:rPr>
              <a:t>Unidad</a:t>
            </a:r>
            <a:r>
              <a:rPr lang="pt-BR" sz="2200" b="1" dirty="0">
                <a:solidFill>
                  <a:srgbClr val="555E2D"/>
                </a:solidFill>
                <a:cs typeface="Calibri" charset="0"/>
              </a:rPr>
              <a:t> </a:t>
            </a:r>
            <a:r>
              <a:rPr lang="es-MX" sz="2200" b="1" dirty="0" smtClean="0">
                <a:solidFill>
                  <a:srgbClr val="555E2D"/>
                </a:solidFill>
                <a:cs typeface="Calibri" charset="0"/>
              </a:rPr>
              <a:t>6</a:t>
            </a:r>
            <a:r>
              <a:rPr lang="es-MX" sz="2200" b="1" dirty="0">
                <a:solidFill>
                  <a:srgbClr val="555E2D"/>
                </a:solidFill>
                <a:cs typeface="Calibri" charset="0"/>
              </a:rPr>
              <a:t>. </a:t>
            </a:r>
            <a:r>
              <a:rPr lang="es-MX" sz="2200" b="1" dirty="0" err="1" smtClean="0">
                <a:solidFill>
                  <a:srgbClr val="555E2D"/>
                </a:solidFill>
                <a:cs typeface="Calibri" charset="0"/>
              </a:rPr>
              <a:t>Fungales</a:t>
            </a:r>
            <a:r>
              <a:rPr lang="es-MX" sz="2200" b="1" dirty="0" smtClean="0">
                <a:solidFill>
                  <a:srgbClr val="555E2D"/>
                </a:solidFill>
                <a:cs typeface="Calibri" charset="0"/>
              </a:rPr>
              <a:t> </a:t>
            </a:r>
            <a:r>
              <a:rPr lang="es-MX" sz="2200" b="1" dirty="0" err="1" smtClean="0">
                <a:solidFill>
                  <a:srgbClr val="555E2D"/>
                </a:solidFill>
                <a:cs typeface="Calibri" charset="0"/>
              </a:rPr>
              <a:t>mitospóricos</a:t>
            </a:r>
            <a:r>
              <a:rPr lang="es-MX" sz="2200" b="1" dirty="0">
                <a:solidFill>
                  <a:srgbClr val="555E2D"/>
                </a:solidFill>
                <a:cs typeface="Calibri" charset="0"/>
              </a:rPr>
              <a:t> </a:t>
            </a:r>
            <a:r>
              <a:rPr lang="es-MX" sz="2200" b="1" dirty="0" smtClean="0">
                <a:solidFill>
                  <a:srgbClr val="555E2D"/>
                </a:solidFill>
                <a:cs typeface="Calibri" charset="0"/>
              </a:rPr>
              <a:t>(</a:t>
            </a:r>
            <a:r>
              <a:rPr lang="es-MX" sz="2200" b="1" dirty="0" err="1" smtClean="0">
                <a:solidFill>
                  <a:srgbClr val="555E2D"/>
                </a:solidFill>
                <a:cs typeface="Calibri" charset="0"/>
              </a:rPr>
              <a:t>anamórficos</a:t>
            </a:r>
            <a:r>
              <a:rPr lang="es-MX" sz="2200" b="1" dirty="0" smtClean="0">
                <a:solidFill>
                  <a:srgbClr val="555E2D"/>
                </a:solidFill>
                <a:cs typeface="Calibri" charset="0"/>
              </a:rPr>
              <a:t>)</a:t>
            </a:r>
            <a:endParaRPr lang="pt-BR" sz="2200" b="1" dirty="0">
              <a:solidFill>
                <a:srgbClr val="555E2D"/>
              </a:solidFill>
              <a:cs typeface="Calibri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3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NUTRICIÓN</a:t>
            </a:r>
            <a:endParaRPr lang="es-ES" sz="4800" b="1" dirty="0">
              <a:ea typeface="+mj-ea"/>
              <a:cs typeface="Calibri" charset="0"/>
            </a:endParaRPr>
          </a:p>
        </p:txBody>
      </p:sp>
      <p:graphicFrame>
        <p:nvGraphicFramePr>
          <p:cNvPr id="11" name="Marcador de contenid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05166"/>
              </p:ext>
            </p:extLst>
          </p:nvPr>
        </p:nvGraphicFramePr>
        <p:xfrm>
          <a:off x="467544" y="1302244"/>
          <a:ext cx="8496944" cy="5555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/>
          <p:cNvSpPr/>
          <p:nvPr/>
        </p:nvSpPr>
        <p:spPr>
          <a:xfrm>
            <a:off x="0" y="6499087"/>
            <a:ext cx="3096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ES_tradnl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Alexoupolus</a:t>
            </a: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y </a:t>
            </a:r>
            <a:r>
              <a:rPr lang="es-ES_tradnl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Mims</a:t>
            </a:r>
            <a:r>
              <a:rPr lang="es-ES_tradnl" dirty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1985</a:t>
            </a:r>
            <a:r>
              <a:rPr lang="es-ES_tradnl" dirty="0">
                <a:latin typeface="Arial" pitchFamily="34" charset="0"/>
                <a:ea typeface="Calibri" pitchFamily="34" charset="0"/>
                <a:cs typeface="Arial" pitchFamily="34" charset="0"/>
              </a:rPr>
              <a:t>).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952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617181"/>
              </p:ext>
            </p:extLst>
          </p:nvPr>
        </p:nvGraphicFramePr>
        <p:xfrm>
          <a:off x="-2613" y="1302244"/>
          <a:ext cx="9134125" cy="5439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REPRODUCCIÓN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183257" y="6550223"/>
            <a:ext cx="1960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CICLO DE VIDA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1026" name="Picture 2" descr="Resultado de imagen para CICLO DE VIDA DE PENICILL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22890"/>
            <a:ext cx="6624736" cy="496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982418" y="6519355"/>
            <a:ext cx="41662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https://commons.wikimedia.org/wiki/File:04_03_21b_ciclo_de_vida,_Penicillium,_Eurotiales,_Ascomycota_(M._Piepenbring).png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CLASIFICACIÓN</a:t>
            </a:r>
            <a:endParaRPr lang="es-ES" sz="4800" b="1" dirty="0">
              <a:ea typeface="+mj-ea"/>
              <a:cs typeface="Calibri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852265385"/>
              </p:ext>
            </p:extLst>
          </p:nvPr>
        </p:nvGraphicFramePr>
        <p:xfrm>
          <a:off x="-1" y="1302244"/>
          <a:ext cx="9131513" cy="5555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002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CLASIFICACIÓN</a:t>
            </a:r>
            <a:endParaRPr lang="es-ES" sz="4800" b="1" dirty="0">
              <a:ea typeface="+mj-ea"/>
              <a:cs typeface="Calibri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688074815"/>
              </p:ext>
            </p:extLst>
          </p:nvPr>
        </p:nvGraphicFramePr>
        <p:xfrm>
          <a:off x="-1" y="1302244"/>
          <a:ext cx="9131513" cy="5555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7236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7848872" cy="47525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400" dirty="0"/>
              <a:t>Hongos de la fermentación, unicelulares, macroscópicos, de forma y dimensiones diversas, llamados comúnmente ‘fermentos', que se reproducen por gemación o por esporas endógenas (ascosporas) o también por esporas ágamas (artrosporas, </a:t>
            </a:r>
            <a:r>
              <a:rPr lang="es-ES_tradnl" sz="2400" dirty="0" err="1"/>
              <a:t>conidiosporas</a:t>
            </a:r>
            <a:r>
              <a:rPr lang="es-ES_tradnl" sz="2400" dirty="0"/>
              <a:t>). </a:t>
            </a:r>
            <a:endParaRPr lang="es-ES_tradnl" sz="2400" dirty="0" smtClean="0"/>
          </a:p>
          <a:p>
            <a:pPr marL="0" indent="0" algn="just">
              <a:buNone/>
            </a:pPr>
            <a:endParaRPr lang="es-MX" sz="2400" dirty="0" smtClean="0"/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Clase-Forma: </a:t>
            </a:r>
            <a:r>
              <a:rPr lang="es-ES" sz="4800" b="1" dirty="0" err="1" smtClean="0">
                <a:ea typeface="+mj-ea"/>
                <a:cs typeface="Calibri" charset="0"/>
              </a:rPr>
              <a:t>Blastomycetes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alphaModFix amt="27000"/>
          </a:blip>
          <a:stretch>
            <a:fillRect/>
          </a:stretch>
        </p:blipFill>
        <p:spPr>
          <a:xfrm>
            <a:off x="0" y="1269497"/>
            <a:ext cx="9144000" cy="558924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3868340" cy="379685"/>
          </a:xfrm>
        </p:spPr>
        <p:txBody>
          <a:bodyPr/>
          <a:lstStyle/>
          <a:p>
            <a:r>
              <a:rPr lang="es-MX" dirty="0"/>
              <a:t>Sporobolomycetales</a:t>
            </a:r>
            <a:r>
              <a:rPr lang="es-MX" i="1" dirty="0"/>
              <a:t> </a:t>
            </a:r>
            <a:endParaRPr lang="es-ES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>
          <a:xfrm>
            <a:off x="899592" y="4221088"/>
            <a:ext cx="3888432" cy="360040"/>
          </a:xfrm>
        </p:spPr>
        <p:txBody>
          <a:bodyPr/>
          <a:lstStyle/>
          <a:p>
            <a:r>
              <a:rPr lang="es-MX" i="1" dirty="0"/>
              <a:t>Cryoptococcales</a:t>
            </a:r>
            <a:endParaRPr lang="es-ES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Clase-Forma: </a:t>
            </a:r>
            <a:r>
              <a:rPr lang="es-ES" sz="4800" b="1" dirty="0" err="1" smtClean="0">
                <a:ea typeface="+mj-ea"/>
                <a:cs typeface="Calibri" charset="0"/>
              </a:rPr>
              <a:t>Blastomycetes</a:t>
            </a:r>
            <a:endParaRPr lang="es-ES" sz="4800" b="1" dirty="0">
              <a:ea typeface="+mj-ea"/>
              <a:cs typeface="Calibri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783360626"/>
              </p:ext>
            </p:extLst>
          </p:nvPr>
        </p:nvGraphicFramePr>
        <p:xfrm>
          <a:off x="0" y="2276872"/>
          <a:ext cx="914400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870394091"/>
              </p:ext>
            </p:extLst>
          </p:nvPr>
        </p:nvGraphicFramePr>
        <p:xfrm>
          <a:off x="20288" y="4797152"/>
          <a:ext cx="9144000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Rectángulo 14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9981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>
                <a:ea typeface="+mj-ea"/>
                <a:cs typeface="Calibri" charset="0"/>
              </a:rPr>
              <a:t>C</a:t>
            </a:r>
            <a:r>
              <a:rPr lang="es-ES" sz="4800" b="1" dirty="0" smtClean="0">
                <a:ea typeface="+mj-ea"/>
                <a:cs typeface="Calibri" charset="0"/>
              </a:rPr>
              <a:t>lase</a:t>
            </a:r>
            <a:r>
              <a:rPr lang="es-ES" sz="4800" b="1" dirty="0" smtClean="0">
                <a:ea typeface="+mj-ea"/>
                <a:cs typeface="Calibri" charset="0"/>
              </a:rPr>
              <a:t>-Forma: </a:t>
            </a:r>
            <a:r>
              <a:rPr lang="es-MX" sz="4800" b="1" dirty="0" smtClean="0">
                <a:ea typeface="+mj-ea"/>
                <a:cs typeface="Calibri" charset="0"/>
              </a:rPr>
              <a:t>Coelomycetes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467544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s-MX" b="1" i="1" dirty="0" smtClean="0"/>
              <a:t>Sphaeropsidales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79512" y="1340768"/>
            <a:ext cx="3597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s-MX" dirty="0"/>
              <a:t>Conidios en picnidios y acérvulos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39552" y="44371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s-MX" b="1" i="1" dirty="0"/>
              <a:t>Melancoliales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9308362"/>
              </p:ext>
            </p:extLst>
          </p:nvPr>
        </p:nvGraphicFramePr>
        <p:xfrm>
          <a:off x="-22640" y="2218694"/>
          <a:ext cx="9166639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692074121"/>
              </p:ext>
            </p:extLst>
          </p:nvPr>
        </p:nvGraphicFramePr>
        <p:xfrm>
          <a:off x="0" y="4581128"/>
          <a:ext cx="9144000" cy="2193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Rectángulo 13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No </a:t>
            </a:r>
            <a:r>
              <a:rPr lang="es-MX" dirty="0" smtClean="0"/>
              <a:t>hay picnidios ni </a:t>
            </a:r>
            <a:r>
              <a:rPr lang="es-MX" dirty="0" smtClean="0"/>
              <a:t>acérvulos</a:t>
            </a:r>
            <a:endParaRPr lang="es-MX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>
                <a:ea typeface="+mj-ea"/>
                <a:cs typeface="Calibri" charset="0"/>
              </a:rPr>
              <a:t>C</a:t>
            </a:r>
            <a:r>
              <a:rPr lang="es-ES" sz="4800" b="1" dirty="0" smtClean="0">
                <a:ea typeface="+mj-ea"/>
                <a:cs typeface="Calibri" charset="0"/>
              </a:rPr>
              <a:t>lase</a:t>
            </a:r>
            <a:r>
              <a:rPr lang="es-ES" sz="4800" b="1" dirty="0" smtClean="0">
                <a:ea typeface="+mj-ea"/>
                <a:cs typeface="Calibri" charset="0"/>
              </a:rPr>
              <a:t>-Forma</a:t>
            </a:r>
            <a:r>
              <a:rPr lang="es-ES" sz="4800" b="1" dirty="0" smtClean="0">
                <a:ea typeface="+mj-ea"/>
                <a:cs typeface="Calibri" charset="0"/>
              </a:rPr>
              <a:t>: </a:t>
            </a:r>
            <a:r>
              <a:rPr lang="cs-CZ" sz="4800" b="1" dirty="0" err="1" smtClean="0">
                <a:ea typeface="+mj-ea"/>
                <a:cs typeface="Calibri" charset="0"/>
              </a:rPr>
              <a:t>Hyphomycetes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539552" y="1772816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MX" b="1" i="1" dirty="0"/>
              <a:t>Agonomycetales   </a:t>
            </a:r>
            <a:endParaRPr lang="es-MX" i="1" dirty="0"/>
          </a:p>
        </p:txBody>
      </p:sp>
      <p:sp>
        <p:nvSpPr>
          <p:cNvPr id="6" name="Rectángulo 5"/>
          <p:cNvSpPr/>
          <p:nvPr/>
        </p:nvSpPr>
        <p:spPr>
          <a:xfrm>
            <a:off x="41399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s-MX" b="1" i="1" dirty="0" smtClean="0"/>
              <a:t>Moniliales</a:t>
            </a:r>
            <a:endParaRPr lang="es-MX" b="1" i="1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888839095"/>
              </p:ext>
            </p:extLst>
          </p:nvPr>
        </p:nvGraphicFramePr>
        <p:xfrm>
          <a:off x="395536" y="2852936"/>
          <a:ext cx="2880320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304368307"/>
              </p:ext>
            </p:extLst>
          </p:nvPr>
        </p:nvGraphicFramePr>
        <p:xfrm>
          <a:off x="5076056" y="1772816"/>
          <a:ext cx="3384376" cy="4763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0" y="1268760"/>
            <a:ext cx="6264696" cy="43204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Causan enfermedades en plantas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700808"/>
            <a:ext cx="7884368" cy="4847527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/>
          <p:cNvGrpSpPr/>
          <p:nvPr/>
        </p:nvGrpSpPr>
        <p:grpSpPr>
          <a:xfrm>
            <a:off x="-18256" y="6424570"/>
            <a:ext cx="9162256" cy="491242"/>
            <a:chOff x="-18256" y="6424570"/>
            <a:chExt cx="9162256" cy="491242"/>
          </a:xfrm>
        </p:grpSpPr>
        <p:sp>
          <p:nvSpPr>
            <p:cNvPr id="17" name="Rectángulo 16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8433" name="2 Título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sz="4800" b="1" dirty="0" smtClean="0">
                <a:solidFill>
                  <a:srgbClr val="2E2224"/>
                </a:solidFill>
                <a:latin typeface="Calibri" charset="0"/>
                <a:cs typeface="Calibri" charset="0"/>
              </a:rPr>
              <a:t>GUIÓN EXPLICATIVO</a:t>
            </a:r>
            <a:endParaRPr lang="es-MX" sz="2800" b="1" dirty="0">
              <a:solidFill>
                <a:srgbClr val="2E2224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12" name="Agrupar 11"/>
          <p:cNvGrpSpPr/>
          <p:nvPr/>
        </p:nvGrpSpPr>
        <p:grpSpPr>
          <a:xfrm>
            <a:off x="-18256" y="6424570"/>
            <a:ext cx="9162256" cy="491242"/>
            <a:chOff x="-18256" y="6424570"/>
            <a:chExt cx="9162256" cy="491242"/>
          </a:xfrm>
        </p:grpSpPr>
        <p:sp>
          <p:nvSpPr>
            <p:cNvPr id="13" name="Rectángulo 12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5" name="3 Marcador de contenido"/>
          <p:cNvSpPr txBox="1">
            <a:spLocks/>
          </p:cNvSpPr>
          <p:nvPr/>
        </p:nvSpPr>
        <p:spPr>
          <a:xfrm>
            <a:off x="394493" y="1556792"/>
            <a:ext cx="8355013" cy="4464496"/>
          </a:xfrm>
          <a:prstGeom prst="rect">
            <a:avLst/>
          </a:prstGeom>
          <a:solidFill>
            <a:srgbClr val="5F6A33">
              <a:alpha val="31000"/>
            </a:srgbClr>
          </a:solidFill>
          <a:ln w="6350" cap="flat" cmpd="sng" algn="ctr">
            <a:noFill/>
            <a:prstDash val="solid"/>
            <a:miter lim="800000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La Unidad de Aprendizaje de Micología introduce al alumno al estudio de la biología y diversidad de los hongos, enfatizando en aspectos morfológicos, reproductivos y taxonómicos, así como en sus relaciones ecológicas y evolutivas con otros organismos.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Al mismo tiempo que el alumno conocerá los aspectos biológicos básicos 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del tema de los hongos mitosp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óricos anteriormente llamados Deuteromycetes u hongos imperfectos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. 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 </a:t>
            </a:r>
            <a:r>
              <a:rPr lang="es-MX" sz="2000" dirty="0">
                <a:solidFill>
                  <a:srgbClr val="2E2224"/>
                </a:solidFill>
                <a:latin typeface="Arial"/>
                <a:cs typeface="Arial"/>
              </a:rPr>
              <a:t>L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os 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pondrá en práctica en ambientes naturales y en el laboratorio, al aplicar metodologías específicas para su estudio.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Conocerá la diversidad de 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hongos mitosp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óricos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, </a:t>
            </a:r>
            <a:r>
              <a:rPr lang="es-MX" sz="2000" dirty="0" smtClean="0">
                <a:solidFill>
                  <a:srgbClr val="2E2224"/>
                </a:solidFill>
                <a:latin typeface="Arial"/>
                <a:cs typeface="Arial"/>
              </a:rPr>
              <a:t>su importancia, problemática y los avances de su estudio en la actualidad.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s-ES_tradnl" sz="2000" dirty="0" smtClean="0">
                <a:solidFill>
                  <a:srgbClr val="2E2224"/>
                </a:solidFill>
                <a:latin typeface="Arial"/>
                <a:cs typeface="Arial"/>
              </a:rPr>
              <a:t>Consiste </a:t>
            </a:r>
            <a:r>
              <a:rPr lang="es-ES_tradnl" sz="2000" dirty="0" smtClean="0">
                <a:solidFill>
                  <a:srgbClr val="2E2224"/>
                </a:solidFill>
                <a:latin typeface="Arial"/>
                <a:cs typeface="Arial"/>
              </a:rPr>
              <a:t>de una serie con </a:t>
            </a:r>
            <a:r>
              <a:rPr lang="es-ES_tradnl" sz="2000" dirty="0" smtClean="0">
                <a:solidFill>
                  <a:srgbClr val="2E2224"/>
                </a:solidFill>
                <a:latin typeface="Arial"/>
                <a:cs typeface="Arial"/>
              </a:rPr>
              <a:t>31 </a:t>
            </a:r>
            <a:r>
              <a:rPr lang="es-ES_tradnl" sz="2000" dirty="0" smtClean="0">
                <a:solidFill>
                  <a:srgbClr val="2E2224"/>
                </a:solidFill>
                <a:latin typeface="Arial"/>
                <a:cs typeface="Arial"/>
              </a:rPr>
              <a:t>diapositivas, las cuales al ser vistas una por una, darán pauta para que el conocimiento de este tema sea comprendido de una manera más integral, pues incluye esquemas e imágenes alusivos al contenido de la UA.</a:t>
            </a:r>
            <a:endParaRPr lang="es-ES_tradnl" sz="2000" dirty="0">
              <a:solidFill>
                <a:srgbClr val="2E222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327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0" y="1268760"/>
            <a:ext cx="6264696" cy="43204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Causan enfermedades en animales y en el hombre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836" y="2420888"/>
            <a:ext cx="1846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 </a:t>
            </a:r>
            <a:endParaRPr lang="es-ES" dirty="0"/>
          </a:p>
          <a:p>
            <a:endParaRPr lang="es-ES" dirty="0" smtClean="0"/>
          </a:p>
          <a:p>
            <a:pPr>
              <a:lnSpc>
                <a:spcPct val="90000"/>
              </a:lnSpc>
            </a:pPr>
            <a:endParaRPr lang="es-E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14400" y="5664696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59518616"/>
              </p:ext>
            </p:extLst>
          </p:nvPr>
        </p:nvGraphicFramePr>
        <p:xfrm>
          <a:off x="323528" y="1700808"/>
          <a:ext cx="8460432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ángulo 10"/>
          <p:cNvSpPr/>
          <p:nvPr/>
        </p:nvSpPr>
        <p:spPr>
          <a:xfrm>
            <a:off x="-25349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567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467544" y="1700808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0"/>
              </a:spcBef>
              <a:buClr>
                <a:srgbClr val="FFFFFF"/>
              </a:buClr>
            </a:pPr>
            <a:r>
              <a:rPr lang="es-MX" sz="2000" dirty="0"/>
              <a:t>Actividades químicas. Algunos de estos organismos se utilizan en la producción comercial de ciertos productos </a:t>
            </a:r>
            <a:r>
              <a:rPr lang="es-MX" sz="2000" dirty="0" smtClean="0"/>
              <a:t>químicos</a:t>
            </a:r>
            <a:r>
              <a:rPr lang="es-MX" sz="2000" dirty="0"/>
              <a:t>.</a:t>
            </a:r>
            <a:endParaRPr lang="es-ES_tradnl" sz="2000" i="1" dirty="0"/>
          </a:p>
        </p:txBody>
      </p:sp>
      <p:sp>
        <p:nvSpPr>
          <p:cNvPr id="6" name="Rectángulo 5"/>
          <p:cNvSpPr/>
          <p:nvPr/>
        </p:nvSpPr>
        <p:spPr>
          <a:xfrm>
            <a:off x="467544" y="2924944"/>
            <a:ext cx="8208912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s-MX" sz="2000" dirty="0"/>
              <a:t>Fermentaciones alcohólicas</a:t>
            </a:r>
          </a:p>
          <a:p>
            <a:pPr marL="800100" lvl="1" indent="-342900">
              <a:buFont typeface="Arial"/>
              <a:buChar char="•"/>
            </a:pPr>
            <a:r>
              <a:rPr lang="es-MX" sz="2000" dirty="0"/>
              <a:t>Producción de productos farmacéuticos , aditivos alimentarios, enzimas y sustancias químicas </a:t>
            </a:r>
            <a:r>
              <a:rPr lang="es-MX" sz="2000" dirty="0" smtClean="0"/>
              <a:t>industriales</a:t>
            </a:r>
          </a:p>
          <a:p>
            <a:pPr marL="800100" lvl="1" indent="-342900">
              <a:buFont typeface="Arial"/>
              <a:buChar char="•"/>
            </a:pPr>
            <a:r>
              <a:rPr lang="es-MX" sz="2000" dirty="0" smtClean="0"/>
              <a:t>Biorremediación</a:t>
            </a:r>
            <a:endParaRPr lang="es-ES_tradnl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8" y="5172750"/>
            <a:ext cx="3114262" cy="1685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260" y="5229200"/>
            <a:ext cx="2208012" cy="165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2769" y="5206995"/>
            <a:ext cx="2267743" cy="1676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832" y="5229201"/>
            <a:ext cx="1853794" cy="1622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ángulo 12"/>
          <p:cNvSpPr/>
          <p:nvPr/>
        </p:nvSpPr>
        <p:spPr>
          <a:xfrm>
            <a:off x="6047104" y="6523889"/>
            <a:ext cx="3096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ES_tradnl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Alexoupolus</a:t>
            </a:r>
            <a:r>
              <a:rPr lang="es-ES_tradnl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y </a:t>
            </a:r>
            <a:r>
              <a:rPr lang="es-ES_tradnl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Mims</a:t>
            </a:r>
            <a:r>
              <a:rPr lang="es-ES_tradnl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s-ES_tradnl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1985</a:t>
            </a:r>
            <a:r>
              <a:rPr lang="es-ES_tradnl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). 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71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628800"/>
            <a:ext cx="424847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 smtClean="0"/>
              <a:t>AGENTES </a:t>
            </a:r>
            <a:r>
              <a:rPr lang="es-MX" sz="2400" b="1" dirty="0"/>
              <a:t>DE CONTROL BIOLÓGICO DE PATÓGENOS</a:t>
            </a:r>
            <a:r>
              <a:rPr lang="es-MX" sz="2400" b="1" dirty="0" smtClean="0"/>
              <a:t>: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L</a:t>
            </a:r>
            <a:r>
              <a:rPr lang="es-MX" sz="2400" dirty="0" smtClean="0"/>
              <a:t>os </a:t>
            </a:r>
            <a:r>
              <a:rPr lang="es-MX" sz="2400" dirty="0"/>
              <a:t>patógenos pueden ser insectos, nematodos, otros hongos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Ejemplos </a:t>
            </a:r>
            <a:r>
              <a:rPr lang="es-MX" sz="2400" dirty="0"/>
              <a:t>son: </a:t>
            </a:r>
            <a:r>
              <a:rPr lang="es-MX" sz="2400" i="1" dirty="0"/>
              <a:t>Paecilomyces </a:t>
            </a:r>
            <a:r>
              <a:rPr lang="es-MX" sz="2400" dirty="0"/>
              <a:t>, </a:t>
            </a:r>
            <a:r>
              <a:rPr lang="es-MX" sz="2400" i="1" dirty="0" smtClean="0"/>
              <a:t>Verticillium, Chlamydosporium</a:t>
            </a:r>
            <a:r>
              <a:rPr lang="es-MX" sz="2400" dirty="0" smtClean="0"/>
              <a:t>, </a:t>
            </a:r>
            <a:r>
              <a:rPr lang="es-MX" sz="2400" i="1" dirty="0" smtClean="0"/>
              <a:t>Trichoderma.</a:t>
            </a:r>
            <a:endParaRPr lang="es-MX" sz="2400" dirty="0"/>
          </a:p>
          <a:p>
            <a:endParaRPr lang="es-ES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27550" y="1944867"/>
            <a:ext cx="5620942" cy="421195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0" y="6488668"/>
            <a:ext cx="1758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MX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Gonz</a:t>
            </a:r>
            <a:r>
              <a:rPr lang="es-MX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ález, 1975)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612232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78776"/>
            <a:ext cx="4572000" cy="3207224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340768"/>
            <a:ext cx="5256584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 smtClean="0"/>
              <a:t>PRODUCCIÓN </a:t>
            </a:r>
            <a:r>
              <a:rPr lang="es-MX" sz="2400" b="1" dirty="0"/>
              <a:t>Y PROCESO DE ALIMENTOS: </a:t>
            </a:r>
            <a:endParaRPr lang="es-MX" sz="2400" b="1" dirty="0" smtClean="0"/>
          </a:p>
          <a:p>
            <a:r>
              <a:rPr lang="es-MX" sz="2400" dirty="0"/>
              <a:t>P</a:t>
            </a:r>
            <a:r>
              <a:rPr lang="es-MX" sz="2400" dirty="0" smtClean="0"/>
              <a:t>roducen proteínas </a:t>
            </a:r>
            <a:r>
              <a:rPr lang="es-MX" sz="2400" dirty="0"/>
              <a:t>añadidas a preparados dietéticos </a:t>
            </a:r>
            <a:r>
              <a:rPr lang="es-MX" sz="2400" dirty="0" smtClean="0"/>
              <a:t>(</a:t>
            </a:r>
            <a:r>
              <a:rPr lang="es-MX" sz="2400" i="1" dirty="0" smtClean="0"/>
              <a:t>Fusarium graminearum</a:t>
            </a:r>
            <a:r>
              <a:rPr lang="es-MX" sz="2400" dirty="0" smtClean="0"/>
              <a:t>).</a:t>
            </a:r>
          </a:p>
          <a:p>
            <a:r>
              <a:rPr lang="es-MX" sz="2400" dirty="0" smtClean="0"/>
              <a:t>Producen enzimas </a:t>
            </a:r>
            <a:r>
              <a:rPr lang="es-MX" sz="2400" dirty="0"/>
              <a:t>como amilasas, celulasas, catalasas, lactosas, lipasas, etc</a:t>
            </a:r>
            <a:r>
              <a:rPr lang="es-MX" sz="2400" dirty="0" smtClean="0"/>
              <a:t>.</a:t>
            </a:r>
          </a:p>
          <a:p>
            <a:r>
              <a:rPr lang="es-MX" sz="2400" dirty="0" smtClean="0"/>
              <a:t> Se </a:t>
            </a:r>
            <a:r>
              <a:rPr lang="es-MX" sz="2400" dirty="0"/>
              <a:t>usan en la fabricación de algunos quesos </a:t>
            </a:r>
            <a:r>
              <a:rPr lang="es-MX" sz="2400" dirty="0" smtClean="0"/>
              <a:t>(</a:t>
            </a:r>
            <a:r>
              <a:rPr lang="es-MX" sz="2400" i="1" dirty="0" smtClean="0"/>
              <a:t>Penicillium </a:t>
            </a:r>
            <a:r>
              <a:rPr lang="es-MX" sz="2400" i="1" dirty="0"/>
              <a:t>camembertii </a:t>
            </a:r>
            <a:r>
              <a:rPr lang="es-MX" sz="2400" dirty="0" smtClean="0"/>
              <a:t>)</a:t>
            </a:r>
            <a:r>
              <a:rPr lang="es-MX" sz="2400" dirty="0"/>
              <a:t>.</a:t>
            </a:r>
            <a:endParaRPr lang="es-MX" sz="2400" dirty="0" smtClean="0"/>
          </a:p>
          <a:p>
            <a:r>
              <a:rPr lang="es-MX" sz="2400" dirty="0"/>
              <a:t>A</a:t>
            </a:r>
            <a:r>
              <a:rPr lang="es-MX" sz="2400" dirty="0" smtClean="0"/>
              <a:t>umenta </a:t>
            </a:r>
            <a:r>
              <a:rPr lang="es-MX" sz="2400" dirty="0"/>
              <a:t>la calidad de algunos vinos ( </a:t>
            </a:r>
            <a:r>
              <a:rPr lang="es-MX" sz="2400" i="1" dirty="0"/>
              <a:t>Botrytis cinerea </a:t>
            </a:r>
            <a:r>
              <a:rPr lang="es-MX" sz="2400" dirty="0"/>
              <a:t>). </a:t>
            </a:r>
            <a:endParaRPr lang="es-MX" sz="2400" dirty="0" smtClean="0"/>
          </a:p>
          <a:p>
            <a:r>
              <a:rPr lang="es-MX" sz="2400" dirty="0"/>
              <a:t>L</a:t>
            </a:r>
            <a:r>
              <a:rPr lang="es-MX" sz="2400" dirty="0" smtClean="0"/>
              <a:t>as </a:t>
            </a:r>
            <a:r>
              <a:rPr lang="es-MX" sz="2400" dirty="0"/>
              <a:t>levaduras </a:t>
            </a:r>
            <a:r>
              <a:rPr lang="es-MX" sz="2400" dirty="0" smtClean="0"/>
              <a:t>se emplean </a:t>
            </a:r>
            <a:r>
              <a:rPr lang="es-MX" sz="2400" dirty="0"/>
              <a:t>en la fabricación de pan y </a:t>
            </a:r>
            <a:r>
              <a:rPr lang="es-MX" sz="2400" dirty="0" smtClean="0"/>
              <a:t>bebidas fermentadas</a:t>
            </a:r>
            <a:endParaRPr lang="es-MX" sz="2400" dirty="0"/>
          </a:p>
          <a:p>
            <a:endParaRPr lang="es-ES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6650961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9751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5057800"/>
            <a:ext cx="3434228" cy="18002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12776"/>
            <a:ext cx="54726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 smtClean="0"/>
              <a:t>HONGOS </a:t>
            </a:r>
            <a:r>
              <a:rPr lang="es-MX" sz="2400" b="1" dirty="0"/>
              <a:t>PRODUCTORES DE FÁRMACOS-MEDICINA: </a:t>
            </a:r>
            <a:endParaRPr lang="es-MX" sz="2400" b="1" dirty="0" smtClean="0"/>
          </a:p>
          <a:p>
            <a:r>
              <a:rPr lang="es-MX" sz="2400" dirty="0"/>
              <a:t>P</a:t>
            </a:r>
            <a:r>
              <a:rPr lang="es-MX" sz="2400" dirty="0" smtClean="0"/>
              <a:t>enicilinas (</a:t>
            </a:r>
            <a:r>
              <a:rPr lang="es-MX" sz="2400" i="1" dirty="0" smtClean="0"/>
              <a:t>Penicillium chrysogenum</a:t>
            </a:r>
            <a:r>
              <a:rPr lang="es-MX" sz="2400" dirty="0" smtClean="0"/>
              <a:t>).</a:t>
            </a:r>
          </a:p>
          <a:p>
            <a:r>
              <a:rPr lang="es-MX" sz="2400" dirty="0" smtClean="0"/>
              <a:t> Cefalosporina (</a:t>
            </a:r>
            <a:r>
              <a:rPr lang="es-MX" sz="2400" i="1" dirty="0" smtClean="0"/>
              <a:t>Cephalosporium acremonium</a:t>
            </a:r>
            <a:r>
              <a:rPr lang="es-MX" sz="2400" dirty="0" smtClean="0"/>
              <a:t>)</a:t>
            </a:r>
            <a:r>
              <a:rPr lang="es-MX" sz="2400" dirty="0"/>
              <a:t>.</a:t>
            </a:r>
          </a:p>
          <a:p>
            <a:r>
              <a:rPr lang="es-MX" sz="2400" dirty="0"/>
              <a:t>C</a:t>
            </a:r>
            <a:r>
              <a:rPr lang="es-MX" sz="2400" dirty="0" smtClean="0"/>
              <a:t>iclosporina </a:t>
            </a:r>
            <a:r>
              <a:rPr lang="es-MX" sz="2400" dirty="0"/>
              <a:t>(inmunosupresor empleado en transplantes extraído </a:t>
            </a:r>
            <a:r>
              <a:rPr lang="es-MX" sz="2400" dirty="0" smtClean="0"/>
              <a:t>de </a:t>
            </a:r>
            <a:r>
              <a:rPr lang="es-MX" sz="2400" i="1" dirty="0" smtClean="0"/>
              <a:t>Cylindrocarpon </a:t>
            </a:r>
            <a:r>
              <a:rPr lang="es-MX" sz="2400" i="1" dirty="0"/>
              <a:t>lucidum </a:t>
            </a:r>
            <a:r>
              <a:rPr lang="es-MX" sz="2400" dirty="0"/>
              <a:t>y </a:t>
            </a:r>
            <a:r>
              <a:rPr lang="es-MX" sz="2400" i="1" dirty="0"/>
              <a:t>Tolypocladium inflatum </a:t>
            </a:r>
            <a:r>
              <a:rPr lang="es-MX" sz="2400" dirty="0"/>
              <a:t>).</a:t>
            </a:r>
          </a:p>
          <a:p>
            <a:endParaRPr lang="es-MX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0" y="276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IMPORTANCIA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685" y="4262252"/>
            <a:ext cx="3426315" cy="25664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1446036"/>
            <a:ext cx="3491880" cy="280747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488668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4063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6735762"/>
          </a:xfrm>
        </p:spPr>
        <p:txBody>
          <a:bodyPr/>
          <a:lstStyle/>
          <a:p>
            <a: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s-MX" sz="4800" dirty="0" smtClean="0">
                <a:solidFill>
                  <a:schemeClr val="tx1"/>
                </a:solidFill>
              </a:rPr>
              <a:t/>
            </a:r>
            <a:br>
              <a:rPr lang="es-MX" sz="4800" dirty="0" smtClean="0">
                <a:solidFill>
                  <a:schemeClr val="tx1"/>
                </a:solidFill>
              </a:rPr>
            </a:br>
            <a:endParaRPr lang="es-ES_tradnl" dirty="0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416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9" name="Picture 13" descr="botrytis_micrograph"/>
          <p:cNvPicPr>
            <a:picLocks noChangeAspect="1" noChangeArrowheads="1"/>
          </p:cNvPicPr>
          <p:nvPr/>
        </p:nvPicPr>
        <p:blipFill>
          <a:blip r:embed="rId3" cstate="print"/>
          <a:srcRect r="2380" b="3143"/>
          <a:stretch>
            <a:fillRect/>
          </a:stretch>
        </p:blipFill>
        <p:spPr bwMode="auto">
          <a:xfrm>
            <a:off x="14320" y="3731273"/>
            <a:ext cx="4053624" cy="312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4" descr="botrytis_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8760"/>
            <a:ext cx="4057806" cy="299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31 CuadroTexto"/>
          <p:cNvSpPr txBox="1"/>
          <p:nvPr/>
        </p:nvSpPr>
        <p:spPr>
          <a:xfrm>
            <a:off x="0" y="0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2000" b="1" i="1" dirty="0" smtClean="0"/>
          </a:p>
          <a:p>
            <a:r>
              <a:rPr lang="es-ES_tradnl" sz="2400" b="1" i="1" dirty="0" err="1" smtClean="0"/>
              <a:t>Botrytis</a:t>
            </a:r>
            <a:r>
              <a:rPr lang="es-ES_tradnl" sz="2400" b="1" i="1" dirty="0" smtClean="0"/>
              <a:t> </a:t>
            </a:r>
            <a:r>
              <a:rPr lang="es-ES_tradnl" sz="2400" b="1" i="1" dirty="0" err="1" smtClean="0"/>
              <a:t>cinerea</a:t>
            </a:r>
            <a:endParaRPr lang="es-ES_tradnl" sz="2400" dirty="0" smtClean="0"/>
          </a:p>
          <a:p>
            <a:r>
              <a:rPr lang="es-ES_tradnl" sz="2400" dirty="0" smtClean="0"/>
              <a:t>Se le conoce como moho gris, afecta a frutos y hortalizas</a:t>
            </a:r>
            <a:endParaRPr lang="es-ES" sz="2400" dirty="0" smtClean="0"/>
          </a:p>
          <a:p>
            <a:endParaRPr lang="es-MX" dirty="0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971600" y="1700808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662" y="1268760"/>
            <a:ext cx="5118338" cy="367240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6"/>
          <a:srcRect b="22042"/>
          <a:stretch/>
        </p:blipFill>
        <p:spPr>
          <a:xfrm>
            <a:off x="4025211" y="4187313"/>
            <a:ext cx="5148064" cy="267068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3012" y="6493647"/>
            <a:ext cx="2429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Martínez, et al., 2004)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ili20"/>
          <p:cNvPicPr>
            <a:picLocks noChangeAspect="1" noChangeArrowheads="1"/>
          </p:cNvPicPr>
          <p:nvPr/>
        </p:nvPicPr>
        <p:blipFill>
          <a:blip r:embed="rId3" cstate="print"/>
          <a:srcRect l="16000" t="11430" r="20000" b="21873"/>
          <a:stretch>
            <a:fillRect/>
          </a:stretch>
        </p:blipFill>
        <p:spPr bwMode="auto">
          <a:xfrm>
            <a:off x="0" y="1268760"/>
            <a:ext cx="4788024" cy="340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0" y="5716"/>
            <a:ext cx="9144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i="1" dirty="0" err="1" smtClean="0"/>
              <a:t>Alternaria</a:t>
            </a:r>
            <a:r>
              <a:rPr lang="es-ES_tradnl" sz="2400" b="1" i="1" dirty="0" smtClean="0"/>
              <a:t> </a:t>
            </a:r>
            <a:r>
              <a:rPr lang="es-ES_tradnl" sz="2400" b="1" dirty="0" err="1" smtClean="0"/>
              <a:t>sp</a:t>
            </a:r>
            <a:r>
              <a:rPr lang="es-ES_tradnl" sz="2400" b="1" i="1" dirty="0" err="1" smtClean="0"/>
              <a:t>.</a:t>
            </a: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_tradnl" sz="2400" dirty="0" smtClean="0"/>
              <a:t>Presenta esporas </a:t>
            </a:r>
            <a:r>
              <a:rPr lang="es-ES_tradnl" sz="2400" dirty="0" smtClean="0"/>
              <a:t>de color oscuro. </a:t>
            </a:r>
            <a:r>
              <a:rPr lang="es-ES_tradnl" sz="2400" dirty="0" smtClean="0"/>
              <a:t>Se </a:t>
            </a:r>
            <a:r>
              <a:rPr lang="es-ES_tradnl" sz="2400" dirty="0" smtClean="0"/>
              <a:t>conoce como podredumbre negra</a:t>
            </a:r>
            <a:r>
              <a:rPr lang="es-ES_tradnl" sz="2400" dirty="0"/>
              <a:t>. </a:t>
            </a:r>
            <a:endParaRPr lang="es-MX" sz="2400" i="1" dirty="0" smtClean="0"/>
          </a:p>
        </p:txBody>
      </p:sp>
      <p:cxnSp>
        <p:nvCxnSpPr>
          <p:cNvPr id="11" name="Conector recto 10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02088"/>
            <a:ext cx="3635896" cy="235591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4296" y="4521730"/>
            <a:ext cx="3492500" cy="23241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5896" y="4509120"/>
            <a:ext cx="2145220" cy="23488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5699" y="1268760"/>
            <a:ext cx="4422182" cy="3312368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0" y="6488668"/>
            <a:ext cx="2674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Velásquez, et al., 2001)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/>
          <a:srcRect l="58" t="5026" r="-58" b="50000"/>
          <a:stretch/>
        </p:blipFill>
        <p:spPr>
          <a:xfrm>
            <a:off x="3512182" y="5157192"/>
            <a:ext cx="5652120" cy="170080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es-ES_tradnl" sz="2400" b="1" i="1" dirty="0" smtClean="0"/>
              <a:t>Aspergillus </a:t>
            </a:r>
            <a:r>
              <a:rPr lang="es-ES_tradnl" sz="2400" dirty="0" smtClean="0"/>
              <a:t/>
            </a:r>
            <a:br>
              <a:rPr lang="es-ES_tradnl" sz="2400" dirty="0" smtClean="0"/>
            </a:br>
            <a:r>
              <a:rPr lang="es-ES_tradnl" sz="2400" dirty="0"/>
              <a:t>E</a:t>
            </a:r>
            <a:r>
              <a:rPr lang="es-ES_tradnl" sz="2400" dirty="0" smtClean="0"/>
              <a:t>s </a:t>
            </a:r>
            <a:r>
              <a:rPr lang="es-ES_tradnl" sz="2400" dirty="0"/>
              <a:t>un hongo que produce un moho negro en </a:t>
            </a:r>
            <a:r>
              <a:rPr lang="es-ES_tradnl" sz="2400" dirty="0" smtClean="0"/>
              <a:t>vegetales. Es común </a:t>
            </a:r>
            <a:r>
              <a:rPr lang="es-ES_tradnl" sz="2400" dirty="0"/>
              <a:t>en la lechuga, el tomate o la acelga y limón-. </a:t>
            </a:r>
            <a:endParaRPr lang="es-MX" sz="2400" dirty="0">
              <a:solidFill>
                <a:schemeClr val="accent5">
                  <a:lumMod val="25000"/>
                </a:schemeClr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755611" y="1984825"/>
            <a:ext cx="4104455" cy="26723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40767"/>
            <a:ext cx="3491880" cy="347636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15460"/>
            <a:ext cx="3505200" cy="23241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985878" y="1846770"/>
            <a:ext cx="4032448" cy="3020443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5923347" y="6454277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268760"/>
            <a:ext cx="4326048" cy="3240360"/>
          </a:xfrm>
          <a:prstGeom prst="rect">
            <a:avLst/>
          </a:prstGeom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4602906"/>
          </a:xfrm>
        </p:spPr>
        <p:txBody>
          <a:bodyPr/>
          <a:lstStyle/>
          <a:p>
            <a: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s-MX" sz="3800" dirty="0" smtClean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s-MX" sz="4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s-MX" sz="4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s-ES_tradnl" dirty="0"/>
          </a:p>
        </p:txBody>
      </p:sp>
      <p:sp>
        <p:nvSpPr>
          <p:cNvPr id="8" name="Text Box 20"/>
          <p:cNvSpPr txBox="1">
            <a:spLocks noGrp="1" noChangeArrowheads="1"/>
          </p:cNvSpPr>
          <p:nvPr>
            <p:ph idx="1"/>
          </p:nvPr>
        </p:nvSpPr>
        <p:spPr bwMode="auto">
          <a:xfrm>
            <a:off x="12958" y="20376"/>
            <a:ext cx="9131042" cy="119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_tradnl" sz="2400" b="1" i="1" dirty="0" err="1" smtClean="0"/>
              <a:t>Penicillium</a:t>
            </a:r>
            <a:endParaRPr lang="es-ES_tradnl" sz="2400" b="1" i="1" dirty="0" smtClean="0"/>
          </a:p>
          <a:p>
            <a:pPr marL="0" indent="0">
              <a:buNone/>
            </a:pPr>
            <a:r>
              <a:rPr lang="es-ES_tradnl" sz="2400" dirty="0"/>
              <a:t>G</a:t>
            </a:r>
            <a:r>
              <a:rPr lang="es-ES_tradnl" sz="2400" dirty="0" smtClean="0"/>
              <a:t>énero abundante </a:t>
            </a:r>
            <a:r>
              <a:rPr lang="es-ES_tradnl" sz="2400" dirty="0"/>
              <a:t>en suelos. </a:t>
            </a:r>
            <a:r>
              <a:rPr lang="es-ES_tradnl" sz="2400" dirty="0" smtClean="0"/>
              <a:t>Prolifera f</a:t>
            </a:r>
            <a:r>
              <a:rPr lang="es-ES_tradnl" sz="2400" dirty="0" smtClean="0"/>
              <a:t>ácilmente en los alimentos, contaminándolos. </a:t>
            </a:r>
            <a:r>
              <a:rPr lang="es-ES_tradnl" sz="2400" dirty="0"/>
              <a:t>M</a:t>
            </a:r>
            <a:r>
              <a:rPr lang="es-ES_tradnl" sz="2400" dirty="0" smtClean="0"/>
              <a:t>uchas </a:t>
            </a:r>
            <a:r>
              <a:rPr lang="es-ES_tradnl" sz="2400" dirty="0"/>
              <a:t>especies </a:t>
            </a:r>
            <a:r>
              <a:rPr lang="es-ES_tradnl" sz="2400" dirty="0" smtClean="0"/>
              <a:t>son utilizadas en la industria.</a:t>
            </a:r>
            <a:endParaRPr lang="es-ES" sz="2800" b="1" i="1" dirty="0"/>
          </a:p>
        </p:txBody>
      </p:sp>
      <p:cxnSp>
        <p:nvCxnSpPr>
          <p:cNvPr id="13" name="Conector recto 1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40768"/>
            <a:ext cx="3145532" cy="314553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5800"/>
            <a:ext cx="3441700" cy="2362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6" y="4089400"/>
            <a:ext cx="2933700" cy="2768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1328" y="4077072"/>
            <a:ext cx="3012672" cy="278092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4759" y="1268760"/>
            <a:ext cx="3749241" cy="2808312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-34322" y="6493647"/>
            <a:ext cx="4649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Martínez et al., 2004, Ñústez et añ., 2005)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2"/>
          <a:srcRect t="11116"/>
          <a:stretch/>
        </p:blipFill>
        <p:spPr>
          <a:xfrm>
            <a:off x="3491880" y="3934346"/>
            <a:ext cx="2463800" cy="292365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572396" y="1332260"/>
            <a:ext cx="2921000" cy="2794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52736"/>
          </a:xfrm>
        </p:spPr>
        <p:txBody>
          <a:bodyPr>
            <a:noAutofit/>
          </a:bodyPr>
          <a:lstStyle/>
          <a:p>
            <a:r>
              <a:rPr lang="es-ES_tradnl" sz="2400" b="1" i="1" dirty="0" err="1" smtClean="0"/>
              <a:t>Cladosporium</a:t>
            </a:r>
            <a:r>
              <a:rPr lang="es-ES_tradnl" sz="2400" b="1" i="1" dirty="0" smtClean="0"/>
              <a:t/>
            </a:r>
            <a:br>
              <a:rPr lang="es-ES_tradnl" sz="2400" b="1" i="1" dirty="0" smtClean="0"/>
            </a:br>
            <a:r>
              <a:rPr lang="es-ES_tradnl" sz="2400" dirty="0" smtClean="0"/>
              <a:t>Es </a:t>
            </a:r>
            <a:r>
              <a:rPr lang="es-ES_tradnl" sz="2400" dirty="0" smtClean="0"/>
              <a:t>com</a:t>
            </a:r>
            <a:r>
              <a:rPr lang="es-ES_tradnl" sz="2400" dirty="0" smtClean="0"/>
              <a:t>ún</a:t>
            </a:r>
            <a:r>
              <a:rPr lang="es-ES_tradnl" sz="2400" dirty="0" smtClean="0"/>
              <a:t> </a:t>
            </a:r>
            <a:r>
              <a:rPr lang="es-ES_tradnl" sz="2400" dirty="0"/>
              <a:t>y ampliamente </a:t>
            </a:r>
            <a:r>
              <a:rPr lang="es-ES_tradnl" sz="2400" dirty="0" smtClean="0"/>
              <a:t>distribuida, incluye </a:t>
            </a:r>
            <a:r>
              <a:rPr lang="es-ES_tradnl" sz="2400" dirty="0"/>
              <a:t>especies endófitas, patógenas en humanos, patógenas en plantas y saprofitas. </a:t>
            </a:r>
            <a:r>
              <a:rPr lang="es-ES" sz="2400" b="1" i="1" dirty="0" smtClean="0"/>
              <a:t/>
            </a:r>
            <a:br>
              <a:rPr lang="es-ES" sz="2400" b="1" i="1" dirty="0" smtClean="0"/>
            </a:br>
            <a:endParaRPr lang="es-MX" sz="2400" dirty="0"/>
          </a:p>
        </p:txBody>
      </p:sp>
      <p:pic>
        <p:nvPicPr>
          <p:cNvPr id="5" name="Picture 2" descr="cladosporium_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6" y="1268760"/>
            <a:ext cx="407217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20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5381"/>
          <a:stretch/>
        </p:blipFill>
        <p:spPr bwMode="auto">
          <a:xfrm>
            <a:off x="5529380" y="1268760"/>
            <a:ext cx="36294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adosporium_on_cor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4131078"/>
            <a:ext cx="3635896" cy="272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ector recto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221088"/>
            <a:ext cx="3491880" cy="2669476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-34322" y="6493647"/>
            <a:ext cx="2340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(Ñústez et añ., 2005)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GUÍA DIDÁCTICA</a:t>
            </a:r>
            <a:endParaRPr lang="es-ES" sz="4800" b="1" dirty="0">
              <a:ea typeface="+mj-ea"/>
              <a:cs typeface="Calibri" charset="0"/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-18256" y="6424570"/>
            <a:ext cx="9162256" cy="495241"/>
            <a:chOff x="-18256" y="6424570"/>
            <a:chExt cx="9162256" cy="495241"/>
          </a:xfrm>
        </p:grpSpPr>
        <p:sp>
          <p:nvSpPr>
            <p:cNvPr id="10" name="Rectángulo 9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0465" y="6424571"/>
              <a:ext cx="562349" cy="495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Imagen 4" descr="Captura de pantalla 2016-10-12 a las 10.02.14 p.m.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2523" r="2265" b="13783"/>
          <a:stretch/>
        </p:blipFill>
        <p:spPr>
          <a:xfrm>
            <a:off x="179512" y="1412776"/>
            <a:ext cx="8784976" cy="357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9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730" y="1268760"/>
            <a:ext cx="5643270" cy="358207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4156"/>
            <a:ext cx="9144000" cy="1460628"/>
          </a:xfrm>
        </p:spPr>
        <p:txBody>
          <a:bodyPr>
            <a:noAutofit/>
          </a:bodyPr>
          <a:lstStyle/>
          <a:p>
            <a:r>
              <a:rPr lang="es-ES_tradnl" sz="2400" b="1" i="1" dirty="0" smtClean="0"/>
              <a:t>Fusarium</a:t>
            </a:r>
            <a:br>
              <a:rPr lang="es-ES_tradnl" sz="2400" b="1" i="1" dirty="0" smtClean="0"/>
            </a:br>
            <a:r>
              <a:rPr lang="es-ES_tradnl" sz="2400" dirty="0" smtClean="0"/>
              <a:t>De gran </a:t>
            </a:r>
            <a:r>
              <a:rPr lang="es-ES_tradnl" sz="2400" dirty="0"/>
              <a:t>importancia </a:t>
            </a:r>
            <a:r>
              <a:rPr lang="es-ES_tradnl" sz="2400" dirty="0" err="1"/>
              <a:t>económica</a:t>
            </a:r>
            <a:r>
              <a:rPr lang="es-ES_tradnl" sz="2400" dirty="0"/>
              <a:t> ya que son habituales </a:t>
            </a:r>
            <a:r>
              <a:rPr lang="es-ES_tradnl" sz="2400" dirty="0" err="1"/>
              <a:t>fitopatógenos</a:t>
            </a:r>
            <a:r>
              <a:rPr lang="es-ES_tradnl" sz="2400" dirty="0"/>
              <a:t>. </a:t>
            </a:r>
            <a:r>
              <a:rPr lang="es-ES_tradnl" sz="2400" dirty="0" smtClean="0"/>
              <a:t>Pueden causar </a:t>
            </a:r>
            <a:r>
              <a:rPr lang="es-ES_tradnl" sz="2400" dirty="0"/>
              <a:t>infecciones en </a:t>
            </a:r>
            <a:r>
              <a:rPr lang="es-ES_tradnl" sz="2400" dirty="0" smtClean="0"/>
              <a:t>pacientes normales </a:t>
            </a:r>
            <a:r>
              <a:rPr lang="es-ES_tradnl" sz="2400" dirty="0"/>
              <a:t>(queratitis, </a:t>
            </a:r>
            <a:r>
              <a:rPr lang="es-ES_tradnl" sz="2400" dirty="0" err="1"/>
              <a:t>onicomicosis</a:t>
            </a:r>
            <a:r>
              <a:rPr lang="es-ES_tradnl" sz="2400" dirty="0"/>
              <a:t>, etc.</a:t>
            </a:r>
            <a:r>
              <a:rPr lang="es-ES_tradnl" sz="2400" dirty="0" smtClean="0"/>
              <a:t>)</a:t>
            </a:r>
            <a:r>
              <a:rPr lang="es-ES_tradnl" sz="2400" dirty="0"/>
              <a:t> </a:t>
            </a:r>
            <a:r>
              <a:rPr lang="es-ES_tradnl" sz="2400" dirty="0" smtClean="0"/>
              <a:t>e inmunodeprimidos.</a:t>
            </a:r>
            <a:r>
              <a:rPr lang="es-ES" sz="2400" b="1" i="1" dirty="0" smtClean="0"/>
              <a:t/>
            </a:r>
            <a:br>
              <a:rPr lang="es-ES" sz="2400" b="1" i="1" dirty="0" smtClean="0"/>
            </a:br>
            <a:endParaRPr lang="es-MX" sz="2400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760"/>
            <a:ext cx="3467100" cy="23495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4203700"/>
            <a:ext cx="3060700" cy="26543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b="3863"/>
          <a:stretch/>
        </p:blipFill>
        <p:spPr>
          <a:xfrm>
            <a:off x="0" y="3501008"/>
            <a:ext cx="3491880" cy="335699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7152" y="4149080"/>
            <a:ext cx="3616548" cy="270892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-34322" y="6493647"/>
            <a:ext cx="2442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Martínez et al., 2004)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504" y="1514980"/>
            <a:ext cx="8856984" cy="501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_tradn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Alexoupolus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C.J. y C.W. </a:t>
            </a:r>
            <a:r>
              <a:rPr kumimoji="0" lang="es-ES_tradn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Mins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(1985). Introducci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micolog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(2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ª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Ed.).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Barcelona: 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Editorial Omega.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Herrera, T. y Ulloa, M. (1990). El reino de los hongos. Micología básica y aplicada. </a:t>
            </a:r>
            <a:r>
              <a:rPr lang="es-MX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México: Fondo de Cultura Económico y UNAM.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González Luis Carlos (1975). Introducción a la fitopatología (1ª Ed.).Costa Rica: Instituto Interamericano de Cooperación para la Agricultura.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Todd 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Watson, Nye Appel, Aloysius Arnold, Miller Kenerley, Lester Starr &amp; Martinez Trinidad (2007). Inoculación, síntomas, y colonización en árboles de manzano en contenedor por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Phymatotrichopsis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omnivora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duggar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hennebert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Agrociencia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41: 459-468.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Martínez Fernández Edgar, Cárdenas Soriano Elizabeth, Zavaleta Mejía Emma, Soto Hernández Marcos (2004). Infección de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Botrytis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cinerea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Pers.:Fr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en dos Cultivares de Nochebuena (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Euphorbia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pulcherrima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Willd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ex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Klotzch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).Revista Mexicana de fitopatología, 22: 290-298.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Velásquez Valle Rodolfo, Medina Aguilar María Mercedes, José de Luna Ruiz Jesús (2001). Sintomatología y Géneros de Patógenos Asociados con las pudriciones de la Raíz del Chile (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Capsicum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annuum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L.) en el Norte-Centro de México. Revista Mexicana de fitopatología, 19: 175-181.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Ñústez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Carlos Eduardo, Acevedo Julio César (2005). Evaluación del uso de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Penicillium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janthinellum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Biourge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sobre la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eﬁciencia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 la fertilización fosfórica en el cultivo de la papa (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Solanum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tuberosum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L.</a:t>
            </a:r>
            <a:r>
              <a:rPr kumimoji="0" lang="es-MX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var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Diacol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Capiro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). Agronomía Colombiana, 23(2): 290-298.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REFERENCIAS</a:t>
            </a:r>
            <a:endParaRPr lang="es-ES" sz="4800" b="1" dirty="0">
              <a:ea typeface="+mj-ea"/>
              <a:cs typeface="Calibri" charset="0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GUÍA DIDÁCTICA</a:t>
            </a:r>
            <a:endParaRPr lang="es-ES" sz="4800" b="1" dirty="0">
              <a:ea typeface="+mj-ea"/>
              <a:cs typeface="Calibri" charset="0"/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-18256" y="6424570"/>
            <a:ext cx="9162256" cy="495241"/>
            <a:chOff x="-18256" y="6424570"/>
            <a:chExt cx="9162256" cy="495241"/>
          </a:xfrm>
        </p:grpSpPr>
        <p:sp>
          <p:nvSpPr>
            <p:cNvPr id="10" name="Rectángulo 9"/>
            <p:cNvSpPr/>
            <p:nvPr/>
          </p:nvSpPr>
          <p:spPr>
            <a:xfrm>
              <a:off x="0" y="6467327"/>
              <a:ext cx="9144000" cy="390674"/>
            </a:xfrm>
            <a:prstGeom prst="rect">
              <a:avLst/>
            </a:prstGeom>
            <a:solidFill>
              <a:srgbClr val="555E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 smtClean="0"/>
                <a:t>Facultad de Ciencias                               </a:t>
              </a:r>
              <a:r>
                <a:rPr lang="es-ES" dirty="0" err="1" smtClean="0"/>
                <a:t>UAEMéx</a:t>
              </a:r>
              <a:endParaRPr lang="es-ES" dirty="0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56" y="6424570"/>
              <a:ext cx="557808" cy="4912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0465" y="6424571"/>
              <a:ext cx="562349" cy="495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3" name="Marcador de contenido 12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3886200" cy="5112568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17"/>
            </a:pPr>
            <a:r>
              <a:rPr lang="es-ES" sz="1600" dirty="0">
                <a:solidFill>
                  <a:prstClr val="black"/>
                </a:solidFill>
                <a:cs typeface="Calibri" charset="0"/>
              </a:rPr>
              <a:t>Clase-Forma: </a:t>
            </a:r>
            <a:r>
              <a:rPr lang="es-MX" sz="1600" dirty="0">
                <a:solidFill>
                  <a:prstClr val="black"/>
                </a:solidFill>
                <a:cs typeface="Calibri" charset="0"/>
              </a:rPr>
              <a:t>Coelomycetes</a:t>
            </a:r>
          </a:p>
          <a:p>
            <a:pPr marL="342900" lvl="0" indent="-342900">
              <a:buFont typeface="+mj-lt"/>
              <a:buAutoNum type="arabicPeriod" startAt="17"/>
            </a:pPr>
            <a:r>
              <a:rPr lang="es-ES" sz="1600" dirty="0">
                <a:solidFill>
                  <a:prstClr val="black"/>
                </a:solidFill>
                <a:cs typeface="Calibri" charset="0"/>
              </a:rPr>
              <a:t>Clase-Forma: </a:t>
            </a:r>
            <a:r>
              <a:rPr lang="cs-CZ" sz="1600" dirty="0" err="1" smtClean="0">
                <a:solidFill>
                  <a:prstClr val="black"/>
                </a:solidFill>
                <a:cs typeface="Calibri" charset="0"/>
              </a:rPr>
              <a:t>Hyphomycetes</a:t>
            </a:r>
            <a:endParaRPr lang="cs-CZ" sz="1600" dirty="0" smtClean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r>
              <a:rPr lang="cs-CZ" sz="1600" dirty="0" err="1" smtClean="0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</a:t>
            </a:r>
            <a:r>
              <a:rPr lang="cs-CZ" sz="1600" dirty="0" smtClean="0">
                <a:solidFill>
                  <a:prstClr val="black"/>
                </a:solidFill>
                <a:cs typeface="Calibri" charset="0"/>
              </a:rPr>
              <a:t>1</a:t>
            </a:r>
          </a:p>
          <a:p>
            <a:pPr marL="342900" indent="-342900">
              <a:buFont typeface="+mj-lt"/>
              <a:buAutoNum type="arabicPeriod" startAt="17"/>
            </a:pPr>
            <a:r>
              <a:rPr lang="cs-CZ" sz="1600" dirty="0" err="1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2</a:t>
            </a:r>
            <a:endParaRPr lang="cs-CZ" sz="1600" dirty="0" smtClean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r>
              <a:rPr lang="cs-CZ" sz="1600" dirty="0" err="1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3</a:t>
            </a:r>
            <a:endParaRPr lang="cs-CZ" sz="1600" dirty="0" smtClean="0">
              <a:solidFill>
                <a:prstClr val="black"/>
              </a:solidFill>
              <a:cs typeface="Calibri" charset="0"/>
            </a:endParaRPr>
          </a:p>
          <a:p>
            <a:pPr marL="342900" indent="-342900">
              <a:buFont typeface="+mj-lt"/>
              <a:buAutoNum type="arabicPeriod" startAt="17"/>
            </a:pPr>
            <a:r>
              <a:rPr lang="cs-CZ" sz="1600" dirty="0" err="1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</a:t>
            </a:r>
            <a:r>
              <a:rPr lang="cs-CZ" sz="1600" dirty="0" smtClean="0">
                <a:solidFill>
                  <a:prstClr val="black"/>
                </a:solidFill>
                <a:cs typeface="Calibri" charset="0"/>
              </a:rPr>
              <a:t>4</a:t>
            </a:r>
          </a:p>
          <a:p>
            <a:pPr marL="342900" lvl="0" indent="-342900">
              <a:buFont typeface="+mj-lt"/>
              <a:buAutoNum type="arabicPeriod" startAt="17"/>
            </a:pPr>
            <a:r>
              <a:rPr lang="cs-CZ" sz="1600" dirty="0" err="1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5</a:t>
            </a:r>
            <a:endParaRPr lang="cs-CZ" sz="1600" dirty="0" smtClean="0">
              <a:solidFill>
                <a:prstClr val="black"/>
              </a:solidFill>
              <a:cs typeface="Calibri" charset="0"/>
            </a:endParaRPr>
          </a:p>
          <a:p>
            <a:pPr marL="342900" indent="-342900">
              <a:buFont typeface="+mj-lt"/>
              <a:buAutoNum type="arabicPeriod" startAt="17"/>
            </a:pPr>
            <a:r>
              <a:rPr lang="cs-CZ" sz="1600" dirty="0" err="1">
                <a:solidFill>
                  <a:prstClr val="black"/>
                </a:solidFill>
                <a:cs typeface="Calibri" charset="0"/>
              </a:rPr>
              <a:t>Importancia</a:t>
            </a:r>
            <a:r>
              <a:rPr lang="cs-CZ" sz="1600" dirty="0">
                <a:solidFill>
                  <a:prstClr val="black"/>
                </a:solidFill>
                <a:cs typeface="Calibri" charset="0"/>
              </a:rPr>
              <a:t> </a:t>
            </a:r>
            <a:r>
              <a:rPr lang="cs-CZ" sz="1600" dirty="0" smtClean="0">
                <a:solidFill>
                  <a:prstClr val="black"/>
                </a:solidFill>
                <a:cs typeface="Calibri" charset="0"/>
              </a:rPr>
              <a:t>6</a:t>
            </a:r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err="1"/>
              <a:t>Botrytis</a:t>
            </a:r>
            <a:r>
              <a:rPr lang="es-ES_tradnl" sz="1600" i="1" dirty="0"/>
              <a:t> </a:t>
            </a:r>
            <a:r>
              <a:rPr lang="es-ES_tradnl" sz="1600" i="1" dirty="0" err="1" smtClean="0"/>
              <a:t>cinerea</a:t>
            </a: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err="1"/>
              <a:t>Alternaria</a:t>
            </a:r>
            <a:r>
              <a:rPr lang="es-ES_tradnl" sz="1600" i="1" dirty="0"/>
              <a:t> </a:t>
            </a:r>
            <a:r>
              <a:rPr lang="es-ES_tradnl" sz="1600" dirty="0" err="1"/>
              <a:t>sp</a:t>
            </a:r>
            <a:r>
              <a:rPr lang="es-ES_tradnl" sz="1600" i="1" dirty="0" smtClean="0"/>
              <a:t>.</a:t>
            </a:r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/>
              <a:t>Aspergillus </a:t>
            </a: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err="1" smtClean="0"/>
              <a:t>Penicillium</a:t>
            </a: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err="1" smtClean="0"/>
              <a:t>Cladosporium</a:t>
            </a: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smtClean="0"/>
              <a:t>Fusarium</a:t>
            </a:r>
          </a:p>
          <a:p>
            <a:pPr marL="342900" indent="-342900">
              <a:buFont typeface="+mj-lt"/>
              <a:buAutoNum type="arabicPeriod" startAt="17"/>
            </a:pPr>
            <a:r>
              <a:rPr lang="es-ES_tradnl" sz="1600" i="1" dirty="0" smtClean="0"/>
              <a:t>Referencias</a:t>
            </a:r>
          </a:p>
          <a:p>
            <a:pPr marL="342900" indent="-342900">
              <a:buFont typeface="+mj-lt"/>
              <a:buAutoNum type="arabicPeriod" startAt="17"/>
            </a:pP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endParaRPr lang="es-ES_tradnl" sz="1600" i="1" dirty="0" smtClean="0"/>
          </a:p>
          <a:p>
            <a:pPr marL="342900" indent="-342900">
              <a:buFont typeface="+mj-lt"/>
              <a:buAutoNum type="arabicPeriod" startAt="17"/>
            </a:pPr>
            <a:endParaRPr lang="es-ES_tradnl" sz="1600" dirty="0"/>
          </a:p>
          <a:p>
            <a:pPr marL="342900" indent="-342900">
              <a:buFont typeface="+mj-lt"/>
              <a:buAutoNum type="arabicPeriod" startAt="17"/>
            </a:pPr>
            <a:endParaRPr lang="cs-CZ" sz="1600" dirty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endParaRPr lang="cs-CZ" sz="1600" dirty="0">
              <a:solidFill>
                <a:prstClr val="black"/>
              </a:solidFill>
              <a:cs typeface="Calibri" charset="0"/>
            </a:endParaRPr>
          </a:p>
          <a:p>
            <a:pPr marL="342900" indent="-342900">
              <a:buFont typeface="+mj-lt"/>
              <a:buAutoNum type="arabicPeriod" startAt="17"/>
            </a:pPr>
            <a:endParaRPr lang="cs-CZ" sz="1600" dirty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endParaRPr lang="cs-CZ" sz="1600" dirty="0">
              <a:solidFill>
                <a:prstClr val="black"/>
              </a:solidFill>
              <a:cs typeface="Calibri" charset="0"/>
            </a:endParaRPr>
          </a:p>
          <a:p>
            <a:pPr marL="342900" indent="-342900">
              <a:buFont typeface="+mj-lt"/>
              <a:buAutoNum type="arabicPeriod" startAt="17"/>
            </a:pPr>
            <a:endParaRPr lang="cs-CZ" sz="1600" dirty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endParaRPr lang="cs-CZ" sz="1600" dirty="0" smtClean="0">
              <a:solidFill>
                <a:prstClr val="black"/>
              </a:solidFill>
              <a:cs typeface="Calibri" charset="0"/>
            </a:endParaRPr>
          </a:p>
          <a:p>
            <a:pPr marL="342900" lvl="0" indent="-342900">
              <a:buFont typeface="+mj-lt"/>
              <a:buAutoNum type="arabicPeriod" startAt="17"/>
            </a:pPr>
            <a:endParaRPr lang="es-ES" sz="1600" dirty="0">
              <a:solidFill>
                <a:prstClr val="black"/>
              </a:solidFill>
              <a:cs typeface="Calibri" charset="0"/>
            </a:endParaRPr>
          </a:p>
          <a:p>
            <a:endParaRPr lang="es-ES" sz="1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0343A7C-E0AF-4547-9C9F-8102B599A5C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323528" y="1340768"/>
            <a:ext cx="1846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b="1" dirty="0" smtClean="0">
              <a:cs typeface="Calibri" charset="0"/>
            </a:endParaRPr>
          </a:p>
          <a:p>
            <a:endParaRPr lang="es-ES" b="1" dirty="0">
              <a:cs typeface="Calibri" charset="0"/>
            </a:endParaRPr>
          </a:p>
          <a:p>
            <a:endParaRPr lang="es-ES" b="1" dirty="0" smtClean="0">
              <a:cs typeface="Calibri" charset="0"/>
            </a:endParaRPr>
          </a:p>
          <a:p>
            <a:endParaRPr lang="es-ES" b="1" dirty="0">
              <a:cs typeface="Calibri" charset="0"/>
            </a:endParaRPr>
          </a:p>
          <a:p>
            <a:endParaRPr lang="es-ES" b="1" dirty="0">
              <a:cs typeface="Calibri" charset="0"/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5" name="Marcador de contenido 14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3886200" cy="5084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Portada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Guión explicativo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Guía </a:t>
            </a:r>
            <a:r>
              <a:rPr lang="es-ES" sz="1600" dirty="0" smtClean="0">
                <a:solidFill>
                  <a:prstClr val="black"/>
                </a:solidFill>
              </a:rPr>
              <a:t>didáctica 1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Guía </a:t>
            </a:r>
            <a:r>
              <a:rPr lang="es-ES" sz="1600" dirty="0" smtClean="0">
                <a:solidFill>
                  <a:prstClr val="black"/>
                </a:solidFill>
              </a:rPr>
              <a:t>didáctica 2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600" dirty="0" smtClean="0">
                <a:solidFill>
                  <a:prstClr val="black"/>
                </a:solidFill>
              </a:rPr>
              <a:t>Definición</a:t>
            </a:r>
            <a:endParaRPr lang="es-ES" sz="1600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Generalidades 1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Generalidades 2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Hábitat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Morfología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Nutrición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Reproducción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Ciclo de Vida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Clasificación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</a:rPr>
              <a:t>Clasificación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  <a:cs typeface="Calibri" charset="0"/>
              </a:rPr>
              <a:t>Clase-Forma: </a:t>
            </a:r>
            <a:r>
              <a:rPr lang="es-ES" sz="1600" dirty="0" err="1">
                <a:solidFill>
                  <a:prstClr val="black"/>
                </a:solidFill>
                <a:cs typeface="Calibri" charset="0"/>
              </a:rPr>
              <a:t>Blastomycetes</a:t>
            </a:r>
            <a:r>
              <a:rPr lang="es-ES" sz="1600" dirty="0">
                <a:solidFill>
                  <a:prstClr val="black"/>
                </a:solidFill>
                <a:cs typeface="Calibri" charset="0"/>
              </a:rPr>
              <a:t> 1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ES" sz="1600" dirty="0">
                <a:solidFill>
                  <a:prstClr val="black"/>
                </a:solidFill>
                <a:cs typeface="Calibri" charset="0"/>
              </a:rPr>
              <a:t>Clase-Forma: </a:t>
            </a:r>
            <a:r>
              <a:rPr lang="es-ES" sz="1600" dirty="0" err="1">
                <a:solidFill>
                  <a:prstClr val="black"/>
                </a:solidFill>
                <a:cs typeface="Calibri" charset="0"/>
              </a:rPr>
              <a:t>Blastomycetes</a:t>
            </a:r>
            <a:r>
              <a:rPr lang="es-ES" sz="1600" dirty="0">
                <a:solidFill>
                  <a:prstClr val="black"/>
                </a:solidFill>
                <a:cs typeface="Calibri" charset="0"/>
              </a:rPr>
              <a:t> </a:t>
            </a:r>
            <a:r>
              <a:rPr lang="es-ES" sz="1600" dirty="0" smtClean="0">
                <a:solidFill>
                  <a:prstClr val="black"/>
                </a:solidFill>
                <a:cs typeface="Calibri" charset="0"/>
              </a:rPr>
              <a:t>2</a:t>
            </a:r>
            <a:endParaRPr lang="es-ES" sz="1600" dirty="0">
              <a:solidFill>
                <a:prstClr val="black"/>
              </a:solidFill>
              <a:cs typeface="Calibri" charset="0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48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DEFINICIÓN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6583" y="1628800"/>
            <a:ext cx="598160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Los </a:t>
            </a:r>
            <a:r>
              <a:rPr lang="es-MX" sz="2000" dirty="0" err="1" smtClean="0"/>
              <a:t>fungales</a:t>
            </a:r>
            <a:r>
              <a:rPr lang="es-MX" sz="2000" dirty="0" smtClean="0"/>
              <a:t> </a:t>
            </a:r>
            <a:r>
              <a:rPr lang="es-MX" sz="2000" dirty="0" err="1" smtClean="0"/>
              <a:t>mitospóricos</a:t>
            </a:r>
            <a:r>
              <a:rPr lang="es-MX" sz="2000" dirty="0" smtClean="0"/>
              <a:t> también llamados </a:t>
            </a:r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hongos imperfectos </a:t>
            </a:r>
            <a:r>
              <a:rPr lang="es-MX" sz="2000" dirty="0" smtClean="0"/>
              <a:t>o </a:t>
            </a:r>
            <a:r>
              <a:rPr lang="es-MX" sz="2000" dirty="0" err="1" smtClean="0">
                <a:solidFill>
                  <a:schemeClr val="accent2">
                    <a:lumMod val="75000"/>
                  </a:schemeClr>
                </a:solidFill>
              </a:rPr>
              <a:t>deuteromicetos</a:t>
            </a:r>
            <a:r>
              <a:rPr lang="es-MX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S</a:t>
            </a:r>
            <a:r>
              <a:rPr lang="es-MX" sz="2000" dirty="0" smtClean="0"/>
              <a:t>e </a:t>
            </a:r>
            <a:r>
              <a:rPr lang="es-MX" sz="2000" dirty="0"/>
              <a:t>clasifican </a:t>
            </a:r>
            <a:r>
              <a:rPr lang="es-MX" sz="2000" dirty="0" smtClean="0"/>
              <a:t>porque </a:t>
            </a:r>
            <a:r>
              <a:rPr lang="es-MX" sz="2000" dirty="0"/>
              <a:t>no se conoce en ellas la fase sexual de reproducción. </a:t>
            </a:r>
            <a:endParaRPr lang="es-MX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Se trata de las fases asexuales de hongos del </a:t>
            </a:r>
            <a:r>
              <a:rPr lang="es-MX" sz="2000" dirty="0" err="1" smtClean="0"/>
              <a:t>Phylum</a:t>
            </a:r>
            <a:r>
              <a:rPr lang="es-MX" sz="2000" dirty="0" smtClean="0"/>
              <a:t> </a:t>
            </a:r>
            <a:r>
              <a:rPr lang="es-MX" sz="2000" dirty="0" err="1" smtClean="0"/>
              <a:t>Ascomycota</a:t>
            </a:r>
            <a:r>
              <a:rPr lang="es-MX" sz="2000" dirty="0" smtClean="0"/>
              <a:t> </a:t>
            </a:r>
            <a:r>
              <a:rPr lang="es-MX" sz="2000" dirty="0"/>
              <a:t>y </a:t>
            </a:r>
            <a:r>
              <a:rPr lang="es-MX" sz="2000" dirty="0" err="1" smtClean="0"/>
              <a:t>Basidiomycota</a:t>
            </a:r>
            <a:r>
              <a:rPr lang="es-MX" sz="20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El </a:t>
            </a:r>
            <a:r>
              <a:rPr lang="es-MX" sz="2000" dirty="0"/>
              <a:t>término </a:t>
            </a:r>
            <a:r>
              <a:rPr lang="es-MX" sz="2000" dirty="0" err="1"/>
              <a:t>deuteromicota</a:t>
            </a:r>
            <a:r>
              <a:rPr lang="es-MX" sz="2000" dirty="0"/>
              <a:t> (</a:t>
            </a:r>
            <a:r>
              <a:rPr lang="es-MX" sz="2000" dirty="0" smtClean="0"/>
              <a:t>antes </a:t>
            </a:r>
            <a:r>
              <a:rPr lang="es-MX" sz="2000" dirty="0"/>
              <a:t>considerado un </a:t>
            </a:r>
            <a:r>
              <a:rPr lang="es-MX" sz="2000" dirty="0" err="1" smtClean="0"/>
              <a:t>Phylum</a:t>
            </a:r>
            <a:r>
              <a:rPr lang="es-MX" sz="2000" dirty="0" smtClean="0"/>
              <a:t> formal) ya no se usa ya que los </a:t>
            </a:r>
            <a:r>
              <a:rPr lang="es-MX" sz="2000" dirty="0"/>
              <a:t>hongos imperfectos no encajan en la clasificación taxonómica común de los hongos basada en el concepto de especie biológica o en las características morfológicas de las estructuras </a:t>
            </a:r>
            <a:r>
              <a:rPr lang="es-MX" sz="2000" dirty="0" smtClean="0"/>
              <a:t>sexuales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553" y="1628800"/>
            <a:ext cx="2345213" cy="234521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283987" y="1324290"/>
            <a:ext cx="18722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bg1">
                    <a:lumMod val="65000"/>
                  </a:schemeClr>
                </a:solidFill>
              </a:rPr>
              <a:t>http://1.bp.blogspot.com/-Y7K_EBo4zxo/VRIJea3fEOI/AAAAAAAAALQ/-hQRWq7EgeE/s1600/penicillium.jpg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9553" y="4278523"/>
            <a:ext cx="2342009" cy="232406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68079" y="6369268"/>
            <a:ext cx="1781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bg1">
                    <a:lumMod val="65000"/>
                  </a:schemeClr>
                </a:solidFill>
              </a:rPr>
              <a:t>http://2.bp.blogspot.com/-YRWiQBCAiH4/Ux8gsdME3gI/AAAAAAAACzc/owkt4h_Pbe0/s1600/Aspergillus.jpg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355976" y="6519446"/>
            <a:ext cx="22144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2242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6" y="4694870"/>
            <a:ext cx="4523630" cy="2144698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90692" y="2132856"/>
            <a:ext cx="3799334" cy="3907631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Comprenden </a:t>
            </a:r>
            <a:r>
              <a:rPr lang="es-MX" sz="2400" dirty="0"/>
              <a:t>más de </a:t>
            </a:r>
            <a:r>
              <a:rPr lang="es-MX" sz="2400" dirty="0" smtClean="0"/>
              <a:t>15,000 </a:t>
            </a:r>
            <a:r>
              <a:rPr lang="es-MX" sz="2400" dirty="0"/>
              <a:t>especies </a:t>
            </a:r>
            <a:r>
              <a:rPr lang="es-MX" sz="2400" dirty="0" smtClean="0"/>
              <a:t>diferentes.</a:t>
            </a:r>
          </a:p>
          <a:p>
            <a:endParaRPr lang="es-MX" sz="2400" dirty="0" smtClean="0"/>
          </a:p>
          <a:p>
            <a:r>
              <a:rPr lang="es-MX" sz="2400" dirty="0" smtClean="0"/>
              <a:t>Son </a:t>
            </a:r>
            <a:r>
              <a:rPr lang="es-MX" sz="2400" dirty="0"/>
              <a:t>de gran </a:t>
            </a:r>
            <a:r>
              <a:rPr lang="es-MX" sz="2400" dirty="0" smtClean="0"/>
              <a:t>importancia:</a:t>
            </a:r>
          </a:p>
          <a:p>
            <a:pPr lvl="1"/>
            <a:r>
              <a:rPr lang="es-MX" dirty="0" smtClean="0"/>
              <a:t>Son los hongos de mayor </a:t>
            </a:r>
            <a:r>
              <a:rPr lang="es-MX" dirty="0"/>
              <a:t>patogenicidad </a:t>
            </a:r>
            <a:r>
              <a:rPr lang="es-MX" dirty="0" smtClean="0"/>
              <a:t>humana.</a:t>
            </a:r>
          </a:p>
          <a:p>
            <a:pPr lvl="1"/>
            <a:r>
              <a:rPr lang="es-MX" dirty="0" smtClean="0"/>
              <a:t>En </a:t>
            </a:r>
            <a:r>
              <a:rPr lang="es-MX" dirty="0"/>
              <a:t>el campo de la Biotecnología. </a:t>
            </a:r>
            <a:endParaRPr lang="es-MX" dirty="0" smtClean="0"/>
          </a:p>
          <a:p>
            <a:pPr lvl="1"/>
            <a:r>
              <a:rPr lang="es-MX" dirty="0" smtClean="0"/>
              <a:t>En el campo de la Agronomía y Veterinaria</a:t>
            </a: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GENERALIDADES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" y="1304742"/>
            <a:ext cx="3279972" cy="18774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1347" y="2686659"/>
            <a:ext cx="2917838" cy="218556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051719" y="5218105"/>
            <a:ext cx="24669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http://img.notigatos.es/wp-content/uploads/2011/08/gato-21.jpg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95536" y="6673593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http://elembarazo.net/wp-content/uploads/2015/07/penicilina-cloranfenicol.embarazo.jpg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562932" y="4410556"/>
            <a:ext cx="3009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https://encrypted-tbn1.gstatic.com/images?q=tbn:ANd9GcRvOArngqYvytlbO47Kb_0JaE6wFFrlKqvrszZWqxVOpuZ12i-pCA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59284" y="2865302"/>
            <a:ext cx="14036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http://img.interempresas.net/fotos/1178558.jpeg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599876" y="6472810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398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05824" y="1614191"/>
            <a:ext cx="4392488" cy="4953905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Reproducción sexual desconocida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Poseen micelio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septado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Esporas asexuadas externas o conidios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mayoría son fases </a:t>
            </a:r>
            <a:r>
              <a:rPr lang="es-MX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conidiales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ascomicetes, unas 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pocas especies son </a:t>
            </a:r>
            <a:r>
              <a:rPr lang="es-MX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zigomicetes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basidiomicetes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 pared está constituida de </a:t>
            </a: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Clr>
                <a:schemeClr val="accent6">
                  <a:lumMod val="50000"/>
                </a:schemeClr>
              </a:buClr>
              <a:buNone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quitina 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péptidoglucanos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</a:t>
            </a: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células por lo general 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tienen varios núcleos</a:t>
            </a:r>
          </a:p>
          <a:p>
            <a:pPr>
              <a:spcBef>
                <a:spcPct val="2000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ü"/>
            </a:pPr>
            <a:endParaRPr lang="es-ES_tradnl" sz="2000" dirty="0"/>
          </a:p>
        </p:txBody>
      </p:sp>
      <p:pic>
        <p:nvPicPr>
          <p:cNvPr id="6" name="Picture 23" descr="sili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063" y="1735601"/>
            <a:ext cx="4434497" cy="43364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6156176" y="558924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Penicillium</a:t>
            </a:r>
            <a:endParaRPr lang="es-MX" i="1" dirty="0"/>
          </a:p>
        </p:txBody>
      </p:sp>
      <p:cxnSp>
        <p:nvCxnSpPr>
          <p:cNvPr id="3" name="Conector recto 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 bwMode="auto">
          <a:xfrm>
            <a:off x="0" y="0"/>
            <a:ext cx="91341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GENERALIDADES</a:t>
            </a:r>
            <a:endParaRPr lang="es-ES" sz="4800" b="1" dirty="0">
              <a:ea typeface="+mj-ea"/>
              <a:cs typeface="Calibri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788024" y="616530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>
                <a:solidFill>
                  <a:schemeClr val="bg1">
                    <a:lumMod val="65000"/>
                  </a:schemeClr>
                </a:solidFill>
              </a:rPr>
              <a:t>http://i1.wp.com/www.tecnicoagricola.es/wp-content/uploads/2011/07/P_penicillium.jpg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923347" y="6454277"/>
            <a:ext cx="251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(Herrera y </a:t>
            </a:r>
            <a:r>
              <a:rPr lang="es-MX" dirty="0">
                <a:latin typeface="Arial" pitchFamily="34" charset="0"/>
                <a:ea typeface="Calibri" pitchFamily="34" charset="0"/>
                <a:cs typeface="Arial" pitchFamily="34" charset="0"/>
              </a:rPr>
              <a:t>Ulloa</a:t>
            </a:r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,1990) 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4320480" cy="467547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spcBef>
                <a:spcPct val="200000"/>
              </a:spcBef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La mayoría son terrestres.                         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200000"/>
              </a:spcBef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Saprófitos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o parásitos débiles de las plantas.  </a:t>
            </a:r>
          </a:p>
          <a:p>
            <a:pPr algn="just">
              <a:spcBef>
                <a:spcPct val="200000"/>
              </a:spcBef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Unos pocos son parásitos de hongos y algunos incluso atrapan y consumen </a:t>
            </a:r>
            <a:r>
              <a:rPr lang="es-MX" sz="2000" dirty="0" err="1">
                <a:latin typeface="Arial" pitchFamily="34" charset="0"/>
                <a:cs typeface="Arial" pitchFamily="34" charset="0"/>
              </a:rPr>
              <a:t>nemátodos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                                                </a:t>
            </a:r>
          </a:p>
          <a:p>
            <a:pPr>
              <a:spcBef>
                <a:spcPct val="200000"/>
              </a:spcBef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Muchos han sido descritos de hábitats marinos y de agua dulce.                                 </a:t>
            </a:r>
            <a:endParaRPr lang="es-ES_tradnl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0" descr="x7650s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9332" y="1268760"/>
            <a:ext cx="3974668" cy="297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5898343" y="3690325"/>
            <a:ext cx="32566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1600" i="1" dirty="0" err="1">
                <a:solidFill>
                  <a:schemeClr val="bg1"/>
                </a:solidFill>
              </a:rPr>
              <a:t>Helminthosporium</a:t>
            </a:r>
            <a:endParaRPr lang="es-ES" sz="1600" i="1" dirty="0">
              <a:solidFill>
                <a:schemeClr val="bg1"/>
              </a:solidFill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HÁBITAT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6" name="Picture 9" descr="Aspergillus_r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7102" y="4156021"/>
            <a:ext cx="3974668" cy="27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493944" y="6554810"/>
            <a:ext cx="1657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i="1" dirty="0" err="1"/>
              <a:t>Aspergillus</a:t>
            </a:r>
            <a:r>
              <a:rPr lang="es-ES_tradnl" i="1" dirty="0"/>
              <a:t> </a:t>
            </a:r>
            <a:r>
              <a:rPr lang="es-ES_tradnl" i="1" dirty="0" err="1"/>
              <a:t>sp</a:t>
            </a:r>
            <a:r>
              <a:rPr lang="es-ES_tradnl" sz="1000" dirty="0" err="1"/>
              <a:t>.</a:t>
            </a:r>
            <a:endParaRPr lang="es-ES" sz="1000" dirty="0"/>
          </a:p>
        </p:txBody>
      </p:sp>
      <p:sp>
        <p:nvSpPr>
          <p:cNvPr id="2" name="Rectángulo 1"/>
          <p:cNvSpPr/>
          <p:nvPr/>
        </p:nvSpPr>
        <p:spPr>
          <a:xfrm>
            <a:off x="251520" y="6468107"/>
            <a:ext cx="187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González, 1975)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-2613" y="1302244"/>
            <a:ext cx="4574613" cy="55557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5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 bwMode="auto">
          <a:xfrm>
            <a:off x="-2613" y="110533"/>
            <a:ext cx="913412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800" b="1" dirty="0" smtClean="0">
                <a:ea typeface="+mj-ea"/>
                <a:cs typeface="Calibri" charset="0"/>
              </a:rPr>
              <a:t>MORFOLOGÍA</a:t>
            </a:r>
            <a:endParaRPr lang="es-ES" sz="4800" b="1" dirty="0">
              <a:ea typeface="+mj-ea"/>
              <a:cs typeface="Calibri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426316" y="1847875"/>
            <a:ext cx="5422017" cy="446449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1" y="1402454"/>
            <a:ext cx="3960440" cy="2168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589" y="3619697"/>
            <a:ext cx="298132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ángulo 3"/>
          <p:cNvSpPr/>
          <p:nvPr/>
        </p:nvSpPr>
        <p:spPr>
          <a:xfrm>
            <a:off x="0" y="6499087"/>
            <a:ext cx="3096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s-ES_tradnl" dirty="0" err="1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Alexoupolus</a:t>
            </a:r>
            <a:r>
              <a:rPr lang="es-ES_tradnl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y </a:t>
            </a:r>
            <a:r>
              <a:rPr lang="es-ES_tradnl" dirty="0" err="1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Mims</a:t>
            </a:r>
            <a:r>
              <a:rPr lang="es-ES_tradnl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s-ES_tradnl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1985</a:t>
            </a:r>
            <a:r>
              <a:rPr lang="es-ES_tradnl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). 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8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1760</Words>
  <Characters>0</Characters>
  <Application>Microsoft Macintosh PowerPoint</Application>
  <DocSecurity>0</DocSecurity>
  <PresentationFormat>Presentación en pantalla (4:3)</PresentationFormat>
  <Lines>0</Lines>
  <Paragraphs>278</Paragraphs>
  <Slides>31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GUIÓN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</vt:lpstr>
      <vt:lpstr>Presentación de PowerPoint</vt:lpstr>
      <vt:lpstr>Aspergillus  Es un hongo que produce un moho negro en vegetales. Es común en la lechuga, el tomate o la acelga y limón-. </vt:lpstr>
      <vt:lpstr>  </vt:lpstr>
      <vt:lpstr>Cladosporium Es común y ampliamente distribuida, incluye especies endófitas, patógenas en humanos, patógenas en plantas y saprofitas.  </vt:lpstr>
      <vt:lpstr>Fusarium De gran importancia económica ya que son habituales fitopatógenos. Pueden causar infecciones en pacientes normales (queratitis, onicomicosis, etc.) e inmunodeprimidos. </vt:lpstr>
      <vt:lpstr>Presentación de PowerPoint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2005-06-08T15:30:50Z</cp:lastPrinted>
  <dcterms:created xsi:type="dcterms:W3CDTF">2013-11-04T05:20:08Z</dcterms:created>
  <dcterms:modified xsi:type="dcterms:W3CDTF">2016-10-13T03:19:11Z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 Context">
    <vt:lpwstr>Presentation</vt:lpwstr>
  </property>
  <property fmtid="{D5CDD505-2E9C-101B-9397-08002B2CF9AE}" pid="3" name="SE DAP Default">
    <vt:lpwstr>[ContentDir]\Student\MS\Templates\Class Debate\Class Debate.xml</vt:lpwstr>
  </property>
</Properties>
</file>