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2" r:id="rId16"/>
    <p:sldId id="271"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64"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07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9" d="100"/>
          <a:sy n="49" d="100"/>
        </p:scale>
        <p:origin x="54" y="7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F9FC1F-9CDE-46D3-AD5C-58A9E90597C6}"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ES"/>
        </a:p>
      </dgm:t>
    </dgm:pt>
    <dgm:pt modelId="{6BE6FFB5-3AA8-4358-A98B-5C0BB678C533}">
      <dgm:prSet phldrT="[Texto]"/>
      <dgm:spPr/>
      <dgm:t>
        <a:bodyPr/>
        <a:lstStyle/>
        <a:p>
          <a:r>
            <a:rPr lang="es-ES" dirty="0"/>
            <a:t>Unidad 1</a:t>
          </a:r>
        </a:p>
      </dgm:t>
    </dgm:pt>
    <dgm:pt modelId="{DE536F5A-239C-4AB1-BFF3-73147259537F}" type="parTrans" cxnId="{FFA1AE6F-D577-4B75-B81E-C0157CFFD5E5}">
      <dgm:prSet/>
      <dgm:spPr/>
      <dgm:t>
        <a:bodyPr/>
        <a:lstStyle/>
        <a:p>
          <a:endParaRPr lang="es-ES"/>
        </a:p>
      </dgm:t>
    </dgm:pt>
    <dgm:pt modelId="{CA567173-CB9B-4FA0-B05A-D5E971B1662C}" type="sibTrans" cxnId="{FFA1AE6F-D577-4B75-B81E-C0157CFFD5E5}">
      <dgm:prSet/>
      <dgm:spPr/>
      <dgm:t>
        <a:bodyPr/>
        <a:lstStyle/>
        <a:p>
          <a:endParaRPr lang="es-ES"/>
        </a:p>
      </dgm:t>
    </dgm:pt>
    <dgm:pt modelId="{2531C262-0D81-4B65-8D29-45157C81607D}">
      <dgm:prSet phldrT="[Texto]" custT="1"/>
      <dgm:spPr/>
      <dgm:t>
        <a:bodyPr/>
        <a:lstStyle/>
        <a:p>
          <a:r>
            <a:rPr lang="es-ES" sz="1400" dirty="0"/>
            <a:t>Conceptos fundamentales</a:t>
          </a:r>
        </a:p>
      </dgm:t>
    </dgm:pt>
    <dgm:pt modelId="{D61A23BC-010B-40B8-B6C5-0F6AA96C8C25}" type="parTrans" cxnId="{902BB7BC-E2F9-4D88-AF7D-6618A1A31FF2}">
      <dgm:prSet/>
      <dgm:spPr/>
      <dgm:t>
        <a:bodyPr/>
        <a:lstStyle/>
        <a:p>
          <a:endParaRPr lang="es-ES"/>
        </a:p>
      </dgm:t>
    </dgm:pt>
    <dgm:pt modelId="{FBDBD08B-5C1F-4F57-87EC-A549EDBD6DC2}" type="sibTrans" cxnId="{902BB7BC-E2F9-4D88-AF7D-6618A1A31FF2}">
      <dgm:prSet/>
      <dgm:spPr/>
      <dgm:t>
        <a:bodyPr/>
        <a:lstStyle/>
        <a:p>
          <a:endParaRPr lang="es-ES"/>
        </a:p>
      </dgm:t>
    </dgm:pt>
    <dgm:pt modelId="{95926D13-C283-4CC7-842A-75E7D10A481B}">
      <dgm:prSet phldrT="[Texto]" custT="1"/>
      <dgm:spPr/>
      <dgm:t>
        <a:bodyPr/>
        <a:lstStyle/>
        <a:p>
          <a:r>
            <a:rPr lang="es-ES" sz="1600" dirty="0"/>
            <a:t>Aplicación de fuerzas vectoriales</a:t>
          </a:r>
        </a:p>
      </dgm:t>
    </dgm:pt>
    <dgm:pt modelId="{41849932-2DC2-4D11-A52C-2498055FF659}" type="parTrans" cxnId="{46070880-8900-4394-B12D-56595A577B3D}">
      <dgm:prSet/>
      <dgm:spPr/>
      <dgm:t>
        <a:bodyPr/>
        <a:lstStyle/>
        <a:p>
          <a:endParaRPr lang="es-ES"/>
        </a:p>
      </dgm:t>
    </dgm:pt>
    <dgm:pt modelId="{F5C86E0C-C9E1-4AF9-AA81-6739BC55BCA5}" type="sibTrans" cxnId="{46070880-8900-4394-B12D-56595A577B3D}">
      <dgm:prSet/>
      <dgm:spPr/>
      <dgm:t>
        <a:bodyPr/>
        <a:lstStyle/>
        <a:p>
          <a:endParaRPr lang="es-ES"/>
        </a:p>
      </dgm:t>
    </dgm:pt>
    <dgm:pt modelId="{74534E41-9434-41C2-823C-060BF5A5EE33}">
      <dgm:prSet phldrT="[Texto]"/>
      <dgm:spPr/>
      <dgm:t>
        <a:bodyPr/>
        <a:lstStyle/>
        <a:p>
          <a:r>
            <a:rPr lang="es-ES" dirty="0"/>
            <a:t>Unidad ll</a:t>
          </a:r>
        </a:p>
      </dgm:t>
    </dgm:pt>
    <dgm:pt modelId="{3FA2B6D5-63D9-4ACD-921D-D82F749A6EA0}" type="parTrans" cxnId="{F5CD5D36-4686-4AAC-AF3E-CE7ED093128F}">
      <dgm:prSet/>
      <dgm:spPr/>
      <dgm:t>
        <a:bodyPr/>
        <a:lstStyle/>
        <a:p>
          <a:endParaRPr lang="es-ES"/>
        </a:p>
      </dgm:t>
    </dgm:pt>
    <dgm:pt modelId="{057C883F-28D8-464E-9C4A-414356AA1ABF}" type="sibTrans" cxnId="{F5CD5D36-4686-4AAC-AF3E-CE7ED093128F}">
      <dgm:prSet/>
      <dgm:spPr/>
      <dgm:t>
        <a:bodyPr/>
        <a:lstStyle/>
        <a:p>
          <a:endParaRPr lang="es-ES"/>
        </a:p>
      </dgm:t>
    </dgm:pt>
    <dgm:pt modelId="{D35DBDD1-9A09-4385-9A53-4BBA83A50DE2}">
      <dgm:prSet phldrT="[Texto]"/>
      <dgm:spPr/>
      <dgm:t>
        <a:bodyPr/>
        <a:lstStyle/>
        <a:p>
          <a:r>
            <a:rPr lang="es-ES" dirty="0"/>
            <a:t>Concepto de fuerza y masa inercial</a:t>
          </a:r>
        </a:p>
      </dgm:t>
    </dgm:pt>
    <dgm:pt modelId="{21CB95B2-0D97-4BED-B7C7-D4BB9AD215D1}" type="parTrans" cxnId="{F6C8302C-7CCA-4E6C-8899-7D212B22638D}">
      <dgm:prSet/>
      <dgm:spPr/>
      <dgm:t>
        <a:bodyPr/>
        <a:lstStyle/>
        <a:p>
          <a:endParaRPr lang="es-ES"/>
        </a:p>
      </dgm:t>
    </dgm:pt>
    <dgm:pt modelId="{8BC5F541-81F0-42FB-B148-BE55A94BD770}" type="sibTrans" cxnId="{F6C8302C-7CCA-4E6C-8899-7D212B22638D}">
      <dgm:prSet/>
      <dgm:spPr/>
      <dgm:t>
        <a:bodyPr/>
        <a:lstStyle/>
        <a:p>
          <a:endParaRPr lang="es-ES"/>
        </a:p>
      </dgm:t>
    </dgm:pt>
    <dgm:pt modelId="{825DD901-E520-4DDB-8E04-05876151549F}">
      <dgm:prSet phldrT="[Texto]"/>
      <dgm:spPr/>
      <dgm:t>
        <a:bodyPr/>
        <a:lstStyle/>
        <a:p>
          <a:r>
            <a:rPr lang="es-ES" dirty="0"/>
            <a:t>Aplicaciones de las leyes de Newton</a:t>
          </a:r>
        </a:p>
      </dgm:t>
    </dgm:pt>
    <dgm:pt modelId="{B2552B71-5DA2-44C2-A2C5-DF6B80BE1080}" type="parTrans" cxnId="{CC43280C-9DD5-4A45-9BF9-3CBEFB07AB50}">
      <dgm:prSet/>
      <dgm:spPr/>
      <dgm:t>
        <a:bodyPr/>
        <a:lstStyle/>
        <a:p>
          <a:endParaRPr lang="es-ES"/>
        </a:p>
      </dgm:t>
    </dgm:pt>
    <dgm:pt modelId="{D8DD595F-B3A3-48FB-889B-E4F8A49314E4}" type="sibTrans" cxnId="{CC43280C-9DD5-4A45-9BF9-3CBEFB07AB50}">
      <dgm:prSet/>
      <dgm:spPr/>
      <dgm:t>
        <a:bodyPr/>
        <a:lstStyle/>
        <a:p>
          <a:endParaRPr lang="es-ES"/>
        </a:p>
      </dgm:t>
    </dgm:pt>
    <dgm:pt modelId="{EAC95F09-12F6-4170-98EE-E32FA67AB627}">
      <dgm:prSet phldrT="[Texto]"/>
      <dgm:spPr/>
      <dgm:t>
        <a:bodyPr/>
        <a:lstStyle/>
        <a:p>
          <a:r>
            <a:rPr lang="es-ES" dirty="0"/>
            <a:t>Unidad lll</a:t>
          </a:r>
        </a:p>
      </dgm:t>
    </dgm:pt>
    <dgm:pt modelId="{B85940E0-F0FE-44DD-8E6E-18740DA4115E}" type="parTrans" cxnId="{012412CA-6144-42EE-9387-058B802311C2}">
      <dgm:prSet/>
      <dgm:spPr/>
      <dgm:t>
        <a:bodyPr/>
        <a:lstStyle/>
        <a:p>
          <a:endParaRPr lang="es-ES"/>
        </a:p>
      </dgm:t>
    </dgm:pt>
    <dgm:pt modelId="{9AFDAEC2-5A13-4998-A4BC-1FF840AD1A61}" type="sibTrans" cxnId="{012412CA-6144-42EE-9387-058B802311C2}">
      <dgm:prSet/>
      <dgm:spPr/>
      <dgm:t>
        <a:bodyPr/>
        <a:lstStyle/>
        <a:p>
          <a:endParaRPr lang="es-ES"/>
        </a:p>
      </dgm:t>
    </dgm:pt>
    <dgm:pt modelId="{2292C1B2-FF79-4ECF-8C08-76FDDD2C9075}">
      <dgm:prSet phldrT="[Texto]" custT="1"/>
      <dgm:spPr/>
      <dgm:t>
        <a:bodyPr/>
        <a:lstStyle/>
        <a:p>
          <a:r>
            <a:rPr lang="es-ES" sz="1600" dirty="0"/>
            <a:t>Razón de Cambio</a:t>
          </a:r>
        </a:p>
      </dgm:t>
    </dgm:pt>
    <dgm:pt modelId="{6667F518-FF3C-40D8-94EA-7A0AD2B9EF69}" type="parTrans" cxnId="{94CD59E4-C1D2-4C22-B781-789FB071B43B}">
      <dgm:prSet/>
      <dgm:spPr/>
      <dgm:t>
        <a:bodyPr/>
        <a:lstStyle/>
        <a:p>
          <a:endParaRPr lang="es-ES"/>
        </a:p>
      </dgm:t>
    </dgm:pt>
    <dgm:pt modelId="{AE9FD0DC-FA0A-4CAA-B28E-E25509646072}" type="sibTrans" cxnId="{94CD59E4-C1D2-4C22-B781-789FB071B43B}">
      <dgm:prSet/>
      <dgm:spPr/>
      <dgm:t>
        <a:bodyPr/>
        <a:lstStyle/>
        <a:p>
          <a:endParaRPr lang="es-ES"/>
        </a:p>
      </dgm:t>
    </dgm:pt>
    <dgm:pt modelId="{B5730B72-63E4-4726-990D-DEF44634ADD5}">
      <dgm:prSet custT="1"/>
      <dgm:spPr/>
      <dgm:t>
        <a:bodyPr/>
        <a:lstStyle/>
        <a:p>
          <a:r>
            <a:rPr lang="es-ES" sz="1600" dirty="0"/>
            <a:t>Equilibrio de fuerzas</a:t>
          </a:r>
        </a:p>
      </dgm:t>
    </dgm:pt>
    <dgm:pt modelId="{CFF817BE-0350-4EC7-94C5-82BE3BEA8E52}" type="parTrans" cxnId="{6FB985D4-112F-484A-B6EA-D69D75E61474}">
      <dgm:prSet/>
      <dgm:spPr/>
      <dgm:t>
        <a:bodyPr/>
        <a:lstStyle/>
        <a:p>
          <a:endParaRPr lang="es-ES"/>
        </a:p>
      </dgm:t>
    </dgm:pt>
    <dgm:pt modelId="{A875C59A-CA15-4887-B851-B728D889FC61}" type="sibTrans" cxnId="{6FB985D4-112F-484A-B6EA-D69D75E61474}">
      <dgm:prSet/>
      <dgm:spPr/>
      <dgm:t>
        <a:bodyPr/>
        <a:lstStyle/>
        <a:p>
          <a:endParaRPr lang="es-ES"/>
        </a:p>
      </dgm:t>
    </dgm:pt>
    <dgm:pt modelId="{96438BF9-E5A0-4824-99FF-DB944E11FC0D}">
      <dgm:prSet/>
      <dgm:spPr/>
      <dgm:t>
        <a:bodyPr/>
        <a:lstStyle/>
        <a:p>
          <a:r>
            <a:rPr lang="es-ES" dirty="0"/>
            <a:t>Unidad lV  </a:t>
          </a:r>
        </a:p>
      </dgm:t>
    </dgm:pt>
    <dgm:pt modelId="{302DC4BD-E717-4928-9841-5FE042482D7F}" type="parTrans" cxnId="{81488AB8-05F0-473F-9679-12E5A54EA68D}">
      <dgm:prSet/>
      <dgm:spPr/>
      <dgm:t>
        <a:bodyPr/>
        <a:lstStyle/>
        <a:p>
          <a:endParaRPr lang="es-ES"/>
        </a:p>
      </dgm:t>
    </dgm:pt>
    <dgm:pt modelId="{3DBC4BD0-DFCB-4F5E-9F91-C20A15622855}" type="sibTrans" cxnId="{81488AB8-05F0-473F-9679-12E5A54EA68D}">
      <dgm:prSet/>
      <dgm:spPr/>
      <dgm:t>
        <a:bodyPr/>
        <a:lstStyle/>
        <a:p>
          <a:endParaRPr lang="es-ES"/>
        </a:p>
      </dgm:t>
    </dgm:pt>
    <dgm:pt modelId="{405C8DD9-93B9-4BDF-A85F-2FD749BC8FDB}">
      <dgm:prSet custT="1"/>
      <dgm:spPr/>
      <dgm:t>
        <a:bodyPr/>
        <a:lstStyle/>
        <a:p>
          <a:r>
            <a:rPr lang="es-ES" sz="1800" dirty="0"/>
            <a:t>Sistemas</a:t>
          </a:r>
          <a:r>
            <a:rPr lang="es-ES" sz="1600" dirty="0"/>
            <a:t> de unidades</a:t>
          </a:r>
        </a:p>
      </dgm:t>
    </dgm:pt>
    <dgm:pt modelId="{E0F92A0C-51C9-4B10-AF89-01CBDDB6308F}" type="parTrans" cxnId="{BBCBE529-9BB4-47B3-858E-F1F83E59B4A2}">
      <dgm:prSet/>
      <dgm:spPr/>
      <dgm:t>
        <a:bodyPr/>
        <a:lstStyle/>
        <a:p>
          <a:endParaRPr lang="es-ES"/>
        </a:p>
      </dgm:t>
    </dgm:pt>
    <dgm:pt modelId="{B0106E54-47D1-4032-BFCB-8FA7C9EC1ED8}" type="sibTrans" cxnId="{BBCBE529-9BB4-47B3-858E-F1F83E59B4A2}">
      <dgm:prSet/>
      <dgm:spPr/>
      <dgm:t>
        <a:bodyPr/>
        <a:lstStyle/>
        <a:p>
          <a:endParaRPr lang="es-ES"/>
        </a:p>
      </dgm:t>
    </dgm:pt>
    <dgm:pt modelId="{361A0193-0360-4E8B-AB9C-AB629B054106}">
      <dgm:prSet custT="1"/>
      <dgm:spPr/>
      <dgm:t>
        <a:bodyPr/>
        <a:lstStyle/>
        <a:p>
          <a:r>
            <a:rPr lang="es-ES" sz="1800" dirty="0"/>
            <a:t>Mediciones</a:t>
          </a:r>
        </a:p>
      </dgm:t>
    </dgm:pt>
    <dgm:pt modelId="{43DF0B4A-569F-4DEE-B3CA-9E9A28AAC97E}" type="parTrans" cxnId="{629C2972-BC13-47DC-8BEE-4B6FCCC6B725}">
      <dgm:prSet/>
      <dgm:spPr/>
      <dgm:t>
        <a:bodyPr/>
        <a:lstStyle/>
        <a:p>
          <a:endParaRPr lang="es-ES"/>
        </a:p>
      </dgm:t>
    </dgm:pt>
    <dgm:pt modelId="{F22EC270-3718-40F4-89DC-5217105F5E3F}" type="sibTrans" cxnId="{629C2972-BC13-47DC-8BEE-4B6FCCC6B725}">
      <dgm:prSet/>
      <dgm:spPr/>
      <dgm:t>
        <a:bodyPr/>
        <a:lstStyle/>
        <a:p>
          <a:endParaRPr lang="es-ES"/>
        </a:p>
      </dgm:t>
    </dgm:pt>
    <dgm:pt modelId="{7732C3F9-D2AF-493B-9811-DC556E22641F}">
      <dgm:prSet/>
      <dgm:spPr/>
      <dgm:t>
        <a:bodyPr/>
        <a:lstStyle/>
        <a:p>
          <a:r>
            <a:rPr lang="es-ES" dirty="0"/>
            <a:t>Manejo estadístico de datos experimentales</a:t>
          </a:r>
        </a:p>
      </dgm:t>
    </dgm:pt>
    <dgm:pt modelId="{A967AF46-60B6-4904-B1BE-57DCB9081ACA}" type="parTrans" cxnId="{406A6AB6-03AA-4E0E-B391-37E4070476A0}">
      <dgm:prSet/>
      <dgm:spPr/>
      <dgm:t>
        <a:bodyPr/>
        <a:lstStyle/>
        <a:p>
          <a:endParaRPr lang="es-ES"/>
        </a:p>
      </dgm:t>
    </dgm:pt>
    <dgm:pt modelId="{C41ABDD1-FA6C-404B-ACF7-57DF9BC99808}" type="sibTrans" cxnId="{406A6AB6-03AA-4E0E-B391-37E4070476A0}">
      <dgm:prSet/>
      <dgm:spPr/>
      <dgm:t>
        <a:bodyPr/>
        <a:lstStyle/>
        <a:p>
          <a:endParaRPr lang="es-ES"/>
        </a:p>
      </dgm:t>
    </dgm:pt>
    <dgm:pt modelId="{E2B6E865-97B6-4F90-86E6-59DDBD8D7A51}">
      <dgm:prSet custT="1"/>
      <dgm:spPr/>
      <dgm:t>
        <a:bodyPr/>
        <a:lstStyle/>
        <a:p>
          <a:r>
            <a:rPr lang="es-ES" sz="1800" dirty="0"/>
            <a:t>Vectores</a:t>
          </a:r>
        </a:p>
      </dgm:t>
    </dgm:pt>
    <dgm:pt modelId="{75A3197B-7576-4682-AEB3-DEA626178A5A}" type="parTrans" cxnId="{FFBBAB7E-8692-490C-9A70-3D43909E8C61}">
      <dgm:prSet/>
      <dgm:spPr/>
      <dgm:t>
        <a:bodyPr/>
        <a:lstStyle/>
        <a:p>
          <a:endParaRPr lang="es-ES"/>
        </a:p>
      </dgm:t>
    </dgm:pt>
    <dgm:pt modelId="{A4FADB93-8067-4879-83A0-A0C76C5387F4}" type="sibTrans" cxnId="{FFBBAB7E-8692-490C-9A70-3D43909E8C61}">
      <dgm:prSet/>
      <dgm:spPr/>
      <dgm:t>
        <a:bodyPr/>
        <a:lstStyle/>
        <a:p>
          <a:endParaRPr lang="es-ES"/>
        </a:p>
      </dgm:t>
    </dgm:pt>
    <dgm:pt modelId="{FFFA7095-62B3-4C7E-81FD-18B8D70B8E93}">
      <dgm:prSet/>
      <dgm:spPr/>
      <dgm:t>
        <a:bodyPr/>
        <a:lstStyle/>
        <a:p>
          <a:r>
            <a:rPr lang="es-ES" dirty="0"/>
            <a:t>Leyes de Newton en partículas celulares</a:t>
          </a:r>
        </a:p>
      </dgm:t>
    </dgm:pt>
    <dgm:pt modelId="{F967196E-4CFF-47AE-B24D-ED1B3BBC6A82}" type="parTrans" cxnId="{B15A8977-DEFB-4B49-8C78-D32E10458BC4}">
      <dgm:prSet/>
      <dgm:spPr/>
      <dgm:t>
        <a:bodyPr/>
        <a:lstStyle/>
        <a:p>
          <a:endParaRPr lang="es-ES"/>
        </a:p>
      </dgm:t>
    </dgm:pt>
    <dgm:pt modelId="{6D98E177-7B37-484C-B6FE-948EEA5E0150}" type="sibTrans" cxnId="{B15A8977-DEFB-4B49-8C78-D32E10458BC4}">
      <dgm:prSet/>
      <dgm:spPr/>
      <dgm:t>
        <a:bodyPr/>
        <a:lstStyle/>
        <a:p>
          <a:endParaRPr lang="es-ES"/>
        </a:p>
      </dgm:t>
    </dgm:pt>
    <dgm:pt modelId="{209F4702-000F-4AF2-B6C5-0F42C24E3544}">
      <dgm:prSet custT="1"/>
      <dgm:spPr/>
      <dgm:t>
        <a:bodyPr/>
        <a:lstStyle/>
        <a:p>
          <a:r>
            <a:rPr lang="es-ES" sz="1600" dirty="0"/>
            <a:t>Equilibrio Estático</a:t>
          </a:r>
        </a:p>
      </dgm:t>
    </dgm:pt>
    <dgm:pt modelId="{BC37F592-01D5-41F7-AEF9-B0DF5E3F1B85}" type="parTrans" cxnId="{D731739C-4012-4610-B041-422F7E816EC6}">
      <dgm:prSet/>
      <dgm:spPr/>
      <dgm:t>
        <a:bodyPr/>
        <a:lstStyle/>
        <a:p>
          <a:endParaRPr lang="es-ES"/>
        </a:p>
      </dgm:t>
    </dgm:pt>
    <dgm:pt modelId="{849621AA-71D2-4D97-935C-0C9A84F4C3DA}" type="sibTrans" cxnId="{D731739C-4012-4610-B041-422F7E816EC6}">
      <dgm:prSet/>
      <dgm:spPr/>
      <dgm:t>
        <a:bodyPr/>
        <a:lstStyle/>
        <a:p>
          <a:endParaRPr lang="es-ES"/>
        </a:p>
      </dgm:t>
    </dgm:pt>
    <dgm:pt modelId="{42418845-9A86-45FE-9968-FC960DFB9DD0}">
      <dgm:prSet custT="1"/>
      <dgm:spPr/>
      <dgm:t>
        <a:bodyPr/>
        <a:lstStyle/>
        <a:p>
          <a:r>
            <a:rPr lang="es-ES" sz="1600" dirty="0"/>
            <a:t>Variables cinemáticas</a:t>
          </a:r>
        </a:p>
      </dgm:t>
    </dgm:pt>
    <dgm:pt modelId="{7525C815-018D-409F-87C0-099E1E48752B}" type="parTrans" cxnId="{A289BA05-34E7-4D27-9E1D-CCF89F99ED28}">
      <dgm:prSet/>
      <dgm:spPr/>
      <dgm:t>
        <a:bodyPr/>
        <a:lstStyle/>
        <a:p>
          <a:endParaRPr lang="es-ES"/>
        </a:p>
      </dgm:t>
    </dgm:pt>
    <dgm:pt modelId="{C65C5EA0-484F-4110-85CE-84087DD34E96}" type="sibTrans" cxnId="{A289BA05-34E7-4D27-9E1D-CCF89F99ED28}">
      <dgm:prSet/>
      <dgm:spPr/>
      <dgm:t>
        <a:bodyPr/>
        <a:lstStyle/>
        <a:p>
          <a:endParaRPr lang="es-ES"/>
        </a:p>
      </dgm:t>
    </dgm:pt>
    <dgm:pt modelId="{7532B12E-1988-4159-A3DD-851341F06106}">
      <dgm:prSet/>
      <dgm:spPr/>
      <dgm:t>
        <a:bodyPr/>
        <a:lstStyle/>
        <a:p>
          <a:r>
            <a:rPr lang="es-ES" dirty="0"/>
            <a:t>Movimiento de una dimensión dependiente del tiempo</a:t>
          </a:r>
        </a:p>
      </dgm:t>
    </dgm:pt>
    <dgm:pt modelId="{557B8A8B-341E-44F7-B1AA-93069B6F7230}" type="parTrans" cxnId="{80B8DFBE-DC31-4240-8932-EADE733E7D4E}">
      <dgm:prSet/>
      <dgm:spPr/>
      <dgm:t>
        <a:bodyPr/>
        <a:lstStyle/>
        <a:p>
          <a:endParaRPr lang="es-ES"/>
        </a:p>
      </dgm:t>
    </dgm:pt>
    <dgm:pt modelId="{E73E2223-468A-4598-93C3-554D84472894}" type="sibTrans" cxnId="{80B8DFBE-DC31-4240-8932-EADE733E7D4E}">
      <dgm:prSet/>
      <dgm:spPr/>
      <dgm:t>
        <a:bodyPr/>
        <a:lstStyle/>
        <a:p>
          <a:endParaRPr lang="es-ES"/>
        </a:p>
      </dgm:t>
    </dgm:pt>
    <dgm:pt modelId="{B06F3F91-9FC1-4C68-85B3-1A701A4D9D0F}">
      <dgm:prSet custT="1"/>
      <dgm:spPr/>
      <dgm:t>
        <a:bodyPr/>
        <a:lstStyle/>
        <a:p>
          <a:r>
            <a:rPr lang="es-ES" sz="1600" dirty="0"/>
            <a:t>Movimiento bidimensional</a:t>
          </a:r>
        </a:p>
      </dgm:t>
    </dgm:pt>
    <dgm:pt modelId="{F138365D-5DEA-4848-999E-B1FAFAC446B1}" type="parTrans" cxnId="{83AD5224-BE75-4576-B96D-163F50B12E84}">
      <dgm:prSet/>
      <dgm:spPr/>
      <dgm:t>
        <a:bodyPr/>
        <a:lstStyle/>
        <a:p>
          <a:endParaRPr lang="es-ES"/>
        </a:p>
      </dgm:t>
    </dgm:pt>
    <dgm:pt modelId="{B1CFFEAF-485E-4C8B-B986-28FCFA1F1343}" type="sibTrans" cxnId="{83AD5224-BE75-4576-B96D-163F50B12E84}">
      <dgm:prSet/>
      <dgm:spPr/>
      <dgm:t>
        <a:bodyPr/>
        <a:lstStyle/>
        <a:p>
          <a:endParaRPr lang="es-ES"/>
        </a:p>
      </dgm:t>
    </dgm:pt>
    <dgm:pt modelId="{68824370-0AD1-44CC-9076-5B643E9376E9}">
      <dgm:prSet/>
      <dgm:spPr/>
      <dgm:t>
        <a:bodyPr/>
        <a:lstStyle/>
        <a:p>
          <a:r>
            <a:rPr lang="es-ES" dirty="0"/>
            <a:t>Movimiento Circular</a:t>
          </a:r>
        </a:p>
      </dgm:t>
    </dgm:pt>
    <dgm:pt modelId="{1BE020AB-8063-40A0-9FE1-60501CDB3F7B}" type="parTrans" cxnId="{BB6B3810-135A-4B9D-B307-040DD1849598}">
      <dgm:prSet/>
      <dgm:spPr/>
      <dgm:t>
        <a:bodyPr/>
        <a:lstStyle/>
        <a:p>
          <a:endParaRPr lang="es-ES"/>
        </a:p>
      </dgm:t>
    </dgm:pt>
    <dgm:pt modelId="{DB6BF570-A692-4DDB-A69E-2C9FB0A40ADC}" type="sibTrans" cxnId="{BB6B3810-135A-4B9D-B307-040DD1849598}">
      <dgm:prSet/>
      <dgm:spPr/>
      <dgm:t>
        <a:bodyPr/>
        <a:lstStyle/>
        <a:p>
          <a:endParaRPr lang="es-ES"/>
        </a:p>
      </dgm:t>
    </dgm:pt>
    <dgm:pt modelId="{3CF89FB1-BBAB-4B92-8411-3D4B1CA740EB}">
      <dgm:prSet custT="1"/>
      <dgm:spPr/>
      <dgm:t>
        <a:bodyPr/>
        <a:lstStyle/>
        <a:p>
          <a:r>
            <a:rPr lang="es-ES" sz="1600" dirty="0"/>
            <a:t>Definición de trabajo</a:t>
          </a:r>
        </a:p>
      </dgm:t>
    </dgm:pt>
    <dgm:pt modelId="{C8DC6021-05C6-4E2A-87A7-5B529372EA0B}" type="parTrans" cxnId="{0A218CCE-1FE3-48A9-8056-5D1FBC7B7827}">
      <dgm:prSet/>
      <dgm:spPr/>
      <dgm:t>
        <a:bodyPr/>
        <a:lstStyle/>
        <a:p>
          <a:endParaRPr lang="es-ES"/>
        </a:p>
      </dgm:t>
    </dgm:pt>
    <dgm:pt modelId="{F1E64C75-1EAE-4558-A2A7-59714C18058F}" type="sibTrans" cxnId="{0A218CCE-1FE3-48A9-8056-5D1FBC7B7827}">
      <dgm:prSet/>
      <dgm:spPr/>
      <dgm:t>
        <a:bodyPr/>
        <a:lstStyle/>
        <a:p>
          <a:endParaRPr lang="es-ES"/>
        </a:p>
      </dgm:t>
    </dgm:pt>
    <dgm:pt modelId="{ABB4F6CC-D28A-40A3-873A-538BF5E33304}">
      <dgm:prSet/>
      <dgm:spPr/>
      <dgm:t>
        <a:bodyPr/>
        <a:lstStyle/>
        <a:p>
          <a:r>
            <a:rPr lang="es-ES" dirty="0"/>
            <a:t>Teorema del trabajo y energía</a:t>
          </a:r>
        </a:p>
      </dgm:t>
    </dgm:pt>
    <dgm:pt modelId="{FC2650D0-DB8D-4E61-A08B-30AD98CA3967}" type="parTrans" cxnId="{DCEE9CD0-8A0D-4908-9CFA-14450EC6C26A}">
      <dgm:prSet/>
      <dgm:spPr/>
      <dgm:t>
        <a:bodyPr/>
        <a:lstStyle/>
        <a:p>
          <a:endParaRPr lang="es-ES"/>
        </a:p>
      </dgm:t>
    </dgm:pt>
    <dgm:pt modelId="{B9E248DB-009F-4279-B0BA-46642E829781}" type="sibTrans" cxnId="{DCEE9CD0-8A0D-4908-9CFA-14450EC6C26A}">
      <dgm:prSet/>
      <dgm:spPr/>
      <dgm:t>
        <a:bodyPr/>
        <a:lstStyle/>
        <a:p>
          <a:endParaRPr lang="es-ES"/>
        </a:p>
      </dgm:t>
    </dgm:pt>
    <dgm:pt modelId="{9E0BDBF2-91D2-49CE-A1A3-4ED781D52CE8}">
      <dgm:prSet custT="1"/>
      <dgm:spPr/>
      <dgm:t>
        <a:bodyPr/>
        <a:lstStyle/>
        <a:p>
          <a:r>
            <a:rPr lang="es-ES" sz="1600" dirty="0"/>
            <a:t>Ley de conservación de la energía</a:t>
          </a:r>
        </a:p>
      </dgm:t>
    </dgm:pt>
    <dgm:pt modelId="{02C0CF38-A422-4C55-9285-7D0554C4C262}" type="parTrans" cxnId="{AFF43725-A473-4553-99B0-159202882CEA}">
      <dgm:prSet/>
      <dgm:spPr/>
      <dgm:t>
        <a:bodyPr/>
        <a:lstStyle/>
        <a:p>
          <a:endParaRPr lang="es-ES"/>
        </a:p>
      </dgm:t>
    </dgm:pt>
    <dgm:pt modelId="{DD462DA0-5E77-4DC5-A5C5-442F7781A049}" type="sibTrans" cxnId="{AFF43725-A473-4553-99B0-159202882CEA}">
      <dgm:prSet/>
      <dgm:spPr/>
      <dgm:t>
        <a:bodyPr/>
        <a:lstStyle/>
        <a:p>
          <a:endParaRPr lang="es-ES"/>
        </a:p>
      </dgm:t>
    </dgm:pt>
    <dgm:pt modelId="{6D1C8ECD-2020-42F1-9D8D-243A7DF54089}">
      <dgm:prSet custT="1"/>
      <dgm:spPr/>
      <dgm:t>
        <a:bodyPr/>
        <a:lstStyle/>
        <a:p>
          <a:r>
            <a:rPr lang="es-ES" sz="1600" dirty="0"/>
            <a:t>Concepto de impulso lineal</a:t>
          </a:r>
        </a:p>
      </dgm:t>
    </dgm:pt>
    <dgm:pt modelId="{A62B4ED8-9556-46B8-BCAA-D84C9C1E74A7}" type="parTrans" cxnId="{6CC38024-4395-4B2A-B94E-D69BC65612A4}">
      <dgm:prSet/>
      <dgm:spPr/>
      <dgm:t>
        <a:bodyPr/>
        <a:lstStyle/>
        <a:p>
          <a:endParaRPr lang="es-ES"/>
        </a:p>
      </dgm:t>
    </dgm:pt>
    <dgm:pt modelId="{BAB01DE8-CC22-4FE3-B6D8-BB54B9386083}" type="sibTrans" cxnId="{6CC38024-4395-4B2A-B94E-D69BC65612A4}">
      <dgm:prSet/>
      <dgm:spPr/>
      <dgm:t>
        <a:bodyPr/>
        <a:lstStyle/>
        <a:p>
          <a:endParaRPr lang="es-ES"/>
        </a:p>
      </dgm:t>
    </dgm:pt>
    <dgm:pt modelId="{7157E314-CD49-4332-BE22-FB3671A26156}" type="pres">
      <dgm:prSet presAssocID="{48F9FC1F-9CDE-46D3-AD5C-58A9E90597C6}" presName="Name0" presStyleCnt="0">
        <dgm:presLayoutVars>
          <dgm:chPref val="3"/>
          <dgm:dir/>
          <dgm:animLvl val="lvl"/>
          <dgm:resizeHandles/>
        </dgm:presLayoutVars>
      </dgm:prSet>
      <dgm:spPr/>
      <dgm:t>
        <a:bodyPr/>
        <a:lstStyle/>
        <a:p>
          <a:endParaRPr lang="es-MX"/>
        </a:p>
      </dgm:t>
    </dgm:pt>
    <dgm:pt modelId="{5002E357-940F-4806-ABB1-3FCA4324C2F8}" type="pres">
      <dgm:prSet presAssocID="{6BE6FFB5-3AA8-4358-A98B-5C0BB678C533}" presName="horFlow" presStyleCnt="0"/>
      <dgm:spPr/>
    </dgm:pt>
    <dgm:pt modelId="{E45CAF7C-3C69-4929-B138-CED04621123E}" type="pres">
      <dgm:prSet presAssocID="{6BE6FFB5-3AA8-4358-A98B-5C0BB678C533}" presName="bigChev" presStyleLbl="node1" presStyleIdx="0" presStyleCnt="4"/>
      <dgm:spPr/>
      <dgm:t>
        <a:bodyPr/>
        <a:lstStyle/>
        <a:p>
          <a:endParaRPr lang="es-MX"/>
        </a:p>
      </dgm:t>
    </dgm:pt>
    <dgm:pt modelId="{749FCEDC-231C-4BE0-B439-F72804059ECE}" type="pres">
      <dgm:prSet presAssocID="{D61A23BC-010B-40B8-B6C5-0F6AA96C8C25}" presName="parTrans" presStyleCnt="0"/>
      <dgm:spPr/>
    </dgm:pt>
    <dgm:pt modelId="{FB61777D-A9AC-4E81-88DA-87A9353E21DD}" type="pres">
      <dgm:prSet presAssocID="{2531C262-0D81-4B65-8D29-45157C81607D}" presName="node" presStyleLbl="alignAccFollowNode1" presStyleIdx="0" presStyleCnt="20">
        <dgm:presLayoutVars>
          <dgm:bulletEnabled val="1"/>
        </dgm:presLayoutVars>
      </dgm:prSet>
      <dgm:spPr/>
      <dgm:t>
        <a:bodyPr/>
        <a:lstStyle/>
        <a:p>
          <a:endParaRPr lang="es-MX"/>
        </a:p>
      </dgm:t>
    </dgm:pt>
    <dgm:pt modelId="{77CCB090-2EF2-440E-9A02-E2D705DA6389}" type="pres">
      <dgm:prSet presAssocID="{FBDBD08B-5C1F-4F57-87EC-A549EDBD6DC2}" presName="sibTrans" presStyleCnt="0"/>
      <dgm:spPr/>
    </dgm:pt>
    <dgm:pt modelId="{AE96B158-655F-4E2B-B2A2-3ADCD0B80149}" type="pres">
      <dgm:prSet presAssocID="{405C8DD9-93B9-4BDF-A85F-2FD749BC8FDB}" presName="node" presStyleLbl="alignAccFollowNode1" presStyleIdx="1" presStyleCnt="20">
        <dgm:presLayoutVars>
          <dgm:bulletEnabled val="1"/>
        </dgm:presLayoutVars>
      </dgm:prSet>
      <dgm:spPr/>
      <dgm:t>
        <a:bodyPr/>
        <a:lstStyle/>
        <a:p>
          <a:endParaRPr lang="es-MX"/>
        </a:p>
      </dgm:t>
    </dgm:pt>
    <dgm:pt modelId="{073C32E0-122E-4A5C-B77C-648B49E55E6F}" type="pres">
      <dgm:prSet presAssocID="{B0106E54-47D1-4032-BFCB-8FA7C9EC1ED8}" presName="sibTrans" presStyleCnt="0"/>
      <dgm:spPr/>
    </dgm:pt>
    <dgm:pt modelId="{8AF91A53-A6ED-4E5F-A47F-C0613268090A}" type="pres">
      <dgm:prSet presAssocID="{361A0193-0360-4E8B-AB9C-AB629B054106}" presName="node" presStyleLbl="alignAccFollowNode1" presStyleIdx="2" presStyleCnt="20">
        <dgm:presLayoutVars>
          <dgm:bulletEnabled val="1"/>
        </dgm:presLayoutVars>
      </dgm:prSet>
      <dgm:spPr/>
      <dgm:t>
        <a:bodyPr/>
        <a:lstStyle/>
        <a:p>
          <a:endParaRPr lang="es-MX"/>
        </a:p>
      </dgm:t>
    </dgm:pt>
    <dgm:pt modelId="{833CD51C-5AB9-4D51-AF69-D3DA29BCF4DB}" type="pres">
      <dgm:prSet presAssocID="{F22EC270-3718-40F4-89DC-5217105F5E3F}" presName="sibTrans" presStyleCnt="0"/>
      <dgm:spPr/>
    </dgm:pt>
    <dgm:pt modelId="{79C40091-F471-49B2-BDEE-889B5787EA8B}" type="pres">
      <dgm:prSet presAssocID="{7732C3F9-D2AF-493B-9811-DC556E22641F}" presName="node" presStyleLbl="alignAccFollowNode1" presStyleIdx="3" presStyleCnt="20">
        <dgm:presLayoutVars>
          <dgm:bulletEnabled val="1"/>
        </dgm:presLayoutVars>
      </dgm:prSet>
      <dgm:spPr/>
      <dgm:t>
        <a:bodyPr/>
        <a:lstStyle/>
        <a:p>
          <a:endParaRPr lang="es-MX"/>
        </a:p>
      </dgm:t>
    </dgm:pt>
    <dgm:pt modelId="{A976133C-794F-4C8D-AA78-FC882590A6D6}" type="pres">
      <dgm:prSet presAssocID="{C41ABDD1-FA6C-404B-ACF7-57DF9BC99808}" presName="sibTrans" presStyleCnt="0"/>
      <dgm:spPr/>
    </dgm:pt>
    <dgm:pt modelId="{C245FFF5-B424-4BDA-8291-39E070A3BCE7}" type="pres">
      <dgm:prSet presAssocID="{E2B6E865-97B6-4F90-86E6-59DDBD8D7A51}" presName="node" presStyleLbl="alignAccFollowNode1" presStyleIdx="4" presStyleCnt="20">
        <dgm:presLayoutVars>
          <dgm:bulletEnabled val="1"/>
        </dgm:presLayoutVars>
      </dgm:prSet>
      <dgm:spPr/>
      <dgm:t>
        <a:bodyPr/>
        <a:lstStyle/>
        <a:p>
          <a:endParaRPr lang="es-MX"/>
        </a:p>
      </dgm:t>
    </dgm:pt>
    <dgm:pt modelId="{A1EF231C-F086-4B12-AE38-5FACFB2FB11E}" type="pres">
      <dgm:prSet presAssocID="{A4FADB93-8067-4879-83A0-A0C76C5387F4}" presName="sibTrans" presStyleCnt="0"/>
      <dgm:spPr/>
    </dgm:pt>
    <dgm:pt modelId="{948A33C6-39E8-42F3-B2FA-B50CE16D70DE}" type="pres">
      <dgm:prSet presAssocID="{95926D13-C283-4CC7-842A-75E7D10A481B}" presName="node" presStyleLbl="alignAccFollowNode1" presStyleIdx="5" presStyleCnt="20">
        <dgm:presLayoutVars>
          <dgm:bulletEnabled val="1"/>
        </dgm:presLayoutVars>
      </dgm:prSet>
      <dgm:spPr/>
      <dgm:t>
        <a:bodyPr/>
        <a:lstStyle/>
        <a:p>
          <a:endParaRPr lang="es-MX"/>
        </a:p>
      </dgm:t>
    </dgm:pt>
    <dgm:pt modelId="{11E6BC90-278D-4F7D-B9A0-0BEEC40C26AF}" type="pres">
      <dgm:prSet presAssocID="{6BE6FFB5-3AA8-4358-A98B-5C0BB678C533}" presName="vSp" presStyleCnt="0"/>
      <dgm:spPr/>
    </dgm:pt>
    <dgm:pt modelId="{5C3773D4-9401-4AFF-A19B-C789AEDF9B6B}" type="pres">
      <dgm:prSet presAssocID="{74534E41-9434-41C2-823C-060BF5A5EE33}" presName="horFlow" presStyleCnt="0"/>
      <dgm:spPr/>
    </dgm:pt>
    <dgm:pt modelId="{E4E366BF-7FF7-4A6E-9F4C-834EA18E6DCC}" type="pres">
      <dgm:prSet presAssocID="{74534E41-9434-41C2-823C-060BF5A5EE33}" presName="bigChev" presStyleLbl="node1" presStyleIdx="1" presStyleCnt="4"/>
      <dgm:spPr/>
      <dgm:t>
        <a:bodyPr/>
        <a:lstStyle/>
        <a:p>
          <a:endParaRPr lang="es-MX"/>
        </a:p>
      </dgm:t>
    </dgm:pt>
    <dgm:pt modelId="{4FAC60E9-3B9B-4043-B941-0D7411DD88DA}" type="pres">
      <dgm:prSet presAssocID="{21CB95B2-0D97-4BED-B7C7-D4BB9AD215D1}" presName="parTrans" presStyleCnt="0"/>
      <dgm:spPr/>
    </dgm:pt>
    <dgm:pt modelId="{625C7C3D-0316-483F-86BD-7945D9D4FC66}" type="pres">
      <dgm:prSet presAssocID="{D35DBDD1-9A09-4385-9A53-4BBA83A50DE2}" presName="node" presStyleLbl="alignAccFollowNode1" presStyleIdx="6" presStyleCnt="20">
        <dgm:presLayoutVars>
          <dgm:bulletEnabled val="1"/>
        </dgm:presLayoutVars>
      </dgm:prSet>
      <dgm:spPr/>
      <dgm:t>
        <a:bodyPr/>
        <a:lstStyle/>
        <a:p>
          <a:endParaRPr lang="es-MX"/>
        </a:p>
      </dgm:t>
    </dgm:pt>
    <dgm:pt modelId="{BDC88213-16D1-4098-B03D-E80D7C1BABF0}" type="pres">
      <dgm:prSet presAssocID="{8BC5F541-81F0-42FB-B148-BE55A94BD770}" presName="sibTrans" presStyleCnt="0"/>
      <dgm:spPr/>
    </dgm:pt>
    <dgm:pt modelId="{FA5BD911-DDCB-432E-93EE-147DD4D435F0}" type="pres">
      <dgm:prSet presAssocID="{825DD901-E520-4DDB-8E04-05876151549F}" presName="node" presStyleLbl="alignAccFollowNode1" presStyleIdx="7" presStyleCnt="20">
        <dgm:presLayoutVars>
          <dgm:bulletEnabled val="1"/>
        </dgm:presLayoutVars>
      </dgm:prSet>
      <dgm:spPr/>
      <dgm:t>
        <a:bodyPr/>
        <a:lstStyle/>
        <a:p>
          <a:endParaRPr lang="es-MX"/>
        </a:p>
      </dgm:t>
    </dgm:pt>
    <dgm:pt modelId="{A908EF3A-4FC3-458A-9864-BEFFC96AED9C}" type="pres">
      <dgm:prSet presAssocID="{D8DD595F-B3A3-48FB-889B-E4F8A49314E4}" presName="sibTrans" presStyleCnt="0"/>
      <dgm:spPr/>
    </dgm:pt>
    <dgm:pt modelId="{D2D2DCAC-FED0-414E-9CD2-EDE3BABDEC1A}" type="pres">
      <dgm:prSet presAssocID="{B5730B72-63E4-4726-990D-DEF44634ADD5}" presName="node" presStyleLbl="alignAccFollowNode1" presStyleIdx="8" presStyleCnt="20">
        <dgm:presLayoutVars>
          <dgm:bulletEnabled val="1"/>
        </dgm:presLayoutVars>
      </dgm:prSet>
      <dgm:spPr/>
      <dgm:t>
        <a:bodyPr/>
        <a:lstStyle/>
        <a:p>
          <a:endParaRPr lang="es-MX"/>
        </a:p>
      </dgm:t>
    </dgm:pt>
    <dgm:pt modelId="{20DA623E-51EE-4EB9-B6E6-5313AC543454}" type="pres">
      <dgm:prSet presAssocID="{A875C59A-CA15-4887-B851-B728D889FC61}" presName="sibTrans" presStyleCnt="0"/>
      <dgm:spPr/>
    </dgm:pt>
    <dgm:pt modelId="{13634E9A-BF33-4917-81C6-10C270B5BFD5}" type="pres">
      <dgm:prSet presAssocID="{FFFA7095-62B3-4C7E-81FD-18B8D70B8E93}" presName="node" presStyleLbl="alignAccFollowNode1" presStyleIdx="9" presStyleCnt="20">
        <dgm:presLayoutVars>
          <dgm:bulletEnabled val="1"/>
        </dgm:presLayoutVars>
      </dgm:prSet>
      <dgm:spPr/>
      <dgm:t>
        <a:bodyPr/>
        <a:lstStyle/>
        <a:p>
          <a:endParaRPr lang="es-MX"/>
        </a:p>
      </dgm:t>
    </dgm:pt>
    <dgm:pt modelId="{6A85621C-7E29-4425-8084-B0EE071FFA43}" type="pres">
      <dgm:prSet presAssocID="{6D98E177-7B37-484C-B6FE-948EEA5E0150}" presName="sibTrans" presStyleCnt="0"/>
      <dgm:spPr/>
    </dgm:pt>
    <dgm:pt modelId="{AB7A1A67-AE0E-47F6-A788-EF1C1E881564}" type="pres">
      <dgm:prSet presAssocID="{209F4702-000F-4AF2-B6C5-0F42C24E3544}" presName="node" presStyleLbl="alignAccFollowNode1" presStyleIdx="10" presStyleCnt="20">
        <dgm:presLayoutVars>
          <dgm:bulletEnabled val="1"/>
        </dgm:presLayoutVars>
      </dgm:prSet>
      <dgm:spPr/>
      <dgm:t>
        <a:bodyPr/>
        <a:lstStyle/>
        <a:p>
          <a:endParaRPr lang="es-MX"/>
        </a:p>
      </dgm:t>
    </dgm:pt>
    <dgm:pt modelId="{FF34B94E-951D-491F-8F67-D8CB1B062379}" type="pres">
      <dgm:prSet presAssocID="{74534E41-9434-41C2-823C-060BF5A5EE33}" presName="vSp" presStyleCnt="0"/>
      <dgm:spPr/>
    </dgm:pt>
    <dgm:pt modelId="{A9B1E2B4-F6E6-403E-98B3-9C62D10FDDAB}" type="pres">
      <dgm:prSet presAssocID="{EAC95F09-12F6-4170-98EE-E32FA67AB627}" presName="horFlow" presStyleCnt="0"/>
      <dgm:spPr/>
    </dgm:pt>
    <dgm:pt modelId="{5F35AF26-CAA0-46E6-8C56-4B92E4C9B707}" type="pres">
      <dgm:prSet presAssocID="{EAC95F09-12F6-4170-98EE-E32FA67AB627}" presName="bigChev" presStyleLbl="node1" presStyleIdx="2" presStyleCnt="4"/>
      <dgm:spPr/>
      <dgm:t>
        <a:bodyPr/>
        <a:lstStyle/>
        <a:p>
          <a:endParaRPr lang="es-MX"/>
        </a:p>
      </dgm:t>
    </dgm:pt>
    <dgm:pt modelId="{44A28B6C-DDE7-47A2-91C2-920CBC0FC288}" type="pres">
      <dgm:prSet presAssocID="{7525C815-018D-409F-87C0-099E1E48752B}" presName="parTrans" presStyleCnt="0"/>
      <dgm:spPr/>
    </dgm:pt>
    <dgm:pt modelId="{C965DC5B-A237-482B-9820-42737409ABEC}" type="pres">
      <dgm:prSet presAssocID="{42418845-9A86-45FE-9968-FC960DFB9DD0}" presName="node" presStyleLbl="alignAccFollowNode1" presStyleIdx="11" presStyleCnt="20">
        <dgm:presLayoutVars>
          <dgm:bulletEnabled val="1"/>
        </dgm:presLayoutVars>
      </dgm:prSet>
      <dgm:spPr/>
      <dgm:t>
        <a:bodyPr/>
        <a:lstStyle/>
        <a:p>
          <a:endParaRPr lang="es-MX"/>
        </a:p>
      </dgm:t>
    </dgm:pt>
    <dgm:pt modelId="{2459B4CB-B027-4088-8AF6-3CAEB10F6925}" type="pres">
      <dgm:prSet presAssocID="{C65C5EA0-484F-4110-85CE-84087DD34E96}" presName="sibTrans" presStyleCnt="0"/>
      <dgm:spPr/>
    </dgm:pt>
    <dgm:pt modelId="{9E3B643D-6F64-4B4A-810A-CD3456CFBD61}" type="pres">
      <dgm:prSet presAssocID="{2292C1B2-FF79-4ECF-8C08-76FDDD2C9075}" presName="node" presStyleLbl="alignAccFollowNode1" presStyleIdx="12" presStyleCnt="20">
        <dgm:presLayoutVars>
          <dgm:bulletEnabled val="1"/>
        </dgm:presLayoutVars>
      </dgm:prSet>
      <dgm:spPr/>
      <dgm:t>
        <a:bodyPr/>
        <a:lstStyle/>
        <a:p>
          <a:endParaRPr lang="es-MX"/>
        </a:p>
      </dgm:t>
    </dgm:pt>
    <dgm:pt modelId="{064A6B5F-82AF-4F2A-89E4-3FC05FEE1F5B}" type="pres">
      <dgm:prSet presAssocID="{AE9FD0DC-FA0A-4CAA-B28E-E25509646072}" presName="sibTrans" presStyleCnt="0"/>
      <dgm:spPr/>
    </dgm:pt>
    <dgm:pt modelId="{943CF658-70B4-4061-BB8E-32AAE09A0B78}" type="pres">
      <dgm:prSet presAssocID="{7532B12E-1988-4159-A3DD-851341F06106}" presName="node" presStyleLbl="alignAccFollowNode1" presStyleIdx="13" presStyleCnt="20">
        <dgm:presLayoutVars>
          <dgm:bulletEnabled val="1"/>
        </dgm:presLayoutVars>
      </dgm:prSet>
      <dgm:spPr/>
      <dgm:t>
        <a:bodyPr/>
        <a:lstStyle/>
        <a:p>
          <a:endParaRPr lang="es-MX"/>
        </a:p>
      </dgm:t>
    </dgm:pt>
    <dgm:pt modelId="{8136C65C-D193-4F69-8FAC-1D899BDD8686}" type="pres">
      <dgm:prSet presAssocID="{E73E2223-468A-4598-93C3-554D84472894}" presName="sibTrans" presStyleCnt="0"/>
      <dgm:spPr/>
    </dgm:pt>
    <dgm:pt modelId="{262CAAB9-0A67-4F3D-AD40-5F950E0EBF42}" type="pres">
      <dgm:prSet presAssocID="{B06F3F91-9FC1-4C68-85B3-1A701A4D9D0F}" presName="node" presStyleLbl="alignAccFollowNode1" presStyleIdx="14" presStyleCnt="20">
        <dgm:presLayoutVars>
          <dgm:bulletEnabled val="1"/>
        </dgm:presLayoutVars>
      </dgm:prSet>
      <dgm:spPr/>
      <dgm:t>
        <a:bodyPr/>
        <a:lstStyle/>
        <a:p>
          <a:endParaRPr lang="es-MX"/>
        </a:p>
      </dgm:t>
    </dgm:pt>
    <dgm:pt modelId="{E9D8BB20-193D-4CBD-A67B-7B260B45325D}" type="pres">
      <dgm:prSet presAssocID="{B1CFFEAF-485E-4C8B-B986-28FCFA1F1343}" presName="sibTrans" presStyleCnt="0"/>
      <dgm:spPr/>
    </dgm:pt>
    <dgm:pt modelId="{EAD1DE47-26F3-4C92-96F7-E00F3C6C4005}" type="pres">
      <dgm:prSet presAssocID="{68824370-0AD1-44CC-9076-5B643E9376E9}" presName="node" presStyleLbl="alignAccFollowNode1" presStyleIdx="15" presStyleCnt="20">
        <dgm:presLayoutVars>
          <dgm:bulletEnabled val="1"/>
        </dgm:presLayoutVars>
      </dgm:prSet>
      <dgm:spPr/>
      <dgm:t>
        <a:bodyPr/>
        <a:lstStyle/>
        <a:p>
          <a:endParaRPr lang="es-MX"/>
        </a:p>
      </dgm:t>
    </dgm:pt>
    <dgm:pt modelId="{BB778F27-BC7B-497A-B423-2E97FD351BA9}" type="pres">
      <dgm:prSet presAssocID="{EAC95F09-12F6-4170-98EE-E32FA67AB627}" presName="vSp" presStyleCnt="0"/>
      <dgm:spPr/>
    </dgm:pt>
    <dgm:pt modelId="{C7A52727-8C1F-4452-8509-DD648AA479EA}" type="pres">
      <dgm:prSet presAssocID="{96438BF9-E5A0-4824-99FF-DB944E11FC0D}" presName="horFlow" presStyleCnt="0"/>
      <dgm:spPr/>
    </dgm:pt>
    <dgm:pt modelId="{27944612-2360-4CA7-BD57-F1BB8BA16B1B}" type="pres">
      <dgm:prSet presAssocID="{96438BF9-E5A0-4824-99FF-DB944E11FC0D}" presName="bigChev" presStyleLbl="node1" presStyleIdx="3" presStyleCnt="4"/>
      <dgm:spPr/>
      <dgm:t>
        <a:bodyPr/>
        <a:lstStyle/>
        <a:p>
          <a:endParaRPr lang="es-MX"/>
        </a:p>
      </dgm:t>
    </dgm:pt>
    <dgm:pt modelId="{83EBE6E9-CD13-4F47-BFDC-71F20F7DB2EF}" type="pres">
      <dgm:prSet presAssocID="{C8DC6021-05C6-4E2A-87A7-5B529372EA0B}" presName="parTrans" presStyleCnt="0"/>
      <dgm:spPr/>
    </dgm:pt>
    <dgm:pt modelId="{95AE14B5-4991-438F-89A8-152E1884C9CD}" type="pres">
      <dgm:prSet presAssocID="{3CF89FB1-BBAB-4B92-8411-3D4B1CA740EB}" presName="node" presStyleLbl="alignAccFollowNode1" presStyleIdx="16" presStyleCnt="20">
        <dgm:presLayoutVars>
          <dgm:bulletEnabled val="1"/>
        </dgm:presLayoutVars>
      </dgm:prSet>
      <dgm:spPr/>
      <dgm:t>
        <a:bodyPr/>
        <a:lstStyle/>
        <a:p>
          <a:endParaRPr lang="es-MX"/>
        </a:p>
      </dgm:t>
    </dgm:pt>
    <dgm:pt modelId="{A0453F78-C39B-4FE4-A570-D51AA6DBF0CB}" type="pres">
      <dgm:prSet presAssocID="{F1E64C75-1EAE-4558-A2A7-59714C18058F}" presName="sibTrans" presStyleCnt="0"/>
      <dgm:spPr/>
    </dgm:pt>
    <dgm:pt modelId="{0DE13FE0-0274-41F9-A675-7E0F721D7472}" type="pres">
      <dgm:prSet presAssocID="{ABB4F6CC-D28A-40A3-873A-538BF5E33304}" presName="node" presStyleLbl="alignAccFollowNode1" presStyleIdx="17" presStyleCnt="20">
        <dgm:presLayoutVars>
          <dgm:bulletEnabled val="1"/>
        </dgm:presLayoutVars>
      </dgm:prSet>
      <dgm:spPr/>
      <dgm:t>
        <a:bodyPr/>
        <a:lstStyle/>
        <a:p>
          <a:endParaRPr lang="es-MX"/>
        </a:p>
      </dgm:t>
    </dgm:pt>
    <dgm:pt modelId="{0C280695-B278-464A-B1C3-AA184F4C4046}" type="pres">
      <dgm:prSet presAssocID="{B9E248DB-009F-4279-B0BA-46642E829781}" presName="sibTrans" presStyleCnt="0"/>
      <dgm:spPr/>
    </dgm:pt>
    <dgm:pt modelId="{529837B6-F3A1-4358-8A88-ADC6A666962E}" type="pres">
      <dgm:prSet presAssocID="{9E0BDBF2-91D2-49CE-A1A3-4ED781D52CE8}" presName="node" presStyleLbl="alignAccFollowNode1" presStyleIdx="18" presStyleCnt="20">
        <dgm:presLayoutVars>
          <dgm:bulletEnabled val="1"/>
        </dgm:presLayoutVars>
      </dgm:prSet>
      <dgm:spPr/>
      <dgm:t>
        <a:bodyPr/>
        <a:lstStyle/>
        <a:p>
          <a:endParaRPr lang="es-MX"/>
        </a:p>
      </dgm:t>
    </dgm:pt>
    <dgm:pt modelId="{02B7BB40-A05E-44E3-B59A-7B39B68E2863}" type="pres">
      <dgm:prSet presAssocID="{DD462DA0-5E77-4DC5-A5C5-442F7781A049}" presName="sibTrans" presStyleCnt="0"/>
      <dgm:spPr/>
    </dgm:pt>
    <dgm:pt modelId="{3DC0DF62-CB56-41A3-B421-1C27F9F6E220}" type="pres">
      <dgm:prSet presAssocID="{6D1C8ECD-2020-42F1-9D8D-243A7DF54089}" presName="node" presStyleLbl="alignAccFollowNode1" presStyleIdx="19" presStyleCnt="20">
        <dgm:presLayoutVars>
          <dgm:bulletEnabled val="1"/>
        </dgm:presLayoutVars>
      </dgm:prSet>
      <dgm:spPr/>
      <dgm:t>
        <a:bodyPr/>
        <a:lstStyle/>
        <a:p>
          <a:endParaRPr lang="es-MX"/>
        </a:p>
      </dgm:t>
    </dgm:pt>
  </dgm:ptLst>
  <dgm:cxnLst>
    <dgm:cxn modelId="{6CC38024-4395-4B2A-B94E-D69BC65612A4}" srcId="{96438BF9-E5A0-4824-99FF-DB944E11FC0D}" destId="{6D1C8ECD-2020-42F1-9D8D-243A7DF54089}" srcOrd="3" destOrd="0" parTransId="{A62B4ED8-9556-46B8-BCAA-D84C9C1E74A7}" sibTransId="{BAB01DE8-CC22-4FE3-B6D8-BB54B9386083}"/>
    <dgm:cxn modelId="{0A218CCE-1FE3-48A9-8056-5D1FBC7B7827}" srcId="{96438BF9-E5A0-4824-99FF-DB944E11FC0D}" destId="{3CF89FB1-BBAB-4B92-8411-3D4B1CA740EB}" srcOrd="0" destOrd="0" parTransId="{C8DC6021-05C6-4E2A-87A7-5B529372EA0B}" sibTransId="{F1E64C75-1EAE-4558-A2A7-59714C18058F}"/>
    <dgm:cxn modelId="{C2DB9992-0738-4108-B19B-773DEB60C239}" type="presOf" srcId="{9E0BDBF2-91D2-49CE-A1A3-4ED781D52CE8}" destId="{529837B6-F3A1-4358-8A88-ADC6A666962E}" srcOrd="0" destOrd="0" presId="urn:microsoft.com/office/officeart/2005/8/layout/lProcess3"/>
    <dgm:cxn modelId="{7EDCE7C7-68A8-46BC-8010-015C52D9961D}" type="presOf" srcId="{95926D13-C283-4CC7-842A-75E7D10A481B}" destId="{948A33C6-39E8-42F3-B2FA-B50CE16D70DE}" srcOrd="0" destOrd="0" presId="urn:microsoft.com/office/officeart/2005/8/layout/lProcess3"/>
    <dgm:cxn modelId="{AFF43725-A473-4553-99B0-159202882CEA}" srcId="{96438BF9-E5A0-4824-99FF-DB944E11FC0D}" destId="{9E0BDBF2-91D2-49CE-A1A3-4ED781D52CE8}" srcOrd="2" destOrd="0" parTransId="{02C0CF38-A422-4C55-9285-7D0554C4C262}" sibTransId="{DD462DA0-5E77-4DC5-A5C5-442F7781A049}"/>
    <dgm:cxn modelId="{E9879697-D86A-4A95-98AB-57F4248DF1C6}" type="presOf" srcId="{825DD901-E520-4DDB-8E04-05876151549F}" destId="{FA5BD911-DDCB-432E-93EE-147DD4D435F0}" srcOrd="0" destOrd="0" presId="urn:microsoft.com/office/officeart/2005/8/layout/lProcess3"/>
    <dgm:cxn modelId="{DC2FC00C-2530-453B-BA68-888F13E52165}" type="presOf" srcId="{B06F3F91-9FC1-4C68-85B3-1A701A4D9D0F}" destId="{262CAAB9-0A67-4F3D-AD40-5F950E0EBF42}" srcOrd="0" destOrd="0" presId="urn:microsoft.com/office/officeart/2005/8/layout/lProcess3"/>
    <dgm:cxn modelId="{87220B3E-F338-478C-B767-8CAC81D54EDC}" type="presOf" srcId="{42418845-9A86-45FE-9968-FC960DFB9DD0}" destId="{C965DC5B-A237-482B-9820-42737409ABEC}" srcOrd="0" destOrd="0" presId="urn:microsoft.com/office/officeart/2005/8/layout/lProcess3"/>
    <dgm:cxn modelId="{BBCBE529-9BB4-47B3-858E-F1F83E59B4A2}" srcId="{6BE6FFB5-3AA8-4358-A98B-5C0BB678C533}" destId="{405C8DD9-93B9-4BDF-A85F-2FD749BC8FDB}" srcOrd="1" destOrd="0" parTransId="{E0F92A0C-51C9-4B10-AF89-01CBDDB6308F}" sibTransId="{B0106E54-47D1-4032-BFCB-8FA7C9EC1ED8}"/>
    <dgm:cxn modelId="{F8D2F101-7D7E-4D66-9502-335471F42CAE}" type="presOf" srcId="{6BE6FFB5-3AA8-4358-A98B-5C0BB678C533}" destId="{E45CAF7C-3C69-4929-B138-CED04621123E}" srcOrd="0" destOrd="0" presId="urn:microsoft.com/office/officeart/2005/8/layout/lProcess3"/>
    <dgm:cxn modelId="{1B931484-1E8B-481E-A7CB-333CAEAA2CB0}" type="presOf" srcId="{48F9FC1F-9CDE-46D3-AD5C-58A9E90597C6}" destId="{7157E314-CD49-4332-BE22-FB3671A26156}" srcOrd="0" destOrd="0" presId="urn:microsoft.com/office/officeart/2005/8/layout/lProcess3"/>
    <dgm:cxn modelId="{231D997D-4651-4D26-A8F8-5C06A5D56AE5}" type="presOf" srcId="{7532B12E-1988-4159-A3DD-851341F06106}" destId="{943CF658-70B4-4061-BB8E-32AAE09A0B78}" srcOrd="0" destOrd="0" presId="urn:microsoft.com/office/officeart/2005/8/layout/lProcess3"/>
    <dgm:cxn modelId="{406A6AB6-03AA-4E0E-B391-37E4070476A0}" srcId="{6BE6FFB5-3AA8-4358-A98B-5C0BB678C533}" destId="{7732C3F9-D2AF-493B-9811-DC556E22641F}" srcOrd="3" destOrd="0" parTransId="{A967AF46-60B6-4904-B1BE-57DCB9081ACA}" sibTransId="{C41ABDD1-FA6C-404B-ACF7-57DF9BC99808}"/>
    <dgm:cxn modelId="{902BB7BC-E2F9-4D88-AF7D-6618A1A31FF2}" srcId="{6BE6FFB5-3AA8-4358-A98B-5C0BB678C533}" destId="{2531C262-0D81-4B65-8D29-45157C81607D}" srcOrd="0" destOrd="0" parTransId="{D61A23BC-010B-40B8-B6C5-0F6AA96C8C25}" sibTransId="{FBDBD08B-5C1F-4F57-87EC-A549EDBD6DC2}"/>
    <dgm:cxn modelId="{B4F81224-F719-48A5-AE25-AA3B680EF8D3}" type="presOf" srcId="{209F4702-000F-4AF2-B6C5-0F42C24E3544}" destId="{AB7A1A67-AE0E-47F6-A788-EF1C1E881564}" srcOrd="0" destOrd="0" presId="urn:microsoft.com/office/officeart/2005/8/layout/lProcess3"/>
    <dgm:cxn modelId="{B15A8977-DEFB-4B49-8C78-D32E10458BC4}" srcId="{74534E41-9434-41C2-823C-060BF5A5EE33}" destId="{FFFA7095-62B3-4C7E-81FD-18B8D70B8E93}" srcOrd="3" destOrd="0" parTransId="{F967196E-4CFF-47AE-B24D-ED1B3BBC6A82}" sibTransId="{6D98E177-7B37-484C-B6FE-948EEA5E0150}"/>
    <dgm:cxn modelId="{F6C8302C-7CCA-4E6C-8899-7D212B22638D}" srcId="{74534E41-9434-41C2-823C-060BF5A5EE33}" destId="{D35DBDD1-9A09-4385-9A53-4BBA83A50DE2}" srcOrd="0" destOrd="0" parTransId="{21CB95B2-0D97-4BED-B7C7-D4BB9AD215D1}" sibTransId="{8BC5F541-81F0-42FB-B148-BE55A94BD770}"/>
    <dgm:cxn modelId="{96078BA4-C8A6-4396-BC70-494BB2F147B3}" type="presOf" srcId="{E2B6E865-97B6-4F90-86E6-59DDBD8D7A51}" destId="{C245FFF5-B424-4BDA-8291-39E070A3BCE7}" srcOrd="0" destOrd="0" presId="urn:microsoft.com/office/officeart/2005/8/layout/lProcess3"/>
    <dgm:cxn modelId="{F5CD5D36-4686-4AAC-AF3E-CE7ED093128F}" srcId="{48F9FC1F-9CDE-46D3-AD5C-58A9E90597C6}" destId="{74534E41-9434-41C2-823C-060BF5A5EE33}" srcOrd="1" destOrd="0" parTransId="{3FA2B6D5-63D9-4ACD-921D-D82F749A6EA0}" sibTransId="{057C883F-28D8-464E-9C4A-414356AA1ABF}"/>
    <dgm:cxn modelId="{95238821-3DE1-48A0-8644-B6AE1A249CFF}" type="presOf" srcId="{2531C262-0D81-4B65-8D29-45157C81607D}" destId="{FB61777D-A9AC-4E81-88DA-87A9353E21DD}" srcOrd="0" destOrd="0" presId="urn:microsoft.com/office/officeart/2005/8/layout/lProcess3"/>
    <dgm:cxn modelId="{A289BA05-34E7-4D27-9E1D-CCF89F99ED28}" srcId="{EAC95F09-12F6-4170-98EE-E32FA67AB627}" destId="{42418845-9A86-45FE-9968-FC960DFB9DD0}" srcOrd="0" destOrd="0" parTransId="{7525C815-018D-409F-87C0-099E1E48752B}" sibTransId="{C65C5EA0-484F-4110-85CE-84087DD34E96}"/>
    <dgm:cxn modelId="{CC43280C-9DD5-4A45-9BF9-3CBEFB07AB50}" srcId="{74534E41-9434-41C2-823C-060BF5A5EE33}" destId="{825DD901-E520-4DDB-8E04-05876151549F}" srcOrd="1" destOrd="0" parTransId="{B2552B71-5DA2-44C2-A2C5-DF6B80BE1080}" sibTransId="{D8DD595F-B3A3-48FB-889B-E4F8A49314E4}"/>
    <dgm:cxn modelId="{67575E6E-9F7F-4B39-983E-0B171397493C}" type="presOf" srcId="{7732C3F9-D2AF-493B-9811-DC556E22641F}" destId="{79C40091-F471-49B2-BDEE-889B5787EA8B}" srcOrd="0" destOrd="0" presId="urn:microsoft.com/office/officeart/2005/8/layout/lProcess3"/>
    <dgm:cxn modelId="{FFA1AE6F-D577-4B75-B81E-C0157CFFD5E5}" srcId="{48F9FC1F-9CDE-46D3-AD5C-58A9E90597C6}" destId="{6BE6FFB5-3AA8-4358-A98B-5C0BB678C533}" srcOrd="0" destOrd="0" parTransId="{DE536F5A-239C-4AB1-BFF3-73147259537F}" sibTransId="{CA567173-CB9B-4FA0-B05A-D5E971B1662C}"/>
    <dgm:cxn modelId="{69DB1047-DF4A-4861-895B-C301635EA687}" type="presOf" srcId="{FFFA7095-62B3-4C7E-81FD-18B8D70B8E93}" destId="{13634E9A-BF33-4917-81C6-10C270B5BFD5}" srcOrd="0" destOrd="0" presId="urn:microsoft.com/office/officeart/2005/8/layout/lProcess3"/>
    <dgm:cxn modelId="{BB6B3810-135A-4B9D-B307-040DD1849598}" srcId="{EAC95F09-12F6-4170-98EE-E32FA67AB627}" destId="{68824370-0AD1-44CC-9076-5B643E9376E9}" srcOrd="4" destOrd="0" parTransId="{1BE020AB-8063-40A0-9FE1-60501CDB3F7B}" sibTransId="{DB6BF570-A692-4DDB-A69E-2C9FB0A40ADC}"/>
    <dgm:cxn modelId="{81488AB8-05F0-473F-9679-12E5A54EA68D}" srcId="{48F9FC1F-9CDE-46D3-AD5C-58A9E90597C6}" destId="{96438BF9-E5A0-4824-99FF-DB944E11FC0D}" srcOrd="3" destOrd="0" parTransId="{302DC4BD-E717-4928-9841-5FE042482D7F}" sibTransId="{3DBC4BD0-DFCB-4F5E-9F91-C20A15622855}"/>
    <dgm:cxn modelId="{8E62217B-84BC-4A5D-9023-3C534441748F}" type="presOf" srcId="{ABB4F6CC-D28A-40A3-873A-538BF5E33304}" destId="{0DE13FE0-0274-41F9-A675-7E0F721D7472}" srcOrd="0" destOrd="0" presId="urn:microsoft.com/office/officeart/2005/8/layout/lProcess3"/>
    <dgm:cxn modelId="{EDA1C165-333F-4D6F-8BF3-EC52E4589437}" type="presOf" srcId="{96438BF9-E5A0-4824-99FF-DB944E11FC0D}" destId="{27944612-2360-4CA7-BD57-F1BB8BA16B1B}" srcOrd="0" destOrd="0" presId="urn:microsoft.com/office/officeart/2005/8/layout/lProcess3"/>
    <dgm:cxn modelId="{629C2972-BC13-47DC-8BEE-4B6FCCC6B725}" srcId="{6BE6FFB5-3AA8-4358-A98B-5C0BB678C533}" destId="{361A0193-0360-4E8B-AB9C-AB629B054106}" srcOrd="2" destOrd="0" parTransId="{43DF0B4A-569F-4DEE-B3CA-9E9A28AAC97E}" sibTransId="{F22EC270-3718-40F4-89DC-5217105F5E3F}"/>
    <dgm:cxn modelId="{D731739C-4012-4610-B041-422F7E816EC6}" srcId="{74534E41-9434-41C2-823C-060BF5A5EE33}" destId="{209F4702-000F-4AF2-B6C5-0F42C24E3544}" srcOrd="4" destOrd="0" parTransId="{BC37F592-01D5-41F7-AEF9-B0DF5E3F1B85}" sibTransId="{849621AA-71D2-4D97-935C-0C9A84F4C3DA}"/>
    <dgm:cxn modelId="{3015FD6D-12E7-466E-A9E6-4A8895CAAE15}" type="presOf" srcId="{3CF89FB1-BBAB-4B92-8411-3D4B1CA740EB}" destId="{95AE14B5-4991-438F-89A8-152E1884C9CD}" srcOrd="0" destOrd="0" presId="urn:microsoft.com/office/officeart/2005/8/layout/lProcess3"/>
    <dgm:cxn modelId="{6FB985D4-112F-484A-B6EA-D69D75E61474}" srcId="{74534E41-9434-41C2-823C-060BF5A5EE33}" destId="{B5730B72-63E4-4726-990D-DEF44634ADD5}" srcOrd="2" destOrd="0" parTransId="{CFF817BE-0350-4EC7-94C5-82BE3BEA8E52}" sibTransId="{A875C59A-CA15-4887-B851-B728D889FC61}"/>
    <dgm:cxn modelId="{012412CA-6144-42EE-9387-058B802311C2}" srcId="{48F9FC1F-9CDE-46D3-AD5C-58A9E90597C6}" destId="{EAC95F09-12F6-4170-98EE-E32FA67AB627}" srcOrd="2" destOrd="0" parTransId="{B85940E0-F0FE-44DD-8E6E-18740DA4115E}" sibTransId="{9AFDAEC2-5A13-4998-A4BC-1FF840AD1A61}"/>
    <dgm:cxn modelId="{4CCAAF65-B67A-4CFF-A28B-72BF5309E303}" type="presOf" srcId="{68824370-0AD1-44CC-9076-5B643E9376E9}" destId="{EAD1DE47-26F3-4C92-96F7-E00F3C6C4005}" srcOrd="0" destOrd="0" presId="urn:microsoft.com/office/officeart/2005/8/layout/lProcess3"/>
    <dgm:cxn modelId="{83AD5224-BE75-4576-B96D-163F50B12E84}" srcId="{EAC95F09-12F6-4170-98EE-E32FA67AB627}" destId="{B06F3F91-9FC1-4C68-85B3-1A701A4D9D0F}" srcOrd="3" destOrd="0" parTransId="{F138365D-5DEA-4848-999E-B1FAFAC446B1}" sibTransId="{B1CFFEAF-485E-4C8B-B986-28FCFA1F1343}"/>
    <dgm:cxn modelId="{BC5DE7DA-5570-402D-95FE-A8AC342E30D7}" type="presOf" srcId="{361A0193-0360-4E8B-AB9C-AB629B054106}" destId="{8AF91A53-A6ED-4E5F-A47F-C0613268090A}" srcOrd="0" destOrd="0" presId="urn:microsoft.com/office/officeart/2005/8/layout/lProcess3"/>
    <dgm:cxn modelId="{80B8DFBE-DC31-4240-8932-EADE733E7D4E}" srcId="{EAC95F09-12F6-4170-98EE-E32FA67AB627}" destId="{7532B12E-1988-4159-A3DD-851341F06106}" srcOrd="2" destOrd="0" parTransId="{557B8A8B-341E-44F7-B1AA-93069B6F7230}" sibTransId="{E73E2223-468A-4598-93C3-554D84472894}"/>
    <dgm:cxn modelId="{4690EEA1-207C-419C-9715-2BE34A7CB7B6}" type="presOf" srcId="{74534E41-9434-41C2-823C-060BF5A5EE33}" destId="{E4E366BF-7FF7-4A6E-9F4C-834EA18E6DCC}" srcOrd="0" destOrd="0" presId="urn:microsoft.com/office/officeart/2005/8/layout/lProcess3"/>
    <dgm:cxn modelId="{FFBBAB7E-8692-490C-9A70-3D43909E8C61}" srcId="{6BE6FFB5-3AA8-4358-A98B-5C0BB678C533}" destId="{E2B6E865-97B6-4F90-86E6-59DDBD8D7A51}" srcOrd="4" destOrd="0" parTransId="{75A3197B-7576-4682-AEB3-DEA626178A5A}" sibTransId="{A4FADB93-8067-4879-83A0-A0C76C5387F4}"/>
    <dgm:cxn modelId="{46070880-8900-4394-B12D-56595A577B3D}" srcId="{6BE6FFB5-3AA8-4358-A98B-5C0BB678C533}" destId="{95926D13-C283-4CC7-842A-75E7D10A481B}" srcOrd="5" destOrd="0" parTransId="{41849932-2DC2-4D11-A52C-2498055FF659}" sibTransId="{F5C86E0C-C9E1-4AF9-AA81-6739BC55BCA5}"/>
    <dgm:cxn modelId="{5FD1195E-4C77-45ED-81AC-B3EC1BAAE5D6}" type="presOf" srcId="{B5730B72-63E4-4726-990D-DEF44634ADD5}" destId="{D2D2DCAC-FED0-414E-9CD2-EDE3BABDEC1A}" srcOrd="0" destOrd="0" presId="urn:microsoft.com/office/officeart/2005/8/layout/lProcess3"/>
    <dgm:cxn modelId="{94294975-3E4B-4AE3-B092-5E55F9DA70E6}" type="presOf" srcId="{EAC95F09-12F6-4170-98EE-E32FA67AB627}" destId="{5F35AF26-CAA0-46E6-8C56-4B92E4C9B707}" srcOrd="0" destOrd="0" presId="urn:microsoft.com/office/officeart/2005/8/layout/lProcess3"/>
    <dgm:cxn modelId="{8AF4E389-19FA-429F-A889-350FC65E7DAC}" type="presOf" srcId="{D35DBDD1-9A09-4385-9A53-4BBA83A50DE2}" destId="{625C7C3D-0316-483F-86BD-7945D9D4FC66}" srcOrd="0" destOrd="0" presId="urn:microsoft.com/office/officeart/2005/8/layout/lProcess3"/>
    <dgm:cxn modelId="{B7ED8C8A-A88D-4F56-AC58-B05108139558}" type="presOf" srcId="{6D1C8ECD-2020-42F1-9D8D-243A7DF54089}" destId="{3DC0DF62-CB56-41A3-B421-1C27F9F6E220}" srcOrd="0" destOrd="0" presId="urn:microsoft.com/office/officeart/2005/8/layout/lProcess3"/>
    <dgm:cxn modelId="{EA852500-8763-4012-98EF-1A503254CA51}" type="presOf" srcId="{2292C1B2-FF79-4ECF-8C08-76FDDD2C9075}" destId="{9E3B643D-6F64-4B4A-810A-CD3456CFBD61}" srcOrd="0" destOrd="0" presId="urn:microsoft.com/office/officeart/2005/8/layout/lProcess3"/>
    <dgm:cxn modelId="{94CD59E4-C1D2-4C22-B781-789FB071B43B}" srcId="{EAC95F09-12F6-4170-98EE-E32FA67AB627}" destId="{2292C1B2-FF79-4ECF-8C08-76FDDD2C9075}" srcOrd="1" destOrd="0" parTransId="{6667F518-FF3C-40D8-94EA-7A0AD2B9EF69}" sibTransId="{AE9FD0DC-FA0A-4CAA-B28E-E25509646072}"/>
    <dgm:cxn modelId="{7AD8437C-DBDF-4A7A-BFE1-C89083657EA8}" type="presOf" srcId="{405C8DD9-93B9-4BDF-A85F-2FD749BC8FDB}" destId="{AE96B158-655F-4E2B-B2A2-3ADCD0B80149}" srcOrd="0" destOrd="0" presId="urn:microsoft.com/office/officeart/2005/8/layout/lProcess3"/>
    <dgm:cxn modelId="{DCEE9CD0-8A0D-4908-9CFA-14450EC6C26A}" srcId="{96438BF9-E5A0-4824-99FF-DB944E11FC0D}" destId="{ABB4F6CC-D28A-40A3-873A-538BF5E33304}" srcOrd="1" destOrd="0" parTransId="{FC2650D0-DB8D-4E61-A08B-30AD98CA3967}" sibTransId="{B9E248DB-009F-4279-B0BA-46642E829781}"/>
    <dgm:cxn modelId="{CA98DBB6-325D-42E1-ACFF-D44EBA10BE0D}" type="presParOf" srcId="{7157E314-CD49-4332-BE22-FB3671A26156}" destId="{5002E357-940F-4806-ABB1-3FCA4324C2F8}" srcOrd="0" destOrd="0" presId="urn:microsoft.com/office/officeart/2005/8/layout/lProcess3"/>
    <dgm:cxn modelId="{E3C1FAEE-3913-4D09-85EA-BDB351C8D1A7}" type="presParOf" srcId="{5002E357-940F-4806-ABB1-3FCA4324C2F8}" destId="{E45CAF7C-3C69-4929-B138-CED04621123E}" srcOrd="0" destOrd="0" presId="urn:microsoft.com/office/officeart/2005/8/layout/lProcess3"/>
    <dgm:cxn modelId="{8D55EB91-ACC9-44BE-B7F3-256D10EFA04B}" type="presParOf" srcId="{5002E357-940F-4806-ABB1-3FCA4324C2F8}" destId="{749FCEDC-231C-4BE0-B439-F72804059ECE}" srcOrd="1" destOrd="0" presId="urn:microsoft.com/office/officeart/2005/8/layout/lProcess3"/>
    <dgm:cxn modelId="{F73BBCE4-B05A-41E9-9044-599DD02C98E0}" type="presParOf" srcId="{5002E357-940F-4806-ABB1-3FCA4324C2F8}" destId="{FB61777D-A9AC-4E81-88DA-87A9353E21DD}" srcOrd="2" destOrd="0" presId="urn:microsoft.com/office/officeart/2005/8/layout/lProcess3"/>
    <dgm:cxn modelId="{E4EDF920-991D-46A9-937C-C84B6CE0D180}" type="presParOf" srcId="{5002E357-940F-4806-ABB1-3FCA4324C2F8}" destId="{77CCB090-2EF2-440E-9A02-E2D705DA6389}" srcOrd="3" destOrd="0" presId="urn:microsoft.com/office/officeart/2005/8/layout/lProcess3"/>
    <dgm:cxn modelId="{1E8AD57C-0EC3-495E-94D9-D3C065F3E46C}" type="presParOf" srcId="{5002E357-940F-4806-ABB1-3FCA4324C2F8}" destId="{AE96B158-655F-4E2B-B2A2-3ADCD0B80149}" srcOrd="4" destOrd="0" presId="urn:microsoft.com/office/officeart/2005/8/layout/lProcess3"/>
    <dgm:cxn modelId="{747226DC-6DFA-4330-B30F-11FDF329BF0F}" type="presParOf" srcId="{5002E357-940F-4806-ABB1-3FCA4324C2F8}" destId="{073C32E0-122E-4A5C-B77C-648B49E55E6F}" srcOrd="5" destOrd="0" presId="urn:microsoft.com/office/officeart/2005/8/layout/lProcess3"/>
    <dgm:cxn modelId="{8CAD71A1-7C94-4528-8AA2-94CD8ECE88D7}" type="presParOf" srcId="{5002E357-940F-4806-ABB1-3FCA4324C2F8}" destId="{8AF91A53-A6ED-4E5F-A47F-C0613268090A}" srcOrd="6" destOrd="0" presId="urn:microsoft.com/office/officeart/2005/8/layout/lProcess3"/>
    <dgm:cxn modelId="{DE1F731B-3C4D-4C1C-AD77-CF7001DD516B}" type="presParOf" srcId="{5002E357-940F-4806-ABB1-3FCA4324C2F8}" destId="{833CD51C-5AB9-4D51-AF69-D3DA29BCF4DB}" srcOrd="7" destOrd="0" presId="urn:microsoft.com/office/officeart/2005/8/layout/lProcess3"/>
    <dgm:cxn modelId="{5BF141A4-9C21-4BCE-B878-92006823FC35}" type="presParOf" srcId="{5002E357-940F-4806-ABB1-3FCA4324C2F8}" destId="{79C40091-F471-49B2-BDEE-889B5787EA8B}" srcOrd="8" destOrd="0" presId="urn:microsoft.com/office/officeart/2005/8/layout/lProcess3"/>
    <dgm:cxn modelId="{C2D01F22-2DEC-4199-9FDD-81CF8504D244}" type="presParOf" srcId="{5002E357-940F-4806-ABB1-3FCA4324C2F8}" destId="{A976133C-794F-4C8D-AA78-FC882590A6D6}" srcOrd="9" destOrd="0" presId="urn:microsoft.com/office/officeart/2005/8/layout/lProcess3"/>
    <dgm:cxn modelId="{C1DCEE71-3118-49C1-B8F4-7428DE8D5E71}" type="presParOf" srcId="{5002E357-940F-4806-ABB1-3FCA4324C2F8}" destId="{C245FFF5-B424-4BDA-8291-39E070A3BCE7}" srcOrd="10" destOrd="0" presId="urn:microsoft.com/office/officeart/2005/8/layout/lProcess3"/>
    <dgm:cxn modelId="{264D7DED-447D-4997-BDE2-93A5311F9A33}" type="presParOf" srcId="{5002E357-940F-4806-ABB1-3FCA4324C2F8}" destId="{A1EF231C-F086-4B12-AE38-5FACFB2FB11E}" srcOrd="11" destOrd="0" presId="urn:microsoft.com/office/officeart/2005/8/layout/lProcess3"/>
    <dgm:cxn modelId="{DE5F9C2A-627A-47D5-80A6-378A73990E69}" type="presParOf" srcId="{5002E357-940F-4806-ABB1-3FCA4324C2F8}" destId="{948A33C6-39E8-42F3-B2FA-B50CE16D70DE}" srcOrd="12" destOrd="0" presId="urn:microsoft.com/office/officeart/2005/8/layout/lProcess3"/>
    <dgm:cxn modelId="{58905F55-6FAE-42A2-B361-B25845DD59D1}" type="presParOf" srcId="{7157E314-CD49-4332-BE22-FB3671A26156}" destId="{11E6BC90-278D-4F7D-B9A0-0BEEC40C26AF}" srcOrd="1" destOrd="0" presId="urn:microsoft.com/office/officeart/2005/8/layout/lProcess3"/>
    <dgm:cxn modelId="{34A59494-3A28-4520-868E-BDED4CDA3FC1}" type="presParOf" srcId="{7157E314-CD49-4332-BE22-FB3671A26156}" destId="{5C3773D4-9401-4AFF-A19B-C789AEDF9B6B}" srcOrd="2" destOrd="0" presId="urn:microsoft.com/office/officeart/2005/8/layout/lProcess3"/>
    <dgm:cxn modelId="{F6B9EB41-1975-4A58-8D3D-E52BC38F9D7F}" type="presParOf" srcId="{5C3773D4-9401-4AFF-A19B-C789AEDF9B6B}" destId="{E4E366BF-7FF7-4A6E-9F4C-834EA18E6DCC}" srcOrd="0" destOrd="0" presId="urn:microsoft.com/office/officeart/2005/8/layout/lProcess3"/>
    <dgm:cxn modelId="{5AD1EB84-CA7B-49F7-A4E4-76468D1764E2}" type="presParOf" srcId="{5C3773D4-9401-4AFF-A19B-C789AEDF9B6B}" destId="{4FAC60E9-3B9B-4043-B941-0D7411DD88DA}" srcOrd="1" destOrd="0" presId="urn:microsoft.com/office/officeart/2005/8/layout/lProcess3"/>
    <dgm:cxn modelId="{0D5835EC-2C52-464C-89A4-0EAADF58B8A9}" type="presParOf" srcId="{5C3773D4-9401-4AFF-A19B-C789AEDF9B6B}" destId="{625C7C3D-0316-483F-86BD-7945D9D4FC66}" srcOrd="2" destOrd="0" presId="urn:microsoft.com/office/officeart/2005/8/layout/lProcess3"/>
    <dgm:cxn modelId="{421CEFCF-5721-4AF9-8199-37E5AF5FAF38}" type="presParOf" srcId="{5C3773D4-9401-4AFF-A19B-C789AEDF9B6B}" destId="{BDC88213-16D1-4098-B03D-E80D7C1BABF0}" srcOrd="3" destOrd="0" presId="urn:microsoft.com/office/officeart/2005/8/layout/lProcess3"/>
    <dgm:cxn modelId="{3635BA9D-99A8-426D-9D8F-C144F7A75558}" type="presParOf" srcId="{5C3773D4-9401-4AFF-A19B-C789AEDF9B6B}" destId="{FA5BD911-DDCB-432E-93EE-147DD4D435F0}" srcOrd="4" destOrd="0" presId="urn:microsoft.com/office/officeart/2005/8/layout/lProcess3"/>
    <dgm:cxn modelId="{612072A0-B177-4BCD-976F-193BFE16BBE6}" type="presParOf" srcId="{5C3773D4-9401-4AFF-A19B-C789AEDF9B6B}" destId="{A908EF3A-4FC3-458A-9864-BEFFC96AED9C}" srcOrd="5" destOrd="0" presId="urn:microsoft.com/office/officeart/2005/8/layout/lProcess3"/>
    <dgm:cxn modelId="{0D2C46B1-A077-4E0C-83CB-36B08DC3E26F}" type="presParOf" srcId="{5C3773D4-9401-4AFF-A19B-C789AEDF9B6B}" destId="{D2D2DCAC-FED0-414E-9CD2-EDE3BABDEC1A}" srcOrd="6" destOrd="0" presId="urn:microsoft.com/office/officeart/2005/8/layout/lProcess3"/>
    <dgm:cxn modelId="{E9BB6ACF-734F-435A-8A59-C040F2912142}" type="presParOf" srcId="{5C3773D4-9401-4AFF-A19B-C789AEDF9B6B}" destId="{20DA623E-51EE-4EB9-B6E6-5313AC543454}" srcOrd="7" destOrd="0" presId="urn:microsoft.com/office/officeart/2005/8/layout/lProcess3"/>
    <dgm:cxn modelId="{5668A0F3-9012-417E-8C2F-27306BD6D38E}" type="presParOf" srcId="{5C3773D4-9401-4AFF-A19B-C789AEDF9B6B}" destId="{13634E9A-BF33-4917-81C6-10C270B5BFD5}" srcOrd="8" destOrd="0" presId="urn:microsoft.com/office/officeart/2005/8/layout/lProcess3"/>
    <dgm:cxn modelId="{083DB270-CC7D-4389-BF68-504B2D5DEDFA}" type="presParOf" srcId="{5C3773D4-9401-4AFF-A19B-C789AEDF9B6B}" destId="{6A85621C-7E29-4425-8084-B0EE071FFA43}" srcOrd="9" destOrd="0" presId="urn:microsoft.com/office/officeart/2005/8/layout/lProcess3"/>
    <dgm:cxn modelId="{E2595AFF-5C00-46CA-A91C-B877B50AEE68}" type="presParOf" srcId="{5C3773D4-9401-4AFF-A19B-C789AEDF9B6B}" destId="{AB7A1A67-AE0E-47F6-A788-EF1C1E881564}" srcOrd="10" destOrd="0" presId="urn:microsoft.com/office/officeart/2005/8/layout/lProcess3"/>
    <dgm:cxn modelId="{434D88A9-3AB8-49B8-B0D1-8121C2BA0F1B}" type="presParOf" srcId="{7157E314-CD49-4332-BE22-FB3671A26156}" destId="{FF34B94E-951D-491F-8F67-D8CB1B062379}" srcOrd="3" destOrd="0" presId="urn:microsoft.com/office/officeart/2005/8/layout/lProcess3"/>
    <dgm:cxn modelId="{844A8D8B-26BC-4F92-B719-2B27C8C8F097}" type="presParOf" srcId="{7157E314-CD49-4332-BE22-FB3671A26156}" destId="{A9B1E2B4-F6E6-403E-98B3-9C62D10FDDAB}" srcOrd="4" destOrd="0" presId="urn:microsoft.com/office/officeart/2005/8/layout/lProcess3"/>
    <dgm:cxn modelId="{27DCE931-5B39-40D4-8042-15AC736D4095}" type="presParOf" srcId="{A9B1E2B4-F6E6-403E-98B3-9C62D10FDDAB}" destId="{5F35AF26-CAA0-46E6-8C56-4B92E4C9B707}" srcOrd="0" destOrd="0" presId="urn:microsoft.com/office/officeart/2005/8/layout/lProcess3"/>
    <dgm:cxn modelId="{03BFB3C5-938B-4457-BF56-A025DE63724A}" type="presParOf" srcId="{A9B1E2B4-F6E6-403E-98B3-9C62D10FDDAB}" destId="{44A28B6C-DDE7-47A2-91C2-920CBC0FC288}" srcOrd="1" destOrd="0" presId="urn:microsoft.com/office/officeart/2005/8/layout/lProcess3"/>
    <dgm:cxn modelId="{A993CA48-616A-40E9-AD59-96D9A4F5127B}" type="presParOf" srcId="{A9B1E2B4-F6E6-403E-98B3-9C62D10FDDAB}" destId="{C965DC5B-A237-482B-9820-42737409ABEC}" srcOrd="2" destOrd="0" presId="urn:microsoft.com/office/officeart/2005/8/layout/lProcess3"/>
    <dgm:cxn modelId="{A8839967-24E1-490F-A02E-14BC10153A33}" type="presParOf" srcId="{A9B1E2B4-F6E6-403E-98B3-9C62D10FDDAB}" destId="{2459B4CB-B027-4088-8AF6-3CAEB10F6925}" srcOrd="3" destOrd="0" presId="urn:microsoft.com/office/officeart/2005/8/layout/lProcess3"/>
    <dgm:cxn modelId="{EC69EC04-4769-44DF-91C2-D802A9160589}" type="presParOf" srcId="{A9B1E2B4-F6E6-403E-98B3-9C62D10FDDAB}" destId="{9E3B643D-6F64-4B4A-810A-CD3456CFBD61}" srcOrd="4" destOrd="0" presId="urn:microsoft.com/office/officeart/2005/8/layout/lProcess3"/>
    <dgm:cxn modelId="{735B48A0-A245-459C-9A64-2AE02F1B17EA}" type="presParOf" srcId="{A9B1E2B4-F6E6-403E-98B3-9C62D10FDDAB}" destId="{064A6B5F-82AF-4F2A-89E4-3FC05FEE1F5B}" srcOrd="5" destOrd="0" presId="urn:microsoft.com/office/officeart/2005/8/layout/lProcess3"/>
    <dgm:cxn modelId="{13D7E799-ADBA-49E1-A588-64F4423E630E}" type="presParOf" srcId="{A9B1E2B4-F6E6-403E-98B3-9C62D10FDDAB}" destId="{943CF658-70B4-4061-BB8E-32AAE09A0B78}" srcOrd="6" destOrd="0" presId="urn:microsoft.com/office/officeart/2005/8/layout/lProcess3"/>
    <dgm:cxn modelId="{FFED7C3E-A255-493A-BFEB-3E9C5DDED543}" type="presParOf" srcId="{A9B1E2B4-F6E6-403E-98B3-9C62D10FDDAB}" destId="{8136C65C-D193-4F69-8FAC-1D899BDD8686}" srcOrd="7" destOrd="0" presId="urn:microsoft.com/office/officeart/2005/8/layout/lProcess3"/>
    <dgm:cxn modelId="{F7143B19-185C-4FA4-B41C-B04DF3D3CAD3}" type="presParOf" srcId="{A9B1E2B4-F6E6-403E-98B3-9C62D10FDDAB}" destId="{262CAAB9-0A67-4F3D-AD40-5F950E0EBF42}" srcOrd="8" destOrd="0" presId="urn:microsoft.com/office/officeart/2005/8/layout/lProcess3"/>
    <dgm:cxn modelId="{6C8BDB12-95F8-45B3-9BC1-6340CB2BBB5B}" type="presParOf" srcId="{A9B1E2B4-F6E6-403E-98B3-9C62D10FDDAB}" destId="{E9D8BB20-193D-4CBD-A67B-7B260B45325D}" srcOrd="9" destOrd="0" presId="urn:microsoft.com/office/officeart/2005/8/layout/lProcess3"/>
    <dgm:cxn modelId="{F92A14E9-A3B5-4A34-9F07-497F86E7F7B1}" type="presParOf" srcId="{A9B1E2B4-F6E6-403E-98B3-9C62D10FDDAB}" destId="{EAD1DE47-26F3-4C92-96F7-E00F3C6C4005}" srcOrd="10" destOrd="0" presId="urn:microsoft.com/office/officeart/2005/8/layout/lProcess3"/>
    <dgm:cxn modelId="{D1D8BC58-303C-4811-A014-12828F9DA3F0}" type="presParOf" srcId="{7157E314-CD49-4332-BE22-FB3671A26156}" destId="{BB778F27-BC7B-497A-B423-2E97FD351BA9}" srcOrd="5" destOrd="0" presId="urn:microsoft.com/office/officeart/2005/8/layout/lProcess3"/>
    <dgm:cxn modelId="{CF3E9DD1-E42E-4C16-B632-EC5D71E084EF}" type="presParOf" srcId="{7157E314-CD49-4332-BE22-FB3671A26156}" destId="{C7A52727-8C1F-4452-8509-DD648AA479EA}" srcOrd="6" destOrd="0" presId="urn:microsoft.com/office/officeart/2005/8/layout/lProcess3"/>
    <dgm:cxn modelId="{5C7B1E28-B0B1-4A64-9178-9A12208B249E}" type="presParOf" srcId="{C7A52727-8C1F-4452-8509-DD648AA479EA}" destId="{27944612-2360-4CA7-BD57-F1BB8BA16B1B}" srcOrd="0" destOrd="0" presId="urn:microsoft.com/office/officeart/2005/8/layout/lProcess3"/>
    <dgm:cxn modelId="{62EA6639-1FD6-48CE-8DE4-A308CFA91900}" type="presParOf" srcId="{C7A52727-8C1F-4452-8509-DD648AA479EA}" destId="{83EBE6E9-CD13-4F47-BFDC-71F20F7DB2EF}" srcOrd="1" destOrd="0" presId="urn:microsoft.com/office/officeart/2005/8/layout/lProcess3"/>
    <dgm:cxn modelId="{3BB6BA80-C44D-4CA2-83CA-C238AB3D9C90}" type="presParOf" srcId="{C7A52727-8C1F-4452-8509-DD648AA479EA}" destId="{95AE14B5-4991-438F-89A8-152E1884C9CD}" srcOrd="2" destOrd="0" presId="urn:microsoft.com/office/officeart/2005/8/layout/lProcess3"/>
    <dgm:cxn modelId="{CD46896D-E78C-497C-9471-101345D1FB7A}" type="presParOf" srcId="{C7A52727-8C1F-4452-8509-DD648AA479EA}" destId="{A0453F78-C39B-4FE4-A570-D51AA6DBF0CB}" srcOrd="3" destOrd="0" presId="urn:microsoft.com/office/officeart/2005/8/layout/lProcess3"/>
    <dgm:cxn modelId="{6232ED4B-E3D7-4D3D-8BFE-4B1B71836FFE}" type="presParOf" srcId="{C7A52727-8C1F-4452-8509-DD648AA479EA}" destId="{0DE13FE0-0274-41F9-A675-7E0F721D7472}" srcOrd="4" destOrd="0" presId="urn:microsoft.com/office/officeart/2005/8/layout/lProcess3"/>
    <dgm:cxn modelId="{7EA601D8-FFC5-418B-A3E4-C6D5A3433CE6}" type="presParOf" srcId="{C7A52727-8C1F-4452-8509-DD648AA479EA}" destId="{0C280695-B278-464A-B1C3-AA184F4C4046}" srcOrd="5" destOrd="0" presId="urn:microsoft.com/office/officeart/2005/8/layout/lProcess3"/>
    <dgm:cxn modelId="{57AA5634-2AF4-4A72-AD17-E7A35D88DF9D}" type="presParOf" srcId="{C7A52727-8C1F-4452-8509-DD648AA479EA}" destId="{529837B6-F3A1-4358-8A88-ADC6A666962E}" srcOrd="6" destOrd="0" presId="urn:microsoft.com/office/officeart/2005/8/layout/lProcess3"/>
    <dgm:cxn modelId="{2730D309-5C69-417E-9357-EBE15FD251C3}" type="presParOf" srcId="{C7A52727-8C1F-4452-8509-DD648AA479EA}" destId="{02B7BB40-A05E-44E3-B59A-7B39B68E2863}" srcOrd="7" destOrd="0" presId="urn:microsoft.com/office/officeart/2005/8/layout/lProcess3"/>
    <dgm:cxn modelId="{6B2CBF1D-CA43-4279-8A89-AF86D2473474}" type="presParOf" srcId="{C7A52727-8C1F-4452-8509-DD648AA479EA}" destId="{3DC0DF62-CB56-41A3-B421-1C27F9F6E220}" srcOrd="8"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DD7546F3-0CDE-44A7-98D9-D600C70A768B}" type="datetimeFigureOut">
              <a:rPr lang="es-MX" smtClean="0"/>
              <a:t>11/10/2016</a:t>
            </a:fld>
            <a:endParaRPr lang="es-MX"/>
          </a:p>
        </p:txBody>
      </p:sp>
      <p:sp>
        <p:nvSpPr>
          <p:cNvPr id="5" name="Footer Placeholder 4"/>
          <p:cNvSpPr>
            <a:spLocks noGrp="1"/>
          </p:cNvSpPr>
          <p:nvPr>
            <p:ph type="ftr" sz="quarter" idx="11"/>
          </p:nvPr>
        </p:nvSpPr>
        <p:spPr>
          <a:xfrm>
            <a:off x="2416500" y="329307"/>
            <a:ext cx="4973915" cy="309201"/>
          </a:xfrm>
        </p:spPr>
        <p:txBody>
          <a:bodyPr/>
          <a:lstStyle/>
          <a:p>
            <a:endParaRPr lang="es-MX"/>
          </a:p>
        </p:txBody>
      </p:sp>
      <p:sp>
        <p:nvSpPr>
          <p:cNvPr id="6" name="Slide Number Placeholder 5"/>
          <p:cNvSpPr>
            <a:spLocks noGrp="1"/>
          </p:cNvSpPr>
          <p:nvPr>
            <p:ph type="sldNum" sz="quarter" idx="12"/>
          </p:nvPr>
        </p:nvSpPr>
        <p:spPr>
          <a:xfrm>
            <a:off x="1437664" y="798973"/>
            <a:ext cx="811019" cy="503578"/>
          </a:xfrm>
        </p:spPr>
        <p:txBody>
          <a:bodyPr/>
          <a:lstStyle/>
          <a:p>
            <a:fld id="{7FCE2BAD-D3A0-49DA-91AC-024D77D11523}" type="slidenum">
              <a:rPr lang="es-MX" smtClean="0"/>
              <a:t>‹Nº›</a:t>
            </a:fld>
            <a:endParaRPr lang="es-MX"/>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47855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D7546F3-0CDE-44A7-98D9-D600C70A768B}"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FCE2BAD-D3A0-49DA-91AC-024D77D11523}" type="slidenum">
              <a:rPr lang="es-MX" smtClean="0"/>
              <a:t>‹Nº›</a:t>
            </a:fld>
            <a:endParaRPr lang="es-MX"/>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3896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D7546F3-0CDE-44A7-98D9-D600C70A768B}"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FCE2BAD-D3A0-49DA-91AC-024D77D11523}" type="slidenum">
              <a:rPr lang="es-MX" smtClean="0"/>
              <a:t>‹Nº›</a:t>
            </a:fld>
            <a:endParaRPr lang="es-MX"/>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13280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D7546F3-0CDE-44A7-98D9-D600C70A768B}"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FCE2BAD-D3A0-49DA-91AC-024D77D11523}" type="slidenum">
              <a:rPr lang="es-MX" smtClean="0"/>
              <a:t>‹Nº›</a:t>
            </a:fld>
            <a:endParaRPr lang="es-MX"/>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29543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DD7546F3-0CDE-44A7-98D9-D600C70A768B}"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FCE2BAD-D3A0-49DA-91AC-024D77D11523}" type="slidenum">
              <a:rPr lang="es-MX" smtClean="0"/>
              <a:t>‹Nº›</a:t>
            </a:fld>
            <a:endParaRPr lang="es-MX"/>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26682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D7546F3-0CDE-44A7-98D9-D600C70A768B}" type="datetimeFigureOut">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FCE2BAD-D3A0-49DA-91AC-024D77D11523}" type="slidenum">
              <a:rPr lang="es-MX" smtClean="0"/>
              <a:t>‹Nº›</a:t>
            </a:fld>
            <a:endParaRPr lang="es-MX"/>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55407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1447191" y="2824269"/>
            <a:ext cx="4645152" cy="2644457"/>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412362" y="2821491"/>
            <a:ext cx="4645152" cy="2637371"/>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D7546F3-0CDE-44A7-98D9-D600C70A768B}" type="datetimeFigureOut">
              <a:rPr lang="es-MX" smtClean="0"/>
              <a:t>11/10/2016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FCE2BAD-D3A0-49DA-91AC-024D77D11523}" type="slidenum">
              <a:rPr lang="es-MX" smtClean="0"/>
              <a:t>‹Nº›</a:t>
            </a:fld>
            <a:endParaRPr lang="es-MX"/>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14278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DD7546F3-0CDE-44A7-98D9-D600C70A768B}" type="datetimeFigureOut">
              <a:rPr lang="es-MX" smtClean="0"/>
              <a:t>11/10/2016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FCE2BAD-D3A0-49DA-91AC-024D77D11523}" type="slidenum">
              <a:rPr lang="es-MX" smtClean="0"/>
              <a:t>‹Nº›</a:t>
            </a:fld>
            <a:endParaRPr lang="es-MX"/>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3631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7546F3-0CDE-44A7-98D9-D600C70A768B}" type="datetimeFigureOut">
              <a:rPr lang="es-MX" smtClean="0"/>
              <a:t>11/10/2016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FCE2BAD-D3A0-49DA-91AC-024D77D11523}" type="slidenum">
              <a:rPr lang="es-MX" smtClean="0"/>
              <a:t>‹Nº›</a:t>
            </a:fld>
            <a:endParaRPr lang="es-MX"/>
          </a:p>
        </p:txBody>
      </p:sp>
    </p:spTree>
    <p:extLst>
      <p:ext uri="{BB962C8B-B14F-4D97-AF65-F5344CB8AC3E}">
        <p14:creationId xmlns:p14="http://schemas.microsoft.com/office/powerpoint/2010/main" val="4005543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DD7546F3-0CDE-44A7-98D9-D600C70A768B}" type="datetimeFigureOut">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FCE2BAD-D3A0-49DA-91AC-024D77D11523}" type="slidenum">
              <a:rPr lang="es-MX" smtClean="0"/>
              <a:t>‹Nº›</a:t>
            </a:fld>
            <a:endParaRPr lang="es-MX"/>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10203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DD7546F3-0CDE-44A7-98D9-D600C70A768B}" type="datetimeFigureOut">
              <a:rPr lang="es-MX" smtClean="0"/>
              <a:t>11/10/2016</a:t>
            </a:fld>
            <a:endParaRPr lang="es-MX"/>
          </a:p>
        </p:txBody>
      </p:sp>
      <p:sp>
        <p:nvSpPr>
          <p:cNvPr id="6" name="Footer Placeholder 5"/>
          <p:cNvSpPr>
            <a:spLocks noGrp="1"/>
          </p:cNvSpPr>
          <p:nvPr>
            <p:ph type="ftr" sz="quarter" idx="11"/>
          </p:nvPr>
        </p:nvSpPr>
        <p:spPr>
          <a:xfrm>
            <a:off x="1447382" y="318640"/>
            <a:ext cx="5541004" cy="320931"/>
          </a:xfrm>
        </p:spPr>
        <p:txBody>
          <a:bodyPr/>
          <a:lstStyle/>
          <a:p>
            <a:endParaRPr lang="es-MX"/>
          </a:p>
        </p:txBody>
      </p:sp>
      <p:sp>
        <p:nvSpPr>
          <p:cNvPr id="7" name="Slide Number Placeholder 6"/>
          <p:cNvSpPr>
            <a:spLocks noGrp="1"/>
          </p:cNvSpPr>
          <p:nvPr>
            <p:ph type="sldNum" sz="quarter" idx="12"/>
          </p:nvPr>
        </p:nvSpPr>
        <p:spPr/>
        <p:txBody>
          <a:bodyPr/>
          <a:lstStyle/>
          <a:p>
            <a:fld id="{7FCE2BAD-D3A0-49DA-91AC-024D77D11523}" type="slidenum">
              <a:rPr lang="es-MX" smtClean="0"/>
              <a:t>‹Nº›</a:t>
            </a:fld>
            <a:endParaRPr lang="es-MX"/>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596525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DD7546F3-0CDE-44A7-98D9-D600C70A768B}" type="datetimeFigureOut">
              <a:rPr lang="es-MX" smtClean="0"/>
              <a:t>11/10/2016</a:t>
            </a:fld>
            <a:endParaRPr lang="es-MX"/>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7FCE2BAD-D3A0-49DA-91AC-024D77D11523}" type="slidenum">
              <a:rPr lang="es-MX" smtClean="0"/>
              <a:t>‹Nº›</a:t>
            </a:fld>
            <a:endParaRPr lang="es-MX"/>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0383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5.png"/><Relationship Id="rId1" Type="http://schemas.openxmlformats.org/officeDocument/2006/relationships/slideLayout" Target="../slideLayouts/slideLayout7.xml"/><Relationship Id="rId5" Type="http://schemas.microsoft.com/office/2007/relationships/hdphoto" Target="../media/hdphoto4.wdp"/><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5419"/>
            <a:ext cx="12163864" cy="1961271"/>
          </a:xfrm>
          <a:prstGeom prst="rect">
            <a:avLst/>
          </a:prstGeom>
          <a:ln>
            <a:noFill/>
          </a:ln>
          <a:effectLst>
            <a:softEdge rad="112500"/>
          </a:effectLst>
        </p:spPr>
      </p:pic>
      <p:sp>
        <p:nvSpPr>
          <p:cNvPr id="6" name="CuadroTexto 5"/>
          <p:cNvSpPr txBox="1"/>
          <p:nvPr/>
        </p:nvSpPr>
        <p:spPr>
          <a:xfrm>
            <a:off x="2417780" y="1510985"/>
            <a:ext cx="9632188" cy="1323439"/>
          </a:xfrm>
          <a:prstGeom prst="rect">
            <a:avLst/>
          </a:prstGeom>
          <a:noFill/>
        </p:spPr>
        <p:txBody>
          <a:bodyPr wrap="square" rtlCol="0">
            <a:spAutoFit/>
          </a:bodyPr>
          <a:lstStyle/>
          <a:p>
            <a:r>
              <a:rPr lang="es-MX" sz="4000" dirty="0" smtClean="0">
                <a:solidFill>
                  <a:schemeClr val="accent1">
                    <a:lumMod val="50000"/>
                  </a:schemeClr>
                </a:solidFill>
              </a:rPr>
              <a:t>Unidad Académica profesional Acolman </a:t>
            </a:r>
          </a:p>
          <a:p>
            <a:r>
              <a:rPr lang="es-MX" sz="4000" dirty="0" smtClean="0">
                <a:solidFill>
                  <a:schemeClr val="accent1">
                    <a:lumMod val="50000"/>
                  </a:schemeClr>
                </a:solidFill>
              </a:rPr>
              <a:t>Licenciatura </a:t>
            </a:r>
            <a:r>
              <a:rPr lang="es-MX" sz="4000" dirty="0">
                <a:solidFill>
                  <a:schemeClr val="accent1">
                    <a:lumMod val="50000"/>
                  </a:schemeClr>
                </a:solidFill>
              </a:rPr>
              <a:t>en Ingeniería Química</a:t>
            </a:r>
          </a:p>
        </p:txBody>
      </p:sp>
      <p:sp>
        <p:nvSpPr>
          <p:cNvPr id="7" name="CuadroTexto 6"/>
          <p:cNvSpPr txBox="1"/>
          <p:nvPr/>
        </p:nvSpPr>
        <p:spPr>
          <a:xfrm>
            <a:off x="2417780" y="2647902"/>
            <a:ext cx="9933321" cy="923330"/>
          </a:xfrm>
          <a:prstGeom prst="rect">
            <a:avLst/>
          </a:prstGeom>
          <a:noFill/>
        </p:spPr>
        <p:txBody>
          <a:bodyPr wrap="square" rtlCol="0">
            <a:spAutoFit/>
          </a:bodyPr>
          <a:lstStyle/>
          <a:p>
            <a:r>
              <a:rPr lang="es-MX" sz="5400" dirty="0">
                <a:solidFill>
                  <a:schemeClr val="bg2">
                    <a:lumMod val="25000"/>
                  </a:schemeClr>
                </a:solidFill>
              </a:rPr>
              <a:t>Unidad de aprendizaje: Mecánica</a:t>
            </a:r>
          </a:p>
        </p:txBody>
      </p:sp>
      <p:pic>
        <p:nvPicPr>
          <p:cNvPr id="1028" name="Picture 4" descr="Resultado de imagen para mecanica quim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17687">
            <a:off x="122959" y="2911292"/>
            <a:ext cx="2230543" cy="276807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2391199" y="3993128"/>
            <a:ext cx="9009617" cy="646331"/>
          </a:xfrm>
          <a:prstGeom prst="rect">
            <a:avLst/>
          </a:prstGeom>
          <a:noFill/>
        </p:spPr>
        <p:txBody>
          <a:bodyPr wrap="square" rtlCol="0">
            <a:spAutoFit/>
          </a:bodyPr>
          <a:lstStyle/>
          <a:p>
            <a:r>
              <a:rPr lang="es-MX" sz="3600" dirty="0">
                <a:ln w="0"/>
                <a:effectLst>
                  <a:outerShdw blurRad="38100" dist="19050" dir="2700000" algn="tl" rotWithShape="0">
                    <a:schemeClr val="dk1">
                      <a:alpha val="40000"/>
                    </a:schemeClr>
                  </a:outerShdw>
                  <a:reflection blurRad="6350" stA="60000" endA="900" endPos="60000" dist="29997" dir="5400000" sy="-100000" algn="bl" rotWithShape="0"/>
                </a:effectLst>
              </a:rPr>
              <a:t>Autora:  </a:t>
            </a:r>
            <a:r>
              <a:rPr lang="es-MX" sz="3600" dirty="0" smtClean="0">
                <a:ln w="0"/>
                <a:effectLst>
                  <a:outerShdw blurRad="38100" dist="19050" dir="2700000" algn="tl" rotWithShape="0">
                    <a:schemeClr val="dk1">
                      <a:alpha val="40000"/>
                    </a:schemeClr>
                  </a:outerShdw>
                  <a:reflection blurRad="6350" stA="60000" endA="900" endPos="60000" dist="29997" dir="5400000" sy="-100000" algn="bl" rotWithShape="0"/>
                </a:effectLst>
              </a:rPr>
              <a:t>Blanca Gabriela Cuevas González </a:t>
            </a:r>
            <a:endParaRPr lang="es-MX" sz="3600" dirty="0">
              <a:ln w="0"/>
              <a:effectLst>
                <a:outerShdw blurRad="38100" dist="19050" dir="2700000" algn="tl" rotWithShape="0">
                  <a:schemeClr val="dk1">
                    <a:alpha val="40000"/>
                  </a:schemeClr>
                </a:outerShdw>
                <a:reflection blurRad="6350" stA="60000" endA="900" endPos="60000" dist="29997" dir="5400000" sy="-100000" algn="bl" rotWithShape="0"/>
              </a:effectLst>
            </a:endParaRPr>
          </a:p>
        </p:txBody>
      </p:sp>
      <p:pic>
        <p:nvPicPr>
          <p:cNvPr id="5" name="Imagen 4"/>
          <p:cNvPicPr>
            <a:picLocks noChangeAspect="1"/>
          </p:cNvPicPr>
          <p:nvPr/>
        </p:nvPicPr>
        <p:blipFill>
          <a:blip r:embed="rId4"/>
          <a:stretch>
            <a:fillRect/>
          </a:stretch>
        </p:blipFill>
        <p:spPr>
          <a:xfrm>
            <a:off x="4682574" y="5116217"/>
            <a:ext cx="6248942" cy="859611"/>
          </a:xfrm>
          <a:prstGeom prst="rect">
            <a:avLst/>
          </a:prstGeom>
        </p:spPr>
      </p:pic>
      <p:sp>
        <p:nvSpPr>
          <p:cNvPr id="9" name="Subtítulo 8"/>
          <p:cNvSpPr>
            <a:spLocks noGrp="1"/>
          </p:cNvSpPr>
          <p:nvPr>
            <p:ph type="subTitle" idx="1"/>
          </p:nvPr>
        </p:nvSpPr>
        <p:spPr>
          <a:xfrm>
            <a:off x="2476462" y="3767585"/>
            <a:ext cx="8637072" cy="1524261"/>
          </a:xfrm>
        </p:spPr>
        <p:txBody>
          <a:bodyPr/>
          <a:lstStyle/>
          <a:p>
            <a:endParaRPr lang="es-MX" dirty="0"/>
          </a:p>
        </p:txBody>
      </p:sp>
    </p:spTree>
    <p:extLst>
      <p:ext uri="{BB962C8B-B14F-4D97-AF65-F5344CB8AC3E}">
        <p14:creationId xmlns:p14="http://schemas.microsoft.com/office/powerpoint/2010/main" val="15426879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87623" y="192330"/>
            <a:ext cx="8535271" cy="954107"/>
          </a:xfrm>
          <a:prstGeom prst="rect">
            <a:avLst/>
          </a:prstGeom>
          <a:noFill/>
        </p:spPr>
        <p:txBody>
          <a:bodyPr wrap="square" rtlCol="0">
            <a:spAutoFit/>
          </a:bodyPr>
          <a:lstStyle/>
          <a:p>
            <a:r>
              <a:rPr lang="es-MX" sz="2400" dirty="0">
                <a:solidFill>
                  <a:schemeClr val="accent1">
                    <a:lumMod val="75000"/>
                  </a:schemeClr>
                </a:solidFill>
                <a:latin typeface="Arial Narrow" panose="020B0606020202030204" pitchFamily="34" charset="0"/>
              </a:rPr>
              <a:t>2.1.2 Concepto de cantidad de movimiento lineal de una partícula 	</a:t>
            </a:r>
          </a:p>
          <a:p>
            <a:endParaRPr lang="es-MX" sz="3200" u="sng" dirty="0">
              <a:solidFill>
                <a:schemeClr val="accent1">
                  <a:lumMod val="75000"/>
                </a:schemeClr>
              </a:solidFill>
              <a:latin typeface="Arial Narrow" panose="020B0606020202030204" pitchFamily="34" charset="0"/>
            </a:endParaRPr>
          </a:p>
        </p:txBody>
      </p:sp>
      <p:sp>
        <p:nvSpPr>
          <p:cNvPr id="5" name="Rectángulo 4"/>
          <p:cNvSpPr/>
          <p:nvPr/>
        </p:nvSpPr>
        <p:spPr>
          <a:xfrm>
            <a:off x="1014663" y="988005"/>
            <a:ext cx="9825790" cy="830997"/>
          </a:xfrm>
          <a:prstGeom prst="rect">
            <a:avLst/>
          </a:prstGeom>
        </p:spPr>
        <p:txBody>
          <a:bodyPr wrap="square">
            <a:spAutoFit/>
          </a:bodyPr>
          <a:lstStyle/>
          <a:p>
            <a:pPr algn="just"/>
            <a:r>
              <a:rPr lang="es-MX" sz="2400" dirty="0">
                <a:solidFill>
                  <a:schemeClr val="bg2">
                    <a:lumMod val="50000"/>
                  </a:schemeClr>
                </a:solidFill>
                <a:latin typeface="Arial Narrow" panose="020B0606020202030204" pitchFamily="34" charset="0"/>
              </a:rPr>
              <a:t>Los experimentos muestran que mientras mas grande sea la masa de un objeto, menos acelera el objeto bajo la acción de una fuerza aplicada conocida.</a:t>
            </a:r>
          </a:p>
        </p:txBody>
      </p:sp>
      <p:sp>
        <p:nvSpPr>
          <p:cNvPr id="6" name="Rectángulo 5"/>
          <p:cNvSpPr/>
          <p:nvPr/>
        </p:nvSpPr>
        <p:spPr>
          <a:xfrm>
            <a:off x="814137" y="2310063"/>
            <a:ext cx="9135979" cy="1569660"/>
          </a:xfrm>
          <a:prstGeom prst="rect">
            <a:avLst/>
          </a:prstGeom>
          <a:solidFill>
            <a:schemeClr val="tx2">
              <a:lumMod val="20000"/>
              <a:lumOff val="80000"/>
            </a:schemeClr>
          </a:solidFill>
          <a:scene3d>
            <a:camera prst="perspectiveLeft"/>
            <a:lightRig rig="threePt" dir="t"/>
          </a:scene3d>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s-MX" sz="3200" dirty="0">
                <a:solidFill>
                  <a:schemeClr val="accent1">
                    <a:lumMod val="50000"/>
                  </a:schemeClr>
                </a:solidFill>
                <a:latin typeface="Arial Narrow" panose="020B0606020202030204" pitchFamily="34" charset="0"/>
              </a:rPr>
              <a:t>Se define la cantidad de movimiento o movimiento lineal de un cuerpo, como el producto de su masa por la velocidad con que se mueve</a:t>
            </a:r>
          </a:p>
        </p:txBody>
      </p:sp>
      <p:pic>
        <p:nvPicPr>
          <p:cNvPr id="6146" name="Picture 2" descr="Resultado de imagen para momento lineal"/>
          <p:cNvPicPr>
            <a:picLocks noChangeAspect="1" noChangeArrowheads="1"/>
          </p:cNvPicPr>
          <p:nvPr/>
        </p:nvPicPr>
        <p:blipFill rotWithShape="1">
          <a:blip r:embed="rId2">
            <a:extLst>
              <a:ext uri="{28A0092B-C50C-407E-A947-70E740481C1C}">
                <a14:useLocalDpi xmlns:a14="http://schemas.microsoft.com/office/drawing/2010/main" val="0"/>
              </a:ext>
            </a:extLst>
          </a:blip>
          <a:srcRect t="24200"/>
          <a:stretch/>
        </p:blipFill>
        <p:spPr bwMode="auto">
          <a:xfrm>
            <a:off x="702974" y="4233615"/>
            <a:ext cx="3381516" cy="161946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6150" name="Picture 6" descr="Resultado de imagen para momento line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56403">
            <a:off x="6749865" y="4219867"/>
            <a:ext cx="3608121" cy="20797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87231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4067" y="197245"/>
            <a:ext cx="8928990" cy="461665"/>
          </a:xfrm>
          <a:prstGeom prst="rect">
            <a:avLst/>
          </a:prstGeom>
        </p:spPr>
        <p:txBody>
          <a:bodyPr wrap="square">
            <a:spAutoFit/>
          </a:bodyPr>
          <a:lstStyle/>
          <a:p>
            <a:r>
              <a:rPr lang="es-MX" sz="2400" dirty="0">
                <a:solidFill>
                  <a:schemeClr val="accent1">
                    <a:lumMod val="50000"/>
                  </a:schemeClr>
                </a:solidFill>
                <a:latin typeface="Arial Narrow" panose="020B0606020202030204" pitchFamily="34" charset="0"/>
              </a:rPr>
              <a:t>2.1.3 Segunda ley de Newton para partículas con masa constante 	</a:t>
            </a:r>
          </a:p>
        </p:txBody>
      </p:sp>
      <p:sp>
        <p:nvSpPr>
          <p:cNvPr id="3" name="Rectángulo 2"/>
          <p:cNvSpPr/>
          <p:nvPr/>
        </p:nvSpPr>
        <p:spPr>
          <a:xfrm>
            <a:off x="441278" y="1136514"/>
            <a:ext cx="11268502" cy="830997"/>
          </a:xfrm>
          <a:prstGeom prst="rect">
            <a:avLst/>
          </a:prstGeom>
        </p:spPr>
        <p:txBody>
          <a:bodyPr wrap="square">
            <a:spAutoFit/>
          </a:bodyPr>
          <a:lstStyle/>
          <a:p>
            <a:pPr algn="ctr"/>
            <a:r>
              <a:rPr lang="es-MX" sz="2400" dirty="0">
                <a:solidFill>
                  <a:schemeClr val="accent1">
                    <a:lumMod val="75000"/>
                  </a:schemeClr>
                </a:solidFill>
                <a:latin typeface="Arial Narrow" panose="020B0606020202030204" pitchFamily="34" charset="0"/>
              </a:rPr>
              <a:t>La segunda ley de Newton responde la pregunta de que acontece a un objeto que tiene una o mas fuerzas que actúan sobre el.</a:t>
            </a:r>
          </a:p>
        </p:txBody>
      </p:sp>
      <p:sp>
        <p:nvSpPr>
          <p:cNvPr id="4" name="Rectángulo 3"/>
          <p:cNvSpPr/>
          <p:nvPr/>
        </p:nvSpPr>
        <p:spPr>
          <a:xfrm>
            <a:off x="1009935" y="2445115"/>
            <a:ext cx="10699845" cy="646331"/>
          </a:xfrm>
          <a:prstGeom prst="rect">
            <a:avLst/>
          </a:prstGeom>
        </p:spPr>
        <p:txBody>
          <a:bodyPr wrap="square">
            <a:spAutoFit/>
          </a:bodyPr>
          <a:lstStyle/>
          <a:p>
            <a:r>
              <a:rPr lang="es-MX" dirty="0">
                <a:solidFill>
                  <a:schemeClr val="tx2">
                    <a:lumMod val="60000"/>
                    <a:lumOff val="40000"/>
                  </a:schemeClr>
                </a:solidFill>
                <a:latin typeface="NewBaskerville-Roman"/>
              </a:rPr>
              <a:t>Cuando se ve desde un marco de referencia inercial, la aceleración de un objeto es directamente proporcional a la fuerza neta que actúa sobre el e inversamente proporcional a su masa:</a:t>
            </a:r>
          </a:p>
        </p:txBody>
      </p:sp>
      <p:pic>
        <p:nvPicPr>
          <p:cNvPr id="5" name="Imagen 4"/>
          <p:cNvPicPr>
            <a:picLocks noChangeAspect="1"/>
          </p:cNvPicPr>
          <p:nvPr/>
        </p:nvPicPr>
        <p:blipFill rotWithShape="1">
          <a:blip r:embed="rId2"/>
          <a:srcRect l="55859" t="41190" r="33731" b="49851"/>
          <a:stretch/>
        </p:blipFill>
        <p:spPr>
          <a:xfrm>
            <a:off x="4185768" y="3343702"/>
            <a:ext cx="3779522" cy="1828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622284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4067" y="197245"/>
            <a:ext cx="8928990" cy="461665"/>
          </a:xfrm>
          <a:prstGeom prst="rect">
            <a:avLst/>
          </a:prstGeom>
        </p:spPr>
        <p:txBody>
          <a:bodyPr wrap="square">
            <a:spAutoFit/>
          </a:bodyPr>
          <a:lstStyle/>
          <a:p>
            <a:r>
              <a:rPr lang="es-MX" sz="2400" dirty="0">
                <a:solidFill>
                  <a:schemeClr val="accent1">
                    <a:lumMod val="50000"/>
                  </a:schemeClr>
                </a:solidFill>
                <a:latin typeface="Arial Narrow" panose="020B0606020202030204" pitchFamily="34" charset="0"/>
              </a:rPr>
              <a:t>2.1.5 Diferencia entre la masa y el peso 	</a:t>
            </a:r>
          </a:p>
        </p:txBody>
      </p:sp>
      <p:sp>
        <p:nvSpPr>
          <p:cNvPr id="3" name="Rectángulo 2"/>
          <p:cNvSpPr/>
          <p:nvPr/>
        </p:nvSpPr>
        <p:spPr>
          <a:xfrm>
            <a:off x="2795023" y="1004189"/>
            <a:ext cx="6096000" cy="954107"/>
          </a:xfrm>
          <a:prstGeom prst="rect">
            <a:avLst/>
          </a:prstGeom>
        </p:spPr>
        <p:txBody>
          <a:bodyPr>
            <a:spAutoFit/>
          </a:bodyPr>
          <a:lstStyle/>
          <a:p>
            <a:pPr algn="ctr"/>
            <a:r>
              <a:rPr lang="es-MX" sz="2800" dirty="0">
                <a:solidFill>
                  <a:schemeClr val="accent1">
                    <a:lumMod val="50000"/>
                  </a:schemeClr>
                </a:solidFill>
                <a:latin typeface="Arial Narrow" panose="020B0606020202030204" pitchFamily="34" charset="0"/>
                <a:cs typeface="Arial" panose="020B0604020202020204" pitchFamily="34" charset="0"/>
              </a:rPr>
              <a:t>La masa y el peso son dos cantidades diferentes.</a:t>
            </a:r>
          </a:p>
        </p:txBody>
      </p:sp>
      <p:sp>
        <p:nvSpPr>
          <p:cNvPr id="4" name="Rectángulo 3"/>
          <p:cNvSpPr/>
          <p:nvPr/>
        </p:nvSpPr>
        <p:spPr>
          <a:xfrm>
            <a:off x="545128" y="2303576"/>
            <a:ext cx="3841342" cy="1323439"/>
          </a:xfrm>
          <a:prstGeom prst="rect">
            <a:avLst/>
          </a:prstGeom>
        </p:spPr>
        <p:txBody>
          <a:bodyPr wrap="square">
            <a:spAutoFit/>
          </a:bodyPr>
          <a:lstStyle/>
          <a:p>
            <a:pPr algn="just"/>
            <a:r>
              <a:rPr lang="es-MX" sz="2000" dirty="0">
                <a:solidFill>
                  <a:schemeClr val="accent1">
                    <a:lumMod val="50000"/>
                  </a:schemeClr>
                </a:solidFill>
                <a:latin typeface="Arial Narrow" panose="020B0606020202030204" pitchFamily="34" charset="0"/>
              </a:rPr>
              <a:t>El peso de un objeto es igual a la magnitud de la fuerza gravitacional ejercida sobre el objeto y varia con la posición</a:t>
            </a:r>
          </a:p>
        </p:txBody>
      </p:sp>
      <p:sp>
        <p:nvSpPr>
          <p:cNvPr id="5" name="Rectángulo 4"/>
          <p:cNvSpPr/>
          <p:nvPr/>
        </p:nvSpPr>
        <p:spPr>
          <a:xfrm>
            <a:off x="6856813" y="2303575"/>
            <a:ext cx="4492487" cy="1323439"/>
          </a:xfrm>
          <a:prstGeom prst="rect">
            <a:avLst/>
          </a:prstGeom>
        </p:spPr>
        <p:txBody>
          <a:bodyPr wrap="square">
            <a:spAutoFit/>
          </a:bodyPr>
          <a:lstStyle/>
          <a:p>
            <a:pPr algn="just"/>
            <a:r>
              <a:rPr lang="es-MX" sz="2000" dirty="0">
                <a:solidFill>
                  <a:schemeClr val="accent1">
                    <a:lumMod val="50000"/>
                  </a:schemeClr>
                </a:solidFill>
                <a:latin typeface="Arial Narrow" panose="020B0606020202030204" pitchFamily="34" charset="0"/>
              </a:rPr>
              <a:t>La masa es una propiedad inherente de un objeto y es independiente de los alrededores</a:t>
            </a:r>
          </a:p>
          <a:p>
            <a:pPr algn="just"/>
            <a:r>
              <a:rPr lang="es-MX" sz="2000" dirty="0">
                <a:solidFill>
                  <a:schemeClr val="accent1">
                    <a:lumMod val="50000"/>
                  </a:schemeClr>
                </a:solidFill>
                <a:latin typeface="Arial Narrow" panose="020B0606020202030204" pitchFamily="34" charset="0"/>
              </a:rPr>
              <a:t>del objeto y del método que se aplica para medirla</a:t>
            </a:r>
          </a:p>
        </p:txBody>
      </p:sp>
      <p:pic>
        <p:nvPicPr>
          <p:cNvPr id="1026" name="Picture 2" descr="Resultado de imagen para diferencia entre masa y pes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1747" y="3816626"/>
            <a:ext cx="6639276" cy="252292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33529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97246" y="222838"/>
            <a:ext cx="3416320" cy="461665"/>
          </a:xfrm>
          <a:prstGeom prst="rect">
            <a:avLst/>
          </a:prstGeom>
        </p:spPr>
        <p:txBody>
          <a:bodyPr wrap="none">
            <a:spAutoFit/>
          </a:bodyPr>
          <a:lstStyle/>
          <a:p>
            <a:r>
              <a:rPr lang="es-MX" sz="2400" dirty="0">
                <a:solidFill>
                  <a:schemeClr val="accent2">
                    <a:lumMod val="75000"/>
                  </a:schemeClr>
                </a:solidFill>
                <a:latin typeface="Arial Narrow" panose="020B0606020202030204" pitchFamily="34" charset="0"/>
              </a:rPr>
              <a:t>2.1.5 Tercera ley de Newton 	</a:t>
            </a:r>
          </a:p>
        </p:txBody>
      </p:sp>
      <p:sp>
        <p:nvSpPr>
          <p:cNvPr id="3" name="Rectángulo 2"/>
          <p:cNvSpPr/>
          <p:nvPr/>
        </p:nvSpPr>
        <p:spPr>
          <a:xfrm>
            <a:off x="1060174" y="1477139"/>
            <a:ext cx="10031896" cy="707886"/>
          </a:xfrm>
          <a:prstGeom prst="rect">
            <a:avLst/>
          </a:prstGeom>
        </p:spPr>
        <p:txBody>
          <a:bodyPr wrap="square">
            <a:spAutoFit/>
          </a:bodyPr>
          <a:lstStyle/>
          <a:p>
            <a:r>
              <a:rPr lang="es-MX" sz="2000" dirty="0">
                <a:latin typeface="Arial Narrow" panose="020B0606020202030204" pitchFamily="34" charset="0"/>
              </a:rPr>
              <a:t>“Si dos objetos interactúan, la fuerza </a:t>
            </a:r>
            <a:r>
              <a:rPr lang="es-MX" sz="2000" b="1" dirty="0">
                <a:latin typeface="Arial Narrow" panose="020B0606020202030204" pitchFamily="34" charset="0"/>
              </a:rPr>
              <a:t>F </a:t>
            </a:r>
            <a:r>
              <a:rPr lang="es-MX" sz="2000" dirty="0">
                <a:latin typeface="Arial Narrow" panose="020B0606020202030204" pitchFamily="34" charset="0"/>
              </a:rPr>
              <a:t>S 12 que ejerce el objeto 1 sobre el objeto 2 es igual en magnitud y opuesta en dirección a la fuerza </a:t>
            </a:r>
            <a:r>
              <a:rPr lang="es-MX" sz="2000" b="1" dirty="0">
                <a:latin typeface="Arial Narrow" panose="020B0606020202030204" pitchFamily="34" charset="0"/>
              </a:rPr>
              <a:t>F </a:t>
            </a:r>
            <a:r>
              <a:rPr lang="es-MX" sz="2000" dirty="0">
                <a:latin typeface="Arial Narrow" panose="020B0606020202030204" pitchFamily="34" charset="0"/>
              </a:rPr>
              <a:t>S 21 que ejerce el objeto 2 sobre el objeto 1“</a:t>
            </a:r>
          </a:p>
        </p:txBody>
      </p:sp>
      <p:pic>
        <p:nvPicPr>
          <p:cNvPr id="4" name="Imagen 3"/>
          <p:cNvPicPr>
            <a:picLocks noChangeAspect="1"/>
          </p:cNvPicPr>
          <p:nvPr/>
        </p:nvPicPr>
        <p:blipFill rotWithShape="1">
          <a:blip r:embed="rId2"/>
          <a:srcRect l="36304" t="50994" r="53261" b="43572"/>
          <a:stretch/>
        </p:blipFill>
        <p:spPr>
          <a:xfrm>
            <a:off x="3207024" y="2676362"/>
            <a:ext cx="5009323" cy="14666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Rectángulo 4"/>
          <p:cNvSpPr/>
          <p:nvPr/>
        </p:nvSpPr>
        <p:spPr>
          <a:xfrm>
            <a:off x="781878" y="4634330"/>
            <a:ext cx="10588487" cy="830997"/>
          </a:xfrm>
          <a:prstGeom prst="rect">
            <a:avLst/>
          </a:prstGeom>
        </p:spPr>
        <p:txBody>
          <a:bodyPr wrap="square">
            <a:spAutoFit/>
          </a:bodyPr>
          <a:lstStyle/>
          <a:p>
            <a:pPr algn="ctr"/>
            <a:r>
              <a:rPr lang="es-MX" sz="2400" dirty="0">
                <a:solidFill>
                  <a:schemeClr val="accent1">
                    <a:lumMod val="75000"/>
                  </a:schemeClr>
                </a:solidFill>
                <a:latin typeface="Arial Narrow" panose="020B0606020202030204" pitchFamily="34" charset="0"/>
              </a:rPr>
              <a:t>La fuerza que el objeto 1 ejerce sobre el objeto 2 se llama popularmente </a:t>
            </a:r>
            <a:r>
              <a:rPr lang="es-MX" sz="2400" b="1" dirty="0">
                <a:solidFill>
                  <a:schemeClr val="accent1">
                    <a:lumMod val="75000"/>
                  </a:schemeClr>
                </a:solidFill>
                <a:latin typeface="Arial Narrow" panose="020B0606020202030204" pitchFamily="34" charset="0"/>
              </a:rPr>
              <a:t>fuerza de acción</a:t>
            </a:r>
            <a:r>
              <a:rPr lang="es-MX" sz="2400" dirty="0">
                <a:solidFill>
                  <a:schemeClr val="accent1">
                    <a:lumMod val="75000"/>
                  </a:schemeClr>
                </a:solidFill>
                <a:latin typeface="Arial Narrow" panose="020B0606020202030204" pitchFamily="34" charset="0"/>
              </a:rPr>
              <a:t>, y la fuerza del objeto 2 sobre el objeto 1 se llama </a:t>
            </a:r>
            <a:r>
              <a:rPr lang="es-MX" sz="2400" b="1" dirty="0">
                <a:solidFill>
                  <a:schemeClr val="accent1">
                    <a:lumMod val="75000"/>
                  </a:schemeClr>
                </a:solidFill>
                <a:latin typeface="Arial Narrow" panose="020B0606020202030204" pitchFamily="34" charset="0"/>
              </a:rPr>
              <a:t>fuerza de reacción</a:t>
            </a:r>
          </a:p>
        </p:txBody>
      </p:sp>
    </p:spTree>
    <p:extLst>
      <p:ext uri="{BB962C8B-B14F-4D97-AF65-F5344CB8AC3E}">
        <p14:creationId xmlns:p14="http://schemas.microsoft.com/office/powerpoint/2010/main" val="42278841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68575" y="222838"/>
            <a:ext cx="5262979" cy="461665"/>
          </a:xfrm>
          <a:prstGeom prst="rect">
            <a:avLst/>
          </a:prstGeom>
        </p:spPr>
        <p:txBody>
          <a:bodyPr wrap="none">
            <a:spAutoFit/>
          </a:bodyPr>
          <a:lstStyle/>
          <a:p>
            <a:r>
              <a:rPr lang="es-MX" sz="2400" dirty="0">
                <a:solidFill>
                  <a:schemeClr val="accent1">
                    <a:lumMod val="75000"/>
                  </a:schemeClr>
                </a:solidFill>
                <a:latin typeface="Arial Narrow" panose="020B0606020202030204" pitchFamily="34" charset="0"/>
              </a:rPr>
              <a:t>2.1.6 Práctica de segunda ley de Newton 	</a:t>
            </a:r>
          </a:p>
        </p:txBody>
      </p:sp>
      <p:sp>
        <p:nvSpPr>
          <p:cNvPr id="3" name="Rectángulo 2"/>
          <p:cNvSpPr/>
          <p:nvPr/>
        </p:nvSpPr>
        <p:spPr>
          <a:xfrm>
            <a:off x="1304110" y="1194747"/>
            <a:ext cx="9748202" cy="954107"/>
          </a:xfrm>
          <a:prstGeom prst="rect">
            <a:avLst/>
          </a:prstGeom>
        </p:spPr>
        <p:txBody>
          <a:bodyPr wrap="square">
            <a:spAutoFit/>
          </a:bodyPr>
          <a:lstStyle/>
          <a:p>
            <a:r>
              <a:rPr lang="es-MX" sz="2800" dirty="0">
                <a:solidFill>
                  <a:schemeClr val="accent2">
                    <a:lumMod val="75000"/>
                  </a:schemeClr>
                </a:solidFill>
                <a:latin typeface="Arial Narrow" panose="020B0606020202030204" pitchFamily="34" charset="0"/>
              </a:rPr>
              <a:t>Fundamentalmente la segunda ley de Newton es de gran importancia porque establece una relación causa-efecto para cualquier movimiento. </a:t>
            </a:r>
          </a:p>
        </p:txBody>
      </p:sp>
      <p:sp>
        <p:nvSpPr>
          <p:cNvPr id="4" name="Rectángulo 3"/>
          <p:cNvSpPr/>
          <p:nvPr/>
        </p:nvSpPr>
        <p:spPr>
          <a:xfrm>
            <a:off x="5783346" y="4160386"/>
            <a:ext cx="5821074" cy="1323439"/>
          </a:xfrm>
          <a:prstGeom prst="rect">
            <a:avLst/>
          </a:prstGeom>
        </p:spPr>
        <p:txBody>
          <a:bodyPr wrap="square">
            <a:spAutoFit/>
          </a:bodyPr>
          <a:lstStyle/>
          <a:p>
            <a:pPr algn="ctr"/>
            <a:r>
              <a:rPr lang="es-MX" sz="2000" dirty="0">
                <a:solidFill>
                  <a:srgbClr val="000000"/>
                </a:solidFill>
                <a:latin typeface="Arial Narrow" panose="020B0606020202030204" pitchFamily="34" charset="0"/>
              </a:rPr>
              <a:t>Si conocemos el valor de la aceleración de un cuerpo, entonces podremos averiguar, a través de la segunda ley de Newton, la fuerza que se ha tenido que ejercer sobre dicho cuerpo para que se mueva con la aceleración conocida</a:t>
            </a:r>
            <a:r>
              <a:rPr lang="es-MX" dirty="0">
                <a:solidFill>
                  <a:srgbClr val="000000"/>
                </a:solidFill>
                <a:latin typeface="titillium-font"/>
              </a:rPr>
              <a:t>.</a:t>
            </a:r>
            <a:endParaRPr lang="es-MX" dirty="0"/>
          </a:p>
        </p:txBody>
      </p:sp>
      <p:sp>
        <p:nvSpPr>
          <p:cNvPr id="6" name="Rectángulo 5"/>
          <p:cNvSpPr/>
          <p:nvPr/>
        </p:nvSpPr>
        <p:spPr>
          <a:xfrm>
            <a:off x="268575" y="4160386"/>
            <a:ext cx="5151079" cy="1323439"/>
          </a:xfrm>
          <a:prstGeom prst="rect">
            <a:avLst/>
          </a:prstGeom>
        </p:spPr>
        <p:txBody>
          <a:bodyPr wrap="square">
            <a:spAutoFit/>
          </a:bodyPr>
          <a:lstStyle/>
          <a:p>
            <a:pPr algn="ctr"/>
            <a:r>
              <a:rPr lang="es-MX" sz="2000" dirty="0">
                <a:solidFill>
                  <a:srgbClr val="000000"/>
                </a:solidFill>
                <a:latin typeface="Arial Narrow" panose="020B0606020202030204" pitchFamily="34" charset="0"/>
              </a:rPr>
              <a:t>Si conocemos el valor de la fuerza que se ha ejercido sobre un cuerpo, entonces la segunda ley de Newton nos dará la aceleración que éste adquiere y podremos de esta manera predecir su movimiento. </a:t>
            </a:r>
            <a:endParaRPr lang="es-MX" sz="2000" dirty="0"/>
          </a:p>
        </p:txBody>
      </p:sp>
      <p:sp>
        <p:nvSpPr>
          <p:cNvPr id="7" name="Flecha: hacia abajo 6"/>
          <p:cNvSpPr/>
          <p:nvPr/>
        </p:nvSpPr>
        <p:spPr>
          <a:xfrm>
            <a:off x="2160104" y="2685604"/>
            <a:ext cx="927652" cy="1259577"/>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
        <p:nvSpPr>
          <p:cNvPr id="8" name="Flecha: hacia abajo 7"/>
          <p:cNvSpPr/>
          <p:nvPr/>
        </p:nvSpPr>
        <p:spPr>
          <a:xfrm>
            <a:off x="8230057" y="2685603"/>
            <a:ext cx="927652" cy="1259577"/>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193704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68575" y="196334"/>
            <a:ext cx="5262979" cy="461665"/>
          </a:xfrm>
          <a:prstGeom prst="rect">
            <a:avLst/>
          </a:prstGeom>
        </p:spPr>
        <p:txBody>
          <a:bodyPr wrap="none">
            <a:spAutoFit/>
          </a:bodyPr>
          <a:lstStyle/>
          <a:p>
            <a:r>
              <a:rPr lang="es-MX" sz="2400" dirty="0">
                <a:solidFill>
                  <a:schemeClr val="accent1">
                    <a:lumMod val="75000"/>
                  </a:schemeClr>
                </a:solidFill>
                <a:latin typeface="Arial Narrow" panose="020B0606020202030204" pitchFamily="34" charset="0"/>
              </a:rPr>
              <a:t>2.1.6 Práctica de segunda ley de Newton 	</a:t>
            </a:r>
          </a:p>
        </p:txBody>
      </p:sp>
      <p:sp>
        <p:nvSpPr>
          <p:cNvPr id="3" name="Rectángulo 2"/>
          <p:cNvSpPr/>
          <p:nvPr/>
        </p:nvSpPr>
        <p:spPr>
          <a:xfrm>
            <a:off x="1577007" y="901292"/>
            <a:ext cx="8945217" cy="2554545"/>
          </a:xfrm>
          <a:prstGeom prst="rect">
            <a:avLst/>
          </a:prstGeom>
        </p:spPr>
        <p:txBody>
          <a:bodyPr wrap="square">
            <a:spAutoFit/>
          </a:bodyPr>
          <a:lstStyle/>
          <a:p>
            <a:pPr algn="ctr"/>
            <a:r>
              <a:rPr lang="es-MX" sz="1600" dirty="0">
                <a:solidFill>
                  <a:srgbClr val="000000"/>
                </a:solidFill>
                <a:latin typeface="titillium-font"/>
              </a:rPr>
              <a:t> </a:t>
            </a:r>
            <a:r>
              <a:rPr lang="es-MX" sz="3200" dirty="0">
                <a:solidFill>
                  <a:schemeClr val="accent2">
                    <a:lumMod val="50000"/>
                  </a:schemeClr>
                </a:solidFill>
                <a:latin typeface="Arial Narrow" panose="020B0606020202030204" pitchFamily="34" charset="0"/>
              </a:rPr>
              <a:t>Un ejemplo muy ilustrativo es el del movimiento de un coche. Conociendo la fuerza que el motor ejerce sobre el coche para que avance podemos averiguar el valor de la aceleración del propio coche a través de la segunda ley de Newton.</a:t>
            </a:r>
            <a:endParaRPr lang="es-MX" sz="1600" dirty="0">
              <a:solidFill>
                <a:schemeClr val="accent2">
                  <a:lumMod val="50000"/>
                </a:schemeClr>
              </a:solidFill>
              <a:latin typeface="Arial Narrow" panose="020B0606020202030204" pitchFamily="34" charset="0"/>
            </a:endParaRPr>
          </a:p>
        </p:txBody>
      </p:sp>
      <p:pic>
        <p:nvPicPr>
          <p:cNvPr id="1026" name="Picture 2" descr="Resultado de imagen para coche animad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1554" y="3699130"/>
            <a:ext cx="609600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548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nodeType="afterEffect">
                                  <p:stCondLst>
                                    <p:cond delay="0"/>
                                  </p:stCondLst>
                                  <p:childTnLst>
                                    <p:animMotion origin="layout" path="M 4.16667E-6 -4.07407E-6 L -0.25 -4.07407E-6 " pathEditMode="relative" rAng="0" ptsTypes="AA">
                                      <p:cBhvr>
                                        <p:cTn id="6" dur="1000" fill="hold"/>
                                        <p:tgtEl>
                                          <p:spTgt spid="1026"/>
                                        </p:tgtEl>
                                        <p:attrNameLst>
                                          <p:attrName>ppt_x</p:attrName>
                                          <p:attrName>ppt_y</p:attrName>
                                        </p:attrNameLst>
                                      </p:cBhvr>
                                      <p:rCtr x="-125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55323" y="212034"/>
            <a:ext cx="7109639" cy="646331"/>
          </a:xfrm>
          <a:prstGeom prst="rect">
            <a:avLst/>
          </a:prstGeom>
        </p:spPr>
        <p:txBody>
          <a:bodyPr wrap="none">
            <a:spAutoFit/>
          </a:bodyPr>
          <a:lstStyle/>
          <a:p>
            <a:r>
              <a:rPr lang="es-MX" sz="3600" dirty="0">
                <a:solidFill>
                  <a:schemeClr val="accent1">
                    <a:lumMod val="75000"/>
                  </a:schemeClr>
                </a:solidFill>
                <a:latin typeface="Arial Narrow" panose="020B0606020202030204" pitchFamily="34" charset="0"/>
              </a:rPr>
              <a:t>2.2 Aplicaciones de las leyes de Newton 	</a:t>
            </a:r>
          </a:p>
        </p:txBody>
      </p:sp>
      <p:sp>
        <p:nvSpPr>
          <p:cNvPr id="4" name="Rectángulo 3"/>
          <p:cNvSpPr/>
          <p:nvPr/>
        </p:nvSpPr>
        <p:spPr>
          <a:xfrm>
            <a:off x="898054" y="1302891"/>
            <a:ext cx="646331" cy="461665"/>
          </a:xfrm>
          <a:prstGeom prst="rect">
            <a:avLst/>
          </a:prstGeom>
        </p:spPr>
        <p:txBody>
          <a:bodyPr wrap="none">
            <a:spAutoFit/>
          </a:bodyPr>
          <a:lstStyle/>
          <a:p>
            <a:r>
              <a:rPr lang="es-MX" sz="2400" dirty="0">
                <a:solidFill>
                  <a:schemeClr val="accent1">
                    <a:lumMod val="75000"/>
                  </a:schemeClr>
                </a:solidFill>
                <a:latin typeface="Arial Narrow" panose="020B0606020202030204" pitchFamily="34" charset="0"/>
              </a:rPr>
              <a:t>	</a:t>
            </a:r>
          </a:p>
        </p:txBody>
      </p:sp>
      <p:sp>
        <p:nvSpPr>
          <p:cNvPr id="2" name="CuadroTexto 1"/>
          <p:cNvSpPr txBox="1"/>
          <p:nvPr/>
        </p:nvSpPr>
        <p:spPr>
          <a:xfrm>
            <a:off x="898054" y="1302891"/>
            <a:ext cx="10668304" cy="1569660"/>
          </a:xfrm>
          <a:prstGeom prst="rect">
            <a:avLst/>
          </a:prstGeom>
          <a:noFill/>
        </p:spPr>
        <p:txBody>
          <a:bodyPr wrap="square" rtlCol="0">
            <a:spAutoFit/>
          </a:bodyPr>
          <a:lstStyle/>
          <a:p>
            <a:pPr algn="ctr"/>
            <a:r>
              <a:rPr lang="es-MX" sz="2800" dirty="0">
                <a:solidFill>
                  <a:schemeClr val="accent1"/>
                </a:solidFill>
                <a:latin typeface="Arial Narrow" panose="020B0606020202030204" pitchFamily="34" charset="0"/>
              </a:rPr>
              <a:t>Si un  pequeño auto choca de </a:t>
            </a:r>
            <a:r>
              <a:rPr lang="es-MX" sz="2800" dirty="0">
                <a:solidFill>
                  <a:schemeClr val="accent1"/>
                </a:solidFill>
                <a:latin typeface="Arial Narrow" panose="020B0606020202030204" pitchFamily="34" charset="0"/>
                <a:cs typeface="Arial" panose="020B0604020202020204" pitchFamily="34" charset="0"/>
              </a:rPr>
              <a:t>frente</a:t>
            </a:r>
            <a:r>
              <a:rPr lang="es-MX" sz="2800" dirty="0">
                <a:solidFill>
                  <a:schemeClr val="accent1"/>
                </a:solidFill>
                <a:latin typeface="Arial Narrow" panose="020B0606020202030204" pitchFamily="34" charset="0"/>
              </a:rPr>
              <a:t> con un camión muy grande, </a:t>
            </a:r>
            <a:r>
              <a:rPr lang="es-MX" sz="3200" dirty="0">
                <a:solidFill>
                  <a:schemeClr val="accent1"/>
                </a:solidFill>
                <a:latin typeface="Arial Narrow" panose="020B0606020202030204" pitchFamily="34" charset="0"/>
              </a:rPr>
              <a:t>¿Cuál de los dos vehículos experimenta la fuerza de impacto mayor ?</a:t>
            </a:r>
          </a:p>
          <a:p>
            <a:pPr algn="ctr"/>
            <a:r>
              <a:rPr lang="es-MX" sz="3200" dirty="0">
                <a:solidFill>
                  <a:schemeClr val="accent1"/>
                </a:solidFill>
                <a:latin typeface="Arial Narrow" panose="020B0606020202030204" pitchFamily="34" charset="0"/>
              </a:rPr>
              <a:t> ¿Cuál vehículo experimenta la aceleración mas grande?</a:t>
            </a:r>
          </a:p>
        </p:txBody>
      </p:sp>
      <p:pic>
        <p:nvPicPr>
          <p:cNvPr id="1026" name="Picture 2" descr="Resultado de imagen para choque de coche con camion grande animado"/>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167" r="100000">
                        <a14:foregroundMark x1="55833" y1="20444" x2="56167" y2="17556"/>
                        <a14:foregroundMark x1="40500" y1="24667" x2="43333" y2="24667"/>
                        <a14:foregroundMark x1="47167" y1="16000" x2="46833" y2="14889"/>
                        <a14:foregroundMark x1="49167" y1="50000" x2="50333" y2="24667"/>
                        <a14:foregroundMark x1="52500" y1="40000" x2="54167" y2="30667"/>
                        <a14:foregroundMark x1="46667" y1="40000" x2="44167" y2="32222"/>
                        <a14:foregroundMark x1="45167" y1="36889" x2="45500" y2="33333"/>
                        <a14:foregroundMark x1="7833" y1="58000" x2="10667" y2="47778"/>
                        <a14:foregroundMark x1="29833" y1="70222" x2="29500" y2="64000"/>
                        <a14:foregroundMark x1="58167" y1="73778" x2="61000" y2="69111"/>
                        <a14:foregroundMark x1="80667" y1="72444" x2="81500" y2="69111"/>
                      </a14:backgroundRemoval>
                    </a14:imgEffect>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2605686" y="2577265"/>
            <a:ext cx="7253039" cy="4970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2838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914400" y="593558"/>
            <a:ext cx="10780294" cy="2554545"/>
          </a:xfrm>
          <a:prstGeom prst="rect">
            <a:avLst/>
          </a:prstGeom>
          <a:noFill/>
        </p:spPr>
        <p:txBody>
          <a:bodyPr wrap="square" rtlCol="0">
            <a:spAutoFit/>
          </a:bodyPr>
          <a:lstStyle/>
          <a:p>
            <a:pPr algn="just"/>
            <a:r>
              <a:rPr lang="es-MX" sz="3200" dirty="0">
                <a:latin typeface="Arial Narrow" panose="020B0606020202030204" pitchFamily="34" charset="0"/>
              </a:rPr>
              <a:t>El auto y el camión experimentan fuerzas de igual magnitud pero en direcciones opuestas. Una balanza de resorte calibrada y colocada entre los vehículos que chocan, muestra la misma lectura, no importa hacia donde este orientada, puesto que la masa mas pequeña es la del auto, el mismo experimenta una aceleración mucho mayor.</a:t>
            </a:r>
          </a:p>
        </p:txBody>
      </p:sp>
      <p:pic>
        <p:nvPicPr>
          <p:cNvPr id="2052" name="Picture 4" descr="Resultado de imagen para auto animado"/>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10000" b="90000" l="6615" r="95154"/>
                    </a14:imgEffect>
                  </a14:imgLayer>
                </a14:imgProps>
              </a:ext>
              <a:ext uri="{28A0092B-C50C-407E-A947-70E740481C1C}">
                <a14:useLocalDpi xmlns:a14="http://schemas.microsoft.com/office/drawing/2010/main" val="0"/>
              </a:ext>
            </a:extLst>
          </a:blip>
          <a:srcRect/>
          <a:stretch>
            <a:fillRect/>
          </a:stretch>
        </p:blipFill>
        <p:spPr bwMode="auto">
          <a:xfrm>
            <a:off x="1251283" y="4014376"/>
            <a:ext cx="3429000" cy="34290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Resultado de imagen para camion  animado"/>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5189" b="95427" l="4462" r="97308"/>
                    </a14:imgEffect>
                  </a14:imgLayer>
                </a14:imgProps>
              </a:ext>
              <a:ext uri="{28A0092B-C50C-407E-A947-70E740481C1C}">
                <a14:useLocalDpi xmlns:a14="http://schemas.microsoft.com/office/drawing/2010/main" val="0"/>
              </a:ext>
            </a:extLst>
          </a:blip>
          <a:srcRect/>
          <a:stretch>
            <a:fillRect/>
          </a:stretch>
        </p:blipFill>
        <p:spPr bwMode="auto">
          <a:xfrm>
            <a:off x="6637420" y="2796757"/>
            <a:ext cx="4739272" cy="4145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64941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2323" y="158670"/>
            <a:ext cx="8032968" cy="461665"/>
          </a:xfrm>
          <a:prstGeom prst="rect">
            <a:avLst/>
          </a:prstGeom>
        </p:spPr>
        <p:txBody>
          <a:bodyPr wrap="none">
            <a:spAutoFit/>
          </a:bodyPr>
          <a:lstStyle/>
          <a:p>
            <a:r>
              <a:rPr lang="es-MX" sz="2400" dirty="0">
                <a:solidFill>
                  <a:schemeClr val="accent1"/>
                </a:solidFill>
                <a:latin typeface="Arial Narrow" panose="020B0606020202030204" pitchFamily="34" charset="0"/>
              </a:rPr>
              <a:t>2.2.1 </a:t>
            </a:r>
            <a:r>
              <a:rPr lang="es-MX" sz="2400" dirty="0">
                <a:solidFill>
                  <a:schemeClr val="accent1"/>
                </a:solidFill>
                <a:latin typeface="Arial Narrow" panose="020B0606020202030204" pitchFamily="34" charset="0"/>
                <a:cs typeface="Arial" panose="020B0604020202020204" pitchFamily="34" charset="0"/>
              </a:rPr>
              <a:t>Movimiento de partículas sujetas a un sistema de fuerzas </a:t>
            </a:r>
            <a:r>
              <a:rPr lang="es-MX" dirty="0">
                <a:solidFill>
                  <a:schemeClr val="accent1"/>
                </a:solidFill>
              </a:rPr>
              <a:t>	</a:t>
            </a:r>
            <a:r>
              <a:rPr lang="es-MX" sz="2400" dirty="0">
                <a:solidFill>
                  <a:schemeClr val="accent1"/>
                </a:solidFill>
                <a:latin typeface="Arial Narrow" panose="020B0606020202030204" pitchFamily="34" charset="0"/>
              </a:rPr>
              <a:t>	</a:t>
            </a:r>
          </a:p>
        </p:txBody>
      </p:sp>
      <p:sp>
        <p:nvSpPr>
          <p:cNvPr id="3" name="Rectángulo 2"/>
          <p:cNvSpPr/>
          <p:nvPr/>
        </p:nvSpPr>
        <p:spPr>
          <a:xfrm>
            <a:off x="609601" y="1147463"/>
            <a:ext cx="7860632" cy="2062103"/>
          </a:xfrm>
          <a:prstGeom prst="rect">
            <a:avLst/>
          </a:prstGeom>
        </p:spPr>
        <p:txBody>
          <a:bodyPr wrap="square">
            <a:spAutoFit/>
          </a:bodyPr>
          <a:lstStyle/>
          <a:p>
            <a:pPr algn="ctr"/>
            <a:r>
              <a:rPr lang="es-MX" sz="3200" dirty="0">
                <a:solidFill>
                  <a:srgbClr val="000000"/>
                </a:solidFill>
                <a:latin typeface="Arial Narrow" panose="020B0606020202030204" pitchFamily="34" charset="0"/>
              </a:rPr>
              <a:t>Si una partícula de masa </a:t>
            </a:r>
            <a:r>
              <a:rPr lang="es-MX" sz="3200" dirty="0">
                <a:solidFill>
                  <a:schemeClr val="accent1"/>
                </a:solidFill>
                <a:latin typeface="Arial Narrow" panose="020B0606020202030204" pitchFamily="34" charset="0"/>
              </a:rPr>
              <a:t>m</a:t>
            </a:r>
            <a:r>
              <a:rPr lang="es-MX" sz="3200" dirty="0">
                <a:solidFill>
                  <a:srgbClr val="000000"/>
                </a:solidFill>
                <a:latin typeface="Arial Narrow" panose="020B0606020202030204" pitchFamily="34" charset="0"/>
              </a:rPr>
              <a:t> interactúa con otras </a:t>
            </a:r>
            <a:r>
              <a:rPr lang="es-MX" sz="3200" dirty="0">
                <a:solidFill>
                  <a:schemeClr val="accent1"/>
                </a:solidFill>
                <a:latin typeface="Arial Narrow" panose="020B0606020202030204" pitchFamily="34" charset="0"/>
              </a:rPr>
              <a:t>m1, m2,…… mn</a:t>
            </a:r>
            <a:r>
              <a:rPr lang="es-MX" sz="3200" dirty="0">
                <a:solidFill>
                  <a:srgbClr val="000000"/>
                </a:solidFill>
                <a:latin typeface="Arial Narrow" panose="020B0606020202030204" pitchFamily="34" charset="0"/>
              </a:rPr>
              <a:t>, aparece un sistema de fuerzas actuando sobre m. </a:t>
            </a:r>
            <a:br>
              <a:rPr lang="es-MX" sz="3200" dirty="0">
                <a:solidFill>
                  <a:srgbClr val="000000"/>
                </a:solidFill>
                <a:latin typeface="Arial Narrow" panose="020B0606020202030204" pitchFamily="34" charset="0"/>
              </a:rPr>
            </a:br>
            <a:endParaRPr lang="es-MX" sz="3200" dirty="0">
              <a:latin typeface="Arial Narrow" panose="020B0606020202030204" pitchFamily="34" charset="0"/>
            </a:endParaRPr>
          </a:p>
        </p:txBody>
      </p:sp>
      <p:pic>
        <p:nvPicPr>
          <p:cNvPr id="3074" name="Picture 2" descr="Monografias.com"/>
          <p:cNvPicPr>
            <a:picLocks noChangeAspect="1" noChangeArrowheads="1"/>
          </p:cNvPicPr>
          <p:nvPr/>
        </p:nvPicPr>
        <p:blipFill rotWithShape="1">
          <a:blip r:embed="rId2">
            <a:extLst>
              <a:ext uri="{28A0092B-C50C-407E-A947-70E740481C1C}">
                <a14:useLocalDpi xmlns:a14="http://schemas.microsoft.com/office/drawing/2010/main" val="0"/>
              </a:ext>
            </a:extLst>
          </a:blip>
          <a:srcRect l="13421" t="48455" r="54211" b="26053"/>
          <a:stretch/>
        </p:blipFill>
        <p:spPr bwMode="auto">
          <a:xfrm>
            <a:off x="940190" y="3246077"/>
            <a:ext cx="4957191" cy="292807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pic>
        <p:nvPicPr>
          <p:cNvPr id="3076" name="Picture 4" descr="Monografias.com"/>
          <p:cNvPicPr>
            <a:picLocks noChangeAspect="1" noChangeArrowheads="1"/>
          </p:cNvPicPr>
          <p:nvPr/>
        </p:nvPicPr>
        <p:blipFill rotWithShape="1">
          <a:blip r:embed="rId2">
            <a:duotone>
              <a:prstClr val="black"/>
              <a:schemeClr val="accent2">
                <a:tint val="45000"/>
                <a:satMod val="400000"/>
              </a:schemeClr>
            </a:duotone>
            <a:extLst>
              <a:ext uri="{28A0092B-C50C-407E-A947-70E740481C1C}">
                <a14:useLocalDpi xmlns:a14="http://schemas.microsoft.com/office/drawing/2010/main" val="0"/>
              </a:ext>
            </a:extLst>
          </a:blip>
          <a:srcRect l="6596" t="75248" r="50425"/>
          <a:stretch/>
        </p:blipFill>
        <p:spPr bwMode="auto">
          <a:xfrm>
            <a:off x="6921500" y="2951747"/>
            <a:ext cx="4390013" cy="1896181"/>
          </a:xfrm>
          <a:prstGeom prst="rect">
            <a:avLst/>
          </a:prstGeom>
          <a:ln w="228600" cap="sq" cmpd="thickThin">
            <a:solidFill>
              <a:schemeClr val="accent2">
                <a:lumMod val="20000"/>
                <a:lumOff val="80000"/>
              </a:schemeClr>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1834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2323" y="158670"/>
            <a:ext cx="7571303" cy="461665"/>
          </a:xfrm>
          <a:prstGeom prst="rect">
            <a:avLst/>
          </a:prstGeom>
        </p:spPr>
        <p:txBody>
          <a:bodyPr wrap="none">
            <a:spAutoFit/>
          </a:bodyPr>
          <a:lstStyle/>
          <a:p>
            <a:r>
              <a:rPr lang="es-MX" sz="2400" dirty="0">
                <a:solidFill>
                  <a:schemeClr val="accent1"/>
                </a:solidFill>
                <a:latin typeface="Arial Narrow" panose="020B0606020202030204" pitchFamily="34" charset="0"/>
              </a:rPr>
              <a:t>2.2.1 Fuerzas de fricción estática y cinética en superficies</a:t>
            </a:r>
            <a:r>
              <a:rPr lang="es-MX" dirty="0">
                <a:solidFill>
                  <a:schemeClr val="accent1"/>
                </a:solidFill>
              </a:rPr>
              <a:t>	</a:t>
            </a:r>
            <a:r>
              <a:rPr lang="es-MX" sz="2400" dirty="0">
                <a:solidFill>
                  <a:schemeClr val="accent1"/>
                </a:solidFill>
                <a:latin typeface="Arial Narrow" panose="020B0606020202030204" pitchFamily="34" charset="0"/>
              </a:rPr>
              <a:t>	</a:t>
            </a:r>
          </a:p>
        </p:txBody>
      </p:sp>
      <p:sp>
        <p:nvSpPr>
          <p:cNvPr id="3" name="Rectángulo 2"/>
          <p:cNvSpPr/>
          <p:nvPr/>
        </p:nvSpPr>
        <p:spPr>
          <a:xfrm>
            <a:off x="172323" y="994611"/>
            <a:ext cx="9288380" cy="1754326"/>
          </a:xfrm>
          <a:prstGeom prst="rect">
            <a:avLst/>
          </a:prstGeom>
        </p:spPr>
        <p:txBody>
          <a:bodyPr wrap="square">
            <a:spAutoFit/>
          </a:bodyPr>
          <a:lstStyle/>
          <a:p>
            <a:r>
              <a:rPr lang="es-MX" sz="3600" dirty="0">
                <a:solidFill>
                  <a:schemeClr val="accent2">
                    <a:lumMod val="75000"/>
                  </a:schemeClr>
                </a:solidFill>
                <a:effectLst>
                  <a:outerShdw blurRad="38100" dist="38100" dir="2700000" algn="tl">
                    <a:srgbClr val="000000">
                      <a:alpha val="43137"/>
                    </a:srgbClr>
                  </a:outerShdw>
                </a:effectLst>
                <a:latin typeface="Arial Narrow" panose="020B0606020202030204" pitchFamily="34" charset="0"/>
              </a:rPr>
              <a:t>La fricción es una fuerza tangente a las superficies de contacto entre cuerpos que tiende a resistir el deslizamiento relativo entre ellos.</a:t>
            </a:r>
          </a:p>
        </p:txBody>
      </p:sp>
      <p:pic>
        <p:nvPicPr>
          <p:cNvPr id="4098" name="Picture 2" descr="Resultado de imagen para friccion"/>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98214" l="0" r="99550"/>
                    </a14:imgEffect>
                  </a14:imgLayer>
                </a14:imgProps>
              </a:ext>
              <a:ext uri="{28A0092B-C50C-407E-A947-70E740481C1C}">
                <a14:useLocalDpi xmlns:a14="http://schemas.microsoft.com/office/drawing/2010/main" val="0"/>
              </a:ext>
            </a:extLst>
          </a:blip>
          <a:srcRect/>
          <a:stretch>
            <a:fillRect/>
          </a:stretch>
        </p:blipFill>
        <p:spPr bwMode="auto">
          <a:xfrm>
            <a:off x="6108084" y="1526976"/>
            <a:ext cx="5682864" cy="4300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0206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51579" y="658745"/>
            <a:ext cx="9603275" cy="1049235"/>
          </a:xfrm>
        </p:spPr>
        <p:txBody>
          <a:bodyPr>
            <a:normAutofit/>
            <a:scene3d>
              <a:camera prst="orthographicFront"/>
              <a:lightRig rig="threePt" dir="t"/>
            </a:scene3d>
            <a:sp3d extrusionH="57150">
              <a:bevelT w="38100" h="38100" prst="relaxedInset"/>
            </a:sp3d>
          </a:bodyPr>
          <a:lstStyle/>
          <a:p>
            <a:pPr algn="ctr"/>
            <a:r>
              <a:rPr lang="es-MX" sz="4800" dirty="0">
                <a:solidFill>
                  <a:schemeClr val="accent1">
                    <a:lumMod val="75000"/>
                  </a:schemeClr>
                </a:solidFill>
              </a:rPr>
              <a:t>Presentación </a:t>
            </a:r>
          </a:p>
        </p:txBody>
      </p:sp>
      <p:sp>
        <p:nvSpPr>
          <p:cNvPr id="3" name="Marcador de contenido 2"/>
          <p:cNvSpPr>
            <a:spLocks noGrp="1"/>
          </p:cNvSpPr>
          <p:nvPr>
            <p:ph idx="1"/>
          </p:nvPr>
        </p:nvSpPr>
        <p:spPr>
          <a:xfrm>
            <a:off x="1254066" y="2015732"/>
            <a:ext cx="9998299" cy="3450613"/>
          </a:xfrm>
        </p:spPr>
        <p:txBody>
          <a:bodyPr>
            <a:normAutofit/>
          </a:bodyPr>
          <a:lstStyle/>
          <a:p>
            <a:pPr marL="0" indent="0" algn="just">
              <a:buNone/>
            </a:pPr>
            <a:r>
              <a:rPr lang="es-MX" sz="2800" dirty="0">
                <a:solidFill>
                  <a:schemeClr val="accent2">
                    <a:lumMod val="50000"/>
                  </a:schemeClr>
                </a:solidFill>
                <a:latin typeface="Arial Narrow" panose="020B0606020202030204" pitchFamily="34" charset="0"/>
              </a:rPr>
              <a:t>Los conceptos de la mecánica han sido revisados por los alumnos en niveles educativos anteriores,  esta unidad de aprendizaje permitirá a los estudiantes profundizar en un conocimiento más detallado que le permita analizar y comprender los fundamentos de la estructura de materia que es básica en el estudio de la química.</a:t>
            </a:r>
          </a:p>
        </p:txBody>
      </p:sp>
    </p:spTree>
    <p:extLst>
      <p:ext uri="{BB962C8B-B14F-4D97-AF65-F5344CB8AC3E}">
        <p14:creationId xmlns:p14="http://schemas.microsoft.com/office/powerpoint/2010/main" val="27195741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18147" y="2205348"/>
            <a:ext cx="10796337" cy="4524315"/>
          </a:xfrm>
          <a:prstGeom prst="rect">
            <a:avLst/>
          </a:prstGeom>
        </p:spPr>
        <p:txBody>
          <a:bodyPr wrap="square">
            <a:spAutoFit/>
            <a:scene3d>
              <a:camera prst="perspectiveAbove"/>
              <a:lightRig rig="threePt" dir="t"/>
            </a:scene3d>
          </a:bodyPr>
          <a:lstStyle/>
          <a:p>
            <a:endParaRPr lang="es-MX" sz="3600" dirty="0">
              <a:solidFill>
                <a:schemeClr val="accent2">
                  <a:lumMod val="75000"/>
                </a:schemeClr>
              </a:solidFill>
              <a:latin typeface="Arial Narrow" panose="020B0606020202030204" pitchFamily="34" charset="0"/>
            </a:endParaRPr>
          </a:p>
          <a:p>
            <a:r>
              <a:rPr lang="es-MX" sz="3600" dirty="0">
                <a:solidFill>
                  <a:schemeClr val="bg2">
                    <a:lumMod val="75000"/>
                  </a:schemeClr>
                </a:solidFill>
                <a:latin typeface="Arial Narrow" panose="020B0606020202030204" pitchFamily="34" charset="0"/>
              </a:rPr>
              <a:t> (a) Estática. Aparece cuando las superficies en interacción están en reposo relativo.</a:t>
            </a:r>
          </a:p>
          <a:p>
            <a:endParaRPr lang="es-MX" sz="3600" dirty="0">
              <a:solidFill>
                <a:schemeClr val="bg2">
                  <a:lumMod val="75000"/>
                </a:schemeClr>
              </a:solidFill>
              <a:latin typeface="Arial Narrow" panose="020B0606020202030204" pitchFamily="34" charset="0"/>
            </a:endParaRPr>
          </a:p>
          <a:p>
            <a:r>
              <a:rPr lang="es-MX" sz="3600" dirty="0">
                <a:solidFill>
                  <a:schemeClr val="bg2">
                    <a:lumMod val="75000"/>
                  </a:schemeClr>
                </a:solidFill>
                <a:latin typeface="Arial Narrow" panose="020B0606020202030204" pitchFamily="34" charset="0"/>
              </a:rPr>
              <a:t> (b) Cinética. Aparece cuando las superficies en interacción están en movimiento relativo.</a:t>
            </a:r>
            <a:br>
              <a:rPr lang="es-MX" sz="3600" dirty="0">
                <a:solidFill>
                  <a:schemeClr val="bg2">
                    <a:lumMod val="75000"/>
                  </a:schemeClr>
                </a:solidFill>
                <a:latin typeface="Arial Narrow" panose="020B0606020202030204" pitchFamily="34" charset="0"/>
              </a:rPr>
            </a:br>
            <a:r>
              <a:rPr lang="es-MX" sz="3600" dirty="0">
                <a:solidFill>
                  <a:schemeClr val="bg2">
                    <a:lumMod val="75000"/>
                  </a:schemeClr>
                </a:solidFill>
                <a:latin typeface="Arial Narrow" panose="020B0606020202030204" pitchFamily="34" charset="0"/>
              </a:rPr>
              <a:t/>
            </a:r>
            <a:br>
              <a:rPr lang="es-MX" sz="3600" dirty="0">
                <a:solidFill>
                  <a:schemeClr val="bg2">
                    <a:lumMod val="75000"/>
                  </a:schemeClr>
                </a:solidFill>
                <a:latin typeface="Arial Narrow" panose="020B0606020202030204" pitchFamily="34" charset="0"/>
              </a:rPr>
            </a:br>
            <a:endParaRPr lang="es-MX" sz="3600" dirty="0">
              <a:solidFill>
                <a:schemeClr val="bg2">
                  <a:lumMod val="75000"/>
                </a:schemeClr>
              </a:solidFill>
              <a:latin typeface="Arial Narrow" panose="020B0606020202030204" pitchFamily="34" charset="0"/>
            </a:endParaRPr>
          </a:p>
        </p:txBody>
      </p:sp>
      <p:sp>
        <p:nvSpPr>
          <p:cNvPr id="4" name="Rectángulo 3"/>
          <p:cNvSpPr/>
          <p:nvPr/>
        </p:nvSpPr>
        <p:spPr>
          <a:xfrm>
            <a:off x="347904" y="1091763"/>
            <a:ext cx="5618846" cy="923330"/>
          </a:xfrm>
          <a:prstGeom prst="rect">
            <a:avLst/>
          </a:prstGeom>
        </p:spPr>
        <p:txBody>
          <a:bodyPr wrap="none">
            <a:spAutoFit/>
            <a:scene3d>
              <a:camera prst="perspectiveAbove"/>
              <a:lightRig rig="threePt" dir="t"/>
            </a:scene3d>
          </a:bodyPr>
          <a:lstStyle/>
          <a:p>
            <a:r>
              <a:rPr lang="es-MX" sz="5400" dirty="0">
                <a:solidFill>
                  <a:schemeClr val="accent2">
                    <a:lumMod val="75000"/>
                  </a:schemeClr>
                </a:solidFill>
                <a:latin typeface="Arial Narrow" panose="020B0606020202030204" pitchFamily="34" charset="0"/>
              </a:rPr>
              <a:t>La fricción puede ser:</a:t>
            </a:r>
          </a:p>
        </p:txBody>
      </p:sp>
    </p:spTree>
    <p:extLst>
      <p:ext uri="{BB962C8B-B14F-4D97-AF65-F5344CB8AC3E}">
        <p14:creationId xmlns:p14="http://schemas.microsoft.com/office/powerpoint/2010/main" val="24238905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texto 6"/>
          <p:cNvSpPr>
            <a:spLocks noGrp="1"/>
          </p:cNvSpPr>
          <p:nvPr>
            <p:ph type="body" idx="1"/>
          </p:nvPr>
        </p:nvSpPr>
        <p:spPr>
          <a:xfrm>
            <a:off x="600966" y="526622"/>
            <a:ext cx="5310906" cy="801943"/>
          </a:xfrm>
          <a:noFill/>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algn="ctr"/>
            <a:r>
              <a:rPr lang="es-MX" sz="4000" dirty="0"/>
              <a:t>Fricción estática</a:t>
            </a:r>
          </a:p>
        </p:txBody>
      </p:sp>
      <p:sp>
        <p:nvSpPr>
          <p:cNvPr id="8" name="Marcador de contenido 7"/>
          <p:cNvSpPr>
            <a:spLocks noGrp="1"/>
          </p:cNvSpPr>
          <p:nvPr>
            <p:ph sz="half" idx="2"/>
          </p:nvPr>
        </p:nvSpPr>
        <p:spPr>
          <a:xfrm>
            <a:off x="957073" y="1966364"/>
            <a:ext cx="4645152" cy="2620471"/>
          </a:xfrm>
          <a:noFill/>
        </p:spPr>
        <p:style>
          <a:lnRef idx="2">
            <a:schemeClr val="accent2"/>
          </a:lnRef>
          <a:fillRef idx="1">
            <a:schemeClr val="lt1"/>
          </a:fillRef>
          <a:effectRef idx="0">
            <a:schemeClr val="accent2"/>
          </a:effectRef>
          <a:fontRef idx="minor">
            <a:schemeClr val="dk1"/>
          </a:fontRef>
        </p:style>
        <p:txBody>
          <a:bodyPr>
            <a:noAutofit/>
          </a:bodyPr>
          <a:lstStyle/>
          <a:p>
            <a:pPr marL="0" indent="0" algn="ctr">
              <a:buNone/>
            </a:pPr>
            <a:r>
              <a:rPr lang="es-MX" sz="2800" dirty="0">
                <a:solidFill>
                  <a:schemeClr val="accent2">
                    <a:lumMod val="75000"/>
                  </a:schemeClr>
                </a:solidFill>
                <a:latin typeface="Arial Narrow" panose="020B0606020202030204" pitchFamily="34" charset="0"/>
              </a:rPr>
              <a:t>Se puede considerar como una “fricción inicial” o “fricción de inercia” porque es la fricción que se opone al inicio del movimiento</a:t>
            </a:r>
          </a:p>
        </p:txBody>
      </p:sp>
      <p:sp>
        <p:nvSpPr>
          <p:cNvPr id="9" name="Marcador de texto 8"/>
          <p:cNvSpPr>
            <a:spLocks noGrp="1"/>
          </p:cNvSpPr>
          <p:nvPr>
            <p:ph type="body" sz="quarter" idx="3"/>
          </p:nvPr>
        </p:nvSpPr>
        <p:spPr>
          <a:xfrm>
            <a:off x="6679230" y="526328"/>
            <a:ext cx="4968681" cy="802237"/>
          </a:xfrm>
          <a:noFill/>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algn="ctr"/>
            <a:r>
              <a:rPr lang="es-MX" sz="4000" dirty="0"/>
              <a:t>Fricción</a:t>
            </a:r>
            <a:r>
              <a:rPr lang="es-MX" sz="3600" dirty="0"/>
              <a:t> </a:t>
            </a:r>
            <a:r>
              <a:rPr lang="es-MX" sz="4000" dirty="0"/>
              <a:t>cinética</a:t>
            </a:r>
            <a:endParaRPr lang="es-MX" sz="3600" dirty="0"/>
          </a:p>
        </p:txBody>
      </p:sp>
      <p:sp>
        <p:nvSpPr>
          <p:cNvPr id="10" name="Marcador de contenido 9"/>
          <p:cNvSpPr>
            <a:spLocks noGrp="1"/>
          </p:cNvSpPr>
          <p:nvPr>
            <p:ph sz="quarter" idx="4"/>
          </p:nvPr>
        </p:nvSpPr>
        <p:spPr>
          <a:xfrm>
            <a:off x="6840994" y="1966364"/>
            <a:ext cx="4645152" cy="2637371"/>
          </a:xfrm>
          <a:noFill/>
        </p:spPr>
        <p:style>
          <a:lnRef idx="2">
            <a:schemeClr val="accent2"/>
          </a:lnRef>
          <a:fillRef idx="1">
            <a:schemeClr val="lt1"/>
          </a:fillRef>
          <a:effectRef idx="0">
            <a:schemeClr val="accent2"/>
          </a:effectRef>
          <a:fontRef idx="minor">
            <a:schemeClr val="dk1"/>
          </a:fontRef>
        </p:style>
        <p:txBody>
          <a:bodyPr>
            <a:normAutofit lnSpcReduction="10000"/>
          </a:bodyPr>
          <a:lstStyle/>
          <a:p>
            <a:pPr marL="0" indent="0" algn="ctr">
              <a:buNone/>
            </a:pPr>
            <a:r>
              <a:rPr lang="es-MX" dirty="0"/>
              <a:t> </a:t>
            </a:r>
            <a:r>
              <a:rPr lang="es-MX" sz="2800" dirty="0">
                <a:solidFill>
                  <a:schemeClr val="accent2">
                    <a:lumMod val="75000"/>
                  </a:schemeClr>
                </a:solidFill>
                <a:latin typeface="Arial Narrow" panose="020B0606020202030204" pitchFamily="34" charset="0"/>
              </a:rPr>
              <a:t>Si hay un movimiento relativo entre los dos cuerpos, entonces las fuerzas que actúan sobre las superficies se denominan fricción cinética</a:t>
            </a:r>
          </a:p>
        </p:txBody>
      </p:sp>
      <p:sp>
        <p:nvSpPr>
          <p:cNvPr id="12" name="AutoShape 2" descr="Resultado de imagen para rozamiento o friccion"/>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AutoShape 6" descr="Resultado de imagen para rozamiento o friccion"/>
          <p:cNvSpPr>
            <a:spLocks noChangeAspect="1" noChangeArrowheads="1"/>
          </p:cNvSpPr>
          <p:nvPr/>
        </p:nvSpPr>
        <p:spPr bwMode="auto">
          <a:xfrm>
            <a:off x="6095999" y="1696453"/>
            <a:ext cx="2037347" cy="203734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128" name="Picture 8" descr="Resultado de imagen para rozamiento o fric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7687" y="4120338"/>
            <a:ext cx="3761449" cy="23872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4338481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1138990" y="465220"/>
            <a:ext cx="10403653" cy="830997"/>
          </a:xfrm>
          <a:prstGeom prst="rect">
            <a:avLst/>
          </a:prstGeom>
          <a:noFill/>
        </p:spPr>
        <p:txBody>
          <a:bodyPr wrap="square" rtlCol="0">
            <a:spAutoFit/>
          </a:bodyPr>
          <a:lstStyle/>
          <a:p>
            <a:pPr algn="ctr"/>
            <a:r>
              <a:rPr lang="es-MX" sz="2400" dirty="0">
                <a:solidFill>
                  <a:schemeClr val="accent1">
                    <a:lumMod val="75000"/>
                  </a:schemeClr>
                </a:solidFill>
                <a:latin typeface="Arial Narrow" panose="020B0606020202030204" pitchFamily="34" charset="0"/>
              </a:rPr>
              <a:t>-Los ejemplos de fricción estática son numerosos ya que seria imposible andar o lograr cualquier forma de locomoción sin fricción estática-</a:t>
            </a:r>
          </a:p>
        </p:txBody>
      </p:sp>
      <p:sp>
        <p:nvSpPr>
          <p:cNvPr id="9" name="CuadroTexto 8"/>
          <p:cNvSpPr txBox="1"/>
          <p:nvPr/>
        </p:nvSpPr>
        <p:spPr>
          <a:xfrm>
            <a:off x="1351353" y="2047678"/>
            <a:ext cx="4788187" cy="1569660"/>
          </a:xfrm>
          <a:prstGeom prst="rect">
            <a:avLst/>
          </a:prstGeom>
          <a:noFill/>
        </p:spPr>
        <p:txBody>
          <a:bodyPr wrap="square" rtlCol="0">
            <a:spAutoFit/>
          </a:bodyPr>
          <a:lstStyle/>
          <a:p>
            <a:pPr algn="just"/>
            <a:r>
              <a:rPr lang="es-MX" sz="2400" dirty="0">
                <a:latin typeface="Arial Narrow" panose="020B0606020202030204" pitchFamily="34" charset="0"/>
              </a:rPr>
              <a:t>Al dar un paso y andar sobre una superficie helada en comparación con el de hacer esto mismo en una superficie de cemento. </a:t>
            </a:r>
          </a:p>
        </p:txBody>
      </p:sp>
      <p:sp>
        <p:nvSpPr>
          <p:cNvPr id="10" name="CuadroTexto 9"/>
          <p:cNvSpPr txBox="1"/>
          <p:nvPr/>
        </p:nvSpPr>
        <p:spPr>
          <a:xfrm>
            <a:off x="1138990" y="4963886"/>
            <a:ext cx="9505331" cy="707886"/>
          </a:xfrm>
          <a:prstGeom prst="rect">
            <a:avLst/>
          </a:prstGeom>
          <a:noFill/>
        </p:spPr>
        <p:txBody>
          <a:bodyPr wrap="square" rtlCol="0">
            <a:spAutoFit/>
          </a:bodyPr>
          <a:lstStyle/>
          <a:p>
            <a:pPr algn="ctr"/>
            <a:r>
              <a:rPr lang="es-MX" sz="2000" dirty="0">
                <a:solidFill>
                  <a:schemeClr val="accent1">
                    <a:lumMod val="75000"/>
                  </a:schemeClr>
                </a:solidFill>
                <a:latin typeface="Arial Narrow" panose="020B0606020202030204" pitchFamily="34" charset="0"/>
              </a:rPr>
              <a:t>La dificultad de andar sobre la superficie helada es  directamente con la fuerza de fricción reducida entre las plantas de los pies y la superficie helada</a:t>
            </a:r>
          </a:p>
        </p:txBody>
      </p:sp>
      <p:pic>
        <p:nvPicPr>
          <p:cNvPr id="1026" name="Picture 2" descr="Resultado de imagen para caminar en niev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26510" y="1860673"/>
            <a:ext cx="3643087" cy="242993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1332180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69361" t="41254" r="22269" b="54916"/>
          <a:stretch/>
        </p:blipFill>
        <p:spPr>
          <a:xfrm>
            <a:off x="4579254" y="1185164"/>
            <a:ext cx="2670629" cy="687180"/>
          </a:xfrm>
          <a:prstGeom prst="rect">
            <a:avLst/>
          </a:prstGeom>
          <a:ln>
            <a:noFill/>
          </a:ln>
          <a:effectLst>
            <a:outerShdw blurRad="292100" dist="139700" dir="2700000" algn="tl" rotWithShape="0">
              <a:srgbClr val="333333">
                <a:alpha val="65000"/>
              </a:srgbClr>
            </a:outerShdw>
          </a:effectLst>
        </p:spPr>
      </p:pic>
      <p:sp>
        <p:nvSpPr>
          <p:cNvPr id="3" name="CuadroTexto 2"/>
          <p:cNvSpPr txBox="1"/>
          <p:nvPr/>
        </p:nvSpPr>
        <p:spPr>
          <a:xfrm>
            <a:off x="2583541" y="522514"/>
            <a:ext cx="4963886" cy="461665"/>
          </a:xfrm>
          <a:prstGeom prst="rect">
            <a:avLst/>
          </a:prstGeom>
          <a:noFill/>
        </p:spPr>
        <p:txBody>
          <a:bodyPr wrap="square" rtlCol="0">
            <a:spAutoFit/>
          </a:bodyPr>
          <a:lstStyle/>
          <a:p>
            <a:r>
              <a:rPr lang="es-MX" sz="2400" dirty="0">
                <a:solidFill>
                  <a:schemeClr val="accent1">
                    <a:lumMod val="75000"/>
                  </a:schemeClr>
                </a:solidFill>
                <a:latin typeface="Arial Narrow" panose="020B0606020202030204" pitchFamily="34" charset="0"/>
              </a:rPr>
              <a:t>Con la ecuación:</a:t>
            </a:r>
          </a:p>
        </p:txBody>
      </p:sp>
      <p:sp>
        <p:nvSpPr>
          <p:cNvPr id="4" name="CuadroTexto 3"/>
          <p:cNvSpPr txBox="1"/>
          <p:nvPr/>
        </p:nvSpPr>
        <p:spPr>
          <a:xfrm>
            <a:off x="435426" y="2073329"/>
            <a:ext cx="10958287" cy="830997"/>
          </a:xfrm>
          <a:prstGeom prst="rect">
            <a:avLst/>
          </a:prstGeom>
          <a:noFill/>
        </p:spPr>
        <p:txBody>
          <a:bodyPr wrap="square" rtlCol="0">
            <a:spAutoFit/>
          </a:bodyPr>
          <a:lstStyle/>
          <a:p>
            <a:pPr algn="just"/>
            <a:r>
              <a:rPr lang="es-MX" sz="2400" dirty="0">
                <a:solidFill>
                  <a:schemeClr val="accent1">
                    <a:lumMod val="75000"/>
                  </a:schemeClr>
                </a:solidFill>
                <a:latin typeface="Arial Narrow" panose="020B0606020202030204" pitchFamily="34" charset="0"/>
              </a:rPr>
              <a:t>Donde µ es el coeficiente de fricción estática y es un factor que se relaciona con las propiedades de superficies de A y B y con la fuerza de reacción R entre las dos superficies</a:t>
            </a:r>
          </a:p>
        </p:txBody>
      </p:sp>
      <p:sp>
        <p:nvSpPr>
          <p:cNvPr id="6" name="CuadroTexto 5"/>
          <p:cNvSpPr txBox="1"/>
          <p:nvPr/>
        </p:nvSpPr>
        <p:spPr>
          <a:xfrm>
            <a:off x="1273624" y="3105311"/>
            <a:ext cx="9688288" cy="830997"/>
          </a:xfrm>
          <a:prstGeom prst="rect">
            <a:avLst/>
          </a:prstGeom>
          <a:noFill/>
        </p:spPr>
        <p:txBody>
          <a:bodyPr wrap="square" rtlCol="0">
            <a:spAutoFit/>
          </a:bodyPr>
          <a:lstStyle/>
          <a:p>
            <a:pPr algn="ctr"/>
            <a:r>
              <a:rPr lang="es-MX" sz="2400" dirty="0">
                <a:solidFill>
                  <a:schemeClr val="bg1">
                    <a:lumMod val="65000"/>
                  </a:schemeClr>
                </a:solidFill>
                <a:latin typeface="Narkisim" panose="020E0502050101010101" pitchFamily="34" charset="-79"/>
                <a:cs typeface="Narkisim" panose="020E0502050101010101" pitchFamily="34" charset="-79"/>
              </a:rPr>
              <a:t>Determinamos que F</a:t>
            </a:r>
            <a:r>
              <a:rPr lang="es-MX" sz="2000" dirty="0">
                <a:solidFill>
                  <a:schemeClr val="bg1">
                    <a:lumMod val="65000"/>
                  </a:schemeClr>
                </a:solidFill>
                <a:latin typeface="Narkisim" panose="020E0502050101010101" pitchFamily="34" charset="-79"/>
                <a:cs typeface="Narkisim" panose="020E0502050101010101" pitchFamily="34" charset="-79"/>
              </a:rPr>
              <a:t>max </a:t>
            </a:r>
            <a:r>
              <a:rPr lang="es-MX" sz="2400" dirty="0">
                <a:solidFill>
                  <a:schemeClr val="bg1">
                    <a:lumMod val="65000"/>
                  </a:schemeClr>
                </a:solidFill>
                <a:latin typeface="Narkisim" panose="020E0502050101010101" pitchFamily="34" charset="-79"/>
                <a:cs typeface="Narkisim" panose="020E0502050101010101" pitchFamily="34" charset="-79"/>
              </a:rPr>
              <a:t> es independiente del área de superficie entre A y B y proporcional a la fuerza normal, es decir, la fuerza de reacción de B sobre A </a:t>
            </a:r>
          </a:p>
        </p:txBody>
      </p:sp>
      <p:pic>
        <p:nvPicPr>
          <p:cNvPr id="7" name="Imagen 6"/>
          <p:cNvPicPr>
            <a:picLocks noChangeAspect="1"/>
          </p:cNvPicPr>
          <p:nvPr/>
        </p:nvPicPr>
        <p:blipFill rotWithShape="1">
          <a:blip r:embed="rId3"/>
          <a:srcRect l="31905" t="39929" r="40536" b="39890"/>
          <a:stretch/>
        </p:blipFill>
        <p:spPr>
          <a:xfrm>
            <a:off x="3525725" y="4397829"/>
            <a:ext cx="5184085" cy="213432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8577461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075543" y="312319"/>
            <a:ext cx="8650514" cy="954107"/>
          </a:xfrm>
          <a:prstGeom prst="rect">
            <a:avLst/>
          </a:prstGeom>
          <a:noFill/>
        </p:spPr>
        <p:txBody>
          <a:bodyPr wrap="square" rtlCol="0">
            <a:spAutoFit/>
          </a:bodyPr>
          <a:lstStyle/>
          <a:p>
            <a:pPr algn="ctr"/>
            <a:r>
              <a:rPr lang="es-MX" sz="2400" dirty="0">
                <a:solidFill>
                  <a:schemeClr val="accent2">
                    <a:lumMod val="75000"/>
                  </a:schemeClr>
                </a:solidFill>
                <a:latin typeface="Arial Narrow" panose="020B0606020202030204" pitchFamily="34" charset="0"/>
              </a:rPr>
              <a:t>Si hay movimiento relativo entre los dos cuerpos, entonces las fuerzas que actúan sobre las superficies se denominan </a:t>
            </a:r>
            <a:r>
              <a:rPr lang="es-MX" sz="3200" b="1" dirty="0">
                <a:solidFill>
                  <a:schemeClr val="accent2">
                    <a:lumMod val="75000"/>
                  </a:schemeClr>
                </a:solidFill>
                <a:latin typeface="Arial Narrow" panose="020B0606020202030204" pitchFamily="34" charset="0"/>
              </a:rPr>
              <a:t>fricción cinética</a:t>
            </a:r>
            <a:endParaRPr lang="es-MX" sz="2400" b="1" dirty="0">
              <a:solidFill>
                <a:schemeClr val="accent2">
                  <a:lumMod val="75000"/>
                </a:schemeClr>
              </a:solidFill>
              <a:latin typeface="Arial Narrow" panose="020B0606020202030204" pitchFamily="34" charset="0"/>
            </a:endParaRPr>
          </a:p>
        </p:txBody>
      </p:sp>
      <p:sp>
        <p:nvSpPr>
          <p:cNvPr id="3" name="CuadroTexto 2"/>
          <p:cNvSpPr txBox="1"/>
          <p:nvPr/>
        </p:nvSpPr>
        <p:spPr>
          <a:xfrm>
            <a:off x="1814285" y="1258386"/>
            <a:ext cx="9390744" cy="1815882"/>
          </a:xfrm>
          <a:prstGeom prst="rect">
            <a:avLst/>
          </a:prstGeom>
          <a:noFill/>
        </p:spPr>
        <p:txBody>
          <a:bodyPr wrap="square" rtlCol="0">
            <a:spAutoFit/>
          </a:bodyPr>
          <a:lstStyle/>
          <a:p>
            <a:pPr algn="ctr"/>
            <a:r>
              <a:rPr lang="es-MX" sz="2800" dirty="0">
                <a:solidFill>
                  <a:schemeClr val="tx2">
                    <a:lumMod val="60000"/>
                    <a:lumOff val="40000"/>
                  </a:schemeClr>
                </a:solidFill>
                <a:latin typeface="Arial Narrow" panose="020B0606020202030204" pitchFamily="34" charset="0"/>
              </a:rPr>
              <a:t>Ejemplos de este tipo de fricción son los deportes que se juegan sobre el hielo, cuando se realiza un trabajo moviéndose contra fuerzas de fricción, dicho trabajo genera calor entre las superficies, especialmente si el movimiento es muy rápido</a:t>
            </a:r>
          </a:p>
        </p:txBody>
      </p:sp>
      <p:pic>
        <p:nvPicPr>
          <p:cNvPr id="2050" name="Picture 2" descr="Resultado de imagen para deportes en hiel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2116" y="3189338"/>
            <a:ext cx="5442856" cy="3572952"/>
          </a:xfrm>
          <a:prstGeom prst="rect">
            <a:avLst/>
          </a:prstGeom>
          <a:noFill/>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47181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6399" y="420692"/>
            <a:ext cx="8621487" cy="830997"/>
          </a:xfrm>
          <a:prstGeom prst="rect">
            <a:avLst/>
          </a:prstGeom>
        </p:spPr>
        <p:txBody>
          <a:bodyPr wrap="square">
            <a:spAutoFit/>
          </a:bodyPr>
          <a:lstStyle/>
          <a:p>
            <a:r>
              <a:rPr lang="es-MX" sz="2400" dirty="0">
                <a:solidFill>
                  <a:schemeClr val="accent2">
                    <a:lumMod val="50000"/>
                  </a:schemeClr>
                </a:solidFill>
                <a:latin typeface="Arial Narrow" panose="020B0606020202030204" pitchFamily="34" charset="0"/>
              </a:rPr>
              <a:t>2.2.3 Elaboración de diagramas de cuerpo libre y resolución de problemas 	</a:t>
            </a:r>
          </a:p>
        </p:txBody>
      </p:sp>
      <p:sp>
        <p:nvSpPr>
          <p:cNvPr id="5" name="Rectángulo 4"/>
          <p:cNvSpPr/>
          <p:nvPr/>
        </p:nvSpPr>
        <p:spPr>
          <a:xfrm>
            <a:off x="711199" y="2887278"/>
            <a:ext cx="10609944" cy="369332"/>
          </a:xfrm>
          <a:prstGeom prst="rect">
            <a:avLst/>
          </a:prstGeom>
        </p:spPr>
        <p:txBody>
          <a:bodyPr wrap="square">
            <a:spAutoFit/>
          </a:bodyPr>
          <a:lstStyle/>
          <a:p>
            <a:r>
              <a:rPr lang="es-MX" dirty="0">
                <a:solidFill>
                  <a:srgbClr val="333333"/>
                </a:solidFill>
                <a:latin typeface="Helvetica Neue"/>
              </a:rPr>
              <a:t>Ejemplo:  Cuerpo sobre el piso con una fuerza ejercida sobre el mismo, además del peso y su normal.</a:t>
            </a:r>
            <a:endParaRPr lang="es-MX" dirty="0"/>
          </a:p>
        </p:txBody>
      </p:sp>
      <p:pic>
        <p:nvPicPr>
          <p:cNvPr id="6" name="Imagen 5"/>
          <p:cNvPicPr>
            <a:picLocks noChangeAspect="1"/>
          </p:cNvPicPr>
          <p:nvPr/>
        </p:nvPicPr>
        <p:blipFill rotWithShape="1">
          <a:blip r:embed="rId2"/>
          <a:srcRect l="34405" t="42096" r="30476" b="29514"/>
          <a:stretch/>
        </p:blipFill>
        <p:spPr>
          <a:xfrm>
            <a:off x="3128585" y="3624195"/>
            <a:ext cx="5899301" cy="268114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Rectángulo 6"/>
          <p:cNvSpPr/>
          <p:nvPr/>
        </p:nvSpPr>
        <p:spPr>
          <a:xfrm>
            <a:off x="1625599" y="1423152"/>
            <a:ext cx="9173029" cy="954107"/>
          </a:xfrm>
          <a:prstGeom prst="rect">
            <a:avLst/>
          </a:prstGeom>
        </p:spPr>
        <p:txBody>
          <a:bodyPr wrap="square">
            <a:spAutoFit/>
          </a:bodyPr>
          <a:lstStyle/>
          <a:p>
            <a:pPr algn="ctr"/>
            <a:r>
              <a:rPr lang="es-MX" sz="2800" dirty="0">
                <a:solidFill>
                  <a:schemeClr val="accent1">
                    <a:lumMod val="75000"/>
                  </a:schemeClr>
                </a:solidFill>
                <a:latin typeface="Arial Narrow" panose="020B0606020202030204" pitchFamily="34" charset="0"/>
              </a:rPr>
              <a:t>El diagrama de cuerpo libre es un dibujo de un cuerpo aislado y de las fuerzas externas que actúan sobre él.</a:t>
            </a:r>
          </a:p>
        </p:txBody>
      </p:sp>
    </p:spTree>
    <p:extLst>
      <p:ext uri="{BB962C8B-B14F-4D97-AF65-F5344CB8AC3E}">
        <p14:creationId xmlns:p14="http://schemas.microsoft.com/office/powerpoint/2010/main" val="6667204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9529" y="312448"/>
            <a:ext cx="3416320" cy="461665"/>
          </a:xfrm>
          <a:prstGeom prst="rect">
            <a:avLst/>
          </a:prstGeom>
        </p:spPr>
        <p:txBody>
          <a:bodyPr wrap="none">
            <a:spAutoFit/>
          </a:bodyPr>
          <a:lstStyle/>
          <a:p>
            <a:r>
              <a:rPr lang="es-MX" sz="2400" b="1" dirty="0">
                <a:solidFill>
                  <a:schemeClr val="bg2">
                    <a:lumMod val="50000"/>
                  </a:schemeClr>
                </a:solidFill>
                <a:latin typeface="Arial Narrow" panose="020B0606020202030204" pitchFamily="34" charset="0"/>
                <a:cs typeface="Narkisim" panose="020E0502050101010101" pitchFamily="34" charset="-79"/>
              </a:rPr>
              <a:t>2.3 Equilibrio de fuerzas </a:t>
            </a:r>
            <a:r>
              <a:rPr lang="es-MX" sz="2400" dirty="0">
                <a:solidFill>
                  <a:schemeClr val="bg2">
                    <a:lumMod val="50000"/>
                  </a:schemeClr>
                </a:solidFill>
                <a:latin typeface="Arial Narrow" panose="020B0606020202030204" pitchFamily="34" charset="0"/>
                <a:cs typeface="Narkisim" panose="020E0502050101010101" pitchFamily="34" charset="-79"/>
              </a:rPr>
              <a:t>	</a:t>
            </a:r>
          </a:p>
        </p:txBody>
      </p:sp>
      <p:sp>
        <p:nvSpPr>
          <p:cNvPr id="4" name="Rectángulo 3"/>
          <p:cNvSpPr/>
          <p:nvPr/>
        </p:nvSpPr>
        <p:spPr>
          <a:xfrm>
            <a:off x="1646036" y="774113"/>
            <a:ext cx="4801314" cy="461665"/>
          </a:xfrm>
          <a:prstGeom prst="rect">
            <a:avLst/>
          </a:prstGeom>
        </p:spPr>
        <p:txBody>
          <a:bodyPr wrap="none">
            <a:spAutoFit/>
          </a:bodyPr>
          <a:lstStyle/>
          <a:p>
            <a:r>
              <a:rPr lang="es-MX" sz="2400" dirty="0">
                <a:solidFill>
                  <a:schemeClr val="accent1">
                    <a:lumMod val="75000"/>
                  </a:schemeClr>
                </a:solidFill>
                <a:latin typeface="Arial Narrow" panose="020B0606020202030204" pitchFamily="34" charset="0"/>
              </a:rPr>
              <a:t>2.3.1 Sistemas de fuerzas en equilibrio 	</a:t>
            </a:r>
          </a:p>
        </p:txBody>
      </p:sp>
      <p:sp>
        <p:nvSpPr>
          <p:cNvPr id="5" name="Rectángulo 4"/>
          <p:cNvSpPr/>
          <p:nvPr/>
        </p:nvSpPr>
        <p:spPr>
          <a:xfrm>
            <a:off x="1159746" y="1522550"/>
            <a:ext cx="9914654" cy="1200329"/>
          </a:xfrm>
          <a:prstGeom prst="rect">
            <a:avLst/>
          </a:prstGeom>
        </p:spPr>
        <p:txBody>
          <a:bodyPr wrap="square">
            <a:spAutoFit/>
          </a:bodyPr>
          <a:lstStyle/>
          <a:p>
            <a:pPr algn="ctr"/>
            <a:r>
              <a:rPr lang="es-MX" sz="2400" dirty="0">
                <a:latin typeface="Arial Narrow" panose="020B0606020202030204" pitchFamily="34" charset="0"/>
              </a:rPr>
              <a:t>Un sistema de fuerzas está en equilibrio si su resultante es nula, es decir, que los efectos externos que sufre un cuerpo son los mismos si está sujeto a ese sistema o no está sujeto a ninguna fuerza. </a:t>
            </a:r>
          </a:p>
        </p:txBody>
      </p:sp>
      <p:sp>
        <p:nvSpPr>
          <p:cNvPr id="6" name="CuadroTexto 5"/>
          <p:cNvSpPr txBox="1"/>
          <p:nvPr/>
        </p:nvSpPr>
        <p:spPr>
          <a:xfrm>
            <a:off x="2035007" y="5297714"/>
            <a:ext cx="8824686" cy="830997"/>
          </a:xfrm>
          <a:prstGeom prst="rect">
            <a:avLst/>
          </a:prstGeom>
          <a:noFill/>
        </p:spPr>
        <p:txBody>
          <a:bodyPr wrap="square" rtlCol="0">
            <a:spAutoFit/>
          </a:bodyPr>
          <a:lstStyle/>
          <a:p>
            <a:r>
              <a:rPr lang="es-MX" sz="2400" dirty="0">
                <a:solidFill>
                  <a:schemeClr val="accent2">
                    <a:lumMod val="75000"/>
                  </a:schemeClr>
                </a:solidFill>
              </a:rPr>
              <a:t>Ya que se ubica en un plano, no es posible la existencia de un motor, dado que la resultante y el momento siempre son perpendiculares. </a:t>
            </a:r>
          </a:p>
        </p:txBody>
      </p:sp>
      <p:pic>
        <p:nvPicPr>
          <p:cNvPr id="4098" name="Picture 2" descr="Resultado de imagen para sistemas de fuerzas en equilibrio"/>
          <p:cNvPicPr>
            <a:picLocks noChangeAspect="1" noChangeArrowheads="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3730636" y="2722879"/>
            <a:ext cx="4772874" cy="25146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70644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55864" y="268906"/>
            <a:ext cx="4801314" cy="461665"/>
          </a:xfrm>
          <a:prstGeom prst="rect">
            <a:avLst/>
          </a:prstGeom>
        </p:spPr>
        <p:txBody>
          <a:bodyPr wrap="none">
            <a:spAutoFit/>
          </a:bodyPr>
          <a:lstStyle/>
          <a:p>
            <a:r>
              <a:rPr lang="es-MX" sz="2400" dirty="0">
                <a:solidFill>
                  <a:srgbClr val="000000"/>
                </a:solidFill>
                <a:latin typeface="Arial Narrow" panose="020B0606020202030204" pitchFamily="34" charset="0"/>
              </a:rPr>
              <a:t>2.3.2 Sistemas acoplados de partículas 	</a:t>
            </a:r>
          </a:p>
        </p:txBody>
      </p:sp>
      <p:sp>
        <p:nvSpPr>
          <p:cNvPr id="3" name="Rectángulo 2"/>
          <p:cNvSpPr/>
          <p:nvPr/>
        </p:nvSpPr>
        <p:spPr>
          <a:xfrm>
            <a:off x="1204685" y="988483"/>
            <a:ext cx="10014857" cy="1938992"/>
          </a:xfrm>
          <a:prstGeom prst="rect">
            <a:avLst/>
          </a:prstGeom>
        </p:spPr>
        <p:txBody>
          <a:bodyPr wrap="square">
            <a:spAutoFit/>
          </a:bodyPr>
          <a:lstStyle/>
          <a:p>
            <a:pPr algn="just"/>
            <a:r>
              <a:rPr lang="es-MX" sz="2400" dirty="0">
                <a:solidFill>
                  <a:srgbClr val="000000"/>
                </a:solidFill>
                <a:latin typeface="Arial Narrow" panose="020B0606020202030204" pitchFamily="34" charset="0"/>
              </a:rPr>
              <a:t>Sobre cada partícula actúan las fuerzas exteriores al sistema y las fuerzas de interacción mutua entre las partículas del sistema. Supongamos un sistema formado por dos partículas. Sobre la partícula 1 actúa la fuerza exterior </a:t>
            </a:r>
            <a:r>
              <a:rPr lang="es-MX" sz="2400" b="1" dirty="0">
                <a:solidFill>
                  <a:srgbClr val="000000"/>
                </a:solidFill>
                <a:latin typeface="Arial Narrow" panose="020B0606020202030204" pitchFamily="34" charset="0"/>
              </a:rPr>
              <a:t>F</a:t>
            </a:r>
            <a:r>
              <a:rPr lang="es-MX" sz="2400" baseline="-25000" dirty="0">
                <a:solidFill>
                  <a:srgbClr val="000000"/>
                </a:solidFill>
                <a:latin typeface="Arial Narrow" panose="020B0606020202030204" pitchFamily="34" charset="0"/>
              </a:rPr>
              <a:t>1 </a:t>
            </a:r>
            <a:r>
              <a:rPr lang="es-MX" sz="2400" dirty="0">
                <a:solidFill>
                  <a:srgbClr val="000000"/>
                </a:solidFill>
                <a:latin typeface="Arial Narrow" panose="020B0606020202030204" pitchFamily="34" charset="0"/>
              </a:rPr>
              <a:t>y la fuerza que ejerce la partícula 2, </a:t>
            </a:r>
            <a:r>
              <a:rPr lang="es-MX" sz="2400" b="1" dirty="0">
                <a:solidFill>
                  <a:srgbClr val="000000"/>
                </a:solidFill>
                <a:latin typeface="Arial Narrow" panose="020B0606020202030204" pitchFamily="34" charset="0"/>
              </a:rPr>
              <a:t>F</a:t>
            </a:r>
            <a:r>
              <a:rPr lang="es-MX" sz="2400" baseline="-25000" dirty="0">
                <a:solidFill>
                  <a:srgbClr val="000000"/>
                </a:solidFill>
                <a:latin typeface="Arial Narrow" panose="020B0606020202030204" pitchFamily="34" charset="0"/>
              </a:rPr>
              <a:t>12</a:t>
            </a:r>
            <a:r>
              <a:rPr lang="es-MX" sz="2400" dirty="0">
                <a:solidFill>
                  <a:srgbClr val="000000"/>
                </a:solidFill>
                <a:latin typeface="Arial Narrow" panose="020B0606020202030204" pitchFamily="34" charset="0"/>
              </a:rPr>
              <a:t>. Sobre la partícula 2 actúa la fuerza exterior </a:t>
            </a:r>
            <a:r>
              <a:rPr lang="es-MX" sz="2400" b="1" dirty="0">
                <a:solidFill>
                  <a:srgbClr val="000000"/>
                </a:solidFill>
                <a:latin typeface="Arial Narrow" panose="020B0606020202030204" pitchFamily="34" charset="0"/>
              </a:rPr>
              <a:t>F</a:t>
            </a:r>
            <a:r>
              <a:rPr lang="es-MX" sz="2400" baseline="-25000" dirty="0">
                <a:solidFill>
                  <a:srgbClr val="000000"/>
                </a:solidFill>
                <a:latin typeface="Arial Narrow" panose="020B0606020202030204" pitchFamily="34" charset="0"/>
              </a:rPr>
              <a:t>2</a:t>
            </a:r>
            <a:r>
              <a:rPr lang="es-MX" sz="2400" dirty="0">
                <a:solidFill>
                  <a:srgbClr val="000000"/>
                </a:solidFill>
                <a:latin typeface="Arial Narrow" panose="020B0606020202030204" pitchFamily="34" charset="0"/>
              </a:rPr>
              <a:t> y la fuerza que ejerce la partícula 1, </a:t>
            </a:r>
            <a:r>
              <a:rPr lang="es-MX" sz="2400" b="1" dirty="0">
                <a:solidFill>
                  <a:srgbClr val="000000"/>
                </a:solidFill>
                <a:latin typeface="Arial Narrow" panose="020B0606020202030204" pitchFamily="34" charset="0"/>
              </a:rPr>
              <a:t>F</a:t>
            </a:r>
            <a:r>
              <a:rPr lang="es-MX" sz="2400" baseline="-25000" dirty="0">
                <a:solidFill>
                  <a:srgbClr val="000000"/>
                </a:solidFill>
                <a:latin typeface="Arial Narrow" panose="020B0606020202030204" pitchFamily="34" charset="0"/>
              </a:rPr>
              <a:t>21</a:t>
            </a:r>
            <a:r>
              <a:rPr lang="es-MX" sz="2400" dirty="0">
                <a:solidFill>
                  <a:srgbClr val="000000"/>
                </a:solidFill>
                <a:latin typeface="Arial Narrow" panose="020B0606020202030204" pitchFamily="34" charset="0"/>
              </a:rPr>
              <a:t>.</a:t>
            </a:r>
          </a:p>
        </p:txBody>
      </p:sp>
      <p:pic>
        <p:nvPicPr>
          <p:cNvPr id="5122" name="Picture 2" descr="Resultado de imagen para sistemas de particul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2913" y="2927475"/>
            <a:ext cx="4978400" cy="331260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66665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57940" y="4373993"/>
            <a:ext cx="10334173" cy="1569660"/>
          </a:xfrm>
          <a:prstGeom prst="rect">
            <a:avLst/>
          </a:prstGeom>
        </p:spPr>
        <p:txBody>
          <a:bodyPr wrap="square">
            <a:spAutoFit/>
          </a:bodyPr>
          <a:lstStyle/>
          <a:p>
            <a:pPr algn="ctr"/>
            <a:r>
              <a:rPr lang="es-MX" sz="2400" dirty="0">
                <a:solidFill>
                  <a:srgbClr val="000000"/>
                </a:solidFill>
                <a:latin typeface="Arial Narrow" panose="020B0606020202030204" pitchFamily="34" charset="0"/>
              </a:rPr>
              <a:t>Por ejemplo, si el sistema de partículas fuese el formado por la Tierra y la Luna: las fuerzas exteriores serían las que ejerce el Sol (y el resto de los planetas) sobre la Tierra y sobre la Luna. Las fuerzas interiores serían la atracción mutua entre estos dos cuerpos celestes.</a:t>
            </a:r>
            <a:endParaRPr lang="es-MX" sz="2400" dirty="0">
              <a:latin typeface="Arial Narrow" panose="020B0606020202030204" pitchFamily="34" charset="0"/>
            </a:endParaRPr>
          </a:p>
        </p:txBody>
      </p:sp>
      <p:pic>
        <p:nvPicPr>
          <p:cNvPr id="6148" name="Picture 4" descr="Resultado de imagen para luna y sol como sistema"/>
          <p:cNvPicPr>
            <a:picLocks noChangeAspect="1" noChangeArrowheads="1"/>
          </p:cNvPicPr>
          <p:nvPr/>
        </p:nvPicPr>
        <p:blipFill rotWithShape="1">
          <a:blip r:embed="rId2">
            <a:extLst>
              <a:ext uri="{28A0092B-C50C-407E-A947-70E740481C1C}">
                <a14:useLocalDpi xmlns:a14="http://schemas.microsoft.com/office/drawing/2010/main" val="0"/>
              </a:ext>
            </a:extLst>
          </a:blip>
          <a:srcRect t="8307"/>
          <a:stretch/>
        </p:blipFill>
        <p:spPr bwMode="auto">
          <a:xfrm>
            <a:off x="2969756" y="485435"/>
            <a:ext cx="6406473" cy="344544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06017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2227" y="398306"/>
            <a:ext cx="10798629" cy="1384995"/>
          </a:xfrm>
          <a:prstGeom prst="rect">
            <a:avLst/>
          </a:prstGeom>
        </p:spPr>
        <p:txBody>
          <a:bodyPr wrap="square">
            <a:spAutoFit/>
          </a:bodyPr>
          <a:lstStyle/>
          <a:p>
            <a:r>
              <a:rPr lang="es-MX" sz="2800" b="1" dirty="0">
                <a:solidFill>
                  <a:schemeClr val="accent1">
                    <a:lumMod val="75000"/>
                  </a:schemeClr>
                </a:solidFill>
                <a:latin typeface="Arial Narrow" panose="020B0606020202030204" pitchFamily="34" charset="0"/>
              </a:rPr>
              <a:t>2.4 Aplicación de las leyes de Newton en partículas en movimiento celular </a:t>
            </a:r>
            <a:endParaRPr lang="es-MX" sz="2800" dirty="0">
              <a:solidFill>
                <a:schemeClr val="accent1">
                  <a:lumMod val="75000"/>
                </a:schemeClr>
              </a:solidFill>
              <a:latin typeface="Arial Narrow" panose="020B0606020202030204" pitchFamily="34" charset="0"/>
            </a:endParaRPr>
          </a:p>
          <a:p>
            <a:r>
              <a:rPr lang="es-MX" sz="2800" dirty="0">
                <a:solidFill>
                  <a:schemeClr val="accent1">
                    <a:lumMod val="75000"/>
                  </a:schemeClr>
                </a:solidFill>
                <a:latin typeface="Arial Narrow" panose="020B0606020202030204" pitchFamily="34" charset="0"/>
              </a:rPr>
              <a:t>         </a:t>
            </a:r>
          </a:p>
          <a:p>
            <a:r>
              <a:rPr lang="es-MX" sz="2800" dirty="0">
                <a:solidFill>
                  <a:schemeClr val="accent1">
                    <a:lumMod val="75000"/>
                  </a:schemeClr>
                </a:solidFill>
                <a:latin typeface="Arial Narrow" panose="020B0606020202030204" pitchFamily="34" charset="0"/>
              </a:rPr>
              <a:t>            2.4.1 Aceleración 	</a:t>
            </a:r>
          </a:p>
        </p:txBody>
      </p:sp>
      <p:sp>
        <p:nvSpPr>
          <p:cNvPr id="4" name="CuadroTexto 3"/>
          <p:cNvSpPr txBox="1"/>
          <p:nvPr/>
        </p:nvSpPr>
        <p:spPr>
          <a:xfrm>
            <a:off x="645886" y="2284480"/>
            <a:ext cx="6662057" cy="830997"/>
          </a:xfrm>
          <a:prstGeom prst="rect">
            <a:avLst/>
          </a:prstGeom>
          <a:noFill/>
        </p:spPr>
        <p:txBody>
          <a:bodyPr wrap="square" rtlCol="0">
            <a:spAutoFit/>
          </a:bodyPr>
          <a:lstStyle/>
          <a:p>
            <a:pPr algn="ctr"/>
            <a:r>
              <a:rPr lang="es-MX" sz="2400" dirty="0">
                <a:solidFill>
                  <a:schemeClr val="bg2">
                    <a:lumMod val="50000"/>
                  </a:schemeClr>
                </a:solidFill>
                <a:latin typeface="Arial Narrow" panose="020B0606020202030204" pitchFamily="34" charset="0"/>
              </a:rPr>
              <a:t>La aceleración instantánea se define como la derivación temporal de la velocidad instantánea</a:t>
            </a:r>
          </a:p>
        </p:txBody>
      </p:sp>
      <p:sp>
        <p:nvSpPr>
          <p:cNvPr id="5" name="CuadroTexto 4"/>
          <p:cNvSpPr txBox="1"/>
          <p:nvPr/>
        </p:nvSpPr>
        <p:spPr>
          <a:xfrm>
            <a:off x="645886" y="3794741"/>
            <a:ext cx="5508172" cy="1384995"/>
          </a:xfrm>
          <a:prstGeom prst="rect">
            <a:avLst/>
          </a:prstGeom>
          <a:noFill/>
        </p:spPr>
        <p:txBody>
          <a:bodyPr wrap="square" rtlCol="0">
            <a:spAutoFit/>
          </a:bodyPr>
          <a:lstStyle/>
          <a:p>
            <a:pPr algn="ctr"/>
            <a:r>
              <a:rPr lang="es-MX" sz="2800" dirty="0">
                <a:solidFill>
                  <a:schemeClr val="accent2">
                    <a:lumMod val="75000"/>
                  </a:schemeClr>
                </a:solidFill>
                <a:latin typeface="Arial Narrow" panose="020B0606020202030204" pitchFamily="34" charset="0"/>
              </a:rPr>
              <a:t>Se tiene que, para calcular la aceleración instantánea necesitamos la velocidad instantánea  en ese instante t</a:t>
            </a:r>
            <a:r>
              <a:rPr lang="es-MX" sz="2000" dirty="0">
                <a:solidFill>
                  <a:schemeClr val="accent2">
                    <a:lumMod val="75000"/>
                  </a:schemeClr>
                </a:solidFill>
                <a:latin typeface="Arial Narrow" panose="020B0606020202030204" pitchFamily="34" charset="0"/>
              </a:rPr>
              <a:t>o</a:t>
            </a:r>
            <a:endParaRPr lang="es-MX" sz="2800" dirty="0">
              <a:solidFill>
                <a:schemeClr val="accent2">
                  <a:lumMod val="75000"/>
                </a:schemeClr>
              </a:solidFill>
              <a:latin typeface="Arial Narrow" panose="020B0606020202030204" pitchFamily="34" charset="0"/>
            </a:endParaRPr>
          </a:p>
        </p:txBody>
      </p:sp>
      <p:pic>
        <p:nvPicPr>
          <p:cNvPr id="7170" name="Picture 2" descr="Resultado de imagen para aceleracion de particulas"/>
          <p:cNvPicPr>
            <a:picLocks noChangeAspect="1" noChangeArrowheads="1"/>
          </p:cNvPicPr>
          <p:nvPr/>
        </p:nvPicPr>
        <p:blipFill rotWithShape="1">
          <a:blip r:embed="rId2">
            <a:extLst>
              <a:ext uri="{28A0092B-C50C-407E-A947-70E740481C1C}">
                <a14:useLocalDpi xmlns:a14="http://schemas.microsoft.com/office/drawing/2010/main" val="0"/>
              </a:ext>
            </a:extLst>
          </a:blip>
          <a:srcRect l="24791" r="35370" b="26078"/>
          <a:stretch/>
        </p:blipFill>
        <p:spPr bwMode="auto">
          <a:xfrm>
            <a:off x="7692571" y="1715234"/>
            <a:ext cx="3599544" cy="4159013"/>
          </a:xfrm>
          <a:prstGeom prst="rect">
            <a:avLst/>
          </a:prstGeom>
          <a:noFill/>
          <a:scene3d>
            <a:camera prst="perspectiveLeft"/>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58136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400" dirty="0">
                <a:solidFill>
                  <a:schemeClr val="bg2">
                    <a:lumMod val="50000"/>
                  </a:schemeClr>
                </a:solidFill>
              </a:rPr>
              <a:t>Objetivos de la asignatura</a:t>
            </a:r>
          </a:p>
        </p:txBody>
      </p:sp>
      <p:sp>
        <p:nvSpPr>
          <p:cNvPr id="3" name="Marcador de contenido 2"/>
          <p:cNvSpPr>
            <a:spLocks noGrp="1"/>
          </p:cNvSpPr>
          <p:nvPr>
            <p:ph idx="1"/>
          </p:nvPr>
        </p:nvSpPr>
        <p:spPr>
          <a:xfrm>
            <a:off x="1451578" y="1949471"/>
            <a:ext cx="9603275" cy="3450613"/>
          </a:xfrm>
        </p:spPr>
        <p:txBody>
          <a:bodyPr>
            <a:normAutofit/>
          </a:bodyPr>
          <a:lstStyle/>
          <a:p>
            <a:pPr>
              <a:buFont typeface="Wingdings" panose="05000000000000000000" pitchFamily="2" charset="2"/>
              <a:buChar char="ü"/>
            </a:pPr>
            <a:r>
              <a:rPr lang="es-MX" sz="2400" dirty="0">
                <a:latin typeface="Arial Narrow" panose="020B0606020202030204" pitchFamily="34" charset="0"/>
              </a:rPr>
              <a:t>Utilizar modelos matemáticos basados en el cálculo de una variable y vectores, para describir fenómenos relativos a la mecánica de partículas </a:t>
            </a:r>
          </a:p>
          <a:p>
            <a:pPr>
              <a:buFont typeface="Wingdings" panose="05000000000000000000" pitchFamily="2" charset="2"/>
              <a:buChar char="ü"/>
            </a:pPr>
            <a:r>
              <a:rPr lang="es-MX" sz="2400" dirty="0">
                <a:latin typeface="Arial Narrow" panose="020B0606020202030204" pitchFamily="34" charset="0"/>
              </a:rPr>
              <a:t>Incidir en el entendimiento posterior de procesos químicos, como separación mecánica, movimientos moleculares, conservación de la energía </a:t>
            </a:r>
          </a:p>
          <a:p>
            <a:pPr>
              <a:buFont typeface="Wingdings" panose="05000000000000000000" pitchFamily="2" charset="2"/>
              <a:buChar char="ü"/>
            </a:pPr>
            <a:r>
              <a:rPr lang="es-MX" sz="2400" dirty="0">
                <a:latin typeface="Arial Narrow" panose="020B0606020202030204" pitchFamily="34" charset="0"/>
              </a:rPr>
              <a:t>Valorar la integración de equipos y mostrar  las evidencias de su aprendizaje, apoyados en las TIC’S</a:t>
            </a:r>
          </a:p>
        </p:txBody>
      </p:sp>
    </p:spTree>
    <p:extLst>
      <p:ext uri="{BB962C8B-B14F-4D97-AF65-F5344CB8AC3E}">
        <p14:creationId xmlns:p14="http://schemas.microsoft.com/office/powerpoint/2010/main" val="30648565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Rectángulo 1"/>
          <p:cNvSpPr/>
          <p:nvPr/>
        </p:nvSpPr>
        <p:spPr>
          <a:xfrm>
            <a:off x="1509485" y="1176110"/>
            <a:ext cx="9216572" cy="923330"/>
          </a:xfrm>
          <a:prstGeom prst="rect">
            <a:avLst/>
          </a:prstGeom>
        </p:spPr>
        <p:txBody>
          <a:bodyPr wrap="square">
            <a:spAutoFit/>
          </a:bodyPr>
          <a:lstStyle/>
          <a:p>
            <a:r>
              <a:rPr lang="es-MX" dirty="0">
                <a:solidFill>
                  <a:srgbClr val="666666"/>
                </a:solidFill>
                <a:latin typeface="arial" panose="020B0604020202020204" pitchFamily="34" charset="0"/>
              </a:rPr>
              <a:t>La fuerza centrípeta es una fuerza dirigida hacia el centro.  Hace que el cuerpo siga una trayectoria circular.  Cuando un objeto se mueve a través de una curva, este se acelera ya que la velocidad cambia continuamente su dirección.   </a:t>
            </a:r>
            <a:endParaRPr lang="es-MX" dirty="0"/>
          </a:p>
        </p:txBody>
      </p:sp>
      <p:sp>
        <p:nvSpPr>
          <p:cNvPr id="3" name="Rectángulo 2"/>
          <p:cNvSpPr/>
          <p:nvPr/>
        </p:nvSpPr>
        <p:spPr>
          <a:xfrm>
            <a:off x="350077" y="326963"/>
            <a:ext cx="2954655" cy="461665"/>
          </a:xfrm>
          <a:prstGeom prst="rect">
            <a:avLst/>
          </a:prstGeom>
        </p:spPr>
        <p:txBody>
          <a:bodyPr wrap="none">
            <a:spAutoFit/>
          </a:bodyPr>
          <a:lstStyle/>
          <a:p>
            <a:r>
              <a:rPr lang="es-MX" sz="2400" dirty="0">
                <a:solidFill>
                  <a:schemeClr val="accent1">
                    <a:lumMod val="50000"/>
                  </a:schemeClr>
                </a:solidFill>
                <a:latin typeface="Arial Narrow" panose="020B0606020202030204" pitchFamily="34" charset="0"/>
              </a:rPr>
              <a:t>2.4.2 Fuerza centrípeta 	</a:t>
            </a:r>
          </a:p>
        </p:txBody>
      </p:sp>
      <p:pic>
        <p:nvPicPr>
          <p:cNvPr id="8197" name="Picture 5" descr="https://sites.google.com/site/timesolar/_/rsrc/1358021272874/proyectiles/fuerza-centripeta/ecuacion%20fuerza%20centripet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942" y="3410253"/>
            <a:ext cx="4448629" cy="16218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8199" name="Picture 7" descr="Resultado de imagen para fuerza centrípeta- formula"/>
          <p:cNvPicPr>
            <a:picLocks noChangeAspect="1" noChangeArrowheads="1"/>
          </p:cNvPicPr>
          <p:nvPr/>
        </p:nvPicPr>
        <p:blipFill rotWithShape="1">
          <a:blip r:embed="rId3">
            <a:extLst>
              <a:ext uri="{28A0092B-C50C-407E-A947-70E740481C1C}">
                <a14:useLocalDpi xmlns:a14="http://schemas.microsoft.com/office/drawing/2010/main" val="0"/>
              </a:ext>
            </a:extLst>
          </a:blip>
          <a:srcRect r="53569"/>
          <a:stretch/>
        </p:blipFill>
        <p:spPr bwMode="auto">
          <a:xfrm>
            <a:off x="7678058" y="2220294"/>
            <a:ext cx="3497942" cy="3832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58459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0501" y="254391"/>
            <a:ext cx="2954655" cy="461665"/>
          </a:xfrm>
          <a:prstGeom prst="rect">
            <a:avLst/>
          </a:prstGeom>
        </p:spPr>
        <p:txBody>
          <a:bodyPr wrap="none">
            <a:spAutoFit/>
          </a:bodyPr>
          <a:lstStyle/>
          <a:p>
            <a:r>
              <a:rPr lang="es-MX" sz="2400" b="1" dirty="0">
                <a:solidFill>
                  <a:schemeClr val="accent1">
                    <a:lumMod val="75000"/>
                  </a:schemeClr>
                </a:solidFill>
                <a:latin typeface="Arial Narrow" panose="020B0606020202030204" pitchFamily="34" charset="0"/>
              </a:rPr>
              <a:t>2.5 Equilibrio estático </a:t>
            </a:r>
            <a:r>
              <a:rPr lang="es-MX" sz="2400" dirty="0">
                <a:solidFill>
                  <a:schemeClr val="accent1">
                    <a:lumMod val="75000"/>
                  </a:schemeClr>
                </a:solidFill>
                <a:latin typeface="Arial Narrow" panose="020B0606020202030204" pitchFamily="34" charset="0"/>
              </a:rPr>
              <a:t>	</a:t>
            </a:r>
          </a:p>
        </p:txBody>
      </p:sp>
      <p:pic>
        <p:nvPicPr>
          <p:cNvPr id="9218" name="Picture 2" descr="http://1.bp.blogspot.com/-PQsfBLkYOBc/T-j6g1IUbjI/AAAAAAAAAJc/e85qNkpGuFg/s1600/tens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3405" y="485223"/>
            <a:ext cx="4947709" cy="308428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3" name="Rectángulo 2"/>
          <p:cNvSpPr/>
          <p:nvPr/>
        </p:nvSpPr>
        <p:spPr>
          <a:xfrm>
            <a:off x="380501" y="1288702"/>
            <a:ext cx="5860642" cy="2677656"/>
          </a:xfrm>
          <a:prstGeom prst="rect">
            <a:avLst/>
          </a:prstGeom>
        </p:spPr>
        <p:txBody>
          <a:bodyPr wrap="square">
            <a:spAutoFit/>
          </a:bodyPr>
          <a:lstStyle/>
          <a:p>
            <a:pPr algn="just"/>
            <a:r>
              <a:rPr lang="es-MX" sz="2400" dirty="0">
                <a:solidFill>
                  <a:schemeClr val="accent1">
                    <a:lumMod val="75000"/>
                  </a:schemeClr>
                </a:solidFill>
                <a:latin typeface="ff7"/>
              </a:rPr>
              <a:t>Una condición necesaria para que se dé esta situación es que la fuerza resultante que actúa sobre el cuerpo sea nula, del mismo modo, el centro de masa de un cuerpo rígido permanece en reposo si la fuerza resultante que actúa sobre el cuerpo es cero</a:t>
            </a:r>
          </a:p>
        </p:txBody>
      </p:sp>
      <p:sp>
        <p:nvSpPr>
          <p:cNvPr id="4" name="Rectángulo 3"/>
          <p:cNvSpPr/>
          <p:nvPr/>
        </p:nvSpPr>
        <p:spPr>
          <a:xfrm>
            <a:off x="2423885" y="4904379"/>
            <a:ext cx="9637486" cy="1015663"/>
          </a:xfrm>
          <a:prstGeom prst="rect">
            <a:avLst/>
          </a:prstGeom>
        </p:spPr>
        <p:txBody>
          <a:bodyPr wrap="square">
            <a:spAutoFit/>
          </a:bodyPr>
          <a:lstStyle/>
          <a:p>
            <a:r>
              <a:rPr lang="es-MX" sz="2000" dirty="0">
                <a:solidFill>
                  <a:schemeClr val="accent1">
                    <a:lumMod val="75000"/>
                  </a:schemeClr>
                </a:solidFill>
                <a:latin typeface="ff7"/>
              </a:rPr>
              <a:t>Para que se dé la condición de equilibrio estático, debe cumplirse además que el momento resultante que actúa sobre el cuerpo debe ser cero respecto de cualquier punto,</a:t>
            </a:r>
            <a:endParaRPr lang="es-MX" sz="2000" dirty="0">
              <a:solidFill>
                <a:schemeClr val="accent1">
                  <a:lumMod val="75000"/>
                </a:schemeClr>
              </a:solidFill>
            </a:endParaRPr>
          </a:p>
        </p:txBody>
      </p:sp>
    </p:spTree>
    <p:extLst>
      <p:ext uri="{BB962C8B-B14F-4D97-AF65-F5344CB8AC3E}">
        <p14:creationId xmlns:p14="http://schemas.microsoft.com/office/powerpoint/2010/main" val="24615067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27447" y="1050221"/>
            <a:ext cx="10477581" cy="1569660"/>
          </a:xfrm>
          <a:prstGeom prst="rect">
            <a:avLst/>
          </a:prstGeom>
        </p:spPr>
        <p:txBody>
          <a:bodyPr wrap="square">
            <a:spAutoFit/>
          </a:bodyPr>
          <a:lstStyle/>
          <a:p>
            <a:pPr algn="just"/>
            <a:r>
              <a:rPr lang="es-MX" sz="2400" dirty="0">
                <a:solidFill>
                  <a:schemeClr val="accent2">
                    <a:lumMod val="50000"/>
                  </a:schemeClr>
                </a:solidFill>
                <a:latin typeface="Helvetica Neue"/>
              </a:rPr>
              <a:t>El centro de masa de un sistema de partículas es un punto que, a muchos efectos, se mueve como si fuera una partícula de masa igual a la masa total del sistema sometida a la resultante de las fuerzas que actúan sobre el mismo.</a:t>
            </a:r>
            <a:endParaRPr lang="es-MX" sz="2400" dirty="0">
              <a:solidFill>
                <a:schemeClr val="accent2">
                  <a:lumMod val="50000"/>
                </a:schemeClr>
              </a:solidFill>
            </a:endParaRPr>
          </a:p>
        </p:txBody>
      </p:sp>
      <p:sp>
        <p:nvSpPr>
          <p:cNvPr id="3" name="Rectángulo 2"/>
          <p:cNvSpPr/>
          <p:nvPr/>
        </p:nvSpPr>
        <p:spPr>
          <a:xfrm>
            <a:off x="393619" y="283419"/>
            <a:ext cx="2954655" cy="461665"/>
          </a:xfrm>
          <a:prstGeom prst="rect">
            <a:avLst/>
          </a:prstGeom>
        </p:spPr>
        <p:txBody>
          <a:bodyPr wrap="none">
            <a:spAutoFit/>
          </a:bodyPr>
          <a:lstStyle/>
          <a:p>
            <a:r>
              <a:rPr lang="es-MX" sz="2400" dirty="0">
                <a:solidFill>
                  <a:schemeClr val="accent1">
                    <a:lumMod val="75000"/>
                  </a:schemeClr>
                </a:solidFill>
                <a:latin typeface="Arial Narrow" panose="020B0606020202030204" pitchFamily="34" charset="0"/>
              </a:rPr>
              <a:t>2.5.1 Centro de masa 	</a:t>
            </a:r>
          </a:p>
        </p:txBody>
      </p:sp>
      <p:sp>
        <p:nvSpPr>
          <p:cNvPr id="4" name="Rectángulo 3"/>
          <p:cNvSpPr/>
          <p:nvPr/>
        </p:nvSpPr>
        <p:spPr>
          <a:xfrm>
            <a:off x="219447" y="2822899"/>
            <a:ext cx="2830286" cy="1200329"/>
          </a:xfrm>
          <a:prstGeom prst="rect">
            <a:avLst/>
          </a:prstGeom>
        </p:spPr>
        <p:txBody>
          <a:bodyPr wrap="square">
            <a:spAutoFit/>
          </a:bodyPr>
          <a:lstStyle/>
          <a:p>
            <a:r>
              <a:rPr lang="es-MX" dirty="0">
                <a:solidFill>
                  <a:srgbClr val="333333"/>
                </a:solidFill>
                <a:latin typeface="Helvetica Neue"/>
              </a:rPr>
              <a:t>Se utiliza para describir el movimiento de traslación de un sistema de partículas.</a:t>
            </a:r>
            <a:endParaRPr lang="es-MX" dirty="0"/>
          </a:p>
        </p:txBody>
      </p:sp>
      <p:pic>
        <p:nvPicPr>
          <p:cNvPr id="10242" name="Picture 2" descr="Resultado de imagen para centro de masa"/>
          <p:cNvPicPr>
            <a:picLocks noChangeAspect="1" noChangeArrowheads="1"/>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4317773" y="3055127"/>
            <a:ext cx="5319712" cy="341003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21429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12118" y="312448"/>
            <a:ext cx="4801314" cy="461665"/>
          </a:xfrm>
          <a:prstGeom prst="rect">
            <a:avLst/>
          </a:prstGeom>
        </p:spPr>
        <p:txBody>
          <a:bodyPr wrap="none">
            <a:spAutoFit/>
          </a:bodyPr>
          <a:lstStyle/>
          <a:p>
            <a:r>
              <a:rPr lang="es-MX" sz="2400" dirty="0">
                <a:solidFill>
                  <a:schemeClr val="accent1">
                    <a:lumMod val="50000"/>
                  </a:schemeClr>
                </a:solidFill>
                <a:latin typeface="Arial Narrow" panose="020B0606020202030204" pitchFamily="34" charset="0"/>
              </a:rPr>
              <a:t>2.5.2 Fuerzas en equilibrio concurrentes 	</a:t>
            </a:r>
          </a:p>
        </p:txBody>
      </p:sp>
      <p:pic>
        <p:nvPicPr>
          <p:cNvPr id="11266" name="Picture 2" descr="Resultado de imagen para sistema de fuerzas concurrentes"/>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3656015" y="1047538"/>
            <a:ext cx="7723185" cy="54366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Rectángulo 1"/>
          <p:cNvSpPr/>
          <p:nvPr/>
        </p:nvSpPr>
        <p:spPr>
          <a:xfrm>
            <a:off x="194358" y="5065264"/>
            <a:ext cx="5988728" cy="1015663"/>
          </a:xfrm>
          <a:prstGeom prst="rect">
            <a:avLst/>
          </a:prstGeom>
        </p:spPr>
        <p:txBody>
          <a:bodyPr wrap="square">
            <a:spAutoFit/>
          </a:bodyPr>
          <a:lstStyle/>
          <a:p>
            <a:pPr algn="ctr"/>
            <a:r>
              <a:rPr lang="es-MX" sz="2000" dirty="0">
                <a:solidFill>
                  <a:schemeClr val="accent1">
                    <a:lumMod val="50000"/>
                  </a:schemeClr>
                </a:solidFill>
                <a:latin typeface="Helvetica" panose="020B0604020202020204" pitchFamily="34" charset="0"/>
              </a:rPr>
              <a:t>Se conoce como sistema de fuerzas concurrentes a las fuerzas cuyas líneas de acción se intersecan en un punto</a:t>
            </a:r>
            <a:endParaRPr lang="es-MX" sz="2000" dirty="0">
              <a:solidFill>
                <a:schemeClr val="accent1">
                  <a:lumMod val="50000"/>
                </a:schemeClr>
              </a:solidFill>
            </a:endParaRPr>
          </a:p>
        </p:txBody>
      </p:sp>
    </p:spTree>
    <p:extLst>
      <p:ext uri="{BB962C8B-B14F-4D97-AF65-F5344CB8AC3E}">
        <p14:creationId xmlns:p14="http://schemas.microsoft.com/office/powerpoint/2010/main" val="33827311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6429" y="181819"/>
            <a:ext cx="6647974" cy="523220"/>
          </a:xfrm>
          <a:prstGeom prst="rect">
            <a:avLst/>
          </a:prstGeom>
        </p:spPr>
        <p:txBody>
          <a:bodyPr wrap="none">
            <a:spAutoFit/>
          </a:bodyPr>
          <a:lstStyle/>
          <a:p>
            <a:r>
              <a:rPr lang="es-MX" sz="2800" dirty="0">
                <a:solidFill>
                  <a:srgbClr val="000000"/>
                </a:solidFill>
                <a:latin typeface="Arial Narrow" panose="020B0606020202030204" pitchFamily="34" charset="0"/>
              </a:rPr>
              <a:t>2.5.3 Movimiento de una fuerza (par torsional)	</a:t>
            </a:r>
          </a:p>
        </p:txBody>
      </p:sp>
      <p:sp>
        <p:nvSpPr>
          <p:cNvPr id="3" name="Rectángulo 2"/>
          <p:cNvSpPr/>
          <p:nvPr/>
        </p:nvSpPr>
        <p:spPr>
          <a:xfrm>
            <a:off x="1843314" y="1617507"/>
            <a:ext cx="8157029" cy="954107"/>
          </a:xfrm>
          <a:prstGeom prst="rect">
            <a:avLst/>
          </a:prstGeom>
        </p:spPr>
        <p:txBody>
          <a:bodyPr wrap="square">
            <a:spAutoFit/>
          </a:bodyPr>
          <a:lstStyle/>
          <a:p>
            <a:pPr algn="just"/>
            <a:r>
              <a:rPr lang="es-MX" sz="2800" dirty="0">
                <a:solidFill>
                  <a:srgbClr val="000000"/>
                </a:solidFill>
                <a:latin typeface="arial" panose="020B0604020202020204" pitchFamily="34" charset="0"/>
              </a:rPr>
              <a:t>El movimiento de una fuerza se expresa en unidades de fuerza por unidades de distancia.</a:t>
            </a:r>
            <a:endParaRPr lang="es-MX" sz="2800" dirty="0"/>
          </a:p>
        </p:txBody>
      </p:sp>
      <p:pic>
        <p:nvPicPr>
          <p:cNvPr id="12290" name="Picture 2" descr="http://e-ducativa.catedu.es/44700165/aula/archivos/repositorio/4750/4930/html/MomF.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9041" y="2743200"/>
            <a:ext cx="6216424" cy="3628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672378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30240" y="428563"/>
            <a:ext cx="4339650" cy="523220"/>
          </a:xfrm>
          <a:prstGeom prst="rect">
            <a:avLst/>
          </a:prstGeom>
        </p:spPr>
        <p:txBody>
          <a:bodyPr wrap="none">
            <a:spAutoFit/>
          </a:bodyPr>
          <a:lstStyle/>
          <a:p>
            <a:r>
              <a:rPr lang="es-MX" sz="2800" dirty="0">
                <a:solidFill>
                  <a:schemeClr val="accent2">
                    <a:lumMod val="75000"/>
                  </a:schemeClr>
                </a:solidFill>
                <a:latin typeface="Arial Narrow" panose="020B0606020202030204" pitchFamily="34" charset="0"/>
              </a:rPr>
              <a:t>2.5.4 Equilibrio no concurrente 	</a:t>
            </a:r>
          </a:p>
        </p:txBody>
      </p:sp>
      <p:sp>
        <p:nvSpPr>
          <p:cNvPr id="3" name="CuadroTexto 2"/>
          <p:cNvSpPr txBox="1"/>
          <p:nvPr/>
        </p:nvSpPr>
        <p:spPr>
          <a:xfrm>
            <a:off x="609599" y="1459078"/>
            <a:ext cx="10668001" cy="1569660"/>
          </a:xfrm>
          <a:prstGeom prst="rect">
            <a:avLst/>
          </a:prstGeom>
          <a:noFill/>
        </p:spPr>
        <p:txBody>
          <a:bodyPr wrap="square" rtlCol="0">
            <a:spAutoFit/>
          </a:bodyPr>
          <a:lstStyle/>
          <a:p>
            <a:r>
              <a:rPr lang="es-MX" sz="2400" dirty="0">
                <a:latin typeface="Arial Narrow" panose="020B0606020202030204" pitchFamily="34" charset="0"/>
              </a:rPr>
              <a:t>Son aquellas cuyas líneas de acción no se cortan en un solo punto. </a:t>
            </a:r>
          </a:p>
          <a:p>
            <a:r>
              <a:rPr lang="es-MX" sz="2400" dirty="0">
                <a:latin typeface="Arial Narrow" panose="020B0606020202030204" pitchFamily="34" charset="0"/>
              </a:rPr>
              <a:t>Por ejemplo, la resultante de un sistema de fuerzas no concurren al actuar sobre un cuerpo: </a:t>
            </a:r>
          </a:p>
          <a:p>
            <a:r>
              <a:rPr lang="es-MX" sz="2400" dirty="0">
                <a:latin typeface="Arial Narrow" panose="020B0606020202030204" pitchFamily="34" charset="0"/>
              </a:rPr>
              <a:t>  </a:t>
            </a:r>
          </a:p>
          <a:p>
            <a:pPr marL="285750" indent="-285750">
              <a:buFont typeface="Arial" panose="020B0604020202020204" pitchFamily="34" charset="0"/>
              <a:buChar char="•"/>
            </a:pPr>
            <a:r>
              <a:rPr lang="es-MX" sz="2400" dirty="0">
                <a:latin typeface="Arial Narrow" panose="020B0606020202030204" pitchFamily="34" charset="0"/>
              </a:rPr>
              <a:t>Lo traslada de un lugar a otro cuando pasa por su centro de gravedad</a:t>
            </a:r>
          </a:p>
        </p:txBody>
      </p:sp>
      <p:pic>
        <p:nvPicPr>
          <p:cNvPr id="13314" name="Picture 2" descr="Resultado de imagen para fuerzas no concurrentes"/>
          <p:cNvPicPr>
            <a:picLocks noChangeAspect="1" noChangeArrowheads="1"/>
          </p:cNvPicPr>
          <p:nvPr/>
        </p:nvPicPr>
        <p:blipFill rotWithShape="1">
          <a:blip r:embed="rId2">
            <a:extLst>
              <a:ext uri="{28A0092B-C50C-407E-A947-70E740481C1C}">
                <a14:useLocalDpi xmlns:a14="http://schemas.microsoft.com/office/drawing/2010/main" val="0"/>
              </a:ext>
            </a:extLst>
          </a:blip>
          <a:srcRect l="23016" t="21276" r="34762" b="36508"/>
          <a:stretch/>
        </p:blipFill>
        <p:spPr bwMode="auto">
          <a:xfrm>
            <a:off x="7946570" y="3262114"/>
            <a:ext cx="4245430" cy="318364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Tree>
    <p:extLst>
      <p:ext uri="{BB962C8B-B14F-4D97-AF65-F5344CB8AC3E}">
        <p14:creationId xmlns:p14="http://schemas.microsoft.com/office/powerpoint/2010/main" val="39161118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Conclusiones </a:t>
            </a:r>
            <a:endParaRPr lang="es-MX" dirty="0"/>
          </a:p>
        </p:txBody>
      </p:sp>
      <p:sp>
        <p:nvSpPr>
          <p:cNvPr id="3" name="Marcador de contenido 2"/>
          <p:cNvSpPr>
            <a:spLocks noGrp="1"/>
          </p:cNvSpPr>
          <p:nvPr>
            <p:ph idx="1"/>
          </p:nvPr>
        </p:nvSpPr>
        <p:spPr/>
        <p:txBody>
          <a:bodyPr>
            <a:normAutofit fontScale="92500"/>
          </a:bodyPr>
          <a:lstStyle/>
          <a:p>
            <a:pPr algn="just"/>
            <a:r>
              <a:rPr lang="es-MX" sz="3200" dirty="0" smtClean="0"/>
              <a:t>Se mostro  </a:t>
            </a:r>
            <a:r>
              <a:rPr lang="es-MX" sz="3200" dirty="0"/>
              <a:t>toda la información teórico que sirve para contextualizar al estudiante sobre los conceptos  básicos  de la unidad </a:t>
            </a:r>
            <a:r>
              <a:rPr lang="es-MX" sz="3200" dirty="0" smtClean="0"/>
              <a:t>I1</a:t>
            </a:r>
            <a:r>
              <a:rPr lang="es-MX" sz="3200" dirty="0"/>
              <a:t>, de igual manera sirvió </a:t>
            </a:r>
            <a:r>
              <a:rPr lang="es-MX" sz="3200" dirty="0" smtClean="0"/>
              <a:t>para profundizar </a:t>
            </a:r>
            <a:r>
              <a:rPr lang="es-MX" sz="3200" dirty="0"/>
              <a:t>en un conocimiento más detallado que le permita analizar y comprender los fundamentos de la estructura de materia que es básica en el estudio de la química</a:t>
            </a:r>
            <a:r>
              <a:rPr lang="es-MX" sz="3200" dirty="0" smtClean="0"/>
              <a:t>.</a:t>
            </a:r>
            <a:endParaRPr lang="es-MX" sz="3200" dirty="0"/>
          </a:p>
        </p:txBody>
      </p:sp>
    </p:spTree>
    <p:extLst>
      <p:ext uri="{BB962C8B-B14F-4D97-AF65-F5344CB8AC3E}">
        <p14:creationId xmlns:p14="http://schemas.microsoft.com/office/powerpoint/2010/main" val="27417839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1403453" y="828582"/>
            <a:ext cx="9603275" cy="1049235"/>
          </a:xfrm>
        </p:spPr>
        <p:txBody>
          <a:bodyPr>
            <a:normAutofit/>
          </a:bodyPr>
          <a:lstStyle/>
          <a:p>
            <a:pPr algn="ctr"/>
            <a:r>
              <a:rPr lang="es-MX" sz="5400" cap="none" dirty="0">
                <a:solidFill>
                  <a:schemeClr val="accent1">
                    <a:lumMod val="50000"/>
                  </a:schemeClr>
                </a:solidFill>
                <a:latin typeface="Arial Narrow" panose="020B0606020202030204" pitchFamily="34" charset="0"/>
              </a:rPr>
              <a:t>Bibliografía</a:t>
            </a:r>
          </a:p>
        </p:txBody>
      </p:sp>
      <p:sp>
        <p:nvSpPr>
          <p:cNvPr id="4" name="CuadroTexto 3"/>
          <p:cNvSpPr txBox="1"/>
          <p:nvPr/>
        </p:nvSpPr>
        <p:spPr>
          <a:xfrm>
            <a:off x="1022684" y="2201779"/>
            <a:ext cx="10792327" cy="2677656"/>
          </a:xfrm>
          <a:prstGeom prst="rect">
            <a:avLst/>
          </a:prstGeom>
          <a:noFill/>
        </p:spPr>
        <p:txBody>
          <a:bodyPr wrap="square" rtlCol="0">
            <a:spAutoFit/>
          </a:bodyPr>
          <a:lstStyle/>
          <a:p>
            <a:pPr marL="285750" indent="-285750">
              <a:buFont typeface="Wingdings" panose="05000000000000000000" pitchFamily="2" charset="2"/>
              <a:buChar char="q"/>
            </a:pPr>
            <a:r>
              <a:rPr lang="es-MX" sz="2800" dirty="0">
                <a:solidFill>
                  <a:schemeClr val="accent1">
                    <a:lumMod val="75000"/>
                  </a:schemeClr>
                </a:solidFill>
                <a:latin typeface="Arial Narrow" panose="020B0606020202030204" pitchFamily="34" charset="0"/>
              </a:rPr>
              <a:t>JAVIER VARGAS VALENCIA, ILIANA RAMIREZ VELASQUEZ, “Física mecánica, conceptos básicos y problemas” ITM,  2008, 289 págs.</a:t>
            </a:r>
          </a:p>
          <a:p>
            <a:pPr marL="285750" indent="-285750">
              <a:buFont typeface="Wingdings" panose="05000000000000000000" pitchFamily="2" charset="2"/>
              <a:buChar char="q"/>
            </a:pPr>
            <a:r>
              <a:rPr lang="es-MX" sz="2800" dirty="0">
                <a:solidFill>
                  <a:schemeClr val="accent1">
                    <a:lumMod val="75000"/>
                  </a:schemeClr>
                </a:solidFill>
                <a:latin typeface="Arial Narrow" panose="020B0606020202030204" pitchFamily="34" charset="0"/>
              </a:rPr>
              <a:t>SERWAY R. A. JEWETT J. W. (2009). Física para Ciencias e Ingeniería. México: Cengage Learning. </a:t>
            </a:r>
          </a:p>
          <a:p>
            <a:pPr marL="285750" indent="-285750">
              <a:buFont typeface="Wingdings" panose="05000000000000000000" pitchFamily="2" charset="2"/>
              <a:buChar char="q"/>
            </a:pPr>
            <a:r>
              <a:rPr lang="es-MX" sz="2800" dirty="0">
                <a:solidFill>
                  <a:schemeClr val="accent1">
                    <a:lumMod val="75000"/>
                  </a:schemeClr>
                </a:solidFill>
                <a:latin typeface="Arial Narrow" panose="020B0606020202030204" pitchFamily="34" charset="0"/>
              </a:rPr>
              <a:t>BARBARA A. GOWITZKE, MORRIS MILNER, “El cuerpo y sus movimientos, bases científicas”, Editorial Paidotribo, 342 págs.</a:t>
            </a:r>
          </a:p>
        </p:txBody>
      </p:sp>
    </p:spTree>
    <p:extLst>
      <p:ext uri="{BB962C8B-B14F-4D97-AF65-F5344CB8AC3E}">
        <p14:creationId xmlns:p14="http://schemas.microsoft.com/office/powerpoint/2010/main" val="42188022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09387" y="300936"/>
            <a:ext cx="9603275" cy="1049235"/>
          </a:xfrm>
        </p:spPr>
        <p:txBody>
          <a:bodyPr>
            <a:normAutofit/>
          </a:bodyPr>
          <a:lstStyle/>
          <a:p>
            <a:pPr algn="ctr"/>
            <a:r>
              <a:rPr lang="es-MX" sz="5400" dirty="0">
                <a:solidFill>
                  <a:schemeClr val="accent2">
                    <a:lumMod val="75000"/>
                  </a:schemeClr>
                </a:solidFill>
              </a:rPr>
              <a:t>Secuencia Didáctica</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47225389"/>
              </p:ext>
            </p:extLst>
          </p:nvPr>
        </p:nvGraphicFramePr>
        <p:xfrm>
          <a:off x="55541" y="1664052"/>
          <a:ext cx="12136459" cy="45569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92852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51579" y="1057182"/>
            <a:ext cx="9603275" cy="1049235"/>
          </a:xfrm>
        </p:spPr>
        <p:txBody>
          <a:bodyPr>
            <a:normAutofit/>
          </a:bodyPr>
          <a:lstStyle/>
          <a:p>
            <a:pPr algn="ctr"/>
            <a:r>
              <a:rPr lang="es-MX" sz="4400" dirty="0">
                <a:solidFill>
                  <a:schemeClr val="accent2">
                    <a:lumMod val="75000"/>
                  </a:schemeClr>
                </a:solidFill>
              </a:rPr>
              <a:t>Contenido temático</a:t>
            </a:r>
          </a:p>
        </p:txBody>
      </p:sp>
      <p:sp>
        <p:nvSpPr>
          <p:cNvPr id="3" name="Marcador de contenido 2"/>
          <p:cNvSpPr>
            <a:spLocks noGrp="1"/>
          </p:cNvSpPr>
          <p:nvPr>
            <p:ph idx="1"/>
          </p:nvPr>
        </p:nvSpPr>
        <p:spPr>
          <a:xfrm>
            <a:off x="1451578" y="2106417"/>
            <a:ext cx="9603275" cy="1978752"/>
          </a:xfrm>
        </p:spPr>
        <p:txBody>
          <a:bodyPr>
            <a:normAutofit lnSpcReduction="10000"/>
          </a:bodyPr>
          <a:lstStyle/>
          <a:p>
            <a:pPr marL="0" indent="0" algn="ctr">
              <a:buNone/>
            </a:pPr>
            <a:r>
              <a:rPr lang="es-MX" sz="4400" dirty="0">
                <a:solidFill>
                  <a:srgbClr val="C00000"/>
                </a:solidFill>
              </a:rPr>
              <a:t>Unidad II </a:t>
            </a:r>
          </a:p>
          <a:p>
            <a:pPr marL="0" indent="0" algn="ctr">
              <a:buNone/>
            </a:pPr>
            <a:r>
              <a:rPr lang="es-MX" sz="5400" dirty="0">
                <a:solidFill>
                  <a:srgbClr val="C00000"/>
                </a:solidFill>
              </a:rPr>
              <a:t>Estática y Dinámica</a:t>
            </a:r>
            <a:endParaRPr lang="es-MX" sz="4800" dirty="0">
              <a:solidFill>
                <a:srgbClr val="C00000"/>
              </a:solidFill>
            </a:endParaRPr>
          </a:p>
          <a:p>
            <a:pPr marL="0" indent="0" algn="ctr">
              <a:buNone/>
            </a:pPr>
            <a:endParaRPr lang="es-MX" sz="4400" dirty="0">
              <a:solidFill>
                <a:srgbClr val="C00000"/>
              </a:solidFill>
            </a:endParaRPr>
          </a:p>
        </p:txBody>
      </p:sp>
      <p:sp>
        <p:nvSpPr>
          <p:cNvPr id="4" name="Rectángulo 3"/>
          <p:cNvSpPr/>
          <p:nvPr/>
        </p:nvSpPr>
        <p:spPr>
          <a:xfrm>
            <a:off x="1451578" y="4723946"/>
            <a:ext cx="9139991" cy="646331"/>
          </a:xfrm>
          <a:prstGeom prst="rect">
            <a:avLst/>
          </a:prstGeom>
        </p:spPr>
        <p:txBody>
          <a:bodyPr wrap="square">
            <a:spAutoFit/>
          </a:bodyPr>
          <a:lstStyle/>
          <a:p>
            <a:r>
              <a:rPr lang="es-MX" dirty="0">
                <a:solidFill>
                  <a:srgbClr val="6D0727"/>
                </a:solidFill>
                <a:latin typeface="Arial Narrow" panose="020B0606020202030204" pitchFamily="34" charset="0"/>
              </a:rPr>
              <a:t>Objetivo de la unidad: Aplicar las tres leyes de Newton en la determinación de las fuerzas que ocasionan el movimiento de una partícula 	</a:t>
            </a:r>
          </a:p>
        </p:txBody>
      </p:sp>
      <p:sp>
        <p:nvSpPr>
          <p:cNvPr id="8" name="Flecha: curvada hacia arriba 7"/>
          <p:cNvSpPr/>
          <p:nvPr/>
        </p:nvSpPr>
        <p:spPr>
          <a:xfrm rot="5231108">
            <a:off x="9422002" y="2864961"/>
            <a:ext cx="1179095" cy="986590"/>
          </a:xfrm>
          <a:prstGeom prst="curvedUpArrow">
            <a:avLst/>
          </a:prstGeom>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9" name="Flecha: curvada hacia arriba 8"/>
          <p:cNvSpPr/>
          <p:nvPr/>
        </p:nvSpPr>
        <p:spPr>
          <a:xfrm rot="16649589">
            <a:off x="1812757" y="2797219"/>
            <a:ext cx="1179095" cy="986590"/>
          </a:xfrm>
          <a:prstGeom prst="curvedUpArrow">
            <a:avLst/>
          </a:prstGeom>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3462062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251792" y="172278"/>
            <a:ext cx="4837043" cy="461665"/>
          </a:xfrm>
          <a:prstGeom prst="rect">
            <a:avLst/>
          </a:prstGeom>
          <a:noFill/>
        </p:spPr>
        <p:txBody>
          <a:bodyPr wrap="square" rtlCol="0">
            <a:spAutoFit/>
          </a:bodyPr>
          <a:lstStyle/>
          <a:p>
            <a:r>
              <a:rPr lang="es-MX" sz="2400" u="sng" dirty="0">
                <a:solidFill>
                  <a:srgbClr val="6D0727"/>
                </a:solidFill>
                <a:latin typeface="Arial Narrow" panose="020B0606020202030204" pitchFamily="34" charset="0"/>
              </a:rPr>
              <a:t>2.1 Concepto de fuerza y masa inercial</a:t>
            </a:r>
          </a:p>
        </p:txBody>
      </p:sp>
      <p:sp>
        <p:nvSpPr>
          <p:cNvPr id="8" name="CuadroTexto 7"/>
          <p:cNvSpPr txBox="1"/>
          <p:nvPr/>
        </p:nvSpPr>
        <p:spPr>
          <a:xfrm>
            <a:off x="3412436" y="645034"/>
            <a:ext cx="4837043" cy="1200329"/>
          </a:xfrm>
          <a:prstGeom prst="rect">
            <a:avLst/>
          </a:prstGeom>
          <a:noFill/>
          <a:effectLst>
            <a:outerShdw blurRad="50800" dist="38100" dir="5400000" algn="t" rotWithShape="0">
              <a:prstClr val="black">
                <a:alpha val="40000"/>
              </a:prstClr>
            </a:outerShdw>
          </a:effectLst>
        </p:spPr>
        <p:txBody>
          <a:bodyPr wrap="square" rtlCol="0">
            <a:spAutoFit/>
          </a:bodyPr>
          <a:lstStyle/>
          <a:p>
            <a:pPr algn="ctr"/>
            <a:r>
              <a:rPr lang="es-MX" sz="7200" dirty="0">
                <a:solidFill>
                  <a:srgbClr val="6D0727"/>
                </a:solidFill>
                <a:latin typeface="Arial Narrow" panose="020B0606020202030204" pitchFamily="34" charset="0"/>
              </a:rPr>
              <a:t>Fuerza</a:t>
            </a:r>
          </a:p>
        </p:txBody>
      </p:sp>
      <p:sp>
        <p:nvSpPr>
          <p:cNvPr id="10" name="Rectángulo 9"/>
          <p:cNvSpPr/>
          <p:nvPr/>
        </p:nvSpPr>
        <p:spPr>
          <a:xfrm>
            <a:off x="1709531" y="2108245"/>
            <a:ext cx="9130746" cy="1384995"/>
          </a:xfrm>
          <a:prstGeom prst="rect">
            <a:avLst/>
          </a:prstGeom>
        </p:spPr>
        <p:txBody>
          <a:bodyPr wrap="square">
            <a:spAutoFit/>
          </a:bodyPr>
          <a:lstStyle/>
          <a:p>
            <a:pPr algn="just"/>
            <a:r>
              <a:rPr lang="es-MX" sz="2800" dirty="0">
                <a:latin typeface="Arial Narrow" panose="020B0606020202030204" pitchFamily="34" charset="0"/>
              </a:rPr>
              <a:t>La palabra “fuerza” se refiere a una interacción con un objeto mediante actividad muscular y algún cambio en la velocidad del objeto. Sin embargo, las fuerzas no siempre causan movimiento.</a:t>
            </a:r>
          </a:p>
        </p:txBody>
      </p:sp>
      <p:pic>
        <p:nvPicPr>
          <p:cNvPr id="1032" name="Picture 8" descr="Resultado de imagen para fuerza fisica"/>
          <p:cNvPicPr>
            <a:picLocks noChangeAspect="1" noChangeArrowheads="1"/>
          </p:cNvPicPr>
          <p:nvPr/>
        </p:nvPicPr>
        <p:blipFill rotWithShape="1">
          <a:blip r:embed="rId2">
            <a:extLst>
              <a:ext uri="{28A0092B-C50C-407E-A947-70E740481C1C}">
                <a14:useLocalDpi xmlns:a14="http://schemas.microsoft.com/office/drawing/2010/main" val="0"/>
              </a:ext>
            </a:extLst>
          </a:blip>
          <a:srcRect t="32756"/>
          <a:stretch/>
        </p:blipFill>
        <p:spPr bwMode="auto">
          <a:xfrm>
            <a:off x="3412436" y="3582528"/>
            <a:ext cx="5492467" cy="2770028"/>
          </a:xfrm>
          <a:prstGeom prst="rect">
            <a:avLst/>
          </a:prstGeom>
          <a:ln>
            <a:noFill/>
          </a:ln>
          <a:effectLst>
            <a:softEdge rad="112500"/>
          </a:effectLst>
          <a:scene3d>
            <a:camera prst="obliqueBottomLeft"/>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40832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5400" cap="none" dirty="0">
                <a:solidFill>
                  <a:schemeClr val="accent1">
                    <a:lumMod val="50000"/>
                  </a:schemeClr>
                </a:solidFill>
                <a:latin typeface="Arial Narrow" panose="020B0606020202030204" pitchFamily="34" charset="0"/>
              </a:rPr>
              <a:t>Masa</a:t>
            </a:r>
            <a:r>
              <a:rPr lang="es-MX" sz="5400" cap="none" dirty="0">
                <a:latin typeface="Arial Narrow" panose="020B0606020202030204" pitchFamily="34" charset="0"/>
              </a:rPr>
              <a:t> </a:t>
            </a:r>
            <a:r>
              <a:rPr lang="es-MX" sz="5400" cap="none" dirty="0">
                <a:solidFill>
                  <a:schemeClr val="accent1">
                    <a:lumMod val="50000"/>
                  </a:schemeClr>
                </a:solidFill>
                <a:latin typeface="Arial Narrow" panose="020B0606020202030204" pitchFamily="34" charset="0"/>
              </a:rPr>
              <a:t>inercial</a:t>
            </a:r>
          </a:p>
        </p:txBody>
      </p:sp>
      <p:sp>
        <p:nvSpPr>
          <p:cNvPr id="3" name="Título 1"/>
          <p:cNvSpPr txBox="1">
            <a:spLocks/>
          </p:cNvSpPr>
          <p:nvPr/>
        </p:nvSpPr>
        <p:spPr>
          <a:xfrm>
            <a:off x="1451578" y="1865456"/>
            <a:ext cx="9603275" cy="104923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pPr algn="just"/>
            <a:r>
              <a:rPr lang="es-MX" cap="none" dirty="0">
                <a:latin typeface="Arial Narrow" panose="020B0606020202030204" pitchFamily="34" charset="0"/>
              </a:rPr>
              <a:t>La masa en diferentes contextos es definida como la cantidad de materia contenida en un cuerpo</a:t>
            </a:r>
          </a:p>
        </p:txBody>
      </p:sp>
      <p:sp>
        <p:nvSpPr>
          <p:cNvPr id="4" name="Título 1"/>
          <p:cNvSpPr txBox="1">
            <a:spLocks/>
          </p:cNvSpPr>
          <p:nvPr/>
        </p:nvSpPr>
        <p:spPr>
          <a:xfrm>
            <a:off x="1922032" y="2914691"/>
            <a:ext cx="9603275" cy="104923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r>
              <a:rPr lang="es-MX" sz="2800" cap="none" dirty="0">
                <a:latin typeface="Arial Narrow" panose="020B0606020202030204" pitchFamily="34" charset="0"/>
              </a:rPr>
              <a:t>La masa inercial es la propiedad de un objeto que especifica cuanta resistencia muestra un para cambiar su velocidad</a:t>
            </a:r>
            <a:endParaRPr lang="es-MX" sz="4800" cap="none" dirty="0">
              <a:solidFill>
                <a:schemeClr val="accent1">
                  <a:lumMod val="50000"/>
                </a:schemeClr>
              </a:solidFill>
              <a:latin typeface="Arial Narrow" panose="020B0606020202030204" pitchFamily="34" charset="0"/>
            </a:endParaRPr>
          </a:p>
        </p:txBody>
      </p:sp>
      <p:pic>
        <p:nvPicPr>
          <p:cNvPr id="2050" name="Picture 2" descr="Resultado de imagen para masa fisica"/>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2671" b="99703" l="10000" r="90000">
                        <a14:foregroundMark x1="31833" y1="86350" x2="67667" y2="84273"/>
                        <a14:foregroundMark x1="57167" y1="97033" x2="70000" y2="96736"/>
                        <a14:foregroundMark x1="69167" y1="92285" x2="51833" y2="99703"/>
                        <a14:foregroundMark x1="54333" y1="98813" x2="69667" y2="90504"/>
                      </a14:backgroundRemoval>
                    </a14:imgEffect>
                  </a14:imgLayer>
                </a14:imgProps>
              </a:ext>
              <a:ext uri="{28A0092B-C50C-407E-A947-70E740481C1C}">
                <a14:useLocalDpi xmlns:a14="http://schemas.microsoft.com/office/drawing/2010/main" val="0"/>
              </a:ext>
            </a:extLst>
          </a:blip>
          <a:srcRect/>
          <a:stretch>
            <a:fillRect/>
          </a:stretch>
        </p:blipFill>
        <p:spPr bwMode="auto">
          <a:xfrm>
            <a:off x="3280799" y="3843130"/>
            <a:ext cx="5177120" cy="2907816"/>
          </a:xfrm>
          <a:prstGeom prst="rect">
            <a:avLst/>
          </a:prstGeom>
          <a:noFill/>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03337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1451579" y="852647"/>
            <a:ext cx="9603275" cy="1049235"/>
          </a:xfrm>
        </p:spPr>
        <p:txBody>
          <a:bodyPr>
            <a:normAutofit/>
          </a:bodyPr>
          <a:lstStyle/>
          <a:p>
            <a:pPr algn="ctr"/>
            <a:r>
              <a:rPr lang="es-MX" sz="5400" cap="none" dirty="0">
                <a:solidFill>
                  <a:schemeClr val="accent1">
                    <a:lumMod val="50000"/>
                  </a:schemeClr>
                </a:solidFill>
                <a:latin typeface="Arial Narrow" panose="020B0606020202030204" pitchFamily="34" charset="0"/>
              </a:rPr>
              <a:t>Ley de la inercia</a:t>
            </a:r>
          </a:p>
        </p:txBody>
      </p:sp>
      <p:sp>
        <p:nvSpPr>
          <p:cNvPr id="4" name="CuadroTexto 3"/>
          <p:cNvSpPr txBox="1"/>
          <p:nvPr/>
        </p:nvSpPr>
        <p:spPr>
          <a:xfrm>
            <a:off x="251792" y="172278"/>
            <a:ext cx="4837043" cy="461665"/>
          </a:xfrm>
          <a:prstGeom prst="rect">
            <a:avLst/>
          </a:prstGeom>
          <a:noFill/>
        </p:spPr>
        <p:txBody>
          <a:bodyPr wrap="square" rtlCol="0">
            <a:spAutoFit/>
          </a:bodyPr>
          <a:lstStyle/>
          <a:p>
            <a:r>
              <a:rPr lang="es-MX" sz="2400" u="sng" dirty="0">
                <a:solidFill>
                  <a:srgbClr val="6D0727"/>
                </a:solidFill>
                <a:latin typeface="Arial Narrow" panose="020B0606020202030204" pitchFamily="34" charset="0"/>
              </a:rPr>
              <a:t>2.1.1 Ley de la inercia y su conservación</a:t>
            </a:r>
          </a:p>
        </p:txBody>
      </p:sp>
      <p:sp>
        <p:nvSpPr>
          <p:cNvPr id="5" name="Rectángulo 4"/>
          <p:cNvSpPr/>
          <p:nvPr/>
        </p:nvSpPr>
        <p:spPr>
          <a:xfrm>
            <a:off x="251792" y="2024330"/>
            <a:ext cx="11290851" cy="954107"/>
          </a:xfrm>
          <a:prstGeom prst="rect">
            <a:avLst/>
          </a:prstGeom>
        </p:spPr>
        <p:txBody>
          <a:bodyPr wrap="square">
            <a:spAutoFit/>
          </a:bodyPr>
          <a:lstStyle/>
          <a:p>
            <a:pPr algn="just"/>
            <a:r>
              <a:rPr lang="es-MX" sz="2800" dirty="0">
                <a:solidFill>
                  <a:schemeClr val="accent1">
                    <a:lumMod val="75000"/>
                  </a:schemeClr>
                </a:solidFill>
                <a:latin typeface="Arial Narrow" panose="020B0606020202030204" pitchFamily="34" charset="0"/>
              </a:rPr>
              <a:t>La primera ley del movimiento de Newton, a veces llamada ley de la inercia, define un conjunto especial de marcos de referencia llamados marcos inerciales.</a:t>
            </a:r>
          </a:p>
        </p:txBody>
      </p:sp>
      <p:sp>
        <p:nvSpPr>
          <p:cNvPr id="7" name="Rectángulo 6"/>
          <p:cNvSpPr/>
          <p:nvPr/>
        </p:nvSpPr>
        <p:spPr>
          <a:xfrm>
            <a:off x="937591" y="3100885"/>
            <a:ext cx="10605052" cy="1692771"/>
          </a:xfrm>
          <a:prstGeom prst="rect">
            <a:avLst/>
          </a:prstGeom>
        </p:spPr>
        <p:txBody>
          <a:bodyPr wrap="square">
            <a:spAutoFit/>
          </a:bodyPr>
          <a:lstStyle/>
          <a:p>
            <a:r>
              <a:rPr lang="es-MX" sz="2400" dirty="0">
                <a:solidFill>
                  <a:schemeClr val="accent2">
                    <a:lumMod val="50000"/>
                  </a:schemeClr>
                </a:solidFill>
                <a:latin typeface="Arial Narrow" panose="020B0606020202030204" pitchFamily="34" charset="0"/>
              </a:rPr>
              <a:t>Esta ley se puede establecer del modo siguiente:</a:t>
            </a:r>
          </a:p>
          <a:p>
            <a:endParaRPr lang="es-MX" sz="2400" dirty="0">
              <a:solidFill>
                <a:schemeClr val="accent2">
                  <a:lumMod val="50000"/>
                </a:schemeClr>
              </a:solidFill>
              <a:latin typeface="Arial Narrow" panose="020B0606020202030204" pitchFamily="34" charset="0"/>
            </a:endParaRPr>
          </a:p>
          <a:p>
            <a:r>
              <a:rPr lang="es-MX" sz="2800" i="1" dirty="0">
                <a:solidFill>
                  <a:schemeClr val="accent2">
                    <a:lumMod val="50000"/>
                  </a:schemeClr>
                </a:solidFill>
                <a:latin typeface="Arial Narrow" panose="020B0606020202030204" pitchFamily="34" charset="0"/>
              </a:rPr>
              <a:t>“Si un objeto no interactúa con otros objetos, es posible identificar un marco de</a:t>
            </a:r>
          </a:p>
          <a:p>
            <a:r>
              <a:rPr lang="es-MX" sz="2800" i="1" dirty="0">
                <a:solidFill>
                  <a:schemeClr val="accent2">
                    <a:lumMod val="50000"/>
                  </a:schemeClr>
                </a:solidFill>
                <a:latin typeface="Arial Narrow" panose="020B0606020202030204" pitchFamily="34" charset="0"/>
              </a:rPr>
              <a:t>referencia en el que el objeto tiene aceleración cero.”</a:t>
            </a:r>
          </a:p>
        </p:txBody>
      </p:sp>
    </p:spTree>
    <p:extLst>
      <p:ext uri="{BB962C8B-B14F-4D97-AF65-F5344CB8AC3E}">
        <p14:creationId xmlns:p14="http://schemas.microsoft.com/office/powerpoint/2010/main" val="802568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13082" y="216620"/>
            <a:ext cx="10744202" cy="2677656"/>
          </a:xfrm>
          <a:prstGeom prst="rect">
            <a:avLst/>
          </a:prstGeom>
        </p:spPr>
        <p:txBody>
          <a:bodyPr wrap="square">
            <a:spAutoFit/>
          </a:bodyPr>
          <a:lstStyle/>
          <a:p>
            <a:pPr algn="just"/>
            <a:r>
              <a:rPr lang="es-MX" sz="2800" dirty="0">
                <a:solidFill>
                  <a:schemeClr val="accent1">
                    <a:lumMod val="75000"/>
                  </a:schemeClr>
                </a:solidFill>
                <a:latin typeface="NewBaskerville-Roman"/>
              </a:rPr>
              <a:t>La primera ley de Newton </a:t>
            </a:r>
            <a:r>
              <a:rPr lang="es-MX" sz="2800" i="1" dirty="0">
                <a:solidFill>
                  <a:schemeClr val="accent1">
                    <a:lumMod val="75000"/>
                  </a:schemeClr>
                </a:solidFill>
                <a:latin typeface="NewBaskerville-Italic"/>
              </a:rPr>
              <a:t>no </a:t>
            </a:r>
            <a:r>
              <a:rPr lang="es-MX" sz="2800" dirty="0">
                <a:solidFill>
                  <a:schemeClr val="accent1">
                    <a:lumMod val="75000"/>
                  </a:schemeClr>
                </a:solidFill>
                <a:latin typeface="NewBaskerville-Roman"/>
              </a:rPr>
              <a:t>explica lo que sucede con un objeto con </a:t>
            </a:r>
            <a:r>
              <a:rPr lang="es-MX" sz="2800" i="1" dirty="0">
                <a:solidFill>
                  <a:schemeClr val="accent1">
                    <a:lumMod val="75000"/>
                  </a:schemeClr>
                </a:solidFill>
                <a:latin typeface="NewBaskerville-Italic"/>
              </a:rPr>
              <a:t>fuerza neta cero</a:t>
            </a:r>
            <a:r>
              <a:rPr lang="es-MX" sz="2800" dirty="0">
                <a:solidFill>
                  <a:schemeClr val="accent1">
                    <a:lumMod val="75000"/>
                  </a:schemeClr>
                </a:solidFill>
                <a:latin typeface="NewBaskerville-Roman"/>
              </a:rPr>
              <a:t>,  esto es, múltiples fuerzas que se cancelan; expresa lo que ocurre </a:t>
            </a:r>
            <a:r>
              <a:rPr lang="es-MX" sz="2800" i="1" dirty="0">
                <a:solidFill>
                  <a:schemeClr val="accent1">
                    <a:lumMod val="75000"/>
                  </a:schemeClr>
                </a:solidFill>
                <a:latin typeface="NewBaskerville-Italic"/>
              </a:rPr>
              <a:t>en ausencia de fuerzas externas</a:t>
            </a:r>
            <a:r>
              <a:rPr lang="es-MX" sz="2800" dirty="0">
                <a:solidFill>
                  <a:schemeClr val="accent1">
                    <a:lumMod val="75000"/>
                  </a:schemeClr>
                </a:solidFill>
                <a:latin typeface="NewBaskerville-Roman"/>
              </a:rPr>
              <a:t>. </a:t>
            </a:r>
          </a:p>
          <a:p>
            <a:pPr algn="just"/>
            <a:r>
              <a:rPr lang="es-MX" sz="2800" dirty="0">
                <a:solidFill>
                  <a:schemeClr val="accent1">
                    <a:lumMod val="75000"/>
                  </a:schemeClr>
                </a:solidFill>
                <a:latin typeface="NewBaskerville-Roman"/>
              </a:rPr>
              <a:t>La descripción de un objeto bajo el efecto de fuerzas que se equilibran la cubre la segunda</a:t>
            </a:r>
          </a:p>
          <a:p>
            <a:pPr algn="just"/>
            <a:r>
              <a:rPr lang="es-MX" sz="2800" dirty="0">
                <a:solidFill>
                  <a:schemeClr val="accent1">
                    <a:lumMod val="75000"/>
                  </a:schemeClr>
                </a:solidFill>
                <a:latin typeface="NewBaskerville-Roman"/>
              </a:rPr>
              <a:t>ley de Newton.</a:t>
            </a:r>
            <a:endParaRPr lang="es-MX" sz="2800" dirty="0">
              <a:solidFill>
                <a:schemeClr val="accent1">
                  <a:lumMod val="75000"/>
                </a:schemeClr>
              </a:solidFill>
            </a:endParaRPr>
          </a:p>
        </p:txBody>
      </p:sp>
      <p:pic>
        <p:nvPicPr>
          <p:cNvPr id="3074" name="Picture 2" descr="Resultado de imagen para primera ley de newt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621" y="2803358"/>
            <a:ext cx="5823285" cy="3537286"/>
          </a:xfrm>
          <a:prstGeom prst="snip2DiagRect">
            <a:avLst>
              <a:gd name="adj1" fmla="val 0"/>
              <a:gd name="adj2" fmla="val 16667"/>
            </a:avLst>
          </a:prstGeom>
          <a:solidFill>
            <a:srgbClr val="FFFFFF">
              <a:shade val="85000"/>
            </a:srgbClr>
          </a:solidFill>
          <a:ln w="88900" cap="sq">
            <a:solidFill>
              <a:srgbClr val="FFFFFF"/>
            </a:solidFill>
            <a:miter lim="800000"/>
          </a:ln>
          <a:effectLst>
            <a:outerShdw blurRad="63500" sx="102000" sy="102000" algn="ctr" rotWithShape="0">
              <a:prstClr val="black">
                <a:alpha val="40000"/>
              </a:prst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270383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Galería">
  <a:themeElements>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ería">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ería">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625</TotalTime>
  <Words>1920</Words>
  <Application>Microsoft Office PowerPoint</Application>
  <PresentationFormat>Panorámica</PresentationFormat>
  <Paragraphs>139</Paragraphs>
  <Slides>37</Slides>
  <Notes>0</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37</vt:i4>
      </vt:variant>
    </vt:vector>
  </HeadingPairs>
  <TitlesOfParts>
    <vt:vector size="50" baseType="lpstr">
      <vt:lpstr>Arial</vt:lpstr>
      <vt:lpstr>Arial</vt:lpstr>
      <vt:lpstr>Arial Narrow</vt:lpstr>
      <vt:lpstr>ff7</vt:lpstr>
      <vt:lpstr>Gill Sans MT</vt:lpstr>
      <vt:lpstr>Helvetica</vt:lpstr>
      <vt:lpstr>Helvetica Neue</vt:lpstr>
      <vt:lpstr>Narkisim</vt:lpstr>
      <vt:lpstr>NewBaskerville-Italic</vt:lpstr>
      <vt:lpstr>NewBaskerville-Roman</vt:lpstr>
      <vt:lpstr>titillium-font</vt:lpstr>
      <vt:lpstr>Wingdings</vt:lpstr>
      <vt:lpstr>Galería</vt:lpstr>
      <vt:lpstr>Presentación de PowerPoint</vt:lpstr>
      <vt:lpstr>Presentación </vt:lpstr>
      <vt:lpstr>Objetivos de la asignatura</vt:lpstr>
      <vt:lpstr>Secuencia Didáctica</vt:lpstr>
      <vt:lpstr>Contenido temático</vt:lpstr>
      <vt:lpstr>Presentación de PowerPoint</vt:lpstr>
      <vt:lpstr>Masa inercial</vt:lpstr>
      <vt:lpstr>Ley de la inercia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 </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Sandra</dc:creator>
  <cp:lastModifiedBy>Patricia Delgadillo</cp:lastModifiedBy>
  <cp:revision>53</cp:revision>
  <dcterms:created xsi:type="dcterms:W3CDTF">2016-09-18T20:57:44Z</dcterms:created>
  <dcterms:modified xsi:type="dcterms:W3CDTF">2016-10-11T20:43:13Z</dcterms:modified>
</cp:coreProperties>
</file>