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89" r:id="rId2"/>
    <p:sldId id="290" r:id="rId3"/>
    <p:sldId id="291" r:id="rId4"/>
    <p:sldId id="292" r:id="rId5"/>
    <p:sldId id="293" r:id="rId6"/>
    <p:sldId id="294" r:id="rId7"/>
    <p:sldId id="295" r:id="rId8"/>
    <p:sldId id="296" r:id="rId9"/>
    <p:sldId id="281" r:id="rId10"/>
    <p:sldId id="282" r:id="rId11"/>
    <p:sldId id="283" r:id="rId12"/>
    <p:sldId id="301" r:id="rId13"/>
    <p:sldId id="284" r:id="rId14"/>
    <p:sldId id="285" r:id="rId15"/>
    <p:sldId id="286" r:id="rId16"/>
    <p:sldId id="287" r:id="rId17"/>
    <p:sldId id="288" r:id="rId18"/>
    <p:sldId id="267" r:id="rId19"/>
    <p:sldId id="268" r:id="rId20"/>
    <p:sldId id="269" r:id="rId21"/>
    <p:sldId id="304" r:id="rId22"/>
    <p:sldId id="270" r:id="rId23"/>
    <p:sldId id="271" r:id="rId24"/>
    <p:sldId id="302" r:id="rId25"/>
    <p:sldId id="276" r:id="rId26"/>
    <p:sldId id="277" r:id="rId27"/>
    <p:sldId id="278" r:id="rId28"/>
    <p:sldId id="303" r:id="rId29"/>
    <p:sldId id="263" r:id="rId30"/>
    <p:sldId id="264" r:id="rId31"/>
    <p:sldId id="265" r:id="rId32"/>
    <p:sldId id="266" r:id="rId33"/>
    <p:sldId id="297" r:id="rId34"/>
    <p:sldId id="298" r:id="rId35"/>
    <p:sldId id="29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1" autoAdjust="0"/>
    <p:restoredTop sz="94660"/>
  </p:normalViewPr>
  <p:slideViewPr>
    <p:cSldViewPr snapToGrid="0">
      <p:cViewPr varScale="1">
        <p:scale>
          <a:sx n="74" d="100"/>
          <a:sy n="74" d="100"/>
        </p:scale>
        <p:origin x="6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1" Type="http://schemas.openxmlformats.org/officeDocument/2006/relationships/image" Target="../media/image7.png"/></Relationships>
</file>

<file path=ppt/diagrams/_rels/drawing2.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5/8/layout/hList6" loCatId="list" qsTypeId="urn:microsoft.com/office/officeart/2005/8/quickstyle/simple1" qsCatId="simple" csTypeId="urn:microsoft.com/office/officeart/2005/8/colors/accent0_1" csCatId="mainScheme" phldr="1"/>
      <dgm:spPr/>
      <dgm:t>
        <a:bodyPr/>
        <a:lstStyle/>
        <a:p>
          <a:endParaRPr lang="es-MX"/>
        </a:p>
      </dgm:t>
    </dgm:pt>
    <dgm:pt modelId="{24CA8A3F-4C27-4C87-8E64-8C6035EB4BC9}">
      <dgm:prSet/>
      <dgm:spPr/>
      <dgm:t>
        <a:bodyPr/>
        <a:lstStyle/>
        <a:p>
          <a:pPr rtl="0"/>
          <a:r>
            <a:rPr lang="es-MX" b="1" smtClean="0">
              <a:effectLst>
                <a:outerShdw blurRad="38100" dist="38100" dir="2700000" algn="tl">
                  <a:srgbClr val="000000">
                    <a:alpha val="43137"/>
                  </a:srgbClr>
                </a:outerShdw>
              </a:effectLst>
            </a:rPr>
            <a:t>PROPÓSITO DE LA UNIDAD DE APRENDIZAJE.</a:t>
          </a:r>
        </a:p>
        <a:p>
          <a:pPr rtl="0"/>
          <a:r>
            <a:rPr lang="es-MX" b="1" smtClean="0">
              <a:effectLst>
                <a:outerShdw blurRad="38100" dist="38100" dir="2700000" algn="tl">
                  <a:srgbClr val="000000">
                    <a:alpha val="43137"/>
                  </a:srgbClr>
                </a:outerShdw>
              </a:effectLst>
            </a:rPr>
            <a:t>EL ESTUDIANTE:  Aplicará  y evaluará las disposiciones fiscales del Impuesto sobre la Renta , Impuesto al Valor Agregado e Impuesto Empresarial a Tasa Unica y su relación con el seguro social e INFONAVIT  relativas a las personas físicas </a:t>
          </a:r>
          <a:endParaRPr lang="es-MX" dirty="0" smtClean="0"/>
        </a:p>
      </dgm:t>
    </dgm:pt>
    <dgm:pt modelId="{44D9EC94-9AA9-432D-8916-C1DDB78DD769}" type="parTrans" cxnId="{C4B6D4DC-1303-48AA-B2D2-14B436E923EB}">
      <dgm:prSet/>
      <dgm:spPr/>
      <dgm:t>
        <a:bodyPr/>
        <a:lstStyle/>
        <a:p>
          <a:endParaRPr lang="es-MX"/>
        </a:p>
      </dgm:t>
    </dgm:pt>
    <dgm:pt modelId="{8A29E26E-326C-4627-A7B9-11080B0ED7A8}" type="sibTrans" cxnId="{C4B6D4DC-1303-48AA-B2D2-14B436E923EB}">
      <dgm:prSet/>
      <dgm:spPr/>
      <dgm:t>
        <a:bodyPr/>
        <a:lstStyle/>
        <a:p>
          <a:endParaRPr lang="es-MX"/>
        </a:p>
      </dgm:t>
    </dgm:pt>
    <dgm:pt modelId="{E620CE0F-9B00-4DA4-8E2D-3E6EAA6569B1}" type="pres">
      <dgm:prSet presAssocID="{04008F1C-BA80-4A9B-B3CF-DFCFC9DF69D3}" presName="Name0" presStyleCnt="0">
        <dgm:presLayoutVars>
          <dgm:dir/>
          <dgm:resizeHandles val="exact"/>
        </dgm:presLayoutVars>
      </dgm:prSet>
      <dgm:spPr/>
      <dgm:t>
        <a:bodyPr/>
        <a:lstStyle/>
        <a:p>
          <a:endParaRPr lang="es-MX"/>
        </a:p>
      </dgm:t>
    </dgm:pt>
    <dgm:pt modelId="{39CEC176-4306-4818-ACD7-C2B64C00CFA0}" type="pres">
      <dgm:prSet presAssocID="{24CA8A3F-4C27-4C87-8E64-8C6035EB4BC9}" presName="node" presStyleLbl="node1" presStyleIdx="0" presStyleCnt="1">
        <dgm:presLayoutVars>
          <dgm:bulletEnabled val="1"/>
        </dgm:presLayoutVars>
      </dgm:prSet>
      <dgm:spPr/>
      <dgm:t>
        <a:bodyPr/>
        <a:lstStyle/>
        <a:p>
          <a:endParaRPr lang="es-MX"/>
        </a:p>
      </dgm:t>
    </dgm:pt>
  </dgm:ptLst>
  <dgm:cxnLst>
    <dgm:cxn modelId="{35FA3B03-FB43-43C4-BC2A-FCA9E32A2FBC}" type="presOf" srcId="{24CA8A3F-4C27-4C87-8E64-8C6035EB4BC9}" destId="{39CEC176-4306-4818-ACD7-C2B64C00CFA0}" srcOrd="0" destOrd="0" presId="urn:microsoft.com/office/officeart/2005/8/layout/hList6"/>
    <dgm:cxn modelId="{2707CA7F-8513-4A13-A2D6-722643BA1DE0}" type="presOf" srcId="{04008F1C-BA80-4A9B-B3CF-DFCFC9DF69D3}" destId="{E620CE0F-9B00-4DA4-8E2D-3E6EAA6569B1}" srcOrd="0" destOrd="0" presId="urn:microsoft.com/office/officeart/2005/8/layout/hList6"/>
    <dgm:cxn modelId="{C4B6D4DC-1303-48AA-B2D2-14B436E923EB}" srcId="{04008F1C-BA80-4A9B-B3CF-DFCFC9DF69D3}" destId="{24CA8A3F-4C27-4C87-8E64-8C6035EB4BC9}" srcOrd="0" destOrd="0" parTransId="{44D9EC94-9AA9-432D-8916-C1DDB78DD769}" sibTransId="{8A29E26E-326C-4627-A7B9-11080B0ED7A8}"/>
    <dgm:cxn modelId="{DF902446-5A71-43FB-A117-8865F27BDAD5}" type="presParOf" srcId="{E620CE0F-9B00-4DA4-8E2D-3E6EAA6569B1}" destId="{39CEC176-4306-4818-ACD7-C2B64C00CFA0}"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E57F968-7D31-476D-85BF-B021743891F7}"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es-MX"/>
        </a:p>
      </dgm:t>
    </dgm:pt>
    <dgm:pt modelId="{498FD53F-B1CA-4783-80C5-F6E123A4C2E9}">
      <dgm:prSet phldrT="[Texto]" custT="1"/>
      <dgm:spPr/>
      <dgm:t>
        <a:bodyPr/>
        <a:lstStyle/>
        <a:p>
          <a:r>
            <a:rPr lang="es-MX" sz="1400" dirty="0" smtClean="0">
              <a:solidFill>
                <a:schemeClr val="tx1"/>
              </a:solidFill>
            </a:rPr>
            <a:t>Gravar los ingresos que obtengan:</a:t>
          </a:r>
          <a:endParaRPr lang="es-MX" sz="1400" dirty="0">
            <a:solidFill>
              <a:schemeClr val="tx1"/>
            </a:solidFill>
          </a:endParaRPr>
        </a:p>
      </dgm:t>
    </dgm:pt>
    <dgm:pt modelId="{44888F2B-6730-4FB6-ADAB-83A4F6E09D30}" type="parTrans" cxnId="{363C5B62-4B5B-44F5-AC46-9AC199490F6A}">
      <dgm:prSet/>
      <dgm:spPr/>
      <dgm:t>
        <a:bodyPr/>
        <a:lstStyle/>
        <a:p>
          <a:endParaRPr lang="es-MX" sz="2000">
            <a:solidFill>
              <a:schemeClr val="tx1"/>
            </a:solidFill>
          </a:endParaRPr>
        </a:p>
      </dgm:t>
    </dgm:pt>
    <dgm:pt modelId="{AA4EBCA6-8DCD-4F7D-A27F-1D76F60EDC4D}" type="sibTrans" cxnId="{363C5B62-4B5B-44F5-AC46-9AC199490F6A}">
      <dgm:prSet/>
      <dgm:spPr/>
      <dgm:t>
        <a:bodyPr/>
        <a:lstStyle/>
        <a:p>
          <a:endParaRPr lang="es-MX" sz="2000">
            <a:solidFill>
              <a:schemeClr val="tx1"/>
            </a:solidFill>
          </a:endParaRPr>
        </a:p>
      </dgm:t>
    </dgm:pt>
    <dgm:pt modelId="{76878E16-A17E-485B-B289-46C9F72EEA18}">
      <dgm:prSet phldrT="[Texto]" custT="1"/>
      <dgm:spPr/>
      <dgm:t>
        <a:bodyPr/>
        <a:lstStyle/>
        <a:p>
          <a:r>
            <a:rPr lang="es-MX" sz="1400" dirty="0" smtClean="0">
              <a:solidFill>
                <a:schemeClr val="tx1"/>
              </a:solidFill>
            </a:rPr>
            <a:t>En efectivo</a:t>
          </a:r>
          <a:endParaRPr lang="es-MX" sz="1400" dirty="0">
            <a:solidFill>
              <a:schemeClr val="tx1"/>
            </a:solidFill>
          </a:endParaRPr>
        </a:p>
      </dgm:t>
    </dgm:pt>
    <dgm:pt modelId="{A0D47BD3-E0FD-44DB-949A-4BB8DF98C725}" type="parTrans" cxnId="{CA50A95C-F48B-4773-9E52-A308E4D0CC06}">
      <dgm:prSet/>
      <dgm:spPr/>
      <dgm:t>
        <a:bodyPr/>
        <a:lstStyle/>
        <a:p>
          <a:endParaRPr lang="es-MX" sz="2000">
            <a:solidFill>
              <a:schemeClr val="tx1"/>
            </a:solidFill>
          </a:endParaRPr>
        </a:p>
      </dgm:t>
    </dgm:pt>
    <dgm:pt modelId="{44A83394-3AE7-4E72-AE92-DD0B987B0796}" type="sibTrans" cxnId="{CA50A95C-F48B-4773-9E52-A308E4D0CC06}">
      <dgm:prSet/>
      <dgm:spPr/>
      <dgm:t>
        <a:bodyPr/>
        <a:lstStyle/>
        <a:p>
          <a:endParaRPr lang="es-MX" sz="2000">
            <a:solidFill>
              <a:schemeClr val="tx1"/>
            </a:solidFill>
          </a:endParaRPr>
        </a:p>
      </dgm:t>
    </dgm:pt>
    <dgm:pt modelId="{73F70349-4925-474E-AE03-7C00F1BA08E7}">
      <dgm:prSet phldrT="[Texto]" custT="1"/>
      <dgm:spPr/>
      <dgm:t>
        <a:bodyPr/>
        <a:lstStyle/>
        <a:p>
          <a:r>
            <a:rPr lang="es-MX" sz="1400" dirty="0" smtClean="0">
              <a:solidFill>
                <a:schemeClr val="tx1"/>
              </a:solidFill>
            </a:rPr>
            <a:t>En bienes</a:t>
          </a:r>
          <a:endParaRPr lang="es-MX" sz="1400" dirty="0">
            <a:solidFill>
              <a:schemeClr val="tx1"/>
            </a:solidFill>
          </a:endParaRPr>
        </a:p>
      </dgm:t>
    </dgm:pt>
    <dgm:pt modelId="{04CEBDDD-C1D4-4A09-A214-CC4C790EF700}" type="parTrans" cxnId="{239631C4-9717-45EF-8891-1414EE0EB86D}">
      <dgm:prSet/>
      <dgm:spPr/>
      <dgm:t>
        <a:bodyPr/>
        <a:lstStyle/>
        <a:p>
          <a:endParaRPr lang="es-MX" sz="2000">
            <a:solidFill>
              <a:schemeClr val="tx1"/>
            </a:solidFill>
          </a:endParaRPr>
        </a:p>
      </dgm:t>
    </dgm:pt>
    <dgm:pt modelId="{CB4ED9B7-5835-4210-AF83-CE45E06B9001}" type="sibTrans" cxnId="{239631C4-9717-45EF-8891-1414EE0EB86D}">
      <dgm:prSet/>
      <dgm:spPr/>
      <dgm:t>
        <a:bodyPr/>
        <a:lstStyle/>
        <a:p>
          <a:endParaRPr lang="es-MX" sz="2000">
            <a:solidFill>
              <a:schemeClr val="tx1"/>
            </a:solidFill>
          </a:endParaRPr>
        </a:p>
      </dgm:t>
    </dgm:pt>
    <dgm:pt modelId="{33EF1F46-D4F8-46A7-8F59-CB1D2F820774}">
      <dgm:prSet phldrT="[Texto]" custT="1"/>
      <dgm:spPr/>
      <dgm:t>
        <a:bodyPr/>
        <a:lstStyle/>
        <a:p>
          <a:r>
            <a:rPr lang="es-MX" sz="1400" dirty="0" smtClean="0">
              <a:solidFill>
                <a:schemeClr val="tx1"/>
              </a:solidFill>
            </a:rPr>
            <a:t>Devengado: 1) Intereses pagados por sociedades que no se consideren integrantes del sistema financiero (se acumulan en el ejercicio en que se devenguen)</a:t>
          </a:r>
        </a:p>
        <a:p>
          <a:r>
            <a:rPr lang="es-MX" sz="1400" dirty="0" smtClean="0">
              <a:solidFill>
                <a:schemeClr val="tx1"/>
              </a:solidFill>
            </a:rPr>
            <a:t>2) </a:t>
          </a:r>
          <a:r>
            <a:rPr lang="es-MX" sz="1400" u="sng" dirty="0" smtClean="0">
              <a:solidFill>
                <a:schemeClr val="tx1"/>
              </a:solidFill>
            </a:rPr>
            <a:t>Intereses</a:t>
          </a:r>
          <a:r>
            <a:rPr lang="es-MX" sz="1400" dirty="0" smtClean="0">
              <a:solidFill>
                <a:schemeClr val="tx1"/>
              </a:solidFill>
            </a:rPr>
            <a:t> que provengan de depósitos efectuados en el </a:t>
          </a:r>
          <a:r>
            <a:rPr lang="es-MX" sz="1400" dirty="0" smtClean="0">
              <a:solidFill>
                <a:schemeClr val="tx1"/>
              </a:solidFill>
              <a:effectLst>
                <a:outerShdw blurRad="38100" dist="38100" dir="2700000" algn="tl">
                  <a:srgbClr val="000000">
                    <a:alpha val="43137"/>
                  </a:srgbClr>
                </a:outerShdw>
              </a:effectLst>
            </a:rPr>
            <a:t>extranjero, o de créditos, o préstamos </a:t>
          </a:r>
          <a:r>
            <a:rPr lang="es-MX" sz="1400" dirty="0" smtClean="0">
              <a:solidFill>
                <a:schemeClr val="tx1"/>
              </a:solidFill>
            </a:rPr>
            <a:t>otorgados a residentes en el extranjero</a:t>
          </a:r>
          <a:endParaRPr lang="es-MX" sz="1400" dirty="0">
            <a:solidFill>
              <a:schemeClr val="tx1"/>
            </a:solidFill>
          </a:endParaRPr>
        </a:p>
      </dgm:t>
    </dgm:pt>
    <dgm:pt modelId="{991E9D46-44C8-4C36-8652-A4B19EA5F91B}" type="parTrans" cxnId="{A83FF86E-BA90-42DF-9F69-088D7CC2691A}">
      <dgm:prSet/>
      <dgm:spPr/>
      <dgm:t>
        <a:bodyPr/>
        <a:lstStyle/>
        <a:p>
          <a:endParaRPr lang="es-MX" sz="2000">
            <a:solidFill>
              <a:schemeClr val="tx1"/>
            </a:solidFill>
          </a:endParaRPr>
        </a:p>
      </dgm:t>
    </dgm:pt>
    <dgm:pt modelId="{71482481-BA60-4AEE-84C6-57F743414C34}" type="sibTrans" cxnId="{A83FF86E-BA90-42DF-9F69-088D7CC2691A}">
      <dgm:prSet/>
      <dgm:spPr/>
      <dgm:t>
        <a:bodyPr/>
        <a:lstStyle/>
        <a:p>
          <a:endParaRPr lang="es-MX" sz="2000">
            <a:solidFill>
              <a:schemeClr val="tx1"/>
            </a:solidFill>
          </a:endParaRPr>
        </a:p>
      </dgm:t>
    </dgm:pt>
    <dgm:pt modelId="{CCE03ED1-80E7-42BA-8341-E75AF91DB427}">
      <dgm:prSet phldrT="[Texto]" custT="1"/>
      <dgm:spPr/>
      <dgm:t>
        <a:bodyPr/>
        <a:lstStyle/>
        <a:p>
          <a:r>
            <a:rPr lang="es-MX" sz="1400" dirty="0" smtClean="0">
              <a:solidFill>
                <a:schemeClr val="tx1"/>
              </a:solidFill>
            </a:rPr>
            <a:t>En crédito</a:t>
          </a:r>
        </a:p>
        <a:p>
          <a:r>
            <a:rPr lang="es-MX" sz="1400" dirty="0" smtClean="0">
              <a:solidFill>
                <a:schemeClr val="tx1"/>
              </a:solidFill>
            </a:rPr>
            <a:t>(Derivados de la enajenación de bienes conforme al artículo 119 LISR)</a:t>
          </a:r>
        </a:p>
        <a:p>
          <a:r>
            <a:rPr lang="es-MX" sz="1400" dirty="0" smtClean="0">
              <a:solidFill>
                <a:schemeClr val="tx1"/>
              </a:solidFill>
            </a:rPr>
            <a:t>PERMUTA: AL VALOR DEL MONTO O AL VALOR DE AVALUO.</a:t>
          </a:r>
          <a:endParaRPr lang="es-MX" sz="1400" dirty="0">
            <a:solidFill>
              <a:schemeClr val="tx1"/>
            </a:solidFill>
          </a:endParaRPr>
        </a:p>
      </dgm:t>
    </dgm:pt>
    <dgm:pt modelId="{185E4AD8-7D3A-4652-B78B-3C6062FB0CB2}" type="parTrans" cxnId="{CB5DE8C1-06FE-4E81-9FD7-6322B91D78CD}">
      <dgm:prSet/>
      <dgm:spPr/>
      <dgm:t>
        <a:bodyPr/>
        <a:lstStyle/>
        <a:p>
          <a:endParaRPr lang="es-MX" sz="2000">
            <a:solidFill>
              <a:schemeClr val="tx1"/>
            </a:solidFill>
          </a:endParaRPr>
        </a:p>
      </dgm:t>
    </dgm:pt>
    <dgm:pt modelId="{287BF10A-65B3-4B32-AC7B-58A934382286}" type="sibTrans" cxnId="{CB5DE8C1-06FE-4E81-9FD7-6322B91D78CD}">
      <dgm:prSet/>
      <dgm:spPr/>
      <dgm:t>
        <a:bodyPr/>
        <a:lstStyle/>
        <a:p>
          <a:endParaRPr lang="es-MX" sz="2000">
            <a:solidFill>
              <a:schemeClr val="tx1"/>
            </a:solidFill>
          </a:endParaRPr>
        </a:p>
      </dgm:t>
    </dgm:pt>
    <dgm:pt modelId="{0280781B-E796-4E9D-9B0B-881FD58FE00C}">
      <dgm:prSet phldrT="[Texto]" custT="1"/>
      <dgm:spPr/>
      <dgm:t>
        <a:bodyPr/>
        <a:lstStyle/>
        <a:p>
          <a:r>
            <a:rPr lang="es-MX" sz="1400" dirty="0" smtClean="0">
              <a:solidFill>
                <a:schemeClr val="tx1"/>
              </a:solidFill>
            </a:rPr>
            <a:t>En servicios </a:t>
          </a:r>
        </a:p>
        <a:p>
          <a:r>
            <a:rPr lang="es-MX" sz="1400" dirty="0" smtClean="0">
              <a:solidFill>
                <a:schemeClr val="tx1"/>
              </a:solidFill>
            </a:rPr>
            <a:t>(art. 94 LISR)</a:t>
          </a:r>
        </a:p>
        <a:p>
          <a:r>
            <a:rPr lang="es-MX" sz="1400" dirty="0" smtClean="0">
              <a:solidFill>
                <a:schemeClr val="tx1"/>
              </a:solidFill>
            </a:rPr>
            <a:t>(autos asignados a funcionarios públicos –art. 94 LISR-)</a:t>
          </a:r>
        </a:p>
        <a:p>
          <a:r>
            <a:rPr lang="es-MX" sz="1400" dirty="0" smtClean="0">
              <a:solidFill>
                <a:schemeClr val="tx1"/>
              </a:solidFill>
            </a:rPr>
            <a:t>Ojo: El excedente de 175,000 grava</a:t>
          </a:r>
          <a:endParaRPr lang="es-MX" sz="1400" dirty="0">
            <a:solidFill>
              <a:schemeClr val="tx1"/>
            </a:solidFill>
          </a:endParaRPr>
        </a:p>
      </dgm:t>
    </dgm:pt>
    <dgm:pt modelId="{FA19C9FA-2DC1-47A4-BAA9-89CE5FDFCFBC}" type="parTrans" cxnId="{BE9C3047-54F5-4A77-83D8-9E9C2E38D23C}">
      <dgm:prSet/>
      <dgm:spPr/>
      <dgm:t>
        <a:bodyPr/>
        <a:lstStyle/>
        <a:p>
          <a:endParaRPr lang="es-MX" sz="2000">
            <a:solidFill>
              <a:schemeClr val="tx1"/>
            </a:solidFill>
          </a:endParaRPr>
        </a:p>
      </dgm:t>
    </dgm:pt>
    <dgm:pt modelId="{F6B62888-21B0-4389-A16F-52F82B4540A4}" type="sibTrans" cxnId="{BE9C3047-54F5-4A77-83D8-9E9C2E38D23C}">
      <dgm:prSet/>
      <dgm:spPr/>
      <dgm:t>
        <a:bodyPr/>
        <a:lstStyle/>
        <a:p>
          <a:endParaRPr lang="es-MX" sz="2000">
            <a:solidFill>
              <a:schemeClr val="tx1"/>
            </a:solidFill>
          </a:endParaRPr>
        </a:p>
      </dgm:t>
    </dgm:pt>
    <dgm:pt modelId="{7DB14366-05F1-4F1F-97AA-AC3FF1E09435}">
      <dgm:prSet phldrT="[Texto]" custT="1"/>
      <dgm:spPr/>
      <dgm:t>
        <a:bodyPr/>
        <a:lstStyle/>
        <a:p>
          <a:r>
            <a:rPr lang="es-MX" sz="1400" dirty="0" smtClean="0">
              <a:solidFill>
                <a:schemeClr val="tx1"/>
              </a:solidFill>
            </a:rPr>
            <a:t>De cualquier otro tipo. </a:t>
          </a:r>
        </a:p>
        <a:p>
          <a:r>
            <a:rPr lang="es-MX" sz="1400" dirty="0" smtClean="0">
              <a:solidFill>
                <a:schemeClr val="tx1"/>
              </a:solidFill>
            </a:rPr>
            <a:t>(142 LISR)</a:t>
          </a:r>
        </a:p>
        <a:p>
          <a:r>
            <a:rPr lang="es-MX" sz="1400" dirty="0" smtClean="0">
              <a:solidFill>
                <a:schemeClr val="tx1"/>
              </a:solidFill>
            </a:rPr>
            <a:t>Aquellos que incrementen el patrimonio. </a:t>
          </a:r>
          <a:endParaRPr lang="es-MX" sz="1400" dirty="0">
            <a:solidFill>
              <a:schemeClr val="tx1"/>
            </a:solidFill>
          </a:endParaRPr>
        </a:p>
      </dgm:t>
    </dgm:pt>
    <dgm:pt modelId="{0C65B7FD-43A1-4C2D-ABD0-4D6009D2649A}" type="parTrans" cxnId="{D51CB222-92CE-4262-9CF8-919707276BB9}">
      <dgm:prSet/>
      <dgm:spPr/>
      <dgm:t>
        <a:bodyPr/>
        <a:lstStyle/>
        <a:p>
          <a:endParaRPr lang="es-MX" sz="2000">
            <a:solidFill>
              <a:schemeClr val="tx1"/>
            </a:solidFill>
          </a:endParaRPr>
        </a:p>
      </dgm:t>
    </dgm:pt>
    <dgm:pt modelId="{035C8E9D-5388-4B7E-866A-398AA4880880}" type="sibTrans" cxnId="{D51CB222-92CE-4262-9CF8-919707276BB9}">
      <dgm:prSet/>
      <dgm:spPr/>
      <dgm:t>
        <a:bodyPr/>
        <a:lstStyle/>
        <a:p>
          <a:endParaRPr lang="es-MX" sz="2000">
            <a:solidFill>
              <a:schemeClr val="tx1"/>
            </a:solidFill>
          </a:endParaRPr>
        </a:p>
      </dgm:t>
    </dgm:pt>
    <dgm:pt modelId="{2881586D-E196-4884-99B0-D2166044AF48}">
      <dgm:prSet phldrT="[Texto]" custT="1"/>
      <dgm:spPr/>
      <dgm:t>
        <a:bodyPr/>
        <a:lstStyle/>
        <a:p>
          <a:r>
            <a:rPr lang="es-MX" sz="1400" dirty="0" smtClean="0">
              <a:solidFill>
                <a:schemeClr val="tx1"/>
              </a:solidFill>
            </a:rPr>
            <a:t>INGRESOS EXENTOS. (art. 93 LISR)</a:t>
          </a:r>
        </a:p>
        <a:p>
          <a:r>
            <a:rPr lang="es-MX" sz="1400" dirty="0" smtClean="0">
              <a:solidFill>
                <a:schemeClr val="tx1"/>
              </a:solidFill>
            </a:rPr>
            <a:t>Algunas  que se generan dentro de la relación laboral –excepto SM y TE)</a:t>
          </a:r>
          <a:endParaRPr lang="es-MX" sz="1400" dirty="0">
            <a:solidFill>
              <a:schemeClr val="tx1"/>
            </a:solidFill>
          </a:endParaRPr>
        </a:p>
      </dgm:t>
    </dgm:pt>
    <dgm:pt modelId="{A4562631-76AF-4B9E-A07B-2E38CEE96137}" type="parTrans" cxnId="{3537BDFC-79EB-4F5B-9A8D-F70E15D9FB96}">
      <dgm:prSet/>
      <dgm:spPr/>
      <dgm:t>
        <a:bodyPr/>
        <a:lstStyle/>
        <a:p>
          <a:endParaRPr lang="es-MX" sz="2000">
            <a:solidFill>
              <a:schemeClr val="tx1"/>
            </a:solidFill>
          </a:endParaRPr>
        </a:p>
      </dgm:t>
    </dgm:pt>
    <dgm:pt modelId="{F6C2E95F-7715-4031-83A8-0BCE36B05B15}" type="sibTrans" cxnId="{3537BDFC-79EB-4F5B-9A8D-F70E15D9FB96}">
      <dgm:prSet/>
      <dgm:spPr/>
      <dgm:t>
        <a:bodyPr/>
        <a:lstStyle/>
        <a:p>
          <a:endParaRPr lang="es-MX" sz="2000">
            <a:solidFill>
              <a:schemeClr val="tx1"/>
            </a:solidFill>
          </a:endParaRPr>
        </a:p>
      </dgm:t>
    </dgm:pt>
    <dgm:pt modelId="{43EBF99E-B340-483F-8A08-007AEDC9E8F1}" type="pres">
      <dgm:prSet presAssocID="{8E57F968-7D31-476D-85BF-B021743891F7}" presName="diagram" presStyleCnt="0">
        <dgm:presLayoutVars>
          <dgm:dir/>
          <dgm:resizeHandles val="exact"/>
        </dgm:presLayoutVars>
      </dgm:prSet>
      <dgm:spPr/>
      <dgm:t>
        <a:bodyPr/>
        <a:lstStyle/>
        <a:p>
          <a:endParaRPr lang="es-MX"/>
        </a:p>
      </dgm:t>
    </dgm:pt>
    <dgm:pt modelId="{F7BCCDD5-7AB5-40DD-A1B9-6DABE5286E95}" type="pres">
      <dgm:prSet presAssocID="{498FD53F-B1CA-4783-80C5-F6E123A4C2E9}" presName="node" presStyleLbl="node1" presStyleIdx="0" presStyleCnt="8">
        <dgm:presLayoutVars>
          <dgm:bulletEnabled val="1"/>
        </dgm:presLayoutVars>
      </dgm:prSet>
      <dgm:spPr/>
      <dgm:t>
        <a:bodyPr/>
        <a:lstStyle/>
        <a:p>
          <a:endParaRPr lang="es-MX"/>
        </a:p>
      </dgm:t>
    </dgm:pt>
    <dgm:pt modelId="{F1C295B6-9F9D-45EF-B600-74E9FE2A5931}" type="pres">
      <dgm:prSet presAssocID="{AA4EBCA6-8DCD-4F7D-A27F-1D76F60EDC4D}" presName="sibTrans" presStyleCnt="0"/>
      <dgm:spPr/>
      <dgm:t>
        <a:bodyPr/>
        <a:lstStyle/>
        <a:p>
          <a:endParaRPr lang="es-MX"/>
        </a:p>
      </dgm:t>
    </dgm:pt>
    <dgm:pt modelId="{EAB1B792-E184-478C-A2D6-CF33AA1FD0D4}" type="pres">
      <dgm:prSet presAssocID="{76878E16-A17E-485B-B289-46C9F72EEA18}" presName="node" presStyleLbl="node1" presStyleIdx="1" presStyleCnt="8">
        <dgm:presLayoutVars>
          <dgm:bulletEnabled val="1"/>
        </dgm:presLayoutVars>
      </dgm:prSet>
      <dgm:spPr/>
      <dgm:t>
        <a:bodyPr/>
        <a:lstStyle/>
        <a:p>
          <a:endParaRPr lang="es-MX"/>
        </a:p>
      </dgm:t>
    </dgm:pt>
    <dgm:pt modelId="{59691A22-333A-4A4B-A723-E356DBCDA654}" type="pres">
      <dgm:prSet presAssocID="{44A83394-3AE7-4E72-AE92-DD0B987B0796}" presName="sibTrans" presStyleCnt="0"/>
      <dgm:spPr/>
      <dgm:t>
        <a:bodyPr/>
        <a:lstStyle/>
        <a:p>
          <a:endParaRPr lang="es-MX"/>
        </a:p>
      </dgm:t>
    </dgm:pt>
    <dgm:pt modelId="{4B13EECC-455A-4237-99B7-F88758668108}" type="pres">
      <dgm:prSet presAssocID="{73F70349-4925-474E-AE03-7C00F1BA08E7}" presName="node" presStyleLbl="node1" presStyleIdx="2" presStyleCnt="8">
        <dgm:presLayoutVars>
          <dgm:bulletEnabled val="1"/>
        </dgm:presLayoutVars>
      </dgm:prSet>
      <dgm:spPr/>
      <dgm:t>
        <a:bodyPr/>
        <a:lstStyle/>
        <a:p>
          <a:endParaRPr lang="es-MX"/>
        </a:p>
      </dgm:t>
    </dgm:pt>
    <dgm:pt modelId="{ADA818AD-2BFA-4641-8F0D-CE466B1D00C1}" type="pres">
      <dgm:prSet presAssocID="{CB4ED9B7-5835-4210-AF83-CE45E06B9001}" presName="sibTrans" presStyleCnt="0"/>
      <dgm:spPr/>
      <dgm:t>
        <a:bodyPr/>
        <a:lstStyle/>
        <a:p>
          <a:endParaRPr lang="es-MX"/>
        </a:p>
      </dgm:t>
    </dgm:pt>
    <dgm:pt modelId="{6CF34399-98FE-46A0-9EEB-8D07132055FA}" type="pres">
      <dgm:prSet presAssocID="{33EF1F46-D4F8-46A7-8F59-CB1D2F820774}" presName="node" presStyleLbl="node1" presStyleIdx="3" presStyleCnt="8" custScaleX="179593">
        <dgm:presLayoutVars>
          <dgm:bulletEnabled val="1"/>
        </dgm:presLayoutVars>
      </dgm:prSet>
      <dgm:spPr/>
      <dgm:t>
        <a:bodyPr/>
        <a:lstStyle/>
        <a:p>
          <a:endParaRPr lang="es-MX"/>
        </a:p>
      </dgm:t>
    </dgm:pt>
    <dgm:pt modelId="{259FAA64-4212-4DF4-8940-6FB3A3B7A8AE}" type="pres">
      <dgm:prSet presAssocID="{71482481-BA60-4AEE-84C6-57F743414C34}" presName="sibTrans" presStyleCnt="0"/>
      <dgm:spPr/>
      <dgm:t>
        <a:bodyPr/>
        <a:lstStyle/>
        <a:p>
          <a:endParaRPr lang="es-MX"/>
        </a:p>
      </dgm:t>
    </dgm:pt>
    <dgm:pt modelId="{A31AC990-57EB-4D23-95AB-2DADE60379E7}" type="pres">
      <dgm:prSet presAssocID="{CCE03ED1-80E7-42BA-8341-E75AF91DB427}" presName="node" presStyleLbl="node1" presStyleIdx="4" presStyleCnt="8">
        <dgm:presLayoutVars>
          <dgm:bulletEnabled val="1"/>
        </dgm:presLayoutVars>
      </dgm:prSet>
      <dgm:spPr/>
      <dgm:t>
        <a:bodyPr/>
        <a:lstStyle/>
        <a:p>
          <a:endParaRPr lang="es-MX"/>
        </a:p>
      </dgm:t>
    </dgm:pt>
    <dgm:pt modelId="{A3F0DC12-CDED-4B9F-B0E3-C242E58083D4}" type="pres">
      <dgm:prSet presAssocID="{287BF10A-65B3-4B32-AC7B-58A934382286}" presName="sibTrans" presStyleCnt="0"/>
      <dgm:spPr/>
      <dgm:t>
        <a:bodyPr/>
        <a:lstStyle/>
        <a:p>
          <a:endParaRPr lang="es-MX"/>
        </a:p>
      </dgm:t>
    </dgm:pt>
    <dgm:pt modelId="{9D6C4A08-B142-4654-9443-6F841686EC2A}" type="pres">
      <dgm:prSet presAssocID="{0280781B-E796-4E9D-9B0B-881FD58FE00C}" presName="node" presStyleLbl="node1" presStyleIdx="5" presStyleCnt="8">
        <dgm:presLayoutVars>
          <dgm:bulletEnabled val="1"/>
        </dgm:presLayoutVars>
      </dgm:prSet>
      <dgm:spPr/>
      <dgm:t>
        <a:bodyPr/>
        <a:lstStyle/>
        <a:p>
          <a:endParaRPr lang="es-MX"/>
        </a:p>
      </dgm:t>
    </dgm:pt>
    <dgm:pt modelId="{B8DFDAE4-3688-4DD2-8446-F5F3833F3BEB}" type="pres">
      <dgm:prSet presAssocID="{F6B62888-21B0-4389-A16F-52F82B4540A4}" presName="sibTrans" presStyleCnt="0"/>
      <dgm:spPr/>
      <dgm:t>
        <a:bodyPr/>
        <a:lstStyle/>
        <a:p>
          <a:endParaRPr lang="es-MX"/>
        </a:p>
      </dgm:t>
    </dgm:pt>
    <dgm:pt modelId="{C1D9AF5E-E44D-48DD-A953-F069537E316D}" type="pres">
      <dgm:prSet presAssocID="{7DB14366-05F1-4F1F-97AA-AC3FF1E09435}" presName="node" presStyleLbl="node1" presStyleIdx="6" presStyleCnt="8">
        <dgm:presLayoutVars>
          <dgm:bulletEnabled val="1"/>
        </dgm:presLayoutVars>
      </dgm:prSet>
      <dgm:spPr/>
      <dgm:t>
        <a:bodyPr/>
        <a:lstStyle/>
        <a:p>
          <a:endParaRPr lang="es-MX"/>
        </a:p>
      </dgm:t>
    </dgm:pt>
    <dgm:pt modelId="{A8AFDF6E-7806-4A44-BEFE-44D920A86CCF}" type="pres">
      <dgm:prSet presAssocID="{035C8E9D-5388-4B7E-866A-398AA4880880}" presName="sibTrans" presStyleCnt="0"/>
      <dgm:spPr/>
      <dgm:t>
        <a:bodyPr/>
        <a:lstStyle/>
        <a:p>
          <a:endParaRPr lang="es-MX"/>
        </a:p>
      </dgm:t>
    </dgm:pt>
    <dgm:pt modelId="{707FE244-4C5B-40A5-96C8-A22A33B30A6D}" type="pres">
      <dgm:prSet presAssocID="{2881586D-E196-4884-99B0-D2166044AF48}" presName="node" presStyleLbl="node1" presStyleIdx="7" presStyleCnt="8">
        <dgm:presLayoutVars>
          <dgm:bulletEnabled val="1"/>
        </dgm:presLayoutVars>
      </dgm:prSet>
      <dgm:spPr/>
      <dgm:t>
        <a:bodyPr/>
        <a:lstStyle/>
        <a:p>
          <a:endParaRPr lang="es-MX"/>
        </a:p>
      </dgm:t>
    </dgm:pt>
  </dgm:ptLst>
  <dgm:cxnLst>
    <dgm:cxn modelId="{884554A6-57A6-4CD6-8211-EDC486C67482}" type="presOf" srcId="{76878E16-A17E-485B-B289-46C9F72EEA18}" destId="{EAB1B792-E184-478C-A2D6-CF33AA1FD0D4}" srcOrd="0" destOrd="0" presId="urn:microsoft.com/office/officeart/2005/8/layout/default"/>
    <dgm:cxn modelId="{CA50A95C-F48B-4773-9E52-A308E4D0CC06}" srcId="{8E57F968-7D31-476D-85BF-B021743891F7}" destId="{76878E16-A17E-485B-B289-46C9F72EEA18}" srcOrd="1" destOrd="0" parTransId="{A0D47BD3-E0FD-44DB-949A-4BB8DF98C725}" sibTransId="{44A83394-3AE7-4E72-AE92-DD0B987B0796}"/>
    <dgm:cxn modelId="{741DCF9F-1188-44C9-90B4-AE34BB009B7A}" type="presOf" srcId="{CCE03ED1-80E7-42BA-8341-E75AF91DB427}" destId="{A31AC990-57EB-4D23-95AB-2DADE60379E7}" srcOrd="0" destOrd="0" presId="urn:microsoft.com/office/officeart/2005/8/layout/default"/>
    <dgm:cxn modelId="{3537BDFC-79EB-4F5B-9A8D-F70E15D9FB96}" srcId="{8E57F968-7D31-476D-85BF-B021743891F7}" destId="{2881586D-E196-4884-99B0-D2166044AF48}" srcOrd="7" destOrd="0" parTransId="{A4562631-76AF-4B9E-A07B-2E38CEE96137}" sibTransId="{F6C2E95F-7715-4031-83A8-0BCE36B05B15}"/>
    <dgm:cxn modelId="{7E572A9E-FEF1-49F7-B240-1980766B9DE9}" type="presOf" srcId="{33EF1F46-D4F8-46A7-8F59-CB1D2F820774}" destId="{6CF34399-98FE-46A0-9EEB-8D07132055FA}" srcOrd="0" destOrd="0" presId="urn:microsoft.com/office/officeart/2005/8/layout/default"/>
    <dgm:cxn modelId="{7220D79B-EFC4-4378-98F4-C15DF44A3C51}" type="presOf" srcId="{8E57F968-7D31-476D-85BF-B021743891F7}" destId="{43EBF99E-B340-483F-8A08-007AEDC9E8F1}" srcOrd="0" destOrd="0" presId="urn:microsoft.com/office/officeart/2005/8/layout/default"/>
    <dgm:cxn modelId="{68B421F1-D70D-4A2E-AA1E-8E969CB3D803}" type="presOf" srcId="{7DB14366-05F1-4F1F-97AA-AC3FF1E09435}" destId="{C1D9AF5E-E44D-48DD-A953-F069537E316D}" srcOrd="0" destOrd="0" presId="urn:microsoft.com/office/officeart/2005/8/layout/default"/>
    <dgm:cxn modelId="{D51CB222-92CE-4262-9CF8-919707276BB9}" srcId="{8E57F968-7D31-476D-85BF-B021743891F7}" destId="{7DB14366-05F1-4F1F-97AA-AC3FF1E09435}" srcOrd="6" destOrd="0" parTransId="{0C65B7FD-43A1-4C2D-ABD0-4D6009D2649A}" sibTransId="{035C8E9D-5388-4B7E-866A-398AA4880880}"/>
    <dgm:cxn modelId="{363C5B62-4B5B-44F5-AC46-9AC199490F6A}" srcId="{8E57F968-7D31-476D-85BF-B021743891F7}" destId="{498FD53F-B1CA-4783-80C5-F6E123A4C2E9}" srcOrd="0" destOrd="0" parTransId="{44888F2B-6730-4FB6-ADAB-83A4F6E09D30}" sibTransId="{AA4EBCA6-8DCD-4F7D-A27F-1D76F60EDC4D}"/>
    <dgm:cxn modelId="{E5DEB2FA-0F0F-4C21-B30F-39EE7997AB35}" type="presOf" srcId="{0280781B-E796-4E9D-9B0B-881FD58FE00C}" destId="{9D6C4A08-B142-4654-9443-6F841686EC2A}" srcOrd="0" destOrd="0" presId="urn:microsoft.com/office/officeart/2005/8/layout/default"/>
    <dgm:cxn modelId="{CB5DE8C1-06FE-4E81-9FD7-6322B91D78CD}" srcId="{8E57F968-7D31-476D-85BF-B021743891F7}" destId="{CCE03ED1-80E7-42BA-8341-E75AF91DB427}" srcOrd="4" destOrd="0" parTransId="{185E4AD8-7D3A-4652-B78B-3C6062FB0CB2}" sibTransId="{287BF10A-65B3-4B32-AC7B-58A934382286}"/>
    <dgm:cxn modelId="{BE9C3047-54F5-4A77-83D8-9E9C2E38D23C}" srcId="{8E57F968-7D31-476D-85BF-B021743891F7}" destId="{0280781B-E796-4E9D-9B0B-881FD58FE00C}" srcOrd="5" destOrd="0" parTransId="{FA19C9FA-2DC1-47A4-BAA9-89CE5FDFCFBC}" sibTransId="{F6B62888-21B0-4389-A16F-52F82B4540A4}"/>
    <dgm:cxn modelId="{A83FF86E-BA90-42DF-9F69-088D7CC2691A}" srcId="{8E57F968-7D31-476D-85BF-B021743891F7}" destId="{33EF1F46-D4F8-46A7-8F59-CB1D2F820774}" srcOrd="3" destOrd="0" parTransId="{991E9D46-44C8-4C36-8652-A4B19EA5F91B}" sibTransId="{71482481-BA60-4AEE-84C6-57F743414C34}"/>
    <dgm:cxn modelId="{239631C4-9717-45EF-8891-1414EE0EB86D}" srcId="{8E57F968-7D31-476D-85BF-B021743891F7}" destId="{73F70349-4925-474E-AE03-7C00F1BA08E7}" srcOrd="2" destOrd="0" parTransId="{04CEBDDD-C1D4-4A09-A214-CC4C790EF700}" sibTransId="{CB4ED9B7-5835-4210-AF83-CE45E06B9001}"/>
    <dgm:cxn modelId="{B94F4126-553A-4608-9A2B-2F5D05729FCD}" type="presOf" srcId="{498FD53F-B1CA-4783-80C5-F6E123A4C2E9}" destId="{F7BCCDD5-7AB5-40DD-A1B9-6DABE5286E95}" srcOrd="0" destOrd="0" presId="urn:microsoft.com/office/officeart/2005/8/layout/default"/>
    <dgm:cxn modelId="{8FFBB43F-FA77-40AA-8DE9-3BCD8B00A3E7}" type="presOf" srcId="{73F70349-4925-474E-AE03-7C00F1BA08E7}" destId="{4B13EECC-455A-4237-99B7-F88758668108}" srcOrd="0" destOrd="0" presId="urn:microsoft.com/office/officeart/2005/8/layout/default"/>
    <dgm:cxn modelId="{4034B2E4-5630-4CAD-A9E7-F4A9210E4CE9}" type="presOf" srcId="{2881586D-E196-4884-99B0-D2166044AF48}" destId="{707FE244-4C5B-40A5-96C8-A22A33B30A6D}" srcOrd="0" destOrd="0" presId="urn:microsoft.com/office/officeart/2005/8/layout/default"/>
    <dgm:cxn modelId="{BB7E0336-CF8D-48C3-8F7E-F6DC5410CB47}" type="presParOf" srcId="{43EBF99E-B340-483F-8A08-007AEDC9E8F1}" destId="{F7BCCDD5-7AB5-40DD-A1B9-6DABE5286E95}" srcOrd="0" destOrd="0" presId="urn:microsoft.com/office/officeart/2005/8/layout/default"/>
    <dgm:cxn modelId="{577407FC-7422-4B9F-87D0-91D022218C26}" type="presParOf" srcId="{43EBF99E-B340-483F-8A08-007AEDC9E8F1}" destId="{F1C295B6-9F9D-45EF-B600-74E9FE2A5931}" srcOrd="1" destOrd="0" presId="urn:microsoft.com/office/officeart/2005/8/layout/default"/>
    <dgm:cxn modelId="{CEF34FEC-DEF9-44EF-BA7E-6BAC0A892CB6}" type="presParOf" srcId="{43EBF99E-B340-483F-8A08-007AEDC9E8F1}" destId="{EAB1B792-E184-478C-A2D6-CF33AA1FD0D4}" srcOrd="2" destOrd="0" presId="urn:microsoft.com/office/officeart/2005/8/layout/default"/>
    <dgm:cxn modelId="{56438CE0-76BD-4605-B92A-6ECC1BD0CCD4}" type="presParOf" srcId="{43EBF99E-B340-483F-8A08-007AEDC9E8F1}" destId="{59691A22-333A-4A4B-A723-E356DBCDA654}" srcOrd="3" destOrd="0" presId="urn:microsoft.com/office/officeart/2005/8/layout/default"/>
    <dgm:cxn modelId="{4C3A0D57-B0C3-4520-B758-4A801CC658C3}" type="presParOf" srcId="{43EBF99E-B340-483F-8A08-007AEDC9E8F1}" destId="{4B13EECC-455A-4237-99B7-F88758668108}" srcOrd="4" destOrd="0" presId="urn:microsoft.com/office/officeart/2005/8/layout/default"/>
    <dgm:cxn modelId="{4E59E984-3F25-4D08-B91A-F3F6C2F931FA}" type="presParOf" srcId="{43EBF99E-B340-483F-8A08-007AEDC9E8F1}" destId="{ADA818AD-2BFA-4641-8F0D-CE466B1D00C1}" srcOrd="5" destOrd="0" presId="urn:microsoft.com/office/officeart/2005/8/layout/default"/>
    <dgm:cxn modelId="{FB2AFEE6-689D-4FC4-8A2E-90932D933FC5}" type="presParOf" srcId="{43EBF99E-B340-483F-8A08-007AEDC9E8F1}" destId="{6CF34399-98FE-46A0-9EEB-8D07132055FA}" srcOrd="6" destOrd="0" presId="urn:microsoft.com/office/officeart/2005/8/layout/default"/>
    <dgm:cxn modelId="{C0E6BE1A-8BE4-421B-ACA3-5256CAE5E290}" type="presParOf" srcId="{43EBF99E-B340-483F-8A08-007AEDC9E8F1}" destId="{259FAA64-4212-4DF4-8940-6FB3A3B7A8AE}" srcOrd="7" destOrd="0" presId="urn:microsoft.com/office/officeart/2005/8/layout/default"/>
    <dgm:cxn modelId="{B27374CA-543A-457F-8631-BA4ED430480B}" type="presParOf" srcId="{43EBF99E-B340-483F-8A08-007AEDC9E8F1}" destId="{A31AC990-57EB-4D23-95AB-2DADE60379E7}" srcOrd="8" destOrd="0" presId="urn:microsoft.com/office/officeart/2005/8/layout/default"/>
    <dgm:cxn modelId="{F335B755-660C-4D3A-993D-8F2116310850}" type="presParOf" srcId="{43EBF99E-B340-483F-8A08-007AEDC9E8F1}" destId="{A3F0DC12-CDED-4B9F-B0E3-C242E58083D4}" srcOrd="9" destOrd="0" presId="urn:microsoft.com/office/officeart/2005/8/layout/default"/>
    <dgm:cxn modelId="{A3CBEF77-8393-4026-BF84-C8B83B67FF99}" type="presParOf" srcId="{43EBF99E-B340-483F-8A08-007AEDC9E8F1}" destId="{9D6C4A08-B142-4654-9443-6F841686EC2A}" srcOrd="10" destOrd="0" presId="urn:microsoft.com/office/officeart/2005/8/layout/default"/>
    <dgm:cxn modelId="{3E8BA04E-70BB-452F-82A2-0CE245C2CDD1}" type="presParOf" srcId="{43EBF99E-B340-483F-8A08-007AEDC9E8F1}" destId="{B8DFDAE4-3688-4DD2-8446-F5F3833F3BEB}" srcOrd="11" destOrd="0" presId="urn:microsoft.com/office/officeart/2005/8/layout/default"/>
    <dgm:cxn modelId="{64A0B584-9145-4A70-B7BC-1868EC2AFA1D}" type="presParOf" srcId="{43EBF99E-B340-483F-8A08-007AEDC9E8F1}" destId="{C1D9AF5E-E44D-48DD-A953-F069537E316D}" srcOrd="12" destOrd="0" presId="urn:microsoft.com/office/officeart/2005/8/layout/default"/>
    <dgm:cxn modelId="{910EA721-CF3D-45B5-B4AE-EAEE4A2D9093}" type="presParOf" srcId="{43EBF99E-B340-483F-8A08-007AEDC9E8F1}" destId="{A8AFDF6E-7806-4A44-BEFE-44D920A86CCF}" srcOrd="13" destOrd="0" presId="urn:microsoft.com/office/officeart/2005/8/layout/default"/>
    <dgm:cxn modelId="{BD17EDBA-3600-46D9-8960-A835B7739AC7}" type="presParOf" srcId="{43EBF99E-B340-483F-8A08-007AEDC9E8F1}" destId="{707FE244-4C5B-40A5-96C8-A22A33B30A6D}"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616F5B4-CB01-4278-9BDE-E381CAC72412}" type="doc">
      <dgm:prSet loTypeId="urn:microsoft.com/office/officeart/2005/8/layout/vList2" loCatId="list" qsTypeId="urn:microsoft.com/office/officeart/2005/8/quickstyle/3d2" qsCatId="3D" csTypeId="urn:microsoft.com/office/officeart/2005/8/colors/accent1_2" csCatId="accent1"/>
      <dgm:spPr/>
      <dgm:t>
        <a:bodyPr/>
        <a:lstStyle/>
        <a:p>
          <a:endParaRPr lang="es-MX"/>
        </a:p>
      </dgm:t>
    </dgm:pt>
    <dgm:pt modelId="{D97220DD-8FE2-4E9B-80E8-CC66E64C3800}">
      <dgm:prSet/>
      <dgm:spPr/>
      <dgm:t>
        <a:bodyPr/>
        <a:lstStyle/>
        <a:p>
          <a:pPr rtl="0"/>
          <a:r>
            <a:rPr lang="es-MX" baseline="0" dirty="0" smtClean="0"/>
            <a:t>Calculo de la base:</a:t>
          </a:r>
          <a:endParaRPr lang="es-MX" dirty="0"/>
        </a:p>
      </dgm:t>
    </dgm:pt>
    <dgm:pt modelId="{760D65E6-89FA-4A0A-97CB-ACD8C726FBCC}" type="parTrans" cxnId="{F9C0AAA3-EBA1-460D-AECB-1449B693549E}">
      <dgm:prSet/>
      <dgm:spPr/>
      <dgm:t>
        <a:bodyPr/>
        <a:lstStyle/>
        <a:p>
          <a:endParaRPr lang="es-MX"/>
        </a:p>
      </dgm:t>
    </dgm:pt>
    <dgm:pt modelId="{0CABA0C1-2C4E-443D-9BC2-0C7D0513B97A}" type="sibTrans" cxnId="{F9C0AAA3-EBA1-460D-AECB-1449B693549E}">
      <dgm:prSet/>
      <dgm:spPr/>
      <dgm:t>
        <a:bodyPr/>
        <a:lstStyle/>
        <a:p>
          <a:endParaRPr lang="es-MX"/>
        </a:p>
      </dgm:t>
    </dgm:pt>
    <dgm:pt modelId="{4312D6D1-A336-4D7D-A6C6-9907125ACB62}">
      <dgm:prSet/>
      <dgm:spPr/>
      <dgm:t>
        <a:bodyPr/>
        <a:lstStyle/>
        <a:p>
          <a:pPr rtl="0"/>
          <a:r>
            <a:rPr lang="es-MX" baseline="0" smtClean="0"/>
            <a:t>Sumas ingresos obtenidos en capítulos I, II, III, IV, V, VI, VIII y IX del titulo IV</a:t>
          </a:r>
          <a:endParaRPr lang="es-MX"/>
        </a:p>
      </dgm:t>
    </dgm:pt>
    <dgm:pt modelId="{BA071328-CD70-47A7-A05D-709FD850B430}" type="parTrans" cxnId="{494756C1-80AB-45EE-803B-3F1608BB5D8B}">
      <dgm:prSet/>
      <dgm:spPr/>
      <dgm:t>
        <a:bodyPr/>
        <a:lstStyle/>
        <a:p>
          <a:endParaRPr lang="es-MX"/>
        </a:p>
      </dgm:t>
    </dgm:pt>
    <dgm:pt modelId="{B06A5D31-B486-42D4-8BD2-5969F1259D6C}" type="sibTrans" cxnId="{494756C1-80AB-45EE-803B-3F1608BB5D8B}">
      <dgm:prSet/>
      <dgm:spPr/>
      <dgm:t>
        <a:bodyPr/>
        <a:lstStyle/>
        <a:p>
          <a:endParaRPr lang="es-MX"/>
        </a:p>
      </dgm:t>
    </dgm:pt>
    <dgm:pt modelId="{9967AFF2-AA64-4168-89C2-6CB7D1C9A5A0}">
      <dgm:prSet/>
      <dgm:spPr/>
      <dgm:t>
        <a:bodyPr/>
        <a:lstStyle/>
        <a:p>
          <a:pPr rtl="0"/>
          <a:r>
            <a:rPr lang="es-MX" baseline="0" smtClean="0"/>
            <a:t>Disminuyes deducciones autorizadas</a:t>
          </a:r>
          <a:endParaRPr lang="es-MX"/>
        </a:p>
      </dgm:t>
    </dgm:pt>
    <dgm:pt modelId="{3806C192-1872-45D4-BD9F-5F54F5787648}" type="parTrans" cxnId="{22A874D2-08D2-4B51-839B-A401BA738197}">
      <dgm:prSet/>
      <dgm:spPr/>
      <dgm:t>
        <a:bodyPr/>
        <a:lstStyle/>
        <a:p>
          <a:endParaRPr lang="es-MX"/>
        </a:p>
      </dgm:t>
    </dgm:pt>
    <dgm:pt modelId="{BDC94F52-51D0-45C1-9643-0C10D1D4A56C}" type="sibTrans" cxnId="{22A874D2-08D2-4B51-839B-A401BA738197}">
      <dgm:prSet/>
      <dgm:spPr/>
      <dgm:t>
        <a:bodyPr/>
        <a:lstStyle/>
        <a:p>
          <a:endParaRPr lang="es-MX"/>
        </a:p>
      </dgm:t>
    </dgm:pt>
    <dgm:pt modelId="{1E8907B7-CDE2-4720-B801-8C07626570CC}">
      <dgm:prSet/>
      <dgm:spPr/>
      <dgm:t>
        <a:bodyPr/>
        <a:lstStyle/>
        <a:p>
          <a:pPr rtl="0"/>
          <a:r>
            <a:rPr lang="es-MX" baseline="0" smtClean="0"/>
            <a:t>Calculas la utilidad gravable</a:t>
          </a:r>
          <a:endParaRPr lang="es-MX"/>
        </a:p>
      </dgm:t>
    </dgm:pt>
    <dgm:pt modelId="{77D495D3-CE52-4D85-9942-5B925D577ED1}" type="parTrans" cxnId="{52D2D1AC-DBEB-4082-86D9-02D07CBB0DD7}">
      <dgm:prSet/>
      <dgm:spPr/>
      <dgm:t>
        <a:bodyPr/>
        <a:lstStyle/>
        <a:p>
          <a:endParaRPr lang="es-MX"/>
        </a:p>
      </dgm:t>
    </dgm:pt>
    <dgm:pt modelId="{4E480CFB-5DFB-48A9-9A66-7C17EB4912EC}" type="sibTrans" cxnId="{52D2D1AC-DBEB-4082-86D9-02D07CBB0DD7}">
      <dgm:prSet/>
      <dgm:spPr/>
      <dgm:t>
        <a:bodyPr/>
        <a:lstStyle/>
        <a:p>
          <a:endParaRPr lang="es-MX"/>
        </a:p>
      </dgm:t>
    </dgm:pt>
    <dgm:pt modelId="{8FCBA16F-A0FD-4DBC-A88E-2B53B9100137}">
      <dgm:prSet/>
      <dgm:spPr/>
      <dgm:t>
        <a:bodyPr/>
        <a:lstStyle/>
        <a:p>
          <a:pPr rtl="0"/>
          <a:r>
            <a:rPr lang="es-MX" baseline="0" smtClean="0"/>
            <a:t>Disminuyes deducciones personales (art. 51 LISR)</a:t>
          </a:r>
          <a:endParaRPr lang="es-MX"/>
        </a:p>
      </dgm:t>
    </dgm:pt>
    <dgm:pt modelId="{9D143D90-4ADE-4724-994D-AEB24245FFB4}" type="parTrans" cxnId="{CD21E133-E85C-4C6D-B842-E97E1725F916}">
      <dgm:prSet/>
      <dgm:spPr/>
      <dgm:t>
        <a:bodyPr/>
        <a:lstStyle/>
        <a:p>
          <a:endParaRPr lang="es-MX"/>
        </a:p>
      </dgm:t>
    </dgm:pt>
    <dgm:pt modelId="{7E25A499-F2DB-42E7-9BEC-A4FDD8681AB0}" type="sibTrans" cxnId="{CD21E133-E85C-4C6D-B842-E97E1725F916}">
      <dgm:prSet/>
      <dgm:spPr/>
      <dgm:t>
        <a:bodyPr/>
        <a:lstStyle/>
        <a:p>
          <a:endParaRPr lang="es-MX"/>
        </a:p>
      </dgm:t>
    </dgm:pt>
    <dgm:pt modelId="{6B0CB873-8B2B-4272-8299-60DA893FF0BF}" type="pres">
      <dgm:prSet presAssocID="{3616F5B4-CB01-4278-9BDE-E381CAC72412}" presName="linear" presStyleCnt="0">
        <dgm:presLayoutVars>
          <dgm:animLvl val="lvl"/>
          <dgm:resizeHandles val="exact"/>
        </dgm:presLayoutVars>
      </dgm:prSet>
      <dgm:spPr/>
    </dgm:pt>
    <dgm:pt modelId="{FAE8AB1E-08C7-4E3E-9100-044C0CCF88D6}" type="pres">
      <dgm:prSet presAssocID="{D97220DD-8FE2-4E9B-80E8-CC66E64C3800}" presName="parentText" presStyleLbl="node1" presStyleIdx="0" presStyleCnt="1">
        <dgm:presLayoutVars>
          <dgm:chMax val="0"/>
          <dgm:bulletEnabled val="1"/>
        </dgm:presLayoutVars>
      </dgm:prSet>
      <dgm:spPr/>
    </dgm:pt>
    <dgm:pt modelId="{564AC98C-36FA-421D-8AFE-F08BC9C99A37}" type="pres">
      <dgm:prSet presAssocID="{D97220DD-8FE2-4E9B-80E8-CC66E64C3800}" presName="childText" presStyleLbl="revTx" presStyleIdx="0" presStyleCnt="1">
        <dgm:presLayoutVars>
          <dgm:bulletEnabled val="1"/>
        </dgm:presLayoutVars>
      </dgm:prSet>
      <dgm:spPr/>
    </dgm:pt>
  </dgm:ptLst>
  <dgm:cxnLst>
    <dgm:cxn modelId="{A9BD6E69-A771-478F-B1D6-9E64F5A5F1C6}" type="presOf" srcId="{8FCBA16F-A0FD-4DBC-A88E-2B53B9100137}" destId="{564AC98C-36FA-421D-8AFE-F08BC9C99A37}" srcOrd="0" destOrd="3" presId="urn:microsoft.com/office/officeart/2005/8/layout/vList2"/>
    <dgm:cxn modelId="{965F48B7-321A-48CD-A9A9-4310503D80CA}" type="presOf" srcId="{D97220DD-8FE2-4E9B-80E8-CC66E64C3800}" destId="{FAE8AB1E-08C7-4E3E-9100-044C0CCF88D6}" srcOrd="0" destOrd="0" presId="urn:microsoft.com/office/officeart/2005/8/layout/vList2"/>
    <dgm:cxn modelId="{494756C1-80AB-45EE-803B-3F1608BB5D8B}" srcId="{D97220DD-8FE2-4E9B-80E8-CC66E64C3800}" destId="{4312D6D1-A336-4D7D-A6C6-9907125ACB62}" srcOrd="0" destOrd="0" parTransId="{BA071328-CD70-47A7-A05D-709FD850B430}" sibTransId="{B06A5D31-B486-42D4-8BD2-5969F1259D6C}"/>
    <dgm:cxn modelId="{6C1DCFA3-9846-4572-B81E-7875B8B59FF0}" type="presOf" srcId="{9967AFF2-AA64-4168-89C2-6CB7D1C9A5A0}" destId="{564AC98C-36FA-421D-8AFE-F08BC9C99A37}" srcOrd="0" destOrd="1" presId="urn:microsoft.com/office/officeart/2005/8/layout/vList2"/>
    <dgm:cxn modelId="{95F73FDE-E1AF-4489-B3E9-D8B6EB1B695E}" type="presOf" srcId="{1E8907B7-CDE2-4720-B801-8C07626570CC}" destId="{564AC98C-36FA-421D-8AFE-F08BC9C99A37}" srcOrd="0" destOrd="2" presId="urn:microsoft.com/office/officeart/2005/8/layout/vList2"/>
    <dgm:cxn modelId="{52D2D1AC-DBEB-4082-86D9-02D07CBB0DD7}" srcId="{D97220DD-8FE2-4E9B-80E8-CC66E64C3800}" destId="{1E8907B7-CDE2-4720-B801-8C07626570CC}" srcOrd="2" destOrd="0" parTransId="{77D495D3-CE52-4D85-9942-5B925D577ED1}" sibTransId="{4E480CFB-5DFB-48A9-9A66-7C17EB4912EC}"/>
    <dgm:cxn modelId="{22A874D2-08D2-4B51-839B-A401BA738197}" srcId="{D97220DD-8FE2-4E9B-80E8-CC66E64C3800}" destId="{9967AFF2-AA64-4168-89C2-6CB7D1C9A5A0}" srcOrd="1" destOrd="0" parTransId="{3806C192-1872-45D4-BD9F-5F54F5787648}" sibTransId="{BDC94F52-51D0-45C1-9643-0C10D1D4A56C}"/>
    <dgm:cxn modelId="{F9C0AAA3-EBA1-460D-AECB-1449B693549E}" srcId="{3616F5B4-CB01-4278-9BDE-E381CAC72412}" destId="{D97220DD-8FE2-4E9B-80E8-CC66E64C3800}" srcOrd="0" destOrd="0" parTransId="{760D65E6-89FA-4A0A-97CB-ACD8C726FBCC}" sibTransId="{0CABA0C1-2C4E-443D-9BC2-0C7D0513B97A}"/>
    <dgm:cxn modelId="{09718869-F9CD-4D5B-9682-36C2020C76DA}" type="presOf" srcId="{4312D6D1-A336-4D7D-A6C6-9907125ACB62}" destId="{564AC98C-36FA-421D-8AFE-F08BC9C99A37}" srcOrd="0" destOrd="0" presId="urn:microsoft.com/office/officeart/2005/8/layout/vList2"/>
    <dgm:cxn modelId="{CD21E133-E85C-4C6D-B842-E97E1725F916}" srcId="{D97220DD-8FE2-4E9B-80E8-CC66E64C3800}" destId="{8FCBA16F-A0FD-4DBC-A88E-2B53B9100137}" srcOrd="3" destOrd="0" parTransId="{9D143D90-4ADE-4724-994D-AEB24245FFB4}" sibTransId="{7E25A499-F2DB-42E7-9BEC-A4FDD8681AB0}"/>
    <dgm:cxn modelId="{E22D2D8F-7658-4290-9AD9-3A453B829BEF}" type="presOf" srcId="{3616F5B4-CB01-4278-9BDE-E381CAC72412}" destId="{6B0CB873-8B2B-4272-8299-60DA893FF0BF}" srcOrd="0" destOrd="0" presId="urn:microsoft.com/office/officeart/2005/8/layout/vList2"/>
    <dgm:cxn modelId="{782EF6DE-028E-4171-8950-F0DBA86751D5}" type="presParOf" srcId="{6B0CB873-8B2B-4272-8299-60DA893FF0BF}" destId="{FAE8AB1E-08C7-4E3E-9100-044C0CCF88D6}" srcOrd="0" destOrd="0" presId="urn:microsoft.com/office/officeart/2005/8/layout/vList2"/>
    <dgm:cxn modelId="{D0735C1A-0EA4-4D55-9CBB-DE371A2610E4}" type="presParOf" srcId="{6B0CB873-8B2B-4272-8299-60DA893FF0BF}" destId="{564AC98C-36FA-421D-8AFE-F08BC9C99A3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BE44751-BC50-43C7-8CB7-665079B2C10E}" type="doc">
      <dgm:prSet loTypeId="urn:microsoft.com/office/officeart/2005/8/layout/hList6" loCatId="list" qsTypeId="urn:microsoft.com/office/officeart/2005/8/quickstyle/3d4" qsCatId="3D" csTypeId="urn:microsoft.com/office/officeart/2005/8/colors/accent1_2" csCatId="accent1"/>
      <dgm:spPr/>
      <dgm:t>
        <a:bodyPr/>
        <a:lstStyle/>
        <a:p>
          <a:endParaRPr lang="es-MX"/>
        </a:p>
      </dgm:t>
    </dgm:pt>
    <dgm:pt modelId="{5A681AA7-6A97-4A66-896C-63081CDA0B2D}">
      <dgm:prSet/>
      <dgm:spPr/>
      <dgm:t>
        <a:bodyPr/>
        <a:lstStyle/>
        <a:p>
          <a:pPr rtl="0"/>
          <a:r>
            <a:rPr lang="es-MX" baseline="0" smtClean="0">
              <a:solidFill>
                <a:schemeClr val="tx1"/>
              </a:solidFill>
            </a:rPr>
            <a:t>Vínculo que se establece entre dos o más personas en el ámbito laboral o del trabajo. </a:t>
          </a:r>
          <a:endParaRPr lang="es-MX">
            <a:solidFill>
              <a:schemeClr val="tx1"/>
            </a:solidFill>
          </a:endParaRPr>
        </a:p>
      </dgm:t>
    </dgm:pt>
    <dgm:pt modelId="{24BDBA4E-178E-4790-B1BE-F2093CAE5491}" type="parTrans" cxnId="{A36666D3-5B0C-4A32-9406-0541B69DC731}">
      <dgm:prSet/>
      <dgm:spPr/>
      <dgm:t>
        <a:bodyPr/>
        <a:lstStyle/>
        <a:p>
          <a:endParaRPr lang="es-MX">
            <a:solidFill>
              <a:schemeClr val="tx1"/>
            </a:solidFill>
          </a:endParaRPr>
        </a:p>
      </dgm:t>
    </dgm:pt>
    <dgm:pt modelId="{8731C3FA-8E13-4149-8DAD-720ECFED99C1}" type="sibTrans" cxnId="{A36666D3-5B0C-4A32-9406-0541B69DC731}">
      <dgm:prSet/>
      <dgm:spPr/>
      <dgm:t>
        <a:bodyPr/>
        <a:lstStyle/>
        <a:p>
          <a:endParaRPr lang="es-MX">
            <a:solidFill>
              <a:schemeClr val="tx1"/>
            </a:solidFill>
          </a:endParaRPr>
        </a:p>
      </dgm:t>
    </dgm:pt>
    <dgm:pt modelId="{C9DBC56B-A176-4910-AD39-6AE5964151D0}">
      <dgm:prSet/>
      <dgm:spPr/>
      <dgm:t>
        <a:bodyPr/>
        <a:lstStyle/>
        <a:p>
          <a:pPr rtl="0"/>
          <a:r>
            <a:rPr lang="es-MX" baseline="0" smtClean="0">
              <a:solidFill>
                <a:schemeClr val="tx1"/>
              </a:solidFill>
            </a:rPr>
            <a:t>Se generan entre:</a:t>
          </a:r>
          <a:endParaRPr lang="es-MX">
            <a:solidFill>
              <a:schemeClr val="tx1"/>
            </a:solidFill>
          </a:endParaRPr>
        </a:p>
      </dgm:t>
    </dgm:pt>
    <dgm:pt modelId="{2BDF1479-85B0-4985-AFA0-0BD46F387832}" type="parTrans" cxnId="{76D4E809-A97B-407E-B654-CA83EAF0DBBA}">
      <dgm:prSet/>
      <dgm:spPr/>
      <dgm:t>
        <a:bodyPr/>
        <a:lstStyle/>
        <a:p>
          <a:endParaRPr lang="es-MX">
            <a:solidFill>
              <a:schemeClr val="tx1"/>
            </a:solidFill>
          </a:endParaRPr>
        </a:p>
      </dgm:t>
    </dgm:pt>
    <dgm:pt modelId="{93374386-0D48-4AD8-B62A-10C2FDB1A830}" type="sibTrans" cxnId="{76D4E809-A97B-407E-B654-CA83EAF0DBBA}">
      <dgm:prSet/>
      <dgm:spPr/>
      <dgm:t>
        <a:bodyPr/>
        <a:lstStyle/>
        <a:p>
          <a:endParaRPr lang="es-MX">
            <a:solidFill>
              <a:schemeClr val="tx1"/>
            </a:solidFill>
          </a:endParaRPr>
        </a:p>
      </dgm:t>
    </dgm:pt>
    <dgm:pt modelId="{DC516574-ED36-4532-9FC8-2CF797AFEDA8}">
      <dgm:prSet/>
      <dgm:spPr/>
      <dgm:t>
        <a:bodyPr/>
        <a:lstStyle/>
        <a:p>
          <a:pPr rtl="0"/>
          <a:r>
            <a:rPr lang="es-MX" baseline="0" smtClean="0">
              <a:solidFill>
                <a:schemeClr val="tx1"/>
              </a:solidFill>
            </a:rPr>
            <a:t>aquel que ofrece su fuerza de trabajo (ya sea física o mental) y</a:t>
          </a:r>
          <a:endParaRPr lang="es-MX">
            <a:solidFill>
              <a:schemeClr val="tx1"/>
            </a:solidFill>
          </a:endParaRPr>
        </a:p>
      </dgm:t>
    </dgm:pt>
    <dgm:pt modelId="{74A085FA-0BAF-497A-AC86-642B01AEDBDA}" type="parTrans" cxnId="{9770D886-52A5-43E4-BE01-CCF02F9EB17C}">
      <dgm:prSet/>
      <dgm:spPr/>
      <dgm:t>
        <a:bodyPr/>
        <a:lstStyle/>
        <a:p>
          <a:endParaRPr lang="es-MX">
            <a:solidFill>
              <a:schemeClr val="tx1"/>
            </a:solidFill>
          </a:endParaRPr>
        </a:p>
      </dgm:t>
    </dgm:pt>
    <dgm:pt modelId="{5FD4F6C2-6C91-4366-A8BD-ED394302E509}" type="sibTrans" cxnId="{9770D886-52A5-43E4-BE01-CCF02F9EB17C}">
      <dgm:prSet/>
      <dgm:spPr/>
      <dgm:t>
        <a:bodyPr/>
        <a:lstStyle/>
        <a:p>
          <a:endParaRPr lang="es-MX">
            <a:solidFill>
              <a:schemeClr val="tx1"/>
            </a:solidFill>
          </a:endParaRPr>
        </a:p>
      </dgm:t>
    </dgm:pt>
    <dgm:pt modelId="{B7DDA356-A26E-4B0A-925C-B6FA3FCD90A3}">
      <dgm:prSet/>
      <dgm:spPr/>
      <dgm:t>
        <a:bodyPr/>
        <a:lstStyle/>
        <a:p>
          <a:pPr rtl="0"/>
          <a:r>
            <a:rPr lang="es-MX" baseline="0" dirty="0" smtClean="0">
              <a:solidFill>
                <a:schemeClr val="tx1"/>
              </a:solidFill>
            </a:rPr>
            <a:t>aquel que ofrece el capital o los medios de producción para que la primer persona realice la tarea</a:t>
          </a:r>
          <a:endParaRPr lang="es-MX" dirty="0">
            <a:solidFill>
              <a:schemeClr val="tx1"/>
            </a:solidFill>
          </a:endParaRPr>
        </a:p>
      </dgm:t>
    </dgm:pt>
    <dgm:pt modelId="{38C0237D-0059-4035-988B-50FD037E14EF}" type="parTrans" cxnId="{4C10361E-C322-42AD-9AAD-4C8C1FFF34BC}">
      <dgm:prSet/>
      <dgm:spPr/>
      <dgm:t>
        <a:bodyPr/>
        <a:lstStyle/>
        <a:p>
          <a:endParaRPr lang="es-MX">
            <a:solidFill>
              <a:schemeClr val="tx1"/>
            </a:solidFill>
          </a:endParaRPr>
        </a:p>
      </dgm:t>
    </dgm:pt>
    <dgm:pt modelId="{D6C08FF0-86E0-4329-80EC-3AADFACBEEEF}" type="sibTrans" cxnId="{4C10361E-C322-42AD-9AAD-4C8C1FFF34BC}">
      <dgm:prSet/>
      <dgm:spPr/>
      <dgm:t>
        <a:bodyPr/>
        <a:lstStyle/>
        <a:p>
          <a:endParaRPr lang="es-MX">
            <a:solidFill>
              <a:schemeClr val="tx1"/>
            </a:solidFill>
          </a:endParaRPr>
        </a:p>
      </dgm:t>
    </dgm:pt>
    <dgm:pt modelId="{32172288-E45E-40BA-A00B-654DE16F53B5}">
      <dgm:prSet/>
      <dgm:spPr/>
      <dgm:t>
        <a:bodyPr/>
        <a:lstStyle/>
        <a:p>
          <a:pPr rtl="0"/>
          <a:r>
            <a:rPr lang="es-MX" baseline="0" dirty="0" smtClean="0">
              <a:solidFill>
                <a:schemeClr val="tx1"/>
              </a:solidFill>
            </a:rPr>
            <a:t>ejemplo:   El empleado de una oficina y el dueño o jefe que le otorga el espacio laboral más todos los recursos necesarios para llevar a cabo la tarea</a:t>
          </a:r>
          <a:br>
            <a:rPr lang="es-MX" baseline="0" dirty="0" smtClean="0">
              <a:solidFill>
                <a:schemeClr val="tx1"/>
              </a:solidFill>
            </a:rPr>
          </a:br>
          <a:r>
            <a:rPr lang="es-MX" baseline="0" dirty="0" smtClean="0">
              <a:solidFill>
                <a:schemeClr val="tx1"/>
              </a:solidFill>
            </a:rPr>
            <a:t/>
          </a:r>
          <a:br>
            <a:rPr lang="es-MX" baseline="0" dirty="0" smtClean="0">
              <a:solidFill>
                <a:schemeClr val="tx1"/>
              </a:solidFill>
            </a:rPr>
          </a:br>
          <a:endParaRPr lang="es-MX" dirty="0">
            <a:solidFill>
              <a:schemeClr val="tx1"/>
            </a:solidFill>
          </a:endParaRPr>
        </a:p>
      </dgm:t>
    </dgm:pt>
    <dgm:pt modelId="{2F94ABA1-80A0-4FF6-8144-07BD800A81C6}" type="parTrans" cxnId="{3C11CF7C-2EF0-4F2E-AA38-98BB30E6136B}">
      <dgm:prSet/>
      <dgm:spPr/>
      <dgm:t>
        <a:bodyPr/>
        <a:lstStyle/>
        <a:p>
          <a:endParaRPr lang="es-MX">
            <a:solidFill>
              <a:schemeClr val="tx1"/>
            </a:solidFill>
          </a:endParaRPr>
        </a:p>
      </dgm:t>
    </dgm:pt>
    <dgm:pt modelId="{0F43C989-79D8-4C8E-97B3-A5139E2788F7}" type="sibTrans" cxnId="{3C11CF7C-2EF0-4F2E-AA38-98BB30E6136B}">
      <dgm:prSet/>
      <dgm:spPr/>
      <dgm:t>
        <a:bodyPr/>
        <a:lstStyle/>
        <a:p>
          <a:endParaRPr lang="es-MX">
            <a:solidFill>
              <a:schemeClr val="tx1"/>
            </a:solidFill>
          </a:endParaRPr>
        </a:p>
      </dgm:t>
    </dgm:pt>
    <dgm:pt modelId="{EE592115-908A-4F18-B2BD-EC4EB7027979}" type="pres">
      <dgm:prSet presAssocID="{ABE44751-BC50-43C7-8CB7-665079B2C10E}" presName="Name0" presStyleCnt="0">
        <dgm:presLayoutVars>
          <dgm:dir/>
          <dgm:resizeHandles val="exact"/>
        </dgm:presLayoutVars>
      </dgm:prSet>
      <dgm:spPr/>
    </dgm:pt>
    <dgm:pt modelId="{33752A3C-64C2-4176-9329-2487CA991976}" type="pres">
      <dgm:prSet presAssocID="{5A681AA7-6A97-4A66-896C-63081CDA0B2D}" presName="node" presStyleLbl="node1" presStyleIdx="0" presStyleCnt="3">
        <dgm:presLayoutVars>
          <dgm:bulletEnabled val="1"/>
        </dgm:presLayoutVars>
      </dgm:prSet>
      <dgm:spPr/>
    </dgm:pt>
    <dgm:pt modelId="{BF7BFD0D-B065-4119-8508-331CB14FACA7}" type="pres">
      <dgm:prSet presAssocID="{8731C3FA-8E13-4149-8DAD-720ECFED99C1}" presName="sibTrans" presStyleCnt="0"/>
      <dgm:spPr/>
    </dgm:pt>
    <dgm:pt modelId="{F35CEA30-B972-4F13-BD61-192ABE6B6127}" type="pres">
      <dgm:prSet presAssocID="{C9DBC56B-A176-4910-AD39-6AE5964151D0}" presName="node" presStyleLbl="node1" presStyleIdx="1" presStyleCnt="3">
        <dgm:presLayoutVars>
          <dgm:bulletEnabled val="1"/>
        </dgm:presLayoutVars>
      </dgm:prSet>
      <dgm:spPr/>
    </dgm:pt>
    <dgm:pt modelId="{2133B031-5951-4CE9-96D9-A8ED709B9FB4}" type="pres">
      <dgm:prSet presAssocID="{93374386-0D48-4AD8-B62A-10C2FDB1A830}" presName="sibTrans" presStyleCnt="0"/>
      <dgm:spPr/>
    </dgm:pt>
    <dgm:pt modelId="{1BDD1D47-A223-4F23-9384-0CB43DC117EE}" type="pres">
      <dgm:prSet presAssocID="{32172288-E45E-40BA-A00B-654DE16F53B5}" presName="node" presStyleLbl="node1" presStyleIdx="2" presStyleCnt="3">
        <dgm:presLayoutVars>
          <dgm:bulletEnabled val="1"/>
        </dgm:presLayoutVars>
      </dgm:prSet>
      <dgm:spPr/>
    </dgm:pt>
  </dgm:ptLst>
  <dgm:cxnLst>
    <dgm:cxn modelId="{47253E92-F725-41DA-9283-724DB9AC9FA3}" type="presOf" srcId="{ABE44751-BC50-43C7-8CB7-665079B2C10E}" destId="{EE592115-908A-4F18-B2BD-EC4EB7027979}" srcOrd="0" destOrd="0" presId="urn:microsoft.com/office/officeart/2005/8/layout/hList6"/>
    <dgm:cxn modelId="{4C10361E-C322-42AD-9AAD-4C8C1FFF34BC}" srcId="{C9DBC56B-A176-4910-AD39-6AE5964151D0}" destId="{B7DDA356-A26E-4B0A-925C-B6FA3FCD90A3}" srcOrd="1" destOrd="0" parTransId="{38C0237D-0059-4035-988B-50FD037E14EF}" sibTransId="{D6C08FF0-86E0-4329-80EC-3AADFACBEEEF}"/>
    <dgm:cxn modelId="{9770D886-52A5-43E4-BE01-CCF02F9EB17C}" srcId="{C9DBC56B-A176-4910-AD39-6AE5964151D0}" destId="{DC516574-ED36-4532-9FC8-2CF797AFEDA8}" srcOrd="0" destOrd="0" parTransId="{74A085FA-0BAF-497A-AC86-642B01AEDBDA}" sibTransId="{5FD4F6C2-6C91-4366-A8BD-ED394302E509}"/>
    <dgm:cxn modelId="{771DBD56-61A6-43E0-9976-E2E1925A108C}" type="presOf" srcId="{5A681AA7-6A97-4A66-896C-63081CDA0B2D}" destId="{33752A3C-64C2-4176-9329-2487CA991976}" srcOrd="0" destOrd="0" presId="urn:microsoft.com/office/officeart/2005/8/layout/hList6"/>
    <dgm:cxn modelId="{76D4E809-A97B-407E-B654-CA83EAF0DBBA}" srcId="{ABE44751-BC50-43C7-8CB7-665079B2C10E}" destId="{C9DBC56B-A176-4910-AD39-6AE5964151D0}" srcOrd="1" destOrd="0" parTransId="{2BDF1479-85B0-4985-AFA0-0BD46F387832}" sibTransId="{93374386-0D48-4AD8-B62A-10C2FDB1A830}"/>
    <dgm:cxn modelId="{3C11CF7C-2EF0-4F2E-AA38-98BB30E6136B}" srcId="{ABE44751-BC50-43C7-8CB7-665079B2C10E}" destId="{32172288-E45E-40BA-A00B-654DE16F53B5}" srcOrd="2" destOrd="0" parTransId="{2F94ABA1-80A0-4FF6-8144-07BD800A81C6}" sibTransId="{0F43C989-79D8-4C8E-97B3-A5139E2788F7}"/>
    <dgm:cxn modelId="{1B5B2AE3-8E39-4E73-8048-91FAC96694CF}" type="presOf" srcId="{DC516574-ED36-4532-9FC8-2CF797AFEDA8}" destId="{F35CEA30-B972-4F13-BD61-192ABE6B6127}" srcOrd="0" destOrd="1" presId="urn:microsoft.com/office/officeart/2005/8/layout/hList6"/>
    <dgm:cxn modelId="{32B79D66-CF3E-4B54-BD46-80967E087BA6}" type="presOf" srcId="{32172288-E45E-40BA-A00B-654DE16F53B5}" destId="{1BDD1D47-A223-4F23-9384-0CB43DC117EE}" srcOrd="0" destOrd="0" presId="urn:microsoft.com/office/officeart/2005/8/layout/hList6"/>
    <dgm:cxn modelId="{91B4513F-4AE8-426B-BB2B-5AB3DE6D3931}" type="presOf" srcId="{B7DDA356-A26E-4B0A-925C-B6FA3FCD90A3}" destId="{F35CEA30-B972-4F13-BD61-192ABE6B6127}" srcOrd="0" destOrd="2" presId="urn:microsoft.com/office/officeart/2005/8/layout/hList6"/>
    <dgm:cxn modelId="{B3F71208-1A4B-4FEE-881D-2CA07D6511FE}" type="presOf" srcId="{C9DBC56B-A176-4910-AD39-6AE5964151D0}" destId="{F35CEA30-B972-4F13-BD61-192ABE6B6127}" srcOrd="0" destOrd="0" presId="urn:microsoft.com/office/officeart/2005/8/layout/hList6"/>
    <dgm:cxn modelId="{A36666D3-5B0C-4A32-9406-0541B69DC731}" srcId="{ABE44751-BC50-43C7-8CB7-665079B2C10E}" destId="{5A681AA7-6A97-4A66-896C-63081CDA0B2D}" srcOrd="0" destOrd="0" parTransId="{24BDBA4E-178E-4790-B1BE-F2093CAE5491}" sibTransId="{8731C3FA-8E13-4149-8DAD-720ECFED99C1}"/>
    <dgm:cxn modelId="{D324242D-38C3-4DAA-A70A-39141E1CA965}" type="presParOf" srcId="{EE592115-908A-4F18-B2BD-EC4EB7027979}" destId="{33752A3C-64C2-4176-9329-2487CA991976}" srcOrd="0" destOrd="0" presId="urn:microsoft.com/office/officeart/2005/8/layout/hList6"/>
    <dgm:cxn modelId="{760CE2EC-5335-43FC-ADBF-4E2D442A2A16}" type="presParOf" srcId="{EE592115-908A-4F18-B2BD-EC4EB7027979}" destId="{BF7BFD0D-B065-4119-8508-331CB14FACA7}" srcOrd="1" destOrd="0" presId="urn:microsoft.com/office/officeart/2005/8/layout/hList6"/>
    <dgm:cxn modelId="{47023933-8B9F-4362-9BA3-81B2E908A0CD}" type="presParOf" srcId="{EE592115-908A-4F18-B2BD-EC4EB7027979}" destId="{F35CEA30-B972-4F13-BD61-192ABE6B6127}" srcOrd="2" destOrd="0" presId="urn:microsoft.com/office/officeart/2005/8/layout/hList6"/>
    <dgm:cxn modelId="{12B027DE-D7C0-4E34-99D1-150723213612}" type="presParOf" srcId="{EE592115-908A-4F18-B2BD-EC4EB7027979}" destId="{2133B031-5951-4CE9-96D9-A8ED709B9FB4}" srcOrd="3" destOrd="0" presId="urn:microsoft.com/office/officeart/2005/8/layout/hList6"/>
    <dgm:cxn modelId="{538CCBB4-031C-4EEC-9B8F-3E806CA3A1C6}" type="presParOf" srcId="{EE592115-908A-4F18-B2BD-EC4EB7027979}" destId="{1BDD1D47-A223-4F23-9384-0CB43DC117EE}"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D4BEABF-8EAD-4850-AE9C-BE35E584868A}" type="doc">
      <dgm:prSet loTypeId="urn:microsoft.com/office/officeart/2005/8/layout/orgChart1" loCatId="hierarchy" qsTypeId="urn:microsoft.com/office/officeart/2005/8/quickstyle/3d2" qsCatId="3D" csTypeId="urn:microsoft.com/office/officeart/2005/8/colors/accent1_2" csCatId="accent1"/>
      <dgm:spPr/>
      <dgm:t>
        <a:bodyPr/>
        <a:lstStyle/>
        <a:p>
          <a:endParaRPr lang="es-MX"/>
        </a:p>
      </dgm:t>
    </dgm:pt>
    <dgm:pt modelId="{EE601114-564D-43C1-B1EE-9B67B35A3D80}">
      <dgm:prSet/>
      <dgm:spPr/>
      <dgm:t>
        <a:bodyPr/>
        <a:lstStyle/>
        <a:p>
          <a:pPr rtl="0"/>
          <a:r>
            <a:rPr lang="es-MX" dirty="0" smtClean="0">
              <a:solidFill>
                <a:schemeClr val="tx1"/>
              </a:solidFill>
            </a:rPr>
            <a:t>RT: Cualquiera que sea el acto que le dé origen, la prestación de un trabajo personal subordinado a una persona mediante el pago de un salario.</a:t>
          </a:r>
          <a:endParaRPr lang="es-MX" dirty="0">
            <a:solidFill>
              <a:schemeClr val="tx1"/>
            </a:solidFill>
          </a:endParaRPr>
        </a:p>
      </dgm:t>
    </dgm:pt>
    <dgm:pt modelId="{4CDC4DD8-661E-4443-9562-DF177AFA3C83}" type="parTrans" cxnId="{74B92E72-7BD3-408A-80C4-85A6416E2EB5}">
      <dgm:prSet/>
      <dgm:spPr/>
      <dgm:t>
        <a:bodyPr/>
        <a:lstStyle/>
        <a:p>
          <a:endParaRPr lang="es-MX">
            <a:solidFill>
              <a:schemeClr val="tx1"/>
            </a:solidFill>
          </a:endParaRPr>
        </a:p>
      </dgm:t>
    </dgm:pt>
    <dgm:pt modelId="{C2242775-25D7-4D13-B673-B2848DA2AF48}" type="sibTrans" cxnId="{74B92E72-7BD3-408A-80C4-85A6416E2EB5}">
      <dgm:prSet/>
      <dgm:spPr/>
      <dgm:t>
        <a:bodyPr/>
        <a:lstStyle/>
        <a:p>
          <a:endParaRPr lang="es-MX">
            <a:solidFill>
              <a:schemeClr val="tx1"/>
            </a:solidFill>
          </a:endParaRPr>
        </a:p>
      </dgm:t>
    </dgm:pt>
    <dgm:pt modelId="{C98572D4-0AF8-416C-BFA3-E5C8877CCA09}">
      <dgm:prSet/>
      <dgm:spPr/>
      <dgm:t>
        <a:bodyPr/>
        <a:lstStyle/>
        <a:p>
          <a:pPr rtl="0"/>
          <a:r>
            <a:rPr lang="es-MX" smtClean="0">
              <a:solidFill>
                <a:schemeClr val="tx1"/>
              </a:solidFill>
            </a:rPr>
            <a:t>CIT: cualquiera que sea su forma o denominación, es aquel por virtud del cual una persona se obliga a prestar a otra un trabajo personal subrodinado, mediante el pago de un salario.</a:t>
          </a:r>
          <a:endParaRPr lang="es-MX">
            <a:solidFill>
              <a:schemeClr val="tx1"/>
            </a:solidFill>
          </a:endParaRPr>
        </a:p>
      </dgm:t>
    </dgm:pt>
    <dgm:pt modelId="{208BEF7E-4472-4CA2-9DFF-7BC13EB32F29}" type="parTrans" cxnId="{908AD411-8785-49EC-8400-7489DDAF2288}">
      <dgm:prSet/>
      <dgm:spPr/>
      <dgm:t>
        <a:bodyPr/>
        <a:lstStyle/>
        <a:p>
          <a:endParaRPr lang="es-MX">
            <a:solidFill>
              <a:schemeClr val="tx1"/>
            </a:solidFill>
          </a:endParaRPr>
        </a:p>
      </dgm:t>
    </dgm:pt>
    <dgm:pt modelId="{98A058B4-D00E-4CF1-88B9-5CAE6F063108}" type="sibTrans" cxnId="{908AD411-8785-49EC-8400-7489DDAF2288}">
      <dgm:prSet/>
      <dgm:spPr/>
      <dgm:t>
        <a:bodyPr/>
        <a:lstStyle/>
        <a:p>
          <a:endParaRPr lang="es-MX">
            <a:solidFill>
              <a:schemeClr val="tx1"/>
            </a:solidFill>
          </a:endParaRPr>
        </a:p>
      </dgm:t>
    </dgm:pt>
    <dgm:pt modelId="{C278A4A9-E154-4C16-96DF-5ADC22F39EE3}" type="pres">
      <dgm:prSet presAssocID="{ED4BEABF-8EAD-4850-AE9C-BE35E584868A}" presName="hierChild1" presStyleCnt="0">
        <dgm:presLayoutVars>
          <dgm:orgChart val="1"/>
          <dgm:chPref val="1"/>
          <dgm:dir/>
          <dgm:animOne val="branch"/>
          <dgm:animLvl val="lvl"/>
          <dgm:resizeHandles/>
        </dgm:presLayoutVars>
      </dgm:prSet>
      <dgm:spPr/>
      <dgm:t>
        <a:bodyPr/>
        <a:lstStyle/>
        <a:p>
          <a:endParaRPr lang="es-MX"/>
        </a:p>
      </dgm:t>
    </dgm:pt>
    <dgm:pt modelId="{F825868A-D28B-4FC6-8C2C-288D598276E4}" type="pres">
      <dgm:prSet presAssocID="{EE601114-564D-43C1-B1EE-9B67B35A3D80}" presName="hierRoot1" presStyleCnt="0">
        <dgm:presLayoutVars>
          <dgm:hierBranch val="init"/>
        </dgm:presLayoutVars>
      </dgm:prSet>
      <dgm:spPr/>
      <dgm:t>
        <a:bodyPr/>
        <a:lstStyle/>
        <a:p>
          <a:endParaRPr lang="es-MX"/>
        </a:p>
      </dgm:t>
    </dgm:pt>
    <dgm:pt modelId="{4D240163-1666-4061-B1F4-D68F66B83194}" type="pres">
      <dgm:prSet presAssocID="{EE601114-564D-43C1-B1EE-9B67B35A3D80}" presName="rootComposite1" presStyleCnt="0"/>
      <dgm:spPr/>
      <dgm:t>
        <a:bodyPr/>
        <a:lstStyle/>
        <a:p>
          <a:endParaRPr lang="es-MX"/>
        </a:p>
      </dgm:t>
    </dgm:pt>
    <dgm:pt modelId="{75A056E0-D9C6-46A5-B852-B0B0F00B48FF}" type="pres">
      <dgm:prSet presAssocID="{EE601114-564D-43C1-B1EE-9B67B35A3D80}" presName="rootText1" presStyleLbl="node0" presStyleIdx="0" presStyleCnt="2">
        <dgm:presLayoutVars>
          <dgm:chPref val="3"/>
        </dgm:presLayoutVars>
      </dgm:prSet>
      <dgm:spPr/>
      <dgm:t>
        <a:bodyPr/>
        <a:lstStyle/>
        <a:p>
          <a:endParaRPr lang="es-MX"/>
        </a:p>
      </dgm:t>
    </dgm:pt>
    <dgm:pt modelId="{C1A6A14C-E258-45D0-80F4-C0A24AAD7C61}" type="pres">
      <dgm:prSet presAssocID="{EE601114-564D-43C1-B1EE-9B67B35A3D80}" presName="rootConnector1" presStyleLbl="node1" presStyleIdx="0" presStyleCnt="0"/>
      <dgm:spPr/>
      <dgm:t>
        <a:bodyPr/>
        <a:lstStyle/>
        <a:p>
          <a:endParaRPr lang="es-MX"/>
        </a:p>
      </dgm:t>
    </dgm:pt>
    <dgm:pt modelId="{1F3883B5-CFC7-40A5-A982-EEEDCB3BB8F5}" type="pres">
      <dgm:prSet presAssocID="{EE601114-564D-43C1-B1EE-9B67B35A3D80}" presName="hierChild2" presStyleCnt="0"/>
      <dgm:spPr/>
      <dgm:t>
        <a:bodyPr/>
        <a:lstStyle/>
        <a:p>
          <a:endParaRPr lang="es-MX"/>
        </a:p>
      </dgm:t>
    </dgm:pt>
    <dgm:pt modelId="{F2BE2A50-CD8A-4E7A-AA72-974F7D654CED}" type="pres">
      <dgm:prSet presAssocID="{EE601114-564D-43C1-B1EE-9B67B35A3D80}" presName="hierChild3" presStyleCnt="0"/>
      <dgm:spPr/>
      <dgm:t>
        <a:bodyPr/>
        <a:lstStyle/>
        <a:p>
          <a:endParaRPr lang="es-MX"/>
        </a:p>
      </dgm:t>
    </dgm:pt>
    <dgm:pt modelId="{FD064FC5-82BB-4286-A8A5-FCFC40113FFD}" type="pres">
      <dgm:prSet presAssocID="{C98572D4-0AF8-416C-BFA3-E5C8877CCA09}" presName="hierRoot1" presStyleCnt="0">
        <dgm:presLayoutVars>
          <dgm:hierBranch val="init"/>
        </dgm:presLayoutVars>
      </dgm:prSet>
      <dgm:spPr/>
      <dgm:t>
        <a:bodyPr/>
        <a:lstStyle/>
        <a:p>
          <a:endParaRPr lang="es-MX"/>
        </a:p>
      </dgm:t>
    </dgm:pt>
    <dgm:pt modelId="{965A77E0-02A3-47F3-B98F-41A2E8706220}" type="pres">
      <dgm:prSet presAssocID="{C98572D4-0AF8-416C-BFA3-E5C8877CCA09}" presName="rootComposite1" presStyleCnt="0"/>
      <dgm:spPr/>
      <dgm:t>
        <a:bodyPr/>
        <a:lstStyle/>
        <a:p>
          <a:endParaRPr lang="es-MX"/>
        </a:p>
      </dgm:t>
    </dgm:pt>
    <dgm:pt modelId="{A16F013C-F32A-4C4C-91D2-D0B2A169131A}" type="pres">
      <dgm:prSet presAssocID="{C98572D4-0AF8-416C-BFA3-E5C8877CCA09}" presName="rootText1" presStyleLbl="node0" presStyleIdx="1" presStyleCnt="2">
        <dgm:presLayoutVars>
          <dgm:chPref val="3"/>
        </dgm:presLayoutVars>
      </dgm:prSet>
      <dgm:spPr/>
      <dgm:t>
        <a:bodyPr/>
        <a:lstStyle/>
        <a:p>
          <a:endParaRPr lang="es-MX"/>
        </a:p>
      </dgm:t>
    </dgm:pt>
    <dgm:pt modelId="{120AAAD3-DEC5-4A4B-A60B-49C0F2F0DE6F}" type="pres">
      <dgm:prSet presAssocID="{C98572D4-0AF8-416C-BFA3-E5C8877CCA09}" presName="rootConnector1" presStyleLbl="node1" presStyleIdx="0" presStyleCnt="0"/>
      <dgm:spPr/>
      <dgm:t>
        <a:bodyPr/>
        <a:lstStyle/>
        <a:p>
          <a:endParaRPr lang="es-MX"/>
        </a:p>
      </dgm:t>
    </dgm:pt>
    <dgm:pt modelId="{E4F050D0-6645-4168-BEDD-CD75A84AC8FD}" type="pres">
      <dgm:prSet presAssocID="{C98572D4-0AF8-416C-BFA3-E5C8877CCA09}" presName="hierChild2" presStyleCnt="0"/>
      <dgm:spPr/>
      <dgm:t>
        <a:bodyPr/>
        <a:lstStyle/>
        <a:p>
          <a:endParaRPr lang="es-MX"/>
        </a:p>
      </dgm:t>
    </dgm:pt>
    <dgm:pt modelId="{981185A5-0B88-4B0B-A47E-097A50677CDA}" type="pres">
      <dgm:prSet presAssocID="{C98572D4-0AF8-416C-BFA3-E5C8877CCA09}" presName="hierChild3" presStyleCnt="0"/>
      <dgm:spPr/>
      <dgm:t>
        <a:bodyPr/>
        <a:lstStyle/>
        <a:p>
          <a:endParaRPr lang="es-MX"/>
        </a:p>
      </dgm:t>
    </dgm:pt>
  </dgm:ptLst>
  <dgm:cxnLst>
    <dgm:cxn modelId="{A9609010-B824-4D4B-915B-68442023C8A6}" type="presOf" srcId="{C98572D4-0AF8-416C-BFA3-E5C8877CCA09}" destId="{A16F013C-F32A-4C4C-91D2-D0B2A169131A}" srcOrd="0" destOrd="0" presId="urn:microsoft.com/office/officeart/2005/8/layout/orgChart1"/>
    <dgm:cxn modelId="{E3A02B1E-16A2-4C43-8A8A-383CBAE2CA28}" type="presOf" srcId="{ED4BEABF-8EAD-4850-AE9C-BE35E584868A}" destId="{C278A4A9-E154-4C16-96DF-5ADC22F39EE3}" srcOrd="0" destOrd="0" presId="urn:microsoft.com/office/officeart/2005/8/layout/orgChart1"/>
    <dgm:cxn modelId="{DC60A951-883A-4D30-818D-EF5F610AEF93}" type="presOf" srcId="{C98572D4-0AF8-416C-BFA3-E5C8877CCA09}" destId="{120AAAD3-DEC5-4A4B-A60B-49C0F2F0DE6F}" srcOrd="1" destOrd="0" presId="urn:microsoft.com/office/officeart/2005/8/layout/orgChart1"/>
    <dgm:cxn modelId="{908AD411-8785-49EC-8400-7489DDAF2288}" srcId="{ED4BEABF-8EAD-4850-AE9C-BE35E584868A}" destId="{C98572D4-0AF8-416C-BFA3-E5C8877CCA09}" srcOrd="1" destOrd="0" parTransId="{208BEF7E-4472-4CA2-9DFF-7BC13EB32F29}" sibTransId="{98A058B4-D00E-4CF1-88B9-5CAE6F063108}"/>
    <dgm:cxn modelId="{BDC4726C-4F72-4623-BAE4-6A42DB3EBB59}" type="presOf" srcId="{EE601114-564D-43C1-B1EE-9B67B35A3D80}" destId="{C1A6A14C-E258-45D0-80F4-C0A24AAD7C61}" srcOrd="1" destOrd="0" presId="urn:microsoft.com/office/officeart/2005/8/layout/orgChart1"/>
    <dgm:cxn modelId="{74B92E72-7BD3-408A-80C4-85A6416E2EB5}" srcId="{ED4BEABF-8EAD-4850-AE9C-BE35E584868A}" destId="{EE601114-564D-43C1-B1EE-9B67B35A3D80}" srcOrd="0" destOrd="0" parTransId="{4CDC4DD8-661E-4443-9562-DF177AFA3C83}" sibTransId="{C2242775-25D7-4D13-B673-B2848DA2AF48}"/>
    <dgm:cxn modelId="{2B3BFEAC-7BB4-4842-89C5-7C61851FC89B}" type="presOf" srcId="{EE601114-564D-43C1-B1EE-9B67B35A3D80}" destId="{75A056E0-D9C6-46A5-B852-B0B0F00B48FF}" srcOrd="0" destOrd="0" presId="urn:microsoft.com/office/officeart/2005/8/layout/orgChart1"/>
    <dgm:cxn modelId="{2921FCF7-DE3F-4158-9F17-2DAB812277AF}" type="presParOf" srcId="{C278A4A9-E154-4C16-96DF-5ADC22F39EE3}" destId="{F825868A-D28B-4FC6-8C2C-288D598276E4}" srcOrd="0" destOrd="0" presId="urn:microsoft.com/office/officeart/2005/8/layout/orgChart1"/>
    <dgm:cxn modelId="{0F110D3F-DE45-40BD-B5BB-9233EE7FE291}" type="presParOf" srcId="{F825868A-D28B-4FC6-8C2C-288D598276E4}" destId="{4D240163-1666-4061-B1F4-D68F66B83194}" srcOrd="0" destOrd="0" presId="urn:microsoft.com/office/officeart/2005/8/layout/orgChart1"/>
    <dgm:cxn modelId="{6EF9B543-6D82-42F8-B5CA-C9D9D3F9F4B6}" type="presParOf" srcId="{4D240163-1666-4061-B1F4-D68F66B83194}" destId="{75A056E0-D9C6-46A5-B852-B0B0F00B48FF}" srcOrd="0" destOrd="0" presId="urn:microsoft.com/office/officeart/2005/8/layout/orgChart1"/>
    <dgm:cxn modelId="{85D184DC-7B79-484F-A4AA-30CA486C284B}" type="presParOf" srcId="{4D240163-1666-4061-B1F4-D68F66B83194}" destId="{C1A6A14C-E258-45D0-80F4-C0A24AAD7C61}" srcOrd="1" destOrd="0" presId="urn:microsoft.com/office/officeart/2005/8/layout/orgChart1"/>
    <dgm:cxn modelId="{2A2ADC3C-9145-477F-BDA4-F62CE58BA2BF}" type="presParOf" srcId="{F825868A-D28B-4FC6-8C2C-288D598276E4}" destId="{1F3883B5-CFC7-40A5-A982-EEEDCB3BB8F5}" srcOrd="1" destOrd="0" presId="urn:microsoft.com/office/officeart/2005/8/layout/orgChart1"/>
    <dgm:cxn modelId="{C56CA3F8-3D4F-4276-94CE-E88CC7073045}" type="presParOf" srcId="{F825868A-D28B-4FC6-8C2C-288D598276E4}" destId="{F2BE2A50-CD8A-4E7A-AA72-974F7D654CED}" srcOrd="2" destOrd="0" presId="urn:microsoft.com/office/officeart/2005/8/layout/orgChart1"/>
    <dgm:cxn modelId="{FE6ECE6B-D48D-48CD-AF76-BA367EF779DB}" type="presParOf" srcId="{C278A4A9-E154-4C16-96DF-5ADC22F39EE3}" destId="{FD064FC5-82BB-4286-A8A5-FCFC40113FFD}" srcOrd="1" destOrd="0" presId="urn:microsoft.com/office/officeart/2005/8/layout/orgChart1"/>
    <dgm:cxn modelId="{DEF1D1BE-037B-4A20-BE1F-91198154B32E}" type="presParOf" srcId="{FD064FC5-82BB-4286-A8A5-FCFC40113FFD}" destId="{965A77E0-02A3-47F3-B98F-41A2E8706220}" srcOrd="0" destOrd="0" presId="urn:microsoft.com/office/officeart/2005/8/layout/orgChart1"/>
    <dgm:cxn modelId="{6D8138CA-87CB-4E8C-A88C-EDE6C4B40CD8}" type="presParOf" srcId="{965A77E0-02A3-47F3-B98F-41A2E8706220}" destId="{A16F013C-F32A-4C4C-91D2-D0B2A169131A}" srcOrd="0" destOrd="0" presId="urn:microsoft.com/office/officeart/2005/8/layout/orgChart1"/>
    <dgm:cxn modelId="{E4F7DD9C-9F66-4754-8E02-148AF9EFE940}" type="presParOf" srcId="{965A77E0-02A3-47F3-B98F-41A2E8706220}" destId="{120AAAD3-DEC5-4A4B-A60B-49C0F2F0DE6F}" srcOrd="1" destOrd="0" presId="urn:microsoft.com/office/officeart/2005/8/layout/orgChart1"/>
    <dgm:cxn modelId="{0D336D4E-32DC-4F6E-B6D1-2DA4ED7DE8C1}" type="presParOf" srcId="{FD064FC5-82BB-4286-A8A5-FCFC40113FFD}" destId="{E4F050D0-6645-4168-BEDD-CD75A84AC8FD}" srcOrd="1" destOrd="0" presId="urn:microsoft.com/office/officeart/2005/8/layout/orgChart1"/>
    <dgm:cxn modelId="{CD4509D5-DD0E-4167-9372-16696D450CD7}" type="presParOf" srcId="{FD064FC5-82BB-4286-A8A5-FCFC40113FFD}" destId="{981185A5-0B88-4B0B-A47E-097A50677CD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F4AD887-7794-4C3E-AB90-61B88C473AB3}"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AE7B3A87-F0FC-42D2-8968-BD81285AE17C}">
      <dgm:prSet phldrT="[Texto]" custT="1"/>
      <dgm:spPr/>
      <dgm:t>
        <a:bodyPr/>
        <a:lstStyle/>
        <a:p>
          <a:r>
            <a:rPr lang="es-MX" sz="1600" dirty="0" smtClean="0"/>
            <a:t>Sueldos y salarios</a:t>
          </a:r>
          <a:endParaRPr lang="es-MX" sz="1600" dirty="0"/>
        </a:p>
      </dgm:t>
    </dgm:pt>
    <dgm:pt modelId="{43DD9672-C2D7-4A02-81E8-4518D5BD8C22}" type="parTrans" cxnId="{66067767-6848-4BBE-B831-6AB2FC41EAED}">
      <dgm:prSet/>
      <dgm:spPr/>
      <dgm:t>
        <a:bodyPr/>
        <a:lstStyle/>
        <a:p>
          <a:endParaRPr lang="es-MX" sz="1600"/>
        </a:p>
      </dgm:t>
    </dgm:pt>
    <dgm:pt modelId="{9479D92A-0762-4739-AE03-42F9F01CCA98}" type="sibTrans" cxnId="{66067767-6848-4BBE-B831-6AB2FC41EAED}">
      <dgm:prSet/>
      <dgm:spPr/>
      <dgm:t>
        <a:bodyPr/>
        <a:lstStyle/>
        <a:p>
          <a:endParaRPr lang="es-MX" sz="1600"/>
        </a:p>
      </dgm:t>
    </dgm:pt>
    <dgm:pt modelId="{3A841B73-64F1-4034-BACD-244319652507}">
      <dgm:prSet phldrT="[Texto]" custT="1"/>
      <dgm:spPr/>
      <dgm:t>
        <a:bodyPr/>
        <a:lstStyle/>
        <a:p>
          <a:r>
            <a:rPr lang="es-MX" sz="1600" dirty="0" smtClean="0"/>
            <a:t>Tiempo extra</a:t>
          </a:r>
          <a:endParaRPr lang="es-MX" sz="1600" dirty="0"/>
        </a:p>
      </dgm:t>
    </dgm:pt>
    <dgm:pt modelId="{4C92F5E3-740F-4487-B00D-803ACFE445D3}" type="parTrans" cxnId="{DEC74AE0-89EC-40E7-85D6-24EC73A9308F}">
      <dgm:prSet/>
      <dgm:spPr/>
      <dgm:t>
        <a:bodyPr/>
        <a:lstStyle/>
        <a:p>
          <a:endParaRPr lang="es-MX" sz="1600"/>
        </a:p>
      </dgm:t>
    </dgm:pt>
    <dgm:pt modelId="{B13D3834-722D-471E-A781-41F2517F8FE1}" type="sibTrans" cxnId="{DEC74AE0-89EC-40E7-85D6-24EC73A9308F}">
      <dgm:prSet/>
      <dgm:spPr/>
      <dgm:t>
        <a:bodyPr/>
        <a:lstStyle/>
        <a:p>
          <a:endParaRPr lang="es-MX" sz="1600"/>
        </a:p>
      </dgm:t>
    </dgm:pt>
    <dgm:pt modelId="{33D61104-14A2-41B1-BB37-077B4D70E6F3}">
      <dgm:prSet phldrT="[Texto]" custT="1"/>
      <dgm:spPr/>
      <dgm:t>
        <a:bodyPr/>
        <a:lstStyle/>
        <a:p>
          <a:r>
            <a:rPr lang="es-MX" sz="1600" dirty="0" smtClean="0"/>
            <a:t>Días de descanso</a:t>
          </a:r>
          <a:endParaRPr lang="es-MX" sz="1600" dirty="0"/>
        </a:p>
      </dgm:t>
    </dgm:pt>
    <dgm:pt modelId="{2D50B0F9-817C-4423-B980-72DC41F8169C}" type="parTrans" cxnId="{BD17D963-3550-4212-8405-4A592794CCC6}">
      <dgm:prSet/>
      <dgm:spPr/>
      <dgm:t>
        <a:bodyPr/>
        <a:lstStyle/>
        <a:p>
          <a:endParaRPr lang="es-MX" sz="1600"/>
        </a:p>
      </dgm:t>
    </dgm:pt>
    <dgm:pt modelId="{750BFBB1-114A-43B4-8F23-8750530CDE57}" type="sibTrans" cxnId="{BD17D963-3550-4212-8405-4A592794CCC6}">
      <dgm:prSet/>
      <dgm:spPr/>
      <dgm:t>
        <a:bodyPr/>
        <a:lstStyle/>
        <a:p>
          <a:endParaRPr lang="es-MX" sz="1600"/>
        </a:p>
      </dgm:t>
    </dgm:pt>
    <dgm:pt modelId="{C631C93E-E9D2-40ED-9C27-C5728631FC7B}">
      <dgm:prSet phldrT="[Texto]" custT="1"/>
      <dgm:spPr/>
      <dgm:t>
        <a:bodyPr/>
        <a:lstStyle/>
        <a:p>
          <a:r>
            <a:rPr lang="es-MX" sz="1600" dirty="0" smtClean="0"/>
            <a:t>Prima dominical</a:t>
          </a:r>
          <a:endParaRPr lang="es-MX" sz="1600" dirty="0"/>
        </a:p>
      </dgm:t>
    </dgm:pt>
    <dgm:pt modelId="{661B2CC1-3C1D-48C0-88CD-87D95D49977D}" type="parTrans" cxnId="{B3C506D2-3D0C-471A-AE59-4E257B961685}">
      <dgm:prSet/>
      <dgm:spPr/>
      <dgm:t>
        <a:bodyPr/>
        <a:lstStyle/>
        <a:p>
          <a:endParaRPr lang="es-MX" sz="1600"/>
        </a:p>
      </dgm:t>
    </dgm:pt>
    <dgm:pt modelId="{61A4D91C-C692-4EEF-AF7E-5895CAEB49E6}" type="sibTrans" cxnId="{B3C506D2-3D0C-471A-AE59-4E257B961685}">
      <dgm:prSet/>
      <dgm:spPr/>
      <dgm:t>
        <a:bodyPr/>
        <a:lstStyle/>
        <a:p>
          <a:endParaRPr lang="es-MX" sz="1600"/>
        </a:p>
      </dgm:t>
    </dgm:pt>
    <dgm:pt modelId="{CE661AFD-E3D7-47B9-93A3-BB355B20EF82}">
      <dgm:prSet phldrT="[Texto]" custT="1"/>
      <dgm:spPr/>
      <dgm:t>
        <a:bodyPr/>
        <a:lstStyle/>
        <a:p>
          <a:r>
            <a:rPr lang="es-MX" sz="1600" dirty="0" smtClean="0"/>
            <a:t>Vacaciones y prima vacacional</a:t>
          </a:r>
          <a:endParaRPr lang="es-MX" sz="1600" dirty="0"/>
        </a:p>
      </dgm:t>
    </dgm:pt>
    <dgm:pt modelId="{CA78D4BE-CD9C-4380-967A-024EED982A3A}" type="parTrans" cxnId="{31CF0D96-F493-47E6-9012-CAD47C484D49}">
      <dgm:prSet/>
      <dgm:spPr/>
      <dgm:t>
        <a:bodyPr/>
        <a:lstStyle/>
        <a:p>
          <a:endParaRPr lang="es-MX" sz="1600"/>
        </a:p>
      </dgm:t>
    </dgm:pt>
    <dgm:pt modelId="{6B37F1E5-0CC1-4F13-98C8-2C6DBC49568E}" type="sibTrans" cxnId="{31CF0D96-F493-47E6-9012-CAD47C484D49}">
      <dgm:prSet/>
      <dgm:spPr/>
      <dgm:t>
        <a:bodyPr/>
        <a:lstStyle/>
        <a:p>
          <a:endParaRPr lang="es-MX" sz="1600"/>
        </a:p>
      </dgm:t>
    </dgm:pt>
    <dgm:pt modelId="{7CF528A9-C65F-4F76-AED8-B1B53AEF6BEF}" type="pres">
      <dgm:prSet presAssocID="{9F4AD887-7794-4C3E-AB90-61B88C473AB3}" presName="rootnode" presStyleCnt="0">
        <dgm:presLayoutVars>
          <dgm:chMax/>
          <dgm:chPref/>
          <dgm:dir/>
          <dgm:animLvl val="lvl"/>
        </dgm:presLayoutVars>
      </dgm:prSet>
      <dgm:spPr/>
      <dgm:t>
        <a:bodyPr/>
        <a:lstStyle/>
        <a:p>
          <a:endParaRPr lang="es-MX"/>
        </a:p>
      </dgm:t>
    </dgm:pt>
    <dgm:pt modelId="{A0F6E323-954B-434A-A293-90E527720621}" type="pres">
      <dgm:prSet presAssocID="{AE7B3A87-F0FC-42D2-8968-BD81285AE17C}" presName="composite" presStyleCnt="0"/>
      <dgm:spPr/>
    </dgm:pt>
    <dgm:pt modelId="{7B84907C-4BF9-41DD-990C-375EE5EA5027}" type="pres">
      <dgm:prSet presAssocID="{AE7B3A87-F0FC-42D2-8968-BD81285AE17C}" presName="LShape" presStyleLbl="alignNode1" presStyleIdx="0" presStyleCnt="9"/>
      <dgm:spPr/>
    </dgm:pt>
    <dgm:pt modelId="{2BC30D34-8BA4-43E1-A7FC-DD7EC7497A38}" type="pres">
      <dgm:prSet presAssocID="{AE7B3A87-F0FC-42D2-8968-BD81285AE17C}" presName="ParentText" presStyleLbl="revTx" presStyleIdx="0" presStyleCnt="5">
        <dgm:presLayoutVars>
          <dgm:chMax val="0"/>
          <dgm:chPref val="0"/>
          <dgm:bulletEnabled val="1"/>
        </dgm:presLayoutVars>
      </dgm:prSet>
      <dgm:spPr/>
      <dgm:t>
        <a:bodyPr/>
        <a:lstStyle/>
        <a:p>
          <a:endParaRPr lang="es-MX"/>
        </a:p>
      </dgm:t>
    </dgm:pt>
    <dgm:pt modelId="{DB12782A-CD50-4119-B574-87B4C90E03D2}" type="pres">
      <dgm:prSet presAssocID="{AE7B3A87-F0FC-42D2-8968-BD81285AE17C}" presName="Triangle" presStyleLbl="alignNode1" presStyleIdx="1" presStyleCnt="9"/>
      <dgm:spPr/>
    </dgm:pt>
    <dgm:pt modelId="{308BB81B-CD45-466B-A6FB-752CAAF44373}" type="pres">
      <dgm:prSet presAssocID="{9479D92A-0762-4739-AE03-42F9F01CCA98}" presName="sibTrans" presStyleCnt="0"/>
      <dgm:spPr/>
    </dgm:pt>
    <dgm:pt modelId="{80A72864-156A-427A-B8B0-DC2D178F696E}" type="pres">
      <dgm:prSet presAssocID="{9479D92A-0762-4739-AE03-42F9F01CCA98}" presName="space" presStyleCnt="0"/>
      <dgm:spPr/>
    </dgm:pt>
    <dgm:pt modelId="{307038AA-0438-4A3B-ACB6-9011F741FC25}" type="pres">
      <dgm:prSet presAssocID="{3A841B73-64F1-4034-BACD-244319652507}" presName="composite" presStyleCnt="0"/>
      <dgm:spPr/>
    </dgm:pt>
    <dgm:pt modelId="{F335BAA0-7B37-4815-82F9-DBA4197CF4CC}" type="pres">
      <dgm:prSet presAssocID="{3A841B73-64F1-4034-BACD-244319652507}" presName="LShape" presStyleLbl="alignNode1" presStyleIdx="2" presStyleCnt="9"/>
      <dgm:spPr/>
    </dgm:pt>
    <dgm:pt modelId="{5A8A2A84-EE02-4F29-A0A7-42A1761A40AA}" type="pres">
      <dgm:prSet presAssocID="{3A841B73-64F1-4034-BACD-244319652507}" presName="ParentText" presStyleLbl="revTx" presStyleIdx="1" presStyleCnt="5">
        <dgm:presLayoutVars>
          <dgm:chMax val="0"/>
          <dgm:chPref val="0"/>
          <dgm:bulletEnabled val="1"/>
        </dgm:presLayoutVars>
      </dgm:prSet>
      <dgm:spPr/>
      <dgm:t>
        <a:bodyPr/>
        <a:lstStyle/>
        <a:p>
          <a:endParaRPr lang="es-MX"/>
        </a:p>
      </dgm:t>
    </dgm:pt>
    <dgm:pt modelId="{CDA451AC-7244-47AB-983A-924A1E8310AA}" type="pres">
      <dgm:prSet presAssocID="{3A841B73-64F1-4034-BACD-244319652507}" presName="Triangle" presStyleLbl="alignNode1" presStyleIdx="3" presStyleCnt="9"/>
      <dgm:spPr/>
    </dgm:pt>
    <dgm:pt modelId="{F68E95C9-6101-4E88-8D65-5D48177C300B}" type="pres">
      <dgm:prSet presAssocID="{B13D3834-722D-471E-A781-41F2517F8FE1}" presName="sibTrans" presStyleCnt="0"/>
      <dgm:spPr/>
    </dgm:pt>
    <dgm:pt modelId="{7D041B90-CB4D-4A3A-85C0-E8D646EEE67E}" type="pres">
      <dgm:prSet presAssocID="{B13D3834-722D-471E-A781-41F2517F8FE1}" presName="space" presStyleCnt="0"/>
      <dgm:spPr/>
    </dgm:pt>
    <dgm:pt modelId="{BEDFD074-D2D5-4038-AC85-41E1A3FF5D0F}" type="pres">
      <dgm:prSet presAssocID="{33D61104-14A2-41B1-BB37-077B4D70E6F3}" presName="composite" presStyleCnt="0"/>
      <dgm:spPr/>
    </dgm:pt>
    <dgm:pt modelId="{C4E103EF-091D-4B62-9157-45D2896E7B99}" type="pres">
      <dgm:prSet presAssocID="{33D61104-14A2-41B1-BB37-077B4D70E6F3}" presName="LShape" presStyleLbl="alignNode1" presStyleIdx="4" presStyleCnt="9"/>
      <dgm:spPr/>
    </dgm:pt>
    <dgm:pt modelId="{2EF1E0ED-EB31-4144-B785-DDDC80DC4C2C}" type="pres">
      <dgm:prSet presAssocID="{33D61104-14A2-41B1-BB37-077B4D70E6F3}" presName="ParentText" presStyleLbl="revTx" presStyleIdx="2" presStyleCnt="5">
        <dgm:presLayoutVars>
          <dgm:chMax val="0"/>
          <dgm:chPref val="0"/>
          <dgm:bulletEnabled val="1"/>
        </dgm:presLayoutVars>
      </dgm:prSet>
      <dgm:spPr/>
      <dgm:t>
        <a:bodyPr/>
        <a:lstStyle/>
        <a:p>
          <a:endParaRPr lang="es-MX"/>
        </a:p>
      </dgm:t>
    </dgm:pt>
    <dgm:pt modelId="{60B0995E-2F11-402E-8C7E-5DAC59571496}" type="pres">
      <dgm:prSet presAssocID="{33D61104-14A2-41B1-BB37-077B4D70E6F3}" presName="Triangle" presStyleLbl="alignNode1" presStyleIdx="5" presStyleCnt="9"/>
      <dgm:spPr/>
    </dgm:pt>
    <dgm:pt modelId="{D3D90E1D-824A-4FBC-BBAE-4CC40520BC20}" type="pres">
      <dgm:prSet presAssocID="{750BFBB1-114A-43B4-8F23-8750530CDE57}" presName="sibTrans" presStyleCnt="0"/>
      <dgm:spPr/>
    </dgm:pt>
    <dgm:pt modelId="{FFAE3140-B476-4626-9F30-4BD8E0063173}" type="pres">
      <dgm:prSet presAssocID="{750BFBB1-114A-43B4-8F23-8750530CDE57}" presName="space" presStyleCnt="0"/>
      <dgm:spPr/>
    </dgm:pt>
    <dgm:pt modelId="{3C29F5DF-36C3-461E-90D0-6522B324CB20}" type="pres">
      <dgm:prSet presAssocID="{C631C93E-E9D2-40ED-9C27-C5728631FC7B}" presName="composite" presStyleCnt="0"/>
      <dgm:spPr/>
    </dgm:pt>
    <dgm:pt modelId="{F6AE20CB-60A4-4CC5-85F6-1D3D9EB24519}" type="pres">
      <dgm:prSet presAssocID="{C631C93E-E9D2-40ED-9C27-C5728631FC7B}" presName="LShape" presStyleLbl="alignNode1" presStyleIdx="6" presStyleCnt="9"/>
      <dgm:spPr/>
    </dgm:pt>
    <dgm:pt modelId="{597574DA-9CBD-4EA3-B5E6-B6ACDF70A7CA}" type="pres">
      <dgm:prSet presAssocID="{C631C93E-E9D2-40ED-9C27-C5728631FC7B}" presName="ParentText" presStyleLbl="revTx" presStyleIdx="3" presStyleCnt="5">
        <dgm:presLayoutVars>
          <dgm:chMax val="0"/>
          <dgm:chPref val="0"/>
          <dgm:bulletEnabled val="1"/>
        </dgm:presLayoutVars>
      </dgm:prSet>
      <dgm:spPr/>
      <dgm:t>
        <a:bodyPr/>
        <a:lstStyle/>
        <a:p>
          <a:endParaRPr lang="es-MX"/>
        </a:p>
      </dgm:t>
    </dgm:pt>
    <dgm:pt modelId="{F97E20A1-D5ED-4705-81DB-9477E87DF857}" type="pres">
      <dgm:prSet presAssocID="{C631C93E-E9D2-40ED-9C27-C5728631FC7B}" presName="Triangle" presStyleLbl="alignNode1" presStyleIdx="7" presStyleCnt="9"/>
      <dgm:spPr/>
    </dgm:pt>
    <dgm:pt modelId="{38976B5E-480C-468B-9D4F-A33DEB4E522C}" type="pres">
      <dgm:prSet presAssocID="{61A4D91C-C692-4EEF-AF7E-5895CAEB49E6}" presName="sibTrans" presStyleCnt="0"/>
      <dgm:spPr/>
    </dgm:pt>
    <dgm:pt modelId="{08B523A5-F926-4DAC-AF9C-2D08F938C8F3}" type="pres">
      <dgm:prSet presAssocID="{61A4D91C-C692-4EEF-AF7E-5895CAEB49E6}" presName="space" presStyleCnt="0"/>
      <dgm:spPr/>
    </dgm:pt>
    <dgm:pt modelId="{17921DC5-1F37-4C62-8C88-7503C48EB60A}" type="pres">
      <dgm:prSet presAssocID="{CE661AFD-E3D7-47B9-93A3-BB355B20EF82}" presName="composite" presStyleCnt="0"/>
      <dgm:spPr/>
    </dgm:pt>
    <dgm:pt modelId="{E859AE03-AD29-498F-AB57-C7F66B1306BA}" type="pres">
      <dgm:prSet presAssocID="{CE661AFD-E3D7-47B9-93A3-BB355B20EF82}" presName="LShape" presStyleLbl="alignNode1" presStyleIdx="8" presStyleCnt="9"/>
      <dgm:spPr/>
    </dgm:pt>
    <dgm:pt modelId="{213948EF-10F8-451F-A45A-10C576C15416}" type="pres">
      <dgm:prSet presAssocID="{CE661AFD-E3D7-47B9-93A3-BB355B20EF82}" presName="ParentText" presStyleLbl="revTx" presStyleIdx="4" presStyleCnt="5">
        <dgm:presLayoutVars>
          <dgm:chMax val="0"/>
          <dgm:chPref val="0"/>
          <dgm:bulletEnabled val="1"/>
        </dgm:presLayoutVars>
      </dgm:prSet>
      <dgm:spPr/>
      <dgm:t>
        <a:bodyPr/>
        <a:lstStyle/>
        <a:p>
          <a:endParaRPr lang="es-MX"/>
        </a:p>
      </dgm:t>
    </dgm:pt>
  </dgm:ptLst>
  <dgm:cxnLst>
    <dgm:cxn modelId="{31CF0D96-F493-47E6-9012-CAD47C484D49}" srcId="{9F4AD887-7794-4C3E-AB90-61B88C473AB3}" destId="{CE661AFD-E3D7-47B9-93A3-BB355B20EF82}" srcOrd="4" destOrd="0" parTransId="{CA78D4BE-CD9C-4380-967A-024EED982A3A}" sibTransId="{6B37F1E5-0CC1-4F13-98C8-2C6DBC49568E}"/>
    <dgm:cxn modelId="{F8820D27-F169-4FF9-878B-5A2AF305A271}" type="presOf" srcId="{CE661AFD-E3D7-47B9-93A3-BB355B20EF82}" destId="{213948EF-10F8-451F-A45A-10C576C15416}" srcOrd="0" destOrd="0" presId="urn:microsoft.com/office/officeart/2009/3/layout/StepUpProcess"/>
    <dgm:cxn modelId="{DEC74AE0-89EC-40E7-85D6-24EC73A9308F}" srcId="{9F4AD887-7794-4C3E-AB90-61B88C473AB3}" destId="{3A841B73-64F1-4034-BACD-244319652507}" srcOrd="1" destOrd="0" parTransId="{4C92F5E3-740F-4487-B00D-803ACFE445D3}" sibTransId="{B13D3834-722D-471E-A781-41F2517F8FE1}"/>
    <dgm:cxn modelId="{55F50FBD-92FC-43BC-BE27-776D987DB134}" type="presOf" srcId="{3A841B73-64F1-4034-BACD-244319652507}" destId="{5A8A2A84-EE02-4F29-A0A7-42A1761A40AA}" srcOrd="0" destOrd="0" presId="urn:microsoft.com/office/officeart/2009/3/layout/StepUpProcess"/>
    <dgm:cxn modelId="{BD17D963-3550-4212-8405-4A592794CCC6}" srcId="{9F4AD887-7794-4C3E-AB90-61B88C473AB3}" destId="{33D61104-14A2-41B1-BB37-077B4D70E6F3}" srcOrd="2" destOrd="0" parTransId="{2D50B0F9-817C-4423-B980-72DC41F8169C}" sibTransId="{750BFBB1-114A-43B4-8F23-8750530CDE57}"/>
    <dgm:cxn modelId="{7003FB0E-34E3-409C-9203-6134E021A706}" type="presOf" srcId="{33D61104-14A2-41B1-BB37-077B4D70E6F3}" destId="{2EF1E0ED-EB31-4144-B785-DDDC80DC4C2C}" srcOrd="0" destOrd="0" presId="urn:microsoft.com/office/officeart/2009/3/layout/StepUpProcess"/>
    <dgm:cxn modelId="{42B75518-CF69-4A3A-9686-FB78A7109E70}" type="presOf" srcId="{AE7B3A87-F0FC-42D2-8968-BD81285AE17C}" destId="{2BC30D34-8BA4-43E1-A7FC-DD7EC7497A38}" srcOrd="0" destOrd="0" presId="urn:microsoft.com/office/officeart/2009/3/layout/StepUpProcess"/>
    <dgm:cxn modelId="{F6F7EA96-C6F5-4227-A477-54CB8F2F01AA}" type="presOf" srcId="{9F4AD887-7794-4C3E-AB90-61B88C473AB3}" destId="{7CF528A9-C65F-4F76-AED8-B1B53AEF6BEF}" srcOrd="0" destOrd="0" presId="urn:microsoft.com/office/officeart/2009/3/layout/StepUpProcess"/>
    <dgm:cxn modelId="{8BD625D7-8EA6-440F-8949-A49A457001B2}" type="presOf" srcId="{C631C93E-E9D2-40ED-9C27-C5728631FC7B}" destId="{597574DA-9CBD-4EA3-B5E6-B6ACDF70A7CA}" srcOrd="0" destOrd="0" presId="urn:microsoft.com/office/officeart/2009/3/layout/StepUpProcess"/>
    <dgm:cxn modelId="{B3C506D2-3D0C-471A-AE59-4E257B961685}" srcId="{9F4AD887-7794-4C3E-AB90-61B88C473AB3}" destId="{C631C93E-E9D2-40ED-9C27-C5728631FC7B}" srcOrd="3" destOrd="0" parTransId="{661B2CC1-3C1D-48C0-88CD-87D95D49977D}" sibTransId="{61A4D91C-C692-4EEF-AF7E-5895CAEB49E6}"/>
    <dgm:cxn modelId="{66067767-6848-4BBE-B831-6AB2FC41EAED}" srcId="{9F4AD887-7794-4C3E-AB90-61B88C473AB3}" destId="{AE7B3A87-F0FC-42D2-8968-BD81285AE17C}" srcOrd="0" destOrd="0" parTransId="{43DD9672-C2D7-4A02-81E8-4518D5BD8C22}" sibTransId="{9479D92A-0762-4739-AE03-42F9F01CCA98}"/>
    <dgm:cxn modelId="{5B37F17D-342A-4376-B3E0-207FA976439B}" type="presParOf" srcId="{7CF528A9-C65F-4F76-AED8-B1B53AEF6BEF}" destId="{A0F6E323-954B-434A-A293-90E527720621}" srcOrd="0" destOrd="0" presId="urn:microsoft.com/office/officeart/2009/3/layout/StepUpProcess"/>
    <dgm:cxn modelId="{0476337F-1011-4A7E-A180-D5B1DB299127}" type="presParOf" srcId="{A0F6E323-954B-434A-A293-90E527720621}" destId="{7B84907C-4BF9-41DD-990C-375EE5EA5027}" srcOrd="0" destOrd="0" presId="urn:microsoft.com/office/officeart/2009/3/layout/StepUpProcess"/>
    <dgm:cxn modelId="{B02EF46D-D28D-4662-BB3F-BEAB68446186}" type="presParOf" srcId="{A0F6E323-954B-434A-A293-90E527720621}" destId="{2BC30D34-8BA4-43E1-A7FC-DD7EC7497A38}" srcOrd="1" destOrd="0" presId="urn:microsoft.com/office/officeart/2009/3/layout/StepUpProcess"/>
    <dgm:cxn modelId="{26C5C0E6-9B1F-4E73-AF71-030128941511}" type="presParOf" srcId="{A0F6E323-954B-434A-A293-90E527720621}" destId="{DB12782A-CD50-4119-B574-87B4C90E03D2}" srcOrd="2" destOrd="0" presId="urn:microsoft.com/office/officeart/2009/3/layout/StepUpProcess"/>
    <dgm:cxn modelId="{76058C4D-D5F5-4F97-9239-E70165E627D5}" type="presParOf" srcId="{7CF528A9-C65F-4F76-AED8-B1B53AEF6BEF}" destId="{308BB81B-CD45-466B-A6FB-752CAAF44373}" srcOrd="1" destOrd="0" presId="urn:microsoft.com/office/officeart/2009/3/layout/StepUpProcess"/>
    <dgm:cxn modelId="{EEECF8A3-739A-4CE4-946B-1F131F11DF6D}" type="presParOf" srcId="{308BB81B-CD45-466B-A6FB-752CAAF44373}" destId="{80A72864-156A-427A-B8B0-DC2D178F696E}" srcOrd="0" destOrd="0" presId="urn:microsoft.com/office/officeart/2009/3/layout/StepUpProcess"/>
    <dgm:cxn modelId="{30B4AA0A-0846-4E6E-BB51-BB500B219C34}" type="presParOf" srcId="{7CF528A9-C65F-4F76-AED8-B1B53AEF6BEF}" destId="{307038AA-0438-4A3B-ACB6-9011F741FC25}" srcOrd="2" destOrd="0" presId="urn:microsoft.com/office/officeart/2009/3/layout/StepUpProcess"/>
    <dgm:cxn modelId="{6C2EF617-22EE-469E-84A6-072B19EE6CCC}" type="presParOf" srcId="{307038AA-0438-4A3B-ACB6-9011F741FC25}" destId="{F335BAA0-7B37-4815-82F9-DBA4197CF4CC}" srcOrd="0" destOrd="0" presId="urn:microsoft.com/office/officeart/2009/3/layout/StepUpProcess"/>
    <dgm:cxn modelId="{6F5C7FEE-166A-435F-ABBA-448F8B256401}" type="presParOf" srcId="{307038AA-0438-4A3B-ACB6-9011F741FC25}" destId="{5A8A2A84-EE02-4F29-A0A7-42A1761A40AA}" srcOrd="1" destOrd="0" presId="urn:microsoft.com/office/officeart/2009/3/layout/StepUpProcess"/>
    <dgm:cxn modelId="{0E8DDAE5-D9B7-4392-B557-7BF6F04DD013}" type="presParOf" srcId="{307038AA-0438-4A3B-ACB6-9011F741FC25}" destId="{CDA451AC-7244-47AB-983A-924A1E8310AA}" srcOrd="2" destOrd="0" presId="urn:microsoft.com/office/officeart/2009/3/layout/StepUpProcess"/>
    <dgm:cxn modelId="{2636AD7A-526D-4C21-BE4E-1486DB103311}" type="presParOf" srcId="{7CF528A9-C65F-4F76-AED8-B1B53AEF6BEF}" destId="{F68E95C9-6101-4E88-8D65-5D48177C300B}" srcOrd="3" destOrd="0" presId="urn:microsoft.com/office/officeart/2009/3/layout/StepUpProcess"/>
    <dgm:cxn modelId="{34778312-EC49-4293-ADEB-BD582EE4757A}" type="presParOf" srcId="{F68E95C9-6101-4E88-8D65-5D48177C300B}" destId="{7D041B90-CB4D-4A3A-85C0-E8D646EEE67E}" srcOrd="0" destOrd="0" presId="urn:microsoft.com/office/officeart/2009/3/layout/StepUpProcess"/>
    <dgm:cxn modelId="{688C9EC3-3610-424C-BFA4-76485C3567F1}" type="presParOf" srcId="{7CF528A9-C65F-4F76-AED8-B1B53AEF6BEF}" destId="{BEDFD074-D2D5-4038-AC85-41E1A3FF5D0F}" srcOrd="4" destOrd="0" presId="urn:microsoft.com/office/officeart/2009/3/layout/StepUpProcess"/>
    <dgm:cxn modelId="{E9CD6EEF-AF9C-4481-A64C-51C96800BB5C}" type="presParOf" srcId="{BEDFD074-D2D5-4038-AC85-41E1A3FF5D0F}" destId="{C4E103EF-091D-4B62-9157-45D2896E7B99}" srcOrd="0" destOrd="0" presId="urn:microsoft.com/office/officeart/2009/3/layout/StepUpProcess"/>
    <dgm:cxn modelId="{4BCE2B96-3013-4123-BC61-BC6FDBBBCC5C}" type="presParOf" srcId="{BEDFD074-D2D5-4038-AC85-41E1A3FF5D0F}" destId="{2EF1E0ED-EB31-4144-B785-DDDC80DC4C2C}" srcOrd="1" destOrd="0" presId="urn:microsoft.com/office/officeart/2009/3/layout/StepUpProcess"/>
    <dgm:cxn modelId="{321F1D4F-C324-4A9A-A463-863E4BEE05D7}" type="presParOf" srcId="{BEDFD074-D2D5-4038-AC85-41E1A3FF5D0F}" destId="{60B0995E-2F11-402E-8C7E-5DAC59571496}" srcOrd="2" destOrd="0" presId="urn:microsoft.com/office/officeart/2009/3/layout/StepUpProcess"/>
    <dgm:cxn modelId="{E67C1F1D-7D4B-4D1A-A5FA-2554AD6F61D1}" type="presParOf" srcId="{7CF528A9-C65F-4F76-AED8-B1B53AEF6BEF}" destId="{D3D90E1D-824A-4FBC-BBAE-4CC40520BC20}" srcOrd="5" destOrd="0" presId="urn:microsoft.com/office/officeart/2009/3/layout/StepUpProcess"/>
    <dgm:cxn modelId="{6512C7F8-7BFF-40A4-B576-93E90CE75C69}" type="presParOf" srcId="{D3D90E1D-824A-4FBC-BBAE-4CC40520BC20}" destId="{FFAE3140-B476-4626-9F30-4BD8E0063173}" srcOrd="0" destOrd="0" presId="urn:microsoft.com/office/officeart/2009/3/layout/StepUpProcess"/>
    <dgm:cxn modelId="{EF8AF77C-1943-4C6F-B92D-6139681DDF18}" type="presParOf" srcId="{7CF528A9-C65F-4F76-AED8-B1B53AEF6BEF}" destId="{3C29F5DF-36C3-461E-90D0-6522B324CB20}" srcOrd="6" destOrd="0" presId="urn:microsoft.com/office/officeart/2009/3/layout/StepUpProcess"/>
    <dgm:cxn modelId="{3E62B04A-DBA4-4CFC-A151-E1A8ED4E2DB9}" type="presParOf" srcId="{3C29F5DF-36C3-461E-90D0-6522B324CB20}" destId="{F6AE20CB-60A4-4CC5-85F6-1D3D9EB24519}" srcOrd="0" destOrd="0" presId="urn:microsoft.com/office/officeart/2009/3/layout/StepUpProcess"/>
    <dgm:cxn modelId="{0E0FCC13-EAEC-4626-A264-746C02D10409}" type="presParOf" srcId="{3C29F5DF-36C3-461E-90D0-6522B324CB20}" destId="{597574DA-9CBD-4EA3-B5E6-B6ACDF70A7CA}" srcOrd="1" destOrd="0" presId="urn:microsoft.com/office/officeart/2009/3/layout/StepUpProcess"/>
    <dgm:cxn modelId="{7CFA81AD-3EE2-4663-81F4-C02195D06147}" type="presParOf" srcId="{3C29F5DF-36C3-461E-90D0-6522B324CB20}" destId="{F97E20A1-D5ED-4705-81DB-9477E87DF857}" srcOrd="2" destOrd="0" presId="urn:microsoft.com/office/officeart/2009/3/layout/StepUpProcess"/>
    <dgm:cxn modelId="{6C6A760A-7A76-4840-AF95-7B85ED89EEBE}" type="presParOf" srcId="{7CF528A9-C65F-4F76-AED8-B1B53AEF6BEF}" destId="{38976B5E-480C-468B-9D4F-A33DEB4E522C}" srcOrd="7" destOrd="0" presId="urn:microsoft.com/office/officeart/2009/3/layout/StepUpProcess"/>
    <dgm:cxn modelId="{ED84E2C7-0B97-4DE6-8477-411023372531}" type="presParOf" srcId="{38976B5E-480C-468B-9D4F-A33DEB4E522C}" destId="{08B523A5-F926-4DAC-AF9C-2D08F938C8F3}" srcOrd="0" destOrd="0" presId="urn:microsoft.com/office/officeart/2009/3/layout/StepUpProcess"/>
    <dgm:cxn modelId="{16DB0BEF-B2D4-4472-BDAD-2F1F75EBEB12}" type="presParOf" srcId="{7CF528A9-C65F-4F76-AED8-B1B53AEF6BEF}" destId="{17921DC5-1F37-4C62-8C88-7503C48EB60A}" srcOrd="8" destOrd="0" presId="urn:microsoft.com/office/officeart/2009/3/layout/StepUpProcess"/>
    <dgm:cxn modelId="{8565338C-896B-4A98-B80F-0D645DC05357}" type="presParOf" srcId="{17921DC5-1F37-4C62-8C88-7503C48EB60A}" destId="{E859AE03-AD29-498F-AB57-C7F66B1306BA}" srcOrd="0" destOrd="0" presId="urn:microsoft.com/office/officeart/2009/3/layout/StepUpProcess"/>
    <dgm:cxn modelId="{B8847B9C-D989-4723-9516-981D3B771976}" type="presParOf" srcId="{17921DC5-1F37-4C62-8C88-7503C48EB60A}" destId="{213948EF-10F8-451F-A45A-10C576C15416}"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F4AD887-7794-4C3E-AB90-61B88C473AB3}"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513C1928-5FB0-4A1D-BCAE-E1AE539BF580}">
      <dgm:prSet phldrT="[Texto]" custT="1"/>
      <dgm:spPr/>
      <dgm:t>
        <a:bodyPr/>
        <a:lstStyle/>
        <a:p>
          <a:r>
            <a:rPr lang="es-MX" sz="1600" dirty="0" smtClean="0"/>
            <a:t>Aguinaldo</a:t>
          </a:r>
          <a:endParaRPr lang="es-MX" sz="1600" dirty="0"/>
        </a:p>
      </dgm:t>
    </dgm:pt>
    <dgm:pt modelId="{45BB02A6-D698-4253-B0EA-8A5B8EF9AE23}" type="parTrans" cxnId="{E9C50C79-021D-4D33-9A48-EDC732A6694C}">
      <dgm:prSet/>
      <dgm:spPr/>
      <dgm:t>
        <a:bodyPr/>
        <a:lstStyle/>
        <a:p>
          <a:endParaRPr lang="es-MX" sz="1600"/>
        </a:p>
      </dgm:t>
    </dgm:pt>
    <dgm:pt modelId="{FB9246F7-D0BC-442E-B69E-62C4DF14C2F4}" type="sibTrans" cxnId="{E9C50C79-021D-4D33-9A48-EDC732A6694C}">
      <dgm:prSet/>
      <dgm:spPr/>
      <dgm:t>
        <a:bodyPr/>
        <a:lstStyle/>
        <a:p>
          <a:endParaRPr lang="es-MX" sz="1600"/>
        </a:p>
      </dgm:t>
    </dgm:pt>
    <dgm:pt modelId="{0C51B68C-FFE3-4174-900C-A90FF8EC4E9E}">
      <dgm:prSet phldrT="[Texto]" custT="1"/>
      <dgm:spPr/>
      <dgm:t>
        <a:bodyPr/>
        <a:lstStyle/>
        <a:p>
          <a:r>
            <a:rPr lang="es-MX" sz="1600" dirty="0" smtClean="0"/>
            <a:t>Gratificaciones</a:t>
          </a:r>
          <a:endParaRPr lang="es-MX" sz="1600" dirty="0"/>
        </a:p>
      </dgm:t>
    </dgm:pt>
    <dgm:pt modelId="{8E785583-176E-432B-8CE6-650819450256}" type="parTrans" cxnId="{7630D599-DDFF-4AC5-B665-AB0BBED56EA7}">
      <dgm:prSet/>
      <dgm:spPr/>
      <dgm:t>
        <a:bodyPr/>
        <a:lstStyle/>
        <a:p>
          <a:endParaRPr lang="es-MX" sz="1600"/>
        </a:p>
      </dgm:t>
    </dgm:pt>
    <dgm:pt modelId="{CDD200C1-1D6B-4C2F-A9B4-EA2824523634}" type="sibTrans" cxnId="{7630D599-DDFF-4AC5-B665-AB0BBED56EA7}">
      <dgm:prSet/>
      <dgm:spPr/>
      <dgm:t>
        <a:bodyPr/>
        <a:lstStyle/>
        <a:p>
          <a:endParaRPr lang="es-MX" sz="1600"/>
        </a:p>
      </dgm:t>
    </dgm:pt>
    <dgm:pt modelId="{7064CDD4-08B6-4FEB-9C54-113D46408DCE}">
      <dgm:prSet phldrT="[Texto]" custT="1"/>
      <dgm:spPr/>
      <dgm:t>
        <a:bodyPr/>
        <a:lstStyle/>
        <a:p>
          <a:r>
            <a:rPr lang="es-MX" sz="1600" dirty="0" smtClean="0"/>
            <a:t>Previsión </a:t>
          </a:r>
          <a:r>
            <a:rPr lang="es-MX" sz="1600" dirty="0" smtClean="0"/>
            <a:t>social</a:t>
          </a:r>
          <a:endParaRPr lang="es-MX" sz="1600" dirty="0"/>
        </a:p>
      </dgm:t>
    </dgm:pt>
    <dgm:pt modelId="{ACE727CD-D572-436F-BC97-EAE03271FDD7}" type="parTrans" cxnId="{B7B85AA1-0E5E-43CF-85BA-3E5C2586B3E1}">
      <dgm:prSet/>
      <dgm:spPr/>
      <dgm:t>
        <a:bodyPr/>
        <a:lstStyle/>
        <a:p>
          <a:endParaRPr lang="es-MX" sz="1600"/>
        </a:p>
      </dgm:t>
    </dgm:pt>
    <dgm:pt modelId="{B05C05A5-7AF4-45C2-8B7E-D9D24AAAE6F9}" type="sibTrans" cxnId="{B7B85AA1-0E5E-43CF-85BA-3E5C2586B3E1}">
      <dgm:prSet/>
      <dgm:spPr/>
      <dgm:t>
        <a:bodyPr/>
        <a:lstStyle/>
        <a:p>
          <a:endParaRPr lang="es-MX" sz="1600"/>
        </a:p>
      </dgm:t>
    </dgm:pt>
    <dgm:pt modelId="{89A4877E-698B-4ADC-A0FA-300CC0E96E9C}">
      <dgm:prSet phldrT="[Texto]" custT="1"/>
      <dgm:spPr/>
      <dgm:t>
        <a:bodyPr/>
        <a:lstStyle/>
        <a:p>
          <a:r>
            <a:rPr lang="es-MX" sz="1600" dirty="0" smtClean="0"/>
            <a:t>Prima de antigüedad</a:t>
          </a:r>
          <a:endParaRPr lang="es-MX" sz="1600" dirty="0"/>
        </a:p>
      </dgm:t>
    </dgm:pt>
    <dgm:pt modelId="{6DF9535B-3994-435D-B977-F9F58244E082}" type="parTrans" cxnId="{8E916012-2882-4F60-A2D2-0CD54021EE8B}">
      <dgm:prSet/>
      <dgm:spPr/>
      <dgm:t>
        <a:bodyPr/>
        <a:lstStyle/>
        <a:p>
          <a:endParaRPr lang="es-MX" sz="1600"/>
        </a:p>
      </dgm:t>
    </dgm:pt>
    <dgm:pt modelId="{C33E17E3-BFDB-4FC8-9CC3-3E1FE2379803}" type="sibTrans" cxnId="{8E916012-2882-4F60-A2D2-0CD54021EE8B}">
      <dgm:prSet/>
      <dgm:spPr/>
      <dgm:t>
        <a:bodyPr/>
        <a:lstStyle/>
        <a:p>
          <a:endParaRPr lang="es-MX" sz="1600"/>
        </a:p>
      </dgm:t>
    </dgm:pt>
    <dgm:pt modelId="{9E3E07BF-44B9-417E-811A-237A49481155}">
      <dgm:prSet phldrT="[Texto]" custT="1"/>
      <dgm:spPr/>
      <dgm:t>
        <a:bodyPr/>
        <a:lstStyle/>
        <a:p>
          <a:r>
            <a:rPr lang="es-MX" sz="1600" dirty="0" smtClean="0"/>
            <a:t>Premios por asistencia y puntualidad</a:t>
          </a:r>
          <a:endParaRPr lang="es-MX" sz="1600" dirty="0"/>
        </a:p>
      </dgm:t>
    </dgm:pt>
    <dgm:pt modelId="{B67D477F-6626-4983-BBBE-59B144034EF7}" type="parTrans" cxnId="{1587BAE5-EEE2-4AB8-90F1-9CB7C363FB0E}">
      <dgm:prSet/>
      <dgm:spPr/>
      <dgm:t>
        <a:bodyPr/>
        <a:lstStyle/>
        <a:p>
          <a:endParaRPr lang="es-MX" sz="1600"/>
        </a:p>
      </dgm:t>
    </dgm:pt>
    <dgm:pt modelId="{680E62F4-5254-444F-8244-D2470098D903}" type="sibTrans" cxnId="{1587BAE5-EEE2-4AB8-90F1-9CB7C363FB0E}">
      <dgm:prSet/>
      <dgm:spPr/>
      <dgm:t>
        <a:bodyPr/>
        <a:lstStyle/>
        <a:p>
          <a:endParaRPr lang="es-MX" sz="1600"/>
        </a:p>
      </dgm:t>
    </dgm:pt>
    <dgm:pt modelId="{7CF528A9-C65F-4F76-AED8-B1B53AEF6BEF}" type="pres">
      <dgm:prSet presAssocID="{9F4AD887-7794-4C3E-AB90-61B88C473AB3}" presName="rootnode" presStyleCnt="0">
        <dgm:presLayoutVars>
          <dgm:chMax/>
          <dgm:chPref/>
          <dgm:dir/>
          <dgm:animLvl val="lvl"/>
        </dgm:presLayoutVars>
      </dgm:prSet>
      <dgm:spPr/>
      <dgm:t>
        <a:bodyPr/>
        <a:lstStyle/>
        <a:p>
          <a:endParaRPr lang="es-MX"/>
        </a:p>
      </dgm:t>
    </dgm:pt>
    <dgm:pt modelId="{C5357542-792D-4250-ADA2-BE925BBBC051}" type="pres">
      <dgm:prSet presAssocID="{513C1928-5FB0-4A1D-BCAE-E1AE539BF580}" presName="composite" presStyleCnt="0"/>
      <dgm:spPr/>
    </dgm:pt>
    <dgm:pt modelId="{6E83C103-0FEE-4C5C-A61F-1281D90F9314}" type="pres">
      <dgm:prSet presAssocID="{513C1928-5FB0-4A1D-BCAE-E1AE539BF580}" presName="LShape" presStyleLbl="alignNode1" presStyleIdx="0" presStyleCnt="9"/>
      <dgm:spPr/>
    </dgm:pt>
    <dgm:pt modelId="{E09FAA95-AB00-4795-9A77-6A454C3C4C05}" type="pres">
      <dgm:prSet presAssocID="{513C1928-5FB0-4A1D-BCAE-E1AE539BF580}" presName="ParentText" presStyleLbl="revTx" presStyleIdx="0" presStyleCnt="5">
        <dgm:presLayoutVars>
          <dgm:chMax val="0"/>
          <dgm:chPref val="0"/>
          <dgm:bulletEnabled val="1"/>
        </dgm:presLayoutVars>
      </dgm:prSet>
      <dgm:spPr/>
      <dgm:t>
        <a:bodyPr/>
        <a:lstStyle/>
        <a:p>
          <a:endParaRPr lang="es-MX"/>
        </a:p>
      </dgm:t>
    </dgm:pt>
    <dgm:pt modelId="{18C6A0DE-2BC1-41D2-AE0D-D0068C97B5F2}" type="pres">
      <dgm:prSet presAssocID="{513C1928-5FB0-4A1D-BCAE-E1AE539BF580}" presName="Triangle" presStyleLbl="alignNode1" presStyleIdx="1" presStyleCnt="9"/>
      <dgm:spPr/>
    </dgm:pt>
    <dgm:pt modelId="{127580C5-DA2E-4CE9-975E-55970C267506}" type="pres">
      <dgm:prSet presAssocID="{FB9246F7-D0BC-442E-B69E-62C4DF14C2F4}" presName="sibTrans" presStyleCnt="0"/>
      <dgm:spPr/>
    </dgm:pt>
    <dgm:pt modelId="{72F2BBBE-84A7-4A77-999D-B9414A98B948}" type="pres">
      <dgm:prSet presAssocID="{FB9246F7-D0BC-442E-B69E-62C4DF14C2F4}" presName="space" presStyleCnt="0"/>
      <dgm:spPr/>
    </dgm:pt>
    <dgm:pt modelId="{190F8F75-4F9F-4BA7-9919-9B65735D0CE0}" type="pres">
      <dgm:prSet presAssocID="{0C51B68C-FFE3-4174-900C-A90FF8EC4E9E}" presName="composite" presStyleCnt="0"/>
      <dgm:spPr/>
    </dgm:pt>
    <dgm:pt modelId="{81D73AB4-EEC1-44A4-846D-D0CAB9990181}" type="pres">
      <dgm:prSet presAssocID="{0C51B68C-FFE3-4174-900C-A90FF8EC4E9E}" presName="LShape" presStyleLbl="alignNode1" presStyleIdx="2" presStyleCnt="9"/>
      <dgm:spPr/>
    </dgm:pt>
    <dgm:pt modelId="{0E2A00E7-3D46-4DFE-B52A-D1D46AC46B18}" type="pres">
      <dgm:prSet presAssocID="{0C51B68C-FFE3-4174-900C-A90FF8EC4E9E}" presName="ParentText" presStyleLbl="revTx" presStyleIdx="1" presStyleCnt="5">
        <dgm:presLayoutVars>
          <dgm:chMax val="0"/>
          <dgm:chPref val="0"/>
          <dgm:bulletEnabled val="1"/>
        </dgm:presLayoutVars>
      </dgm:prSet>
      <dgm:spPr/>
      <dgm:t>
        <a:bodyPr/>
        <a:lstStyle/>
        <a:p>
          <a:endParaRPr lang="es-MX"/>
        </a:p>
      </dgm:t>
    </dgm:pt>
    <dgm:pt modelId="{4EA76B45-25A1-4369-83A9-2980B300EEE9}" type="pres">
      <dgm:prSet presAssocID="{0C51B68C-FFE3-4174-900C-A90FF8EC4E9E}" presName="Triangle" presStyleLbl="alignNode1" presStyleIdx="3" presStyleCnt="9"/>
      <dgm:spPr/>
    </dgm:pt>
    <dgm:pt modelId="{0144DCEC-C9D7-454F-8017-D0CF7C75045C}" type="pres">
      <dgm:prSet presAssocID="{CDD200C1-1D6B-4C2F-A9B4-EA2824523634}" presName="sibTrans" presStyleCnt="0"/>
      <dgm:spPr/>
    </dgm:pt>
    <dgm:pt modelId="{65F81D58-982A-4D5E-B28B-26E2FF830F35}" type="pres">
      <dgm:prSet presAssocID="{CDD200C1-1D6B-4C2F-A9B4-EA2824523634}" presName="space" presStyleCnt="0"/>
      <dgm:spPr/>
    </dgm:pt>
    <dgm:pt modelId="{D6CE1226-D921-4E0D-800C-3C1D32B9DA94}" type="pres">
      <dgm:prSet presAssocID="{7064CDD4-08B6-4FEB-9C54-113D46408DCE}" presName="composite" presStyleCnt="0"/>
      <dgm:spPr/>
    </dgm:pt>
    <dgm:pt modelId="{11B6EE82-2E84-4EA8-9EEB-EEC6577E75F4}" type="pres">
      <dgm:prSet presAssocID="{7064CDD4-08B6-4FEB-9C54-113D46408DCE}" presName="LShape" presStyleLbl="alignNode1" presStyleIdx="4" presStyleCnt="9"/>
      <dgm:spPr/>
    </dgm:pt>
    <dgm:pt modelId="{9ED355EB-FBED-46C1-9C98-282002E61AD3}" type="pres">
      <dgm:prSet presAssocID="{7064CDD4-08B6-4FEB-9C54-113D46408DCE}" presName="ParentText" presStyleLbl="revTx" presStyleIdx="2" presStyleCnt="5">
        <dgm:presLayoutVars>
          <dgm:chMax val="0"/>
          <dgm:chPref val="0"/>
          <dgm:bulletEnabled val="1"/>
        </dgm:presLayoutVars>
      </dgm:prSet>
      <dgm:spPr/>
      <dgm:t>
        <a:bodyPr/>
        <a:lstStyle/>
        <a:p>
          <a:endParaRPr lang="es-MX"/>
        </a:p>
      </dgm:t>
    </dgm:pt>
    <dgm:pt modelId="{F8113440-9F28-40F1-BEB4-461D8285F207}" type="pres">
      <dgm:prSet presAssocID="{7064CDD4-08B6-4FEB-9C54-113D46408DCE}" presName="Triangle" presStyleLbl="alignNode1" presStyleIdx="5" presStyleCnt="9"/>
      <dgm:spPr/>
    </dgm:pt>
    <dgm:pt modelId="{795F99A3-D439-4DEF-B45D-4D1C0AE97815}" type="pres">
      <dgm:prSet presAssocID="{B05C05A5-7AF4-45C2-8B7E-D9D24AAAE6F9}" presName="sibTrans" presStyleCnt="0"/>
      <dgm:spPr/>
    </dgm:pt>
    <dgm:pt modelId="{836E4DFF-2F87-4DAB-A45E-A7C0BAD1D40B}" type="pres">
      <dgm:prSet presAssocID="{B05C05A5-7AF4-45C2-8B7E-D9D24AAAE6F9}" presName="space" presStyleCnt="0"/>
      <dgm:spPr/>
    </dgm:pt>
    <dgm:pt modelId="{0D9FF3DB-918F-4D72-9CB2-3B1B4895B4FF}" type="pres">
      <dgm:prSet presAssocID="{89A4877E-698B-4ADC-A0FA-300CC0E96E9C}" presName="composite" presStyleCnt="0"/>
      <dgm:spPr/>
    </dgm:pt>
    <dgm:pt modelId="{ED9C2177-CE83-49EC-AA0D-87D977E57D0E}" type="pres">
      <dgm:prSet presAssocID="{89A4877E-698B-4ADC-A0FA-300CC0E96E9C}" presName="LShape" presStyleLbl="alignNode1" presStyleIdx="6" presStyleCnt="9"/>
      <dgm:spPr/>
    </dgm:pt>
    <dgm:pt modelId="{007DE486-D9E4-44B4-B898-4DD2A1561625}" type="pres">
      <dgm:prSet presAssocID="{89A4877E-698B-4ADC-A0FA-300CC0E96E9C}" presName="ParentText" presStyleLbl="revTx" presStyleIdx="3" presStyleCnt="5">
        <dgm:presLayoutVars>
          <dgm:chMax val="0"/>
          <dgm:chPref val="0"/>
          <dgm:bulletEnabled val="1"/>
        </dgm:presLayoutVars>
      </dgm:prSet>
      <dgm:spPr/>
      <dgm:t>
        <a:bodyPr/>
        <a:lstStyle/>
        <a:p>
          <a:endParaRPr lang="es-MX"/>
        </a:p>
      </dgm:t>
    </dgm:pt>
    <dgm:pt modelId="{C2F7D063-E335-4097-976D-78BD00A7D912}" type="pres">
      <dgm:prSet presAssocID="{89A4877E-698B-4ADC-A0FA-300CC0E96E9C}" presName="Triangle" presStyleLbl="alignNode1" presStyleIdx="7" presStyleCnt="9"/>
      <dgm:spPr/>
    </dgm:pt>
    <dgm:pt modelId="{92503AFE-2881-40D2-BD0D-102B16BCDCCC}" type="pres">
      <dgm:prSet presAssocID="{C33E17E3-BFDB-4FC8-9CC3-3E1FE2379803}" presName="sibTrans" presStyleCnt="0"/>
      <dgm:spPr/>
    </dgm:pt>
    <dgm:pt modelId="{EE4BB1B3-A077-41C3-88B9-FF349F44A4C4}" type="pres">
      <dgm:prSet presAssocID="{C33E17E3-BFDB-4FC8-9CC3-3E1FE2379803}" presName="space" presStyleCnt="0"/>
      <dgm:spPr/>
    </dgm:pt>
    <dgm:pt modelId="{2F07D3BB-04DD-4129-BA21-7833A5501F23}" type="pres">
      <dgm:prSet presAssocID="{9E3E07BF-44B9-417E-811A-237A49481155}" presName="composite" presStyleCnt="0"/>
      <dgm:spPr/>
    </dgm:pt>
    <dgm:pt modelId="{EF6E3DF2-B2EA-4282-B6CF-8F9EBA9BB221}" type="pres">
      <dgm:prSet presAssocID="{9E3E07BF-44B9-417E-811A-237A49481155}" presName="LShape" presStyleLbl="alignNode1" presStyleIdx="8" presStyleCnt="9"/>
      <dgm:spPr/>
    </dgm:pt>
    <dgm:pt modelId="{A756F6A2-8D05-47DC-BB51-1F3E9DAF15A8}" type="pres">
      <dgm:prSet presAssocID="{9E3E07BF-44B9-417E-811A-237A49481155}" presName="ParentText" presStyleLbl="revTx" presStyleIdx="4" presStyleCnt="5">
        <dgm:presLayoutVars>
          <dgm:chMax val="0"/>
          <dgm:chPref val="0"/>
          <dgm:bulletEnabled val="1"/>
        </dgm:presLayoutVars>
      </dgm:prSet>
      <dgm:spPr/>
      <dgm:t>
        <a:bodyPr/>
        <a:lstStyle/>
        <a:p>
          <a:endParaRPr lang="es-MX"/>
        </a:p>
      </dgm:t>
    </dgm:pt>
  </dgm:ptLst>
  <dgm:cxnLst>
    <dgm:cxn modelId="{8E916012-2882-4F60-A2D2-0CD54021EE8B}" srcId="{9F4AD887-7794-4C3E-AB90-61B88C473AB3}" destId="{89A4877E-698B-4ADC-A0FA-300CC0E96E9C}" srcOrd="3" destOrd="0" parTransId="{6DF9535B-3994-435D-B977-F9F58244E082}" sibTransId="{C33E17E3-BFDB-4FC8-9CC3-3E1FE2379803}"/>
    <dgm:cxn modelId="{7630D599-DDFF-4AC5-B665-AB0BBED56EA7}" srcId="{9F4AD887-7794-4C3E-AB90-61B88C473AB3}" destId="{0C51B68C-FFE3-4174-900C-A90FF8EC4E9E}" srcOrd="1" destOrd="0" parTransId="{8E785583-176E-432B-8CE6-650819450256}" sibTransId="{CDD200C1-1D6B-4C2F-A9B4-EA2824523634}"/>
    <dgm:cxn modelId="{B7B85AA1-0E5E-43CF-85BA-3E5C2586B3E1}" srcId="{9F4AD887-7794-4C3E-AB90-61B88C473AB3}" destId="{7064CDD4-08B6-4FEB-9C54-113D46408DCE}" srcOrd="2" destOrd="0" parTransId="{ACE727CD-D572-436F-BC97-EAE03271FDD7}" sibTransId="{B05C05A5-7AF4-45C2-8B7E-D9D24AAAE6F9}"/>
    <dgm:cxn modelId="{11AB4E55-48DE-4642-9AEC-B985AADD45FF}" type="presOf" srcId="{0C51B68C-FFE3-4174-900C-A90FF8EC4E9E}" destId="{0E2A00E7-3D46-4DFE-B52A-D1D46AC46B18}" srcOrd="0" destOrd="0" presId="urn:microsoft.com/office/officeart/2009/3/layout/StepUpProcess"/>
    <dgm:cxn modelId="{4C4C3065-A63E-47BA-8DFF-F0AD1090D148}" type="presOf" srcId="{513C1928-5FB0-4A1D-BCAE-E1AE539BF580}" destId="{E09FAA95-AB00-4795-9A77-6A454C3C4C05}" srcOrd="0" destOrd="0" presId="urn:microsoft.com/office/officeart/2009/3/layout/StepUpProcess"/>
    <dgm:cxn modelId="{C0C9F7B3-AC09-4082-A2C8-83E889084720}" type="presOf" srcId="{9E3E07BF-44B9-417E-811A-237A49481155}" destId="{A756F6A2-8D05-47DC-BB51-1F3E9DAF15A8}" srcOrd="0" destOrd="0" presId="urn:microsoft.com/office/officeart/2009/3/layout/StepUpProcess"/>
    <dgm:cxn modelId="{1587BAE5-EEE2-4AB8-90F1-9CB7C363FB0E}" srcId="{9F4AD887-7794-4C3E-AB90-61B88C473AB3}" destId="{9E3E07BF-44B9-417E-811A-237A49481155}" srcOrd="4" destOrd="0" parTransId="{B67D477F-6626-4983-BBBE-59B144034EF7}" sibTransId="{680E62F4-5254-444F-8244-D2470098D903}"/>
    <dgm:cxn modelId="{A9A016C7-E9DB-4086-BDDA-D143994FAF37}" type="presOf" srcId="{9F4AD887-7794-4C3E-AB90-61B88C473AB3}" destId="{7CF528A9-C65F-4F76-AED8-B1B53AEF6BEF}" srcOrd="0" destOrd="0" presId="urn:microsoft.com/office/officeart/2009/3/layout/StepUpProcess"/>
    <dgm:cxn modelId="{69FBBD6A-8A56-4CDA-B26A-021CA2A2F95F}" type="presOf" srcId="{89A4877E-698B-4ADC-A0FA-300CC0E96E9C}" destId="{007DE486-D9E4-44B4-B898-4DD2A1561625}" srcOrd="0" destOrd="0" presId="urn:microsoft.com/office/officeart/2009/3/layout/StepUpProcess"/>
    <dgm:cxn modelId="{D8874A90-69C7-43E8-B1FC-0D78A4847DE7}" type="presOf" srcId="{7064CDD4-08B6-4FEB-9C54-113D46408DCE}" destId="{9ED355EB-FBED-46C1-9C98-282002E61AD3}" srcOrd="0" destOrd="0" presId="urn:microsoft.com/office/officeart/2009/3/layout/StepUpProcess"/>
    <dgm:cxn modelId="{E9C50C79-021D-4D33-9A48-EDC732A6694C}" srcId="{9F4AD887-7794-4C3E-AB90-61B88C473AB3}" destId="{513C1928-5FB0-4A1D-BCAE-E1AE539BF580}" srcOrd="0" destOrd="0" parTransId="{45BB02A6-D698-4253-B0EA-8A5B8EF9AE23}" sibTransId="{FB9246F7-D0BC-442E-B69E-62C4DF14C2F4}"/>
    <dgm:cxn modelId="{1820D30F-248C-4ED3-8CD6-25BB422EE860}" type="presParOf" srcId="{7CF528A9-C65F-4F76-AED8-B1B53AEF6BEF}" destId="{C5357542-792D-4250-ADA2-BE925BBBC051}" srcOrd="0" destOrd="0" presId="urn:microsoft.com/office/officeart/2009/3/layout/StepUpProcess"/>
    <dgm:cxn modelId="{76D6E652-E458-403E-93F7-50B4A6185E43}" type="presParOf" srcId="{C5357542-792D-4250-ADA2-BE925BBBC051}" destId="{6E83C103-0FEE-4C5C-A61F-1281D90F9314}" srcOrd="0" destOrd="0" presId="urn:microsoft.com/office/officeart/2009/3/layout/StepUpProcess"/>
    <dgm:cxn modelId="{99E61E5B-37BA-43F3-BBB2-032780F95671}" type="presParOf" srcId="{C5357542-792D-4250-ADA2-BE925BBBC051}" destId="{E09FAA95-AB00-4795-9A77-6A454C3C4C05}" srcOrd="1" destOrd="0" presId="urn:microsoft.com/office/officeart/2009/3/layout/StepUpProcess"/>
    <dgm:cxn modelId="{E01E772D-86EE-4BFA-BCB0-42412BBD37BF}" type="presParOf" srcId="{C5357542-792D-4250-ADA2-BE925BBBC051}" destId="{18C6A0DE-2BC1-41D2-AE0D-D0068C97B5F2}" srcOrd="2" destOrd="0" presId="urn:microsoft.com/office/officeart/2009/3/layout/StepUpProcess"/>
    <dgm:cxn modelId="{A5D2911C-52EE-43DB-9C0A-1207E62E8CEA}" type="presParOf" srcId="{7CF528A9-C65F-4F76-AED8-B1B53AEF6BEF}" destId="{127580C5-DA2E-4CE9-975E-55970C267506}" srcOrd="1" destOrd="0" presId="urn:microsoft.com/office/officeart/2009/3/layout/StepUpProcess"/>
    <dgm:cxn modelId="{7F2C2430-1769-4AE2-BBC3-331CC0D3CEE4}" type="presParOf" srcId="{127580C5-DA2E-4CE9-975E-55970C267506}" destId="{72F2BBBE-84A7-4A77-999D-B9414A98B948}" srcOrd="0" destOrd="0" presId="urn:microsoft.com/office/officeart/2009/3/layout/StepUpProcess"/>
    <dgm:cxn modelId="{AA567E8A-4864-4CEE-8624-B4A33F7EB172}" type="presParOf" srcId="{7CF528A9-C65F-4F76-AED8-B1B53AEF6BEF}" destId="{190F8F75-4F9F-4BA7-9919-9B65735D0CE0}" srcOrd="2" destOrd="0" presId="urn:microsoft.com/office/officeart/2009/3/layout/StepUpProcess"/>
    <dgm:cxn modelId="{0F2FC370-D379-4EDD-AE90-7C2B56C1179D}" type="presParOf" srcId="{190F8F75-4F9F-4BA7-9919-9B65735D0CE0}" destId="{81D73AB4-EEC1-44A4-846D-D0CAB9990181}" srcOrd="0" destOrd="0" presId="urn:microsoft.com/office/officeart/2009/3/layout/StepUpProcess"/>
    <dgm:cxn modelId="{8DA9DCB5-C932-43E0-A4C1-9D34C74B5D27}" type="presParOf" srcId="{190F8F75-4F9F-4BA7-9919-9B65735D0CE0}" destId="{0E2A00E7-3D46-4DFE-B52A-D1D46AC46B18}" srcOrd="1" destOrd="0" presId="urn:microsoft.com/office/officeart/2009/3/layout/StepUpProcess"/>
    <dgm:cxn modelId="{80B5C571-78C4-400E-A57E-186EA6741765}" type="presParOf" srcId="{190F8F75-4F9F-4BA7-9919-9B65735D0CE0}" destId="{4EA76B45-25A1-4369-83A9-2980B300EEE9}" srcOrd="2" destOrd="0" presId="urn:microsoft.com/office/officeart/2009/3/layout/StepUpProcess"/>
    <dgm:cxn modelId="{148BF59A-47A0-4B8E-B26F-63D16E21281D}" type="presParOf" srcId="{7CF528A9-C65F-4F76-AED8-B1B53AEF6BEF}" destId="{0144DCEC-C9D7-454F-8017-D0CF7C75045C}" srcOrd="3" destOrd="0" presId="urn:microsoft.com/office/officeart/2009/3/layout/StepUpProcess"/>
    <dgm:cxn modelId="{27ACB71A-D19A-4839-AAF2-139091A1B82D}" type="presParOf" srcId="{0144DCEC-C9D7-454F-8017-D0CF7C75045C}" destId="{65F81D58-982A-4D5E-B28B-26E2FF830F35}" srcOrd="0" destOrd="0" presId="urn:microsoft.com/office/officeart/2009/3/layout/StepUpProcess"/>
    <dgm:cxn modelId="{6028EA41-DCD3-4B42-AF81-292C1C0816FE}" type="presParOf" srcId="{7CF528A9-C65F-4F76-AED8-B1B53AEF6BEF}" destId="{D6CE1226-D921-4E0D-800C-3C1D32B9DA94}" srcOrd="4" destOrd="0" presId="urn:microsoft.com/office/officeart/2009/3/layout/StepUpProcess"/>
    <dgm:cxn modelId="{841479D1-CB3D-4003-8F0B-33E6FB6CF2BC}" type="presParOf" srcId="{D6CE1226-D921-4E0D-800C-3C1D32B9DA94}" destId="{11B6EE82-2E84-4EA8-9EEB-EEC6577E75F4}" srcOrd="0" destOrd="0" presId="urn:microsoft.com/office/officeart/2009/3/layout/StepUpProcess"/>
    <dgm:cxn modelId="{DB9A9A1F-145B-4037-A759-594DDA1C7F95}" type="presParOf" srcId="{D6CE1226-D921-4E0D-800C-3C1D32B9DA94}" destId="{9ED355EB-FBED-46C1-9C98-282002E61AD3}" srcOrd="1" destOrd="0" presId="urn:microsoft.com/office/officeart/2009/3/layout/StepUpProcess"/>
    <dgm:cxn modelId="{97B06FA6-7883-430C-9C22-08D3064CB891}" type="presParOf" srcId="{D6CE1226-D921-4E0D-800C-3C1D32B9DA94}" destId="{F8113440-9F28-40F1-BEB4-461D8285F207}" srcOrd="2" destOrd="0" presId="urn:microsoft.com/office/officeart/2009/3/layout/StepUpProcess"/>
    <dgm:cxn modelId="{AFE32D0E-02D9-46AD-9216-C5BE02193A19}" type="presParOf" srcId="{7CF528A9-C65F-4F76-AED8-B1B53AEF6BEF}" destId="{795F99A3-D439-4DEF-B45D-4D1C0AE97815}" srcOrd="5" destOrd="0" presId="urn:microsoft.com/office/officeart/2009/3/layout/StepUpProcess"/>
    <dgm:cxn modelId="{AD2659D8-A8FE-475F-A1A6-C250B3B0967A}" type="presParOf" srcId="{795F99A3-D439-4DEF-B45D-4D1C0AE97815}" destId="{836E4DFF-2F87-4DAB-A45E-A7C0BAD1D40B}" srcOrd="0" destOrd="0" presId="urn:microsoft.com/office/officeart/2009/3/layout/StepUpProcess"/>
    <dgm:cxn modelId="{69A92947-1104-4EF8-9455-FF4A367CD044}" type="presParOf" srcId="{7CF528A9-C65F-4F76-AED8-B1B53AEF6BEF}" destId="{0D9FF3DB-918F-4D72-9CB2-3B1B4895B4FF}" srcOrd="6" destOrd="0" presId="urn:microsoft.com/office/officeart/2009/3/layout/StepUpProcess"/>
    <dgm:cxn modelId="{CD218C3D-01C0-42E5-B74B-404CF3100FBE}" type="presParOf" srcId="{0D9FF3DB-918F-4D72-9CB2-3B1B4895B4FF}" destId="{ED9C2177-CE83-49EC-AA0D-87D977E57D0E}" srcOrd="0" destOrd="0" presId="urn:microsoft.com/office/officeart/2009/3/layout/StepUpProcess"/>
    <dgm:cxn modelId="{29BCF7D9-97B6-47E1-A62B-5333BCF1111D}" type="presParOf" srcId="{0D9FF3DB-918F-4D72-9CB2-3B1B4895B4FF}" destId="{007DE486-D9E4-44B4-B898-4DD2A1561625}" srcOrd="1" destOrd="0" presId="urn:microsoft.com/office/officeart/2009/3/layout/StepUpProcess"/>
    <dgm:cxn modelId="{9FBFA3A6-EC5C-40CC-AC7D-6668060C85B9}" type="presParOf" srcId="{0D9FF3DB-918F-4D72-9CB2-3B1B4895B4FF}" destId="{C2F7D063-E335-4097-976D-78BD00A7D912}" srcOrd="2" destOrd="0" presId="urn:microsoft.com/office/officeart/2009/3/layout/StepUpProcess"/>
    <dgm:cxn modelId="{D04E2334-5819-4BA5-B3BA-3D7225B627F2}" type="presParOf" srcId="{7CF528A9-C65F-4F76-AED8-B1B53AEF6BEF}" destId="{92503AFE-2881-40D2-BD0D-102B16BCDCCC}" srcOrd="7" destOrd="0" presId="urn:microsoft.com/office/officeart/2009/3/layout/StepUpProcess"/>
    <dgm:cxn modelId="{BEED0FAC-8C40-4A99-8BC0-84EC841DDEDE}" type="presParOf" srcId="{92503AFE-2881-40D2-BD0D-102B16BCDCCC}" destId="{EE4BB1B3-A077-41C3-88B9-FF349F44A4C4}" srcOrd="0" destOrd="0" presId="urn:microsoft.com/office/officeart/2009/3/layout/StepUpProcess"/>
    <dgm:cxn modelId="{1B3C39FE-E226-4AED-B754-07061A042CE4}" type="presParOf" srcId="{7CF528A9-C65F-4F76-AED8-B1B53AEF6BEF}" destId="{2F07D3BB-04DD-4129-BA21-7833A5501F23}" srcOrd="8" destOrd="0" presId="urn:microsoft.com/office/officeart/2009/3/layout/StepUpProcess"/>
    <dgm:cxn modelId="{22F8E258-A5B4-4D1F-AD7D-C1C1BDD954A3}" type="presParOf" srcId="{2F07D3BB-04DD-4129-BA21-7833A5501F23}" destId="{EF6E3DF2-B2EA-4282-B6CF-8F9EBA9BB221}" srcOrd="0" destOrd="0" presId="urn:microsoft.com/office/officeart/2009/3/layout/StepUpProcess"/>
    <dgm:cxn modelId="{D1523CE3-AF12-4B6E-99E3-C6FB6248396B}" type="presParOf" srcId="{2F07D3BB-04DD-4129-BA21-7833A5501F23}" destId="{A756F6A2-8D05-47DC-BB51-1F3E9DAF15A8}"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AA308EC-3B5A-4A0F-8FAA-D9CE13D39DAC}" type="doc">
      <dgm:prSet loTypeId="urn:microsoft.com/office/officeart/2005/8/layout/hList6" loCatId="list" qsTypeId="urn:microsoft.com/office/officeart/2005/8/quickstyle/3d3" qsCatId="3D" csTypeId="urn:microsoft.com/office/officeart/2005/8/colors/accent1_2" csCatId="accent1" phldr="1"/>
      <dgm:spPr/>
      <dgm:t>
        <a:bodyPr/>
        <a:lstStyle/>
        <a:p>
          <a:endParaRPr lang="es-MX"/>
        </a:p>
      </dgm:t>
    </dgm:pt>
    <dgm:pt modelId="{C8EE67E7-15D5-4EEF-8E45-CE55F7CAFE44}">
      <dgm:prSet phldrT="[Texto]"/>
      <dgm:spPr/>
      <dgm:t>
        <a:bodyPr/>
        <a:lstStyle/>
        <a:p>
          <a:r>
            <a:rPr lang="es-MX" dirty="0" smtClean="0"/>
            <a:t>Asignación de funciones</a:t>
          </a:r>
          <a:endParaRPr lang="es-MX" dirty="0"/>
        </a:p>
      </dgm:t>
    </dgm:pt>
    <dgm:pt modelId="{132BAFE3-5990-4632-A541-2A8261639997}" type="parTrans" cxnId="{D02E2ED5-7028-4E8E-AD64-900CB22C9590}">
      <dgm:prSet/>
      <dgm:spPr/>
      <dgm:t>
        <a:bodyPr/>
        <a:lstStyle/>
        <a:p>
          <a:endParaRPr lang="es-MX"/>
        </a:p>
      </dgm:t>
    </dgm:pt>
    <dgm:pt modelId="{05AEB08B-36DA-4C08-BA01-13E04FB998BB}" type="sibTrans" cxnId="{D02E2ED5-7028-4E8E-AD64-900CB22C9590}">
      <dgm:prSet/>
      <dgm:spPr/>
      <dgm:t>
        <a:bodyPr/>
        <a:lstStyle/>
        <a:p>
          <a:endParaRPr lang="es-MX"/>
        </a:p>
      </dgm:t>
    </dgm:pt>
    <dgm:pt modelId="{DC0C86BF-AC30-4720-ADE8-E0108A58ABBF}">
      <dgm:prSet phldrT="[Texto]"/>
      <dgm:spPr/>
      <dgm:t>
        <a:bodyPr/>
        <a:lstStyle/>
        <a:p>
          <a:r>
            <a:rPr lang="es-MX" dirty="0" smtClean="0"/>
            <a:t>Determinación de salarios</a:t>
          </a:r>
          <a:endParaRPr lang="es-MX" dirty="0"/>
        </a:p>
      </dgm:t>
    </dgm:pt>
    <dgm:pt modelId="{604B97C3-2E7D-4335-95BD-84A52FA1DA27}" type="parTrans" cxnId="{F5F249D9-82ED-458A-8B96-5FBB5FBA224E}">
      <dgm:prSet/>
      <dgm:spPr/>
      <dgm:t>
        <a:bodyPr/>
        <a:lstStyle/>
        <a:p>
          <a:endParaRPr lang="es-MX"/>
        </a:p>
      </dgm:t>
    </dgm:pt>
    <dgm:pt modelId="{A9987C82-0918-4789-81F1-16868A9D1445}" type="sibTrans" cxnId="{F5F249D9-82ED-458A-8B96-5FBB5FBA224E}">
      <dgm:prSet/>
      <dgm:spPr/>
      <dgm:t>
        <a:bodyPr/>
        <a:lstStyle/>
        <a:p>
          <a:endParaRPr lang="es-MX"/>
        </a:p>
      </dgm:t>
    </dgm:pt>
    <dgm:pt modelId="{BD5F7B59-15B1-409F-AB78-631E9BA009D7}">
      <dgm:prSet phldrT="[Texto]"/>
      <dgm:spPr/>
      <dgm:t>
        <a:bodyPr/>
        <a:lstStyle/>
        <a:p>
          <a:r>
            <a:rPr lang="es-MX" dirty="0" smtClean="0"/>
            <a:t>Calificación de méritos</a:t>
          </a:r>
          <a:endParaRPr lang="es-MX" dirty="0"/>
        </a:p>
      </dgm:t>
    </dgm:pt>
    <dgm:pt modelId="{0568E591-F9D6-4D4A-9D07-62A95A0FAD5A}" type="parTrans" cxnId="{BF0CB346-BEB1-4AB6-8101-4191C1C0A58C}">
      <dgm:prSet/>
      <dgm:spPr/>
      <dgm:t>
        <a:bodyPr/>
        <a:lstStyle/>
        <a:p>
          <a:endParaRPr lang="es-MX"/>
        </a:p>
      </dgm:t>
    </dgm:pt>
    <dgm:pt modelId="{F8C49D75-EF89-4DDC-8ACA-07EDBFEFBA0A}" type="sibTrans" cxnId="{BF0CB346-BEB1-4AB6-8101-4191C1C0A58C}">
      <dgm:prSet/>
      <dgm:spPr/>
      <dgm:t>
        <a:bodyPr/>
        <a:lstStyle/>
        <a:p>
          <a:endParaRPr lang="es-MX"/>
        </a:p>
      </dgm:t>
    </dgm:pt>
    <dgm:pt modelId="{929E23BC-7346-4095-A698-2D47718BDCE0}">
      <dgm:prSet phldrT="[Texto]"/>
      <dgm:spPr/>
      <dgm:t>
        <a:bodyPr/>
        <a:lstStyle/>
        <a:p>
          <a:r>
            <a:rPr lang="es-MX" dirty="0" smtClean="0"/>
            <a:t>Compensación suplementaria  (incentivos y premios)</a:t>
          </a:r>
          <a:endParaRPr lang="es-MX" dirty="0"/>
        </a:p>
      </dgm:t>
    </dgm:pt>
    <dgm:pt modelId="{7192B1C4-9A76-4040-B7F2-4385E1D4452D}" type="parTrans" cxnId="{79C94C60-866C-4C98-8528-B090833AB6F1}">
      <dgm:prSet/>
      <dgm:spPr/>
      <dgm:t>
        <a:bodyPr/>
        <a:lstStyle/>
        <a:p>
          <a:endParaRPr lang="es-MX"/>
        </a:p>
      </dgm:t>
    </dgm:pt>
    <dgm:pt modelId="{1A9300B2-3235-4530-AD27-2F7D31CFC8D5}" type="sibTrans" cxnId="{79C94C60-866C-4C98-8528-B090833AB6F1}">
      <dgm:prSet/>
      <dgm:spPr/>
      <dgm:t>
        <a:bodyPr/>
        <a:lstStyle/>
        <a:p>
          <a:endParaRPr lang="es-MX"/>
        </a:p>
      </dgm:t>
    </dgm:pt>
    <dgm:pt modelId="{8D812581-5CE3-4B78-89C1-5060CC7B679B}">
      <dgm:prSet phldrT="[Texto]"/>
      <dgm:spPr/>
      <dgm:t>
        <a:bodyPr/>
        <a:lstStyle/>
        <a:p>
          <a:r>
            <a:rPr lang="es-MX" dirty="0" smtClean="0"/>
            <a:t>Control de asistencia</a:t>
          </a:r>
          <a:endParaRPr lang="es-MX" dirty="0"/>
        </a:p>
      </dgm:t>
    </dgm:pt>
    <dgm:pt modelId="{F627BF66-AADE-4C6A-A82A-792CBACC1525}" type="parTrans" cxnId="{F96A7A71-E1CA-4F3F-98EC-5F2CE11C54C3}">
      <dgm:prSet/>
      <dgm:spPr/>
      <dgm:t>
        <a:bodyPr/>
        <a:lstStyle/>
        <a:p>
          <a:endParaRPr lang="es-MX"/>
        </a:p>
      </dgm:t>
    </dgm:pt>
    <dgm:pt modelId="{43273CDA-598C-4834-ABE5-97AA282B1872}" type="sibTrans" cxnId="{F96A7A71-E1CA-4F3F-98EC-5F2CE11C54C3}">
      <dgm:prSet/>
      <dgm:spPr/>
      <dgm:t>
        <a:bodyPr/>
        <a:lstStyle/>
        <a:p>
          <a:endParaRPr lang="es-MX"/>
        </a:p>
      </dgm:t>
    </dgm:pt>
    <dgm:pt modelId="{787CECC6-A97A-4E91-99DC-C11818860130}" type="pres">
      <dgm:prSet presAssocID="{0AA308EC-3B5A-4A0F-8FAA-D9CE13D39DAC}" presName="Name0" presStyleCnt="0">
        <dgm:presLayoutVars>
          <dgm:dir/>
          <dgm:resizeHandles val="exact"/>
        </dgm:presLayoutVars>
      </dgm:prSet>
      <dgm:spPr/>
      <dgm:t>
        <a:bodyPr/>
        <a:lstStyle/>
        <a:p>
          <a:endParaRPr lang="es-MX"/>
        </a:p>
      </dgm:t>
    </dgm:pt>
    <dgm:pt modelId="{BA1F484A-CB3A-41DB-8208-C6AA06627321}" type="pres">
      <dgm:prSet presAssocID="{C8EE67E7-15D5-4EEF-8E45-CE55F7CAFE44}" presName="node" presStyleLbl="node1" presStyleIdx="0" presStyleCnt="5">
        <dgm:presLayoutVars>
          <dgm:bulletEnabled val="1"/>
        </dgm:presLayoutVars>
      </dgm:prSet>
      <dgm:spPr/>
      <dgm:t>
        <a:bodyPr/>
        <a:lstStyle/>
        <a:p>
          <a:endParaRPr lang="es-MX"/>
        </a:p>
      </dgm:t>
    </dgm:pt>
    <dgm:pt modelId="{8257B644-6CCB-44FA-B9CD-A26075F33ADE}" type="pres">
      <dgm:prSet presAssocID="{05AEB08B-36DA-4C08-BA01-13E04FB998BB}" presName="sibTrans" presStyleCnt="0"/>
      <dgm:spPr/>
    </dgm:pt>
    <dgm:pt modelId="{E0C268B2-48DA-4417-9C0D-67EA79E32F15}" type="pres">
      <dgm:prSet presAssocID="{DC0C86BF-AC30-4720-ADE8-E0108A58ABBF}" presName="node" presStyleLbl="node1" presStyleIdx="1" presStyleCnt="5">
        <dgm:presLayoutVars>
          <dgm:bulletEnabled val="1"/>
        </dgm:presLayoutVars>
      </dgm:prSet>
      <dgm:spPr/>
      <dgm:t>
        <a:bodyPr/>
        <a:lstStyle/>
        <a:p>
          <a:endParaRPr lang="es-MX"/>
        </a:p>
      </dgm:t>
    </dgm:pt>
    <dgm:pt modelId="{89A64A1C-6775-4428-B3BE-74AC5231A22F}" type="pres">
      <dgm:prSet presAssocID="{A9987C82-0918-4789-81F1-16868A9D1445}" presName="sibTrans" presStyleCnt="0"/>
      <dgm:spPr/>
    </dgm:pt>
    <dgm:pt modelId="{7B32842F-914A-46CB-A2D6-C0138D7D369B}" type="pres">
      <dgm:prSet presAssocID="{BD5F7B59-15B1-409F-AB78-631E9BA009D7}" presName="node" presStyleLbl="node1" presStyleIdx="2" presStyleCnt="5">
        <dgm:presLayoutVars>
          <dgm:bulletEnabled val="1"/>
        </dgm:presLayoutVars>
      </dgm:prSet>
      <dgm:spPr/>
      <dgm:t>
        <a:bodyPr/>
        <a:lstStyle/>
        <a:p>
          <a:endParaRPr lang="es-MX"/>
        </a:p>
      </dgm:t>
    </dgm:pt>
    <dgm:pt modelId="{13B5D89F-DFB3-459B-9DE1-B0097E0C4060}" type="pres">
      <dgm:prSet presAssocID="{F8C49D75-EF89-4DDC-8ACA-07EDBFEFBA0A}" presName="sibTrans" presStyleCnt="0"/>
      <dgm:spPr/>
    </dgm:pt>
    <dgm:pt modelId="{DD79A787-ED7D-4DE5-90F3-8999C53E795B}" type="pres">
      <dgm:prSet presAssocID="{929E23BC-7346-4095-A698-2D47718BDCE0}" presName="node" presStyleLbl="node1" presStyleIdx="3" presStyleCnt="5">
        <dgm:presLayoutVars>
          <dgm:bulletEnabled val="1"/>
        </dgm:presLayoutVars>
      </dgm:prSet>
      <dgm:spPr/>
      <dgm:t>
        <a:bodyPr/>
        <a:lstStyle/>
        <a:p>
          <a:endParaRPr lang="es-MX"/>
        </a:p>
      </dgm:t>
    </dgm:pt>
    <dgm:pt modelId="{007A76B0-2D0A-4C63-AA78-41A530D386D6}" type="pres">
      <dgm:prSet presAssocID="{1A9300B2-3235-4530-AD27-2F7D31CFC8D5}" presName="sibTrans" presStyleCnt="0"/>
      <dgm:spPr/>
    </dgm:pt>
    <dgm:pt modelId="{143A02AF-68F8-4BE0-AE8B-4E69220F8F60}" type="pres">
      <dgm:prSet presAssocID="{8D812581-5CE3-4B78-89C1-5060CC7B679B}" presName="node" presStyleLbl="node1" presStyleIdx="4" presStyleCnt="5">
        <dgm:presLayoutVars>
          <dgm:bulletEnabled val="1"/>
        </dgm:presLayoutVars>
      </dgm:prSet>
      <dgm:spPr/>
      <dgm:t>
        <a:bodyPr/>
        <a:lstStyle/>
        <a:p>
          <a:endParaRPr lang="es-MX"/>
        </a:p>
      </dgm:t>
    </dgm:pt>
  </dgm:ptLst>
  <dgm:cxnLst>
    <dgm:cxn modelId="{ABC8D059-35F6-4B56-B239-4EC5F5976FBD}" type="presOf" srcId="{DC0C86BF-AC30-4720-ADE8-E0108A58ABBF}" destId="{E0C268B2-48DA-4417-9C0D-67EA79E32F15}" srcOrd="0" destOrd="0" presId="urn:microsoft.com/office/officeart/2005/8/layout/hList6"/>
    <dgm:cxn modelId="{D466387B-A7F8-4387-A6CF-79A28CF65078}" type="presOf" srcId="{C8EE67E7-15D5-4EEF-8E45-CE55F7CAFE44}" destId="{BA1F484A-CB3A-41DB-8208-C6AA06627321}" srcOrd="0" destOrd="0" presId="urn:microsoft.com/office/officeart/2005/8/layout/hList6"/>
    <dgm:cxn modelId="{D02E2ED5-7028-4E8E-AD64-900CB22C9590}" srcId="{0AA308EC-3B5A-4A0F-8FAA-D9CE13D39DAC}" destId="{C8EE67E7-15D5-4EEF-8E45-CE55F7CAFE44}" srcOrd="0" destOrd="0" parTransId="{132BAFE3-5990-4632-A541-2A8261639997}" sibTransId="{05AEB08B-36DA-4C08-BA01-13E04FB998BB}"/>
    <dgm:cxn modelId="{54786F2C-8318-4199-94B4-5E3701F6723C}" type="presOf" srcId="{929E23BC-7346-4095-A698-2D47718BDCE0}" destId="{DD79A787-ED7D-4DE5-90F3-8999C53E795B}" srcOrd="0" destOrd="0" presId="urn:microsoft.com/office/officeart/2005/8/layout/hList6"/>
    <dgm:cxn modelId="{F96A7A71-E1CA-4F3F-98EC-5F2CE11C54C3}" srcId="{0AA308EC-3B5A-4A0F-8FAA-D9CE13D39DAC}" destId="{8D812581-5CE3-4B78-89C1-5060CC7B679B}" srcOrd="4" destOrd="0" parTransId="{F627BF66-AADE-4C6A-A82A-792CBACC1525}" sibTransId="{43273CDA-598C-4834-ABE5-97AA282B1872}"/>
    <dgm:cxn modelId="{31738282-B86E-46D7-B3FE-2645CC373B4D}" type="presOf" srcId="{8D812581-5CE3-4B78-89C1-5060CC7B679B}" destId="{143A02AF-68F8-4BE0-AE8B-4E69220F8F60}" srcOrd="0" destOrd="0" presId="urn:microsoft.com/office/officeart/2005/8/layout/hList6"/>
    <dgm:cxn modelId="{3BF9F144-0A0C-472A-BC49-D0A75B2FF070}" type="presOf" srcId="{0AA308EC-3B5A-4A0F-8FAA-D9CE13D39DAC}" destId="{787CECC6-A97A-4E91-99DC-C11818860130}" srcOrd="0" destOrd="0" presId="urn:microsoft.com/office/officeart/2005/8/layout/hList6"/>
    <dgm:cxn modelId="{F5F249D9-82ED-458A-8B96-5FBB5FBA224E}" srcId="{0AA308EC-3B5A-4A0F-8FAA-D9CE13D39DAC}" destId="{DC0C86BF-AC30-4720-ADE8-E0108A58ABBF}" srcOrd="1" destOrd="0" parTransId="{604B97C3-2E7D-4335-95BD-84A52FA1DA27}" sibTransId="{A9987C82-0918-4789-81F1-16868A9D1445}"/>
    <dgm:cxn modelId="{BF0CB346-BEB1-4AB6-8101-4191C1C0A58C}" srcId="{0AA308EC-3B5A-4A0F-8FAA-D9CE13D39DAC}" destId="{BD5F7B59-15B1-409F-AB78-631E9BA009D7}" srcOrd="2" destOrd="0" parTransId="{0568E591-F9D6-4D4A-9D07-62A95A0FAD5A}" sibTransId="{F8C49D75-EF89-4DDC-8ACA-07EDBFEFBA0A}"/>
    <dgm:cxn modelId="{79C94C60-866C-4C98-8528-B090833AB6F1}" srcId="{0AA308EC-3B5A-4A0F-8FAA-D9CE13D39DAC}" destId="{929E23BC-7346-4095-A698-2D47718BDCE0}" srcOrd="3" destOrd="0" parTransId="{7192B1C4-9A76-4040-B7F2-4385E1D4452D}" sibTransId="{1A9300B2-3235-4530-AD27-2F7D31CFC8D5}"/>
    <dgm:cxn modelId="{87B1EB17-2045-4008-9AD7-23761C6ACADF}" type="presOf" srcId="{BD5F7B59-15B1-409F-AB78-631E9BA009D7}" destId="{7B32842F-914A-46CB-A2D6-C0138D7D369B}" srcOrd="0" destOrd="0" presId="urn:microsoft.com/office/officeart/2005/8/layout/hList6"/>
    <dgm:cxn modelId="{0B570088-6C6F-4A1F-8063-DCDDB6337E6D}" type="presParOf" srcId="{787CECC6-A97A-4E91-99DC-C11818860130}" destId="{BA1F484A-CB3A-41DB-8208-C6AA06627321}" srcOrd="0" destOrd="0" presId="urn:microsoft.com/office/officeart/2005/8/layout/hList6"/>
    <dgm:cxn modelId="{E60F49D2-0DE1-4EC0-BBD5-E71F7DCE6177}" type="presParOf" srcId="{787CECC6-A97A-4E91-99DC-C11818860130}" destId="{8257B644-6CCB-44FA-B9CD-A26075F33ADE}" srcOrd="1" destOrd="0" presId="urn:microsoft.com/office/officeart/2005/8/layout/hList6"/>
    <dgm:cxn modelId="{3D33942B-D7B3-42AD-85AB-21C54605C7BE}" type="presParOf" srcId="{787CECC6-A97A-4E91-99DC-C11818860130}" destId="{E0C268B2-48DA-4417-9C0D-67EA79E32F15}" srcOrd="2" destOrd="0" presId="urn:microsoft.com/office/officeart/2005/8/layout/hList6"/>
    <dgm:cxn modelId="{3328A6F3-2EDC-4C38-8132-7D09B53B71A8}" type="presParOf" srcId="{787CECC6-A97A-4E91-99DC-C11818860130}" destId="{89A64A1C-6775-4428-B3BE-74AC5231A22F}" srcOrd="3" destOrd="0" presId="urn:microsoft.com/office/officeart/2005/8/layout/hList6"/>
    <dgm:cxn modelId="{FB8C8C9D-3429-4835-B752-7692C4F45E94}" type="presParOf" srcId="{787CECC6-A97A-4E91-99DC-C11818860130}" destId="{7B32842F-914A-46CB-A2D6-C0138D7D369B}" srcOrd="4" destOrd="0" presId="urn:microsoft.com/office/officeart/2005/8/layout/hList6"/>
    <dgm:cxn modelId="{28BE5AB6-144A-4798-8DF2-5B26C24FC19C}" type="presParOf" srcId="{787CECC6-A97A-4E91-99DC-C11818860130}" destId="{13B5D89F-DFB3-459B-9DE1-B0097E0C4060}" srcOrd="5" destOrd="0" presId="urn:microsoft.com/office/officeart/2005/8/layout/hList6"/>
    <dgm:cxn modelId="{60FC0617-FBA7-42B5-B7CE-FB34FB94924C}" type="presParOf" srcId="{787CECC6-A97A-4E91-99DC-C11818860130}" destId="{DD79A787-ED7D-4DE5-90F3-8999C53E795B}" srcOrd="6" destOrd="0" presId="urn:microsoft.com/office/officeart/2005/8/layout/hList6"/>
    <dgm:cxn modelId="{24F2119E-7260-4A3E-A643-D414FF87D339}" type="presParOf" srcId="{787CECC6-A97A-4E91-99DC-C11818860130}" destId="{007A76B0-2D0A-4C63-AA78-41A530D386D6}" srcOrd="7" destOrd="0" presId="urn:microsoft.com/office/officeart/2005/8/layout/hList6"/>
    <dgm:cxn modelId="{21F4F3B1-23E5-4B0F-BB01-E0EB85DEB8A6}" type="presParOf" srcId="{787CECC6-A97A-4E91-99DC-C11818860130}" destId="{143A02AF-68F8-4BE0-AE8B-4E69220F8F60}" srcOrd="8"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9/3/layout/FramedTextPicture" loCatId="picture" qsTypeId="urn:microsoft.com/office/officeart/2005/8/quickstyle/simple1" qsCatId="simple" csTypeId="urn:microsoft.com/office/officeart/2005/8/colors/accent0_2" csCatId="mainScheme" phldr="1"/>
      <dgm:spPr/>
      <dgm:t>
        <a:bodyPr/>
        <a:lstStyle/>
        <a:p>
          <a:endParaRPr lang="es-MX"/>
        </a:p>
      </dgm:t>
    </dgm:pt>
    <dgm:pt modelId="{1DF8997E-C038-41EA-8E15-BCBCE0DA5641}">
      <dgm:prSet custT="1"/>
      <dgm:spPr/>
      <dgm:t>
        <a:bodyPr/>
        <a:lstStyle/>
        <a:p>
          <a:pPr rtl="0"/>
          <a:r>
            <a:rPr lang="es-MX" sz="1800" dirty="0" smtClean="0"/>
            <a:t>Presentar de forma dinámica lo referente a sueldos y salarios en el caso de cálculos fiscales y para efectos del seguro social.</a:t>
          </a:r>
          <a:endParaRPr lang="es-MX" sz="1800"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9A8B5BFF-FE90-499E-8732-BE02B372928A}" type="pres">
      <dgm:prSet presAssocID="{B222E01F-74D7-4D57-8EDF-8AE1C7B0868D}" presName="Name0" presStyleCnt="0">
        <dgm:presLayoutVars>
          <dgm:chMax/>
          <dgm:chPref/>
          <dgm:dir/>
        </dgm:presLayoutVars>
      </dgm:prSet>
      <dgm:spPr/>
      <dgm:t>
        <a:bodyPr/>
        <a:lstStyle/>
        <a:p>
          <a:endParaRPr lang="es-MX"/>
        </a:p>
      </dgm:t>
    </dgm:pt>
    <dgm:pt modelId="{42297059-612F-4E75-AF45-440FBB89286F}" type="pres">
      <dgm:prSet presAssocID="{1DF8997E-C038-41EA-8E15-BCBCE0DA5641}" presName="composite" presStyleCnt="0">
        <dgm:presLayoutVars>
          <dgm:chMax/>
          <dgm:chPref/>
        </dgm:presLayoutVars>
      </dgm:prSet>
      <dgm:spPr/>
    </dgm:pt>
    <dgm:pt modelId="{C957AD65-5647-4AC6-B1D7-897406C28440}" type="pres">
      <dgm:prSet presAssocID="{1DF8997E-C038-41EA-8E15-BCBCE0DA5641}" presName="Image" presStyleLbl="bgImgPlace1" presStyleIdx="0" presStyleCnt="1" custLinFactNeighborX="-5852" custLinFactNeighborY="17480"/>
      <dgm:spPr>
        <a:blipFill rotWithShape="1">
          <a:blip xmlns:r="http://schemas.openxmlformats.org/officeDocument/2006/relationships" r:embed="rId1"/>
          <a:stretch>
            <a:fillRect/>
          </a:stretch>
        </a:blipFill>
      </dgm:spPr>
      <dgm:t>
        <a:bodyPr/>
        <a:lstStyle/>
        <a:p>
          <a:endParaRPr lang="es-MX"/>
        </a:p>
      </dgm:t>
    </dgm:pt>
    <dgm:pt modelId="{3F97E3BF-577E-4FE2-8513-3122B9A08F5A}" type="pres">
      <dgm:prSet presAssocID="{1DF8997E-C038-41EA-8E15-BCBCE0DA5641}" presName="ParentText" presStyleLbl="revTx" presStyleIdx="0" presStyleCnt="1" custScaleX="135760" custLinFactNeighborX="14122" custLinFactNeighborY="4573">
        <dgm:presLayoutVars>
          <dgm:chMax val="0"/>
          <dgm:chPref val="0"/>
          <dgm:bulletEnabled val="1"/>
        </dgm:presLayoutVars>
      </dgm:prSet>
      <dgm:spPr/>
      <dgm:t>
        <a:bodyPr/>
        <a:lstStyle/>
        <a:p>
          <a:endParaRPr lang="es-MX"/>
        </a:p>
      </dgm:t>
    </dgm:pt>
    <dgm:pt modelId="{AFB35B28-D832-496E-9513-03AC698886F1}" type="pres">
      <dgm:prSet presAssocID="{1DF8997E-C038-41EA-8E15-BCBCE0DA5641}" presName="tlFrame" presStyleLbl="node1" presStyleIdx="0" presStyleCnt="4" custLinFactNeighborX="-6853" custLinFactNeighborY="-58237"/>
      <dgm:spPr/>
    </dgm:pt>
    <dgm:pt modelId="{8D619EA1-E3AD-453D-9446-10BF35026B02}" type="pres">
      <dgm:prSet presAssocID="{1DF8997E-C038-41EA-8E15-BCBCE0DA5641}" presName="trFrame" presStyleLbl="node1" presStyleIdx="1" presStyleCnt="4" custLinFactX="10985" custLinFactNeighborX="100000" custLinFactNeighborY="-38655"/>
      <dgm:spPr/>
    </dgm:pt>
    <dgm:pt modelId="{F780CFAE-104A-4583-A31F-F6E4A67ADD6C}" type="pres">
      <dgm:prSet presAssocID="{1DF8997E-C038-41EA-8E15-BCBCE0DA5641}" presName="blFrame" presStyleLbl="node1" presStyleIdx="2" presStyleCnt="4" custLinFactNeighborX="0" custLinFactNeighborY="39396"/>
      <dgm:spPr/>
    </dgm:pt>
    <dgm:pt modelId="{75972A57-444A-4370-A9AB-8AA2593C6C9D}" type="pres">
      <dgm:prSet presAssocID="{1DF8997E-C038-41EA-8E15-BCBCE0DA5641}" presName="brFrame" presStyleLbl="node1" presStyleIdx="3" presStyleCnt="4" custLinFactX="14411" custLinFactNeighborX="100000" custLinFactNeighborY="38656"/>
      <dgm:spPr/>
    </dgm:pt>
  </dgm:ptLst>
  <dgm:cxnLst>
    <dgm:cxn modelId="{91AC852F-0A04-4E93-B4FB-94642D80475E}" type="presOf" srcId="{B222E01F-74D7-4D57-8EDF-8AE1C7B0868D}" destId="{9A8B5BFF-FE90-499E-8732-BE02B372928A}" srcOrd="0" destOrd="0" presId="urn:microsoft.com/office/officeart/2009/3/layout/FramedTextPicture"/>
    <dgm:cxn modelId="{AC093C56-008E-4934-B9AD-CE82A4D4D746}" type="presOf" srcId="{1DF8997E-C038-41EA-8E15-BCBCE0DA5641}" destId="{3F97E3BF-577E-4FE2-8513-3122B9A08F5A}" srcOrd="0" destOrd="0" presId="urn:microsoft.com/office/officeart/2009/3/layout/FramedTextPicture"/>
    <dgm:cxn modelId="{742851DD-2AFA-4312-B299-5732363E042A}" srcId="{B222E01F-74D7-4D57-8EDF-8AE1C7B0868D}" destId="{1DF8997E-C038-41EA-8E15-BCBCE0DA5641}" srcOrd="0" destOrd="0" parTransId="{0FAB3307-06E0-4F24-A8DC-81155F6C323C}" sibTransId="{70AD6FD1-4646-4939-933C-5F1533E1D4D9}"/>
    <dgm:cxn modelId="{39742CCD-F742-45EA-A628-E87C91BFE02E}" type="presParOf" srcId="{9A8B5BFF-FE90-499E-8732-BE02B372928A}" destId="{42297059-612F-4E75-AF45-440FBB89286F}" srcOrd="0" destOrd="0" presId="urn:microsoft.com/office/officeart/2009/3/layout/FramedTextPicture"/>
    <dgm:cxn modelId="{59E9248A-1969-48EB-904D-17AC63C04455}" type="presParOf" srcId="{42297059-612F-4E75-AF45-440FBB89286F}" destId="{C957AD65-5647-4AC6-B1D7-897406C28440}" srcOrd="0" destOrd="0" presId="urn:microsoft.com/office/officeart/2009/3/layout/FramedTextPicture"/>
    <dgm:cxn modelId="{68B6C7EB-876D-455A-87A0-37F45E8EC07B}" type="presParOf" srcId="{42297059-612F-4E75-AF45-440FBB89286F}" destId="{3F97E3BF-577E-4FE2-8513-3122B9A08F5A}" srcOrd="1" destOrd="0" presId="urn:microsoft.com/office/officeart/2009/3/layout/FramedTextPicture"/>
    <dgm:cxn modelId="{9A99AF42-64DC-4DF9-A963-30950E254A79}" type="presParOf" srcId="{42297059-612F-4E75-AF45-440FBB89286F}" destId="{AFB35B28-D832-496E-9513-03AC698886F1}" srcOrd="2" destOrd="0" presId="urn:microsoft.com/office/officeart/2009/3/layout/FramedTextPicture"/>
    <dgm:cxn modelId="{BF045083-9176-4834-A731-6D3651372CE8}" type="presParOf" srcId="{42297059-612F-4E75-AF45-440FBB89286F}" destId="{8D619EA1-E3AD-453D-9446-10BF35026B02}" srcOrd="3" destOrd="0" presId="urn:microsoft.com/office/officeart/2009/3/layout/FramedTextPicture"/>
    <dgm:cxn modelId="{E750344E-B146-41DF-9834-CD698D219164}" type="presParOf" srcId="{42297059-612F-4E75-AF45-440FBB89286F}" destId="{F780CFAE-104A-4583-A31F-F6E4A67ADD6C}" srcOrd="4" destOrd="0" presId="urn:microsoft.com/office/officeart/2009/3/layout/FramedTextPicture"/>
    <dgm:cxn modelId="{F9047D7D-02D2-4386-BFF5-277B1BF416C0}" type="presParOf" srcId="{42297059-612F-4E75-AF45-440FBB89286F}" destId="{75972A57-444A-4370-A9AB-8AA2593C6C9D}"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6C5C2A-963B-4C5C-A6D4-0E9F5E67941B}" type="doc">
      <dgm:prSet loTypeId="urn:microsoft.com/office/officeart/2005/8/layout/arrow3" loCatId="relationship" qsTypeId="urn:microsoft.com/office/officeart/2005/8/quickstyle/3d2" qsCatId="3D" csTypeId="urn:microsoft.com/office/officeart/2005/8/colors/accent0_1" csCatId="mainScheme" phldr="1"/>
      <dgm:spPr/>
      <dgm:t>
        <a:bodyPr/>
        <a:lstStyle/>
        <a:p>
          <a:endParaRPr lang="es-MX"/>
        </a:p>
      </dgm:t>
    </dgm:pt>
    <dgm:pt modelId="{4DC0E747-40B9-421A-9A77-2B410A4D20B8}">
      <dgm:prSet phldrT="[Texto]" custT="1"/>
      <dgm:spPr/>
      <dgm:t>
        <a:bodyPr/>
        <a:lstStyle/>
        <a:p>
          <a:pPr algn="ctr"/>
          <a:r>
            <a:rPr lang="es-MX" sz="2000" b="1" dirty="0" smtClean="0">
              <a:effectLst>
                <a:outerShdw blurRad="38100" dist="38100" dir="2700000" algn="tl">
                  <a:srgbClr val="000000">
                    <a:alpha val="43137"/>
                  </a:srgbClr>
                </a:outerShdw>
              </a:effectLst>
            </a:rPr>
            <a:t>La administración</a:t>
          </a:r>
          <a:endParaRPr lang="es-MX" sz="2000" dirty="0"/>
        </a:p>
      </dgm:t>
    </dgm:pt>
    <dgm:pt modelId="{BBABAFB0-8744-4CF7-B1D1-2E701E902022}" type="parTrans" cxnId="{8BA5DA50-89A7-4185-A1D2-51906B57E45B}">
      <dgm:prSet/>
      <dgm:spPr/>
      <dgm:t>
        <a:bodyPr/>
        <a:lstStyle/>
        <a:p>
          <a:pPr algn="ctr"/>
          <a:endParaRPr lang="es-MX"/>
        </a:p>
      </dgm:t>
    </dgm:pt>
    <dgm:pt modelId="{89A553E9-6341-45F4-ACE8-6F5A16EB2301}" type="sibTrans" cxnId="{8BA5DA50-89A7-4185-A1D2-51906B57E45B}">
      <dgm:prSet/>
      <dgm:spPr/>
      <dgm:t>
        <a:bodyPr/>
        <a:lstStyle/>
        <a:p>
          <a:pPr algn="ctr"/>
          <a:endParaRPr lang="es-MX"/>
        </a:p>
      </dgm:t>
    </dgm:pt>
    <dgm:pt modelId="{403C437C-A0A8-4AB0-96AE-367CCAFB6261}">
      <dgm:prSet phldrT="[Texto]" custT="1"/>
      <dgm:spPr/>
      <dgm:t>
        <a:bodyPr/>
        <a:lstStyle/>
        <a:p>
          <a:pPr algn="ctr"/>
          <a:r>
            <a:rPr lang="es-MX" sz="1800" b="1" dirty="0" smtClean="0">
              <a:effectLst>
                <a:outerShdw blurRad="38100" dist="38100" dir="2700000" algn="tl">
                  <a:srgbClr val="000000">
                    <a:alpha val="43137"/>
                  </a:srgbClr>
                </a:outerShdw>
              </a:effectLst>
            </a:rPr>
            <a:t>Fiscal</a:t>
          </a:r>
        </a:p>
        <a:p>
          <a:pPr algn="ctr"/>
          <a:r>
            <a:rPr lang="es-MX" sz="1800" b="1" dirty="0" smtClean="0">
              <a:effectLst>
                <a:outerShdw blurRad="38100" dist="38100" dir="2700000" algn="tl">
                  <a:srgbClr val="000000">
                    <a:alpha val="43137"/>
                  </a:srgbClr>
                </a:outerShdw>
              </a:effectLst>
            </a:rPr>
            <a:t>Permite al estudiante acercarse a conceptos y cálculos fiscales a fin de dar cumplimiento a las obligaciones requeridas por el SAT y el IMSS</a:t>
          </a:r>
          <a:endParaRPr lang="es-MX" sz="1800" dirty="0"/>
        </a:p>
      </dgm:t>
    </dgm:pt>
    <dgm:pt modelId="{0D8F4A07-7457-4BA3-86AF-04942E497103}" type="parTrans" cxnId="{FB121F87-20FC-4FB6-B9BC-B85A669B9A26}">
      <dgm:prSet/>
      <dgm:spPr/>
      <dgm:t>
        <a:bodyPr/>
        <a:lstStyle/>
        <a:p>
          <a:pPr algn="ctr"/>
          <a:endParaRPr lang="es-MX"/>
        </a:p>
      </dgm:t>
    </dgm:pt>
    <dgm:pt modelId="{C415B012-B724-4693-8FA7-D0808D16C852}" type="sibTrans" cxnId="{FB121F87-20FC-4FB6-B9BC-B85A669B9A26}">
      <dgm:prSet/>
      <dgm:spPr/>
      <dgm:t>
        <a:bodyPr/>
        <a:lstStyle/>
        <a:p>
          <a:pPr algn="ctr"/>
          <a:endParaRPr lang="es-MX"/>
        </a:p>
      </dgm:t>
    </dgm:pt>
    <dgm:pt modelId="{3FC5927B-D5F4-4354-88A7-CDF8E9575320}">
      <dgm:prSet phldrT="[Texto]" custT="1"/>
      <dgm:spPr/>
      <dgm:t>
        <a:bodyPr/>
        <a:lstStyle/>
        <a:p>
          <a:pPr algn="ctr"/>
          <a:r>
            <a:rPr lang="es-MX" sz="1600" b="1" u="sng" dirty="0" smtClean="0"/>
            <a:t>Necesita información que le apoye en la toma de decisiones</a:t>
          </a:r>
          <a:endParaRPr lang="es-MX" sz="1600" b="1" u="sng" dirty="0"/>
        </a:p>
      </dgm:t>
    </dgm:pt>
    <dgm:pt modelId="{85F4FB27-96BE-4A8E-9270-7635E68CF91C}" type="parTrans" cxnId="{91872CAA-3A1B-40D5-B70F-91167FAF5509}">
      <dgm:prSet/>
      <dgm:spPr/>
      <dgm:t>
        <a:bodyPr/>
        <a:lstStyle/>
        <a:p>
          <a:pPr algn="ctr"/>
          <a:endParaRPr lang="es-MX"/>
        </a:p>
      </dgm:t>
    </dgm:pt>
    <dgm:pt modelId="{8BF40A19-FF73-45C5-A99A-ED36F4840D0E}" type="sibTrans" cxnId="{91872CAA-3A1B-40D5-B70F-91167FAF5509}">
      <dgm:prSet/>
      <dgm:spPr/>
      <dgm:t>
        <a:bodyPr/>
        <a:lstStyle/>
        <a:p>
          <a:pPr algn="ctr"/>
          <a:endParaRPr lang="es-MX"/>
        </a:p>
      </dgm:t>
    </dgm:pt>
    <dgm:pt modelId="{7F421BFE-E27F-4D6B-93E4-1FB83E532C4E}" type="pres">
      <dgm:prSet presAssocID="{066C5C2A-963B-4C5C-A6D4-0E9F5E67941B}" presName="compositeShape" presStyleCnt="0">
        <dgm:presLayoutVars>
          <dgm:chMax val="2"/>
          <dgm:dir/>
          <dgm:resizeHandles val="exact"/>
        </dgm:presLayoutVars>
      </dgm:prSet>
      <dgm:spPr/>
      <dgm:t>
        <a:bodyPr/>
        <a:lstStyle/>
        <a:p>
          <a:endParaRPr lang="es-MX"/>
        </a:p>
      </dgm:t>
    </dgm:pt>
    <dgm:pt modelId="{16A5AADC-BFB6-4DFF-9F16-777C3CC5D374}" type="pres">
      <dgm:prSet presAssocID="{066C5C2A-963B-4C5C-A6D4-0E9F5E67941B}" presName="divider" presStyleLbl="fgShp" presStyleIdx="0" presStyleCnt="1"/>
      <dgm:spPr/>
      <dgm:t>
        <a:bodyPr/>
        <a:lstStyle/>
        <a:p>
          <a:endParaRPr lang="es-MX"/>
        </a:p>
      </dgm:t>
    </dgm:pt>
    <dgm:pt modelId="{D7ECAC84-A2D6-4DA1-9448-17BB2E36E93A}" type="pres">
      <dgm:prSet presAssocID="{4DC0E747-40B9-421A-9A77-2B410A4D20B8}" presName="downArrow" presStyleLbl="node1" presStyleIdx="0" presStyleCnt="2"/>
      <dgm:spPr/>
      <dgm:t>
        <a:bodyPr/>
        <a:lstStyle/>
        <a:p>
          <a:endParaRPr lang="es-MX"/>
        </a:p>
      </dgm:t>
    </dgm:pt>
    <dgm:pt modelId="{59EC19FB-9FB3-475B-AE1E-0A5C080B7EB8}" type="pres">
      <dgm:prSet presAssocID="{4DC0E747-40B9-421A-9A77-2B410A4D20B8}" presName="downArrowText" presStyleLbl="revTx" presStyleIdx="0" presStyleCnt="2" custScaleX="143840">
        <dgm:presLayoutVars>
          <dgm:bulletEnabled val="1"/>
        </dgm:presLayoutVars>
      </dgm:prSet>
      <dgm:spPr/>
      <dgm:t>
        <a:bodyPr/>
        <a:lstStyle/>
        <a:p>
          <a:endParaRPr lang="es-MX"/>
        </a:p>
      </dgm:t>
    </dgm:pt>
    <dgm:pt modelId="{417E75CF-FED0-4378-A225-0886276DDB51}" type="pres">
      <dgm:prSet presAssocID="{403C437C-A0A8-4AB0-96AE-367CCAFB6261}" presName="upArrow" presStyleLbl="node1" presStyleIdx="1" presStyleCnt="2"/>
      <dgm:spPr/>
      <dgm:t>
        <a:bodyPr/>
        <a:lstStyle/>
        <a:p>
          <a:endParaRPr lang="es-MX"/>
        </a:p>
      </dgm:t>
    </dgm:pt>
    <dgm:pt modelId="{0CBF92F0-56C9-4E27-B366-DE2FA7CC4EA7}" type="pres">
      <dgm:prSet presAssocID="{403C437C-A0A8-4AB0-96AE-367CCAFB6261}" presName="upArrowText" presStyleLbl="revTx" presStyleIdx="1" presStyleCnt="2" custScaleX="132149">
        <dgm:presLayoutVars>
          <dgm:bulletEnabled val="1"/>
        </dgm:presLayoutVars>
      </dgm:prSet>
      <dgm:spPr/>
      <dgm:t>
        <a:bodyPr/>
        <a:lstStyle/>
        <a:p>
          <a:endParaRPr lang="es-MX"/>
        </a:p>
      </dgm:t>
    </dgm:pt>
  </dgm:ptLst>
  <dgm:cxnLst>
    <dgm:cxn modelId="{8BA5DA50-89A7-4185-A1D2-51906B57E45B}" srcId="{066C5C2A-963B-4C5C-A6D4-0E9F5E67941B}" destId="{4DC0E747-40B9-421A-9A77-2B410A4D20B8}" srcOrd="0" destOrd="0" parTransId="{BBABAFB0-8744-4CF7-B1D1-2E701E902022}" sibTransId="{89A553E9-6341-45F4-ACE8-6F5A16EB2301}"/>
    <dgm:cxn modelId="{BE370793-AB2C-431C-8191-869C19181240}" type="presOf" srcId="{3FC5927B-D5F4-4354-88A7-CDF8E9575320}" destId="{59EC19FB-9FB3-475B-AE1E-0A5C080B7EB8}" srcOrd="0" destOrd="1" presId="urn:microsoft.com/office/officeart/2005/8/layout/arrow3"/>
    <dgm:cxn modelId="{FFB38148-BAB1-4325-A81C-84EA85C42AE0}" type="presOf" srcId="{4DC0E747-40B9-421A-9A77-2B410A4D20B8}" destId="{59EC19FB-9FB3-475B-AE1E-0A5C080B7EB8}" srcOrd="0" destOrd="0" presId="urn:microsoft.com/office/officeart/2005/8/layout/arrow3"/>
    <dgm:cxn modelId="{91872CAA-3A1B-40D5-B70F-91167FAF5509}" srcId="{4DC0E747-40B9-421A-9A77-2B410A4D20B8}" destId="{3FC5927B-D5F4-4354-88A7-CDF8E9575320}" srcOrd="0" destOrd="0" parTransId="{85F4FB27-96BE-4A8E-9270-7635E68CF91C}" sibTransId="{8BF40A19-FF73-45C5-A99A-ED36F4840D0E}"/>
    <dgm:cxn modelId="{B7065352-5EB2-4784-95E9-DADA26C81289}" type="presOf" srcId="{403C437C-A0A8-4AB0-96AE-367CCAFB6261}" destId="{0CBF92F0-56C9-4E27-B366-DE2FA7CC4EA7}" srcOrd="0" destOrd="0" presId="urn:microsoft.com/office/officeart/2005/8/layout/arrow3"/>
    <dgm:cxn modelId="{DEEF0E22-9662-4945-B7C9-9BDF7CA253AB}" type="presOf" srcId="{066C5C2A-963B-4C5C-A6D4-0E9F5E67941B}" destId="{7F421BFE-E27F-4D6B-93E4-1FB83E532C4E}" srcOrd="0" destOrd="0" presId="urn:microsoft.com/office/officeart/2005/8/layout/arrow3"/>
    <dgm:cxn modelId="{FB121F87-20FC-4FB6-B9BC-B85A669B9A26}" srcId="{066C5C2A-963B-4C5C-A6D4-0E9F5E67941B}" destId="{403C437C-A0A8-4AB0-96AE-367CCAFB6261}" srcOrd="1" destOrd="0" parTransId="{0D8F4A07-7457-4BA3-86AF-04942E497103}" sibTransId="{C415B012-B724-4693-8FA7-D0808D16C852}"/>
    <dgm:cxn modelId="{5AF8DAEC-E78E-47C8-8414-26CC93847926}" type="presParOf" srcId="{7F421BFE-E27F-4D6B-93E4-1FB83E532C4E}" destId="{16A5AADC-BFB6-4DFF-9F16-777C3CC5D374}" srcOrd="0" destOrd="0" presId="urn:microsoft.com/office/officeart/2005/8/layout/arrow3"/>
    <dgm:cxn modelId="{4C72D7A8-45D5-4FC3-B326-EF711F87A7EF}" type="presParOf" srcId="{7F421BFE-E27F-4D6B-93E4-1FB83E532C4E}" destId="{D7ECAC84-A2D6-4DA1-9448-17BB2E36E93A}" srcOrd="1" destOrd="0" presId="urn:microsoft.com/office/officeart/2005/8/layout/arrow3"/>
    <dgm:cxn modelId="{D303CF3D-4388-4C5C-8AB0-327B28B51D55}" type="presParOf" srcId="{7F421BFE-E27F-4D6B-93E4-1FB83E532C4E}" destId="{59EC19FB-9FB3-475B-AE1E-0A5C080B7EB8}" srcOrd="2" destOrd="0" presId="urn:microsoft.com/office/officeart/2005/8/layout/arrow3"/>
    <dgm:cxn modelId="{059F811E-16CB-4110-875B-BA4CF300EBAC}" type="presParOf" srcId="{7F421BFE-E27F-4D6B-93E4-1FB83E532C4E}" destId="{417E75CF-FED0-4378-A225-0886276DDB51}" srcOrd="3" destOrd="0" presId="urn:microsoft.com/office/officeart/2005/8/layout/arrow3"/>
    <dgm:cxn modelId="{6A99F40E-42E6-4F8D-8145-189A6FF5C57C}" type="presParOf" srcId="{7F421BFE-E27F-4D6B-93E4-1FB83E532C4E}" destId="{0CBF92F0-56C9-4E27-B366-DE2FA7CC4EA7}"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DD2285-26A7-4793-853B-1AA0D9AF702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8F6E2D17-BCC2-401C-B948-C88366483329}">
      <dgm:prSet/>
      <dgm:spPr/>
      <dgm:t>
        <a:bodyPr/>
        <a:lstStyle/>
        <a:p>
          <a:pPr rtl="0"/>
          <a:r>
            <a:rPr lang="es-MX" baseline="0" smtClean="0"/>
            <a:t>artículo 31 constitucional, en su fracción IV, </a:t>
          </a:r>
          <a:endParaRPr lang="es-MX"/>
        </a:p>
      </dgm:t>
    </dgm:pt>
    <dgm:pt modelId="{0B9AFFCC-2B1B-485E-B8B8-60609033D992}" type="parTrans" cxnId="{A652621F-22BA-4771-9052-1CBD8435FC8B}">
      <dgm:prSet/>
      <dgm:spPr/>
      <dgm:t>
        <a:bodyPr/>
        <a:lstStyle/>
        <a:p>
          <a:endParaRPr lang="es-MX"/>
        </a:p>
      </dgm:t>
    </dgm:pt>
    <dgm:pt modelId="{49525EB8-6F5B-4CD5-B1BC-FCCC137F6541}" type="sibTrans" cxnId="{A652621F-22BA-4771-9052-1CBD8435FC8B}">
      <dgm:prSet/>
      <dgm:spPr/>
      <dgm:t>
        <a:bodyPr/>
        <a:lstStyle/>
        <a:p>
          <a:endParaRPr lang="es-MX"/>
        </a:p>
      </dgm:t>
    </dgm:pt>
    <dgm:pt modelId="{50197C47-3902-4258-8757-0C7E26547087}">
      <dgm:prSet/>
      <dgm:spPr/>
      <dgm:t>
        <a:bodyPr/>
        <a:lstStyle/>
        <a:p>
          <a:pPr rtl="0"/>
          <a:r>
            <a:rPr lang="es-MX" baseline="0" dirty="0" smtClean="0"/>
            <a:t>Son obligaciones de los mexicanos "contribuir para los gastos públicos, así de la Federación como del Estado y Municipio en que residan, de la manera proporcional y equitativa que dispongan las leyes", </a:t>
          </a:r>
          <a:endParaRPr lang="es-MX" dirty="0"/>
        </a:p>
      </dgm:t>
    </dgm:pt>
    <dgm:pt modelId="{6C6F870F-9310-4375-9AAB-61445580F7A9}" type="parTrans" cxnId="{27002940-8999-4870-9819-D2F8A7933F22}">
      <dgm:prSet/>
      <dgm:spPr/>
      <dgm:t>
        <a:bodyPr/>
        <a:lstStyle/>
        <a:p>
          <a:endParaRPr lang="es-MX"/>
        </a:p>
      </dgm:t>
    </dgm:pt>
    <dgm:pt modelId="{13B23FDB-7841-495C-BF84-362F70FA2961}" type="sibTrans" cxnId="{27002940-8999-4870-9819-D2F8A7933F22}">
      <dgm:prSet/>
      <dgm:spPr/>
      <dgm:t>
        <a:bodyPr/>
        <a:lstStyle/>
        <a:p>
          <a:endParaRPr lang="es-MX"/>
        </a:p>
      </dgm:t>
    </dgm:pt>
    <dgm:pt modelId="{92256A2B-3F85-4355-96E6-A2E2DCFC38D9}">
      <dgm:prSet/>
      <dgm:spPr/>
      <dgm:t>
        <a:bodyPr/>
        <a:lstStyle/>
        <a:p>
          <a:pPr rtl="0"/>
          <a:r>
            <a:rPr lang="es-MX" baseline="0" dirty="0" smtClean="0"/>
            <a:t>para la validez constitucional de un tributo es necesario que:</a:t>
          </a:r>
          <a:endParaRPr lang="es-MX" dirty="0"/>
        </a:p>
      </dgm:t>
    </dgm:pt>
    <dgm:pt modelId="{C4F02EE5-2524-485E-9837-25E49238C983}" type="parTrans" cxnId="{F0F3CE74-2E62-4F67-A2E3-15E1F4B5249D}">
      <dgm:prSet/>
      <dgm:spPr/>
      <dgm:t>
        <a:bodyPr/>
        <a:lstStyle/>
        <a:p>
          <a:endParaRPr lang="es-MX"/>
        </a:p>
      </dgm:t>
    </dgm:pt>
    <dgm:pt modelId="{35B9691B-EFAD-46A2-8967-781EC86F3A56}" type="sibTrans" cxnId="{F0F3CE74-2E62-4F67-A2E3-15E1F4B5249D}">
      <dgm:prSet/>
      <dgm:spPr/>
      <dgm:t>
        <a:bodyPr/>
        <a:lstStyle/>
        <a:p>
          <a:endParaRPr lang="es-MX"/>
        </a:p>
      </dgm:t>
    </dgm:pt>
    <dgm:pt modelId="{6A1A7F2C-6940-4F52-815D-16166E0025A3}">
      <dgm:prSet/>
      <dgm:spPr/>
      <dgm:t>
        <a:bodyPr/>
        <a:lstStyle/>
        <a:p>
          <a:pPr rtl="0"/>
          <a:r>
            <a:rPr lang="es-MX" baseline="0" smtClean="0"/>
            <a:t>1) esté establecido por ley; </a:t>
          </a:r>
          <a:endParaRPr lang="es-MX"/>
        </a:p>
      </dgm:t>
    </dgm:pt>
    <dgm:pt modelId="{6FA90BD2-916A-421E-8A18-5918BDAE70F4}" type="parTrans" cxnId="{C472C045-3C22-4480-9A38-D9551C718C8B}">
      <dgm:prSet/>
      <dgm:spPr/>
      <dgm:t>
        <a:bodyPr/>
        <a:lstStyle/>
        <a:p>
          <a:endParaRPr lang="es-MX"/>
        </a:p>
      </dgm:t>
    </dgm:pt>
    <dgm:pt modelId="{D4DDB22B-1AA5-4698-9D2E-E40D6311C40D}" type="sibTrans" cxnId="{C472C045-3C22-4480-9A38-D9551C718C8B}">
      <dgm:prSet/>
      <dgm:spPr/>
      <dgm:t>
        <a:bodyPr/>
        <a:lstStyle/>
        <a:p>
          <a:endParaRPr lang="es-MX"/>
        </a:p>
      </dgm:t>
    </dgm:pt>
    <dgm:pt modelId="{94D7A42E-CFAC-47BF-A945-7CDA5D0ABF0D}">
      <dgm:prSet/>
      <dgm:spPr/>
      <dgm:t>
        <a:bodyPr/>
        <a:lstStyle/>
        <a:p>
          <a:pPr rtl="0"/>
          <a:r>
            <a:rPr lang="es-MX" baseline="0" smtClean="0"/>
            <a:t>2) sea proporcional y equitativo y, </a:t>
          </a:r>
          <a:endParaRPr lang="es-MX"/>
        </a:p>
      </dgm:t>
    </dgm:pt>
    <dgm:pt modelId="{42F7668B-0FD4-4F02-812A-DC8A9160E221}" type="parTrans" cxnId="{7EA04C74-B2E0-4E78-AFF6-B05C1EFE0F69}">
      <dgm:prSet/>
      <dgm:spPr/>
      <dgm:t>
        <a:bodyPr/>
        <a:lstStyle/>
        <a:p>
          <a:endParaRPr lang="es-MX"/>
        </a:p>
      </dgm:t>
    </dgm:pt>
    <dgm:pt modelId="{29745575-6098-4D30-9E7E-AAFE877D0F07}" type="sibTrans" cxnId="{7EA04C74-B2E0-4E78-AFF6-B05C1EFE0F69}">
      <dgm:prSet/>
      <dgm:spPr/>
      <dgm:t>
        <a:bodyPr/>
        <a:lstStyle/>
        <a:p>
          <a:endParaRPr lang="es-MX"/>
        </a:p>
      </dgm:t>
    </dgm:pt>
    <dgm:pt modelId="{DB786DC0-4C90-450A-AC5D-8D39182F18BF}">
      <dgm:prSet/>
      <dgm:spPr/>
      <dgm:t>
        <a:bodyPr/>
        <a:lstStyle/>
        <a:p>
          <a:pPr rtl="0"/>
          <a:r>
            <a:rPr lang="es-MX" baseline="0" smtClean="0"/>
            <a:t>3) sea destinado al pago de los gastos públicos, </a:t>
          </a:r>
          <a:endParaRPr lang="es-MX"/>
        </a:p>
      </dgm:t>
    </dgm:pt>
    <dgm:pt modelId="{28D7EEF1-33EE-4995-AE21-7C4B123E8FFE}" type="parTrans" cxnId="{A81C9B08-DB91-491E-8960-F650A5F6911C}">
      <dgm:prSet/>
      <dgm:spPr/>
      <dgm:t>
        <a:bodyPr/>
        <a:lstStyle/>
        <a:p>
          <a:endParaRPr lang="es-MX"/>
        </a:p>
      </dgm:t>
    </dgm:pt>
    <dgm:pt modelId="{0A94D3E8-C0DE-46F5-B05C-320EA1CCE28F}" type="sibTrans" cxnId="{A81C9B08-DB91-491E-8960-F650A5F6911C}">
      <dgm:prSet/>
      <dgm:spPr/>
      <dgm:t>
        <a:bodyPr/>
        <a:lstStyle/>
        <a:p>
          <a:endParaRPr lang="es-MX"/>
        </a:p>
      </dgm:t>
    </dgm:pt>
    <dgm:pt modelId="{34C23EC3-A383-4C1C-90D3-AC1421D38E5C}" type="pres">
      <dgm:prSet presAssocID="{4FDD2285-26A7-4793-853B-1AA0D9AF7026}" presName="vert0" presStyleCnt="0">
        <dgm:presLayoutVars>
          <dgm:dir/>
          <dgm:animOne val="branch"/>
          <dgm:animLvl val="lvl"/>
        </dgm:presLayoutVars>
      </dgm:prSet>
      <dgm:spPr/>
    </dgm:pt>
    <dgm:pt modelId="{77116B2E-930C-42F3-AE3C-2A4E236AB129}" type="pres">
      <dgm:prSet presAssocID="{8F6E2D17-BCC2-401C-B948-C88366483329}" presName="thickLine" presStyleLbl="alignNode1" presStyleIdx="0" presStyleCnt="1"/>
      <dgm:spPr/>
    </dgm:pt>
    <dgm:pt modelId="{5ED2DF3B-B42D-4D9E-9766-26864F84C50D}" type="pres">
      <dgm:prSet presAssocID="{8F6E2D17-BCC2-401C-B948-C88366483329}" presName="horz1" presStyleCnt="0"/>
      <dgm:spPr/>
    </dgm:pt>
    <dgm:pt modelId="{826E92D1-5558-4BAB-85B2-529D0C579C2F}" type="pres">
      <dgm:prSet presAssocID="{8F6E2D17-BCC2-401C-B948-C88366483329}" presName="tx1" presStyleLbl="revTx" presStyleIdx="0" presStyleCnt="6"/>
      <dgm:spPr/>
    </dgm:pt>
    <dgm:pt modelId="{8EDB9CE0-E656-444E-BF59-323BE687C9E5}" type="pres">
      <dgm:prSet presAssocID="{8F6E2D17-BCC2-401C-B948-C88366483329}" presName="vert1" presStyleCnt="0"/>
      <dgm:spPr/>
    </dgm:pt>
    <dgm:pt modelId="{D1AFEFF7-89A3-44C0-9125-9A9A861E1AE6}" type="pres">
      <dgm:prSet presAssocID="{50197C47-3902-4258-8757-0C7E26547087}" presName="vertSpace2a" presStyleCnt="0"/>
      <dgm:spPr/>
    </dgm:pt>
    <dgm:pt modelId="{548D0ABB-C91D-4734-8774-21A485892782}" type="pres">
      <dgm:prSet presAssocID="{50197C47-3902-4258-8757-0C7E26547087}" presName="horz2" presStyleCnt="0"/>
      <dgm:spPr/>
    </dgm:pt>
    <dgm:pt modelId="{5BB65045-7E18-4674-A96C-44A663F486DF}" type="pres">
      <dgm:prSet presAssocID="{50197C47-3902-4258-8757-0C7E26547087}" presName="horzSpace2" presStyleCnt="0"/>
      <dgm:spPr/>
    </dgm:pt>
    <dgm:pt modelId="{BE21CB2E-33AE-43CB-A56E-149CA03641DC}" type="pres">
      <dgm:prSet presAssocID="{50197C47-3902-4258-8757-0C7E26547087}" presName="tx2" presStyleLbl="revTx" presStyleIdx="1" presStyleCnt="6"/>
      <dgm:spPr/>
      <dgm:t>
        <a:bodyPr/>
        <a:lstStyle/>
        <a:p>
          <a:endParaRPr lang="es-MX"/>
        </a:p>
      </dgm:t>
    </dgm:pt>
    <dgm:pt modelId="{4D803127-6C29-45C9-9CE3-2E4FCC51A043}" type="pres">
      <dgm:prSet presAssocID="{50197C47-3902-4258-8757-0C7E26547087}" presName="vert2" presStyleCnt="0"/>
      <dgm:spPr/>
    </dgm:pt>
    <dgm:pt modelId="{4F5DCF07-CE84-4A3E-AC5D-A1C9B4C12FD1}" type="pres">
      <dgm:prSet presAssocID="{92256A2B-3F85-4355-96E6-A2E2DCFC38D9}" presName="horz3" presStyleCnt="0"/>
      <dgm:spPr/>
    </dgm:pt>
    <dgm:pt modelId="{61565F9F-AE84-4937-AC5A-E3ACE9ED9455}" type="pres">
      <dgm:prSet presAssocID="{92256A2B-3F85-4355-96E6-A2E2DCFC38D9}" presName="horzSpace3" presStyleCnt="0"/>
      <dgm:spPr/>
    </dgm:pt>
    <dgm:pt modelId="{ECBB2FD7-5B3E-4D00-9DEF-6E0E557B975A}" type="pres">
      <dgm:prSet presAssocID="{92256A2B-3F85-4355-96E6-A2E2DCFC38D9}" presName="tx3" presStyleLbl="revTx" presStyleIdx="2" presStyleCnt="6"/>
      <dgm:spPr/>
      <dgm:t>
        <a:bodyPr/>
        <a:lstStyle/>
        <a:p>
          <a:endParaRPr lang="es-MX"/>
        </a:p>
      </dgm:t>
    </dgm:pt>
    <dgm:pt modelId="{97E179BE-9892-477E-B7E1-3AE4CF016A1C}" type="pres">
      <dgm:prSet presAssocID="{92256A2B-3F85-4355-96E6-A2E2DCFC38D9}" presName="vert3" presStyleCnt="0"/>
      <dgm:spPr/>
    </dgm:pt>
    <dgm:pt modelId="{9BB606CB-FFC4-4FFE-8E1A-0FE3AF1DB03C}" type="pres">
      <dgm:prSet presAssocID="{6A1A7F2C-6940-4F52-815D-16166E0025A3}" presName="horz4" presStyleCnt="0"/>
      <dgm:spPr/>
    </dgm:pt>
    <dgm:pt modelId="{0351ED8A-06BE-4D48-8F6C-1A1AD078756D}" type="pres">
      <dgm:prSet presAssocID="{6A1A7F2C-6940-4F52-815D-16166E0025A3}" presName="horzSpace4" presStyleCnt="0"/>
      <dgm:spPr/>
    </dgm:pt>
    <dgm:pt modelId="{E4D18E8F-CA21-4021-B132-5EA7B76BA9A0}" type="pres">
      <dgm:prSet presAssocID="{6A1A7F2C-6940-4F52-815D-16166E0025A3}" presName="tx4" presStyleLbl="revTx" presStyleIdx="3" presStyleCnt="6">
        <dgm:presLayoutVars>
          <dgm:bulletEnabled val="1"/>
        </dgm:presLayoutVars>
      </dgm:prSet>
      <dgm:spPr/>
    </dgm:pt>
    <dgm:pt modelId="{3EA1CDE2-6F47-45CB-A05E-5D7DF6A03763}" type="pres">
      <dgm:prSet presAssocID="{94D7A42E-CFAC-47BF-A945-7CDA5D0ABF0D}" presName="horz4" presStyleCnt="0"/>
      <dgm:spPr/>
    </dgm:pt>
    <dgm:pt modelId="{9FD7D8AF-A013-4011-B3D6-BC09CF23AC50}" type="pres">
      <dgm:prSet presAssocID="{94D7A42E-CFAC-47BF-A945-7CDA5D0ABF0D}" presName="horzSpace4" presStyleCnt="0"/>
      <dgm:spPr/>
    </dgm:pt>
    <dgm:pt modelId="{DC7A6363-07D0-4DAD-B5B6-A72989102D8C}" type="pres">
      <dgm:prSet presAssocID="{94D7A42E-CFAC-47BF-A945-7CDA5D0ABF0D}" presName="tx4" presStyleLbl="revTx" presStyleIdx="4" presStyleCnt="6">
        <dgm:presLayoutVars>
          <dgm:bulletEnabled val="1"/>
        </dgm:presLayoutVars>
      </dgm:prSet>
      <dgm:spPr/>
    </dgm:pt>
    <dgm:pt modelId="{9F62C7CE-AA6F-423B-9F09-079A39E6AAAF}" type="pres">
      <dgm:prSet presAssocID="{DB786DC0-4C90-450A-AC5D-8D39182F18BF}" presName="horz4" presStyleCnt="0"/>
      <dgm:spPr/>
    </dgm:pt>
    <dgm:pt modelId="{3029B10A-1C9A-4091-9C39-67844C691787}" type="pres">
      <dgm:prSet presAssocID="{DB786DC0-4C90-450A-AC5D-8D39182F18BF}" presName="horzSpace4" presStyleCnt="0"/>
      <dgm:spPr/>
    </dgm:pt>
    <dgm:pt modelId="{C883D65E-A06D-4985-BA3B-AE24E76D1779}" type="pres">
      <dgm:prSet presAssocID="{DB786DC0-4C90-450A-AC5D-8D39182F18BF}" presName="tx4" presStyleLbl="revTx" presStyleIdx="5" presStyleCnt="6">
        <dgm:presLayoutVars>
          <dgm:bulletEnabled val="1"/>
        </dgm:presLayoutVars>
      </dgm:prSet>
      <dgm:spPr/>
    </dgm:pt>
    <dgm:pt modelId="{E67187B9-736C-4E47-957C-A451A2A228A0}" type="pres">
      <dgm:prSet presAssocID="{50197C47-3902-4258-8757-0C7E26547087}" presName="thinLine2b" presStyleLbl="callout" presStyleIdx="0" presStyleCnt="1"/>
      <dgm:spPr/>
    </dgm:pt>
    <dgm:pt modelId="{BE884252-E527-42B4-8FA0-5700D9BDCBEA}" type="pres">
      <dgm:prSet presAssocID="{50197C47-3902-4258-8757-0C7E26547087}" presName="vertSpace2b" presStyleCnt="0"/>
      <dgm:spPr/>
    </dgm:pt>
  </dgm:ptLst>
  <dgm:cxnLst>
    <dgm:cxn modelId="{C472C045-3C22-4480-9A38-D9551C718C8B}" srcId="{92256A2B-3F85-4355-96E6-A2E2DCFC38D9}" destId="{6A1A7F2C-6940-4F52-815D-16166E0025A3}" srcOrd="0" destOrd="0" parTransId="{6FA90BD2-916A-421E-8A18-5918BDAE70F4}" sibTransId="{D4DDB22B-1AA5-4698-9D2E-E40D6311C40D}"/>
    <dgm:cxn modelId="{FC655407-C2AB-48D0-B997-8739BA4E7359}" type="presOf" srcId="{92256A2B-3F85-4355-96E6-A2E2DCFC38D9}" destId="{ECBB2FD7-5B3E-4D00-9DEF-6E0E557B975A}" srcOrd="0" destOrd="0" presId="urn:microsoft.com/office/officeart/2008/layout/LinedList"/>
    <dgm:cxn modelId="{78E0AFA4-538D-4D92-920A-83916AF1C49C}" type="presOf" srcId="{6A1A7F2C-6940-4F52-815D-16166E0025A3}" destId="{E4D18E8F-CA21-4021-B132-5EA7B76BA9A0}" srcOrd="0" destOrd="0" presId="urn:microsoft.com/office/officeart/2008/layout/LinedList"/>
    <dgm:cxn modelId="{16F04B63-176C-4C3D-ACFA-A5BCF931D0C3}" type="presOf" srcId="{50197C47-3902-4258-8757-0C7E26547087}" destId="{BE21CB2E-33AE-43CB-A56E-149CA03641DC}" srcOrd="0" destOrd="0" presId="urn:microsoft.com/office/officeart/2008/layout/LinedList"/>
    <dgm:cxn modelId="{5E5493CD-DB31-403E-ADCD-4545078AA776}" type="presOf" srcId="{4FDD2285-26A7-4793-853B-1AA0D9AF7026}" destId="{34C23EC3-A383-4C1C-90D3-AC1421D38E5C}" srcOrd="0" destOrd="0" presId="urn:microsoft.com/office/officeart/2008/layout/LinedList"/>
    <dgm:cxn modelId="{B81AF8F8-EC6F-4A79-8575-93E12CC188B3}" type="presOf" srcId="{DB786DC0-4C90-450A-AC5D-8D39182F18BF}" destId="{C883D65E-A06D-4985-BA3B-AE24E76D1779}" srcOrd="0" destOrd="0" presId="urn:microsoft.com/office/officeart/2008/layout/LinedList"/>
    <dgm:cxn modelId="{F0F3CE74-2E62-4F67-A2E3-15E1F4B5249D}" srcId="{50197C47-3902-4258-8757-0C7E26547087}" destId="{92256A2B-3F85-4355-96E6-A2E2DCFC38D9}" srcOrd="0" destOrd="0" parTransId="{C4F02EE5-2524-485E-9837-25E49238C983}" sibTransId="{35B9691B-EFAD-46A2-8967-781EC86F3A56}"/>
    <dgm:cxn modelId="{CD9EB93D-FC77-4443-AF2C-1715974FF69E}" type="presOf" srcId="{8F6E2D17-BCC2-401C-B948-C88366483329}" destId="{826E92D1-5558-4BAB-85B2-529D0C579C2F}" srcOrd="0" destOrd="0" presId="urn:microsoft.com/office/officeart/2008/layout/LinedList"/>
    <dgm:cxn modelId="{7EA04C74-B2E0-4E78-AFF6-B05C1EFE0F69}" srcId="{92256A2B-3F85-4355-96E6-A2E2DCFC38D9}" destId="{94D7A42E-CFAC-47BF-A945-7CDA5D0ABF0D}" srcOrd="1" destOrd="0" parTransId="{42F7668B-0FD4-4F02-812A-DC8A9160E221}" sibTransId="{29745575-6098-4D30-9E7E-AAFE877D0F07}"/>
    <dgm:cxn modelId="{27002940-8999-4870-9819-D2F8A7933F22}" srcId="{8F6E2D17-BCC2-401C-B948-C88366483329}" destId="{50197C47-3902-4258-8757-0C7E26547087}" srcOrd="0" destOrd="0" parTransId="{6C6F870F-9310-4375-9AAB-61445580F7A9}" sibTransId="{13B23FDB-7841-495C-BF84-362F70FA2961}"/>
    <dgm:cxn modelId="{A81C9B08-DB91-491E-8960-F650A5F6911C}" srcId="{92256A2B-3F85-4355-96E6-A2E2DCFC38D9}" destId="{DB786DC0-4C90-450A-AC5D-8D39182F18BF}" srcOrd="2" destOrd="0" parTransId="{28D7EEF1-33EE-4995-AE21-7C4B123E8FFE}" sibTransId="{0A94D3E8-C0DE-46F5-B05C-320EA1CCE28F}"/>
    <dgm:cxn modelId="{A652621F-22BA-4771-9052-1CBD8435FC8B}" srcId="{4FDD2285-26A7-4793-853B-1AA0D9AF7026}" destId="{8F6E2D17-BCC2-401C-B948-C88366483329}" srcOrd="0" destOrd="0" parTransId="{0B9AFFCC-2B1B-485E-B8B8-60609033D992}" sibTransId="{49525EB8-6F5B-4CD5-B1BC-FCCC137F6541}"/>
    <dgm:cxn modelId="{624CEC98-A8E5-445D-BA2E-36F98B0B9540}" type="presOf" srcId="{94D7A42E-CFAC-47BF-A945-7CDA5D0ABF0D}" destId="{DC7A6363-07D0-4DAD-B5B6-A72989102D8C}" srcOrd="0" destOrd="0" presId="urn:microsoft.com/office/officeart/2008/layout/LinedList"/>
    <dgm:cxn modelId="{B2B3C028-C885-46FA-8F3D-C556554863D1}" type="presParOf" srcId="{34C23EC3-A383-4C1C-90D3-AC1421D38E5C}" destId="{77116B2E-930C-42F3-AE3C-2A4E236AB129}" srcOrd="0" destOrd="0" presId="urn:microsoft.com/office/officeart/2008/layout/LinedList"/>
    <dgm:cxn modelId="{A234745E-003F-4B42-9D33-2B6B5AAD5B32}" type="presParOf" srcId="{34C23EC3-A383-4C1C-90D3-AC1421D38E5C}" destId="{5ED2DF3B-B42D-4D9E-9766-26864F84C50D}" srcOrd="1" destOrd="0" presId="urn:microsoft.com/office/officeart/2008/layout/LinedList"/>
    <dgm:cxn modelId="{8888E1ED-3D66-453F-8DDC-419D68A835E6}" type="presParOf" srcId="{5ED2DF3B-B42D-4D9E-9766-26864F84C50D}" destId="{826E92D1-5558-4BAB-85B2-529D0C579C2F}" srcOrd="0" destOrd="0" presId="urn:microsoft.com/office/officeart/2008/layout/LinedList"/>
    <dgm:cxn modelId="{8B1EEC2B-2034-483E-BB1E-A805E9D042DE}" type="presParOf" srcId="{5ED2DF3B-B42D-4D9E-9766-26864F84C50D}" destId="{8EDB9CE0-E656-444E-BF59-323BE687C9E5}" srcOrd="1" destOrd="0" presId="urn:microsoft.com/office/officeart/2008/layout/LinedList"/>
    <dgm:cxn modelId="{3927486C-80A0-4400-AC44-F8F4B79F8814}" type="presParOf" srcId="{8EDB9CE0-E656-444E-BF59-323BE687C9E5}" destId="{D1AFEFF7-89A3-44C0-9125-9A9A861E1AE6}" srcOrd="0" destOrd="0" presId="urn:microsoft.com/office/officeart/2008/layout/LinedList"/>
    <dgm:cxn modelId="{D4F258DB-FD79-43F2-B24D-C10F2EA218D9}" type="presParOf" srcId="{8EDB9CE0-E656-444E-BF59-323BE687C9E5}" destId="{548D0ABB-C91D-4734-8774-21A485892782}" srcOrd="1" destOrd="0" presId="urn:microsoft.com/office/officeart/2008/layout/LinedList"/>
    <dgm:cxn modelId="{9971A7D9-9C9F-450F-82FF-3603392FDBEB}" type="presParOf" srcId="{548D0ABB-C91D-4734-8774-21A485892782}" destId="{5BB65045-7E18-4674-A96C-44A663F486DF}" srcOrd="0" destOrd="0" presId="urn:microsoft.com/office/officeart/2008/layout/LinedList"/>
    <dgm:cxn modelId="{8EE36F91-75F3-41F2-922B-E668087E373E}" type="presParOf" srcId="{548D0ABB-C91D-4734-8774-21A485892782}" destId="{BE21CB2E-33AE-43CB-A56E-149CA03641DC}" srcOrd="1" destOrd="0" presId="urn:microsoft.com/office/officeart/2008/layout/LinedList"/>
    <dgm:cxn modelId="{4B0844A3-34F5-43AD-A7B1-16E1987A06DA}" type="presParOf" srcId="{548D0ABB-C91D-4734-8774-21A485892782}" destId="{4D803127-6C29-45C9-9CE3-2E4FCC51A043}" srcOrd="2" destOrd="0" presId="urn:microsoft.com/office/officeart/2008/layout/LinedList"/>
    <dgm:cxn modelId="{F18B8C64-3ED4-48D8-9588-291C4C9BA74E}" type="presParOf" srcId="{4D803127-6C29-45C9-9CE3-2E4FCC51A043}" destId="{4F5DCF07-CE84-4A3E-AC5D-A1C9B4C12FD1}" srcOrd="0" destOrd="0" presId="urn:microsoft.com/office/officeart/2008/layout/LinedList"/>
    <dgm:cxn modelId="{4EB3900C-C79A-4B38-BE29-CF9A065FEA89}" type="presParOf" srcId="{4F5DCF07-CE84-4A3E-AC5D-A1C9B4C12FD1}" destId="{61565F9F-AE84-4937-AC5A-E3ACE9ED9455}" srcOrd="0" destOrd="0" presId="urn:microsoft.com/office/officeart/2008/layout/LinedList"/>
    <dgm:cxn modelId="{0238713E-E48D-452A-9919-E638CEC8C862}" type="presParOf" srcId="{4F5DCF07-CE84-4A3E-AC5D-A1C9B4C12FD1}" destId="{ECBB2FD7-5B3E-4D00-9DEF-6E0E557B975A}" srcOrd="1" destOrd="0" presId="urn:microsoft.com/office/officeart/2008/layout/LinedList"/>
    <dgm:cxn modelId="{B6849D33-F558-44D1-8A98-23ABBCFB0DAC}" type="presParOf" srcId="{4F5DCF07-CE84-4A3E-AC5D-A1C9B4C12FD1}" destId="{97E179BE-9892-477E-B7E1-3AE4CF016A1C}" srcOrd="2" destOrd="0" presId="urn:microsoft.com/office/officeart/2008/layout/LinedList"/>
    <dgm:cxn modelId="{4244F8E0-FA7A-467A-B1CD-8F06BEBD36AA}" type="presParOf" srcId="{97E179BE-9892-477E-B7E1-3AE4CF016A1C}" destId="{9BB606CB-FFC4-4FFE-8E1A-0FE3AF1DB03C}" srcOrd="0" destOrd="0" presId="urn:microsoft.com/office/officeart/2008/layout/LinedList"/>
    <dgm:cxn modelId="{2E88381D-0D08-4EB3-99FB-1928F3B034AA}" type="presParOf" srcId="{9BB606CB-FFC4-4FFE-8E1A-0FE3AF1DB03C}" destId="{0351ED8A-06BE-4D48-8F6C-1A1AD078756D}" srcOrd="0" destOrd="0" presId="urn:microsoft.com/office/officeart/2008/layout/LinedList"/>
    <dgm:cxn modelId="{D438CF3A-D0FF-40CF-83FE-350FFB2F99B4}" type="presParOf" srcId="{9BB606CB-FFC4-4FFE-8E1A-0FE3AF1DB03C}" destId="{E4D18E8F-CA21-4021-B132-5EA7B76BA9A0}" srcOrd="1" destOrd="0" presId="urn:microsoft.com/office/officeart/2008/layout/LinedList"/>
    <dgm:cxn modelId="{4C586DE8-92CB-4211-B1F5-470B8F01DD2B}" type="presParOf" srcId="{97E179BE-9892-477E-B7E1-3AE4CF016A1C}" destId="{3EA1CDE2-6F47-45CB-A05E-5D7DF6A03763}" srcOrd="1" destOrd="0" presId="urn:microsoft.com/office/officeart/2008/layout/LinedList"/>
    <dgm:cxn modelId="{E8425881-21FB-4203-A4EC-1180D6F019B5}" type="presParOf" srcId="{3EA1CDE2-6F47-45CB-A05E-5D7DF6A03763}" destId="{9FD7D8AF-A013-4011-B3D6-BC09CF23AC50}" srcOrd="0" destOrd="0" presId="urn:microsoft.com/office/officeart/2008/layout/LinedList"/>
    <dgm:cxn modelId="{7517EA07-AEFF-4A52-971A-90BA0584E0E0}" type="presParOf" srcId="{3EA1CDE2-6F47-45CB-A05E-5D7DF6A03763}" destId="{DC7A6363-07D0-4DAD-B5B6-A72989102D8C}" srcOrd="1" destOrd="0" presId="urn:microsoft.com/office/officeart/2008/layout/LinedList"/>
    <dgm:cxn modelId="{2DD803EB-E193-4242-81BE-C8B65C4D9F66}" type="presParOf" srcId="{97E179BE-9892-477E-B7E1-3AE4CF016A1C}" destId="{9F62C7CE-AA6F-423B-9F09-079A39E6AAAF}" srcOrd="2" destOrd="0" presId="urn:microsoft.com/office/officeart/2008/layout/LinedList"/>
    <dgm:cxn modelId="{FABEF206-B29A-47B0-9A13-6A7709E93212}" type="presParOf" srcId="{9F62C7CE-AA6F-423B-9F09-079A39E6AAAF}" destId="{3029B10A-1C9A-4091-9C39-67844C691787}" srcOrd="0" destOrd="0" presId="urn:microsoft.com/office/officeart/2008/layout/LinedList"/>
    <dgm:cxn modelId="{10180254-577B-4824-A9D1-AE75AA3D2EE6}" type="presParOf" srcId="{9F62C7CE-AA6F-423B-9F09-079A39E6AAAF}" destId="{C883D65E-A06D-4985-BA3B-AE24E76D1779}" srcOrd="1" destOrd="0" presId="urn:microsoft.com/office/officeart/2008/layout/LinedList"/>
    <dgm:cxn modelId="{9446B58A-21FD-4DE8-9D7E-692AE14974BB}" type="presParOf" srcId="{8EDB9CE0-E656-444E-BF59-323BE687C9E5}" destId="{E67187B9-736C-4E47-957C-A451A2A228A0}" srcOrd="2" destOrd="0" presId="urn:microsoft.com/office/officeart/2008/layout/LinedList"/>
    <dgm:cxn modelId="{E0D7B05E-B52D-4CFE-AD27-150AC3C8A5EF}" type="presParOf" srcId="{8EDB9CE0-E656-444E-BF59-323BE687C9E5}" destId="{BE884252-E527-42B4-8FA0-5700D9BDCBEA}"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9E23D5-06C1-4B15-AF18-D800C253F368}"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s-MX"/>
        </a:p>
      </dgm:t>
    </dgm:pt>
    <dgm:pt modelId="{82E45607-D03B-4CB8-A846-406C2D649E7E}">
      <dgm:prSet/>
      <dgm:spPr/>
      <dgm:t>
        <a:bodyPr/>
        <a:lstStyle/>
        <a:p>
          <a:pPr rtl="0"/>
          <a:r>
            <a:rPr lang="es-MX" dirty="0" smtClean="0"/>
            <a:t>Diferenciar al Sector Informal</a:t>
          </a:r>
          <a:endParaRPr lang="es-MX" dirty="0"/>
        </a:p>
      </dgm:t>
    </dgm:pt>
    <dgm:pt modelId="{B7A709CF-DF53-4A6E-B2AC-7B52DF847B93}" type="parTrans" cxnId="{CE3B17C0-8663-47DB-ADD8-9F7581E55A68}">
      <dgm:prSet/>
      <dgm:spPr/>
      <dgm:t>
        <a:bodyPr/>
        <a:lstStyle/>
        <a:p>
          <a:endParaRPr lang="es-MX"/>
        </a:p>
      </dgm:t>
    </dgm:pt>
    <dgm:pt modelId="{2D45B014-00D1-4251-B996-69C40E81D6FE}" type="sibTrans" cxnId="{CE3B17C0-8663-47DB-ADD8-9F7581E55A68}">
      <dgm:prSet/>
      <dgm:spPr/>
      <dgm:t>
        <a:bodyPr/>
        <a:lstStyle/>
        <a:p>
          <a:endParaRPr lang="es-MX"/>
        </a:p>
      </dgm:t>
    </dgm:pt>
    <dgm:pt modelId="{4590E630-4D97-4B1F-B770-48DEB371BF9F}">
      <dgm:prSet/>
      <dgm:spPr/>
      <dgm:t>
        <a:bodyPr/>
        <a:lstStyle/>
        <a:p>
          <a:pPr rtl="0"/>
          <a:r>
            <a:rPr lang="es-MX" dirty="0" smtClean="0"/>
            <a:t>de la Economía Informal</a:t>
          </a:r>
          <a:endParaRPr lang="es-MX" dirty="0"/>
        </a:p>
      </dgm:t>
    </dgm:pt>
    <dgm:pt modelId="{78969B8D-5942-4C4E-8CF3-3F82CE750EF8}" type="parTrans" cxnId="{1069B77C-D238-4181-A3A9-A782E3EA4CB2}">
      <dgm:prSet/>
      <dgm:spPr/>
      <dgm:t>
        <a:bodyPr/>
        <a:lstStyle/>
        <a:p>
          <a:endParaRPr lang="es-MX"/>
        </a:p>
      </dgm:t>
    </dgm:pt>
    <dgm:pt modelId="{9DC02CB8-8F4F-484F-9F02-036AE96D6A2A}" type="sibTrans" cxnId="{1069B77C-D238-4181-A3A9-A782E3EA4CB2}">
      <dgm:prSet/>
      <dgm:spPr/>
      <dgm:t>
        <a:bodyPr/>
        <a:lstStyle/>
        <a:p>
          <a:endParaRPr lang="es-MX"/>
        </a:p>
      </dgm:t>
    </dgm:pt>
    <dgm:pt modelId="{4E7D255D-3C0C-415A-9890-65ABA24B0C16}" type="pres">
      <dgm:prSet presAssocID="{159E23D5-06C1-4B15-AF18-D800C253F368}" presName="compositeShape" presStyleCnt="0">
        <dgm:presLayoutVars>
          <dgm:chMax val="2"/>
          <dgm:dir/>
          <dgm:resizeHandles val="exact"/>
        </dgm:presLayoutVars>
      </dgm:prSet>
      <dgm:spPr/>
    </dgm:pt>
    <dgm:pt modelId="{E5449F03-05B2-45A6-83F2-6FDA5311FDE6}" type="pres">
      <dgm:prSet presAssocID="{159E23D5-06C1-4B15-AF18-D800C253F368}" presName="ribbon" presStyleLbl="node1" presStyleIdx="0" presStyleCnt="1"/>
      <dgm:spPr/>
    </dgm:pt>
    <dgm:pt modelId="{AB25D473-FC8F-450B-BA5D-B8BE049612E5}" type="pres">
      <dgm:prSet presAssocID="{159E23D5-06C1-4B15-AF18-D800C253F368}" presName="leftArrowText" presStyleLbl="node1" presStyleIdx="0" presStyleCnt="1">
        <dgm:presLayoutVars>
          <dgm:chMax val="0"/>
          <dgm:bulletEnabled val="1"/>
        </dgm:presLayoutVars>
      </dgm:prSet>
      <dgm:spPr/>
      <dgm:t>
        <a:bodyPr/>
        <a:lstStyle/>
        <a:p>
          <a:endParaRPr lang="es-MX"/>
        </a:p>
      </dgm:t>
    </dgm:pt>
    <dgm:pt modelId="{BAF31155-EBBE-4C26-8997-0A58CAC5FE88}" type="pres">
      <dgm:prSet presAssocID="{159E23D5-06C1-4B15-AF18-D800C253F368}" presName="rightArrowText" presStyleLbl="node1" presStyleIdx="0" presStyleCnt="1">
        <dgm:presLayoutVars>
          <dgm:chMax val="0"/>
          <dgm:bulletEnabled val="1"/>
        </dgm:presLayoutVars>
      </dgm:prSet>
      <dgm:spPr/>
      <dgm:t>
        <a:bodyPr/>
        <a:lstStyle/>
        <a:p>
          <a:endParaRPr lang="es-MX"/>
        </a:p>
      </dgm:t>
    </dgm:pt>
  </dgm:ptLst>
  <dgm:cxnLst>
    <dgm:cxn modelId="{05638AA9-9236-410B-944E-DBCD223D8FDE}" type="presOf" srcId="{4590E630-4D97-4B1F-B770-48DEB371BF9F}" destId="{BAF31155-EBBE-4C26-8997-0A58CAC5FE88}" srcOrd="0" destOrd="0" presId="urn:microsoft.com/office/officeart/2005/8/layout/arrow6"/>
    <dgm:cxn modelId="{1069B77C-D238-4181-A3A9-A782E3EA4CB2}" srcId="{159E23D5-06C1-4B15-AF18-D800C253F368}" destId="{4590E630-4D97-4B1F-B770-48DEB371BF9F}" srcOrd="1" destOrd="0" parTransId="{78969B8D-5942-4C4E-8CF3-3F82CE750EF8}" sibTransId="{9DC02CB8-8F4F-484F-9F02-036AE96D6A2A}"/>
    <dgm:cxn modelId="{28A6B452-9C8C-438D-95D6-5DC848DD2DB3}" type="presOf" srcId="{82E45607-D03B-4CB8-A846-406C2D649E7E}" destId="{AB25D473-FC8F-450B-BA5D-B8BE049612E5}" srcOrd="0" destOrd="0" presId="urn:microsoft.com/office/officeart/2005/8/layout/arrow6"/>
    <dgm:cxn modelId="{CE3B17C0-8663-47DB-ADD8-9F7581E55A68}" srcId="{159E23D5-06C1-4B15-AF18-D800C253F368}" destId="{82E45607-D03B-4CB8-A846-406C2D649E7E}" srcOrd="0" destOrd="0" parTransId="{B7A709CF-DF53-4A6E-B2AC-7B52DF847B93}" sibTransId="{2D45B014-00D1-4251-B996-69C40E81D6FE}"/>
    <dgm:cxn modelId="{D1DB2B3E-FAEC-4852-A118-EF68C471C0AA}" type="presOf" srcId="{159E23D5-06C1-4B15-AF18-D800C253F368}" destId="{4E7D255D-3C0C-415A-9890-65ABA24B0C16}" srcOrd="0" destOrd="0" presId="urn:microsoft.com/office/officeart/2005/8/layout/arrow6"/>
    <dgm:cxn modelId="{5334EB29-BCA0-41E8-B59F-764A74FC9A9C}" type="presParOf" srcId="{4E7D255D-3C0C-415A-9890-65ABA24B0C16}" destId="{E5449F03-05B2-45A6-83F2-6FDA5311FDE6}" srcOrd="0" destOrd="0" presId="urn:microsoft.com/office/officeart/2005/8/layout/arrow6"/>
    <dgm:cxn modelId="{DB000221-D331-4418-B432-ECAFBE894F70}" type="presParOf" srcId="{4E7D255D-3C0C-415A-9890-65ABA24B0C16}" destId="{AB25D473-FC8F-450B-BA5D-B8BE049612E5}" srcOrd="1" destOrd="0" presId="urn:microsoft.com/office/officeart/2005/8/layout/arrow6"/>
    <dgm:cxn modelId="{83FD1B59-0A9E-4B42-9279-2F62CF83721F}" type="presParOf" srcId="{4E7D255D-3C0C-415A-9890-65ABA24B0C16}" destId="{BAF31155-EBBE-4C26-8997-0A58CAC5FE88}"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760B3BC-9260-4C3B-B010-5BCD483A2505}" type="doc">
      <dgm:prSet loTypeId="urn:microsoft.com/office/officeart/2005/8/layout/hProcess3" loCatId="process" qsTypeId="urn:microsoft.com/office/officeart/2005/8/quickstyle/3d4" qsCatId="3D" csTypeId="urn:microsoft.com/office/officeart/2005/8/colors/accent1_2" csCatId="accent1" phldr="1"/>
      <dgm:spPr/>
      <dgm:t>
        <a:bodyPr/>
        <a:lstStyle/>
        <a:p>
          <a:endParaRPr lang="es-MX"/>
        </a:p>
      </dgm:t>
    </dgm:pt>
    <dgm:pt modelId="{F0C894A4-D453-48D4-94FC-AA0ABEBA14E7}">
      <dgm:prSet/>
      <dgm:spPr/>
      <dgm:t>
        <a:bodyPr/>
        <a:lstStyle/>
        <a:p>
          <a:pPr rtl="0"/>
          <a:r>
            <a:rPr lang="es-MX" baseline="0" dirty="0" smtClean="0"/>
            <a:t> Una persona física, en sentido jurídico, aquel sujeto de derecho, que tiene en sus características físicas, signos que lo identifican como humano. Es el </a:t>
          </a:r>
          <a:r>
            <a:rPr lang="es-MX" b="1" u="sng" baseline="0" dirty="0" smtClean="0"/>
            <a:t>titular de derechos y de obligaciones </a:t>
          </a:r>
          <a:r>
            <a:rPr lang="es-MX" baseline="0" dirty="0" smtClean="0"/>
            <a:t>que primero fue reconocido como tal, pues es una creación natural, fácilmente identificable, pues su existencia es visible, a diferencia de las personas jurídicas que surge de una abstracción.</a:t>
          </a:r>
          <a:endParaRPr lang="es-MX" dirty="0"/>
        </a:p>
      </dgm:t>
    </dgm:pt>
    <dgm:pt modelId="{0283E7F3-2076-4F01-8A26-6318C0CFFDC6}" type="parTrans" cxnId="{CCE7AFA6-0068-4F47-9335-D272F825D10E}">
      <dgm:prSet/>
      <dgm:spPr/>
      <dgm:t>
        <a:bodyPr/>
        <a:lstStyle/>
        <a:p>
          <a:endParaRPr lang="es-MX"/>
        </a:p>
      </dgm:t>
    </dgm:pt>
    <dgm:pt modelId="{6E6E2657-E465-43C1-9A2D-954C13FDD4E9}" type="sibTrans" cxnId="{CCE7AFA6-0068-4F47-9335-D272F825D10E}">
      <dgm:prSet/>
      <dgm:spPr/>
      <dgm:t>
        <a:bodyPr/>
        <a:lstStyle/>
        <a:p>
          <a:endParaRPr lang="es-MX"/>
        </a:p>
      </dgm:t>
    </dgm:pt>
    <dgm:pt modelId="{ACC09689-9691-432D-B6A3-C9F42EA5F525}" type="pres">
      <dgm:prSet presAssocID="{6760B3BC-9260-4C3B-B010-5BCD483A2505}" presName="Name0" presStyleCnt="0">
        <dgm:presLayoutVars>
          <dgm:dir/>
          <dgm:animLvl val="lvl"/>
          <dgm:resizeHandles val="exact"/>
        </dgm:presLayoutVars>
      </dgm:prSet>
      <dgm:spPr/>
    </dgm:pt>
    <dgm:pt modelId="{E9A41A19-A045-4C58-B72C-458E4DE53F82}" type="pres">
      <dgm:prSet presAssocID="{6760B3BC-9260-4C3B-B010-5BCD483A2505}" presName="dummy" presStyleCnt="0"/>
      <dgm:spPr/>
    </dgm:pt>
    <dgm:pt modelId="{2A64335F-D7BE-44FA-87E7-787F93FABE16}" type="pres">
      <dgm:prSet presAssocID="{6760B3BC-9260-4C3B-B010-5BCD483A2505}" presName="linH" presStyleCnt="0"/>
      <dgm:spPr/>
    </dgm:pt>
    <dgm:pt modelId="{E54F61F7-5F76-4593-B791-B7875F2988F8}" type="pres">
      <dgm:prSet presAssocID="{6760B3BC-9260-4C3B-B010-5BCD483A2505}" presName="padding1" presStyleCnt="0"/>
      <dgm:spPr/>
    </dgm:pt>
    <dgm:pt modelId="{91D39E0C-5555-45FA-B4D3-63D6270CA8D2}" type="pres">
      <dgm:prSet presAssocID="{F0C894A4-D453-48D4-94FC-AA0ABEBA14E7}" presName="linV" presStyleCnt="0"/>
      <dgm:spPr/>
    </dgm:pt>
    <dgm:pt modelId="{1264852A-399A-441A-BEF7-10680A63CEA9}" type="pres">
      <dgm:prSet presAssocID="{F0C894A4-D453-48D4-94FC-AA0ABEBA14E7}" presName="spVertical1" presStyleCnt="0"/>
      <dgm:spPr/>
    </dgm:pt>
    <dgm:pt modelId="{66906EC4-884D-474F-831D-775EF7A9A4C7}" type="pres">
      <dgm:prSet presAssocID="{F0C894A4-D453-48D4-94FC-AA0ABEBA14E7}" presName="parTx" presStyleLbl="revTx" presStyleIdx="0" presStyleCnt="1">
        <dgm:presLayoutVars>
          <dgm:chMax val="0"/>
          <dgm:chPref val="0"/>
          <dgm:bulletEnabled val="1"/>
        </dgm:presLayoutVars>
      </dgm:prSet>
      <dgm:spPr/>
      <dgm:t>
        <a:bodyPr/>
        <a:lstStyle/>
        <a:p>
          <a:endParaRPr lang="es-MX"/>
        </a:p>
      </dgm:t>
    </dgm:pt>
    <dgm:pt modelId="{C49D646D-6DF1-4646-8DD3-75BC12690525}" type="pres">
      <dgm:prSet presAssocID="{F0C894A4-D453-48D4-94FC-AA0ABEBA14E7}" presName="spVertical2" presStyleCnt="0"/>
      <dgm:spPr/>
    </dgm:pt>
    <dgm:pt modelId="{456C7256-48B1-4C00-83F2-F94D1004F4DA}" type="pres">
      <dgm:prSet presAssocID="{F0C894A4-D453-48D4-94FC-AA0ABEBA14E7}" presName="spVertical3" presStyleCnt="0"/>
      <dgm:spPr/>
    </dgm:pt>
    <dgm:pt modelId="{49F18621-6C07-42BF-8807-88CA0B7C5DAC}" type="pres">
      <dgm:prSet presAssocID="{6760B3BC-9260-4C3B-B010-5BCD483A2505}" presName="padding2" presStyleCnt="0"/>
      <dgm:spPr/>
    </dgm:pt>
    <dgm:pt modelId="{EF4420BD-62EF-4644-A08C-ACFA756B6EE2}" type="pres">
      <dgm:prSet presAssocID="{6760B3BC-9260-4C3B-B010-5BCD483A2505}" presName="negArrow" presStyleCnt="0"/>
      <dgm:spPr/>
    </dgm:pt>
    <dgm:pt modelId="{BB2F86B0-F343-4986-967C-8E0E360013DD}" type="pres">
      <dgm:prSet presAssocID="{6760B3BC-9260-4C3B-B010-5BCD483A2505}" presName="backgroundArrow" presStyleLbl="node1" presStyleIdx="0" presStyleCnt="1"/>
      <dgm:spPr/>
    </dgm:pt>
  </dgm:ptLst>
  <dgm:cxnLst>
    <dgm:cxn modelId="{1BBB9281-77DA-4A53-B368-5C024BAF6D3D}" type="presOf" srcId="{F0C894A4-D453-48D4-94FC-AA0ABEBA14E7}" destId="{66906EC4-884D-474F-831D-775EF7A9A4C7}" srcOrd="0" destOrd="0" presId="urn:microsoft.com/office/officeart/2005/8/layout/hProcess3"/>
    <dgm:cxn modelId="{8FB724B1-1F13-41C7-B0A0-8E0BE20B3E97}" type="presOf" srcId="{6760B3BC-9260-4C3B-B010-5BCD483A2505}" destId="{ACC09689-9691-432D-B6A3-C9F42EA5F525}" srcOrd="0" destOrd="0" presId="urn:microsoft.com/office/officeart/2005/8/layout/hProcess3"/>
    <dgm:cxn modelId="{CCE7AFA6-0068-4F47-9335-D272F825D10E}" srcId="{6760B3BC-9260-4C3B-B010-5BCD483A2505}" destId="{F0C894A4-D453-48D4-94FC-AA0ABEBA14E7}" srcOrd="0" destOrd="0" parTransId="{0283E7F3-2076-4F01-8A26-6318C0CFFDC6}" sibTransId="{6E6E2657-E465-43C1-9A2D-954C13FDD4E9}"/>
    <dgm:cxn modelId="{63BA3E64-DBA8-4CAE-84C1-662BFDB2316D}" type="presParOf" srcId="{ACC09689-9691-432D-B6A3-C9F42EA5F525}" destId="{E9A41A19-A045-4C58-B72C-458E4DE53F82}" srcOrd="0" destOrd="0" presId="urn:microsoft.com/office/officeart/2005/8/layout/hProcess3"/>
    <dgm:cxn modelId="{6F48BA2C-50AD-46AC-A35D-4DBDFFC5D25F}" type="presParOf" srcId="{ACC09689-9691-432D-B6A3-C9F42EA5F525}" destId="{2A64335F-D7BE-44FA-87E7-787F93FABE16}" srcOrd="1" destOrd="0" presId="urn:microsoft.com/office/officeart/2005/8/layout/hProcess3"/>
    <dgm:cxn modelId="{34335BBD-DFF3-4CF7-B44C-8BDA5DC9396E}" type="presParOf" srcId="{2A64335F-D7BE-44FA-87E7-787F93FABE16}" destId="{E54F61F7-5F76-4593-B791-B7875F2988F8}" srcOrd="0" destOrd="0" presId="urn:microsoft.com/office/officeart/2005/8/layout/hProcess3"/>
    <dgm:cxn modelId="{DDA2C8BC-22A4-4FCB-A2E4-5E8473A5352B}" type="presParOf" srcId="{2A64335F-D7BE-44FA-87E7-787F93FABE16}" destId="{91D39E0C-5555-45FA-B4D3-63D6270CA8D2}" srcOrd="1" destOrd="0" presId="urn:microsoft.com/office/officeart/2005/8/layout/hProcess3"/>
    <dgm:cxn modelId="{D0311BED-C27A-4C0A-B251-0F6984768BB2}" type="presParOf" srcId="{91D39E0C-5555-45FA-B4D3-63D6270CA8D2}" destId="{1264852A-399A-441A-BEF7-10680A63CEA9}" srcOrd="0" destOrd="0" presId="urn:microsoft.com/office/officeart/2005/8/layout/hProcess3"/>
    <dgm:cxn modelId="{0808428F-7EE1-462A-8257-A691444133FA}" type="presParOf" srcId="{91D39E0C-5555-45FA-B4D3-63D6270CA8D2}" destId="{66906EC4-884D-474F-831D-775EF7A9A4C7}" srcOrd="1" destOrd="0" presId="urn:microsoft.com/office/officeart/2005/8/layout/hProcess3"/>
    <dgm:cxn modelId="{A36424D7-78A7-4350-B24E-56D7A55C3252}" type="presParOf" srcId="{91D39E0C-5555-45FA-B4D3-63D6270CA8D2}" destId="{C49D646D-6DF1-4646-8DD3-75BC12690525}" srcOrd="2" destOrd="0" presId="urn:microsoft.com/office/officeart/2005/8/layout/hProcess3"/>
    <dgm:cxn modelId="{C3138834-9CBE-48C0-90E3-3D7A91687867}" type="presParOf" srcId="{91D39E0C-5555-45FA-B4D3-63D6270CA8D2}" destId="{456C7256-48B1-4C00-83F2-F94D1004F4DA}" srcOrd="3" destOrd="0" presId="urn:microsoft.com/office/officeart/2005/8/layout/hProcess3"/>
    <dgm:cxn modelId="{AB5C7B47-FB70-4A34-BEC8-0E5633EE07C4}" type="presParOf" srcId="{2A64335F-D7BE-44FA-87E7-787F93FABE16}" destId="{49F18621-6C07-42BF-8807-88CA0B7C5DAC}" srcOrd="2" destOrd="0" presId="urn:microsoft.com/office/officeart/2005/8/layout/hProcess3"/>
    <dgm:cxn modelId="{E5523CD3-F501-40E4-9C7D-C616866FE876}" type="presParOf" srcId="{2A64335F-D7BE-44FA-87E7-787F93FABE16}" destId="{EF4420BD-62EF-4644-A08C-ACFA756B6EE2}" srcOrd="3" destOrd="0" presId="urn:microsoft.com/office/officeart/2005/8/layout/hProcess3"/>
    <dgm:cxn modelId="{8AB7ADED-4609-4E24-AC22-3BDAE64193B1}" type="presParOf" srcId="{2A64335F-D7BE-44FA-87E7-787F93FABE16}" destId="{BB2F86B0-F343-4986-967C-8E0E360013DD}"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0FEF35C-73E2-4A25-8D49-C7DBBC739024}"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lang="es-MX"/>
        </a:p>
      </dgm:t>
    </dgm:pt>
    <dgm:pt modelId="{08C53331-22AF-4022-80F4-3DF123340655}">
      <dgm:prSet phldrT="[Texto]"/>
      <dgm:spPr/>
      <dgm:t>
        <a:bodyPr/>
        <a:lstStyle/>
        <a:p>
          <a:r>
            <a:rPr lang="es-MX" b="1" dirty="0" smtClean="0"/>
            <a:t>NOMBRE</a:t>
          </a:r>
          <a:endParaRPr lang="es-MX" b="1" dirty="0"/>
        </a:p>
      </dgm:t>
    </dgm:pt>
    <dgm:pt modelId="{0F010556-13EB-432B-A94C-98659214D1F8}" type="parTrans" cxnId="{075A45C8-DFA9-47CC-9BD8-023916AAB0A5}">
      <dgm:prSet/>
      <dgm:spPr/>
      <dgm:t>
        <a:bodyPr/>
        <a:lstStyle/>
        <a:p>
          <a:endParaRPr lang="es-MX" b="1"/>
        </a:p>
      </dgm:t>
    </dgm:pt>
    <dgm:pt modelId="{7C79AA5F-1A59-47A3-891A-EAD147FA255B}" type="sibTrans" cxnId="{075A45C8-DFA9-47CC-9BD8-023916AAB0A5}">
      <dgm:prSet/>
      <dgm:spPr/>
      <dgm:t>
        <a:bodyPr/>
        <a:lstStyle/>
        <a:p>
          <a:endParaRPr lang="es-MX" b="1"/>
        </a:p>
      </dgm:t>
    </dgm:pt>
    <dgm:pt modelId="{4829F91C-33A9-43DF-9EE8-D9F6EB8DAF6F}">
      <dgm:prSet phldrT="[Texto]"/>
      <dgm:spPr/>
      <dgm:t>
        <a:bodyPr/>
        <a:lstStyle/>
        <a:p>
          <a:r>
            <a:rPr lang="es-MX" b="1" dirty="0" smtClean="0"/>
            <a:t>DOMICILIO</a:t>
          </a:r>
          <a:endParaRPr lang="es-MX" b="1" dirty="0"/>
        </a:p>
      </dgm:t>
    </dgm:pt>
    <dgm:pt modelId="{ADDFDB62-82E9-42E3-BCEA-169EB2337D7C}" type="parTrans" cxnId="{F1EC46A3-91FD-4CB9-AD8B-F4D400887D70}">
      <dgm:prSet/>
      <dgm:spPr/>
      <dgm:t>
        <a:bodyPr/>
        <a:lstStyle/>
        <a:p>
          <a:endParaRPr lang="es-MX" b="1"/>
        </a:p>
      </dgm:t>
    </dgm:pt>
    <dgm:pt modelId="{2720C314-7DF3-4810-ACCA-E5C929682249}" type="sibTrans" cxnId="{F1EC46A3-91FD-4CB9-AD8B-F4D400887D70}">
      <dgm:prSet/>
      <dgm:spPr/>
      <dgm:t>
        <a:bodyPr/>
        <a:lstStyle/>
        <a:p>
          <a:endParaRPr lang="es-MX" b="1"/>
        </a:p>
      </dgm:t>
    </dgm:pt>
    <dgm:pt modelId="{1A67D48A-6FB4-4424-8DAF-942B42D12147}">
      <dgm:prSet phldrT="[Texto]"/>
      <dgm:spPr/>
      <dgm:t>
        <a:bodyPr/>
        <a:lstStyle/>
        <a:p>
          <a:r>
            <a:rPr lang="es-MX" b="1" dirty="0" smtClean="0"/>
            <a:t>NACIONALIDAD</a:t>
          </a:r>
          <a:endParaRPr lang="es-MX" b="1" dirty="0"/>
        </a:p>
      </dgm:t>
    </dgm:pt>
    <dgm:pt modelId="{DF053865-AB71-4EDA-AC4B-118425B49BE6}" type="parTrans" cxnId="{AE6346A7-D6D1-434B-A002-CFEF38D081EF}">
      <dgm:prSet/>
      <dgm:spPr/>
      <dgm:t>
        <a:bodyPr/>
        <a:lstStyle/>
        <a:p>
          <a:endParaRPr lang="es-MX" b="1"/>
        </a:p>
      </dgm:t>
    </dgm:pt>
    <dgm:pt modelId="{1350E31B-51C8-4619-8C88-552A686B9953}" type="sibTrans" cxnId="{AE6346A7-D6D1-434B-A002-CFEF38D081EF}">
      <dgm:prSet/>
      <dgm:spPr/>
      <dgm:t>
        <a:bodyPr/>
        <a:lstStyle/>
        <a:p>
          <a:endParaRPr lang="es-MX" b="1"/>
        </a:p>
      </dgm:t>
    </dgm:pt>
    <dgm:pt modelId="{67CD7353-3229-44FA-A3F8-EB401EC3D473}">
      <dgm:prSet phldrT="[Texto]"/>
      <dgm:spPr/>
      <dgm:t>
        <a:bodyPr/>
        <a:lstStyle/>
        <a:p>
          <a:r>
            <a:rPr lang="es-MX" b="1" dirty="0" smtClean="0"/>
            <a:t>PATRIMONIO</a:t>
          </a:r>
          <a:endParaRPr lang="es-MX" b="1" dirty="0"/>
        </a:p>
      </dgm:t>
    </dgm:pt>
    <dgm:pt modelId="{3315B713-11A6-408B-80FC-663626029A7B}" type="parTrans" cxnId="{BDE7AC27-9EAC-4A2B-9D54-BFEF641F3279}">
      <dgm:prSet/>
      <dgm:spPr/>
      <dgm:t>
        <a:bodyPr/>
        <a:lstStyle/>
        <a:p>
          <a:endParaRPr lang="es-MX" b="1"/>
        </a:p>
      </dgm:t>
    </dgm:pt>
    <dgm:pt modelId="{857C9543-42C4-411D-B55F-B546B6655EA6}" type="sibTrans" cxnId="{BDE7AC27-9EAC-4A2B-9D54-BFEF641F3279}">
      <dgm:prSet/>
      <dgm:spPr/>
      <dgm:t>
        <a:bodyPr/>
        <a:lstStyle/>
        <a:p>
          <a:endParaRPr lang="es-MX" b="1"/>
        </a:p>
      </dgm:t>
    </dgm:pt>
    <dgm:pt modelId="{734144ED-FE5F-4EDF-A27C-0D3403695469}" type="pres">
      <dgm:prSet presAssocID="{D0FEF35C-73E2-4A25-8D49-C7DBBC739024}" presName="rootnode" presStyleCnt="0">
        <dgm:presLayoutVars>
          <dgm:chMax/>
          <dgm:chPref/>
          <dgm:dir/>
          <dgm:animLvl val="lvl"/>
        </dgm:presLayoutVars>
      </dgm:prSet>
      <dgm:spPr/>
      <dgm:t>
        <a:bodyPr/>
        <a:lstStyle/>
        <a:p>
          <a:endParaRPr lang="es-MX"/>
        </a:p>
      </dgm:t>
    </dgm:pt>
    <dgm:pt modelId="{272E2BC7-EE40-412B-8601-D731E9519698}" type="pres">
      <dgm:prSet presAssocID="{08C53331-22AF-4022-80F4-3DF123340655}" presName="composite" presStyleCnt="0"/>
      <dgm:spPr/>
      <dgm:t>
        <a:bodyPr/>
        <a:lstStyle/>
        <a:p>
          <a:endParaRPr lang="es-MX"/>
        </a:p>
      </dgm:t>
    </dgm:pt>
    <dgm:pt modelId="{87886EC7-FF52-411F-B0AB-0FA55B648EE7}" type="pres">
      <dgm:prSet presAssocID="{08C53331-22AF-4022-80F4-3DF123340655}" presName="LShape" presStyleLbl="alignNode1" presStyleIdx="0" presStyleCnt="7"/>
      <dgm:spPr/>
      <dgm:t>
        <a:bodyPr/>
        <a:lstStyle/>
        <a:p>
          <a:endParaRPr lang="es-MX"/>
        </a:p>
      </dgm:t>
    </dgm:pt>
    <dgm:pt modelId="{DD0ED119-B2B8-4AE1-8D96-886E8B61BC21}" type="pres">
      <dgm:prSet presAssocID="{08C53331-22AF-4022-80F4-3DF123340655}" presName="ParentText" presStyleLbl="revTx" presStyleIdx="0" presStyleCnt="4">
        <dgm:presLayoutVars>
          <dgm:chMax val="0"/>
          <dgm:chPref val="0"/>
          <dgm:bulletEnabled val="1"/>
        </dgm:presLayoutVars>
      </dgm:prSet>
      <dgm:spPr/>
      <dgm:t>
        <a:bodyPr/>
        <a:lstStyle/>
        <a:p>
          <a:endParaRPr lang="es-MX"/>
        </a:p>
      </dgm:t>
    </dgm:pt>
    <dgm:pt modelId="{BA1617D8-C2AC-4ABB-AA5A-81F2FA0B2751}" type="pres">
      <dgm:prSet presAssocID="{08C53331-22AF-4022-80F4-3DF123340655}" presName="Triangle" presStyleLbl="alignNode1" presStyleIdx="1" presStyleCnt="7"/>
      <dgm:spPr/>
      <dgm:t>
        <a:bodyPr/>
        <a:lstStyle/>
        <a:p>
          <a:endParaRPr lang="es-MX"/>
        </a:p>
      </dgm:t>
    </dgm:pt>
    <dgm:pt modelId="{7E803A47-72CE-4693-B368-E9C5B4893873}" type="pres">
      <dgm:prSet presAssocID="{7C79AA5F-1A59-47A3-891A-EAD147FA255B}" presName="sibTrans" presStyleCnt="0"/>
      <dgm:spPr/>
      <dgm:t>
        <a:bodyPr/>
        <a:lstStyle/>
        <a:p>
          <a:endParaRPr lang="es-MX"/>
        </a:p>
      </dgm:t>
    </dgm:pt>
    <dgm:pt modelId="{6F2F1167-7158-42CA-A812-671BB0BA87A5}" type="pres">
      <dgm:prSet presAssocID="{7C79AA5F-1A59-47A3-891A-EAD147FA255B}" presName="space" presStyleCnt="0"/>
      <dgm:spPr/>
      <dgm:t>
        <a:bodyPr/>
        <a:lstStyle/>
        <a:p>
          <a:endParaRPr lang="es-MX"/>
        </a:p>
      </dgm:t>
    </dgm:pt>
    <dgm:pt modelId="{A3DA4810-8E25-4E58-968A-CB1216BD4C43}" type="pres">
      <dgm:prSet presAssocID="{4829F91C-33A9-43DF-9EE8-D9F6EB8DAF6F}" presName="composite" presStyleCnt="0"/>
      <dgm:spPr/>
      <dgm:t>
        <a:bodyPr/>
        <a:lstStyle/>
        <a:p>
          <a:endParaRPr lang="es-MX"/>
        </a:p>
      </dgm:t>
    </dgm:pt>
    <dgm:pt modelId="{012EB0C1-F691-4679-8506-EC5FE5498A4C}" type="pres">
      <dgm:prSet presAssocID="{4829F91C-33A9-43DF-9EE8-D9F6EB8DAF6F}" presName="LShape" presStyleLbl="alignNode1" presStyleIdx="2" presStyleCnt="7"/>
      <dgm:spPr/>
      <dgm:t>
        <a:bodyPr/>
        <a:lstStyle/>
        <a:p>
          <a:endParaRPr lang="es-MX"/>
        </a:p>
      </dgm:t>
    </dgm:pt>
    <dgm:pt modelId="{0BB9D501-BA97-4364-BB47-9DA2888959B3}" type="pres">
      <dgm:prSet presAssocID="{4829F91C-33A9-43DF-9EE8-D9F6EB8DAF6F}" presName="ParentText" presStyleLbl="revTx" presStyleIdx="1" presStyleCnt="4">
        <dgm:presLayoutVars>
          <dgm:chMax val="0"/>
          <dgm:chPref val="0"/>
          <dgm:bulletEnabled val="1"/>
        </dgm:presLayoutVars>
      </dgm:prSet>
      <dgm:spPr/>
      <dgm:t>
        <a:bodyPr/>
        <a:lstStyle/>
        <a:p>
          <a:endParaRPr lang="es-MX"/>
        </a:p>
      </dgm:t>
    </dgm:pt>
    <dgm:pt modelId="{AE868DCB-54AE-4E41-B93C-12A737D566AD}" type="pres">
      <dgm:prSet presAssocID="{4829F91C-33A9-43DF-9EE8-D9F6EB8DAF6F}" presName="Triangle" presStyleLbl="alignNode1" presStyleIdx="3" presStyleCnt="7"/>
      <dgm:spPr/>
      <dgm:t>
        <a:bodyPr/>
        <a:lstStyle/>
        <a:p>
          <a:endParaRPr lang="es-MX"/>
        </a:p>
      </dgm:t>
    </dgm:pt>
    <dgm:pt modelId="{7367588D-CE76-472E-8B06-E14F6B9F1D48}" type="pres">
      <dgm:prSet presAssocID="{2720C314-7DF3-4810-ACCA-E5C929682249}" presName="sibTrans" presStyleCnt="0"/>
      <dgm:spPr/>
      <dgm:t>
        <a:bodyPr/>
        <a:lstStyle/>
        <a:p>
          <a:endParaRPr lang="es-MX"/>
        </a:p>
      </dgm:t>
    </dgm:pt>
    <dgm:pt modelId="{30111B19-65DA-4056-A9A8-611F3BA2111A}" type="pres">
      <dgm:prSet presAssocID="{2720C314-7DF3-4810-ACCA-E5C929682249}" presName="space" presStyleCnt="0"/>
      <dgm:spPr/>
      <dgm:t>
        <a:bodyPr/>
        <a:lstStyle/>
        <a:p>
          <a:endParaRPr lang="es-MX"/>
        </a:p>
      </dgm:t>
    </dgm:pt>
    <dgm:pt modelId="{5EE82B79-715D-498E-80A9-43F83CF3B879}" type="pres">
      <dgm:prSet presAssocID="{1A67D48A-6FB4-4424-8DAF-942B42D12147}" presName="composite" presStyleCnt="0"/>
      <dgm:spPr/>
      <dgm:t>
        <a:bodyPr/>
        <a:lstStyle/>
        <a:p>
          <a:endParaRPr lang="es-MX"/>
        </a:p>
      </dgm:t>
    </dgm:pt>
    <dgm:pt modelId="{8F40742D-8F08-48A5-A9FD-656CCFCA2218}" type="pres">
      <dgm:prSet presAssocID="{1A67D48A-6FB4-4424-8DAF-942B42D12147}" presName="LShape" presStyleLbl="alignNode1" presStyleIdx="4" presStyleCnt="7"/>
      <dgm:spPr/>
      <dgm:t>
        <a:bodyPr/>
        <a:lstStyle/>
        <a:p>
          <a:endParaRPr lang="es-MX"/>
        </a:p>
      </dgm:t>
    </dgm:pt>
    <dgm:pt modelId="{64551F8C-8B27-422B-AC8E-0657308D0E9A}" type="pres">
      <dgm:prSet presAssocID="{1A67D48A-6FB4-4424-8DAF-942B42D12147}" presName="ParentText" presStyleLbl="revTx" presStyleIdx="2" presStyleCnt="4">
        <dgm:presLayoutVars>
          <dgm:chMax val="0"/>
          <dgm:chPref val="0"/>
          <dgm:bulletEnabled val="1"/>
        </dgm:presLayoutVars>
      </dgm:prSet>
      <dgm:spPr/>
      <dgm:t>
        <a:bodyPr/>
        <a:lstStyle/>
        <a:p>
          <a:endParaRPr lang="es-MX"/>
        </a:p>
      </dgm:t>
    </dgm:pt>
    <dgm:pt modelId="{50C0ECE3-BECE-4C55-868A-F3F1F3055C4A}" type="pres">
      <dgm:prSet presAssocID="{1A67D48A-6FB4-4424-8DAF-942B42D12147}" presName="Triangle" presStyleLbl="alignNode1" presStyleIdx="5" presStyleCnt="7"/>
      <dgm:spPr/>
      <dgm:t>
        <a:bodyPr/>
        <a:lstStyle/>
        <a:p>
          <a:endParaRPr lang="es-MX"/>
        </a:p>
      </dgm:t>
    </dgm:pt>
    <dgm:pt modelId="{6DB4B4F9-7306-4320-9807-04853D932F5C}" type="pres">
      <dgm:prSet presAssocID="{1350E31B-51C8-4619-8C88-552A686B9953}" presName="sibTrans" presStyleCnt="0"/>
      <dgm:spPr/>
      <dgm:t>
        <a:bodyPr/>
        <a:lstStyle/>
        <a:p>
          <a:endParaRPr lang="es-MX"/>
        </a:p>
      </dgm:t>
    </dgm:pt>
    <dgm:pt modelId="{B3861EB1-44CF-4D88-B7BD-0FACB6FDA840}" type="pres">
      <dgm:prSet presAssocID="{1350E31B-51C8-4619-8C88-552A686B9953}" presName="space" presStyleCnt="0"/>
      <dgm:spPr/>
      <dgm:t>
        <a:bodyPr/>
        <a:lstStyle/>
        <a:p>
          <a:endParaRPr lang="es-MX"/>
        </a:p>
      </dgm:t>
    </dgm:pt>
    <dgm:pt modelId="{3A623D01-C780-4658-B751-89F15347BDBF}" type="pres">
      <dgm:prSet presAssocID="{67CD7353-3229-44FA-A3F8-EB401EC3D473}" presName="composite" presStyleCnt="0"/>
      <dgm:spPr/>
      <dgm:t>
        <a:bodyPr/>
        <a:lstStyle/>
        <a:p>
          <a:endParaRPr lang="es-MX"/>
        </a:p>
      </dgm:t>
    </dgm:pt>
    <dgm:pt modelId="{14C59E00-A19B-440F-A6B3-E682D8A53C20}" type="pres">
      <dgm:prSet presAssocID="{67CD7353-3229-44FA-A3F8-EB401EC3D473}" presName="LShape" presStyleLbl="alignNode1" presStyleIdx="6" presStyleCnt="7"/>
      <dgm:spPr/>
      <dgm:t>
        <a:bodyPr/>
        <a:lstStyle/>
        <a:p>
          <a:endParaRPr lang="es-MX"/>
        </a:p>
      </dgm:t>
    </dgm:pt>
    <dgm:pt modelId="{33725CBE-26DF-421A-97CA-7E8B77740DAB}" type="pres">
      <dgm:prSet presAssocID="{67CD7353-3229-44FA-A3F8-EB401EC3D473}" presName="ParentText" presStyleLbl="revTx" presStyleIdx="3" presStyleCnt="4">
        <dgm:presLayoutVars>
          <dgm:chMax val="0"/>
          <dgm:chPref val="0"/>
          <dgm:bulletEnabled val="1"/>
        </dgm:presLayoutVars>
      </dgm:prSet>
      <dgm:spPr/>
      <dgm:t>
        <a:bodyPr/>
        <a:lstStyle/>
        <a:p>
          <a:endParaRPr lang="es-MX"/>
        </a:p>
      </dgm:t>
    </dgm:pt>
  </dgm:ptLst>
  <dgm:cxnLst>
    <dgm:cxn modelId="{4AB9D99E-0B6D-4C42-AEEA-BA24578DF475}" type="presOf" srcId="{08C53331-22AF-4022-80F4-3DF123340655}" destId="{DD0ED119-B2B8-4AE1-8D96-886E8B61BC21}" srcOrd="0" destOrd="0" presId="urn:microsoft.com/office/officeart/2009/3/layout/StepUpProcess"/>
    <dgm:cxn modelId="{BDE7AC27-9EAC-4A2B-9D54-BFEF641F3279}" srcId="{D0FEF35C-73E2-4A25-8D49-C7DBBC739024}" destId="{67CD7353-3229-44FA-A3F8-EB401EC3D473}" srcOrd="3" destOrd="0" parTransId="{3315B713-11A6-408B-80FC-663626029A7B}" sibTransId="{857C9543-42C4-411D-B55F-B546B6655EA6}"/>
    <dgm:cxn modelId="{AE6346A7-D6D1-434B-A002-CFEF38D081EF}" srcId="{D0FEF35C-73E2-4A25-8D49-C7DBBC739024}" destId="{1A67D48A-6FB4-4424-8DAF-942B42D12147}" srcOrd="2" destOrd="0" parTransId="{DF053865-AB71-4EDA-AC4B-118425B49BE6}" sibTransId="{1350E31B-51C8-4619-8C88-552A686B9953}"/>
    <dgm:cxn modelId="{7EA39F33-810A-432A-A945-55A1A9EF852A}" type="presOf" srcId="{D0FEF35C-73E2-4A25-8D49-C7DBBC739024}" destId="{734144ED-FE5F-4EDF-A27C-0D3403695469}" srcOrd="0" destOrd="0" presId="urn:microsoft.com/office/officeart/2009/3/layout/StepUpProcess"/>
    <dgm:cxn modelId="{075A45C8-DFA9-47CC-9BD8-023916AAB0A5}" srcId="{D0FEF35C-73E2-4A25-8D49-C7DBBC739024}" destId="{08C53331-22AF-4022-80F4-3DF123340655}" srcOrd="0" destOrd="0" parTransId="{0F010556-13EB-432B-A94C-98659214D1F8}" sibTransId="{7C79AA5F-1A59-47A3-891A-EAD147FA255B}"/>
    <dgm:cxn modelId="{64732330-691D-47D8-B282-647AE0D39E07}" type="presOf" srcId="{1A67D48A-6FB4-4424-8DAF-942B42D12147}" destId="{64551F8C-8B27-422B-AC8E-0657308D0E9A}" srcOrd="0" destOrd="0" presId="urn:microsoft.com/office/officeart/2009/3/layout/StepUpProcess"/>
    <dgm:cxn modelId="{F1EC46A3-91FD-4CB9-AD8B-F4D400887D70}" srcId="{D0FEF35C-73E2-4A25-8D49-C7DBBC739024}" destId="{4829F91C-33A9-43DF-9EE8-D9F6EB8DAF6F}" srcOrd="1" destOrd="0" parTransId="{ADDFDB62-82E9-42E3-BCEA-169EB2337D7C}" sibTransId="{2720C314-7DF3-4810-ACCA-E5C929682249}"/>
    <dgm:cxn modelId="{1767BDE3-79A4-496F-9B0F-CE7179C8488D}" type="presOf" srcId="{4829F91C-33A9-43DF-9EE8-D9F6EB8DAF6F}" destId="{0BB9D501-BA97-4364-BB47-9DA2888959B3}" srcOrd="0" destOrd="0" presId="urn:microsoft.com/office/officeart/2009/3/layout/StepUpProcess"/>
    <dgm:cxn modelId="{DA162353-47EA-446D-8119-23875BC36D8A}" type="presOf" srcId="{67CD7353-3229-44FA-A3F8-EB401EC3D473}" destId="{33725CBE-26DF-421A-97CA-7E8B77740DAB}" srcOrd="0" destOrd="0" presId="urn:microsoft.com/office/officeart/2009/3/layout/StepUpProcess"/>
    <dgm:cxn modelId="{7C1C52F9-82AE-47D8-A6FA-B887D3C52C49}" type="presParOf" srcId="{734144ED-FE5F-4EDF-A27C-0D3403695469}" destId="{272E2BC7-EE40-412B-8601-D731E9519698}" srcOrd="0" destOrd="0" presId="urn:microsoft.com/office/officeart/2009/3/layout/StepUpProcess"/>
    <dgm:cxn modelId="{6CDA97B5-F8D8-49D8-9BBA-00E7F69DB266}" type="presParOf" srcId="{272E2BC7-EE40-412B-8601-D731E9519698}" destId="{87886EC7-FF52-411F-B0AB-0FA55B648EE7}" srcOrd="0" destOrd="0" presId="urn:microsoft.com/office/officeart/2009/3/layout/StepUpProcess"/>
    <dgm:cxn modelId="{FB1C052E-26D3-4B41-9FF6-E3A84EB9A11D}" type="presParOf" srcId="{272E2BC7-EE40-412B-8601-D731E9519698}" destId="{DD0ED119-B2B8-4AE1-8D96-886E8B61BC21}" srcOrd="1" destOrd="0" presId="urn:microsoft.com/office/officeart/2009/3/layout/StepUpProcess"/>
    <dgm:cxn modelId="{EFC7232B-B096-4BA3-8215-B17986E46F90}" type="presParOf" srcId="{272E2BC7-EE40-412B-8601-D731E9519698}" destId="{BA1617D8-C2AC-4ABB-AA5A-81F2FA0B2751}" srcOrd="2" destOrd="0" presId="urn:microsoft.com/office/officeart/2009/3/layout/StepUpProcess"/>
    <dgm:cxn modelId="{F6BA6CDB-F23F-41E8-A904-3A314F4B1710}" type="presParOf" srcId="{734144ED-FE5F-4EDF-A27C-0D3403695469}" destId="{7E803A47-72CE-4693-B368-E9C5B4893873}" srcOrd="1" destOrd="0" presId="urn:microsoft.com/office/officeart/2009/3/layout/StepUpProcess"/>
    <dgm:cxn modelId="{A8F808A1-DF74-4978-ABF2-E2B9018A88EC}" type="presParOf" srcId="{7E803A47-72CE-4693-B368-E9C5B4893873}" destId="{6F2F1167-7158-42CA-A812-671BB0BA87A5}" srcOrd="0" destOrd="0" presId="urn:microsoft.com/office/officeart/2009/3/layout/StepUpProcess"/>
    <dgm:cxn modelId="{2325F9E4-AD71-4483-BADC-6B6758A02B11}" type="presParOf" srcId="{734144ED-FE5F-4EDF-A27C-0D3403695469}" destId="{A3DA4810-8E25-4E58-968A-CB1216BD4C43}" srcOrd="2" destOrd="0" presId="urn:microsoft.com/office/officeart/2009/3/layout/StepUpProcess"/>
    <dgm:cxn modelId="{F40FC570-E89B-43CB-97A6-1823099FD412}" type="presParOf" srcId="{A3DA4810-8E25-4E58-968A-CB1216BD4C43}" destId="{012EB0C1-F691-4679-8506-EC5FE5498A4C}" srcOrd="0" destOrd="0" presId="urn:microsoft.com/office/officeart/2009/3/layout/StepUpProcess"/>
    <dgm:cxn modelId="{8552B6D5-7BFA-4EA6-A442-7148D482BD10}" type="presParOf" srcId="{A3DA4810-8E25-4E58-968A-CB1216BD4C43}" destId="{0BB9D501-BA97-4364-BB47-9DA2888959B3}" srcOrd="1" destOrd="0" presId="urn:microsoft.com/office/officeart/2009/3/layout/StepUpProcess"/>
    <dgm:cxn modelId="{007FEFE1-EFA1-480B-8C7D-55925BE6E58F}" type="presParOf" srcId="{A3DA4810-8E25-4E58-968A-CB1216BD4C43}" destId="{AE868DCB-54AE-4E41-B93C-12A737D566AD}" srcOrd="2" destOrd="0" presId="urn:microsoft.com/office/officeart/2009/3/layout/StepUpProcess"/>
    <dgm:cxn modelId="{F2CF648F-CB7E-43C0-8ACD-ECF893117407}" type="presParOf" srcId="{734144ED-FE5F-4EDF-A27C-0D3403695469}" destId="{7367588D-CE76-472E-8B06-E14F6B9F1D48}" srcOrd="3" destOrd="0" presId="urn:microsoft.com/office/officeart/2009/3/layout/StepUpProcess"/>
    <dgm:cxn modelId="{1E81CEDD-17E5-41B6-A2F3-215198A28E4B}" type="presParOf" srcId="{7367588D-CE76-472E-8B06-E14F6B9F1D48}" destId="{30111B19-65DA-4056-A9A8-611F3BA2111A}" srcOrd="0" destOrd="0" presId="urn:microsoft.com/office/officeart/2009/3/layout/StepUpProcess"/>
    <dgm:cxn modelId="{1B98023F-DA8F-4584-B205-87B24EFB52D8}" type="presParOf" srcId="{734144ED-FE5F-4EDF-A27C-0D3403695469}" destId="{5EE82B79-715D-498E-80A9-43F83CF3B879}" srcOrd="4" destOrd="0" presId="urn:microsoft.com/office/officeart/2009/3/layout/StepUpProcess"/>
    <dgm:cxn modelId="{1062F380-BFFB-46ED-B527-AAA8294FA6B6}" type="presParOf" srcId="{5EE82B79-715D-498E-80A9-43F83CF3B879}" destId="{8F40742D-8F08-48A5-A9FD-656CCFCA2218}" srcOrd="0" destOrd="0" presId="urn:microsoft.com/office/officeart/2009/3/layout/StepUpProcess"/>
    <dgm:cxn modelId="{53461D15-F797-4C3C-805C-087CC629A039}" type="presParOf" srcId="{5EE82B79-715D-498E-80A9-43F83CF3B879}" destId="{64551F8C-8B27-422B-AC8E-0657308D0E9A}" srcOrd="1" destOrd="0" presId="urn:microsoft.com/office/officeart/2009/3/layout/StepUpProcess"/>
    <dgm:cxn modelId="{501A6EC4-E4A8-4758-B582-04CA7BC73ACF}" type="presParOf" srcId="{5EE82B79-715D-498E-80A9-43F83CF3B879}" destId="{50C0ECE3-BECE-4C55-868A-F3F1F3055C4A}" srcOrd="2" destOrd="0" presId="urn:microsoft.com/office/officeart/2009/3/layout/StepUpProcess"/>
    <dgm:cxn modelId="{A8F16F03-F160-4CE4-91D3-905F285DF603}" type="presParOf" srcId="{734144ED-FE5F-4EDF-A27C-0D3403695469}" destId="{6DB4B4F9-7306-4320-9807-04853D932F5C}" srcOrd="5" destOrd="0" presId="urn:microsoft.com/office/officeart/2009/3/layout/StepUpProcess"/>
    <dgm:cxn modelId="{D9F51961-B983-4084-B45E-A46DBD258A88}" type="presParOf" srcId="{6DB4B4F9-7306-4320-9807-04853D932F5C}" destId="{B3861EB1-44CF-4D88-B7BD-0FACB6FDA840}" srcOrd="0" destOrd="0" presId="urn:microsoft.com/office/officeart/2009/3/layout/StepUpProcess"/>
    <dgm:cxn modelId="{0CAA1A9E-5438-482F-9110-96667BB44F68}" type="presParOf" srcId="{734144ED-FE5F-4EDF-A27C-0D3403695469}" destId="{3A623D01-C780-4658-B751-89F15347BDBF}" srcOrd="6" destOrd="0" presId="urn:microsoft.com/office/officeart/2009/3/layout/StepUpProcess"/>
    <dgm:cxn modelId="{2C4A6CC2-4522-4ADB-9882-3A1B4F83EE2A}" type="presParOf" srcId="{3A623D01-C780-4658-B751-89F15347BDBF}" destId="{14C59E00-A19B-440F-A6B3-E682D8A53C20}" srcOrd="0" destOrd="0" presId="urn:microsoft.com/office/officeart/2009/3/layout/StepUpProcess"/>
    <dgm:cxn modelId="{5B39F60C-761B-43F9-B2AF-B0D973B74A3A}" type="presParOf" srcId="{3A623D01-C780-4658-B751-89F15347BDBF}" destId="{33725CBE-26DF-421A-97CA-7E8B77740DA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6F01B91-2BDE-4906-A8CA-4878C9F9E590}" type="doc">
      <dgm:prSet loTypeId="urn:microsoft.com/office/officeart/2005/8/layout/hList6" loCatId="list" qsTypeId="urn:microsoft.com/office/officeart/2005/8/quickstyle/3d4" qsCatId="3D" csTypeId="urn:microsoft.com/office/officeart/2005/8/colors/accent1_2" csCatId="accent1" phldr="1"/>
      <dgm:spPr/>
      <dgm:t>
        <a:bodyPr/>
        <a:lstStyle/>
        <a:p>
          <a:endParaRPr lang="es-MX"/>
        </a:p>
      </dgm:t>
    </dgm:pt>
    <dgm:pt modelId="{6E508D1F-4E0F-4F28-AF8A-00DA0EFEFBC9}">
      <dgm:prSet/>
      <dgm:spPr/>
      <dgm:t>
        <a:bodyPr/>
        <a:lstStyle/>
        <a:p>
          <a:pPr rtl="0"/>
          <a:r>
            <a:rPr lang="es-MX" baseline="0" dirty="0" smtClean="0"/>
            <a:t>El </a:t>
          </a:r>
          <a:r>
            <a:rPr lang="es-MX" u="sng" baseline="0" dirty="0" smtClean="0"/>
            <a:t>principio de reserva de ley </a:t>
          </a:r>
          <a:r>
            <a:rPr lang="es-MX" baseline="0" dirty="0" smtClean="0"/>
            <a:t>obedece a que no se pude establecer la obligación de contribuir si no es mediante una norma jurídica. misma que debe de incluir todos los elementos del tributo que refiera, principio que va dirigido al poder legislativo; </a:t>
          </a:r>
          <a:endParaRPr lang="es-MX" dirty="0"/>
        </a:p>
      </dgm:t>
    </dgm:pt>
    <dgm:pt modelId="{0A053C83-8FF5-4B47-84B9-2B7E80524214}" type="parTrans" cxnId="{682C0A48-1B6B-4248-B238-8575EBB0159B}">
      <dgm:prSet/>
      <dgm:spPr/>
      <dgm:t>
        <a:bodyPr/>
        <a:lstStyle/>
        <a:p>
          <a:endParaRPr lang="es-MX"/>
        </a:p>
      </dgm:t>
    </dgm:pt>
    <dgm:pt modelId="{635E977C-F128-47D5-88B3-4143D838F685}" type="sibTrans" cxnId="{682C0A48-1B6B-4248-B238-8575EBB0159B}">
      <dgm:prSet/>
      <dgm:spPr/>
      <dgm:t>
        <a:bodyPr/>
        <a:lstStyle/>
        <a:p>
          <a:endParaRPr lang="es-MX"/>
        </a:p>
      </dgm:t>
    </dgm:pt>
    <dgm:pt modelId="{AB07A214-EF0B-4661-85A9-2FF860091C34}">
      <dgm:prSet/>
      <dgm:spPr/>
      <dgm:t>
        <a:bodyPr/>
        <a:lstStyle/>
        <a:p>
          <a:pPr rtl="0"/>
          <a:r>
            <a:rPr lang="es-MX" baseline="0" dirty="0" smtClean="0"/>
            <a:t>El </a:t>
          </a:r>
          <a:r>
            <a:rPr lang="es-MX" u="sng" baseline="0" dirty="0" smtClean="0"/>
            <a:t>principio de legalidad tributaria</a:t>
          </a:r>
          <a:r>
            <a:rPr lang="es-MX" baseline="0" dirty="0" smtClean="0"/>
            <a:t>, acata sobre la aplicación de la norma jurídica, estando conducido al poder ejecutivo.</a:t>
          </a:r>
          <a:endParaRPr lang="es-MX" dirty="0"/>
        </a:p>
      </dgm:t>
    </dgm:pt>
    <dgm:pt modelId="{C3699AF3-3DA9-41CD-B242-CE8782C0C44B}" type="parTrans" cxnId="{9FBF5B13-9EAE-45E8-8FFB-AC92C17CE13C}">
      <dgm:prSet/>
      <dgm:spPr/>
      <dgm:t>
        <a:bodyPr/>
        <a:lstStyle/>
        <a:p>
          <a:endParaRPr lang="es-MX"/>
        </a:p>
      </dgm:t>
    </dgm:pt>
    <dgm:pt modelId="{6DDA4F77-2B06-442E-ACF0-3AF34E175D8B}" type="sibTrans" cxnId="{9FBF5B13-9EAE-45E8-8FFB-AC92C17CE13C}">
      <dgm:prSet/>
      <dgm:spPr/>
      <dgm:t>
        <a:bodyPr/>
        <a:lstStyle/>
        <a:p>
          <a:endParaRPr lang="es-MX"/>
        </a:p>
      </dgm:t>
    </dgm:pt>
    <dgm:pt modelId="{F76268A3-65BB-456A-9C4F-75860F557179}" type="pres">
      <dgm:prSet presAssocID="{46F01B91-2BDE-4906-A8CA-4878C9F9E590}" presName="Name0" presStyleCnt="0">
        <dgm:presLayoutVars>
          <dgm:dir/>
          <dgm:resizeHandles val="exact"/>
        </dgm:presLayoutVars>
      </dgm:prSet>
      <dgm:spPr/>
    </dgm:pt>
    <dgm:pt modelId="{2255B7A3-FF8C-40F0-9758-DA8DB3749C89}" type="pres">
      <dgm:prSet presAssocID="{6E508D1F-4E0F-4F28-AF8A-00DA0EFEFBC9}" presName="node" presStyleLbl="node1" presStyleIdx="0" presStyleCnt="2">
        <dgm:presLayoutVars>
          <dgm:bulletEnabled val="1"/>
        </dgm:presLayoutVars>
      </dgm:prSet>
      <dgm:spPr/>
      <dgm:t>
        <a:bodyPr/>
        <a:lstStyle/>
        <a:p>
          <a:endParaRPr lang="es-MX"/>
        </a:p>
      </dgm:t>
    </dgm:pt>
    <dgm:pt modelId="{1868E8EF-3F88-4DC6-BB79-27354DE1444A}" type="pres">
      <dgm:prSet presAssocID="{635E977C-F128-47D5-88B3-4143D838F685}" presName="sibTrans" presStyleCnt="0"/>
      <dgm:spPr/>
    </dgm:pt>
    <dgm:pt modelId="{E68D50B2-EA71-40D7-9114-BD2EEC93D980}" type="pres">
      <dgm:prSet presAssocID="{AB07A214-EF0B-4661-85A9-2FF860091C34}" presName="node" presStyleLbl="node1" presStyleIdx="1" presStyleCnt="2">
        <dgm:presLayoutVars>
          <dgm:bulletEnabled val="1"/>
        </dgm:presLayoutVars>
      </dgm:prSet>
      <dgm:spPr/>
      <dgm:t>
        <a:bodyPr/>
        <a:lstStyle/>
        <a:p>
          <a:endParaRPr lang="es-MX"/>
        </a:p>
      </dgm:t>
    </dgm:pt>
  </dgm:ptLst>
  <dgm:cxnLst>
    <dgm:cxn modelId="{9FBF5B13-9EAE-45E8-8FFB-AC92C17CE13C}" srcId="{46F01B91-2BDE-4906-A8CA-4878C9F9E590}" destId="{AB07A214-EF0B-4661-85A9-2FF860091C34}" srcOrd="1" destOrd="0" parTransId="{C3699AF3-3DA9-41CD-B242-CE8782C0C44B}" sibTransId="{6DDA4F77-2B06-442E-ACF0-3AF34E175D8B}"/>
    <dgm:cxn modelId="{8AF099AA-324C-4FF6-934A-838E06D81EBC}" type="presOf" srcId="{AB07A214-EF0B-4661-85A9-2FF860091C34}" destId="{E68D50B2-EA71-40D7-9114-BD2EEC93D980}" srcOrd="0" destOrd="0" presId="urn:microsoft.com/office/officeart/2005/8/layout/hList6"/>
    <dgm:cxn modelId="{682C0A48-1B6B-4248-B238-8575EBB0159B}" srcId="{46F01B91-2BDE-4906-A8CA-4878C9F9E590}" destId="{6E508D1F-4E0F-4F28-AF8A-00DA0EFEFBC9}" srcOrd="0" destOrd="0" parTransId="{0A053C83-8FF5-4B47-84B9-2B7E80524214}" sibTransId="{635E977C-F128-47D5-88B3-4143D838F685}"/>
    <dgm:cxn modelId="{F08FF8C4-6A86-4571-AE15-26E727388380}" type="presOf" srcId="{46F01B91-2BDE-4906-A8CA-4878C9F9E590}" destId="{F76268A3-65BB-456A-9C4F-75860F557179}" srcOrd="0" destOrd="0" presId="urn:microsoft.com/office/officeart/2005/8/layout/hList6"/>
    <dgm:cxn modelId="{022392ED-2170-4D1A-89BD-744A736AB8B2}" type="presOf" srcId="{6E508D1F-4E0F-4F28-AF8A-00DA0EFEFBC9}" destId="{2255B7A3-FF8C-40F0-9758-DA8DB3749C89}" srcOrd="0" destOrd="0" presId="urn:microsoft.com/office/officeart/2005/8/layout/hList6"/>
    <dgm:cxn modelId="{A8F09BC6-4266-4126-A7A4-DC6638C2E956}" type="presParOf" srcId="{F76268A3-65BB-456A-9C4F-75860F557179}" destId="{2255B7A3-FF8C-40F0-9758-DA8DB3749C89}" srcOrd="0" destOrd="0" presId="urn:microsoft.com/office/officeart/2005/8/layout/hList6"/>
    <dgm:cxn modelId="{94DBEAAD-93EA-412D-81CE-9ACBA46DA4E3}" type="presParOf" srcId="{F76268A3-65BB-456A-9C4F-75860F557179}" destId="{1868E8EF-3F88-4DC6-BB79-27354DE1444A}" srcOrd="1" destOrd="0" presId="urn:microsoft.com/office/officeart/2005/8/layout/hList6"/>
    <dgm:cxn modelId="{58407611-406F-4A15-8850-21CF96057896}" type="presParOf" srcId="{F76268A3-65BB-456A-9C4F-75860F557179}" destId="{E68D50B2-EA71-40D7-9114-BD2EEC93D980}"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7147800-9316-4CA9-A7C9-CD1552B1EEFB}"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3443FE13-F2E9-4F61-BE0A-EC86420F8BD8}">
      <dgm:prSet/>
      <dgm:spPr/>
      <dgm:t>
        <a:bodyPr/>
        <a:lstStyle/>
        <a:p>
          <a:pPr rtl="0"/>
          <a:r>
            <a:rPr lang="es-MX" baseline="0" smtClean="0"/>
            <a:t>CFF art. 5º:</a:t>
          </a:r>
          <a:endParaRPr lang="es-MX"/>
        </a:p>
      </dgm:t>
    </dgm:pt>
    <dgm:pt modelId="{440AD787-2398-447D-A5B8-CA49A9244D10}" type="parTrans" cxnId="{74715FE6-8030-414F-911C-B1AE5BC1FCAD}">
      <dgm:prSet/>
      <dgm:spPr/>
      <dgm:t>
        <a:bodyPr/>
        <a:lstStyle/>
        <a:p>
          <a:endParaRPr lang="es-MX"/>
        </a:p>
      </dgm:t>
    </dgm:pt>
    <dgm:pt modelId="{C5B1B8AC-B0DB-4EA0-8A32-5ED60E1E2387}" type="sibTrans" cxnId="{74715FE6-8030-414F-911C-B1AE5BC1FCAD}">
      <dgm:prSet/>
      <dgm:spPr/>
      <dgm:t>
        <a:bodyPr/>
        <a:lstStyle/>
        <a:p>
          <a:endParaRPr lang="es-MX"/>
        </a:p>
      </dgm:t>
    </dgm:pt>
    <dgm:pt modelId="{44759B16-AE88-4FB7-A0BA-72F248F5786A}">
      <dgm:prSet/>
      <dgm:spPr/>
      <dgm:t>
        <a:bodyPr/>
        <a:lstStyle/>
        <a:p>
          <a:pPr rtl="0"/>
          <a:r>
            <a:rPr lang="es-MX" baseline="0" smtClean="0"/>
            <a:t>Acorde a una de las referencias del principio de reserva de ley, al detallar que toda norma jurídica tributaria deberá de contener los elementos </a:t>
          </a:r>
          <a:r>
            <a:rPr lang="es-MX" u="sng" baseline="0" smtClean="0"/>
            <a:t>de sujeto, objeto, base y tasa o tarifa</a:t>
          </a:r>
          <a:endParaRPr lang="es-MX"/>
        </a:p>
      </dgm:t>
    </dgm:pt>
    <dgm:pt modelId="{3F3ACCC0-AF07-443F-B4ED-4650F9FE764F}" type="parTrans" cxnId="{701A1548-D21D-461B-9A26-512E79E93EBE}">
      <dgm:prSet/>
      <dgm:spPr/>
      <dgm:t>
        <a:bodyPr/>
        <a:lstStyle/>
        <a:p>
          <a:endParaRPr lang="es-MX"/>
        </a:p>
      </dgm:t>
    </dgm:pt>
    <dgm:pt modelId="{9270C358-CCF0-4288-9736-82925400DC1A}" type="sibTrans" cxnId="{701A1548-D21D-461B-9A26-512E79E93EBE}">
      <dgm:prSet/>
      <dgm:spPr/>
      <dgm:t>
        <a:bodyPr/>
        <a:lstStyle/>
        <a:p>
          <a:endParaRPr lang="es-MX"/>
        </a:p>
      </dgm:t>
    </dgm:pt>
    <dgm:pt modelId="{EDA278F7-701E-4029-930C-F33E3EC580DA}" type="pres">
      <dgm:prSet presAssocID="{67147800-9316-4CA9-A7C9-CD1552B1EEFB}" presName="vert0" presStyleCnt="0">
        <dgm:presLayoutVars>
          <dgm:dir/>
          <dgm:animOne val="branch"/>
          <dgm:animLvl val="lvl"/>
        </dgm:presLayoutVars>
      </dgm:prSet>
      <dgm:spPr/>
    </dgm:pt>
    <dgm:pt modelId="{D39A3FED-5958-4520-9BF4-D56DAB41FF8B}" type="pres">
      <dgm:prSet presAssocID="{3443FE13-F2E9-4F61-BE0A-EC86420F8BD8}" presName="thickLine" presStyleLbl="alignNode1" presStyleIdx="0" presStyleCnt="2"/>
      <dgm:spPr/>
    </dgm:pt>
    <dgm:pt modelId="{655740CD-6CD6-4A97-BF40-A8DBC314A36B}" type="pres">
      <dgm:prSet presAssocID="{3443FE13-F2E9-4F61-BE0A-EC86420F8BD8}" presName="horz1" presStyleCnt="0"/>
      <dgm:spPr/>
    </dgm:pt>
    <dgm:pt modelId="{11FF20B1-712D-4083-BB68-1D2418FD8237}" type="pres">
      <dgm:prSet presAssocID="{3443FE13-F2E9-4F61-BE0A-EC86420F8BD8}" presName="tx1" presStyleLbl="revTx" presStyleIdx="0" presStyleCnt="2"/>
      <dgm:spPr/>
    </dgm:pt>
    <dgm:pt modelId="{DD9DCA92-3533-4A9A-B533-BBAC45AE1184}" type="pres">
      <dgm:prSet presAssocID="{3443FE13-F2E9-4F61-BE0A-EC86420F8BD8}" presName="vert1" presStyleCnt="0"/>
      <dgm:spPr/>
    </dgm:pt>
    <dgm:pt modelId="{6BCAEFA4-488F-4FF6-9377-695D60116FB4}" type="pres">
      <dgm:prSet presAssocID="{44759B16-AE88-4FB7-A0BA-72F248F5786A}" presName="thickLine" presStyleLbl="alignNode1" presStyleIdx="1" presStyleCnt="2"/>
      <dgm:spPr/>
    </dgm:pt>
    <dgm:pt modelId="{4CF9924F-8ACF-4CD8-8895-DD66C70F98A2}" type="pres">
      <dgm:prSet presAssocID="{44759B16-AE88-4FB7-A0BA-72F248F5786A}" presName="horz1" presStyleCnt="0"/>
      <dgm:spPr/>
    </dgm:pt>
    <dgm:pt modelId="{A5209AE8-7BC4-4A76-BA07-A5019AE3F2C5}" type="pres">
      <dgm:prSet presAssocID="{44759B16-AE88-4FB7-A0BA-72F248F5786A}" presName="tx1" presStyleLbl="revTx" presStyleIdx="1" presStyleCnt="2"/>
      <dgm:spPr/>
    </dgm:pt>
    <dgm:pt modelId="{F9F898DA-C524-40E4-ADC6-08D650C89CB0}" type="pres">
      <dgm:prSet presAssocID="{44759B16-AE88-4FB7-A0BA-72F248F5786A}" presName="vert1" presStyleCnt="0"/>
      <dgm:spPr/>
    </dgm:pt>
  </dgm:ptLst>
  <dgm:cxnLst>
    <dgm:cxn modelId="{9D607029-D6C9-4F68-ADD0-44BEE936DAF2}" type="presOf" srcId="{44759B16-AE88-4FB7-A0BA-72F248F5786A}" destId="{A5209AE8-7BC4-4A76-BA07-A5019AE3F2C5}" srcOrd="0" destOrd="0" presId="urn:microsoft.com/office/officeart/2008/layout/LinedList"/>
    <dgm:cxn modelId="{A444A3A7-5A87-4748-AAE0-1A28292A2412}" type="presOf" srcId="{67147800-9316-4CA9-A7C9-CD1552B1EEFB}" destId="{EDA278F7-701E-4029-930C-F33E3EC580DA}" srcOrd="0" destOrd="0" presId="urn:microsoft.com/office/officeart/2008/layout/LinedList"/>
    <dgm:cxn modelId="{701A1548-D21D-461B-9A26-512E79E93EBE}" srcId="{67147800-9316-4CA9-A7C9-CD1552B1EEFB}" destId="{44759B16-AE88-4FB7-A0BA-72F248F5786A}" srcOrd="1" destOrd="0" parTransId="{3F3ACCC0-AF07-443F-B4ED-4650F9FE764F}" sibTransId="{9270C358-CCF0-4288-9736-82925400DC1A}"/>
    <dgm:cxn modelId="{9176995D-1BAE-48DC-928F-A61FF3AA4E49}" type="presOf" srcId="{3443FE13-F2E9-4F61-BE0A-EC86420F8BD8}" destId="{11FF20B1-712D-4083-BB68-1D2418FD8237}" srcOrd="0" destOrd="0" presId="urn:microsoft.com/office/officeart/2008/layout/LinedList"/>
    <dgm:cxn modelId="{74715FE6-8030-414F-911C-B1AE5BC1FCAD}" srcId="{67147800-9316-4CA9-A7C9-CD1552B1EEFB}" destId="{3443FE13-F2E9-4F61-BE0A-EC86420F8BD8}" srcOrd="0" destOrd="0" parTransId="{440AD787-2398-447D-A5B8-CA49A9244D10}" sibTransId="{C5B1B8AC-B0DB-4EA0-8A32-5ED60E1E2387}"/>
    <dgm:cxn modelId="{89A0FF1E-065D-4482-9374-BBE32F32533F}" type="presParOf" srcId="{EDA278F7-701E-4029-930C-F33E3EC580DA}" destId="{D39A3FED-5958-4520-9BF4-D56DAB41FF8B}" srcOrd="0" destOrd="0" presId="urn:microsoft.com/office/officeart/2008/layout/LinedList"/>
    <dgm:cxn modelId="{8334748B-4124-4D01-B67C-15264C563E28}" type="presParOf" srcId="{EDA278F7-701E-4029-930C-F33E3EC580DA}" destId="{655740CD-6CD6-4A97-BF40-A8DBC314A36B}" srcOrd="1" destOrd="0" presId="urn:microsoft.com/office/officeart/2008/layout/LinedList"/>
    <dgm:cxn modelId="{92DAF518-94A3-409A-8BE2-80562E767829}" type="presParOf" srcId="{655740CD-6CD6-4A97-BF40-A8DBC314A36B}" destId="{11FF20B1-712D-4083-BB68-1D2418FD8237}" srcOrd="0" destOrd="0" presId="urn:microsoft.com/office/officeart/2008/layout/LinedList"/>
    <dgm:cxn modelId="{CCAE4EED-8214-47E4-AE94-FA9A2BF10D61}" type="presParOf" srcId="{655740CD-6CD6-4A97-BF40-A8DBC314A36B}" destId="{DD9DCA92-3533-4A9A-B533-BBAC45AE1184}" srcOrd="1" destOrd="0" presId="urn:microsoft.com/office/officeart/2008/layout/LinedList"/>
    <dgm:cxn modelId="{51535B23-56F7-4D56-ADEB-29FA4F966CCD}" type="presParOf" srcId="{EDA278F7-701E-4029-930C-F33E3EC580DA}" destId="{6BCAEFA4-488F-4FF6-9377-695D60116FB4}" srcOrd="2" destOrd="0" presId="urn:microsoft.com/office/officeart/2008/layout/LinedList"/>
    <dgm:cxn modelId="{B01FA352-B183-4DBB-B2BC-AB9721A0D4E0}" type="presParOf" srcId="{EDA278F7-701E-4029-930C-F33E3EC580DA}" destId="{4CF9924F-8ACF-4CD8-8895-DD66C70F98A2}" srcOrd="3" destOrd="0" presId="urn:microsoft.com/office/officeart/2008/layout/LinedList"/>
    <dgm:cxn modelId="{DBCFB314-82BC-4D2A-AADC-4AAF0DF1ED7D}" type="presParOf" srcId="{4CF9924F-8ACF-4CD8-8895-DD66C70F98A2}" destId="{A5209AE8-7BC4-4A76-BA07-A5019AE3F2C5}" srcOrd="0" destOrd="0" presId="urn:microsoft.com/office/officeart/2008/layout/LinedList"/>
    <dgm:cxn modelId="{01F6EAF0-C91A-410E-B76A-E88A037226F6}" type="presParOf" srcId="{4CF9924F-8ACF-4CD8-8895-DD66C70F98A2}" destId="{F9F898DA-C524-40E4-ADC6-08D650C89CB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CEC176-4306-4818-ACD7-C2B64C00CFA0}">
      <dsp:nvSpPr>
        <dsp:cNvPr id="0" name=""/>
        <dsp:cNvSpPr/>
      </dsp:nvSpPr>
      <dsp:spPr>
        <a:xfrm rot="16200000">
          <a:off x="2568575" y="-2568575"/>
          <a:ext cx="3778250" cy="8915400"/>
        </a:xfrm>
        <a:prstGeom prst="flowChartManualOperation">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80578" bIns="0" numCol="1" spcCol="1270" anchor="ctr" anchorCtr="0">
          <a:noAutofit/>
        </a:bodyPr>
        <a:lstStyle/>
        <a:p>
          <a:pPr lvl="0" algn="ctr" defTabSz="1244600" rtl="0">
            <a:lnSpc>
              <a:spcPct val="90000"/>
            </a:lnSpc>
            <a:spcBef>
              <a:spcPct val="0"/>
            </a:spcBef>
            <a:spcAft>
              <a:spcPct val="35000"/>
            </a:spcAft>
          </a:pPr>
          <a:r>
            <a:rPr lang="es-MX" sz="2800" b="1" kern="1200" smtClean="0">
              <a:effectLst>
                <a:outerShdw blurRad="38100" dist="38100" dir="2700000" algn="tl">
                  <a:srgbClr val="000000">
                    <a:alpha val="43137"/>
                  </a:srgbClr>
                </a:outerShdw>
              </a:effectLst>
            </a:rPr>
            <a:t>PROPÓSITO DE LA UNIDAD DE APRENDIZAJE.</a:t>
          </a:r>
        </a:p>
        <a:p>
          <a:pPr lvl="0" algn="ctr" defTabSz="1244600" rtl="0">
            <a:lnSpc>
              <a:spcPct val="90000"/>
            </a:lnSpc>
            <a:spcBef>
              <a:spcPct val="0"/>
            </a:spcBef>
            <a:spcAft>
              <a:spcPct val="35000"/>
            </a:spcAft>
          </a:pPr>
          <a:r>
            <a:rPr lang="es-MX" sz="2800" b="1" kern="1200" smtClean="0">
              <a:effectLst>
                <a:outerShdw blurRad="38100" dist="38100" dir="2700000" algn="tl">
                  <a:srgbClr val="000000">
                    <a:alpha val="43137"/>
                  </a:srgbClr>
                </a:outerShdw>
              </a:effectLst>
            </a:rPr>
            <a:t>EL ESTUDIANTE:  Aplicará  y evaluará las disposiciones fiscales del Impuesto sobre la Renta , Impuesto al Valor Agregado e Impuesto Empresarial a Tasa Unica y su relación con el seguro social e INFONAVIT  relativas a las personas físicas </a:t>
          </a:r>
          <a:endParaRPr lang="es-MX" sz="2800" kern="1200" dirty="0" smtClean="0"/>
        </a:p>
      </dsp:txBody>
      <dsp:txXfrm rot="5400000">
        <a:off x="0" y="755650"/>
        <a:ext cx="8915400" cy="226695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CCDD5-7AB5-40DD-A1B9-6DABE5286E95}">
      <dsp:nvSpPr>
        <dsp:cNvPr id="0" name=""/>
        <dsp:cNvSpPr/>
      </dsp:nvSpPr>
      <dsp:spPr>
        <a:xfrm>
          <a:off x="1533048" y="408925"/>
          <a:ext cx="2566094"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Gravar los ingresos que obtengan:</a:t>
          </a:r>
          <a:endParaRPr lang="es-MX" sz="1400" kern="1200" dirty="0">
            <a:solidFill>
              <a:schemeClr val="tx1"/>
            </a:solidFill>
          </a:endParaRPr>
        </a:p>
      </dsp:txBody>
      <dsp:txXfrm>
        <a:off x="1533048" y="408925"/>
        <a:ext cx="2566094" cy="1539656"/>
      </dsp:txXfrm>
    </dsp:sp>
    <dsp:sp modelId="{EAB1B792-E184-478C-A2D6-CF33AA1FD0D4}">
      <dsp:nvSpPr>
        <dsp:cNvPr id="0" name=""/>
        <dsp:cNvSpPr/>
      </dsp:nvSpPr>
      <dsp:spPr>
        <a:xfrm>
          <a:off x="4355752" y="408925"/>
          <a:ext cx="2566094"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En efectivo</a:t>
          </a:r>
          <a:endParaRPr lang="es-MX" sz="1400" kern="1200" dirty="0">
            <a:solidFill>
              <a:schemeClr val="tx1"/>
            </a:solidFill>
          </a:endParaRPr>
        </a:p>
      </dsp:txBody>
      <dsp:txXfrm>
        <a:off x="4355752" y="408925"/>
        <a:ext cx="2566094" cy="1539656"/>
      </dsp:txXfrm>
    </dsp:sp>
    <dsp:sp modelId="{4B13EECC-455A-4237-99B7-F88758668108}">
      <dsp:nvSpPr>
        <dsp:cNvPr id="0" name=""/>
        <dsp:cNvSpPr/>
      </dsp:nvSpPr>
      <dsp:spPr>
        <a:xfrm>
          <a:off x="7178456" y="408925"/>
          <a:ext cx="2566094"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En bienes</a:t>
          </a:r>
          <a:endParaRPr lang="es-MX" sz="1400" kern="1200" dirty="0">
            <a:solidFill>
              <a:schemeClr val="tx1"/>
            </a:solidFill>
          </a:endParaRPr>
        </a:p>
      </dsp:txBody>
      <dsp:txXfrm>
        <a:off x="7178456" y="408925"/>
        <a:ext cx="2566094" cy="1539656"/>
      </dsp:txXfrm>
    </dsp:sp>
    <dsp:sp modelId="{6CF34399-98FE-46A0-9EEB-8D07132055FA}">
      <dsp:nvSpPr>
        <dsp:cNvPr id="0" name=""/>
        <dsp:cNvSpPr/>
      </dsp:nvSpPr>
      <dsp:spPr>
        <a:xfrm>
          <a:off x="511832" y="2205191"/>
          <a:ext cx="4608526"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Devengado: 1) Intereses pagados por sociedades que no se consideren integrantes del sistema financiero (se acumulan en el ejercicio en que se devenguen)</a:t>
          </a:r>
        </a:p>
        <a:p>
          <a:pPr lvl="0" algn="ctr" defTabSz="622300">
            <a:lnSpc>
              <a:spcPct val="90000"/>
            </a:lnSpc>
            <a:spcBef>
              <a:spcPct val="0"/>
            </a:spcBef>
            <a:spcAft>
              <a:spcPct val="35000"/>
            </a:spcAft>
          </a:pPr>
          <a:r>
            <a:rPr lang="es-MX" sz="1400" kern="1200" dirty="0" smtClean="0">
              <a:solidFill>
                <a:schemeClr val="tx1"/>
              </a:solidFill>
            </a:rPr>
            <a:t>2) </a:t>
          </a:r>
          <a:r>
            <a:rPr lang="es-MX" sz="1400" u="sng" kern="1200" dirty="0" smtClean="0">
              <a:solidFill>
                <a:schemeClr val="tx1"/>
              </a:solidFill>
            </a:rPr>
            <a:t>Intereses</a:t>
          </a:r>
          <a:r>
            <a:rPr lang="es-MX" sz="1400" kern="1200" dirty="0" smtClean="0">
              <a:solidFill>
                <a:schemeClr val="tx1"/>
              </a:solidFill>
            </a:rPr>
            <a:t> que provengan de depósitos efectuados en el </a:t>
          </a:r>
          <a:r>
            <a:rPr lang="es-MX" sz="1400" kern="1200" dirty="0" smtClean="0">
              <a:solidFill>
                <a:schemeClr val="tx1"/>
              </a:solidFill>
              <a:effectLst>
                <a:outerShdw blurRad="38100" dist="38100" dir="2700000" algn="tl">
                  <a:srgbClr val="000000">
                    <a:alpha val="43137"/>
                  </a:srgbClr>
                </a:outerShdw>
              </a:effectLst>
            </a:rPr>
            <a:t>extranjero, o de créditos, o préstamos </a:t>
          </a:r>
          <a:r>
            <a:rPr lang="es-MX" sz="1400" kern="1200" dirty="0" smtClean="0">
              <a:solidFill>
                <a:schemeClr val="tx1"/>
              </a:solidFill>
            </a:rPr>
            <a:t>otorgados a residentes en el extranjero</a:t>
          </a:r>
          <a:endParaRPr lang="es-MX" sz="1400" kern="1200" dirty="0">
            <a:solidFill>
              <a:schemeClr val="tx1"/>
            </a:solidFill>
          </a:endParaRPr>
        </a:p>
      </dsp:txBody>
      <dsp:txXfrm>
        <a:off x="511832" y="2205191"/>
        <a:ext cx="4608526" cy="1539656"/>
      </dsp:txXfrm>
    </dsp:sp>
    <dsp:sp modelId="{A31AC990-57EB-4D23-95AB-2DADE60379E7}">
      <dsp:nvSpPr>
        <dsp:cNvPr id="0" name=""/>
        <dsp:cNvSpPr/>
      </dsp:nvSpPr>
      <dsp:spPr>
        <a:xfrm>
          <a:off x="5376968" y="2205191"/>
          <a:ext cx="2566094"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En crédito</a:t>
          </a:r>
        </a:p>
        <a:p>
          <a:pPr lvl="0" algn="ctr" defTabSz="622300">
            <a:lnSpc>
              <a:spcPct val="90000"/>
            </a:lnSpc>
            <a:spcBef>
              <a:spcPct val="0"/>
            </a:spcBef>
            <a:spcAft>
              <a:spcPct val="35000"/>
            </a:spcAft>
          </a:pPr>
          <a:r>
            <a:rPr lang="es-MX" sz="1400" kern="1200" dirty="0" smtClean="0">
              <a:solidFill>
                <a:schemeClr val="tx1"/>
              </a:solidFill>
            </a:rPr>
            <a:t>(Derivados de la enajenación de bienes conforme al artículo 119 LISR)</a:t>
          </a:r>
        </a:p>
        <a:p>
          <a:pPr lvl="0" algn="ctr" defTabSz="622300">
            <a:lnSpc>
              <a:spcPct val="90000"/>
            </a:lnSpc>
            <a:spcBef>
              <a:spcPct val="0"/>
            </a:spcBef>
            <a:spcAft>
              <a:spcPct val="35000"/>
            </a:spcAft>
          </a:pPr>
          <a:r>
            <a:rPr lang="es-MX" sz="1400" kern="1200" dirty="0" smtClean="0">
              <a:solidFill>
                <a:schemeClr val="tx1"/>
              </a:solidFill>
            </a:rPr>
            <a:t>PERMUTA: AL VALOR DEL MONTO O AL VALOR DE AVALUO.</a:t>
          </a:r>
          <a:endParaRPr lang="es-MX" sz="1400" kern="1200" dirty="0">
            <a:solidFill>
              <a:schemeClr val="tx1"/>
            </a:solidFill>
          </a:endParaRPr>
        </a:p>
      </dsp:txBody>
      <dsp:txXfrm>
        <a:off x="5376968" y="2205191"/>
        <a:ext cx="2566094" cy="1539656"/>
      </dsp:txXfrm>
    </dsp:sp>
    <dsp:sp modelId="{9D6C4A08-B142-4654-9443-6F841686EC2A}">
      <dsp:nvSpPr>
        <dsp:cNvPr id="0" name=""/>
        <dsp:cNvSpPr/>
      </dsp:nvSpPr>
      <dsp:spPr>
        <a:xfrm>
          <a:off x="8199672" y="2205191"/>
          <a:ext cx="2566094"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En servicios </a:t>
          </a:r>
        </a:p>
        <a:p>
          <a:pPr lvl="0" algn="ctr" defTabSz="622300">
            <a:lnSpc>
              <a:spcPct val="90000"/>
            </a:lnSpc>
            <a:spcBef>
              <a:spcPct val="0"/>
            </a:spcBef>
            <a:spcAft>
              <a:spcPct val="35000"/>
            </a:spcAft>
          </a:pPr>
          <a:r>
            <a:rPr lang="es-MX" sz="1400" kern="1200" dirty="0" smtClean="0">
              <a:solidFill>
                <a:schemeClr val="tx1"/>
              </a:solidFill>
            </a:rPr>
            <a:t>(art. 94 LISR)</a:t>
          </a:r>
        </a:p>
        <a:p>
          <a:pPr lvl="0" algn="ctr" defTabSz="622300">
            <a:lnSpc>
              <a:spcPct val="90000"/>
            </a:lnSpc>
            <a:spcBef>
              <a:spcPct val="0"/>
            </a:spcBef>
            <a:spcAft>
              <a:spcPct val="35000"/>
            </a:spcAft>
          </a:pPr>
          <a:r>
            <a:rPr lang="es-MX" sz="1400" kern="1200" dirty="0" smtClean="0">
              <a:solidFill>
                <a:schemeClr val="tx1"/>
              </a:solidFill>
            </a:rPr>
            <a:t>(autos asignados a funcionarios públicos –art. 94 LISR-)</a:t>
          </a:r>
        </a:p>
        <a:p>
          <a:pPr lvl="0" algn="ctr" defTabSz="622300">
            <a:lnSpc>
              <a:spcPct val="90000"/>
            </a:lnSpc>
            <a:spcBef>
              <a:spcPct val="0"/>
            </a:spcBef>
            <a:spcAft>
              <a:spcPct val="35000"/>
            </a:spcAft>
          </a:pPr>
          <a:r>
            <a:rPr lang="es-MX" sz="1400" kern="1200" dirty="0" smtClean="0">
              <a:solidFill>
                <a:schemeClr val="tx1"/>
              </a:solidFill>
            </a:rPr>
            <a:t>Ojo: El excedente de 175,000 grava</a:t>
          </a:r>
          <a:endParaRPr lang="es-MX" sz="1400" kern="1200" dirty="0">
            <a:solidFill>
              <a:schemeClr val="tx1"/>
            </a:solidFill>
          </a:endParaRPr>
        </a:p>
      </dsp:txBody>
      <dsp:txXfrm>
        <a:off x="8199672" y="2205191"/>
        <a:ext cx="2566094" cy="1539656"/>
      </dsp:txXfrm>
    </dsp:sp>
    <dsp:sp modelId="{C1D9AF5E-E44D-48DD-A953-F069537E316D}">
      <dsp:nvSpPr>
        <dsp:cNvPr id="0" name=""/>
        <dsp:cNvSpPr/>
      </dsp:nvSpPr>
      <dsp:spPr>
        <a:xfrm>
          <a:off x="2944400" y="4001457"/>
          <a:ext cx="2566094"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De cualquier otro tipo. </a:t>
          </a:r>
        </a:p>
        <a:p>
          <a:pPr lvl="0" algn="ctr" defTabSz="622300">
            <a:lnSpc>
              <a:spcPct val="90000"/>
            </a:lnSpc>
            <a:spcBef>
              <a:spcPct val="0"/>
            </a:spcBef>
            <a:spcAft>
              <a:spcPct val="35000"/>
            </a:spcAft>
          </a:pPr>
          <a:r>
            <a:rPr lang="es-MX" sz="1400" kern="1200" dirty="0" smtClean="0">
              <a:solidFill>
                <a:schemeClr val="tx1"/>
              </a:solidFill>
            </a:rPr>
            <a:t>(142 LISR)</a:t>
          </a:r>
        </a:p>
        <a:p>
          <a:pPr lvl="0" algn="ctr" defTabSz="622300">
            <a:lnSpc>
              <a:spcPct val="90000"/>
            </a:lnSpc>
            <a:spcBef>
              <a:spcPct val="0"/>
            </a:spcBef>
            <a:spcAft>
              <a:spcPct val="35000"/>
            </a:spcAft>
          </a:pPr>
          <a:r>
            <a:rPr lang="es-MX" sz="1400" kern="1200" dirty="0" smtClean="0">
              <a:solidFill>
                <a:schemeClr val="tx1"/>
              </a:solidFill>
            </a:rPr>
            <a:t>Aquellos que incrementen el patrimonio. </a:t>
          </a:r>
          <a:endParaRPr lang="es-MX" sz="1400" kern="1200" dirty="0">
            <a:solidFill>
              <a:schemeClr val="tx1"/>
            </a:solidFill>
          </a:endParaRPr>
        </a:p>
      </dsp:txBody>
      <dsp:txXfrm>
        <a:off x="2944400" y="4001457"/>
        <a:ext cx="2566094" cy="1539656"/>
      </dsp:txXfrm>
    </dsp:sp>
    <dsp:sp modelId="{707FE244-4C5B-40A5-96C8-A22A33B30A6D}">
      <dsp:nvSpPr>
        <dsp:cNvPr id="0" name=""/>
        <dsp:cNvSpPr/>
      </dsp:nvSpPr>
      <dsp:spPr>
        <a:xfrm>
          <a:off x="5767104" y="4001457"/>
          <a:ext cx="2566094" cy="1539656"/>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INGRESOS EXENTOS. (art. 93 LISR)</a:t>
          </a:r>
        </a:p>
        <a:p>
          <a:pPr lvl="0" algn="ctr" defTabSz="622300">
            <a:lnSpc>
              <a:spcPct val="90000"/>
            </a:lnSpc>
            <a:spcBef>
              <a:spcPct val="0"/>
            </a:spcBef>
            <a:spcAft>
              <a:spcPct val="35000"/>
            </a:spcAft>
          </a:pPr>
          <a:r>
            <a:rPr lang="es-MX" sz="1400" kern="1200" dirty="0" smtClean="0">
              <a:solidFill>
                <a:schemeClr val="tx1"/>
              </a:solidFill>
            </a:rPr>
            <a:t>Algunas  que se generan dentro de la relación laboral –excepto SM y TE)</a:t>
          </a:r>
          <a:endParaRPr lang="es-MX" sz="1400" kern="1200" dirty="0">
            <a:solidFill>
              <a:schemeClr val="tx1"/>
            </a:solidFill>
          </a:endParaRPr>
        </a:p>
      </dsp:txBody>
      <dsp:txXfrm>
        <a:off x="5767104" y="4001457"/>
        <a:ext cx="2566094" cy="153965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E8AB1E-08C7-4E3E-9100-044C0CCF88D6}">
      <dsp:nvSpPr>
        <dsp:cNvPr id="0" name=""/>
        <dsp:cNvSpPr/>
      </dsp:nvSpPr>
      <dsp:spPr>
        <a:xfrm>
          <a:off x="0" y="51852"/>
          <a:ext cx="10363826" cy="1095119"/>
        </a:xfrm>
        <a:prstGeom prst="round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rtl="0">
            <a:lnSpc>
              <a:spcPct val="90000"/>
            </a:lnSpc>
            <a:spcBef>
              <a:spcPct val="0"/>
            </a:spcBef>
            <a:spcAft>
              <a:spcPct val="35000"/>
            </a:spcAft>
          </a:pPr>
          <a:r>
            <a:rPr lang="es-MX" sz="4800" kern="1200" baseline="0" dirty="0" smtClean="0"/>
            <a:t>Calculo de la base:</a:t>
          </a:r>
          <a:endParaRPr lang="es-MX" sz="4800" kern="1200" dirty="0"/>
        </a:p>
      </dsp:txBody>
      <dsp:txXfrm>
        <a:off x="53459" y="105311"/>
        <a:ext cx="10256908" cy="988201"/>
      </dsp:txXfrm>
    </dsp:sp>
    <dsp:sp modelId="{564AC98C-36FA-421D-8AFE-F08BC9C99A37}">
      <dsp:nvSpPr>
        <dsp:cNvPr id="0" name=""/>
        <dsp:cNvSpPr/>
      </dsp:nvSpPr>
      <dsp:spPr>
        <a:xfrm>
          <a:off x="0" y="1146972"/>
          <a:ext cx="10363826" cy="273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051" tIns="60960" rIns="341376" bIns="60960" numCol="1" spcCol="1270" anchor="t" anchorCtr="0">
          <a:noAutofit/>
        </a:bodyPr>
        <a:lstStyle/>
        <a:p>
          <a:pPr marL="285750" lvl="1" indent="-285750" algn="l" defTabSz="1644650" rtl="0">
            <a:lnSpc>
              <a:spcPct val="90000"/>
            </a:lnSpc>
            <a:spcBef>
              <a:spcPct val="0"/>
            </a:spcBef>
            <a:spcAft>
              <a:spcPct val="20000"/>
            </a:spcAft>
            <a:buChar char="••"/>
          </a:pPr>
          <a:r>
            <a:rPr lang="es-MX" sz="3700" kern="1200" baseline="0" smtClean="0"/>
            <a:t>Sumas ingresos obtenidos en capítulos I, II, III, IV, V, VI, VIII y IX del titulo IV</a:t>
          </a:r>
          <a:endParaRPr lang="es-MX" sz="3700" kern="1200"/>
        </a:p>
        <a:p>
          <a:pPr marL="285750" lvl="1" indent="-285750" algn="l" defTabSz="1644650" rtl="0">
            <a:lnSpc>
              <a:spcPct val="90000"/>
            </a:lnSpc>
            <a:spcBef>
              <a:spcPct val="0"/>
            </a:spcBef>
            <a:spcAft>
              <a:spcPct val="20000"/>
            </a:spcAft>
            <a:buChar char="••"/>
          </a:pPr>
          <a:r>
            <a:rPr lang="es-MX" sz="3700" kern="1200" baseline="0" smtClean="0"/>
            <a:t>Disminuyes deducciones autorizadas</a:t>
          </a:r>
          <a:endParaRPr lang="es-MX" sz="3700" kern="1200"/>
        </a:p>
        <a:p>
          <a:pPr marL="285750" lvl="1" indent="-285750" algn="l" defTabSz="1644650" rtl="0">
            <a:lnSpc>
              <a:spcPct val="90000"/>
            </a:lnSpc>
            <a:spcBef>
              <a:spcPct val="0"/>
            </a:spcBef>
            <a:spcAft>
              <a:spcPct val="20000"/>
            </a:spcAft>
            <a:buChar char="••"/>
          </a:pPr>
          <a:r>
            <a:rPr lang="es-MX" sz="3700" kern="1200" baseline="0" smtClean="0"/>
            <a:t>Calculas la utilidad gravable</a:t>
          </a:r>
          <a:endParaRPr lang="es-MX" sz="3700" kern="1200"/>
        </a:p>
        <a:p>
          <a:pPr marL="285750" lvl="1" indent="-285750" algn="l" defTabSz="1644650" rtl="0">
            <a:lnSpc>
              <a:spcPct val="90000"/>
            </a:lnSpc>
            <a:spcBef>
              <a:spcPct val="0"/>
            </a:spcBef>
            <a:spcAft>
              <a:spcPct val="20000"/>
            </a:spcAft>
            <a:buChar char="••"/>
          </a:pPr>
          <a:r>
            <a:rPr lang="es-MX" sz="3700" kern="1200" baseline="0" smtClean="0"/>
            <a:t>Disminuyes deducciones personales (art. 51 LISR)</a:t>
          </a:r>
          <a:endParaRPr lang="es-MX" sz="3700" kern="1200"/>
        </a:p>
      </dsp:txBody>
      <dsp:txXfrm>
        <a:off x="0" y="1146972"/>
        <a:ext cx="10363826" cy="27324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752A3C-64C2-4176-9329-2487CA991976}">
      <dsp:nvSpPr>
        <dsp:cNvPr id="0" name=""/>
        <dsp:cNvSpPr/>
      </dsp:nvSpPr>
      <dsp:spPr>
        <a:xfrm rot="16200000">
          <a:off x="-859025" y="860290"/>
          <a:ext cx="5009881" cy="3289300"/>
        </a:xfrm>
        <a:prstGeom prst="flowChartManualOperati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0" tIns="0" rIns="152426" bIns="0" numCol="1" spcCol="1270" anchor="ctr" anchorCtr="0">
          <a:noAutofit/>
        </a:bodyPr>
        <a:lstStyle/>
        <a:p>
          <a:pPr lvl="0" algn="ctr" defTabSz="1066800" rtl="0">
            <a:lnSpc>
              <a:spcPct val="90000"/>
            </a:lnSpc>
            <a:spcBef>
              <a:spcPct val="0"/>
            </a:spcBef>
            <a:spcAft>
              <a:spcPct val="35000"/>
            </a:spcAft>
          </a:pPr>
          <a:r>
            <a:rPr lang="es-MX" sz="2400" kern="1200" baseline="0" smtClean="0">
              <a:solidFill>
                <a:schemeClr val="tx1"/>
              </a:solidFill>
            </a:rPr>
            <a:t>Vínculo que se establece entre dos o más personas en el ámbito laboral o del trabajo. </a:t>
          </a:r>
          <a:endParaRPr lang="es-MX" sz="2400" kern="1200">
            <a:solidFill>
              <a:schemeClr val="tx1"/>
            </a:solidFill>
          </a:endParaRPr>
        </a:p>
      </dsp:txBody>
      <dsp:txXfrm rot="5400000">
        <a:off x="1266" y="1001975"/>
        <a:ext cx="3289300" cy="3005929"/>
      </dsp:txXfrm>
    </dsp:sp>
    <dsp:sp modelId="{F35CEA30-B972-4F13-BD61-192ABE6B6127}">
      <dsp:nvSpPr>
        <dsp:cNvPr id="0" name=""/>
        <dsp:cNvSpPr/>
      </dsp:nvSpPr>
      <dsp:spPr>
        <a:xfrm rot="16200000">
          <a:off x="2676972" y="860290"/>
          <a:ext cx="5009881" cy="3289300"/>
        </a:xfrm>
        <a:prstGeom prst="flowChartManualOperati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0" tIns="0" rIns="152426" bIns="0" numCol="1" spcCol="1270" anchor="t" anchorCtr="0">
          <a:noAutofit/>
        </a:bodyPr>
        <a:lstStyle/>
        <a:p>
          <a:pPr lvl="0" algn="l" defTabSz="1066800" rtl="0">
            <a:lnSpc>
              <a:spcPct val="90000"/>
            </a:lnSpc>
            <a:spcBef>
              <a:spcPct val="0"/>
            </a:spcBef>
            <a:spcAft>
              <a:spcPct val="35000"/>
            </a:spcAft>
          </a:pPr>
          <a:r>
            <a:rPr lang="es-MX" sz="2400" kern="1200" baseline="0" smtClean="0">
              <a:solidFill>
                <a:schemeClr val="tx1"/>
              </a:solidFill>
            </a:rPr>
            <a:t>Se generan entre:</a:t>
          </a:r>
          <a:endParaRPr lang="es-MX" sz="2400" kern="1200">
            <a:solidFill>
              <a:schemeClr val="tx1"/>
            </a:solidFill>
          </a:endParaRPr>
        </a:p>
        <a:p>
          <a:pPr marL="171450" lvl="1" indent="-171450" algn="l" defTabSz="844550" rtl="0">
            <a:lnSpc>
              <a:spcPct val="90000"/>
            </a:lnSpc>
            <a:spcBef>
              <a:spcPct val="0"/>
            </a:spcBef>
            <a:spcAft>
              <a:spcPct val="15000"/>
            </a:spcAft>
            <a:buChar char="••"/>
          </a:pPr>
          <a:r>
            <a:rPr lang="es-MX" sz="1900" kern="1200" baseline="0" smtClean="0">
              <a:solidFill>
                <a:schemeClr val="tx1"/>
              </a:solidFill>
            </a:rPr>
            <a:t>aquel que ofrece su fuerza de trabajo (ya sea física o mental) y</a:t>
          </a:r>
          <a:endParaRPr lang="es-MX" sz="1900" kern="1200">
            <a:solidFill>
              <a:schemeClr val="tx1"/>
            </a:solidFill>
          </a:endParaRPr>
        </a:p>
        <a:p>
          <a:pPr marL="171450" lvl="1" indent="-171450" algn="l" defTabSz="844550" rtl="0">
            <a:lnSpc>
              <a:spcPct val="90000"/>
            </a:lnSpc>
            <a:spcBef>
              <a:spcPct val="0"/>
            </a:spcBef>
            <a:spcAft>
              <a:spcPct val="15000"/>
            </a:spcAft>
            <a:buChar char="••"/>
          </a:pPr>
          <a:r>
            <a:rPr lang="es-MX" sz="1900" kern="1200" baseline="0" dirty="0" smtClean="0">
              <a:solidFill>
                <a:schemeClr val="tx1"/>
              </a:solidFill>
            </a:rPr>
            <a:t>aquel que ofrece el capital o los medios de producción para que la primer persona realice la tarea</a:t>
          </a:r>
          <a:endParaRPr lang="es-MX" sz="1900" kern="1200" dirty="0">
            <a:solidFill>
              <a:schemeClr val="tx1"/>
            </a:solidFill>
          </a:endParaRPr>
        </a:p>
      </dsp:txBody>
      <dsp:txXfrm rot="5400000">
        <a:off x="3537263" y="1001975"/>
        <a:ext cx="3289300" cy="3005929"/>
      </dsp:txXfrm>
    </dsp:sp>
    <dsp:sp modelId="{1BDD1D47-A223-4F23-9384-0CB43DC117EE}">
      <dsp:nvSpPr>
        <dsp:cNvPr id="0" name=""/>
        <dsp:cNvSpPr/>
      </dsp:nvSpPr>
      <dsp:spPr>
        <a:xfrm rot="16200000">
          <a:off x="6212970" y="860290"/>
          <a:ext cx="5009881" cy="3289300"/>
        </a:xfrm>
        <a:prstGeom prst="flowChartManualOperati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0" tIns="0" rIns="152426" bIns="0" numCol="1" spcCol="1270" anchor="ctr" anchorCtr="0">
          <a:noAutofit/>
        </a:bodyPr>
        <a:lstStyle/>
        <a:p>
          <a:pPr lvl="0" algn="ctr" defTabSz="1066800" rtl="0">
            <a:lnSpc>
              <a:spcPct val="90000"/>
            </a:lnSpc>
            <a:spcBef>
              <a:spcPct val="0"/>
            </a:spcBef>
            <a:spcAft>
              <a:spcPct val="35000"/>
            </a:spcAft>
          </a:pPr>
          <a:r>
            <a:rPr lang="es-MX" sz="2400" kern="1200" baseline="0" dirty="0" smtClean="0">
              <a:solidFill>
                <a:schemeClr val="tx1"/>
              </a:solidFill>
            </a:rPr>
            <a:t>ejemplo:   El empleado de una oficina y el dueño o jefe que le otorga el espacio laboral más todos los recursos necesarios para llevar a cabo la tarea</a:t>
          </a:r>
          <a:br>
            <a:rPr lang="es-MX" sz="2400" kern="1200" baseline="0" dirty="0" smtClean="0">
              <a:solidFill>
                <a:schemeClr val="tx1"/>
              </a:solidFill>
            </a:rPr>
          </a:br>
          <a:r>
            <a:rPr lang="es-MX" sz="2400" kern="1200" baseline="0" dirty="0" smtClean="0">
              <a:solidFill>
                <a:schemeClr val="tx1"/>
              </a:solidFill>
            </a:rPr>
            <a:t/>
          </a:r>
          <a:br>
            <a:rPr lang="es-MX" sz="2400" kern="1200" baseline="0" dirty="0" smtClean="0">
              <a:solidFill>
                <a:schemeClr val="tx1"/>
              </a:solidFill>
            </a:rPr>
          </a:br>
          <a:endParaRPr lang="es-MX" sz="2400" kern="1200" dirty="0">
            <a:solidFill>
              <a:schemeClr val="tx1"/>
            </a:solidFill>
          </a:endParaRPr>
        </a:p>
      </dsp:txBody>
      <dsp:txXfrm rot="5400000">
        <a:off x="7073261" y="1001975"/>
        <a:ext cx="3289300" cy="300592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A056E0-D9C6-46A5-B852-B0B0F00B48FF}">
      <dsp:nvSpPr>
        <dsp:cNvPr id="0" name=""/>
        <dsp:cNvSpPr/>
      </dsp:nvSpPr>
      <dsp:spPr>
        <a:xfrm>
          <a:off x="2424" y="445772"/>
          <a:ext cx="4549117" cy="2274558"/>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s-MX" sz="2700" kern="1200" dirty="0" smtClean="0">
              <a:solidFill>
                <a:schemeClr val="tx1"/>
              </a:solidFill>
            </a:rPr>
            <a:t>RT: Cualquiera que sea el acto que le dé origen, la prestación de un trabajo personal subordinado a una persona mediante el pago de un salario.</a:t>
          </a:r>
          <a:endParaRPr lang="es-MX" sz="2700" kern="1200" dirty="0">
            <a:solidFill>
              <a:schemeClr val="tx1"/>
            </a:solidFill>
          </a:endParaRPr>
        </a:p>
      </dsp:txBody>
      <dsp:txXfrm>
        <a:off x="2424" y="445772"/>
        <a:ext cx="4549117" cy="2274558"/>
      </dsp:txXfrm>
    </dsp:sp>
    <dsp:sp modelId="{A16F013C-F32A-4C4C-91D2-D0B2A169131A}">
      <dsp:nvSpPr>
        <dsp:cNvPr id="0" name=""/>
        <dsp:cNvSpPr/>
      </dsp:nvSpPr>
      <dsp:spPr>
        <a:xfrm>
          <a:off x="5506857" y="445772"/>
          <a:ext cx="4549117" cy="2274558"/>
        </a:xfrm>
        <a:prstGeom prst="rect">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s-MX" sz="2700" kern="1200" smtClean="0">
              <a:solidFill>
                <a:schemeClr val="tx1"/>
              </a:solidFill>
            </a:rPr>
            <a:t>CIT: cualquiera que sea su forma o denominación, es aquel por virtud del cual una persona se obliga a prestar a otra un trabajo personal subrodinado, mediante el pago de un salario.</a:t>
          </a:r>
          <a:endParaRPr lang="es-MX" sz="2700" kern="1200">
            <a:solidFill>
              <a:schemeClr val="tx1"/>
            </a:solidFill>
          </a:endParaRPr>
        </a:p>
      </dsp:txBody>
      <dsp:txXfrm>
        <a:off x="5506857" y="445772"/>
        <a:ext cx="4549117" cy="227455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4907C-4BF9-41DD-990C-375EE5EA5027}">
      <dsp:nvSpPr>
        <dsp:cNvPr id="0" name=""/>
        <dsp:cNvSpPr/>
      </dsp:nvSpPr>
      <dsp:spPr>
        <a:xfrm rot="5400000">
          <a:off x="374088" y="1830006"/>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C30D34-8BA4-43E1-A7FC-DD7EC7497A38}">
      <dsp:nvSpPr>
        <dsp:cNvPr id="0" name=""/>
        <dsp:cNvSpPr/>
      </dsp:nvSpPr>
      <dsp:spPr>
        <a:xfrm>
          <a:off x="188179" y="2383719"/>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Sueldos y salarios</a:t>
          </a:r>
          <a:endParaRPr lang="es-MX" sz="1600" kern="1200" dirty="0"/>
        </a:p>
      </dsp:txBody>
      <dsp:txXfrm>
        <a:off x="188179" y="2383719"/>
        <a:ext cx="1673095" cy="1466566"/>
      </dsp:txXfrm>
    </dsp:sp>
    <dsp:sp modelId="{DB12782A-CD50-4119-B574-87B4C90E03D2}">
      <dsp:nvSpPr>
        <dsp:cNvPr id="0" name=""/>
        <dsp:cNvSpPr/>
      </dsp:nvSpPr>
      <dsp:spPr>
        <a:xfrm>
          <a:off x="1545596" y="1693570"/>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35BAA0-7B37-4815-82F9-DBA4197CF4CC}">
      <dsp:nvSpPr>
        <dsp:cNvPr id="0" name=""/>
        <dsp:cNvSpPr/>
      </dsp:nvSpPr>
      <dsp:spPr>
        <a:xfrm rot="5400000">
          <a:off x="2422283" y="1323178"/>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8A2A84-EE02-4F29-A0A7-42A1761A40AA}">
      <dsp:nvSpPr>
        <dsp:cNvPr id="0" name=""/>
        <dsp:cNvSpPr/>
      </dsp:nvSpPr>
      <dsp:spPr>
        <a:xfrm>
          <a:off x="2236375" y="1876891"/>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Tiempo extra</a:t>
          </a:r>
          <a:endParaRPr lang="es-MX" sz="1600" kern="1200" dirty="0"/>
        </a:p>
      </dsp:txBody>
      <dsp:txXfrm>
        <a:off x="2236375" y="1876891"/>
        <a:ext cx="1673095" cy="1466566"/>
      </dsp:txXfrm>
    </dsp:sp>
    <dsp:sp modelId="{CDA451AC-7244-47AB-983A-924A1E8310AA}">
      <dsp:nvSpPr>
        <dsp:cNvPr id="0" name=""/>
        <dsp:cNvSpPr/>
      </dsp:nvSpPr>
      <dsp:spPr>
        <a:xfrm>
          <a:off x="3593791" y="1186742"/>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E103EF-091D-4B62-9157-45D2896E7B99}">
      <dsp:nvSpPr>
        <dsp:cNvPr id="0" name=""/>
        <dsp:cNvSpPr/>
      </dsp:nvSpPr>
      <dsp:spPr>
        <a:xfrm rot="5400000">
          <a:off x="4470479" y="816350"/>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F1E0ED-EB31-4144-B785-DDDC80DC4C2C}">
      <dsp:nvSpPr>
        <dsp:cNvPr id="0" name=""/>
        <dsp:cNvSpPr/>
      </dsp:nvSpPr>
      <dsp:spPr>
        <a:xfrm>
          <a:off x="4284570" y="1370063"/>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Días de descanso</a:t>
          </a:r>
          <a:endParaRPr lang="es-MX" sz="1600" kern="1200" dirty="0"/>
        </a:p>
      </dsp:txBody>
      <dsp:txXfrm>
        <a:off x="4284570" y="1370063"/>
        <a:ext cx="1673095" cy="1466566"/>
      </dsp:txXfrm>
    </dsp:sp>
    <dsp:sp modelId="{60B0995E-2F11-402E-8C7E-5DAC59571496}">
      <dsp:nvSpPr>
        <dsp:cNvPr id="0" name=""/>
        <dsp:cNvSpPr/>
      </dsp:nvSpPr>
      <dsp:spPr>
        <a:xfrm>
          <a:off x="5641987" y="679914"/>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AE20CB-60A4-4CC5-85F6-1D3D9EB24519}">
      <dsp:nvSpPr>
        <dsp:cNvPr id="0" name=""/>
        <dsp:cNvSpPr/>
      </dsp:nvSpPr>
      <dsp:spPr>
        <a:xfrm rot="5400000">
          <a:off x="6518674" y="309522"/>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7574DA-9CBD-4EA3-B5E6-B6ACDF70A7CA}">
      <dsp:nvSpPr>
        <dsp:cNvPr id="0" name=""/>
        <dsp:cNvSpPr/>
      </dsp:nvSpPr>
      <dsp:spPr>
        <a:xfrm>
          <a:off x="6332765" y="863235"/>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Prima dominical</a:t>
          </a:r>
          <a:endParaRPr lang="es-MX" sz="1600" kern="1200" dirty="0"/>
        </a:p>
      </dsp:txBody>
      <dsp:txXfrm>
        <a:off x="6332765" y="863235"/>
        <a:ext cx="1673095" cy="1466566"/>
      </dsp:txXfrm>
    </dsp:sp>
    <dsp:sp modelId="{F97E20A1-D5ED-4705-81DB-9477E87DF857}">
      <dsp:nvSpPr>
        <dsp:cNvPr id="0" name=""/>
        <dsp:cNvSpPr/>
      </dsp:nvSpPr>
      <dsp:spPr>
        <a:xfrm>
          <a:off x="7690182" y="173086"/>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59AE03-AD29-498F-AB57-C7F66B1306BA}">
      <dsp:nvSpPr>
        <dsp:cNvPr id="0" name=""/>
        <dsp:cNvSpPr/>
      </dsp:nvSpPr>
      <dsp:spPr>
        <a:xfrm rot="5400000">
          <a:off x="8566870" y="-197305"/>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3948EF-10F8-451F-A45A-10C576C15416}">
      <dsp:nvSpPr>
        <dsp:cNvPr id="0" name=""/>
        <dsp:cNvSpPr/>
      </dsp:nvSpPr>
      <dsp:spPr>
        <a:xfrm>
          <a:off x="8380961" y="356407"/>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Vacaciones y prima vacacional</a:t>
          </a:r>
          <a:endParaRPr lang="es-MX" sz="1600" kern="1200" dirty="0"/>
        </a:p>
      </dsp:txBody>
      <dsp:txXfrm>
        <a:off x="8380961" y="356407"/>
        <a:ext cx="1673095" cy="146656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3C103-0FEE-4C5C-A61F-1281D90F9314}">
      <dsp:nvSpPr>
        <dsp:cNvPr id="0" name=""/>
        <dsp:cNvSpPr/>
      </dsp:nvSpPr>
      <dsp:spPr>
        <a:xfrm rot="5400000">
          <a:off x="374088" y="1830006"/>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9FAA95-AB00-4795-9A77-6A454C3C4C05}">
      <dsp:nvSpPr>
        <dsp:cNvPr id="0" name=""/>
        <dsp:cNvSpPr/>
      </dsp:nvSpPr>
      <dsp:spPr>
        <a:xfrm>
          <a:off x="188179" y="2383719"/>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Aguinaldo</a:t>
          </a:r>
          <a:endParaRPr lang="es-MX" sz="1600" kern="1200" dirty="0"/>
        </a:p>
      </dsp:txBody>
      <dsp:txXfrm>
        <a:off x="188179" y="2383719"/>
        <a:ext cx="1673095" cy="1466566"/>
      </dsp:txXfrm>
    </dsp:sp>
    <dsp:sp modelId="{18C6A0DE-2BC1-41D2-AE0D-D0068C97B5F2}">
      <dsp:nvSpPr>
        <dsp:cNvPr id="0" name=""/>
        <dsp:cNvSpPr/>
      </dsp:nvSpPr>
      <dsp:spPr>
        <a:xfrm>
          <a:off x="1545596" y="1693570"/>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D73AB4-EEC1-44A4-846D-D0CAB9990181}">
      <dsp:nvSpPr>
        <dsp:cNvPr id="0" name=""/>
        <dsp:cNvSpPr/>
      </dsp:nvSpPr>
      <dsp:spPr>
        <a:xfrm rot="5400000">
          <a:off x="2422283" y="1323178"/>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2A00E7-3D46-4DFE-B52A-D1D46AC46B18}">
      <dsp:nvSpPr>
        <dsp:cNvPr id="0" name=""/>
        <dsp:cNvSpPr/>
      </dsp:nvSpPr>
      <dsp:spPr>
        <a:xfrm>
          <a:off x="2236375" y="1876891"/>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Gratificaciones</a:t>
          </a:r>
          <a:endParaRPr lang="es-MX" sz="1600" kern="1200" dirty="0"/>
        </a:p>
      </dsp:txBody>
      <dsp:txXfrm>
        <a:off x="2236375" y="1876891"/>
        <a:ext cx="1673095" cy="1466566"/>
      </dsp:txXfrm>
    </dsp:sp>
    <dsp:sp modelId="{4EA76B45-25A1-4369-83A9-2980B300EEE9}">
      <dsp:nvSpPr>
        <dsp:cNvPr id="0" name=""/>
        <dsp:cNvSpPr/>
      </dsp:nvSpPr>
      <dsp:spPr>
        <a:xfrm>
          <a:off x="3593791" y="1186742"/>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B6EE82-2E84-4EA8-9EEB-EEC6577E75F4}">
      <dsp:nvSpPr>
        <dsp:cNvPr id="0" name=""/>
        <dsp:cNvSpPr/>
      </dsp:nvSpPr>
      <dsp:spPr>
        <a:xfrm rot="5400000">
          <a:off x="4470479" y="816350"/>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D355EB-FBED-46C1-9C98-282002E61AD3}">
      <dsp:nvSpPr>
        <dsp:cNvPr id="0" name=""/>
        <dsp:cNvSpPr/>
      </dsp:nvSpPr>
      <dsp:spPr>
        <a:xfrm>
          <a:off x="4284570" y="1370063"/>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Previsión </a:t>
          </a:r>
          <a:r>
            <a:rPr lang="es-MX" sz="1600" kern="1200" dirty="0" smtClean="0"/>
            <a:t>social</a:t>
          </a:r>
          <a:endParaRPr lang="es-MX" sz="1600" kern="1200" dirty="0"/>
        </a:p>
      </dsp:txBody>
      <dsp:txXfrm>
        <a:off x="4284570" y="1370063"/>
        <a:ext cx="1673095" cy="1466566"/>
      </dsp:txXfrm>
    </dsp:sp>
    <dsp:sp modelId="{F8113440-9F28-40F1-BEB4-461D8285F207}">
      <dsp:nvSpPr>
        <dsp:cNvPr id="0" name=""/>
        <dsp:cNvSpPr/>
      </dsp:nvSpPr>
      <dsp:spPr>
        <a:xfrm>
          <a:off x="5641987" y="679914"/>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9C2177-CE83-49EC-AA0D-87D977E57D0E}">
      <dsp:nvSpPr>
        <dsp:cNvPr id="0" name=""/>
        <dsp:cNvSpPr/>
      </dsp:nvSpPr>
      <dsp:spPr>
        <a:xfrm rot="5400000">
          <a:off x="6518674" y="309522"/>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7DE486-D9E4-44B4-B898-4DD2A1561625}">
      <dsp:nvSpPr>
        <dsp:cNvPr id="0" name=""/>
        <dsp:cNvSpPr/>
      </dsp:nvSpPr>
      <dsp:spPr>
        <a:xfrm>
          <a:off x="6332765" y="863235"/>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Prima de antigüedad</a:t>
          </a:r>
          <a:endParaRPr lang="es-MX" sz="1600" kern="1200" dirty="0"/>
        </a:p>
      </dsp:txBody>
      <dsp:txXfrm>
        <a:off x="6332765" y="863235"/>
        <a:ext cx="1673095" cy="1466566"/>
      </dsp:txXfrm>
    </dsp:sp>
    <dsp:sp modelId="{C2F7D063-E335-4097-976D-78BD00A7D912}">
      <dsp:nvSpPr>
        <dsp:cNvPr id="0" name=""/>
        <dsp:cNvSpPr/>
      </dsp:nvSpPr>
      <dsp:spPr>
        <a:xfrm>
          <a:off x="7690182" y="173086"/>
          <a:ext cx="315678" cy="315678"/>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6E3DF2-B2EA-4282-B6CF-8F9EBA9BB221}">
      <dsp:nvSpPr>
        <dsp:cNvPr id="0" name=""/>
        <dsp:cNvSpPr/>
      </dsp:nvSpPr>
      <dsp:spPr>
        <a:xfrm rot="5400000">
          <a:off x="8566870" y="-197305"/>
          <a:ext cx="1113727" cy="1853217"/>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56F6A2-8D05-47DC-BB51-1F3E9DAF15A8}">
      <dsp:nvSpPr>
        <dsp:cNvPr id="0" name=""/>
        <dsp:cNvSpPr/>
      </dsp:nvSpPr>
      <dsp:spPr>
        <a:xfrm>
          <a:off x="8380961" y="356407"/>
          <a:ext cx="1673095" cy="146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Premios por asistencia y puntualidad</a:t>
          </a:r>
          <a:endParaRPr lang="es-MX" sz="1600" kern="1200" dirty="0"/>
        </a:p>
      </dsp:txBody>
      <dsp:txXfrm>
        <a:off x="8380961" y="356407"/>
        <a:ext cx="1673095" cy="146656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1F484A-CB3A-41DB-8208-C6AA06627321}">
      <dsp:nvSpPr>
        <dsp:cNvPr id="0" name=""/>
        <dsp:cNvSpPr/>
      </dsp:nvSpPr>
      <dsp:spPr>
        <a:xfrm rot="16200000">
          <a:off x="-1058073" y="1063476"/>
          <a:ext cx="4022725" cy="1895772"/>
        </a:xfrm>
        <a:prstGeom prst="flowChartManualOperation">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0" tIns="0" rIns="141627" bIns="0" numCol="1" spcCol="1270" anchor="ctr" anchorCtr="0">
          <a:noAutofit/>
        </a:bodyPr>
        <a:lstStyle/>
        <a:p>
          <a:pPr lvl="0" algn="ctr" defTabSz="977900">
            <a:lnSpc>
              <a:spcPct val="90000"/>
            </a:lnSpc>
            <a:spcBef>
              <a:spcPct val="0"/>
            </a:spcBef>
            <a:spcAft>
              <a:spcPct val="35000"/>
            </a:spcAft>
          </a:pPr>
          <a:r>
            <a:rPr lang="es-MX" sz="2200" kern="1200" dirty="0" smtClean="0"/>
            <a:t>Asignación de funciones</a:t>
          </a:r>
          <a:endParaRPr lang="es-MX" sz="2200" kern="1200" dirty="0"/>
        </a:p>
      </dsp:txBody>
      <dsp:txXfrm rot="5400000">
        <a:off x="5403" y="804545"/>
        <a:ext cx="1895772" cy="2413635"/>
      </dsp:txXfrm>
    </dsp:sp>
    <dsp:sp modelId="{E0C268B2-48DA-4417-9C0D-67EA79E32F15}">
      <dsp:nvSpPr>
        <dsp:cNvPr id="0" name=""/>
        <dsp:cNvSpPr/>
      </dsp:nvSpPr>
      <dsp:spPr>
        <a:xfrm rot="16200000">
          <a:off x="979881" y="1063476"/>
          <a:ext cx="4022725" cy="1895772"/>
        </a:xfrm>
        <a:prstGeom prst="flowChartManualOperation">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0" tIns="0" rIns="141627" bIns="0" numCol="1" spcCol="1270" anchor="ctr" anchorCtr="0">
          <a:noAutofit/>
        </a:bodyPr>
        <a:lstStyle/>
        <a:p>
          <a:pPr lvl="0" algn="ctr" defTabSz="977900">
            <a:lnSpc>
              <a:spcPct val="90000"/>
            </a:lnSpc>
            <a:spcBef>
              <a:spcPct val="0"/>
            </a:spcBef>
            <a:spcAft>
              <a:spcPct val="35000"/>
            </a:spcAft>
          </a:pPr>
          <a:r>
            <a:rPr lang="es-MX" sz="2200" kern="1200" dirty="0" smtClean="0"/>
            <a:t>Determinación de salarios</a:t>
          </a:r>
          <a:endParaRPr lang="es-MX" sz="2200" kern="1200" dirty="0"/>
        </a:p>
      </dsp:txBody>
      <dsp:txXfrm rot="5400000">
        <a:off x="2043357" y="804545"/>
        <a:ext cx="1895772" cy="2413635"/>
      </dsp:txXfrm>
    </dsp:sp>
    <dsp:sp modelId="{7B32842F-914A-46CB-A2D6-C0138D7D369B}">
      <dsp:nvSpPr>
        <dsp:cNvPr id="0" name=""/>
        <dsp:cNvSpPr/>
      </dsp:nvSpPr>
      <dsp:spPr>
        <a:xfrm rot="16200000">
          <a:off x="3017837" y="1063476"/>
          <a:ext cx="4022725" cy="1895772"/>
        </a:xfrm>
        <a:prstGeom prst="flowChartManualOperation">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0" tIns="0" rIns="141627" bIns="0" numCol="1" spcCol="1270" anchor="ctr" anchorCtr="0">
          <a:noAutofit/>
        </a:bodyPr>
        <a:lstStyle/>
        <a:p>
          <a:pPr lvl="0" algn="ctr" defTabSz="977900">
            <a:lnSpc>
              <a:spcPct val="90000"/>
            </a:lnSpc>
            <a:spcBef>
              <a:spcPct val="0"/>
            </a:spcBef>
            <a:spcAft>
              <a:spcPct val="35000"/>
            </a:spcAft>
          </a:pPr>
          <a:r>
            <a:rPr lang="es-MX" sz="2200" kern="1200" dirty="0" smtClean="0"/>
            <a:t>Calificación de méritos</a:t>
          </a:r>
          <a:endParaRPr lang="es-MX" sz="2200" kern="1200" dirty="0"/>
        </a:p>
      </dsp:txBody>
      <dsp:txXfrm rot="5400000">
        <a:off x="4081313" y="804545"/>
        <a:ext cx="1895772" cy="2413635"/>
      </dsp:txXfrm>
    </dsp:sp>
    <dsp:sp modelId="{DD79A787-ED7D-4DE5-90F3-8999C53E795B}">
      <dsp:nvSpPr>
        <dsp:cNvPr id="0" name=""/>
        <dsp:cNvSpPr/>
      </dsp:nvSpPr>
      <dsp:spPr>
        <a:xfrm rot="16200000">
          <a:off x="5055793" y="1063476"/>
          <a:ext cx="4022725" cy="1895772"/>
        </a:xfrm>
        <a:prstGeom prst="flowChartManualOperation">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0" tIns="0" rIns="141627" bIns="0" numCol="1" spcCol="1270" anchor="ctr" anchorCtr="0">
          <a:noAutofit/>
        </a:bodyPr>
        <a:lstStyle/>
        <a:p>
          <a:pPr lvl="0" algn="ctr" defTabSz="977900">
            <a:lnSpc>
              <a:spcPct val="90000"/>
            </a:lnSpc>
            <a:spcBef>
              <a:spcPct val="0"/>
            </a:spcBef>
            <a:spcAft>
              <a:spcPct val="35000"/>
            </a:spcAft>
          </a:pPr>
          <a:r>
            <a:rPr lang="es-MX" sz="2200" kern="1200" dirty="0" smtClean="0"/>
            <a:t>Compensación suplementaria  (incentivos y premios)</a:t>
          </a:r>
          <a:endParaRPr lang="es-MX" sz="2200" kern="1200" dirty="0"/>
        </a:p>
      </dsp:txBody>
      <dsp:txXfrm rot="5400000">
        <a:off x="6119269" y="804545"/>
        <a:ext cx="1895772" cy="2413635"/>
      </dsp:txXfrm>
    </dsp:sp>
    <dsp:sp modelId="{143A02AF-68F8-4BE0-AE8B-4E69220F8F60}">
      <dsp:nvSpPr>
        <dsp:cNvPr id="0" name=""/>
        <dsp:cNvSpPr/>
      </dsp:nvSpPr>
      <dsp:spPr>
        <a:xfrm rot="16200000">
          <a:off x="7093748" y="1063476"/>
          <a:ext cx="4022725" cy="1895772"/>
        </a:xfrm>
        <a:prstGeom prst="flowChartManualOperation">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0" tIns="0" rIns="141627" bIns="0" numCol="1" spcCol="1270" anchor="ctr" anchorCtr="0">
          <a:noAutofit/>
        </a:bodyPr>
        <a:lstStyle/>
        <a:p>
          <a:pPr lvl="0" algn="ctr" defTabSz="977900">
            <a:lnSpc>
              <a:spcPct val="90000"/>
            </a:lnSpc>
            <a:spcBef>
              <a:spcPct val="0"/>
            </a:spcBef>
            <a:spcAft>
              <a:spcPct val="35000"/>
            </a:spcAft>
          </a:pPr>
          <a:r>
            <a:rPr lang="es-MX" sz="2200" kern="1200" dirty="0" smtClean="0"/>
            <a:t>Control de asistencia</a:t>
          </a:r>
          <a:endParaRPr lang="es-MX" sz="2200" kern="1200" dirty="0"/>
        </a:p>
      </dsp:txBody>
      <dsp:txXfrm rot="5400000">
        <a:off x="8157224" y="804545"/>
        <a:ext cx="1895772" cy="24136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7AD65-5647-4AC6-B1D7-897406C28440}">
      <dsp:nvSpPr>
        <dsp:cNvPr id="0" name=""/>
        <dsp:cNvSpPr/>
      </dsp:nvSpPr>
      <dsp:spPr>
        <a:xfrm>
          <a:off x="1329801" y="257702"/>
          <a:ext cx="2211418" cy="1474273"/>
        </a:xfrm>
        <a:prstGeom prst="rect">
          <a:avLst/>
        </a:prstGeom>
        <a:blipFill rotWithShape="1">
          <a:blip xmlns:r="http://schemas.openxmlformats.org/officeDocument/2006/relationships" r:embed="rId1"/>
          <a:stretch>
            <a:fillRect/>
          </a:stretch>
        </a:blip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97E3BF-577E-4FE2-8513-3122B9A08F5A}">
      <dsp:nvSpPr>
        <dsp:cNvPr id="0" name=""/>
        <dsp:cNvSpPr/>
      </dsp:nvSpPr>
      <dsp:spPr>
        <a:xfrm>
          <a:off x="3645226" y="1654960"/>
          <a:ext cx="4253406" cy="19352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Presentar de forma dinámica lo referente a sueldos y salarios en el caso de cálculos fiscales y para efectos del seguro social.</a:t>
          </a:r>
          <a:endParaRPr lang="es-MX" sz="1800" kern="1200" dirty="0"/>
        </a:p>
      </dsp:txBody>
      <dsp:txXfrm>
        <a:off x="3645226" y="1654960"/>
        <a:ext cx="4253406" cy="1935219"/>
      </dsp:txXfrm>
    </dsp:sp>
    <dsp:sp modelId="{AFB35B28-D832-496E-9513-03AC698886F1}">
      <dsp:nvSpPr>
        <dsp:cNvPr id="0" name=""/>
        <dsp:cNvSpPr/>
      </dsp:nvSpPr>
      <dsp:spPr>
        <a:xfrm>
          <a:off x="3434974" y="851964"/>
          <a:ext cx="752432" cy="752627"/>
        </a:xfrm>
        <a:prstGeom prst="halfFrame">
          <a:avLst>
            <a:gd name="adj1" fmla="val 25770"/>
            <a:gd name="adj2" fmla="val 25770"/>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619EA1-E3AD-453D-9446-10BF35026B02}">
      <dsp:nvSpPr>
        <dsp:cNvPr id="0" name=""/>
        <dsp:cNvSpPr/>
      </dsp:nvSpPr>
      <dsp:spPr>
        <a:xfrm rot="5400000">
          <a:off x="7276777" y="999441"/>
          <a:ext cx="752627" cy="752432"/>
        </a:xfrm>
        <a:prstGeom prst="halfFrame">
          <a:avLst>
            <a:gd name="adj1" fmla="val 25770"/>
            <a:gd name="adj2" fmla="val 25770"/>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80CFAE-104A-4583-A31F-F6E4A67ADD6C}">
      <dsp:nvSpPr>
        <dsp:cNvPr id="0" name=""/>
        <dsp:cNvSpPr/>
      </dsp:nvSpPr>
      <dsp:spPr>
        <a:xfrm rot="16200000">
          <a:off x="3486441" y="3322225"/>
          <a:ext cx="752627" cy="752432"/>
        </a:xfrm>
        <a:prstGeom prst="halfFrame">
          <a:avLst>
            <a:gd name="adj1" fmla="val 25770"/>
            <a:gd name="adj2" fmla="val 25770"/>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972A57-444A-4370-A9AB-8AA2593C6C9D}">
      <dsp:nvSpPr>
        <dsp:cNvPr id="0" name=""/>
        <dsp:cNvSpPr/>
      </dsp:nvSpPr>
      <dsp:spPr>
        <a:xfrm rot="10800000">
          <a:off x="7302652" y="3316558"/>
          <a:ext cx="752432" cy="752627"/>
        </a:xfrm>
        <a:prstGeom prst="halfFrame">
          <a:avLst>
            <a:gd name="adj1" fmla="val 25770"/>
            <a:gd name="adj2" fmla="val 25770"/>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A5AADC-BFB6-4DFF-9F16-777C3CC5D374}">
      <dsp:nvSpPr>
        <dsp:cNvPr id="0" name=""/>
        <dsp:cNvSpPr/>
      </dsp:nvSpPr>
      <dsp:spPr>
        <a:xfrm rot="21300000">
          <a:off x="399313" y="1612543"/>
          <a:ext cx="9259773" cy="810125"/>
        </a:xfrm>
        <a:prstGeom prst="mathMinus">
          <a:avLst/>
        </a:prstGeom>
        <a:solidFill>
          <a:schemeClr val="dk1">
            <a:tint val="60000"/>
            <a:hueOff val="0"/>
            <a:satOff val="0"/>
            <a:lumOff val="0"/>
            <a:alphaOff val="0"/>
          </a:schemeClr>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7ECAC84-A2D6-4DA1-9448-17BB2E36E93A}">
      <dsp:nvSpPr>
        <dsp:cNvPr id="0" name=""/>
        <dsp:cNvSpPr/>
      </dsp:nvSpPr>
      <dsp:spPr>
        <a:xfrm>
          <a:off x="1207008" y="201760"/>
          <a:ext cx="3017520" cy="1614084"/>
        </a:xfrm>
        <a:prstGeom prst="downArrow">
          <a:avLst/>
        </a:prstGeom>
        <a:gradFill rotWithShape="0">
          <a:gsLst>
            <a:gs pos="0">
              <a:schemeClr val="lt1">
                <a:hueOff val="0"/>
                <a:satOff val="0"/>
                <a:lumOff val="0"/>
                <a:alphaOff val="0"/>
                <a:tint val="94000"/>
                <a:satMod val="100000"/>
                <a:lumMod val="108000"/>
              </a:schemeClr>
            </a:gs>
            <a:gs pos="50000">
              <a:schemeClr val="lt1">
                <a:hueOff val="0"/>
                <a:satOff val="0"/>
                <a:lumOff val="0"/>
                <a:alphaOff val="0"/>
                <a:tint val="98000"/>
                <a:shade val="100000"/>
                <a:satMod val="100000"/>
                <a:lumMod val="100000"/>
              </a:schemeClr>
            </a:gs>
            <a:gs pos="100000">
              <a:schemeClr val="l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9EC19FB-9FB3-475B-AE1E-0A5C080B7EB8}">
      <dsp:nvSpPr>
        <dsp:cNvPr id="0" name=""/>
        <dsp:cNvSpPr/>
      </dsp:nvSpPr>
      <dsp:spPr>
        <a:xfrm>
          <a:off x="4625415" y="0"/>
          <a:ext cx="4629760" cy="1694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La administración</a:t>
          </a:r>
          <a:endParaRPr lang="es-MX" sz="2000" kern="1200" dirty="0"/>
        </a:p>
        <a:p>
          <a:pPr marL="171450" lvl="1" indent="-171450" algn="ctr" defTabSz="711200">
            <a:lnSpc>
              <a:spcPct val="90000"/>
            </a:lnSpc>
            <a:spcBef>
              <a:spcPct val="0"/>
            </a:spcBef>
            <a:spcAft>
              <a:spcPct val="15000"/>
            </a:spcAft>
            <a:buChar char="••"/>
          </a:pPr>
          <a:r>
            <a:rPr lang="es-MX" sz="1600" b="1" u="sng" kern="1200" dirty="0" smtClean="0"/>
            <a:t>Necesita información que le apoye en la toma de decisiones</a:t>
          </a:r>
          <a:endParaRPr lang="es-MX" sz="1600" b="1" u="sng" kern="1200" dirty="0"/>
        </a:p>
      </dsp:txBody>
      <dsp:txXfrm>
        <a:off x="4625415" y="0"/>
        <a:ext cx="4629760" cy="1694789"/>
      </dsp:txXfrm>
    </dsp:sp>
    <dsp:sp modelId="{417E75CF-FED0-4378-A225-0886276DDB51}">
      <dsp:nvSpPr>
        <dsp:cNvPr id="0" name=""/>
        <dsp:cNvSpPr/>
      </dsp:nvSpPr>
      <dsp:spPr>
        <a:xfrm>
          <a:off x="5833871" y="2219366"/>
          <a:ext cx="3017520" cy="1614084"/>
        </a:xfrm>
        <a:prstGeom prst="upArrow">
          <a:avLst/>
        </a:prstGeom>
        <a:gradFill rotWithShape="0">
          <a:gsLst>
            <a:gs pos="0">
              <a:schemeClr val="lt1">
                <a:hueOff val="0"/>
                <a:satOff val="0"/>
                <a:lumOff val="0"/>
                <a:alphaOff val="0"/>
                <a:tint val="94000"/>
                <a:satMod val="100000"/>
                <a:lumMod val="108000"/>
              </a:schemeClr>
            </a:gs>
            <a:gs pos="50000">
              <a:schemeClr val="lt1">
                <a:hueOff val="0"/>
                <a:satOff val="0"/>
                <a:lumOff val="0"/>
                <a:alphaOff val="0"/>
                <a:tint val="98000"/>
                <a:shade val="100000"/>
                <a:satMod val="100000"/>
                <a:lumMod val="100000"/>
              </a:schemeClr>
            </a:gs>
            <a:gs pos="100000">
              <a:schemeClr val="l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CBF92F0-56C9-4E27-B366-DE2FA7CC4EA7}">
      <dsp:nvSpPr>
        <dsp:cNvPr id="0" name=""/>
        <dsp:cNvSpPr/>
      </dsp:nvSpPr>
      <dsp:spPr>
        <a:xfrm>
          <a:off x="991371" y="2340422"/>
          <a:ext cx="4253464" cy="1694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rPr>
            <a:t>Fiscal</a:t>
          </a:r>
        </a:p>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rPr>
            <a:t>Permite al estudiante acercarse a conceptos y cálculos fiscales a fin de dar cumplimiento a las obligaciones requeridas por el SAT y el IMSS</a:t>
          </a:r>
          <a:endParaRPr lang="es-MX" sz="1800" kern="1200" dirty="0"/>
        </a:p>
      </dsp:txBody>
      <dsp:txXfrm>
        <a:off x="991371" y="2340422"/>
        <a:ext cx="4253464" cy="16947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16B2E-930C-42F3-AE3C-2A4E236AB129}">
      <dsp:nvSpPr>
        <dsp:cNvPr id="0" name=""/>
        <dsp:cNvSpPr/>
      </dsp:nvSpPr>
      <dsp:spPr>
        <a:xfrm>
          <a:off x="0" y="0"/>
          <a:ext cx="1036382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6E92D1-5558-4BAB-85B2-529D0C579C2F}">
      <dsp:nvSpPr>
        <dsp:cNvPr id="0" name=""/>
        <dsp:cNvSpPr/>
      </dsp:nvSpPr>
      <dsp:spPr>
        <a:xfrm>
          <a:off x="0" y="0"/>
          <a:ext cx="2072765" cy="44507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baseline="0" smtClean="0"/>
            <a:t>artículo 31 constitucional, en su fracción IV, </a:t>
          </a:r>
          <a:endParaRPr lang="es-MX" sz="2700" kern="1200"/>
        </a:p>
      </dsp:txBody>
      <dsp:txXfrm>
        <a:off x="0" y="0"/>
        <a:ext cx="2072765" cy="4450772"/>
      </dsp:txXfrm>
    </dsp:sp>
    <dsp:sp modelId="{BE21CB2E-33AE-43CB-A56E-149CA03641DC}">
      <dsp:nvSpPr>
        <dsp:cNvPr id="0" name=""/>
        <dsp:cNvSpPr/>
      </dsp:nvSpPr>
      <dsp:spPr>
        <a:xfrm>
          <a:off x="2228222" y="202110"/>
          <a:ext cx="2607538" cy="40422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baseline="0" dirty="0" smtClean="0"/>
            <a:t>Son obligaciones de los mexicanos "contribuir para los gastos públicos, así de la Federación como del Estado y Municipio en que residan, de la manera proporcional y equitativa que dispongan las leyes", </a:t>
          </a:r>
          <a:endParaRPr lang="es-MX" sz="2300" kern="1200" dirty="0"/>
        </a:p>
      </dsp:txBody>
      <dsp:txXfrm>
        <a:off x="2228222" y="202110"/>
        <a:ext cx="2607538" cy="4042205"/>
      </dsp:txXfrm>
    </dsp:sp>
    <dsp:sp modelId="{ECBB2FD7-5B3E-4D00-9DEF-6E0E557B975A}">
      <dsp:nvSpPr>
        <dsp:cNvPr id="0" name=""/>
        <dsp:cNvSpPr/>
      </dsp:nvSpPr>
      <dsp:spPr>
        <a:xfrm>
          <a:off x="4991218" y="202110"/>
          <a:ext cx="2607538" cy="40422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rtl="0">
            <a:lnSpc>
              <a:spcPct val="90000"/>
            </a:lnSpc>
            <a:spcBef>
              <a:spcPct val="0"/>
            </a:spcBef>
            <a:spcAft>
              <a:spcPct val="35000"/>
            </a:spcAft>
          </a:pPr>
          <a:r>
            <a:rPr lang="es-MX" sz="3500" kern="1200" baseline="0" dirty="0" smtClean="0"/>
            <a:t>para la validez constitucional de un tributo es necesario que:</a:t>
          </a:r>
          <a:endParaRPr lang="es-MX" sz="3500" kern="1200" dirty="0"/>
        </a:p>
      </dsp:txBody>
      <dsp:txXfrm>
        <a:off x="4991218" y="202110"/>
        <a:ext cx="2607538" cy="4042205"/>
      </dsp:txXfrm>
    </dsp:sp>
    <dsp:sp modelId="{E4D18E8F-CA21-4021-B132-5EA7B76BA9A0}">
      <dsp:nvSpPr>
        <dsp:cNvPr id="0" name=""/>
        <dsp:cNvSpPr/>
      </dsp:nvSpPr>
      <dsp:spPr>
        <a:xfrm>
          <a:off x="7754214" y="202110"/>
          <a:ext cx="2607538" cy="134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s-MX" sz="2800" kern="1200" baseline="0" smtClean="0"/>
            <a:t>1) esté establecido por ley; </a:t>
          </a:r>
          <a:endParaRPr lang="es-MX" sz="2800" kern="1200"/>
        </a:p>
      </dsp:txBody>
      <dsp:txXfrm>
        <a:off x="7754214" y="202110"/>
        <a:ext cx="2607538" cy="1346085"/>
      </dsp:txXfrm>
    </dsp:sp>
    <dsp:sp modelId="{DC7A6363-07D0-4DAD-B5B6-A72989102D8C}">
      <dsp:nvSpPr>
        <dsp:cNvPr id="0" name=""/>
        <dsp:cNvSpPr/>
      </dsp:nvSpPr>
      <dsp:spPr>
        <a:xfrm>
          <a:off x="7754214" y="1548196"/>
          <a:ext cx="2607538" cy="134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s-MX" sz="2800" kern="1200" baseline="0" smtClean="0"/>
            <a:t>2) sea proporcional y equitativo y, </a:t>
          </a:r>
          <a:endParaRPr lang="es-MX" sz="2800" kern="1200"/>
        </a:p>
      </dsp:txBody>
      <dsp:txXfrm>
        <a:off x="7754214" y="1548196"/>
        <a:ext cx="2607538" cy="1346085"/>
      </dsp:txXfrm>
    </dsp:sp>
    <dsp:sp modelId="{C883D65E-A06D-4985-BA3B-AE24E76D1779}">
      <dsp:nvSpPr>
        <dsp:cNvPr id="0" name=""/>
        <dsp:cNvSpPr/>
      </dsp:nvSpPr>
      <dsp:spPr>
        <a:xfrm>
          <a:off x="7754214" y="2894281"/>
          <a:ext cx="2607538" cy="134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s-MX" sz="2800" kern="1200" baseline="0" smtClean="0"/>
            <a:t>3) sea destinado al pago de los gastos públicos, </a:t>
          </a:r>
          <a:endParaRPr lang="es-MX" sz="2800" kern="1200"/>
        </a:p>
      </dsp:txBody>
      <dsp:txXfrm>
        <a:off x="7754214" y="2894281"/>
        <a:ext cx="2607538" cy="1346085"/>
      </dsp:txXfrm>
    </dsp:sp>
    <dsp:sp modelId="{E67187B9-736C-4E47-957C-A451A2A228A0}">
      <dsp:nvSpPr>
        <dsp:cNvPr id="0" name=""/>
        <dsp:cNvSpPr/>
      </dsp:nvSpPr>
      <dsp:spPr>
        <a:xfrm>
          <a:off x="2072765" y="4244315"/>
          <a:ext cx="8291060"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449F03-05B2-45A6-83F2-6FDA5311FDE6}">
      <dsp:nvSpPr>
        <dsp:cNvPr id="0" name=""/>
        <dsp:cNvSpPr/>
      </dsp:nvSpPr>
      <dsp:spPr>
        <a:xfrm>
          <a:off x="0" y="267880"/>
          <a:ext cx="4005329" cy="1602131"/>
        </a:xfrm>
        <a:prstGeom prst="leftRightRibb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25D473-FC8F-450B-BA5D-B8BE049612E5}">
      <dsp:nvSpPr>
        <dsp:cNvPr id="0" name=""/>
        <dsp:cNvSpPr/>
      </dsp:nvSpPr>
      <dsp:spPr>
        <a:xfrm>
          <a:off x="480639" y="548253"/>
          <a:ext cx="1321758" cy="785044"/>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0452" rIns="0" bIns="64770" numCol="1" spcCol="1270" anchor="ctr" anchorCtr="0">
          <a:noAutofit/>
        </a:bodyPr>
        <a:lstStyle/>
        <a:p>
          <a:pPr lvl="0" algn="ctr" defTabSz="755650" rtl="0">
            <a:lnSpc>
              <a:spcPct val="90000"/>
            </a:lnSpc>
            <a:spcBef>
              <a:spcPct val="0"/>
            </a:spcBef>
            <a:spcAft>
              <a:spcPct val="35000"/>
            </a:spcAft>
          </a:pPr>
          <a:r>
            <a:rPr lang="es-MX" sz="1700" kern="1200" dirty="0" smtClean="0"/>
            <a:t>Diferenciar al Sector Informal</a:t>
          </a:r>
          <a:endParaRPr lang="es-MX" sz="1700" kern="1200" dirty="0"/>
        </a:p>
      </dsp:txBody>
      <dsp:txXfrm>
        <a:off x="480639" y="548253"/>
        <a:ext cx="1321758" cy="785044"/>
      </dsp:txXfrm>
    </dsp:sp>
    <dsp:sp modelId="{BAF31155-EBBE-4C26-8997-0A58CAC5FE88}">
      <dsp:nvSpPr>
        <dsp:cNvPr id="0" name=""/>
        <dsp:cNvSpPr/>
      </dsp:nvSpPr>
      <dsp:spPr>
        <a:xfrm>
          <a:off x="2002664" y="804594"/>
          <a:ext cx="1562078" cy="785044"/>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0452" rIns="0" bIns="64770" numCol="1" spcCol="1270" anchor="ctr" anchorCtr="0">
          <a:noAutofit/>
        </a:bodyPr>
        <a:lstStyle/>
        <a:p>
          <a:pPr lvl="0" algn="ctr" defTabSz="755650" rtl="0">
            <a:lnSpc>
              <a:spcPct val="90000"/>
            </a:lnSpc>
            <a:spcBef>
              <a:spcPct val="0"/>
            </a:spcBef>
            <a:spcAft>
              <a:spcPct val="35000"/>
            </a:spcAft>
          </a:pPr>
          <a:r>
            <a:rPr lang="es-MX" sz="1700" kern="1200" dirty="0" smtClean="0"/>
            <a:t>de la Economía Informal</a:t>
          </a:r>
          <a:endParaRPr lang="es-MX" sz="1700" kern="1200" dirty="0"/>
        </a:p>
      </dsp:txBody>
      <dsp:txXfrm>
        <a:off x="2002664" y="804594"/>
        <a:ext cx="1562078" cy="7850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F86B0-F343-4986-967C-8E0E360013DD}">
      <dsp:nvSpPr>
        <dsp:cNvPr id="0" name=""/>
        <dsp:cNvSpPr/>
      </dsp:nvSpPr>
      <dsp:spPr>
        <a:xfrm>
          <a:off x="0" y="426653"/>
          <a:ext cx="9659781" cy="3333681"/>
        </a:xfrm>
        <a:prstGeom prst="rightArrow">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66906EC4-884D-474F-831D-775EF7A9A4C7}">
      <dsp:nvSpPr>
        <dsp:cNvPr id="0" name=""/>
        <dsp:cNvSpPr/>
      </dsp:nvSpPr>
      <dsp:spPr>
        <a:xfrm>
          <a:off x="779197" y="1260074"/>
          <a:ext cx="7914605" cy="1666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0" rIns="0" bIns="203200" numCol="1" spcCol="1270" anchor="ctr" anchorCtr="0">
          <a:noAutofit/>
        </a:bodyPr>
        <a:lstStyle/>
        <a:p>
          <a:pPr lvl="0" algn="ctr" defTabSz="889000" rtl="0">
            <a:lnSpc>
              <a:spcPct val="90000"/>
            </a:lnSpc>
            <a:spcBef>
              <a:spcPct val="0"/>
            </a:spcBef>
            <a:spcAft>
              <a:spcPct val="35000"/>
            </a:spcAft>
          </a:pPr>
          <a:r>
            <a:rPr lang="es-MX" sz="2000" kern="1200" baseline="0" dirty="0" smtClean="0"/>
            <a:t> Una persona física, en sentido jurídico, aquel sujeto de derecho, que tiene en sus características físicas, signos que lo identifican como humano. Es el </a:t>
          </a:r>
          <a:r>
            <a:rPr lang="es-MX" sz="2000" b="1" u="sng" kern="1200" baseline="0" dirty="0" smtClean="0"/>
            <a:t>titular de derechos y de obligaciones </a:t>
          </a:r>
          <a:r>
            <a:rPr lang="es-MX" sz="2000" kern="1200" baseline="0" dirty="0" smtClean="0"/>
            <a:t>que primero fue reconocido como tal, pues es una creación natural, fácilmente identificable, pues su existencia es visible, a diferencia de las personas jurídicas que surge de una abstracción.</a:t>
          </a:r>
          <a:endParaRPr lang="es-MX" sz="2000" kern="1200" dirty="0"/>
        </a:p>
      </dsp:txBody>
      <dsp:txXfrm>
        <a:off x="779197" y="1260074"/>
        <a:ext cx="7914605" cy="16668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86EC7-FF52-411F-B0AB-0FA55B648EE7}">
      <dsp:nvSpPr>
        <dsp:cNvPr id="0" name=""/>
        <dsp:cNvSpPr/>
      </dsp:nvSpPr>
      <dsp:spPr>
        <a:xfrm rot="5400000">
          <a:off x="383303" y="1678673"/>
          <a:ext cx="1144813" cy="1904943"/>
        </a:xfrm>
        <a:prstGeom prst="corner">
          <a:avLst>
            <a:gd name="adj1" fmla="val 16120"/>
            <a:gd name="adj2" fmla="val 1611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w="9525" cap="flat" cmpd="sng" algn="ctr">
          <a:solidFill>
            <a:schemeClr val="accent1">
              <a:hueOff val="0"/>
              <a:satOff val="0"/>
              <a:lumOff val="0"/>
              <a:alphaOff val="0"/>
            </a:schemeClr>
          </a:solidFill>
          <a:prstDash val="solid"/>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1">
          <a:scrgbClr r="0" g="0" b="0"/>
        </a:lnRef>
        <a:fillRef idx="3">
          <a:scrgbClr r="0" g="0" b="0"/>
        </a:fillRef>
        <a:effectRef idx="3">
          <a:scrgbClr r="0" g="0" b="0"/>
        </a:effectRef>
        <a:fontRef idx="minor">
          <a:schemeClr val="lt1"/>
        </a:fontRef>
      </dsp:style>
    </dsp:sp>
    <dsp:sp modelId="{DD0ED119-B2B8-4AE1-8D96-886E8B61BC21}">
      <dsp:nvSpPr>
        <dsp:cNvPr id="0" name=""/>
        <dsp:cNvSpPr/>
      </dsp:nvSpPr>
      <dsp:spPr>
        <a:xfrm>
          <a:off x="192205" y="2247841"/>
          <a:ext cx="1719793" cy="15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b="1" kern="1200" dirty="0" smtClean="0"/>
            <a:t>NOMBRE</a:t>
          </a:r>
          <a:endParaRPr lang="es-MX" sz="1800" b="1" kern="1200" dirty="0"/>
        </a:p>
      </dsp:txBody>
      <dsp:txXfrm>
        <a:off x="192205" y="2247841"/>
        <a:ext cx="1719793" cy="1507500"/>
      </dsp:txXfrm>
    </dsp:sp>
    <dsp:sp modelId="{BA1617D8-C2AC-4ABB-AA5A-81F2FA0B2751}">
      <dsp:nvSpPr>
        <dsp:cNvPr id="0" name=""/>
        <dsp:cNvSpPr/>
      </dsp:nvSpPr>
      <dsp:spPr>
        <a:xfrm>
          <a:off x="1587509" y="1538429"/>
          <a:ext cx="324489" cy="324489"/>
        </a:xfrm>
        <a:prstGeom prst="triangle">
          <a:avLst>
            <a:gd name="adj" fmla="val 10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w="9525" cap="flat" cmpd="sng" algn="ctr">
          <a:solidFill>
            <a:schemeClr val="accent1">
              <a:hueOff val="0"/>
              <a:satOff val="0"/>
              <a:lumOff val="0"/>
              <a:alphaOff val="0"/>
            </a:schemeClr>
          </a:solidFill>
          <a:prstDash val="solid"/>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1">
          <a:scrgbClr r="0" g="0" b="0"/>
        </a:lnRef>
        <a:fillRef idx="3">
          <a:scrgbClr r="0" g="0" b="0"/>
        </a:fillRef>
        <a:effectRef idx="3">
          <a:scrgbClr r="0" g="0" b="0"/>
        </a:effectRef>
        <a:fontRef idx="minor">
          <a:schemeClr val="lt1"/>
        </a:fontRef>
      </dsp:style>
    </dsp:sp>
    <dsp:sp modelId="{012EB0C1-F691-4679-8506-EC5FE5498A4C}">
      <dsp:nvSpPr>
        <dsp:cNvPr id="0" name=""/>
        <dsp:cNvSpPr/>
      </dsp:nvSpPr>
      <dsp:spPr>
        <a:xfrm rot="5400000">
          <a:off x="2488666" y="1157699"/>
          <a:ext cx="1144813" cy="1904943"/>
        </a:xfrm>
        <a:prstGeom prst="corner">
          <a:avLst>
            <a:gd name="adj1" fmla="val 16120"/>
            <a:gd name="adj2" fmla="val 1611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w="9525" cap="flat" cmpd="sng" algn="ctr">
          <a:solidFill>
            <a:schemeClr val="accent1">
              <a:hueOff val="0"/>
              <a:satOff val="0"/>
              <a:lumOff val="0"/>
              <a:alphaOff val="0"/>
            </a:schemeClr>
          </a:solidFill>
          <a:prstDash val="solid"/>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1">
          <a:scrgbClr r="0" g="0" b="0"/>
        </a:lnRef>
        <a:fillRef idx="3">
          <a:scrgbClr r="0" g="0" b="0"/>
        </a:fillRef>
        <a:effectRef idx="3">
          <a:scrgbClr r="0" g="0" b="0"/>
        </a:effectRef>
        <a:fontRef idx="minor">
          <a:schemeClr val="lt1"/>
        </a:fontRef>
      </dsp:style>
    </dsp:sp>
    <dsp:sp modelId="{0BB9D501-BA97-4364-BB47-9DA2888959B3}">
      <dsp:nvSpPr>
        <dsp:cNvPr id="0" name=""/>
        <dsp:cNvSpPr/>
      </dsp:nvSpPr>
      <dsp:spPr>
        <a:xfrm>
          <a:off x="2297568" y="1726866"/>
          <a:ext cx="1719793" cy="15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b="1" kern="1200" dirty="0" smtClean="0"/>
            <a:t>DOMICILIO</a:t>
          </a:r>
          <a:endParaRPr lang="es-MX" sz="1800" b="1" kern="1200" dirty="0"/>
        </a:p>
      </dsp:txBody>
      <dsp:txXfrm>
        <a:off x="2297568" y="1726866"/>
        <a:ext cx="1719793" cy="1507500"/>
      </dsp:txXfrm>
    </dsp:sp>
    <dsp:sp modelId="{AE868DCB-54AE-4E41-B93C-12A737D566AD}">
      <dsp:nvSpPr>
        <dsp:cNvPr id="0" name=""/>
        <dsp:cNvSpPr/>
      </dsp:nvSpPr>
      <dsp:spPr>
        <a:xfrm>
          <a:off x="3692873" y="1017455"/>
          <a:ext cx="324489" cy="324489"/>
        </a:xfrm>
        <a:prstGeom prst="triangle">
          <a:avLst>
            <a:gd name="adj" fmla="val 10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w="9525" cap="flat" cmpd="sng" algn="ctr">
          <a:solidFill>
            <a:schemeClr val="accent1">
              <a:hueOff val="0"/>
              <a:satOff val="0"/>
              <a:lumOff val="0"/>
              <a:alphaOff val="0"/>
            </a:schemeClr>
          </a:solidFill>
          <a:prstDash val="solid"/>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1">
          <a:scrgbClr r="0" g="0" b="0"/>
        </a:lnRef>
        <a:fillRef idx="3">
          <a:scrgbClr r="0" g="0" b="0"/>
        </a:fillRef>
        <a:effectRef idx="3">
          <a:scrgbClr r="0" g="0" b="0"/>
        </a:effectRef>
        <a:fontRef idx="minor">
          <a:schemeClr val="lt1"/>
        </a:fontRef>
      </dsp:style>
    </dsp:sp>
    <dsp:sp modelId="{8F40742D-8F08-48A5-A9FD-656CCFCA2218}">
      <dsp:nvSpPr>
        <dsp:cNvPr id="0" name=""/>
        <dsp:cNvSpPr/>
      </dsp:nvSpPr>
      <dsp:spPr>
        <a:xfrm rot="5400000">
          <a:off x="4594030" y="636724"/>
          <a:ext cx="1144813" cy="1904943"/>
        </a:xfrm>
        <a:prstGeom prst="corner">
          <a:avLst>
            <a:gd name="adj1" fmla="val 16120"/>
            <a:gd name="adj2" fmla="val 1611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w="9525" cap="flat" cmpd="sng" algn="ctr">
          <a:solidFill>
            <a:schemeClr val="accent1">
              <a:hueOff val="0"/>
              <a:satOff val="0"/>
              <a:lumOff val="0"/>
              <a:alphaOff val="0"/>
            </a:schemeClr>
          </a:solidFill>
          <a:prstDash val="solid"/>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1">
          <a:scrgbClr r="0" g="0" b="0"/>
        </a:lnRef>
        <a:fillRef idx="3">
          <a:scrgbClr r="0" g="0" b="0"/>
        </a:fillRef>
        <a:effectRef idx="3">
          <a:scrgbClr r="0" g="0" b="0"/>
        </a:effectRef>
        <a:fontRef idx="minor">
          <a:schemeClr val="lt1"/>
        </a:fontRef>
      </dsp:style>
    </dsp:sp>
    <dsp:sp modelId="{64551F8C-8B27-422B-AC8E-0657308D0E9A}">
      <dsp:nvSpPr>
        <dsp:cNvPr id="0" name=""/>
        <dsp:cNvSpPr/>
      </dsp:nvSpPr>
      <dsp:spPr>
        <a:xfrm>
          <a:off x="4402932" y="1205892"/>
          <a:ext cx="1719793" cy="15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b="1" kern="1200" dirty="0" smtClean="0"/>
            <a:t>NACIONALIDAD</a:t>
          </a:r>
          <a:endParaRPr lang="es-MX" sz="1800" b="1" kern="1200" dirty="0"/>
        </a:p>
      </dsp:txBody>
      <dsp:txXfrm>
        <a:off x="4402932" y="1205892"/>
        <a:ext cx="1719793" cy="1507500"/>
      </dsp:txXfrm>
    </dsp:sp>
    <dsp:sp modelId="{50C0ECE3-BECE-4C55-868A-F3F1F3055C4A}">
      <dsp:nvSpPr>
        <dsp:cNvPr id="0" name=""/>
        <dsp:cNvSpPr/>
      </dsp:nvSpPr>
      <dsp:spPr>
        <a:xfrm>
          <a:off x="5798236" y="496480"/>
          <a:ext cx="324489" cy="324489"/>
        </a:xfrm>
        <a:prstGeom prst="triangle">
          <a:avLst>
            <a:gd name="adj" fmla="val 10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w="9525" cap="flat" cmpd="sng" algn="ctr">
          <a:solidFill>
            <a:schemeClr val="accent1">
              <a:hueOff val="0"/>
              <a:satOff val="0"/>
              <a:lumOff val="0"/>
              <a:alphaOff val="0"/>
            </a:schemeClr>
          </a:solidFill>
          <a:prstDash val="solid"/>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1">
          <a:scrgbClr r="0" g="0" b="0"/>
        </a:lnRef>
        <a:fillRef idx="3">
          <a:scrgbClr r="0" g="0" b="0"/>
        </a:fillRef>
        <a:effectRef idx="3">
          <a:scrgbClr r="0" g="0" b="0"/>
        </a:effectRef>
        <a:fontRef idx="minor">
          <a:schemeClr val="lt1"/>
        </a:fontRef>
      </dsp:style>
    </dsp:sp>
    <dsp:sp modelId="{14C59E00-A19B-440F-A6B3-E682D8A53C20}">
      <dsp:nvSpPr>
        <dsp:cNvPr id="0" name=""/>
        <dsp:cNvSpPr/>
      </dsp:nvSpPr>
      <dsp:spPr>
        <a:xfrm rot="5400000">
          <a:off x="6699393" y="115750"/>
          <a:ext cx="1144813" cy="1904943"/>
        </a:xfrm>
        <a:prstGeom prst="corner">
          <a:avLst>
            <a:gd name="adj1" fmla="val 16120"/>
            <a:gd name="adj2" fmla="val 1611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w="9525" cap="flat" cmpd="sng" algn="ctr">
          <a:solidFill>
            <a:schemeClr val="accent1">
              <a:hueOff val="0"/>
              <a:satOff val="0"/>
              <a:lumOff val="0"/>
              <a:alphaOff val="0"/>
            </a:schemeClr>
          </a:solidFill>
          <a:prstDash val="solid"/>
        </a:ln>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dsp:spPr>
      <dsp:style>
        <a:lnRef idx="1">
          <a:scrgbClr r="0" g="0" b="0"/>
        </a:lnRef>
        <a:fillRef idx="3">
          <a:scrgbClr r="0" g="0" b="0"/>
        </a:fillRef>
        <a:effectRef idx="3">
          <a:scrgbClr r="0" g="0" b="0"/>
        </a:effectRef>
        <a:fontRef idx="minor">
          <a:schemeClr val="lt1"/>
        </a:fontRef>
      </dsp:style>
    </dsp:sp>
    <dsp:sp modelId="{33725CBE-26DF-421A-97CA-7E8B77740DAB}">
      <dsp:nvSpPr>
        <dsp:cNvPr id="0" name=""/>
        <dsp:cNvSpPr/>
      </dsp:nvSpPr>
      <dsp:spPr>
        <a:xfrm>
          <a:off x="6508296" y="684918"/>
          <a:ext cx="1719793" cy="15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b="1" kern="1200" dirty="0" smtClean="0"/>
            <a:t>PATRIMONIO</a:t>
          </a:r>
          <a:endParaRPr lang="es-MX" sz="1800" b="1" kern="1200" dirty="0"/>
        </a:p>
      </dsp:txBody>
      <dsp:txXfrm>
        <a:off x="6508296" y="684918"/>
        <a:ext cx="1719793" cy="15075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55B7A3-FF8C-40F0-9758-DA8DB3749C89}">
      <dsp:nvSpPr>
        <dsp:cNvPr id="0" name=""/>
        <dsp:cNvSpPr/>
      </dsp:nvSpPr>
      <dsp:spPr>
        <a:xfrm rot="16200000">
          <a:off x="787941" y="-782754"/>
          <a:ext cx="3424107" cy="4989615"/>
        </a:xfrm>
        <a:prstGeom prst="flowChartManualOperati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6050" tIns="0" rIns="148952" bIns="0" numCol="1" spcCol="1270" anchor="ctr" anchorCtr="0">
          <a:noAutofit/>
        </a:bodyPr>
        <a:lstStyle/>
        <a:p>
          <a:pPr lvl="0" algn="ctr" defTabSz="1022350" rtl="0">
            <a:lnSpc>
              <a:spcPct val="90000"/>
            </a:lnSpc>
            <a:spcBef>
              <a:spcPct val="0"/>
            </a:spcBef>
            <a:spcAft>
              <a:spcPct val="35000"/>
            </a:spcAft>
          </a:pPr>
          <a:r>
            <a:rPr lang="es-MX" sz="2300" kern="1200" baseline="0" dirty="0" smtClean="0"/>
            <a:t>El </a:t>
          </a:r>
          <a:r>
            <a:rPr lang="es-MX" sz="2300" u="sng" kern="1200" baseline="0" dirty="0" smtClean="0"/>
            <a:t>principio de reserva de ley </a:t>
          </a:r>
          <a:r>
            <a:rPr lang="es-MX" sz="2300" kern="1200" baseline="0" dirty="0" smtClean="0"/>
            <a:t>obedece a que no se pude establecer la obligación de contribuir si no es mediante una norma jurídica. misma que debe de incluir todos los elementos del tributo que refiera, principio que va dirigido al poder legislativo; </a:t>
          </a:r>
          <a:endParaRPr lang="es-MX" sz="2300" kern="1200" dirty="0"/>
        </a:p>
      </dsp:txBody>
      <dsp:txXfrm rot="5400000">
        <a:off x="5187" y="684821"/>
        <a:ext cx="4989615" cy="2054465"/>
      </dsp:txXfrm>
    </dsp:sp>
    <dsp:sp modelId="{E68D50B2-EA71-40D7-9114-BD2EEC93D980}">
      <dsp:nvSpPr>
        <dsp:cNvPr id="0" name=""/>
        <dsp:cNvSpPr/>
      </dsp:nvSpPr>
      <dsp:spPr>
        <a:xfrm rot="16200000">
          <a:off x="6151777" y="-782754"/>
          <a:ext cx="3424107" cy="4989615"/>
        </a:xfrm>
        <a:prstGeom prst="flowChartManualOperati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6050" tIns="0" rIns="148952" bIns="0" numCol="1" spcCol="1270" anchor="ctr" anchorCtr="0">
          <a:noAutofit/>
        </a:bodyPr>
        <a:lstStyle/>
        <a:p>
          <a:pPr lvl="0" algn="ctr" defTabSz="1022350" rtl="0">
            <a:lnSpc>
              <a:spcPct val="90000"/>
            </a:lnSpc>
            <a:spcBef>
              <a:spcPct val="0"/>
            </a:spcBef>
            <a:spcAft>
              <a:spcPct val="35000"/>
            </a:spcAft>
          </a:pPr>
          <a:r>
            <a:rPr lang="es-MX" sz="2300" kern="1200" baseline="0" dirty="0" smtClean="0"/>
            <a:t>El </a:t>
          </a:r>
          <a:r>
            <a:rPr lang="es-MX" sz="2300" u="sng" kern="1200" baseline="0" dirty="0" smtClean="0"/>
            <a:t>principio de legalidad tributaria</a:t>
          </a:r>
          <a:r>
            <a:rPr lang="es-MX" sz="2300" kern="1200" baseline="0" dirty="0" smtClean="0"/>
            <a:t>, acata sobre la aplicación de la norma jurídica, estando conducido al poder ejecutivo.</a:t>
          </a:r>
          <a:endParaRPr lang="es-MX" sz="2300" kern="1200" dirty="0"/>
        </a:p>
      </dsp:txBody>
      <dsp:txXfrm rot="5400000">
        <a:off x="5369023" y="684821"/>
        <a:ext cx="4989615" cy="205446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9A3FED-5958-4520-9BF4-D56DAB41FF8B}">
      <dsp:nvSpPr>
        <dsp:cNvPr id="0" name=""/>
        <dsp:cNvSpPr/>
      </dsp:nvSpPr>
      <dsp:spPr>
        <a:xfrm>
          <a:off x="0" y="0"/>
          <a:ext cx="1036382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F20B1-712D-4083-BB68-1D2418FD8237}">
      <dsp:nvSpPr>
        <dsp:cNvPr id="0" name=""/>
        <dsp:cNvSpPr/>
      </dsp:nvSpPr>
      <dsp:spPr>
        <a:xfrm>
          <a:off x="0" y="0"/>
          <a:ext cx="10363826" cy="1712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kern="1200" baseline="0" smtClean="0"/>
            <a:t>CFF art. 5º:</a:t>
          </a:r>
          <a:endParaRPr lang="es-MX" sz="3200" kern="1200"/>
        </a:p>
      </dsp:txBody>
      <dsp:txXfrm>
        <a:off x="0" y="0"/>
        <a:ext cx="10363826" cy="1712053"/>
      </dsp:txXfrm>
    </dsp:sp>
    <dsp:sp modelId="{6BCAEFA4-488F-4FF6-9377-695D60116FB4}">
      <dsp:nvSpPr>
        <dsp:cNvPr id="0" name=""/>
        <dsp:cNvSpPr/>
      </dsp:nvSpPr>
      <dsp:spPr>
        <a:xfrm>
          <a:off x="0" y="1712053"/>
          <a:ext cx="1036382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209AE8-7BC4-4A76-BA07-A5019AE3F2C5}">
      <dsp:nvSpPr>
        <dsp:cNvPr id="0" name=""/>
        <dsp:cNvSpPr/>
      </dsp:nvSpPr>
      <dsp:spPr>
        <a:xfrm>
          <a:off x="0" y="1712053"/>
          <a:ext cx="10363826" cy="1712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kern="1200" baseline="0" smtClean="0"/>
            <a:t>Acorde a una de las referencias del principio de reserva de ley, al detallar que toda norma jurídica tributaria deberá de contener los elementos </a:t>
          </a:r>
          <a:r>
            <a:rPr lang="es-MX" sz="3200" u="sng" kern="1200" baseline="0" smtClean="0"/>
            <a:t>de sujeto, objeto, base y tasa o tarifa</a:t>
          </a:r>
          <a:endParaRPr lang="es-MX" sz="3200" kern="1200"/>
        </a:p>
      </dsp:txBody>
      <dsp:txXfrm>
        <a:off x="0" y="1712053"/>
        <a:ext cx="10363826" cy="171205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33813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57984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74558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560591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86755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smtClean="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9157981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66047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593023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96961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35623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9328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20384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03871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45472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39478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42916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8869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B61BEF0D-F0BB-DE4B-95CE-6DB70DBA9567}" type="datetimeFigureOut">
              <a:rPr lang="en-US" smtClean="0"/>
              <a:pPr/>
              <a:t>10/12/2016</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4767310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5.png"/><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5.png"/><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5.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5.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5.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5.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5.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5.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5.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5.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5.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pixabay.com/es/photos/contabilidad/" TargetMode="External"/><Relationship Id="rId2" Type="http://schemas.openxmlformats.org/officeDocument/2006/relationships/hyperlink" Target="https://www.google.com.mx/search?q=IMAGENES+DE+CONTABILIDAD&amp;ie=utf-8&amp;oe=utf-8&amp;gws_rd=cr&amp;ei=8TP8V5ydOsfMmAH04I_QDQ"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00051" y="3369672"/>
            <a:ext cx="10058400" cy="2417538"/>
          </a:xfrm>
        </p:spPr>
        <p:txBody>
          <a:bodyPr>
            <a:normAutofit fontScale="90000"/>
          </a:bodyPr>
          <a:lstStyle/>
          <a:p>
            <a:pPr algn="ctr"/>
            <a:r>
              <a:rPr lang="es-MX" sz="3600" b="1" dirty="0" smtClean="0"/>
              <a:t>Universidad Autónoma del Estado de México.</a:t>
            </a:r>
            <a:br>
              <a:rPr lang="es-MX" sz="3600" b="1" dirty="0" smtClean="0"/>
            </a:br>
            <a:r>
              <a:rPr lang="es-MX" sz="3600" b="1" dirty="0" smtClean="0"/>
              <a:t>Centro Universitario UAEM Zumpango.</a:t>
            </a:r>
            <a:br>
              <a:rPr lang="es-MX" sz="3600" b="1" dirty="0" smtClean="0"/>
            </a:br>
            <a:r>
              <a:rPr lang="es-MX" sz="3600" dirty="0" smtClean="0">
                <a:effectLst>
                  <a:outerShdw blurRad="38100" dist="38100" dir="2700000" algn="tl">
                    <a:srgbClr val="000000">
                      <a:alpha val="43137"/>
                    </a:srgbClr>
                  </a:outerShdw>
                </a:effectLst>
              </a:rPr>
              <a:t>Licenciatura en Administración.</a:t>
            </a:r>
            <a:br>
              <a:rPr lang="es-MX" sz="3600" dirty="0" smtClean="0">
                <a:effectLst>
                  <a:outerShdw blurRad="38100" dist="38100" dir="2700000" algn="tl">
                    <a:srgbClr val="000000">
                      <a:alpha val="43137"/>
                    </a:srgbClr>
                  </a:outerShdw>
                </a:effectLst>
              </a:rPr>
            </a:br>
            <a:r>
              <a:rPr lang="es-MX" sz="3100" dirty="0" smtClean="0">
                <a:effectLst>
                  <a:outerShdw blurRad="38100" dist="38100" dir="2700000" algn="tl">
                    <a:srgbClr val="000000">
                      <a:alpha val="43137"/>
                    </a:srgbClr>
                  </a:outerShdw>
                </a:effectLst>
              </a:rPr>
              <a:t>Contribuciones personas físicas </a:t>
            </a:r>
            <a:r>
              <a:rPr lang="es-MX" sz="3100" dirty="0" smtClean="0">
                <a:effectLst>
                  <a:outerShdw blurRad="38100" dist="38100" dir="2700000" algn="tl">
                    <a:srgbClr val="000000">
                      <a:alpha val="43137"/>
                    </a:srgbClr>
                  </a:outerShdw>
                </a:effectLst>
              </a:rPr>
              <a:t/>
            </a:r>
            <a:br>
              <a:rPr lang="es-MX" sz="3100" dirty="0" smtClean="0">
                <a:effectLst>
                  <a:outerShdw blurRad="38100" dist="38100" dir="2700000" algn="tl">
                    <a:srgbClr val="000000">
                      <a:alpha val="43137"/>
                    </a:srgbClr>
                  </a:outerShdw>
                </a:effectLst>
              </a:rPr>
            </a:br>
            <a:r>
              <a:rPr lang="es-MX" sz="2200" dirty="0" smtClean="0">
                <a:effectLst>
                  <a:outerShdw blurRad="38100" dist="38100" dir="2700000" algn="tl">
                    <a:srgbClr val="000000">
                      <a:alpha val="43137"/>
                    </a:srgbClr>
                  </a:outerShdw>
                </a:effectLst>
              </a:rPr>
              <a:t>clave de la UA</a:t>
            </a:r>
            <a:r>
              <a:rPr lang="es-MX" sz="2200" dirty="0" smtClean="0">
                <a:effectLst>
                  <a:outerShdw blurRad="38100" dist="38100" dir="2700000" algn="tl">
                    <a:srgbClr val="000000">
                      <a:alpha val="43137"/>
                    </a:srgbClr>
                  </a:outerShdw>
                </a:effectLst>
              </a:rPr>
              <a:t>: L30093</a:t>
            </a:r>
            <a:r>
              <a:rPr lang="es-MX" sz="2200" dirty="0" smtClean="0">
                <a:effectLst>
                  <a:outerShdw blurRad="38100" dist="38100" dir="2700000" algn="tl">
                    <a:srgbClr val="000000">
                      <a:alpha val="43137"/>
                    </a:srgbClr>
                  </a:outerShdw>
                </a:effectLst>
              </a:rPr>
              <a:t/>
            </a:r>
            <a:br>
              <a:rPr lang="es-MX" sz="2200" dirty="0" smtClean="0">
                <a:effectLst>
                  <a:outerShdw blurRad="38100" dist="38100" dir="2700000" algn="tl">
                    <a:srgbClr val="000000">
                      <a:alpha val="43137"/>
                    </a:srgbClr>
                  </a:outerShdw>
                </a:effectLst>
              </a:rPr>
            </a:br>
            <a:r>
              <a:rPr lang="es-MX" sz="2200" dirty="0" smtClean="0">
                <a:effectLst>
                  <a:outerShdw blurRad="38100" dist="38100" dir="2700000" algn="tl">
                    <a:srgbClr val="000000">
                      <a:alpha val="43137"/>
                    </a:srgbClr>
                  </a:outerShdw>
                </a:effectLst>
              </a:rPr>
              <a:t/>
            </a:r>
            <a:br>
              <a:rPr lang="es-MX" sz="2200" dirty="0" smtClean="0">
                <a:effectLst>
                  <a:outerShdw blurRad="38100" dist="38100" dir="2700000" algn="tl">
                    <a:srgbClr val="000000">
                      <a:alpha val="43137"/>
                    </a:srgbClr>
                  </a:outerShdw>
                </a:effectLst>
              </a:rPr>
            </a:br>
            <a:r>
              <a:rPr lang="es-MX" sz="2200" dirty="0" smtClean="0">
                <a:effectLst>
                  <a:outerShdw blurRad="38100" dist="38100" dir="2700000" algn="tl">
                    <a:srgbClr val="000000">
                      <a:alpha val="43137"/>
                    </a:srgbClr>
                  </a:outerShdw>
                </a:effectLst>
              </a:rPr>
              <a:t/>
            </a:r>
            <a:br>
              <a:rPr lang="es-MX" sz="2200" dirty="0" smtClean="0">
                <a:effectLst>
                  <a:outerShdw blurRad="38100" dist="38100" dir="2700000" algn="tl">
                    <a:srgbClr val="000000">
                      <a:alpha val="43137"/>
                    </a:srgbClr>
                  </a:outerShdw>
                </a:effectLst>
              </a:rPr>
            </a:br>
            <a:r>
              <a:rPr lang="es-MX" sz="3100" dirty="0" smtClean="0">
                <a:effectLst>
                  <a:outerShdw blurRad="38100" dist="38100" dir="2700000" algn="tl">
                    <a:srgbClr val="000000">
                      <a:alpha val="43137"/>
                    </a:srgbClr>
                  </a:outerShdw>
                </a:effectLst>
              </a:rPr>
              <a:t>SUELDOS Y SALARIOS</a:t>
            </a:r>
            <a:r>
              <a:rPr lang="es-MX" sz="3100" dirty="0" smtClean="0">
                <a:effectLst>
                  <a:outerShdw blurRad="38100" dist="38100" dir="2700000" algn="tl">
                    <a:srgbClr val="000000">
                      <a:alpha val="43137"/>
                    </a:srgbClr>
                  </a:outerShdw>
                </a:effectLst>
              </a:rPr>
              <a:t> (LISR y LSS)</a:t>
            </a:r>
            <a:r>
              <a:rPr lang="es-MX" sz="4400" dirty="0" smtClean="0">
                <a:effectLst>
                  <a:outerShdw blurRad="38100" dist="38100" dir="2700000" algn="tl">
                    <a:srgbClr val="000000">
                      <a:alpha val="43137"/>
                    </a:srgbClr>
                  </a:outerShdw>
                </a:effectLst>
              </a:rPr>
              <a:t/>
            </a:r>
            <a:br>
              <a:rPr lang="es-MX" sz="4400" dirty="0" smtClean="0">
                <a:effectLst>
                  <a:outerShdw blurRad="38100" dist="38100" dir="2700000" algn="tl">
                    <a:srgbClr val="000000">
                      <a:alpha val="43137"/>
                    </a:srgbClr>
                  </a:outerShdw>
                </a:effectLst>
              </a:rPr>
            </a:br>
            <a:r>
              <a:rPr lang="es-MX" sz="5300" dirty="0" smtClean="0"/>
              <a:t> </a:t>
            </a:r>
            <a:r>
              <a:rPr lang="es-MX" sz="4400" dirty="0" smtClean="0"/>
              <a:t/>
            </a:r>
            <a:br>
              <a:rPr lang="es-MX" sz="4400" dirty="0" smtClean="0"/>
            </a:br>
            <a:endParaRPr lang="es-MX" sz="4400" dirty="0"/>
          </a:p>
        </p:txBody>
      </p:sp>
      <p:sp>
        <p:nvSpPr>
          <p:cNvPr id="3" name="Subtítulo 2"/>
          <p:cNvSpPr>
            <a:spLocks noGrp="1"/>
          </p:cNvSpPr>
          <p:nvPr>
            <p:ph type="subTitle" idx="1"/>
          </p:nvPr>
        </p:nvSpPr>
        <p:spPr>
          <a:xfrm>
            <a:off x="1100051" y="4955676"/>
            <a:ext cx="10058400" cy="1299768"/>
          </a:xfrm>
        </p:spPr>
        <p:txBody>
          <a:bodyPr>
            <a:noAutofit/>
          </a:bodyPr>
          <a:lstStyle/>
          <a:p>
            <a:pPr algn="r"/>
            <a:endParaRPr lang="es-MX" sz="2000" dirty="0" smtClean="0">
              <a:effectLst>
                <a:outerShdw blurRad="38100" dist="38100" dir="2700000" algn="tl">
                  <a:srgbClr val="000000">
                    <a:alpha val="43137"/>
                  </a:srgbClr>
                </a:outerShdw>
              </a:effectLst>
            </a:endParaRPr>
          </a:p>
          <a:p>
            <a:pPr algn="r"/>
            <a:r>
              <a:rPr lang="es-MX" sz="2000" dirty="0" smtClean="0">
                <a:effectLst>
                  <a:outerShdw blurRad="38100" dist="38100" dir="2700000" algn="tl">
                    <a:srgbClr val="000000">
                      <a:alpha val="43137"/>
                    </a:srgbClr>
                  </a:outerShdw>
                </a:effectLst>
              </a:rPr>
              <a:t>Presenta: </a:t>
            </a:r>
            <a:r>
              <a:rPr lang="es-MX" sz="2800" dirty="0" smtClean="0">
                <a:effectLst>
                  <a:outerShdw blurRad="38100" dist="38100" dir="2700000" algn="tl">
                    <a:srgbClr val="000000">
                      <a:alpha val="43137"/>
                    </a:srgbClr>
                  </a:outerShdw>
                </a:effectLst>
              </a:rPr>
              <a:t>D</a:t>
            </a:r>
            <a:r>
              <a:rPr lang="es-MX" sz="2000" dirty="0" smtClean="0">
                <a:effectLst>
                  <a:outerShdw blurRad="38100" dist="38100" dir="2700000" algn="tl">
                    <a:srgbClr val="000000">
                      <a:alpha val="43137"/>
                    </a:srgbClr>
                  </a:outerShdw>
                </a:effectLst>
              </a:rPr>
              <a:t>ra.</a:t>
            </a:r>
            <a:r>
              <a:rPr lang="es-MX" sz="2000" dirty="0">
                <a:effectLst>
                  <a:outerShdw blurRad="38100" dist="38100" dir="2700000" algn="tl">
                    <a:srgbClr val="000000">
                      <a:alpha val="43137"/>
                    </a:srgbClr>
                  </a:outerShdw>
                </a:effectLst>
              </a:rPr>
              <a:t> </a:t>
            </a:r>
            <a:r>
              <a:rPr lang="es-MX" sz="2800" dirty="0" smtClean="0">
                <a:effectLst>
                  <a:outerShdw blurRad="38100" dist="38100" dir="2700000" algn="tl">
                    <a:srgbClr val="000000">
                      <a:alpha val="43137"/>
                    </a:srgbClr>
                  </a:outerShdw>
                </a:effectLst>
              </a:rPr>
              <a:t>en</a:t>
            </a:r>
            <a:r>
              <a:rPr lang="es-MX" sz="2000" dirty="0" smtClean="0">
                <a:effectLst>
                  <a:outerShdw blurRad="38100" dist="38100" dir="2700000" algn="tl">
                    <a:srgbClr val="000000">
                      <a:alpha val="43137"/>
                    </a:srgbClr>
                  </a:outerShdw>
                </a:effectLst>
              </a:rPr>
              <a:t> </a:t>
            </a:r>
            <a:r>
              <a:rPr lang="es-MX" sz="2800" dirty="0">
                <a:effectLst>
                  <a:outerShdw blurRad="38100" dist="38100" dir="2700000" algn="tl">
                    <a:srgbClr val="000000">
                      <a:alpha val="43137"/>
                    </a:srgbClr>
                  </a:outerShdw>
                </a:effectLst>
              </a:rPr>
              <a:t>C</a:t>
            </a:r>
            <a:r>
              <a:rPr lang="es-MX" sz="2000" dirty="0" smtClean="0">
                <a:effectLst>
                  <a:outerShdw blurRad="38100" dist="38100" dir="2700000" algn="tl">
                    <a:srgbClr val="000000">
                      <a:alpha val="43137"/>
                    </a:srgbClr>
                  </a:outerShdw>
                </a:effectLst>
              </a:rPr>
              <a:t>. </a:t>
            </a:r>
            <a:r>
              <a:rPr lang="es-MX" sz="2800" dirty="0">
                <a:effectLst>
                  <a:outerShdw blurRad="38100" dist="38100" dir="2700000" algn="tl">
                    <a:srgbClr val="000000">
                      <a:alpha val="43137"/>
                    </a:srgbClr>
                  </a:outerShdw>
                </a:effectLst>
              </a:rPr>
              <a:t>M</a:t>
            </a:r>
            <a:r>
              <a:rPr lang="es-MX" sz="2000" dirty="0" smtClean="0">
                <a:effectLst>
                  <a:outerShdw blurRad="38100" dist="38100" dir="2700000" algn="tl">
                    <a:srgbClr val="000000">
                      <a:alpha val="43137"/>
                    </a:srgbClr>
                  </a:outerShdw>
                </a:effectLst>
              </a:rPr>
              <a:t>aría Guadalupe Soriano Hernández.</a:t>
            </a:r>
          </a:p>
          <a:p>
            <a:pPr algn="r"/>
            <a:r>
              <a:rPr lang="es-MX" sz="2000" dirty="0" smtClean="0">
                <a:effectLst>
                  <a:outerShdw blurRad="38100" dist="38100" dir="2700000" algn="tl">
                    <a:srgbClr val="000000">
                      <a:alpha val="43137"/>
                    </a:srgbClr>
                  </a:outerShdw>
                </a:effectLst>
              </a:rPr>
              <a:t>octubre 2016.</a:t>
            </a:r>
            <a:endParaRPr lang="es-MX" sz="2000" dirty="0">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2"/>
          <a:stretch>
            <a:fillRect/>
          </a:stretch>
        </p:blipFill>
        <p:spPr>
          <a:xfrm>
            <a:off x="9316621" y="2901438"/>
            <a:ext cx="2370280" cy="14810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a:blip r:embed="rId3"/>
          <a:stretch>
            <a:fillRect/>
          </a:stretch>
        </p:blipFill>
        <p:spPr>
          <a:xfrm>
            <a:off x="518718" y="222208"/>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55606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informalidad</a:t>
            </a:r>
            <a:endParaRPr lang="es-MX" dirty="0"/>
          </a:p>
        </p:txBody>
      </p:sp>
      <p:pic>
        <p:nvPicPr>
          <p:cNvPr id="2050" name="Picture 2" descr="Resultado de imagen para imagen de signo de interrogación"/>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72189" y="1744502"/>
            <a:ext cx="5071788" cy="30645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a 3"/>
          <p:cNvGraphicFramePr/>
          <p:nvPr>
            <p:extLst>
              <p:ext uri="{D42A27DB-BD31-4B8C-83A1-F6EECF244321}">
                <p14:modId xmlns:p14="http://schemas.microsoft.com/office/powerpoint/2010/main" val="3016888711"/>
              </p:ext>
            </p:extLst>
          </p:nvPr>
        </p:nvGraphicFramePr>
        <p:xfrm>
          <a:off x="6722772" y="2343955"/>
          <a:ext cx="4005329" cy="21378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123045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09600"/>
            <a:ext cx="3935688" cy="802105"/>
          </a:xfrm>
        </p:spPr>
        <p:txBody>
          <a:bodyPr>
            <a:normAutofit fontScale="90000"/>
          </a:bodyPr>
          <a:lstStyle/>
          <a:p>
            <a:r>
              <a:rPr lang="es-MX" dirty="0" smtClean="0"/>
              <a:t> </a:t>
            </a:r>
            <a:r>
              <a:rPr lang="es-MX" dirty="0" smtClean="0"/>
              <a:t>CONCEPTO de persona física </a:t>
            </a:r>
            <a:endParaRPr lang="es-MX" dirty="0"/>
          </a:p>
        </p:txBody>
      </p:sp>
      <p:graphicFrame>
        <p:nvGraphicFramePr>
          <p:cNvPr id="5" name="Diagrama 4"/>
          <p:cNvGraphicFramePr/>
          <p:nvPr>
            <p:extLst>
              <p:ext uri="{D42A27DB-BD31-4B8C-83A1-F6EECF244321}">
                <p14:modId xmlns:p14="http://schemas.microsoft.com/office/powerpoint/2010/main" val="764550037"/>
              </p:ext>
            </p:extLst>
          </p:nvPr>
        </p:nvGraphicFramePr>
        <p:xfrm>
          <a:off x="913774" y="1604211"/>
          <a:ext cx="9659781" cy="41869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Imagen 8"/>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448388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sz="quarter" idx="13"/>
            <p:extLst>
              <p:ext uri="{D42A27DB-BD31-4B8C-83A1-F6EECF244321}">
                <p14:modId xmlns:p14="http://schemas.microsoft.com/office/powerpoint/2010/main" val="1133652377"/>
              </p:ext>
            </p:extLst>
          </p:nvPr>
        </p:nvGraphicFramePr>
        <p:xfrm>
          <a:off x="2609667" y="1565800"/>
          <a:ext cx="8231328" cy="4251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5486400" y="994610"/>
            <a:ext cx="5354595" cy="461665"/>
          </a:xfrm>
          <a:prstGeom prst="rect">
            <a:avLst/>
          </a:prstGeom>
          <a:noFill/>
        </p:spPr>
        <p:txBody>
          <a:bodyPr wrap="square" rtlCol="0">
            <a:spAutoFit/>
          </a:bodyPr>
          <a:lstStyle/>
          <a:p>
            <a:pPr algn="ctr"/>
            <a:r>
              <a:rPr lang="es-MX" sz="2400" b="1" dirty="0" smtClean="0"/>
              <a:t>ATRIBUTOS DE LAS PERSONAS FISICAS</a:t>
            </a:r>
            <a:endParaRPr lang="es-MX" sz="2400" b="1" dirty="0"/>
          </a:p>
        </p:txBody>
      </p:sp>
      <p:pic>
        <p:nvPicPr>
          <p:cNvPr id="9" name="Imagen 8"/>
          <p:cNvPicPr>
            <a:picLocks noChangeAspect="1"/>
          </p:cNvPicPr>
          <p:nvPr/>
        </p:nvPicPr>
        <p:blipFill>
          <a:blip r:embed="rId7"/>
          <a:stretch>
            <a:fillRect/>
          </a:stretch>
        </p:blipFill>
        <p:spPr>
          <a:xfrm>
            <a:off x="1020994" y="599025"/>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0561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t>Elementos </a:t>
            </a:r>
            <a:r>
              <a:rPr lang="es-MX" b="1" dirty="0" smtClean="0"/>
              <a:t>esenciales </a:t>
            </a:r>
            <a:r>
              <a:rPr lang="es-MX" b="1" dirty="0"/>
              <a:t>del tributo en la LISR</a:t>
            </a:r>
            <a:br>
              <a:rPr lang="es-MX" b="1" dirty="0"/>
            </a:br>
            <a:endParaRPr lang="es-MX"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583672067"/>
              </p:ext>
            </p:extLst>
          </p:nvPr>
        </p:nvGraphicFramePr>
        <p:xfrm>
          <a:off x="913774" y="2367092"/>
          <a:ext cx="10363826" cy="3424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907417" y="0"/>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3857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marco </a:t>
            </a:r>
            <a:r>
              <a:rPr lang="es-MX" dirty="0" smtClean="0"/>
              <a:t>tributario</a:t>
            </a:r>
            <a:endParaRPr lang="es-MX"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611425017"/>
              </p:ext>
            </p:extLst>
          </p:nvPr>
        </p:nvGraphicFramePr>
        <p:xfrm>
          <a:off x="913774" y="2367092"/>
          <a:ext cx="10363826" cy="3424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26238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0797" y="473868"/>
            <a:ext cx="10364452" cy="1605094"/>
          </a:xfrm>
        </p:spPr>
        <p:txBody>
          <a:bodyPr/>
          <a:lstStyle/>
          <a:p>
            <a:r>
              <a:rPr lang="es-MX" dirty="0" smtClean="0"/>
              <a:t>Elementos de la relación </a:t>
            </a:r>
            <a:r>
              <a:rPr lang="es-MX" dirty="0" smtClean="0"/>
              <a:t>tributaria</a:t>
            </a:r>
            <a:br>
              <a:rPr lang="es-MX" dirty="0" smtClean="0"/>
            </a:br>
            <a:r>
              <a:rPr lang="es-MX" dirty="0" smtClean="0"/>
              <a:t> </a:t>
            </a:r>
            <a:r>
              <a:rPr lang="es-MX" dirty="0" smtClean="0"/>
              <a:t>(art. 90 de la </a:t>
            </a:r>
            <a:r>
              <a:rPr lang="es-MX" dirty="0" err="1" smtClean="0"/>
              <a:t>lisr</a:t>
            </a:r>
            <a:r>
              <a:rPr lang="es-MX" dirty="0" smtClean="0"/>
              <a:t>)</a:t>
            </a:r>
            <a:endParaRPr lang="es-MX" dirty="0"/>
          </a:p>
        </p:txBody>
      </p:sp>
      <p:sp>
        <p:nvSpPr>
          <p:cNvPr id="3" name="Marcador de texto 2"/>
          <p:cNvSpPr>
            <a:spLocks noGrp="1"/>
          </p:cNvSpPr>
          <p:nvPr>
            <p:ph type="body" idx="1"/>
          </p:nvPr>
        </p:nvSpPr>
        <p:spPr>
          <a:xfrm>
            <a:off x="963792" y="2774086"/>
            <a:ext cx="3298976" cy="576262"/>
          </a:xfrm>
        </p:spPr>
        <p:txBody>
          <a:bodyPr/>
          <a:lstStyle/>
          <a:p>
            <a:r>
              <a:rPr lang="es-MX" sz="3200" b="1" dirty="0" smtClean="0"/>
              <a:t>sujetos</a:t>
            </a:r>
            <a:endParaRPr lang="es-MX" sz="3200" b="1" dirty="0"/>
          </a:p>
        </p:txBody>
      </p:sp>
      <p:sp>
        <p:nvSpPr>
          <p:cNvPr id="4" name="Marcador de texto 3"/>
          <p:cNvSpPr>
            <a:spLocks noGrp="1"/>
          </p:cNvSpPr>
          <p:nvPr>
            <p:ph type="body" sz="half" idx="15"/>
          </p:nvPr>
        </p:nvSpPr>
        <p:spPr>
          <a:xfrm>
            <a:off x="939393" y="3763362"/>
            <a:ext cx="3298976" cy="2288146"/>
          </a:xfrm>
        </p:spPr>
        <p:txBody>
          <a:bodyPr/>
          <a:lstStyle/>
          <a:p>
            <a:r>
              <a:rPr lang="es-MX" b="1" dirty="0" smtClean="0"/>
              <a:t>Están obligadas al pago de impuestos en los siguientes casos:</a:t>
            </a:r>
            <a:endParaRPr lang="es-MX" b="1" dirty="0"/>
          </a:p>
        </p:txBody>
      </p:sp>
      <p:sp>
        <p:nvSpPr>
          <p:cNvPr id="5" name="Marcador de texto 4"/>
          <p:cNvSpPr>
            <a:spLocks noGrp="1"/>
          </p:cNvSpPr>
          <p:nvPr>
            <p:ph type="body" sz="quarter" idx="3"/>
          </p:nvPr>
        </p:nvSpPr>
        <p:spPr>
          <a:xfrm>
            <a:off x="4452389" y="2367093"/>
            <a:ext cx="3970394" cy="576262"/>
          </a:xfrm>
        </p:spPr>
        <p:txBody>
          <a:bodyPr/>
          <a:lstStyle/>
          <a:p>
            <a:r>
              <a:rPr lang="es-MX" dirty="0" smtClean="0"/>
              <a:t>Los residentes en </a:t>
            </a:r>
            <a:r>
              <a:rPr lang="es-MX" dirty="0" err="1" smtClean="0"/>
              <a:t>méxico</a:t>
            </a:r>
            <a:endParaRPr lang="es-MX" dirty="0"/>
          </a:p>
        </p:txBody>
      </p:sp>
      <p:sp>
        <p:nvSpPr>
          <p:cNvPr id="6" name="Marcador de texto 5"/>
          <p:cNvSpPr>
            <a:spLocks noGrp="1"/>
          </p:cNvSpPr>
          <p:nvPr>
            <p:ph type="body" sz="half" idx="16"/>
          </p:nvPr>
        </p:nvSpPr>
        <p:spPr>
          <a:xfrm>
            <a:off x="4441348" y="2943355"/>
            <a:ext cx="6505694" cy="559699"/>
          </a:xfrm>
        </p:spPr>
        <p:txBody>
          <a:bodyPr>
            <a:noAutofit/>
          </a:bodyPr>
          <a:lstStyle/>
          <a:p>
            <a:r>
              <a:rPr lang="es-MX" sz="1600" b="1" dirty="0" smtClean="0"/>
              <a:t>Respecto de todos sus ingresos cualquiera que sea la ubicación de la fuente de riqueza de donde procedan </a:t>
            </a:r>
            <a:endParaRPr lang="es-MX" sz="1600" b="1" dirty="0" smtClean="0"/>
          </a:p>
          <a:p>
            <a:r>
              <a:rPr lang="es-MX" sz="1600" b="1" dirty="0" smtClean="0"/>
              <a:t>(</a:t>
            </a:r>
            <a:r>
              <a:rPr lang="es-MX" sz="1600" b="1" dirty="0" smtClean="0"/>
              <a:t>ART. 9 CFF) </a:t>
            </a:r>
            <a:endParaRPr lang="es-MX" sz="1600" b="1" dirty="0"/>
          </a:p>
        </p:txBody>
      </p:sp>
      <p:sp>
        <p:nvSpPr>
          <p:cNvPr id="9" name="Marcador de texto 4"/>
          <p:cNvSpPr>
            <a:spLocks noGrp="1"/>
          </p:cNvSpPr>
          <p:nvPr>
            <p:ph type="body" sz="quarter" idx="13"/>
          </p:nvPr>
        </p:nvSpPr>
        <p:spPr>
          <a:xfrm>
            <a:off x="4650379" y="3899146"/>
            <a:ext cx="4841351" cy="576262"/>
          </a:xfrm>
        </p:spPr>
        <p:txBody>
          <a:bodyPr/>
          <a:lstStyle/>
          <a:p>
            <a:r>
              <a:rPr lang="es-MX" dirty="0" smtClean="0"/>
              <a:t>Los residentes en el extranjero</a:t>
            </a:r>
            <a:endParaRPr lang="es-MX" dirty="0"/>
          </a:p>
        </p:txBody>
      </p:sp>
      <p:sp>
        <p:nvSpPr>
          <p:cNvPr id="8" name="Marcador de texto 7"/>
          <p:cNvSpPr>
            <a:spLocks noGrp="1"/>
          </p:cNvSpPr>
          <p:nvPr>
            <p:ph type="body" sz="half" idx="17"/>
          </p:nvPr>
        </p:nvSpPr>
        <p:spPr>
          <a:xfrm>
            <a:off x="4500913" y="4535013"/>
            <a:ext cx="6386563" cy="1162386"/>
          </a:xfrm>
        </p:spPr>
        <p:txBody>
          <a:bodyPr>
            <a:normAutofit lnSpcReduction="10000"/>
          </a:bodyPr>
          <a:lstStyle/>
          <a:p>
            <a:r>
              <a:rPr lang="es-MX" dirty="0" smtClean="0"/>
              <a:t>Que realicen </a:t>
            </a:r>
            <a:r>
              <a:rPr lang="es-MX" b="1" dirty="0" smtClean="0"/>
              <a:t>actividades empresariales</a:t>
            </a:r>
            <a:r>
              <a:rPr lang="es-MX" dirty="0" smtClean="0"/>
              <a:t> o presten </a:t>
            </a:r>
            <a:r>
              <a:rPr lang="es-MX" b="1" dirty="0" smtClean="0"/>
              <a:t>servicios personales independientes</a:t>
            </a:r>
            <a:r>
              <a:rPr lang="es-MX" dirty="0" smtClean="0"/>
              <a:t>, a través de un establecimiento permanente, por los ingresos </a:t>
            </a:r>
            <a:r>
              <a:rPr lang="es-MX" u="sng" dirty="0" smtClean="0"/>
              <a:t>atribuibles</a:t>
            </a:r>
            <a:r>
              <a:rPr lang="es-MX" dirty="0" smtClean="0"/>
              <a:t> a este.</a:t>
            </a:r>
          </a:p>
          <a:p>
            <a:r>
              <a:rPr lang="es-MX" dirty="0" smtClean="0"/>
              <a:t>(art. 2 de la </a:t>
            </a:r>
            <a:r>
              <a:rPr lang="es-MX" dirty="0" err="1" smtClean="0"/>
              <a:t>lisr</a:t>
            </a:r>
            <a:r>
              <a:rPr lang="es-MX" dirty="0" smtClean="0"/>
              <a:t>) </a:t>
            </a:r>
            <a:endParaRPr lang="es-MX" dirty="0"/>
          </a:p>
        </p:txBody>
      </p:sp>
      <p:sp>
        <p:nvSpPr>
          <p:cNvPr id="7" name="Abrir llave 6"/>
          <p:cNvSpPr/>
          <p:nvPr/>
        </p:nvSpPr>
        <p:spPr>
          <a:xfrm>
            <a:off x="4095229" y="2078962"/>
            <a:ext cx="555150" cy="4167292"/>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10" name="Imagen 9"/>
          <p:cNvPicPr>
            <a:picLocks noChangeAspect="1"/>
          </p:cNvPicPr>
          <p:nvPr/>
        </p:nvPicPr>
        <p:blipFill>
          <a:blip r:embed="rId2"/>
          <a:stretch>
            <a:fillRect/>
          </a:stretch>
        </p:blipFill>
        <p:spPr>
          <a:xfrm>
            <a:off x="10216509" y="200155"/>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22083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72736"/>
            <a:ext cx="10364451" cy="737755"/>
          </a:xfrm>
        </p:spPr>
        <p:txBody>
          <a:bodyPr>
            <a:normAutofit/>
          </a:bodyPr>
          <a:lstStyle/>
          <a:p>
            <a:r>
              <a:rPr lang="es-MX" sz="4400" b="1" dirty="0" smtClean="0"/>
              <a:t>objeto</a:t>
            </a:r>
            <a:endParaRPr lang="es-MX" sz="4400" b="1"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345196956"/>
              </p:ext>
            </p:extLst>
          </p:nvPr>
        </p:nvGraphicFramePr>
        <p:xfrm>
          <a:off x="914400" y="682581"/>
          <a:ext cx="11277600" cy="5950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074841" y="183572"/>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34205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1044028"/>
          </a:xfrm>
        </p:spPr>
        <p:txBody>
          <a:bodyPr>
            <a:normAutofit fontScale="90000"/>
          </a:bodyPr>
          <a:lstStyle/>
          <a:p>
            <a:r>
              <a:rPr lang="es-MX" dirty="0" smtClean="0"/>
              <a:t>Tarifa anual</a:t>
            </a:r>
            <a:br>
              <a:rPr lang="es-MX" dirty="0" smtClean="0"/>
            </a:br>
            <a:r>
              <a:rPr lang="es-MX" dirty="0" smtClean="0"/>
              <a:t>(art. 152 LISR)</a:t>
            </a:r>
            <a:endParaRPr lang="es-MX"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2255373334"/>
              </p:ext>
            </p:extLst>
          </p:nvPr>
        </p:nvGraphicFramePr>
        <p:xfrm>
          <a:off x="913774" y="1859974"/>
          <a:ext cx="10363826" cy="3931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131399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373487"/>
            <a:ext cx="10364451" cy="1004553"/>
          </a:xfrm>
        </p:spPr>
        <p:txBody>
          <a:bodyPr/>
          <a:lstStyle/>
          <a:p>
            <a:r>
              <a:rPr lang="es-MX" dirty="0" smtClean="0"/>
              <a:t>RELACIÓN LABORAL</a:t>
            </a:r>
            <a:endParaRPr lang="es-MX"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2116114119"/>
              </p:ext>
            </p:extLst>
          </p:nvPr>
        </p:nvGraphicFramePr>
        <p:xfrm>
          <a:off x="913774" y="1378040"/>
          <a:ext cx="10363826" cy="50098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62062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Relación de trabajo (RT) y </a:t>
            </a:r>
            <a:r>
              <a:rPr lang="es-MX" dirty="0" smtClean="0"/>
              <a:t/>
            </a:r>
            <a:br>
              <a:rPr lang="es-MX" dirty="0" smtClean="0"/>
            </a:br>
            <a:r>
              <a:rPr lang="es-MX" dirty="0" smtClean="0"/>
              <a:t>contrato </a:t>
            </a:r>
            <a:r>
              <a:rPr lang="es-MX" dirty="0" smtClean="0"/>
              <a:t>individual de trabajo (CIT) ART. 20 LFT.</a:t>
            </a:r>
            <a:endParaRPr lang="es-MX"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207746461"/>
              </p:ext>
            </p:extLst>
          </p:nvPr>
        </p:nvGraphicFramePr>
        <p:xfrm>
          <a:off x="1097280" y="1845734"/>
          <a:ext cx="10058400" cy="3166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118167" y="5486400"/>
            <a:ext cx="7535120" cy="646331"/>
          </a:xfrm>
          <a:prstGeom prst="rect">
            <a:avLst/>
          </a:prstGeom>
          <a:noFill/>
        </p:spPr>
        <p:txBody>
          <a:bodyPr wrap="square" rtlCol="0">
            <a:spAutoFit/>
          </a:bodyPr>
          <a:lstStyle/>
          <a:p>
            <a:pPr algn="ctr"/>
            <a:r>
              <a:rPr lang="es-MX" dirty="0" smtClean="0"/>
              <a:t>La prestación de un trabajo a que se refiere el párrafo primero y el contrato celebrado producen los mismos efectos</a:t>
            </a:r>
            <a:endParaRPr lang="es-MX" dirty="0"/>
          </a:p>
        </p:txBody>
      </p:sp>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46498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C</a:t>
            </a:r>
            <a:r>
              <a:rPr lang="es-MX" b="1" dirty="0" smtClean="0"/>
              <a:t>ontenido</a:t>
            </a:r>
            <a:endParaRPr lang="es-MX" b="1" dirty="0"/>
          </a:p>
        </p:txBody>
      </p:sp>
      <p:graphicFrame>
        <p:nvGraphicFramePr>
          <p:cNvPr id="4" name="Marcador de contenido 3"/>
          <p:cNvGraphicFramePr>
            <a:graphicFrameLocks noGrp="1"/>
          </p:cNvGraphicFramePr>
          <p:nvPr>
            <p:ph idx="4294967295"/>
            <p:extLst>
              <p:ext uri="{D42A27DB-BD31-4B8C-83A1-F6EECF244321}">
                <p14:modId xmlns:p14="http://schemas.microsoft.com/office/powerpoint/2010/main" val="503947387"/>
              </p:ext>
            </p:extLst>
          </p:nvPr>
        </p:nvGraphicFramePr>
        <p:xfrm>
          <a:off x="1403797" y="1619790"/>
          <a:ext cx="8897281" cy="5002241"/>
        </p:xfrm>
        <a:graphic>
          <a:graphicData uri="http://schemas.openxmlformats.org/drawingml/2006/table">
            <a:tbl>
              <a:tblPr firstRow="1" bandRow="1">
                <a:tableStyleId>{3B4B98B0-60AC-42C2-AFA5-B58CD77FA1E5}</a:tableStyleId>
              </a:tblPr>
              <a:tblGrid>
                <a:gridCol w="871344"/>
                <a:gridCol w="6806086"/>
                <a:gridCol w="1219851"/>
              </a:tblGrid>
              <a:tr h="327044">
                <a:tc>
                  <a:txBody>
                    <a:bodyPr/>
                    <a:lstStyle/>
                    <a:p>
                      <a:pPr algn="ctr"/>
                      <a:r>
                        <a:rPr lang="es-MX" sz="1200" dirty="0" smtClean="0">
                          <a:latin typeface="Arial" panose="020B0604020202020204" pitchFamily="34" charset="0"/>
                          <a:cs typeface="Arial" panose="020B0604020202020204" pitchFamily="34" charset="0"/>
                        </a:rPr>
                        <a:t>No.</a:t>
                      </a:r>
                      <a:endParaRPr lang="es-MX" sz="1200" dirty="0">
                        <a:latin typeface="Arial" panose="020B0604020202020204" pitchFamily="34" charset="0"/>
                        <a:cs typeface="Arial" panose="020B0604020202020204" pitchFamily="34" charset="0"/>
                      </a:endParaRPr>
                    </a:p>
                  </a:txBody>
                  <a:tcPr/>
                </a:tc>
                <a:tc>
                  <a:txBody>
                    <a:bodyPr/>
                    <a:lstStyle/>
                    <a:p>
                      <a:pPr algn="ctr"/>
                      <a:r>
                        <a:rPr lang="es-MX" sz="1200" dirty="0" smtClean="0">
                          <a:latin typeface="Arial" panose="020B0604020202020204" pitchFamily="34" charset="0"/>
                          <a:cs typeface="Arial" panose="020B0604020202020204" pitchFamily="34" charset="0"/>
                        </a:rPr>
                        <a:t>Tema </a:t>
                      </a:r>
                      <a:endParaRPr lang="es-MX" sz="1200" dirty="0">
                        <a:latin typeface="Arial" panose="020B0604020202020204" pitchFamily="34" charset="0"/>
                        <a:cs typeface="Arial" panose="020B0604020202020204" pitchFamily="34" charset="0"/>
                      </a:endParaRPr>
                    </a:p>
                  </a:txBody>
                  <a:tcPr/>
                </a:tc>
                <a:tc>
                  <a:txBody>
                    <a:bodyPr/>
                    <a:lstStyle/>
                    <a:p>
                      <a:pPr algn="ctr"/>
                      <a:r>
                        <a:rPr lang="es-MX" sz="1200" baseline="0" dirty="0" smtClean="0">
                          <a:latin typeface="Arial" panose="020B0604020202020204" pitchFamily="34" charset="0"/>
                          <a:cs typeface="Arial" panose="020B0604020202020204" pitchFamily="34" charset="0"/>
                        </a:rPr>
                        <a:t>Diapositiva</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1</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Presentación de la unidad de aprendizaje</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3</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2</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De la unidad de aprendizaje</a:t>
                      </a:r>
                      <a:r>
                        <a:rPr lang="es-MX" sz="1200" dirty="0" smtClean="0">
                          <a:latin typeface="Arial" panose="020B0604020202020204" pitchFamily="34" charset="0"/>
                          <a:cs typeface="Arial" panose="020B0604020202020204" pitchFamily="34" charset="0"/>
                        </a:rPr>
                        <a:t>: propósito</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4</a:t>
                      </a:r>
                      <a:endParaRPr lang="es-MX" sz="1200" dirty="0">
                        <a:latin typeface="Arial" panose="020B0604020202020204" pitchFamily="34" charset="0"/>
                        <a:cs typeface="Arial" panose="020B0604020202020204" pitchFamily="34" charset="0"/>
                      </a:endParaRPr>
                    </a:p>
                  </a:txBody>
                  <a:tcPr/>
                </a:tc>
              </a:tr>
              <a:tr h="466743">
                <a:tc>
                  <a:txBody>
                    <a:bodyPr/>
                    <a:lstStyle/>
                    <a:p>
                      <a:pPr algn="l"/>
                      <a:r>
                        <a:rPr lang="es-MX" sz="1200" dirty="0" smtClean="0">
                          <a:latin typeface="Arial" panose="020B0604020202020204" pitchFamily="34" charset="0"/>
                          <a:cs typeface="Arial" panose="020B0604020202020204" pitchFamily="34" charset="0"/>
                        </a:rPr>
                        <a:t>3</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Guía para el usuario</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5</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4</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Introducción</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6</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5</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Objetivo del presente material</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7</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6</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Administración y </a:t>
                      </a:r>
                      <a:r>
                        <a:rPr lang="es-MX" sz="1200" dirty="0" smtClean="0">
                          <a:latin typeface="Arial" panose="020B0604020202020204" pitchFamily="34" charset="0"/>
                          <a:cs typeface="Arial" panose="020B0604020202020204" pitchFamily="34" charset="0"/>
                        </a:rPr>
                        <a:t>Fiscal</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8</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7</a:t>
                      </a:r>
                      <a:endParaRPr lang="es-MX" sz="1200" dirty="0">
                        <a:latin typeface="Arial" panose="020B0604020202020204" pitchFamily="34" charset="0"/>
                        <a:cs typeface="Arial" panose="020B060402020202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Arial" panose="020B0604020202020204" pitchFamily="34" charset="0"/>
                          <a:cs typeface="Arial" panose="020B0604020202020204" pitchFamily="34" charset="0"/>
                        </a:rPr>
                        <a:t>¿Porque pagar impuestos</a:t>
                      </a:r>
                      <a:r>
                        <a:rPr lang="es-MX" sz="1200" baseline="0" dirty="0" smtClean="0">
                          <a:latin typeface="Arial" panose="020B0604020202020204" pitchFamily="34" charset="0"/>
                          <a:cs typeface="Arial" panose="020B0604020202020204" pitchFamily="34" charset="0"/>
                        </a:rPr>
                        <a:t>?</a:t>
                      </a:r>
                      <a:endParaRPr lang="es-MX" sz="1200" dirty="0" smtClean="0">
                        <a:latin typeface="Arial" panose="020B0604020202020204" pitchFamily="34" charset="0"/>
                        <a:cs typeface="Arial" panose="020B0604020202020204" pitchFamily="34" charset="0"/>
                      </a:endParaRPr>
                    </a:p>
                    <a:p>
                      <a:pPr algn="l"/>
                      <a:endParaRPr lang="es-MX" sz="1200" dirty="0" smtClean="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9</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8</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Concepto</a:t>
                      </a:r>
                      <a:r>
                        <a:rPr lang="es-MX" sz="1200" baseline="0" dirty="0" smtClean="0">
                          <a:latin typeface="Arial" panose="020B0604020202020204" pitchFamily="34" charset="0"/>
                          <a:cs typeface="Arial" panose="020B0604020202020204" pitchFamily="34" charset="0"/>
                        </a:rPr>
                        <a:t> de persona física</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11</a:t>
                      </a:r>
                      <a:endParaRPr lang="es-MX" sz="1200" dirty="0">
                        <a:latin typeface="Arial" panose="020B0604020202020204" pitchFamily="34" charset="0"/>
                        <a:cs typeface="Arial" panose="020B0604020202020204" pitchFamily="34" charset="0"/>
                      </a:endParaRPr>
                    </a:p>
                  </a:txBody>
                  <a:tcPr/>
                </a:tc>
              </a:tr>
              <a:tr h="548154">
                <a:tc>
                  <a:txBody>
                    <a:bodyPr/>
                    <a:lstStyle/>
                    <a:p>
                      <a:pPr algn="l"/>
                      <a:r>
                        <a:rPr lang="es-MX" sz="1200" dirty="0" smtClean="0">
                          <a:latin typeface="Arial" panose="020B0604020202020204" pitchFamily="34" charset="0"/>
                          <a:cs typeface="Arial" panose="020B0604020202020204" pitchFamily="34" charset="0"/>
                        </a:rPr>
                        <a:t>9</a:t>
                      </a:r>
                      <a:endParaRPr lang="es-MX" sz="1200" dirty="0">
                        <a:latin typeface="Arial" panose="020B0604020202020204" pitchFamily="34" charset="0"/>
                        <a:cs typeface="Arial" panose="020B060402020202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smtClean="0">
                          <a:latin typeface="Arial" panose="020B0604020202020204" pitchFamily="34" charset="0"/>
                          <a:cs typeface="Arial" panose="020B0604020202020204" pitchFamily="34" charset="0"/>
                        </a:rPr>
                        <a:t>Marco Tributario</a:t>
                      </a:r>
                      <a:endParaRPr lang="es-MX" sz="1200" dirty="0" smtClean="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14</a:t>
                      </a:r>
                      <a:endParaRPr lang="es-MX" sz="1200" dirty="0">
                        <a:latin typeface="Arial" panose="020B0604020202020204" pitchFamily="34" charset="0"/>
                        <a:cs typeface="Arial" panose="020B0604020202020204" pitchFamily="34" charset="0"/>
                      </a:endParaRPr>
                    </a:p>
                  </a:txBody>
                  <a:tcPr/>
                </a:tc>
              </a:tr>
              <a:tr h="327044">
                <a:tc>
                  <a:txBody>
                    <a:bodyPr/>
                    <a:lstStyle/>
                    <a:p>
                      <a:pPr algn="l"/>
                      <a:r>
                        <a:rPr lang="es-MX" sz="1200" dirty="0" smtClean="0">
                          <a:latin typeface="Arial" panose="020B0604020202020204" pitchFamily="34" charset="0"/>
                          <a:cs typeface="Arial" panose="020B0604020202020204" pitchFamily="34" charset="0"/>
                        </a:rPr>
                        <a:t>10</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Aguinaldo</a:t>
                      </a:r>
                    </a:p>
                  </a:txBody>
                  <a:tcPr/>
                </a:tc>
                <a:tc>
                  <a:txBody>
                    <a:bodyPr/>
                    <a:lstStyle/>
                    <a:p>
                      <a:pPr algn="l"/>
                      <a:r>
                        <a:rPr lang="es-MX" sz="1200" dirty="0" smtClean="0">
                          <a:latin typeface="Arial" panose="020B0604020202020204" pitchFamily="34" charset="0"/>
                          <a:cs typeface="Arial" panose="020B0604020202020204" pitchFamily="34" charset="0"/>
                        </a:rPr>
                        <a:t>24</a:t>
                      </a:r>
                      <a:endParaRPr lang="es-MX" sz="1200" dirty="0">
                        <a:latin typeface="Arial" panose="020B0604020202020204" pitchFamily="34" charset="0"/>
                        <a:cs typeface="Arial" panose="020B0604020202020204" pitchFamily="34" charset="0"/>
                      </a:endParaRPr>
                    </a:p>
                  </a:txBody>
                  <a:tcPr/>
                </a:tc>
              </a:tr>
              <a:tr h="289256">
                <a:tc>
                  <a:txBody>
                    <a:bodyPr/>
                    <a:lstStyle/>
                    <a:p>
                      <a:pPr algn="l"/>
                      <a:r>
                        <a:rPr lang="es-MX" sz="1200" dirty="0" smtClean="0">
                          <a:latin typeface="Arial" panose="020B0604020202020204" pitchFamily="34" charset="0"/>
                          <a:cs typeface="Arial" panose="020B0604020202020204" pitchFamily="34" charset="0"/>
                        </a:rPr>
                        <a:t>11</a:t>
                      </a:r>
                      <a:endParaRPr lang="es-MX" sz="1200" dirty="0">
                        <a:latin typeface="Arial" panose="020B0604020202020204" pitchFamily="34" charset="0"/>
                        <a:cs typeface="Arial" panose="020B0604020202020204" pitchFamily="34" charset="0"/>
                      </a:endParaRPr>
                    </a:p>
                  </a:txBody>
                  <a:tcPr/>
                </a:tc>
                <a:tc>
                  <a:txBody>
                    <a:bodyPr/>
                    <a:lstStyle/>
                    <a:p>
                      <a:r>
                        <a:rPr lang="es-MX" sz="1600" dirty="0" smtClean="0">
                          <a:latin typeface="Arial" panose="020B0604020202020204" pitchFamily="34" charset="0"/>
                          <a:cs typeface="Arial" panose="020B0604020202020204" pitchFamily="34" charset="0"/>
                        </a:rPr>
                        <a:t>Seguro Social</a:t>
                      </a:r>
                      <a:endParaRPr lang="es-MX" sz="1600" dirty="0">
                        <a:latin typeface="Arial" panose="020B0604020202020204" pitchFamily="34" charset="0"/>
                        <a:cs typeface="Arial" panose="020B0604020202020204" pitchFamily="34" charset="0"/>
                      </a:endParaRPr>
                    </a:p>
                  </a:txBody>
                  <a:tcPr/>
                </a:tc>
                <a:tc>
                  <a:txBody>
                    <a:bodyPr/>
                    <a:lstStyle/>
                    <a:p>
                      <a:r>
                        <a:rPr lang="es-MX" sz="1600" dirty="0" smtClean="0">
                          <a:latin typeface="Arial" panose="020B0604020202020204" pitchFamily="34" charset="0"/>
                          <a:cs typeface="Arial" panose="020B0604020202020204" pitchFamily="34" charset="0"/>
                        </a:rPr>
                        <a:t>28</a:t>
                      </a:r>
                      <a:endParaRPr lang="es-MX" sz="1600" dirty="0">
                        <a:latin typeface="Arial" panose="020B0604020202020204" pitchFamily="34" charset="0"/>
                        <a:cs typeface="Arial" panose="020B0604020202020204" pitchFamily="34" charset="0"/>
                      </a:endParaRPr>
                    </a:p>
                  </a:txBody>
                  <a:tcPr/>
                </a:tc>
              </a:tr>
              <a:tr h="289256">
                <a:tc>
                  <a:txBody>
                    <a:bodyPr/>
                    <a:lstStyle/>
                    <a:p>
                      <a:pPr algn="l"/>
                      <a:r>
                        <a:rPr lang="es-MX" sz="1200" dirty="0" smtClean="0">
                          <a:latin typeface="Arial" panose="020B0604020202020204" pitchFamily="34" charset="0"/>
                          <a:cs typeface="Arial" panose="020B0604020202020204" pitchFamily="34" charset="0"/>
                        </a:rPr>
                        <a:t>12</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Conclusiones</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34</a:t>
                      </a:r>
                      <a:endParaRPr lang="es-MX" sz="1200" dirty="0">
                        <a:latin typeface="Arial" panose="020B0604020202020204" pitchFamily="34" charset="0"/>
                        <a:cs typeface="Arial" panose="020B0604020202020204" pitchFamily="34" charset="0"/>
                      </a:endParaRPr>
                    </a:p>
                  </a:txBody>
                  <a:tcPr/>
                </a:tc>
              </a:tr>
              <a:tr h="289256">
                <a:tc>
                  <a:txBody>
                    <a:bodyPr/>
                    <a:lstStyle/>
                    <a:p>
                      <a:pPr algn="l"/>
                      <a:r>
                        <a:rPr lang="es-MX" sz="1200" dirty="0" smtClean="0">
                          <a:latin typeface="Arial" panose="020B0604020202020204" pitchFamily="34" charset="0"/>
                          <a:cs typeface="Arial" panose="020B0604020202020204" pitchFamily="34" charset="0"/>
                        </a:rPr>
                        <a:t>13</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Bibliografía</a:t>
                      </a:r>
                      <a:endParaRPr lang="es-MX" sz="1200" dirty="0">
                        <a:latin typeface="Arial" panose="020B0604020202020204" pitchFamily="34" charset="0"/>
                        <a:cs typeface="Arial" panose="020B0604020202020204" pitchFamily="34" charset="0"/>
                      </a:endParaRPr>
                    </a:p>
                  </a:txBody>
                  <a:tcPr/>
                </a:tc>
                <a:tc>
                  <a:txBody>
                    <a:bodyPr/>
                    <a:lstStyle/>
                    <a:p>
                      <a:pPr algn="l"/>
                      <a:r>
                        <a:rPr lang="es-MX" sz="1200" dirty="0" smtClean="0">
                          <a:latin typeface="Arial" panose="020B0604020202020204" pitchFamily="34" charset="0"/>
                          <a:cs typeface="Arial" panose="020B0604020202020204" pitchFamily="34" charset="0"/>
                        </a:rPr>
                        <a:t>33</a:t>
                      </a:r>
                      <a:endParaRPr lang="es-MX" sz="1200" dirty="0">
                        <a:latin typeface="Arial" panose="020B0604020202020204" pitchFamily="34" charset="0"/>
                        <a:cs typeface="Arial" panose="020B0604020202020204" pitchFamily="34" charset="0"/>
                      </a:endParaRPr>
                    </a:p>
                  </a:txBody>
                  <a:tcPr/>
                </a:tc>
              </a:tr>
            </a:tbl>
          </a:graphicData>
        </a:graphic>
      </p:graphicFrame>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966214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dirty="0" smtClean="0"/>
              <a:t>Análisis del tratamiento </a:t>
            </a:r>
            <a:r>
              <a:rPr lang="es-MX" sz="3200" b="1" dirty="0" smtClean="0"/>
              <a:t>fiscal</a:t>
            </a:r>
            <a:r>
              <a:rPr lang="es-MX" sz="3200" b="1" dirty="0" smtClean="0"/>
              <a:t>,</a:t>
            </a:r>
            <a:br>
              <a:rPr lang="es-MX" sz="3200" b="1" dirty="0" smtClean="0"/>
            </a:br>
            <a:r>
              <a:rPr lang="es-MX" sz="3200" b="1" dirty="0" smtClean="0"/>
              <a:t> </a:t>
            </a:r>
            <a:r>
              <a:rPr lang="es-MX" sz="3200" b="1" dirty="0" smtClean="0"/>
              <a:t>laboral y de seguridad social </a:t>
            </a:r>
            <a:r>
              <a:rPr lang="es-MX" sz="3200" dirty="0" smtClean="0"/>
              <a:t>de cada una de las </a:t>
            </a:r>
            <a:r>
              <a:rPr lang="es-MX" sz="3200" b="1" dirty="0" smtClean="0"/>
              <a:t>partidas que integran la nómina</a:t>
            </a:r>
            <a:endParaRPr lang="es-MX" sz="3200" b="1"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3504283824"/>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249233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dirty="0" smtClean="0"/>
              <a:t>Análisis del tratamiento </a:t>
            </a:r>
            <a:r>
              <a:rPr lang="es-MX" sz="3200" b="1" dirty="0" smtClean="0"/>
              <a:t>fiscal, </a:t>
            </a:r>
            <a:r>
              <a:rPr lang="es-MX" sz="3200" b="1" dirty="0" smtClean="0"/>
              <a:t/>
            </a:r>
            <a:br>
              <a:rPr lang="es-MX" sz="3200" b="1" dirty="0" smtClean="0"/>
            </a:br>
            <a:r>
              <a:rPr lang="es-MX" sz="3200" b="1" dirty="0" smtClean="0"/>
              <a:t>laboral </a:t>
            </a:r>
            <a:r>
              <a:rPr lang="es-MX" sz="3200" b="1" dirty="0" smtClean="0"/>
              <a:t>y de seguridad social </a:t>
            </a:r>
            <a:r>
              <a:rPr lang="es-MX" sz="3200" dirty="0" smtClean="0"/>
              <a:t>de cada una de las </a:t>
            </a:r>
            <a:r>
              <a:rPr lang="es-MX" sz="3200" b="1" dirty="0" smtClean="0"/>
              <a:t>partidas que integran la nómina</a:t>
            </a:r>
            <a:endParaRPr lang="es-MX" sz="3200" b="1"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51534703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06770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Salario Mínimo vigente (SMV) </a:t>
            </a:r>
            <a:endParaRPr lang="es-MX" dirty="0"/>
          </a:p>
        </p:txBody>
      </p:sp>
      <p:graphicFrame>
        <p:nvGraphicFramePr>
          <p:cNvPr id="4" name="Marcador de contenido 3"/>
          <p:cNvGraphicFramePr>
            <a:graphicFrameLocks noGrp="1"/>
          </p:cNvGraphicFramePr>
          <p:nvPr>
            <p:ph sz="quarter" idx="13"/>
            <p:extLst/>
          </p:nvPr>
        </p:nvGraphicFramePr>
        <p:xfrm>
          <a:off x="3379808" y="2534856"/>
          <a:ext cx="4380210" cy="2336229"/>
        </p:xfrm>
        <a:graphic>
          <a:graphicData uri="http://schemas.openxmlformats.org/drawingml/2006/table">
            <a:tbl>
              <a:tblPr/>
              <a:tblGrid>
                <a:gridCol w="2464666"/>
                <a:gridCol w="1915544"/>
              </a:tblGrid>
              <a:tr h="851933">
                <a:tc>
                  <a:txBody>
                    <a:bodyPr/>
                    <a:lstStyle/>
                    <a:p>
                      <a:pPr algn="ctr"/>
                      <a:r>
                        <a:rPr lang="pt-BR" b="1">
                          <a:effectLst/>
                        </a:rPr>
                        <a:t>Área geográfica</a:t>
                      </a:r>
                      <a:endParaRPr lang="pt-BR">
                        <a:effectLst/>
                      </a:endParaRPr>
                    </a:p>
                  </a:txBody>
                  <a:tcPr marL="95250" marR="95250" marT="95250" marB="9525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3F5F7"/>
                    </a:solidFill>
                  </a:tcPr>
                </a:tc>
                <a:tc>
                  <a:txBody>
                    <a:bodyPr/>
                    <a:lstStyle/>
                    <a:p>
                      <a:pPr algn="ctr"/>
                      <a:r>
                        <a:rPr lang="es-MX" b="1">
                          <a:effectLst/>
                        </a:rPr>
                        <a:t> Pesos</a:t>
                      </a:r>
                    </a:p>
                    <a:p>
                      <a:pPr algn="ctr"/>
                      <a:r>
                        <a:rPr lang="es-MX" b="1">
                          <a:effectLst/>
                        </a:rPr>
                        <a:t> </a:t>
                      </a:r>
                    </a:p>
                  </a:txBody>
                  <a:tcPr marL="95250" marR="95250" marT="95250" marB="9525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3F5F7"/>
                    </a:solidFill>
                  </a:tcPr>
                </a:tc>
              </a:tr>
              <a:tr h="1484296">
                <a:tc>
                  <a:txBody>
                    <a:bodyPr/>
                    <a:lstStyle/>
                    <a:p>
                      <a:pPr algn="ctr"/>
                      <a:r>
                        <a:rPr lang="pt-BR">
                          <a:effectLst/>
                        </a:rPr>
                        <a:t>Única</a:t>
                      </a:r>
                      <a:br>
                        <a:rPr lang="pt-BR">
                          <a:effectLst/>
                        </a:rPr>
                      </a:br>
                      <a:endParaRPr lang="pt-BR">
                        <a:effectLst/>
                      </a:endParaRPr>
                    </a:p>
                    <a:p>
                      <a:pPr algn="ctr"/>
                      <a:r>
                        <a:rPr lang="pt-BR">
                          <a:effectLst/>
                        </a:rPr>
                        <a:t/>
                      </a:r>
                      <a:br>
                        <a:rPr lang="pt-BR">
                          <a:effectLst/>
                        </a:rPr>
                      </a:br>
                      <a:endParaRPr lang="pt-BR">
                        <a:effectLst/>
                      </a:endParaRPr>
                    </a:p>
                  </a:txBody>
                  <a:tcPr marL="95250" marR="95250" marT="95250" marB="9525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0F2F4"/>
                    </a:solidFill>
                  </a:tcPr>
                </a:tc>
                <a:tc>
                  <a:txBody>
                    <a:bodyPr/>
                    <a:lstStyle/>
                    <a:p>
                      <a:pPr algn="ctr"/>
                      <a:r>
                        <a:rPr lang="es-ES" dirty="0">
                          <a:effectLst/>
                        </a:rPr>
                        <a:t>$ 73.04 </a:t>
                      </a:r>
                    </a:p>
                  </a:txBody>
                  <a:tcPr marL="95250" marR="95250" marT="95250" marB="9525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0F2F4"/>
                    </a:solidFill>
                  </a:tcPr>
                </a:tc>
              </a:tr>
            </a:tbl>
          </a:graphicData>
        </a:graphic>
      </p:graphicFrame>
      <p:sp>
        <p:nvSpPr>
          <p:cNvPr id="5" name="Rectángulo 4"/>
          <p:cNvSpPr/>
          <p:nvPr/>
        </p:nvSpPr>
        <p:spPr>
          <a:xfrm>
            <a:off x="1664018" y="5345415"/>
            <a:ext cx="6096000" cy="646331"/>
          </a:xfrm>
          <a:prstGeom prst="rect">
            <a:avLst/>
          </a:prstGeom>
        </p:spPr>
        <p:txBody>
          <a:bodyPr>
            <a:spAutoFit/>
          </a:bodyPr>
          <a:lstStyle/>
          <a:p>
            <a:r>
              <a:rPr lang="es-MX" dirty="0"/>
              <a:t>http://www.sat.gob.mx/informacion_fiscal/tablas_indicadores/Paginas/salarios_minimos.aspx</a:t>
            </a:r>
          </a:p>
        </p:txBody>
      </p:sp>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03631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función de la administración </a:t>
            </a:r>
            <a:r>
              <a:rPr lang="es-MX" dirty="0" smtClean="0"/>
              <a:t/>
            </a:r>
            <a:br>
              <a:rPr lang="es-MX" dirty="0" smtClean="0"/>
            </a:br>
            <a:r>
              <a:rPr lang="es-MX" dirty="0" smtClean="0"/>
              <a:t>de </a:t>
            </a:r>
            <a:r>
              <a:rPr lang="es-MX" dirty="0" smtClean="0"/>
              <a:t>sueldos y salarios</a:t>
            </a:r>
            <a:endParaRPr lang="es-MX" dirty="0"/>
          </a:p>
        </p:txBody>
      </p:sp>
      <p:graphicFrame>
        <p:nvGraphicFramePr>
          <p:cNvPr id="4" name="Marcador de contenido 3"/>
          <p:cNvGraphicFramePr>
            <a:graphicFrameLocks noGrp="1"/>
          </p:cNvGraphicFramePr>
          <p:nvPr>
            <p:ph sz="quarter" idx="13"/>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817264" y="312361"/>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86124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6000" dirty="0" smtClean="0"/>
              <a:t>AGUINALDO</a:t>
            </a:r>
            <a:endParaRPr lang="es-MX" sz="6000" dirty="0"/>
          </a:p>
        </p:txBody>
      </p:sp>
      <p:sp>
        <p:nvSpPr>
          <p:cNvPr id="3" name="Marcador de texto 2"/>
          <p:cNvSpPr>
            <a:spLocks noGrp="1"/>
          </p:cNvSpPr>
          <p:nvPr>
            <p:ph type="body" idx="1"/>
          </p:nvPr>
        </p:nvSpPr>
        <p:spPr/>
        <p:txBody>
          <a:bodyPr>
            <a:normAutofit/>
          </a:bodyPr>
          <a:lstStyle/>
          <a:p>
            <a:r>
              <a:rPr lang="es-MX" sz="2800" dirty="0" smtClean="0"/>
              <a:t>CALCULO Y EXENCIÓN </a:t>
            </a:r>
            <a:endParaRPr lang="es-MX" sz="2800" dirty="0"/>
          </a:p>
        </p:txBody>
      </p:sp>
      <p:pic>
        <p:nvPicPr>
          <p:cNvPr id="4" name="Imagen 3"/>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20129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El salario que se utiliza para determinar el aguinaldo no es el salario integrado, sino la cuota diaria que se entrega al trabajador por sus servicios.</a:t>
            </a:r>
            <a:endParaRPr lang="es-MX" dirty="0"/>
          </a:p>
        </p:txBody>
      </p:sp>
      <p:pic>
        <p:nvPicPr>
          <p:cNvPr id="11" name="Marcador de posición de imagen 10"/>
          <p:cNvPicPr>
            <a:picLocks noGrp="1" noChangeAspect="1"/>
          </p:cNvPicPr>
          <p:nvPr>
            <p:ph type="pic" idx="1"/>
          </p:nvPr>
        </p:nvPicPr>
        <p:blipFill>
          <a:blip r:embed="rId2"/>
          <a:srcRect l="29927" r="29927"/>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Marcador de texto 3"/>
          <p:cNvSpPr>
            <a:spLocks noGrp="1"/>
          </p:cNvSpPr>
          <p:nvPr>
            <p:ph type="body" sz="half" idx="2"/>
          </p:nvPr>
        </p:nvSpPr>
        <p:spPr/>
        <p:txBody>
          <a:bodyPr>
            <a:normAutofit/>
          </a:bodyPr>
          <a:lstStyle/>
          <a:p>
            <a:r>
              <a:rPr lang="es-MX" sz="2000" dirty="0" smtClean="0"/>
              <a:t>Si no se cumple el año de servicios, se paga parte proporcional.</a:t>
            </a:r>
          </a:p>
          <a:p>
            <a:endParaRPr lang="es-MX" sz="2000" dirty="0"/>
          </a:p>
        </p:txBody>
      </p:sp>
      <p:graphicFrame>
        <p:nvGraphicFramePr>
          <p:cNvPr id="5" name="Tabla 4"/>
          <p:cNvGraphicFramePr>
            <a:graphicFrameLocks noGrp="1"/>
          </p:cNvGraphicFramePr>
          <p:nvPr>
            <p:extLst>
              <p:ext uri="{D42A27DB-BD31-4B8C-83A1-F6EECF244321}">
                <p14:modId xmlns:p14="http://schemas.microsoft.com/office/powerpoint/2010/main" val="4229502047"/>
              </p:ext>
            </p:extLst>
          </p:nvPr>
        </p:nvGraphicFramePr>
        <p:xfrm>
          <a:off x="1017431" y="3515932"/>
          <a:ext cx="5434884" cy="2759527"/>
        </p:xfrm>
        <a:graphic>
          <a:graphicData uri="http://schemas.openxmlformats.org/drawingml/2006/table">
            <a:tbl>
              <a:tblPr firstRow="1" bandRow="1">
                <a:tableStyleId>{5C22544A-7EE6-4342-B048-85BDC9FD1C3A}</a:tableStyleId>
              </a:tblPr>
              <a:tblGrid>
                <a:gridCol w="2717442"/>
                <a:gridCol w="2717442"/>
              </a:tblGrid>
              <a:tr h="992089">
                <a:tc>
                  <a:txBody>
                    <a:bodyPr/>
                    <a:lstStyle/>
                    <a:p>
                      <a:r>
                        <a:rPr lang="es-MX" sz="1800" dirty="0" smtClean="0"/>
                        <a:t>Si la causa de ausencia</a:t>
                      </a:r>
                      <a:r>
                        <a:rPr lang="es-MX" sz="1800" baseline="0" dirty="0" smtClean="0"/>
                        <a:t> del trabajador genera suspensión de la relación laboral</a:t>
                      </a:r>
                      <a:endParaRPr lang="es-MX" sz="1800" dirty="0"/>
                    </a:p>
                  </a:txBody>
                  <a:tcPr/>
                </a:tc>
                <a:tc>
                  <a:txBody>
                    <a:bodyPr/>
                    <a:lstStyle/>
                    <a:p>
                      <a:r>
                        <a:rPr lang="es-MX" sz="1800" dirty="0" smtClean="0"/>
                        <a:t>No se considera para el calculo</a:t>
                      </a:r>
                      <a:r>
                        <a:rPr lang="es-MX" sz="1800" baseline="0" dirty="0" smtClean="0"/>
                        <a:t> del aguinaldo</a:t>
                      </a:r>
                      <a:endParaRPr lang="es-MX" sz="1800" dirty="0"/>
                    </a:p>
                  </a:txBody>
                  <a:tcPr/>
                </a:tc>
              </a:tr>
              <a:tr h="157080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800" dirty="0" smtClean="0"/>
                        <a:t>Si la causa de ausencia</a:t>
                      </a:r>
                      <a:r>
                        <a:rPr lang="es-MX" sz="1800" baseline="0" dirty="0" smtClean="0"/>
                        <a:t> del trabajador no produce suspensión de la relación laboral</a:t>
                      </a:r>
                      <a:endParaRPr lang="es-MX" sz="1800" dirty="0" smtClean="0"/>
                    </a:p>
                    <a:p>
                      <a:endParaRPr lang="es-MX" sz="18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800" dirty="0" smtClean="0"/>
                        <a:t>Si se considera para el calculo</a:t>
                      </a:r>
                      <a:r>
                        <a:rPr lang="es-MX" sz="1800" baseline="0" dirty="0" smtClean="0"/>
                        <a:t> del aguinaldo</a:t>
                      </a:r>
                      <a:endParaRPr lang="es-MX" sz="1800" dirty="0" smtClean="0"/>
                    </a:p>
                    <a:p>
                      <a:endParaRPr lang="es-MX" sz="1800" dirty="0"/>
                    </a:p>
                  </a:txBody>
                  <a:tcPr/>
                </a:tc>
              </a:tr>
            </a:tbl>
          </a:graphicData>
        </a:graphic>
      </p:graphicFrame>
      <p:pic>
        <p:nvPicPr>
          <p:cNvPr id="7" name="Imagen 6"/>
          <p:cNvPicPr>
            <a:picLocks noChangeAspect="1"/>
          </p:cNvPicPr>
          <p:nvPr/>
        </p:nvPicPr>
        <p:blipFill>
          <a:blip r:embed="rId3"/>
          <a:stretch>
            <a:fillRect/>
          </a:stretch>
        </p:blipFill>
        <p:spPr>
          <a:xfrm>
            <a:off x="10400269" y="180975"/>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90289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50003" y="331381"/>
            <a:ext cx="6019800" cy="1143000"/>
          </a:xfrm>
        </p:spPr>
        <p:txBody>
          <a:bodyPr/>
          <a:lstStyle/>
          <a:p>
            <a:r>
              <a:rPr lang="es-MX" dirty="0" err="1" smtClean="0"/>
              <a:t>Lisr</a:t>
            </a:r>
            <a:r>
              <a:rPr lang="es-MX" dirty="0" smtClean="0"/>
              <a:t>. Art. 93 </a:t>
            </a:r>
            <a:r>
              <a:rPr lang="es-MX" dirty="0" err="1" smtClean="0"/>
              <a:t>fracc</a:t>
            </a:r>
            <a:r>
              <a:rPr lang="es-MX" dirty="0" smtClean="0"/>
              <a:t>. xiv</a:t>
            </a:r>
            <a:endParaRPr lang="es-MX" dirty="0"/>
          </a:p>
        </p:txBody>
      </p:sp>
      <p:sp>
        <p:nvSpPr>
          <p:cNvPr id="4" name="Marcador de texto 3"/>
          <p:cNvSpPr>
            <a:spLocks noGrp="1"/>
          </p:cNvSpPr>
          <p:nvPr>
            <p:ph type="body" sz="half" idx="2"/>
          </p:nvPr>
        </p:nvSpPr>
        <p:spPr>
          <a:xfrm>
            <a:off x="935665" y="1860698"/>
            <a:ext cx="9808535" cy="3785190"/>
          </a:xfrm>
        </p:spPr>
        <p:txBody>
          <a:bodyPr>
            <a:normAutofit/>
          </a:bodyPr>
          <a:lstStyle/>
          <a:p>
            <a:r>
              <a:rPr lang="es-MX" sz="1800" dirty="0" smtClean="0"/>
              <a:t>NO SE PAGARÁ EL ISR  POR LAS GRATIFICACIONES QUE RECIBAN LOS TRABAJADORES DE SUS PATRONES, DURANTE UN AÑO DE CALENDARIO, HASTA POR EL EQUIVALENTE DEL SALARIO MINIMO GENERAL DEL ÁREA GEOGRÁFICA DEL TRABAJADOR, ELEVADO A 30 DÍAS, CUANDO DICHA GRATIFICACIÓN SE OTORGUE EN FORMA GENERAL.</a:t>
            </a:r>
          </a:p>
          <a:p>
            <a:r>
              <a:rPr lang="es-MX" sz="1800" dirty="0" smtClean="0"/>
              <a:t>POR LO TANTO EL AGUINALDO SE ENCUENTRA </a:t>
            </a:r>
            <a:r>
              <a:rPr lang="es-MX" sz="1800" b="1" u="sng" dirty="0" smtClean="0">
                <a:effectLst>
                  <a:outerShdw blurRad="38100" dist="38100" dir="2700000" algn="tl">
                    <a:srgbClr val="000000">
                      <a:alpha val="43137"/>
                    </a:srgbClr>
                  </a:outerShdw>
                </a:effectLst>
              </a:rPr>
              <a:t>EXENTO</a:t>
            </a:r>
            <a:r>
              <a:rPr lang="es-MX" sz="1800" dirty="0" smtClean="0"/>
              <a:t> POR:</a:t>
            </a:r>
            <a:endParaRPr lang="es-MX" sz="1800" dirty="0"/>
          </a:p>
        </p:txBody>
      </p:sp>
      <p:graphicFrame>
        <p:nvGraphicFramePr>
          <p:cNvPr id="5" name="Tabla 4"/>
          <p:cNvGraphicFramePr>
            <a:graphicFrameLocks noGrp="1"/>
          </p:cNvGraphicFramePr>
          <p:nvPr>
            <p:extLst>
              <p:ext uri="{D42A27DB-BD31-4B8C-83A1-F6EECF244321}">
                <p14:modId xmlns:p14="http://schemas.microsoft.com/office/powerpoint/2010/main" val="3937120649"/>
              </p:ext>
            </p:extLst>
          </p:nvPr>
        </p:nvGraphicFramePr>
        <p:xfrm>
          <a:off x="3566096" y="4224269"/>
          <a:ext cx="5666859" cy="1295270"/>
        </p:xfrm>
        <a:graphic>
          <a:graphicData uri="http://schemas.openxmlformats.org/drawingml/2006/table">
            <a:tbl>
              <a:tblPr firstRow="1" bandRow="1">
                <a:tableStyleId>{5C22544A-7EE6-4342-B048-85BDC9FD1C3A}</a:tableStyleId>
              </a:tblPr>
              <a:tblGrid>
                <a:gridCol w="1360673"/>
                <a:gridCol w="4306186"/>
              </a:tblGrid>
              <a:tr h="647635">
                <a:tc>
                  <a:txBody>
                    <a:bodyPr/>
                    <a:lstStyle/>
                    <a:p>
                      <a:r>
                        <a:rPr lang="es-MX" dirty="0" smtClean="0"/>
                        <a:t>SMG</a:t>
                      </a:r>
                      <a:endParaRPr lang="es-MX" dirty="0"/>
                    </a:p>
                  </a:txBody>
                  <a:tcPr/>
                </a:tc>
                <a:tc>
                  <a:txBody>
                    <a:bodyPr/>
                    <a:lstStyle/>
                    <a:p>
                      <a:r>
                        <a:rPr lang="es-MX" dirty="0" smtClean="0"/>
                        <a:t>IMPORTE EXENTO</a:t>
                      </a:r>
                      <a:r>
                        <a:rPr lang="es-MX" baseline="0" dirty="0" smtClean="0"/>
                        <a:t> DEL AGUINALDO</a:t>
                      </a:r>
                      <a:endParaRPr lang="es-MX" dirty="0"/>
                    </a:p>
                  </a:txBody>
                  <a:tcPr/>
                </a:tc>
              </a:tr>
              <a:tr h="647635">
                <a:tc>
                  <a:txBody>
                    <a:bodyPr/>
                    <a:lstStyle/>
                    <a:p>
                      <a:r>
                        <a:rPr lang="es-MX" dirty="0" smtClean="0"/>
                        <a:t>73.04</a:t>
                      </a:r>
                      <a:endParaRPr lang="es-MX" dirty="0"/>
                    </a:p>
                  </a:txBody>
                  <a:tcPr/>
                </a:tc>
                <a:tc>
                  <a:txBody>
                    <a:bodyPr/>
                    <a:lstStyle/>
                    <a:p>
                      <a:r>
                        <a:rPr lang="es-MX" dirty="0" smtClean="0"/>
                        <a:t>$ 2,191.20</a:t>
                      </a:r>
                      <a:endParaRPr lang="es-MX" dirty="0"/>
                    </a:p>
                  </a:txBody>
                  <a:tcPr/>
                </a:tc>
              </a:tr>
            </a:tbl>
          </a:graphicData>
        </a:graphic>
      </p:graphicFrame>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678061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0537" y="794488"/>
            <a:ext cx="8534401" cy="1151270"/>
          </a:xfrm>
        </p:spPr>
        <p:txBody>
          <a:bodyPr>
            <a:normAutofit fontScale="90000"/>
          </a:bodyPr>
          <a:lstStyle/>
          <a:p>
            <a:pPr algn="ctr"/>
            <a:r>
              <a:rPr lang="es-MX" dirty="0" smtClean="0"/>
              <a:t>CÁLCULO DEL IMPUESTO ART</a:t>
            </a:r>
            <a:r>
              <a:rPr lang="es-MX" dirty="0"/>
              <a:t>. 96 DE LA LISR</a:t>
            </a:r>
            <a:br>
              <a:rPr lang="es-MX" dirty="0"/>
            </a:b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935757902"/>
              </p:ext>
            </p:extLst>
          </p:nvPr>
        </p:nvGraphicFramePr>
        <p:xfrm>
          <a:off x="3243231" y="1648493"/>
          <a:ext cx="6428803" cy="4559125"/>
        </p:xfrm>
        <a:graphic>
          <a:graphicData uri="http://schemas.openxmlformats.org/drawingml/2006/table">
            <a:tbl>
              <a:tblPr>
                <a:tableStyleId>{5C22544A-7EE6-4342-B048-85BDC9FD1C3A}</a:tableStyleId>
              </a:tblPr>
              <a:tblGrid>
                <a:gridCol w="6428803"/>
              </a:tblGrid>
              <a:tr h="335932">
                <a:tc>
                  <a:txBody>
                    <a:bodyPr/>
                    <a:lstStyle/>
                    <a:p>
                      <a:pPr algn="l" fontAlgn="b"/>
                      <a:r>
                        <a:rPr lang="es-MX" sz="2000" u="none" strike="noStrike" dirty="0">
                          <a:effectLst/>
                        </a:rPr>
                        <a:t>BASE GRAVABLE</a:t>
                      </a:r>
                      <a:endParaRPr lang="es-MX" sz="2000" b="0" i="0" u="none" strike="noStrike" dirty="0">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a:effectLst/>
                        </a:rPr>
                        <a:t>MENOS: LIMITE INFERIOR</a:t>
                      </a:r>
                      <a:endParaRPr lang="es-MX" sz="2000" b="0" i="0" u="none" strike="noStrike">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a:effectLst/>
                        </a:rPr>
                        <a:t>IGUAL: EXCEDENTE DEL LIMITE INFERIOR</a:t>
                      </a:r>
                      <a:endParaRPr lang="es-MX" sz="2000" b="0" i="0" u="none" strike="noStrike">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dirty="0">
                          <a:effectLst/>
                        </a:rPr>
                        <a:t>POR: TASA A PLICAR SOBRE EL EXCEDENTE DEL L.I. </a:t>
                      </a:r>
                      <a:endParaRPr lang="es-MX" sz="2000" b="0" i="0" u="none" strike="noStrike" dirty="0">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a:effectLst/>
                        </a:rPr>
                        <a:t>IGUAL: IMPUESTO MARGINAL</a:t>
                      </a:r>
                      <a:endParaRPr lang="es-MX" sz="2000" b="0" i="0" u="none" strike="noStrike">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dirty="0">
                          <a:effectLst/>
                        </a:rPr>
                        <a:t>MAS: CUOTA FIJA</a:t>
                      </a:r>
                      <a:endParaRPr lang="es-MX" sz="2000" b="0" i="0" u="none" strike="noStrike" dirty="0">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a:effectLst/>
                        </a:rPr>
                        <a:t>IGUAL: IMPUESTO SEGÚN LA TARIFA DEL ARTÍCULO 96 LISR</a:t>
                      </a:r>
                      <a:endParaRPr lang="es-MX" sz="2000" b="0" i="0" u="none" strike="noStrike">
                        <a:solidFill>
                          <a:srgbClr val="000000"/>
                        </a:solidFill>
                        <a:effectLst/>
                        <a:latin typeface="Calibri" panose="020F0502020204030204" pitchFamily="34" charset="0"/>
                      </a:endParaRPr>
                    </a:p>
                  </a:txBody>
                  <a:tcPr marL="9525" marR="9525" marT="9525" marB="0" anchor="b"/>
                </a:tc>
              </a:tr>
              <a:tr h="335932">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dirty="0">
                          <a:effectLst/>
                        </a:rPr>
                        <a:t>SUBSIDIO PARA EL EMPLEO</a:t>
                      </a:r>
                      <a:endParaRPr lang="es-MX" sz="2000" b="0" i="0" u="none" strike="noStrike" dirty="0">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a:effectLst/>
                        </a:rPr>
                        <a:t>BASE GRAVABLE</a:t>
                      </a:r>
                      <a:endParaRPr lang="es-MX" sz="2000" b="0" i="0" u="none" strike="noStrike">
                        <a:solidFill>
                          <a:srgbClr val="000000"/>
                        </a:solidFill>
                        <a:effectLst/>
                        <a:latin typeface="Calibri" panose="020F0502020204030204" pitchFamily="34" charset="0"/>
                      </a:endParaRPr>
                    </a:p>
                  </a:txBody>
                  <a:tcPr marL="9525" marR="9525" marT="9525" marB="0" anchor="b"/>
                </a:tc>
              </a:tr>
              <a:tr h="335932">
                <a:tc>
                  <a:txBody>
                    <a:bodyPr/>
                    <a:lstStyle/>
                    <a:p>
                      <a:pPr algn="l" fontAlgn="b"/>
                      <a:r>
                        <a:rPr lang="es-MX" sz="2000" u="none" strike="noStrike">
                          <a:effectLst/>
                        </a:rPr>
                        <a:t>SUBSIDIO QUE LE CORRESPONDE</a:t>
                      </a:r>
                      <a:endParaRPr lang="es-MX" sz="2000" b="0" i="0" u="none" strike="noStrike">
                        <a:solidFill>
                          <a:srgbClr val="000000"/>
                        </a:solidFill>
                        <a:effectLst/>
                        <a:latin typeface="Calibri" panose="020F0502020204030204" pitchFamily="34" charset="0"/>
                      </a:endParaRPr>
                    </a:p>
                  </a:txBody>
                  <a:tcPr marL="9525" marR="9525" marT="9525" marB="0" anchor="b"/>
                </a:tc>
              </a:tr>
              <a:tr h="335932">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r>
              <a:tr h="527941">
                <a:tc>
                  <a:txBody>
                    <a:bodyPr/>
                    <a:lstStyle/>
                    <a:p>
                      <a:pPr algn="l" fontAlgn="b"/>
                      <a:r>
                        <a:rPr lang="es-MX" sz="2000" u="none" strike="noStrike" dirty="0">
                          <a:effectLst/>
                        </a:rPr>
                        <a:t>IMPTUESTO SEGÚN ART. 96</a:t>
                      </a:r>
                      <a:endParaRPr lang="es-MX" sz="2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pic>
        <p:nvPicPr>
          <p:cNvPr id="5" name="Imagen 4"/>
          <p:cNvPicPr>
            <a:picLocks noChangeAspect="1"/>
          </p:cNvPicPr>
          <p:nvPr/>
        </p:nvPicPr>
        <p:blipFill>
          <a:blip r:embed="rId2"/>
          <a:stretch>
            <a:fillRect/>
          </a:stretch>
        </p:blipFill>
        <p:spPr>
          <a:xfrm>
            <a:off x="9894537" y="36586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927829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smtClean="0"/>
              <a:t>SEGURO SOCIAL</a:t>
            </a:r>
            <a:endParaRPr lang="es-MX" sz="4800" dirty="0"/>
          </a:p>
        </p:txBody>
      </p:sp>
      <p:sp>
        <p:nvSpPr>
          <p:cNvPr id="3" name="Marcador de texto 2"/>
          <p:cNvSpPr>
            <a:spLocks noGrp="1"/>
          </p:cNvSpPr>
          <p:nvPr>
            <p:ph type="body" idx="1"/>
          </p:nvPr>
        </p:nvSpPr>
        <p:spPr/>
        <p:txBody>
          <a:bodyPr>
            <a:normAutofit/>
          </a:bodyPr>
          <a:lstStyle/>
          <a:p>
            <a:r>
              <a:rPr lang="es-MX" sz="2800" dirty="0" smtClean="0"/>
              <a:t>CONSIDERACIONES IMPORTANTES PARA CALCUALR EL SALARIO BASE DE COTIZACIÓN (</a:t>
            </a:r>
            <a:r>
              <a:rPr lang="es-MX" sz="2800" dirty="0" err="1" smtClean="0"/>
              <a:t>sbc</a:t>
            </a:r>
            <a:r>
              <a:rPr lang="es-MX" sz="2800" dirty="0" smtClean="0"/>
              <a:t>)</a:t>
            </a:r>
            <a:endParaRPr lang="es-MX" sz="2800" dirty="0"/>
          </a:p>
        </p:txBody>
      </p:sp>
      <p:pic>
        <p:nvPicPr>
          <p:cNvPr id="4" name="Imagen 3"/>
          <p:cNvPicPr>
            <a:picLocks noChangeAspect="1"/>
          </p:cNvPicPr>
          <p:nvPr/>
        </p:nvPicPr>
        <p:blipFill>
          <a:blip r:embed="rId2"/>
          <a:stretch>
            <a:fillRect/>
          </a:stretch>
        </p:blipFill>
        <p:spPr>
          <a:xfrm>
            <a:off x="8832004" y="4452000"/>
            <a:ext cx="2140796" cy="11472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35399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606181319"/>
              </p:ext>
            </p:extLst>
          </p:nvPr>
        </p:nvGraphicFramePr>
        <p:xfrm>
          <a:off x="2072640" y="1262131"/>
          <a:ext cx="8500915" cy="4827830"/>
        </p:xfrm>
        <a:graphic>
          <a:graphicData uri="http://schemas.openxmlformats.org/drawingml/2006/table">
            <a:tbl>
              <a:tblPr firstRow="1" firstCol="1" bandRow="1">
                <a:tableStyleId>{5C22544A-7EE6-4342-B048-85BDC9FD1C3A}</a:tableStyleId>
              </a:tblPr>
              <a:tblGrid>
                <a:gridCol w="2758320"/>
                <a:gridCol w="5742595"/>
              </a:tblGrid>
              <a:tr h="4327978">
                <a:tc>
                  <a:txBody>
                    <a:bodyPr/>
                    <a:lstStyle/>
                    <a:p>
                      <a:pPr>
                        <a:lnSpc>
                          <a:spcPct val="107000"/>
                        </a:lnSpc>
                        <a:spcAft>
                          <a:spcPts val="0"/>
                        </a:spcAft>
                      </a:pPr>
                      <a:r>
                        <a:rPr lang="es-MX" sz="2800" dirty="0">
                          <a:effectLst/>
                        </a:rPr>
                        <a:t>El salario se integra por:</a:t>
                      </a:r>
                      <a:endParaRPr lang="es-MX" sz="2000" dirty="0">
                        <a:effectLst/>
                      </a:endParaRPr>
                    </a:p>
                    <a:p>
                      <a:pPr>
                        <a:lnSpc>
                          <a:spcPct val="107000"/>
                        </a:lnSpc>
                        <a:spcAft>
                          <a:spcPts val="0"/>
                        </a:spcAft>
                      </a:pPr>
                      <a:r>
                        <a:rPr lang="es-MX" sz="2800" dirty="0">
                          <a:effectLst/>
                        </a:rPr>
                        <a:t>(Art. 27 LSS)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2400">
                          <a:effectLst/>
                        </a:rPr>
                        <a:t>Cuota diaria </a:t>
                      </a:r>
                      <a:endParaRPr lang="es-MX" sz="2000">
                        <a:effectLst/>
                      </a:endParaRPr>
                    </a:p>
                    <a:p>
                      <a:pPr>
                        <a:lnSpc>
                          <a:spcPct val="107000"/>
                        </a:lnSpc>
                        <a:spcAft>
                          <a:spcPts val="0"/>
                        </a:spcAft>
                      </a:pPr>
                      <a:r>
                        <a:rPr lang="es-MX" sz="2400">
                          <a:effectLst/>
                        </a:rPr>
                        <a:t>Gratificaciones </a:t>
                      </a:r>
                      <a:endParaRPr lang="es-MX" sz="2000">
                        <a:effectLst/>
                      </a:endParaRPr>
                    </a:p>
                    <a:p>
                      <a:pPr>
                        <a:lnSpc>
                          <a:spcPct val="107000"/>
                        </a:lnSpc>
                        <a:spcAft>
                          <a:spcPts val="0"/>
                        </a:spcAft>
                      </a:pPr>
                      <a:r>
                        <a:rPr lang="es-MX" sz="2400">
                          <a:effectLst/>
                        </a:rPr>
                        <a:t>Percepciones </a:t>
                      </a:r>
                      <a:endParaRPr lang="es-MX" sz="2000">
                        <a:effectLst/>
                      </a:endParaRPr>
                    </a:p>
                    <a:p>
                      <a:pPr>
                        <a:lnSpc>
                          <a:spcPct val="107000"/>
                        </a:lnSpc>
                        <a:spcAft>
                          <a:spcPts val="0"/>
                        </a:spcAft>
                      </a:pPr>
                      <a:r>
                        <a:rPr lang="es-MX" sz="2400">
                          <a:effectLst/>
                        </a:rPr>
                        <a:t>Alimentación</a:t>
                      </a:r>
                      <a:endParaRPr lang="es-MX" sz="2000">
                        <a:effectLst/>
                      </a:endParaRPr>
                    </a:p>
                    <a:p>
                      <a:pPr>
                        <a:lnSpc>
                          <a:spcPct val="107000"/>
                        </a:lnSpc>
                        <a:spcAft>
                          <a:spcPts val="0"/>
                        </a:spcAft>
                      </a:pPr>
                      <a:r>
                        <a:rPr lang="es-MX" sz="2400">
                          <a:effectLst/>
                        </a:rPr>
                        <a:t>Habitación</a:t>
                      </a:r>
                      <a:endParaRPr lang="es-MX" sz="2000">
                        <a:effectLst/>
                      </a:endParaRPr>
                    </a:p>
                    <a:p>
                      <a:pPr>
                        <a:lnSpc>
                          <a:spcPct val="107000"/>
                        </a:lnSpc>
                        <a:spcAft>
                          <a:spcPts val="0"/>
                        </a:spcAft>
                      </a:pPr>
                      <a:r>
                        <a:rPr lang="es-MX" sz="2400">
                          <a:effectLst/>
                        </a:rPr>
                        <a:t>Primas</a:t>
                      </a:r>
                      <a:endParaRPr lang="es-MX" sz="2000">
                        <a:effectLst/>
                      </a:endParaRPr>
                    </a:p>
                    <a:p>
                      <a:pPr>
                        <a:lnSpc>
                          <a:spcPct val="107000"/>
                        </a:lnSpc>
                        <a:spcAft>
                          <a:spcPts val="0"/>
                        </a:spcAft>
                      </a:pPr>
                      <a:r>
                        <a:rPr lang="es-MX" sz="2400">
                          <a:effectLst/>
                        </a:rPr>
                        <a:t>Comisiones</a:t>
                      </a:r>
                      <a:endParaRPr lang="es-MX" sz="2000">
                        <a:effectLst/>
                      </a:endParaRPr>
                    </a:p>
                    <a:p>
                      <a:pPr>
                        <a:lnSpc>
                          <a:spcPct val="107000"/>
                        </a:lnSpc>
                        <a:spcAft>
                          <a:spcPts val="0"/>
                        </a:spcAft>
                      </a:pPr>
                      <a:r>
                        <a:rPr lang="es-MX" sz="2400">
                          <a:effectLst/>
                        </a:rPr>
                        <a:t>Prestaciones en especie</a:t>
                      </a:r>
                      <a:endParaRPr lang="es-MX" sz="2000">
                        <a:effectLst/>
                      </a:endParaRPr>
                    </a:p>
                    <a:p>
                      <a:pPr>
                        <a:lnSpc>
                          <a:spcPct val="107000"/>
                        </a:lnSpc>
                        <a:spcAft>
                          <a:spcPts val="0"/>
                        </a:spcAft>
                      </a:pPr>
                      <a:r>
                        <a:rPr lang="es-MX" sz="2400">
                          <a:effectLst/>
                        </a:rPr>
                        <a:t>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9852">
                <a:tc gridSpan="2">
                  <a:txBody>
                    <a:bodyPr/>
                    <a:lstStyle/>
                    <a:p>
                      <a:pPr>
                        <a:lnSpc>
                          <a:spcPct val="107000"/>
                        </a:lnSpc>
                        <a:spcAft>
                          <a:spcPts val="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MX"/>
                    </a:p>
                  </a:txBody>
                  <a:tcPr/>
                </a:tc>
              </a:tr>
            </a:tbl>
          </a:graphicData>
        </a:graphic>
      </p:graphicFrame>
      <p:pic>
        <p:nvPicPr>
          <p:cNvPr id="5" name="Imagen 4"/>
          <p:cNvPicPr>
            <a:picLocks noChangeAspect="1"/>
          </p:cNvPicPr>
          <p:nvPr/>
        </p:nvPicPr>
        <p:blipFill>
          <a:blip r:embed="rId2"/>
          <a:stretch>
            <a:fillRect/>
          </a:stretch>
        </p:blipFill>
        <p:spPr>
          <a:xfrm>
            <a:off x="10010448" y="157814"/>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46546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dirty="0" smtClean="0"/>
              <a:t>Presentación de la Unidad de Aprendizaje.</a:t>
            </a:r>
            <a:endParaRPr lang="es-MX" sz="4400" b="1" dirty="0"/>
          </a:p>
        </p:txBody>
      </p:sp>
      <p:sp>
        <p:nvSpPr>
          <p:cNvPr id="3" name="Marcador de contenido 2"/>
          <p:cNvSpPr>
            <a:spLocks noGrp="1"/>
          </p:cNvSpPr>
          <p:nvPr>
            <p:ph idx="4294967295"/>
          </p:nvPr>
        </p:nvSpPr>
        <p:spPr>
          <a:xfrm>
            <a:off x="2589212" y="2133600"/>
            <a:ext cx="8915400" cy="3777622"/>
          </a:xfrm>
          <a:prstGeom prst="rect">
            <a:avLst/>
          </a:prstGeom>
        </p:spPr>
        <p:txBody>
          <a:bodyPr>
            <a:normAutofit fontScale="70000" lnSpcReduction="20000"/>
          </a:bodyPr>
          <a:lstStyle/>
          <a:p>
            <a:r>
              <a:rPr lang="es-MX" dirty="0" smtClean="0"/>
              <a:t>La unidad de aprendizaje </a:t>
            </a:r>
            <a:r>
              <a:rPr lang="es-MX" dirty="0" smtClean="0"/>
              <a:t> CONTRIBUCIONES PERSONAS FISICAS se </a:t>
            </a:r>
            <a:r>
              <a:rPr lang="es-MX" dirty="0" smtClean="0"/>
              <a:t>integra en el plan de la Licenciatura en Administración en el núcleo de formación </a:t>
            </a:r>
            <a:r>
              <a:rPr lang="es-MX" dirty="0" smtClean="0"/>
              <a:t>INTEGRAL</a:t>
            </a:r>
            <a:r>
              <a:rPr lang="es-MX" dirty="0" smtClean="0"/>
              <a:t>, </a:t>
            </a:r>
            <a:r>
              <a:rPr lang="es-MX" dirty="0" smtClean="0"/>
              <a:t>con una </a:t>
            </a:r>
            <a:r>
              <a:rPr lang="es-MX" dirty="0" smtClean="0"/>
              <a:t>carga DE </a:t>
            </a:r>
            <a:r>
              <a:rPr lang="es-MX" dirty="0"/>
              <a:t>7</a:t>
            </a:r>
            <a:r>
              <a:rPr lang="es-MX" dirty="0" smtClean="0"/>
              <a:t> </a:t>
            </a:r>
            <a:r>
              <a:rPr lang="es-MX" dirty="0" smtClean="0"/>
              <a:t>créditos </a:t>
            </a:r>
            <a:r>
              <a:rPr lang="es-MX" dirty="0" smtClean="0"/>
              <a:t>y  ES UNA UNIDAD DE APRENDIZAJE OPTATIVA.</a:t>
            </a:r>
            <a:endParaRPr lang="es-MX" dirty="0" smtClean="0"/>
          </a:p>
          <a:p>
            <a:r>
              <a:rPr lang="es-MX" dirty="0" smtClean="0"/>
              <a:t> </a:t>
            </a:r>
            <a:r>
              <a:rPr lang="es-MX" dirty="0"/>
              <a:t>S</a:t>
            </a:r>
            <a:r>
              <a:rPr lang="es-MX" dirty="0" smtClean="0"/>
              <a:t>e requiere que el alumno tenga conocimientos previos de </a:t>
            </a:r>
            <a:r>
              <a:rPr lang="es-MX" dirty="0" smtClean="0"/>
              <a:t>TEORIA GENERAL DE LA TRIBITACIÓN. </a:t>
            </a:r>
            <a:r>
              <a:rPr lang="es-MX" dirty="0" smtClean="0"/>
              <a:t> </a:t>
            </a:r>
            <a:r>
              <a:rPr lang="es-MX" dirty="0" smtClean="0"/>
              <a:t>Al finalizar el programa, el estudiante estará capacitado para continuar con la unidad de aprendizaje de </a:t>
            </a:r>
            <a:r>
              <a:rPr lang="es-MX" dirty="0" smtClean="0"/>
              <a:t>CONTRIBUCIONES PERSONAS MORALES</a:t>
            </a:r>
            <a:r>
              <a:rPr lang="es-MX" dirty="0" smtClean="0"/>
              <a:t>, </a:t>
            </a:r>
            <a:r>
              <a:rPr lang="es-MX" dirty="0" smtClean="0"/>
              <a:t>que se presenta como subsecuente en el programa de estudios. </a:t>
            </a:r>
          </a:p>
          <a:p>
            <a:r>
              <a:rPr lang="es-MX" dirty="0"/>
              <a:t>Esta Unidad de aprendizaje se imparte también en </a:t>
            </a:r>
            <a:r>
              <a:rPr lang="es-MX" dirty="0" smtClean="0"/>
              <a:t>la Licenciatura, EN DICHA ICENCIATURA LA UNIDAD DE APRENDIZAJE ES OBLIGATORIA, </a:t>
            </a:r>
            <a:r>
              <a:rPr lang="es-MX" dirty="0" smtClean="0"/>
              <a:t>por lo que el presente material se puede compartir en las </a:t>
            </a:r>
            <a:r>
              <a:rPr lang="es-MX" dirty="0" smtClean="0"/>
              <a:t>DOS </a:t>
            </a:r>
            <a:r>
              <a:rPr lang="es-MX" dirty="0" smtClean="0"/>
              <a:t>licenciaturas</a:t>
            </a:r>
            <a:r>
              <a:rPr lang="es-MX" dirty="0" smtClean="0"/>
              <a:t>, toda vez que ha sido elaborado en base al programa de estudios que se aplica en </a:t>
            </a:r>
            <a:r>
              <a:rPr lang="es-MX" dirty="0" smtClean="0"/>
              <a:t>AMBAS</a:t>
            </a:r>
            <a:r>
              <a:rPr lang="es-MX" dirty="0" smtClean="0"/>
              <a:t> </a:t>
            </a:r>
            <a:r>
              <a:rPr lang="es-MX" dirty="0" smtClean="0"/>
              <a:t>carreras.</a:t>
            </a:r>
          </a:p>
          <a:p>
            <a:r>
              <a:rPr lang="es-MX" dirty="0" smtClean="0"/>
              <a:t>El presente material apoya en la unidad de competencia </a:t>
            </a:r>
            <a:r>
              <a:rPr lang="es-MX" dirty="0" smtClean="0"/>
              <a:t>2, </a:t>
            </a:r>
            <a:r>
              <a:rPr lang="es-MX" dirty="0" smtClean="0"/>
              <a:t>misma </a:t>
            </a:r>
            <a:r>
              <a:rPr lang="es-MX" dirty="0"/>
              <a:t>que </a:t>
            </a:r>
            <a:r>
              <a:rPr lang="es-MX" dirty="0" smtClean="0"/>
              <a:t>PIDE AL ESTUDIANTE  </a:t>
            </a:r>
            <a:r>
              <a:rPr lang="es-MX" dirty="0"/>
              <a:t>Conocer y aplicar el concepto del  régimen fiscal de sueldos y salarios interrelacionado con el IMSS el INFONAVIT.  así como el asimilable a salarios y la aplicación del Subsidio para el </a:t>
            </a:r>
            <a:r>
              <a:rPr lang="es-MX" dirty="0" smtClean="0"/>
              <a:t>empleo.</a:t>
            </a:r>
            <a:endParaRPr lang="es-MX" dirty="0" smtClean="0"/>
          </a:p>
          <a:p>
            <a:endParaRPr lang="es-MX" dirty="0"/>
          </a:p>
        </p:txBody>
      </p:sp>
      <p:pic>
        <p:nvPicPr>
          <p:cNvPr id="6" name="Imagen 5"/>
          <p:cNvPicPr>
            <a:picLocks noChangeAspect="1"/>
          </p:cNvPicPr>
          <p:nvPr/>
        </p:nvPicPr>
        <p:blipFill>
          <a:blip r:embed="rId2"/>
          <a:stretch>
            <a:fillRect/>
          </a:stretch>
        </p:blipFill>
        <p:spPr>
          <a:xfrm>
            <a:off x="10203630" y="395510"/>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300870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880766219"/>
              </p:ext>
            </p:extLst>
          </p:nvPr>
        </p:nvGraphicFramePr>
        <p:xfrm>
          <a:off x="1571223" y="412123"/>
          <a:ext cx="9040969" cy="1159100"/>
        </p:xfrm>
        <a:graphic>
          <a:graphicData uri="http://schemas.openxmlformats.org/drawingml/2006/table">
            <a:tbl>
              <a:tblPr firstRow="1" firstCol="1" bandRow="1">
                <a:tableStyleId>{5C22544A-7EE6-4342-B048-85BDC9FD1C3A}</a:tableStyleId>
              </a:tblPr>
              <a:tblGrid>
                <a:gridCol w="2935846"/>
                <a:gridCol w="6105123"/>
              </a:tblGrid>
              <a:tr h="579550">
                <a:tc gridSpan="2">
                  <a:txBody>
                    <a:bodyPr/>
                    <a:lstStyle/>
                    <a:p>
                      <a:pPr>
                        <a:lnSpc>
                          <a:spcPct val="107000"/>
                        </a:lnSpc>
                        <a:spcAft>
                          <a:spcPts val="0"/>
                        </a:spcAft>
                      </a:pPr>
                      <a:r>
                        <a:rPr lang="es-MX" sz="1400" dirty="0">
                          <a:effectLst/>
                        </a:rPr>
                        <a:t>Se excluye de integrar el salario 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MX"/>
                    </a:p>
                  </a:txBody>
                  <a:tcPr/>
                </a:tc>
              </a:tr>
              <a:tr h="579550">
                <a:tc>
                  <a:txBody>
                    <a:bodyPr/>
                    <a:lstStyle/>
                    <a:p>
                      <a:pPr>
                        <a:lnSpc>
                          <a:spcPct val="107000"/>
                        </a:lnSpc>
                        <a:spcAft>
                          <a:spcPts val="0"/>
                        </a:spcAft>
                      </a:pPr>
                      <a:r>
                        <a:rPr lang="es-MX" sz="1400">
                          <a:effectLst/>
                        </a:rPr>
                        <a:t>Cuidado¡¡¡¡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1305263539"/>
              </p:ext>
            </p:extLst>
          </p:nvPr>
        </p:nvGraphicFramePr>
        <p:xfrm>
          <a:off x="2072640" y="1853349"/>
          <a:ext cx="8204701" cy="4392904"/>
        </p:xfrm>
        <a:graphic>
          <a:graphicData uri="http://schemas.openxmlformats.org/drawingml/2006/table">
            <a:tbl>
              <a:tblPr firstRow="1" firstCol="1" bandRow="1">
                <a:tableStyleId>{5C22544A-7EE6-4342-B048-85BDC9FD1C3A}</a:tableStyleId>
              </a:tblPr>
              <a:tblGrid>
                <a:gridCol w="4070583"/>
                <a:gridCol w="4134118"/>
              </a:tblGrid>
              <a:tr h="2196452">
                <a:tc>
                  <a:txBody>
                    <a:bodyPr/>
                    <a:lstStyle/>
                    <a:p>
                      <a:pPr>
                        <a:lnSpc>
                          <a:spcPct val="107000"/>
                        </a:lnSpc>
                        <a:spcAft>
                          <a:spcPts val="0"/>
                        </a:spcAft>
                      </a:pPr>
                      <a:r>
                        <a:rPr lang="es-MX" sz="2000" dirty="0">
                          <a:effectLst/>
                        </a:rPr>
                        <a:t>Los instrumentos de trabajo: ropa, herramientas y similares (Similares: impermeables, zapatos, batas)</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2000" dirty="0">
                          <a:effectLst/>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96452">
                <a:tc>
                  <a:txBody>
                    <a:bodyPr/>
                    <a:lstStyle/>
                    <a:p>
                      <a:pPr>
                        <a:lnSpc>
                          <a:spcPct val="107000"/>
                        </a:lnSpc>
                        <a:spcAft>
                          <a:spcPts val="0"/>
                        </a:spcAft>
                      </a:pPr>
                      <a:r>
                        <a:rPr lang="es-MX" sz="2000">
                          <a:effectLst/>
                        </a:rPr>
                        <a:t>El ahorro si es igual por parte del trabajador y de la empresa.</a:t>
                      </a:r>
                    </a:p>
                    <a:p>
                      <a:pPr>
                        <a:lnSpc>
                          <a:spcPct val="107000"/>
                        </a:lnSpc>
                        <a:spcAft>
                          <a:spcPts val="0"/>
                        </a:spcAft>
                      </a:pPr>
                      <a:r>
                        <a:rPr lang="es-MX" sz="2000">
                          <a:effectLst/>
                        </a:rPr>
                        <a:t>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2000" dirty="0">
                          <a:effectLst/>
                        </a:rPr>
                        <a:t>Si el trabajador lo puede retirar más de dos veces al año, se integra</a:t>
                      </a:r>
                    </a:p>
                    <a:p>
                      <a:pPr>
                        <a:lnSpc>
                          <a:spcPct val="107000"/>
                        </a:lnSpc>
                        <a:spcAft>
                          <a:spcPts val="0"/>
                        </a:spcAft>
                      </a:pPr>
                      <a:r>
                        <a:rPr lang="es-MX" sz="2000" dirty="0">
                          <a:effectLst/>
                        </a:rPr>
                        <a:t>Si se constituye en forma diversa se integra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4" name="Imagen 3"/>
          <p:cNvPicPr>
            <a:picLocks noChangeAspect="1"/>
          </p:cNvPicPr>
          <p:nvPr/>
        </p:nvPicPr>
        <p:blipFill>
          <a:blip r:embed="rId2"/>
          <a:stretch>
            <a:fillRect/>
          </a:stretch>
        </p:blipFill>
        <p:spPr>
          <a:xfrm>
            <a:off x="10061963" y="338119"/>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91758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072494448"/>
              </p:ext>
            </p:extLst>
          </p:nvPr>
        </p:nvGraphicFramePr>
        <p:xfrm>
          <a:off x="1146219" y="1405679"/>
          <a:ext cx="9968249" cy="5194554"/>
        </p:xfrm>
        <a:graphic>
          <a:graphicData uri="http://schemas.openxmlformats.org/drawingml/2006/table">
            <a:tbl>
              <a:tblPr firstRow="1" firstCol="1" bandRow="1">
                <a:tableStyleId>{5C22544A-7EE6-4342-B048-85BDC9FD1C3A}</a:tableStyleId>
              </a:tblPr>
              <a:tblGrid>
                <a:gridCol w="1983347"/>
                <a:gridCol w="2768958"/>
                <a:gridCol w="5215944"/>
              </a:tblGrid>
              <a:tr h="2008351">
                <a:tc>
                  <a:txBody>
                    <a:bodyPr/>
                    <a:lstStyle/>
                    <a:p>
                      <a:pPr>
                        <a:lnSpc>
                          <a:spcPct val="107000"/>
                        </a:lnSpc>
                        <a:spcAft>
                          <a:spcPts val="0"/>
                        </a:spcAft>
                      </a:pPr>
                      <a:r>
                        <a:rPr lang="es-MX" sz="1600" dirty="0">
                          <a:effectLst/>
                        </a:rPr>
                        <a:t>Habitación, cuando se entregue en forma onerosa.</a:t>
                      </a:r>
                    </a:p>
                    <a:p>
                      <a:pPr>
                        <a:lnSpc>
                          <a:spcPct val="107000"/>
                        </a:lnSpc>
                        <a:spcAft>
                          <a:spcPts val="0"/>
                        </a:spcAft>
                      </a:pPr>
                      <a:r>
                        <a:rPr lang="es-MX" sz="1600" dirty="0">
                          <a:effectLst/>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9354" marR="49354" marT="0" marB="0"/>
                </a:tc>
                <a:tc>
                  <a:txBody>
                    <a:bodyPr/>
                    <a:lstStyle/>
                    <a:p>
                      <a:pPr>
                        <a:lnSpc>
                          <a:spcPct val="107000"/>
                        </a:lnSpc>
                        <a:spcAft>
                          <a:spcPts val="0"/>
                        </a:spcAft>
                      </a:pPr>
                      <a:r>
                        <a:rPr lang="es-MX" sz="1600" dirty="0">
                          <a:effectLst/>
                        </a:rPr>
                        <a:t>Es  onerosa cuando el trabajador pague como mínimo el  20% del SMGD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9354" marR="49354" marT="0" marB="0"/>
                </a:tc>
                <a:tc>
                  <a:txBody>
                    <a:bodyPr/>
                    <a:lstStyle/>
                    <a:p>
                      <a:pPr>
                        <a:lnSpc>
                          <a:spcPct val="107000"/>
                        </a:lnSpc>
                        <a:spcAft>
                          <a:spcPts val="0"/>
                        </a:spcAft>
                      </a:pPr>
                      <a:r>
                        <a:rPr lang="es-MX" sz="1600" dirty="0">
                          <a:effectLst/>
                        </a:rPr>
                        <a:t>Si la habitación se otorga sin cobro… se integra</a:t>
                      </a:r>
                    </a:p>
                    <a:p>
                      <a:pPr>
                        <a:lnSpc>
                          <a:spcPct val="107000"/>
                        </a:lnSpc>
                        <a:spcAft>
                          <a:spcPts val="0"/>
                        </a:spcAft>
                      </a:pPr>
                      <a:r>
                        <a:rPr lang="es-MX" sz="1600" dirty="0">
                          <a:effectLst/>
                        </a:rPr>
                        <a:t>Art. 32 LSS</a:t>
                      </a:r>
                    </a:p>
                    <a:p>
                      <a:pPr>
                        <a:lnSpc>
                          <a:spcPct val="107000"/>
                        </a:lnSpc>
                        <a:spcAft>
                          <a:spcPts val="0"/>
                        </a:spcAft>
                      </a:pPr>
                      <a:r>
                        <a:rPr lang="es-MX" sz="1600" dirty="0">
                          <a:effectLst/>
                        </a:rPr>
                        <a:t>Si se recibe alimentación sin costo se estimara aumentado el salario en un 25%, </a:t>
                      </a:r>
                    </a:p>
                    <a:p>
                      <a:pPr>
                        <a:lnSpc>
                          <a:spcPct val="107000"/>
                        </a:lnSpc>
                        <a:spcAft>
                          <a:spcPts val="0"/>
                        </a:spcAft>
                      </a:pPr>
                      <a:r>
                        <a:rPr lang="es-MX" sz="1600" dirty="0">
                          <a:effectLst/>
                        </a:rPr>
                        <a:t> </a:t>
                      </a:r>
                    </a:p>
                    <a:p>
                      <a:pPr>
                        <a:lnSpc>
                          <a:spcPct val="107000"/>
                        </a:lnSpc>
                        <a:spcAft>
                          <a:spcPts val="0"/>
                        </a:spcAft>
                      </a:pPr>
                      <a:r>
                        <a:rPr lang="es-MX" sz="1600" dirty="0">
                          <a:effectLst/>
                        </a:rPr>
                        <a:t>Si recibe alimentación y habitación se estimara aumentado en un 50% </a:t>
                      </a:r>
                    </a:p>
                    <a:p>
                      <a:pPr>
                        <a:lnSpc>
                          <a:spcPct val="107000"/>
                        </a:lnSpc>
                        <a:spcAft>
                          <a:spcPts val="0"/>
                        </a:spcAft>
                      </a:pPr>
                      <a:r>
                        <a:rPr lang="es-MX" sz="1600" dirty="0">
                          <a:effectLst/>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9354" marR="49354" marT="0" marB="0"/>
                </a:tc>
              </a:tr>
              <a:tr h="3012528">
                <a:tc>
                  <a:txBody>
                    <a:bodyPr/>
                    <a:lstStyle/>
                    <a:p>
                      <a:pPr>
                        <a:lnSpc>
                          <a:spcPct val="107000"/>
                        </a:lnSpc>
                        <a:spcAft>
                          <a:spcPts val="0"/>
                        </a:spcAft>
                      </a:pPr>
                      <a:r>
                        <a:rPr lang="es-MX" sz="1600" dirty="0">
                          <a:effectLst/>
                        </a:rPr>
                        <a:t>Alimentación, cuando se entregue en forma onerosa.</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9354" marR="49354" marT="0" marB="0"/>
                </a:tc>
                <a:tc>
                  <a:txBody>
                    <a:bodyPr/>
                    <a:lstStyle/>
                    <a:p>
                      <a:pPr>
                        <a:lnSpc>
                          <a:spcPct val="107000"/>
                        </a:lnSpc>
                        <a:spcAft>
                          <a:spcPts val="0"/>
                        </a:spcAft>
                      </a:pPr>
                      <a:r>
                        <a:rPr lang="es-MX" sz="1600" dirty="0">
                          <a:effectLst/>
                        </a:rPr>
                        <a:t>Es  onerosa cuando el trabajador pague como mínimo el  20% del SMGD</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9354" marR="49354" marT="0" marB="0"/>
                </a:tc>
                <a:tc>
                  <a:txBody>
                    <a:bodyPr/>
                    <a:lstStyle/>
                    <a:p>
                      <a:pPr>
                        <a:lnSpc>
                          <a:spcPct val="107000"/>
                        </a:lnSpc>
                        <a:spcAft>
                          <a:spcPts val="0"/>
                        </a:spcAft>
                      </a:pPr>
                      <a:r>
                        <a:rPr lang="es-MX" sz="1600" dirty="0">
                          <a:effectLst/>
                        </a:rPr>
                        <a:t>Si la alimentación se  entrega sin cobro… se integra</a:t>
                      </a:r>
                    </a:p>
                    <a:p>
                      <a:pPr>
                        <a:lnSpc>
                          <a:spcPct val="107000"/>
                        </a:lnSpc>
                        <a:spcAft>
                          <a:spcPts val="0"/>
                        </a:spcAft>
                      </a:pPr>
                      <a:r>
                        <a:rPr lang="es-MX" sz="1600" dirty="0">
                          <a:effectLst/>
                        </a:rPr>
                        <a:t>Art. 32 LSS</a:t>
                      </a:r>
                    </a:p>
                    <a:p>
                      <a:pPr>
                        <a:lnSpc>
                          <a:spcPct val="107000"/>
                        </a:lnSpc>
                        <a:spcAft>
                          <a:spcPts val="0"/>
                        </a:spcAft>
                      </a:pPr>
                      <a:r>
                        <a:rPr lang="es-MX" sz="1600" dirty="0">
                          <a:effectLst/>
                        </a:rPr>
                        <a:t> </a:t>
                      </a:r>
                    </a:p>
                    <a:p>
                      <a:pPr>
                        <a:lnSpc>
                          <a:spcPct val="107000"/>
                        </a:lnSpc>
                        <a:spcAft>
                          <a:spcPts val="0"/>
                        </a:spcAft>
                      </a:pPr>
                      <a:r>
                        <a:rPr lang="es-MX" sz="1600" dirty="0">
                          <a:effectLst/>
                        </a:rPr>
                        <a:t>Si se recibe alimentación sin costo se estimara aumentado el salario en un 25%.</a:t>
                      </a:r>
                    </a:p>
                    <a:p>
                      <a:pPr>
                        <a:lnSpc>
                          <a:spcPct val="107000"/>
                        </a:lnSpc>
                        <a:spcAft>
                          <a:spcPts val="0"/>
                        </a:spcAft>
                      </a:pPr>
                      <a:r>
                        <a:rPr lang="es-MX" sz="1600" dirty="0">
                          <a:effectLst/>
                        </a:rPr>
                        <a:t> </a:t>
                      </a:r>
                    </a:p>
                    <a:p>
                      <a:pPr>
                        <a:lnSpc>
                          <a:spcPct val="107000"/>
                        </a:lnSpc>
                        <a:spcAft>
                          <a:spcPts val="0"/>
                        </a:spcAft>
                      </a:pPr>
                      <a:r>
                        <a:rPr lang="es-MX" sz="1600" dirty="0">
                          <a:effectLst/>
                        </a:rPr>
                        <a:t>Si recibe alimentación y habitación se estimara aumentado en un 50% </a:t>
                      </a:r>
                    </a:p>
                    <a:p>
                      <a:pPr>
                        <a:lnSpc>
                          <a:spcPct val="107000"/>
                        </a:lnSpc>
                        <a:spcAft>
                          <a:spcPts val="0"/>
                        </a:spcAft>
                      </a:pPr>
                      <a:r>
                        <a:rPr lang="es-MX" sz="1600" dirty="0">
                          <a:effectLst/>
                        </a:rPr>
                        <a:t> </a:t>
                      </a:r>
                    </a:p>
                    <a:p>
                      <a:pPr>
                        <a:lnSpc>
                          <a:spcPct val="107000"/>
                        </a:lnSpc>
                        <a:spcAft>
                          <a:spcPts val="0"/>
                        </a:spcAft>
                      </a:pPr>
                      <a:r>
                        <a:rPr lang="es-MX" sz="1600" dirty="0">
                          <a:effectLst/>
                        </a:rPr>
                        <a:t>Si la alimentación no cubre los 3 alimentos, por cada uno que reciba, se adicionara el 8.33% (1.0833) </a:t>
                      </a:r>
                    </a:p>
                    <a:p>
                      <a:pPr>
                        <a:lnSpc>
                          <a:spcPct val="107000"/>
                        </a:lnSpc>
                        <a:spcAft>
                          <a:spcPts val="0"/>
                        </a:spcAft>
                      </a:pPr>
                      <a:r>
                        <a:rPr lang="es-MX" sz="1600" dirty="0">
                          <a:effectLst/>
                        </a:rPr>
                        <a:t>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9354" marR="49354" marT="0" marB="0"/>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442460025"/>
              </p:ext>
            </p:extLst>
          </p:nvPr>
        </p:nvGraphicFramePr>
        <p:xfrm>
          <a:off x="1481070" y="218941"/>
          <a:ext cx="9131123" cy="798490"/>
        </p:xfrm>
        <a:graphic>
          <a:graphicData uri="http://schemas.openxmlformats.org/drawingml/2006/table">
            <a:tbl>
              <a:tblPr firstRow="1" firstCol="1" bandRow="1">
                <a:tableStyleId>{5C22544A-7EE6-4342-B048-85BDC9FD1C3A}</a:tableStyleId>
              </a:tblPr>
              <a:tblGrid>
                <a:gridCol w="2965121"/>
                <a:gridCol w="6166002"/>
              </a:tblGrid>
              <a:tr h="399245">
                <a:tc gridSpan="2">
                  <a:txBody>
                    <a:bodyPr/>
                    <a:lstStyle/>
                    <a:p>
                      <a:pPr>
                        <a:lnSpc>
                          <a:spcPct val="107000"/>
                        </a:lnSpc>
                        <a:spcAft>
                          <a:spcPts val="0"/>
                        </a:spcAft>
                      </a:pPr>
                      <a:r>
                        <a:rPr lang="es-MX" sz="1400" dirty="0">
                          <a:effectLst/>
                        </a:rPr>
                        <a:t>Se excluye de integrar el salario 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MX"/>
                    </a:p>
                  </a:txBody>
                  <a:tcPr/>
                </a:tc>
              </a:tr>
              <a:tr h="399245">
                <a:tc>
                  <a:txBody>
                    <a:bodyPr/>
                    <a:lstStyle/>
                    <a:p>
                      <a:pPr>
                        <a:lnSpc>
                          <a:spcPct val="107000"/>
                        </a:lnSpc>
                        <a:spcAft>
                          <a:spcPts val="0"/>
                        </a:spcAft>
                      </a:pPr>
                      <a:r>
                        <a:rPr lang="es-MX" sz="1400" dirty="0">
                          <a:effectLst/>
                        </a:rPr>
                        <a:t>Cuidado¡¡¡¡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bl>
          </a:graphicData>
        </a:graphic>
      </p:graphicFrame>
      <p:pic>
        <p:nvPicPr>
          <p:cNvPr id="5" name="Imagen 4"/>
          <p:cNvPicPr>
            <a:picLocks noChangeAspect="1"/>
          </p:cNvPicPr>
          <p:nvPr/>
        </p:nvPicPr>
        <p:blipFill>
          <a:blip r:embed="rId2"/>
          <a:stretch>
            <a:fillRect/>
          </a:stretch>
        </p:blipFill>
        <p:spPr>
          <a:xfrm>
            <a:off x="10049084" y="222208"/>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88234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4294507429"/>
              </p:ext>
            </p:extLst>
          </p:nvPr>
        </p:nvGraphicFramePr>
        <p:xfrm>
          <a:off x="837128" y="2115053"/>
          <a:ext cx="9942489" cy="4131203"/>
        </p:xfrm>
        <a:graphic>
          <a:graphicData uri="http://schemas.openxmlformats.org/drawingml/2006/table">
            <a:tbl>
              <a:tblPr firstRow="1" firstCol="1" bandRow="1">
                <a:tableStyleId>{5C22544A-7EE6-4342-B048-85BDC9FD1C3A}</a:tableStyleId>
              </a:tblPr>
              <a:tblGrid>
                <a:gridCol w="3226073"/>
                <a:gridCol w="3227169"/>
                <a:gridCol w="3489247"/>
              </a:tblGrid>
              <a:tr h="1180343">
                <a:tc>
                  <a:txBody>
                    <a:bodyPr/>
                    <a:lstStyle/>
                    <a:p>
                      <a:pPr>
                        <a:lnSpc>
                          <a:spcPct val="107000"/>
                        </a:lnSpc>
                        <a:spcAft>
                          <a:spcPts val="0"/>
                        </a:spcAft>
                      </a:pPr>
                      <a:r>
                        <a:rPr lang="es-MX" sz="1400" dirty="0">
                          <a:effectLst/>
                        </a:rPr>
                        <a:t>Las aportaciones adicionales patronales a favor del trabajador por concepto de cuotas del seguro de retiro, cesantía en edad avanzada y vejez</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90172">
                <a:tc>
                  <a:txBody>
                    <a:bodyPr/>
                    <a:lstStyle/>
                    <a:p>
                      <a:pPr>
                        <a:lnSpc>
                          <a:spcPct val="107000"/>
                        </a:lnSpc>
                        <a:spcAft>
                          <a:spcPts val="0"/>
                        </a:spcAft>
                      </a:pPr>
                      <a:r>
                        <a:rPr lang="es-MX" sz="1400">
                          <a:effectLst/>
                        </a:rPr>
                        <a:t>Las aportaciones que corresponden al patrón de INFONAVIT y las utilidades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90172">
                <a:tc>
                  <a:txBody>
                    <a:bodyPr/>
                    <a:lstStyle/>
                    <a:p>
                      <a:pPr>
                        <a:lnSpc>
                          <a:spcPct val="107000"/>
                        </a:lnSpc>
                        <a:spcAft>
                          <a:spcPts val="0"/>
                        </a:spcAft>
                      </a:pPr>
                      <a:r>
                        <a:rPr lang="es-MX" sz="1400">
                          <a:effectLst/>
                        </a:rPr>
                        <a:t>Despensas,  en especie o en dinero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El importe no debe rebasar el 40% del SMGD</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Si el importe otorgado en despensa rebasa el 40% se integra el excedente</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90172">
                <a:tc>
                  <a:txBody>
                    <a:bodyPr/>
                    <a:lstStyle/>
                    <a:p>
                      <a:pPr>
                        <a:lnSpc>
                          <a:spcPct val="107000"/>
                        </a:lnSpc>
                        <a:spcAft>
                          <a:spcPts val="0"/>
                        </a:spcAft>
                      </a:pPr>
                      <a:r>
                        <a:rPr lang="es-MX" sz="1400">
                          <a:effectLst/>
                        </a:rPr>
                        <a:t>Los premios por asistencia y puntualidad</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el importe no debe rebasar el 10% del SBC</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90172">
                <a:tc>
                  <a:txBody>
                    <a:bodyPr/>
                    <a:lstStyle/>
                    <a:p>
                      <a:pPr>
                        <a:lnSpc>
                          <a:spcPct val="107000"/>
                        </a:lnSpc>
                        <a:spcAft>
                          <a:spcPts val="0"/>
                        </a:spcAft>
                      </a:pPr>
                      <a:r>
                        <a:rPr lang="es-MX" sz="1400">
                          <a:effectLst/>
                        </a:rPr>
                        <a:t>Los planes de pensiones establecidos por el patrón</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90172">
                <a:tc>
                  <a:txBody>
                    <a:bodyPr/>
                    <a:lstStyle/>
                    <a:p>
                      <a:pPr>
                        <a:lnSpc>
                          <a:spcPct val="107000"/>
                        </a:lnSpc>
                        <a:spcAft>
                          <a:spcPts val="0"/>
                        </a:spcAft>
                      </a:pPr>
                      <a:r>
                        <a:rPr lang="es-MX" sz="1400">
                          <a:effectLst/>
                        </a:rPr>
                        <a:t>El tiempo extra dentro de los márgenes de la LFT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dirty="0">
                          <a:effectLst/>
                        </a:rPr>
                        <a:t>Si se lleva a cabo fuera de los límites de 3 x 3 integra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400" dirty="0">
                          <a:effectLst/>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1365080760"/>
              </p:ext>
            </p:extLst>
          </p:nvPr>
        </p:nvGraphicFramePr>
        <p:xfrm>
          <a:off x="1493949" y="785611"/>
          <a:ext cx="9131123" cy="798490"/>
        </p:xfrm>
        <a:graphic>
          <a:graphicData uri="http://schemas.openxmlformats.org/drawingml/2006/table">
            <a:tbl>
              <a:tblPr firstRow="1" firstCol="1" bandRow="1">
                <a:tableStyleId>{5C22544A-7EE6-4342-B048-85BDC9FD1C3A}</a:tableStyleId>
              </a:tblPr>
              <a:tblGrid>
                <a:gridCol w="2965121"/>
                <a:gridCol w="6166002"/>
              </a:tblGrid>
              <a:tr h="399245">
                <a:tc gridSpan="2">
                  <a:txBody>
                    <a:bodyPr/>
                    <a:lstStyle/>
                    <a:p>
                      <a:pPr>
                        <a:lnSpc>
                          <a:spcPct val="107000"/>
                        </a:lnSpc>
                        <a:spcAft>
                          <a:spcPts val="0"/>
                        </a:spcAft>
                      </a:pPr>
                      <a:r>
                        <a:rPr lang="es-MX" sz="1400" dirty="0">
                          <a:effectLst/>
                        </a:rPr>
                        <a:t>Se excluye de integrar el salario 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MX"/>
                    </a:p>
                  </a:txBody>
                  <a:tcPr/>
                </a:tc>
              </a:tr>
              <a:tr h="399245">
                <a:tc>
                  <a:txBody>
                    <a:bodyPr/>
                    <a:lstStyle/>
                    <a:p>
                      <a:pPr>
                        <a:lnSpc>
                          <a:spcPct val="107000"/>
                        </a:lnSpc>
                        <a:spcAft>
                          <a:spcPts val="0"/>
                        </a:spcAft>
                      </a:pPr>
                      <a:r>
                        <a:rPr lang="es-MX" sz="1400" dirty="0">
                          <a:effectLst/>
                        </a:rPr>
                        <a:t>Cuidado¡¡¡¡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bl>
          </a:graphicData>
        </a:graphic>
      </p:graphicFrame>
      <p:pic>
        <p:nvPicPr>
          <p:cNvPr id="4" name="Imagen 3"/>
          <p:cNvPicPr>
            <a:picLocks noChangeAspect="1"/>
          </p:cNvPicPr>
          <p:nvPr/>
        </p:nvPicPr>
        <p:blipFill>
          <a:blip r:embed="rId2"/>
          <a:stretch>
            <a:fillRect/>
          </a:stretch>
        </p:blipFill>
        <p:spPr>
          <a:xfrm>
            <a:off x="9907416" y="93420"/>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384631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CONCLUSIONES</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4294967295"/>
          </p:nvPr>
        </p:nvSpPr>
        <p:spPr>
          <a:xfrm>
            <a:off x="1262130" y="2133600"/>
            <a:ext cx="10242482" cy="3777622"/>
          </a:xfrm>
          <a:prstGeom prst="rect">
            <a:avLst/>
          </a:prstGeom>
        </p:spPr>
        <p:txBody>
          <a:bodyPr/>
          <a:lstStyle/>
          <a:p>
            <a:r>
              <a:rPr lang="es-MX" dirty="0" smtClean="0"/>
              <a:t>LAS DIPOSITIVAS PRESENTADAS TIENEN COMO FINALIDAD QUE EL ESTUDIANTE SE INTRODUZCA EN EL ÁMBITO DE LOS SUELDOS Y SALARIOS Y MANEJE PARA ELLO UN CONOCIMIENTO INTEGRAL Y RELACIONADO ENTRE LA LEY DEL IMPUESTO SOBRE LA RENTA Y LA LEY DEL SEGURO SOCIAL, A FIN DE QUE SE TOMEN LAS MEJORES DECISIONES TANTO PARA EL TRABAJADOR EN EL PAGO DE SUS SUELDOS Y PARA LA EMPRESA EN EL PAGO DE LOS IMPUESTOS.</a:t>
            </a:r>
            <a:endParaRPr lang="es-MX" dirty="0"/>
          </a:p>
        </p:txBody>
      </p:sp>
      <p:pic>
        <p:nvPicPr>
          <p:cNvPr id="5" name="Imagen 4"/>
          <p:cNvPicPr>
            <a:picLocks noChangeAspect="1"/>
          </p:cNvPicPr>
          <p:nvPr/>
        </p:nvPicPr>
        <p:blipFill>
          <a:blip r:embed="rId2"/>
          <a:stretch>
            <a:fillRect/>
          </a:stretch>
        </p:blipFill>
        <p:spPr>
          <a:xfrm>
            <a:off x="9141097" y="5111740"/>
            <a:ext cx="2140796" cy="11472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3"/>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847513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4294967295"/>
          </p:nvPr>
        </p:nvSpPr>
        <p:spPr>
          <a:xfrm>
            <a:off x="2589212" y="2133600"/>
            <a:ext cx="8915400" cy="3777622"/>
          </a:xfrm>
          <a:prstGeom prst="rect">
            <a:avLst/>
          </a:prstGeom>
        </p:spPr>
        <p:txBody>
          <a:bodyPr>
            <a:normAutofit fontScale="92500" lnSpcReduction="10000"/>
          </a:bodyPr>
          <a:lstStyle/>
          <a:p>
            <a:pPr marL="0" indent="0">
              <a:buNone/>
            </a:pPr>
            <a:endParaRPr lang="es-MX" sz="2400" b="1" dirty="0" smtClean="0">
              <a:effectLst>
                <a:outerShdw blurRad="38100" dist="38100" dir="2700000" algn="tl">
                  <a:srgbClr val="000000">
                    <a:alpha val="43137"/>
                  </a:srgbClr>
                </a:outerShdw>
              </a:effectLst>
            </a:endParaRPr>
          </a:p>
          <a:p>
            <a:r>
              <a:rPr lang="es-MX" sz="2400" dirty="0" smtClean="0"/>
              <a:t>Ley del ISR</a:t>
            </a:r>
          </a:p>
          <a:p>
            <a:r>
              <a:rPr lang="es-MX" sz="2400" dirty="0" smtClean="0"/>
              <a:t>Ley del Seguro social</a:t>
            </a:r>
            <a:endParaRPr lang="es-MX" sz="2400" dirty="0" smtClean="0"/>
          </a:p>
          <a:p>
            <a:r>
              <a:rPr lang="es-MX" sz="2400" dirty="0" smtClean="0"/>
              <a:t>Programa </a:t>
            </a:r>
            <a:r>
              <a:rPr lang="es-MX" sz="2400" dirty="0" smtClean="0"/>
              <a:t>de estudios por Competencias de </a:t>
            </a:r>
            <a:r>
              <a:rPr lang="es-MX" sz="2400" dirty="0" smtClean="0"/>
              <a:t>CONTRIBUCIONES DE PERSONAS FISICAS. </a:t>
            </a:r>
            <a:r>
              <a:rPr lang="es-MX" sz="2400" dirty="0" smtClean="0"/>
              <a:t>Clave de Unidad de Aprendizaje </a:t>
            </a:r>
            <a:r>
              <a:rPr lang="es-MX" sz="2400" dirty="0" smtClean="0"/>
              <a:t>L030093. </a:t>
            </a:r>
            <a:r>
              <a:rPr lang="es-MX" sz="2400" dirty="0" smtClean="0"/>
              <a:t>Actualizado </a:t>
            </a:r>
            <a:r>
              <a:rPr lang="es-MX" sz="2400" dirty="0" smtClean="0"/>
              <a:t>03 DE OCTUBRE DE 2011. </a:t>
            </a:r>
          </a:p>
          <a:p>
            <a:r>
              <a:rPr lang="es-MX" sz="2400" dirty="0"/>
              <a:t>http://www.sat.gob.mx/informacion_fiscal/tablas_indicadores/Paginas/salarios_minimos.aspx</a:t>
            </a:r>
          </a:p>
          <a:p>
            <a:endParaRPr lang="es-MX" sz="2400" dirty="0" smtClean="0"/>
          </a:p>
          <a:p>
            <a:endParaRPr lang="es-MX" sz="2400" dirty="0"/>
          </a:p>
        </p:txBody>
      </p:sp>
      <p:pic>
        <p:nvPicPr>
          <p:cNvPr id="5" name="Imagen 4"/>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639827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4294967295"/>
          </p:nvPr>
        </p:nvSpPr>
        <p:spPr>
          <a:xfrm>
            <a:off x="2305318" y="1700011"/>
            <a:ext cx="9199294" cy="4211211"/>
          </a:xfrm>
          <a:prstGeom prst="rect">
            <a:avLst/>
          </a:prstGeom>
        </p:spPr>
        <p:txBody>
          <a:bodyPr>
            <a:normAutofit/>
          </a:bodyPr>
          <a:lstStyle/>
          <a:p>
            <a:pPr marL="0" indent="0">
              <a:buNone/>
            </a:pPr>
            <a:r>
              <a:rPr lang="es-MX" sz="1400" b="1" dirty="0" smtClean="0">
                <a:effectLst>
                  <a:outerShdw blurRad="38100" dist="38100" dir="2700000" algn="tl">
                    <a:srgbClr val="000000">
                      <a:alpha val="43137"/>
                    </a:srgbClr>
                  </a:outerShdw>
                </a:effectLst>
              </a:rPr>
              <a:t>Imágenes</a:t>
            </a:r>
          </a:p>
          <a:p>
            <a:r>
              <a:rPr lang="es-MX" sz="1400" dirty="0" smtClean="0"/>
              <a:t>Imagen UAEMEX: https</a:t>
            </a:r>
            <a:r>
              <a:rPr lang="es-MX" sz="1400" dirty="0"/>
              <a:t>://www.google.com.mx/search?q=logo+de+uaemex&amp;espv=2&amp;biw=1600&amp;bih=794&amp;tbm=isch&amp;imgil=_47I9QrAA_I_SM%253A%253BtOJx_M1aZcxsiM%253Bhttp%25253A%25252F%25252Fiieg.gob.mx%25252Fstrategos%25252Fvisitan-alumnos-de-la-uaem-instalaciones-del-iieg%25252F&amp;source=iu&amp;pf=m&amp;fir=_47I9QrAA_I_SM%253A%252CtOJx_M1aZcxsiM%252C_&amp;usg=__VQnCf9Wg6DVWafXFcmIZR_vWX2k%3D&amp;dpr=1&amp;ved=0ahUKEwi5j9S-yq3PAhUC4IMKHa_lCLwQyjcIKA&amp;ei=FV7pV_mwBILAjwSvy6PgCw#imgrc=_47I9QrAA_I_SM%3A</a:t>
            </a:r>
          </a:p>
          <a:p>
            <a:r>
              <a:rPr lang="es-MX" sz="1400" dirty="0" smtClean="0">
                <a:hlinkClick r:id="rId2"/>
              </a:rPr>
              <a:t>https</a:t>
            </a:r>
            <a:r>
              <a:rPr lang="es-MX" sz="1400" dirty="0">
                <a:hlinkClick r:id="rId2"/>
              </a:rPr>
              <a:t>://</a:t>
            </a:r>
            <a:r>
              <a:rPr lang="es-MX" sz="1400" dirty="0" smtClean="0">
                <a:hlinkClick r:id="rId2"/>
              </a:rPr>
              <a:t>www.google.com.mx/search?q=IMAGENES+DE+CONTABILIDAD&amp;ie=utf-8&amp;oe=utf-8&amp;gws_rd=cr&amp;ei=8TP8V5ydOsfMmAH04I_QDQ</a:t>
            </a:r>
            <a:endParaRPr lang="es-MX" sz="1400" dirty="0" smtClean="0"/>
          </a:p>
          <a:p>
            <a:r>
              <a:rPr lang="es-MX" sz="1400" dirty="0">
                <a:hlinkClick r:id="rId3"/>
              </a:rPr>
              <a:t>https://pixabay.com/es/photos/contabilidad</a:t>
            </a:r>
            <a:r>
              <a:rPr lang="es-MX" sz="1400" dirty="0" smtClean="0">
                <a:hlinkClick r:id="rId3"/>
              </a:rPr>
              <a:t>/</a:t>
            </a:r>
            <a:endParaRPr lang="es-MX" sz="1400" dirty="0" smtClean="0"/>
          </a:p>
          <a:p>
            <a:r>
              <a:rPr lang="es-MX" sz="1400" dirty="0"/>
              <a:t>https://www.google.com.mx/search?q=IMAGENES+DE+CONTABILIDAD&amp;ie=utf-8&amp;oe=utf-8&amp;gws_rd=cr&amp;ei=8TP8V5ydOsfMmAH04I_QDQ</a:t>
            </a:r>
          </a:p>
          <a:p>
            <a:endParaRPr lang="es-MX" sz="1400" dirty="0" smtClean="0"/>
          </a:p>
          <a:p>
            <a:endParaRPr lang="es-MX" sz="1400" dirty="0"/>
          </a:p>
          <a:p>
            <a:pPr marL="0" indent="0">
              <a:buNone/>
            </a:pPr>
            <a:endParaRPr lang="es-MX" sz="1400" dirty="0"/>
          </a:p>
          <a:p>
            <a:endParaRPr lang="es-MX" sz="1400" dirty="0" smtClean="0"/>
          </a:p>
          <a:p>
            <a:pPr marL="0" indent="0">
              <a:buNone/>
            </a:pPr>
            <a:endParaRPr lang="es-MX" sz="1400" dirty="0" smtClean="0"/>
          </a:p>
        </p:txBody>
      </p:sp>
      <p:pic>
        <p:nvPicPr>
          <p:cNvPr id="7" name="Imagen 6"/>
          <p:cNvPicPr>
            <a:picLocks noChangeAspect="1"/>
          </p:cNvPicPr>
          <p:nvPr/>
        </p:nvPicPr>
        <p:blipFill>
          <a:blip r:embed="rId4"/>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82664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4294967295"/>
            <p:extLst>
              <p:ext uri="{D42A27DB-BD31-4B8C-83A1-F6EECF244321}">
                <p14:modId xmlns:p14="http://schemas.microsoft.com/office/powerpoint/2010/main" val="1239361531"/>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72693" y="4985545"/>
            <a:ext cx="2802564" cy="11800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8"/>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99682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4294967295"/>
          </p:nvPr>
        </p:nvSpPr>
        <p:spPr>
          <a:xfrm>
            <a:off x="2589212" y="2133600"/>
            <a:ext cx="8915400" cy="3777622"/>
          </a:xfrm>
          <a:prstGeom prst="rect">
            <a:avLst/>
          </a:prstGeom>
        </p:spPr>
        <p:txBody>
          <a:bodyPr>
            <a:normAutofit fontScale="85000" lnSpcReduction="10000"/>
          </a:bodyPr>
          <a:lstStyle/>
          <a:p>
            <a:r>
              <a:rPr lang="es-MX" dirty="0" smtClean="0"/>
              <a:t>En este material didáctico el usuario encontrará información organizada, útil aplicable en </a:t>
            </a:r>
            <a:r>
              <a:rPr lang="es-MX" dirty="0" smtClean="0"/>
              <a:t>LA UNIDAD DOS DEL PROGRAMA DE ESTUDIOS DE CONTRIBUCIONES PERSONAS FISICAS. LOS CONTENIDOS SE RELACIONAN CON LA Ley del impuesto sobre la renta Y LA ley del seguro social</a:t>
            </a:r>
            <a:r>
              <a:rPr lang="es-MX" dirty="0" smtClean="0"/>
              <a:t>.</a:t>
            </a:r>
            <a:endParaRPr lang="es-MX" dirty="0" smtClean="0"/>
          </a:p>
          <a:p>
            <a:r>
              <a:rPr lang="es-MX" dirty="0" smtClean="0"/>
              <a:t>Los contenidos son vigentes a la presentación de las diapositivas. </a:t>
            </a:r>
            <a:r>
              <a:rPr lang="es-MX" dirty="0"/>
              <a:t>S</a:t>
            </a:r>
            <a:r>
              <a:rPr lang="es-MX" dirty="0" smtClean="0"/>
              <a:t>e recomienda que se revisen los contenidos que aquí se presentan al inició de cada ejercicio, toda vez que los apuntes aquí establecidos pueden sufrir modificaciones de acuerdo </a:t>
            </a:r>
            <a:r>
              <a:rPr lang="es-MX" dirty="0" smtClean="0"/>
              <a:t>CON LA LEGISLACIÓN fiscal mexicana.</a:t>
            </a:r>
            <a:endParaRPr lang="es-MX" dirty="0" smtClean="0"/>
          </a:p>
          <a:p>
            <a:r>
              <a:rPr lang="es-MX" u="sng" dirty="0" smtClean="0"/>
              <a:t>El material se ha dividido en dos apartados</a:t>
            </a:r>
            <a:r>
              <a:rPr lang="es-MX" dirty="0" smtClean="0"/>
              <a:t>,  el primero refiere la normativa </a:t>
            </a:r>
            <a:r>
              <a:rPr lang="es-MX" dirty="0"/>
              <a:t> </a:t>
            </a:r>
            <a:r>
              <a:rPr lang="es-MX" dirty="0" smtClean="0"/>
              <a:t>contable propuesta por el CINIF y las NIF,  el segundo refiere la normativa profesional desde el punto de vista del IMCP.</a:t>
            </a:r>
            <a:endParaRPr lang="es-MX" dirty="0"/>
          </a:p>
        </p:txBody>
      </p:sp>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26513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3254" y="1188336"/>
            <a:ext cx="10058400" cy="1450757"/>
          </a:xfrm>
        </p:spPr>
        <p:txBody>
          <a:bodyPr/>
          <a:lstStyle/>
          <a:p>
            <a:r>
              <a:rPr lang="es-MX" b="1" dirty="0" smtClean="0"/>
              <a:t>Introducción.</a:t>
            </a:r>
            <a:endParaRPr lang="es-MX" b="1" dirty="0"/>
          </a:p>
        </p:txBody>
      </p:sp>
      <p:sp>
        <p:nvSpPr>
          <p:cNvPr id="3" name="Marcador de contenido 2"/>
          <p:cNvSpPr>
            <a:spLocks noGrp="1"/>
          </p:cNvSpPr>
          <p:nvPr>
            <p:ph idx="4294967295"/>
          </p:nvPr>
        </p:nvSpPr>
        <p:spPr>
          <a:xfrm>
            <a:off x="2589212" y="2133600"/>
            <a:ext cx="8915400" cy="3777622"/>
          </a:xfrm>
          <a:prstGeom prst="rect">
            <a:avLst/>
          </a:prstGeom>
        </p:spPr>
        <p:txBody>
          <a:bodyPr>
            <a:normAutofit fontScale="85000" lnSpcReduction="20000"/>
          </a:bodyPr>
          <a:lstStyle/>
          <a:p>
            <a:r>
              <a:rPr lang="es-MX" dirty="0" smtClean="0"/>
              <a:t>El administrador debe estar capacitado en cuestiones de tipo fiscal, su desempeño profesional requiere el manejo de conceptos y cálculos fiscales. Contribuciones de personas físicas permite que el administrador lleve a cabo su formación integral.</a:t>
            </a:r>
          </a:p>
          <a:p>
            <a:r>
              <a:rPr lang="es-MX" dirty="0" smtClean="0"/>
              <a:t>El titulo IV de la </a:t>
            </a:r>
            <a:r>
              <a:rPr lang="es-MX" dirty="0" err="1" smtClean="0"/>
              <a:t>lisr</a:t>
            </a:r>
            <a:r>
              <a:rPr lang="es-MX" dirty="0" smtClean="0"/>
              <a:t> norma la actuación de personas físicas, su capitulado ha sido ordenado a partir de los ingresos que las personas físicas obtienen de acuerdo con su desempeño, </a:t>
            </a:r>
            <a:r>
              <a:rPr lang="es-MX" dirty="0" err="1" smtClean="0"/>
              <a:t>asi</a:t>
            </a:r>
            <a:r>
              <a:rPr lang="es-MX" dirty="0" smtClean="0"/>
              <a:t> pues, se estudia, sueldos y salarios, actividades profesionales, actividades empresariales, arrendamiento, ingresos por enajenación de bienes, ingresos por premios y otros ingresos.</a:t>
            </a:r>
            <a:r>
              <a:rPr lang="es-MX" dirty="0" smtClean="0"/>
              <a:t> </a:t>
            </a:r>
          </a:p>
          <a:p>
            <a:r>
              <a:rPr lang="es-MX" dirty="0" smtClean="0"/>
              <a:t>En </a:t>
            </a:r>
            <a:r>
              <a:rPr lang="es-MX" dirty="0" smtClean="0"/>
              <a:t>estas diapositivas encontramos información relevante aplicable en </a:t>
            </a:r>
            <a:r>
              <a:rPr lang="es-MX" dirty="0" smtClean="0"/>
              <a:t>2016</a:t>
            </a:r>
            <a:r>
              <a:rPr lang="es-MX" dirty="0"/>
              <a:t> </a:t>
            </a:r>
            <a:r>
              <a:rPr lang="es-MX" dirty="0" smtClean="0"/>
              <a:t>del capitulo i de sueldos y salarios, integrando el análisis con ley del IMSS, a fin de que se llegue al calculo de impuestos y al calculo del salario base de cotización.</a:t>
            </a:r>
            <a:endParaRPr lang="es-MX" dirty="0"/>
          </a:p>
        </p:txBody>
      </p:sp>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316383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4334" y="1017639"/>
            <a:ext cx="9651345" cy="732600"/>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4294967295"/>
            <p:extLst>
              <p:ext uri="{D42A27DB-BD31-4B8C-83A1-F6EECF244321}">
                <p14:modId xmlns:p14="http://schemas.microsoft.com/office/powerpoint/2010/main" val="330126964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05043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A</a:t>
            </a:r>
            <a:r>
              <a:rPr lang="es-MX" b="1" dirty="0" smtClean="0"/>
              <a:t>dministración y </a:t>
            </a:r>
            <a:r>
              <a:rPr lang="es-MX" b="1" dirty="0" smtClean="0"/>
              <a:t>fiscal.</a:t>
            </a:r>
            <a:endParaRPr lang="es-MX" b="1" dirty="0"/>
          </a:p>
        </p:txBody>
      </p:sp>
      <p:graphicFrame>
        <p:nvGraphicFramePr>
          <p:cNvPr id="4" name="Marcador de contenido 3"/>
          <p:cNvGraphicFramePr>
            <a:graphicFrameLocks noGrp="1"/>
          </p:cNvGraphicFramePr>
          <p:nvPr>
            <p:ph idx="4294967295"/>
            <p:extLst>
              <p:ext uri="{D42A27DB-BD31-4B8C-83A1-F6EECF244321}">
                <p14:modId xmlns:p14="http://schemas.microsoft.com/office/powerpoint/2010/main" val="3794355606"/>
              </p:ext>
            </p:extLst>
          </p:nvPr>
        </p:nvGraphicFramePr>
        <p:xfrm>
          <a:off x="1096963" y="1808019"/>
          <a:ext cx="10058400" cy="4035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792709" y="407305"/>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61111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555656"/>
          </a:xfrm>
        </p:spPr>
        <p:txBody>
          <a:bodyPr>
            <a:normAutofit fontScale="90000"/>
          </a:bodyPr>
          <a:lstStyle/>
          <a:p>
            <a:r>
              <a:rPr lang="es-MX" dirty="0"/>
              <a:t>¿</a:t>
            </a:r>
            <a:r>
              <a:rPr lang="es-MX" dirty="0" smtClean="0"/>
              <a:t>Porque pagar impuestos?</a:t>
            </a:r>
            <a:endParaRPr lang="es-MX" dirty="0"/>
          </a:p>
        </p:txBody>
      </p:sp>
      <p:graphicFrame>
        <p:nvGraphicFramePr>
          <p:cNvPr id="5" name="Marcador de contenido 4"/>
          <p:cNvGraphicFramePr>
            <a:graphicFrameLocks noGrp="1"/>
          </p:cNvGraphicFramePr>
          <p:nvPr>
            <p:ph sz="quarter" idx="13"/>
            <p:extLst>
              <p:ext uri="{D42A27DB-BD31-4B8C-83A1-F6EECF244321}">
                <p14:modId xmlns:p14="http://schemas.microsoft.com/office/powerpoint/2010/main" val="3823202493"/>
              </p:ext>
            </p:extLst>
          </p:nvPr>
        </p:nvGraphicFramePr>
        <p:xfrm>
          <a:off x="913774" y="1340428"/>
          <a:ext cx="10363826" cy="4450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51687416"/>
      </p:ext>
    </p:extLst>
  </p:cSld>
  <p:clrMapOvr>
    <a:masterClrMapping/>
  </p:clrMapOvr>
  <p:timing>
    <p:tnLst>
      <p:par>
        <p:cTn id="1" dur="indefinite" restart="never" nodeType="tmRoot"/>
      </p:par>
    </p:tnLst>
  </p:timing>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TM04033925[[fn=Gota]]</Template>
  <TotalTime>207</TotalTime>
  <Words>2212</Words>
  <Application>Microsoft Office PowerPoint</Application>
  <PresentationFormat>Panorámica</PresentationFormat>
  <Paragraphs>272</Paragraphs>
  <Slides>35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Times New Roman</vt:lpstr>
      <vt:lpstr>Tw Cen MT</vt:lpstr>
      <vt:lpstr>Gota</vt:lpstr>
      <vt:lpstr>Universidad Autónoma del Estado de México. Centro Universitario UAEM Zumpango. Licenciatura en Administración. Contribuciones personas físicas  clave de la UA: L30093   SUELDOS Y SALARIOS (LISR y LSS)   </vt:lpstr>
      <vt:lpstr>Contenido</vt:lpstr>
      <vt:lpstr>Presentación de la Unidad de Aprendizaje.</vt:lpstr>
      <vt:lpstr> De la unidad de aprendizaje</vt:lpstr>
      <vt:lpstr>Guía para el usuario</vt:lpstr>
      <vt:lpstr>Introducción.</vt:lpstr>
      <vt:lpstr>Objetivo del presente material </vt:lpstr>
      <vt:lpstr>Administración y fiscal.</vt:lpstr>
      <vt:lpstr>¿Porque pagar impuestos?</vt:lpstr>
      <vt:lpstr>informalidad</vt:lpstr>
      <vt:lpstr> CONCEPTO de persona física </vt:lpstr>
      <vt:lpstr>Presentación de PowerPoint</vt:lpstr>
      <vt:lpstr>Elementos esenciales del tributo en la LISR </vt:lpstr>
      <vt:lpstr>marco tributario</vt:lpstr>
      <vt:lpstr>Elementos de la relación tributaria  (art. 90 de la lisr)</vt:lpstr>
      <vt:lpstr>objeto</vt:lpstr>
      <vt:lpstr>Tarifa anual (art. 152 LISR)</vt:lpstr>
      <vt:lpstr>RELACIÓN LABORAL</vt:lpstr>
      <vt:lpstr>Relación de trabajo (RT) y  contrato individual de trabajo (CIT) ART. 20 LFT.</vt:lpstr>
      <vt:lpstr>Análisis del tratamiento fiscal,  laboral y de seguridad social de cada una de las partidas que integran la nómina</vt:lpstr>
      <vt:lpstr>Análisis del tratamiento fiscal,  laboral y de seguridad social de cada una de las partidas que integran la nómina</vt:lpstr>
      <vt:lpstr>Salario Mínimo vigente (SMV) </vt:lpstr>
      <vt:lpstr>La función de la administración  de sueldos y salarios</vt:lpstr>
      <vt:lpstr>AGUINALDO</vt:lpstr>
      <vt:lpstr>El salario que se utiliza para determinar el aguinaldo no es el salario integrado, sino la cuota diaria que se entrega al trabajador por sus servicios.</vt:lpstr>
      <vt:lpstr>Lisr. Art. 93 fracc. xiv</vt:lpstr>
      <vt:lpstr>CÁLCULO DEL IMPUESTO ART. 96 DE LA LISR </vt:lpstr>
      <vt:lpstr>SEGURO SOCIAL</vt:lpstr>
      <vt:lpstr>Presentación de PowerPoint</vt:lpstr>
      <vt:lpstr>Presentación de PowerPoint</vt:lpstr>
      <vt:lpstr>Presentación de PowerPoint</vt:lpstr>
      <vt:lpstr>Presentación de PowerPoint</vt:lpstr>
      <vt:lpstr>CONCLUSIONES</vt:lpstr>
      <vt:lpstr>BIBLIOGRAFÍA </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Aguinaldo</dc:title>
  <dc:creator>UAEM</dc:creator>
  <cp:lastModifiedBy>UAEM</cp:lastModifiedBy>
  <cp:revision>19</cp:revision>
  <dcterms:created xsi:type="dcterms:W3CDTF">2016-08-30T18:07:33Z</dcterms:created>
  <dcterms:modified xsi:type="dcterms:W3CDTF">2016-10-13T04:17:39Z</dcterms:modified>
</cp:coreProperties>
</file>