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93" r:id="rId3"/>
    <p:sldId id="270" r:id="rId4"/>
    <p:sldId id="295" r:id="rId5"/>
    <p:sldId id="294" r:id="rId6"/>
    <p:sldId id="271" r:id="rId7"/>
    <p:sldId id="272" r:id="rId8"/>
    <p:sldId id="314" r:id="rId9"/>
    <p:sldId id="315" r:id="rId10"/>
    <p:sldId id="282" r:id="rId11"/>
    <p:sldId id="281" r:id="rId12"/>
    <p:sldId id="269" r:id="rId13"/>
    <p:sldId id="260" r:id="rId14"/>
    <p:sldId id="316" r:id="rId15"/>
    <p:sldId id="257" r:id="rId16"/>
    <p:sldId id="261" r:id="rId17"/>
    <p:sldId id="262" r:id="rId18"/>
    <p:sldId id="317" r:id="rId19"/>
    <p:sldId id="263" r:id="rId20"/>
    <p:sldId id="264" r:id="rId21"/>
    <p:sldId id="265" r:id="rId22"/>
    <p:sldId id="266" r:id="rId23"/>
    <p:sldId id="267" r:id="rId24"/>
    <p:sldId id="268" r:id="rId25"/>
    <p:sldId id="277" r:id="rId26"/>
    <p:sldId id="278" r:id="rId27"/>
    <p:sldId id="318" r:id="rId28"/>
    <p:sldId id="312" r:id="rId29"/>
    <p:sldId id="311" r:id="rId30"/>
    <p:sldId id="313" r:id="rId31"/>
    <p:sldId id="279" r:id="rId32"/>
    <p:sldId id="290" r:id="rId33"/>
    <p:sldId id="291" r:id="rId34"/>
    <p:sldId id="296" r:id="rId35"/>
    <p:sldId id="31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4" autoAdjust="0"/>
    <p:restoredTop sz="94660"/>
  </p:normalViewPr>
  <p:slideViewPr>
    <p:cSldViewPr snapToGrid="0">
      <p:cViewPr varScale="1">
        <p:scale>
          <a:sx n="74" d="100"/>
          <a:sy n="74" d="100"/>
        </p:scale>
        <p:origin x="47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5/8/layout/hList6" loCatId="list" qsTypeId="urn:microsoft.com/office/officeart/2005/8/quickstyle/simple1" qsCatId="simple" csTypeId="urn:microsoft.com/office/officeart/2005/8/colors/accent0_1" csCatId="mainScheme" phldr="1"/>
      <dgm:spPr/>
      <dgm:t>
        <a:bodyPr/>
        <a:lstStyle/>
        <a:p>
          <a:endParaRPr lang="es-MX"/>
        </a:p>
      </dgm:t>
    </dgm:pt>
    <dgm:pt modelId="{24CA8A3F-4C27-4C87-8E64-8C6035EB4BC9}">
      <dgm:prSet/>
      <dgm:spPr/>
      <dgm:t>
        <a:bodyPr/>
        <a:lstStyle/>
        <a:p>
          <a:pPr rtl="0"/>
          <a:r>
            <a:rPr lang="es-MX" b="1" dirty="0" smtClean="0">
              <a:effectLst>
                <a:outerShdw blurRad="38100" dist="38100" dir="2700000" algn="tl">
                  <a:srgbClr val="000000">
                    <a:alpha val="43137"/>
                  </a:srgbClr>
                </a:outerShdw>
              </a:effectLst>
            </a:rPr>
            <a:t>OBJETIVO DE LA UNIDAD DE APRENDIZAJE</a:t>
          </a:r>
          <a:r>
            <a:rPr lang="es-MX" dirty="0" smtClean="0"/>
            <a:t>.</a:t>
          </a:r>
        </a:p>
        <a:p>
          <a:pPr rtl="0"/>
          <a:r>
            <a:rPr lang="es-MX" dirty="0" smtClean="0"/>
            <a:t>Permitir que el alumno inicie su formación técnica profesional en el registro contable de los movimientos, en los activos a corto y largo plazo de acuerdo a las Normas de Información Financiera (NIF) aplicables emitidas por el Consejo Mexicano de Contadores Públicos (IMCP), utilizando el sistema de pólizas. </a:t>
          </a:r>
          <a:endParaRPr lang="es-MX" dirty="0" smtClean="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433866F4-4CBA-4471-99BA-037118526465}">
      <dgm:prSet/>
      <dgm:spPr/>
      <dgm:t>
        <a:bodyPr/>
        <a:lstStyle/>
        <a:p>
          <a:pPr rtl="0"/>
          <a:r>
            <a:rPr lang="es-MX" b="1" dirty="0" smtClean="0">
              <a:effectLst>
                <a:outerShdw blurRad="38100" dist="38100" dir="2700000" algn="tl">
                  <a:srgbClr val="000000">
                    <a:alpha val="43137"/>
                  </a:srgbClr>
                </a:outerShdw>
              </a:effectLst>
            </a:rPr>
            <a:t>PROPÓSITO DE LA UNIDAD DE APRENDIZAJE</a:t>
          </a:r>
          <a:r>
            <a:rPr lang="es-MX" b="1" dirty="0" smtClean="0">
              <a:effectLst>
                <a:outerShdw blurRad="38100" dist="38100" dir="2700000" algn="tl">
                  <a:srgbClr val="000000">
                    <a:alpha val="43137"/>
                  </a:srgbClr>
                </a:outerShdw>
              </a:effectLst>
            </a:rPr>
            <a:t>.</a:t>
          </a:r>
        </a:p>
        <a:p>
          <a:pPr rtl="0"/>
          <a:r>
            <a:rPr lang="es-MX" b="0" dirty="0" smtClean="0">
              <a:effectLst/>
            </a:rPr>
            <a:t>Aplicar las medidas de control interno y reglas de valuación, de presentación y de revelación de los activos a corto y largo plazo de acuerdo con la Normas de Información Financiera (NIF) aplicables, emitidas por el Consejo Mexicano para la Investigación y Desarrollo de Normas de Información Financiera, A.C. (CINIF) y el Instituto Mexicano de Contadores Públicos (IMCP), utilizando el sistema de pólizas.</a:t>
          </a:r>
          <a:endParaRPr lang="es-MX" b="0" dirty="0" smtClean="0">
            <a:effectLst/>
          </a:endParaRPr>
        </a:p>
      </dgm:t>
    </dgm:pt>
    <dgm:pt modelId="{555AC69A-0563-40D8-B7EA-05AA79F8963F}" type="parTrans" cxnId="{3A0461D7-FC44-4A10-92ED-0E739E32866D}">
      <dgm:prSet/>
      <dgm:spPr/>
      <dgm:t>
        <a:bodyPr/>
        <a:lstStyle/>
        <a:p>
          <a:endParaRPr lang="es-MX"/>
        </a:p>
      </dgm:t>
    </dgm:pt>
    <dgm:pt modelId="{63B9BA33-EDA3-487F-9F75-628314DF4260}" type="sibTrans" cxnId="{3A0461D7-FC44-4A10-92ED-0E739E32866D}">
      <dgm:prSet/>
      <dgm:spPr/>
      <dgm:t>
        <a:bodyPr/>
        <a:lstStyle/>
        <a:p>
          <a:endParaRPr lang="es-MX"/>
        </a:p>
      </dgm:t>
    </dgm:pt>
    <dgm:pt modelId="{E620CE0F-9B00-4DA4-8E2D-3E6EAA6569B1}" type="pres">
      <dgm:prSet presAssocID="{04008F1C-BA80-4A9B-B3CF-DFCFC9DF69D3}" presName="Name0" presStyleCnt="0">
        <dgm:presLayoutVars>
          <dgm:dir/>
          <dgm:resizeHandles val="exact"/>
        </dgm:presLayoutVars>
      </dgm:prSet>
      <dgm:spPr/>
      <dgm:t>
        <a:bodyPr/>
        <a:lstStyle/>
        <a:p>
          <a:endParaRPr lang="es-MX"/>
        </a:p>
      </dgm:t>
    </dgm:pt>
    <dgm:pt modelId="{39CEC176-4306-4818-ACD7-C2B64C00CFA0}" type="pres">
      <dgm:prSet presAssocID="{24CA8A3F-4C27-4C87-8E64-8C6035EB4BC9}" presName="node" presStyleLbl="node1" presStyleIdx="0" presStyleCnt="2">
        <dgm:presLayoutVars>
          <dgm:bulletEnabled val="1"/>
        </dgm:presLayoutVars>
      </dgm:prSet>
      <dgm:spPr/>
      <dgm:t>
        <a:bodyPr/>
        <a:lstStyle/>
        <a:p>
          <a:endParaRPr lang="es-MX"/>
        </a:p>
      </dgm:t>
    </dgm:pt>
    <dgm:pt modelId="{E8B1EB5A-FF57-414D-9BE5-20863D887BBC}" type="pres">
      <dgm:prSet presAssocID="{8A29E26E-326C-4627-A7B9-11080B0ED7A8}" presName="sibTrans" presStyleCnt="0"/>
      <dgm:spPr/>
    </dgm:pt>
    <dgm:pt modelId="{79EBBF79-1AF9-4911-B2F2-FF236F6C1D91}" type="pres">
      <dgm:prSet presAssocID="{433866F4-4CBA-4471-99BA-037118526465}" presName="node" presStyleLbl="node1" presStyleIdx="1" presStyleCnt="2">
        <dgm:presLayoutVars>
          <dgm:bulletEnabled val="1"/>
        </dgm:presLayoutVars>
      </dgm:prSet>
      <dgm:spPr/>
      <dgm:t>
        <a:bodyPr/>
        <a:lstStyle/>
        <a:p>
          <a:endParaRPr lang="es-MX"/>
        </a:p>
      </dgm:t>
    </dgm:pt>
  </dgm:ptLst>
  <dgm:cxnLst>
    <dgm:cxn modelId="{3A0461D7-FC44-4A10-92ED-0E739E32866D}" srcId="{04008F1C-BA80-4A9B-B3CF-DFCFC9DF69D3}" destId="{433866F4-4CBA-4471-99BA-037118526465}" srcOrd="1" destOrd="0" parTransId="{555AC69A-0563-40D8-B7EA-05AA79F8963F}" sibTransId="{63B9BA33-EDA3-487F-9F75-628314DF4260}"/>
    <dgm:cxn modelId="{C4B6D4DC-1303-48AA-B2D2-14B436E923EB}" srcId="{04008F1C-BA80-4A9B-B3CF-DFCFC9DF69D3}" destId="{24CA8A3F-4C27-4C87-8E64-8C6035EB4BC9}" srcOrd="0" destOrd="0" parTransId="{44D9EC94-9AA9-432D-8916-C1DDB78DD769}" sibTransId="{8A29E26E-326C-4627-A7B9-11080B0ED7A8}"/>
    <dgm:cxn modelId="{C3FDB3C5-D852-46F4-9202-AC95259158BE}" type="presOf" srcId="{04008F1C-BA80-4A9B-B3CF-DFCFC9DF69D3}" destId="{E620CE0F-9B00-4DA4-8E2D-3E6EAA6569B1}" srcOrd="0" destOrd="0" presId="urn:microsoft.com/office/officeart/2005/8/layout/hList6"/>
    <dgm:cxn modelId="{A2763088-C6C5-4C7F-83E1-F1C16799D64A}" type="presOf" srcId="{24CA8A3F-4C27-4C87-8E64-8C6035EB4BC9}" destId="{39CEC176-4306-4818-ACD7-C2B64C00CFA0}" srcOrd="0" destOrd="0" presId="urn:microsoft.com/office/officeart/2005/8/layout/hList6"/>
    <dgm:cxn modelId="{33604CBB-474E-4D79-BF3D-310A8C4AA5F3}" type="presOf" srcId="{433866F4-4CBA-4471-99BA-037118526465}" destId="{79EBBF79-1AF9-4911-B2F2-FF236F6C1D91}" srcOrd="0" destOrd="0" presId="urn:microsoft.com/office/officeart/2005/8/layout/hList6"/>
    <dgm:cxn modelId="{DD882AE3-5F35-47A5-ACE2-FB307A52B4D4}" type="presParOf" srcId="{E620CE0F-9B00-4DA4-8E2D-3E6EAA6569B1}" destId="{39CEC176-4306-4818-ACD7-C2B64C00CFA0}" srcOrd="0" destOrd="0" presId="urn:microsoft.com/office/officeart/2005/8/layout/hList6"/>
    <dgm:cxn modelId="{38BFB7B0-3587-4294-9BF3-AB59FA24FC72}" type="presParOf" srcId="{E620CE0F-9B00-4DA4-8E2D-3E6EAA6569B1}" destId="{E8B1EB5A-FF57-414D-9BE5-20863D887BBC}" srcOrd="1" destOrd="0" presId="urn:microsoft.com/office/officeart/2005/8/layout/hList6"/>
    <dgm:cxn modelId="{5B58F15F-A5D6-4B8A-B2E0-D21D478231E2}" type="presParOf" srcId="{E620CE0F-9B00-4DA4-8E2D-3E6EAA6569B1}" destId="{79EBBF79-1AF9-4911-B2F2-FF236F6C1D91}"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BC699C0-A7DC-4024-9566-3B31567355A1}" type="doc">
      <dgm:prSet loTypeId="urn:microsoft.com/office/officeart/2005/8/layout/target3" loCatId="list" qsTypeId="urn:microsoft.com/office/officeart/2005/8/quickstyle/3d3" qsCatId="3D" csTypeId="urn:microsoft.com/office/officeart/2005/8/colors/accent1_3" csCatId="accent1" phldr="1"/>
      <dgm:spPr/>
      <dgm:t>
        <a:bodyPr/>
        <a:lstStyle/>
        <a:p>
          <a:endParaRPr lang="es-MX"/>
        </a:p>
      </dgm:t>
    </dgm:pt>
    <dgm:pt modelId="{3CDBC048-4A4C-426D-B55F-4A4BF418D68C}">
      <dgm:prSet/>
      <dgm:spPr/>
      <dgm:t>
        <a:bodyPr/>
        <a:lstStyle/>
        <a:p>
          <a:pPr rtl="0"/>
          <a:r>
            <a:rPr lang="es-MX" dirty="0" smtClean="0"/>
            <a:t>Obliga a la captación de la esencia económica en la delimitación y operación del sistema de información contable.</a:t>
          </a:r>
          <a:endParaRPr lang="es-MX" dirty="0"/>
        </a:p>
      </dgm:t>
    </dgm:pt>
    <dgm:pt modelId="{69AC63F2-B686-4577-BA4C-71C1D46BF487}" type="parTrans" cxnId="{77E160F1-F74B-48AD-8740-61CADB20293F}">
      <dgm:prSet/>
      <dgm:spPr/>
      <dgm:t>
        <a:bodyPr/>
        <a:lstStyle/>
        <a:p>
          <a:endParaRPr lang="es-MX"/>
        </a:p>
      </dgm:t>
    </dgm:pt>
    <dgm:pt modelId="{31FA14CE-2F71-4497-9C73-225904378D00}" type="sibTrans" cxnId="{77E160F1-F74B-48AD-8740-61CADB20293F}">
      <dgm:prSet/>
      <dgm:spPr/>
      <dgm:t>
        <a:bodyPr/>
        <a:lstStyle/>
        <a:p>
          <a:endParaRPr lang="es-MX"/>
        </a:p>
      </dgm:t>
    </dgm:pt>
    <dgm:pt modelId="{1612086A-67AD-4BEA-A8D7-B4424EA5924B}">
      <dgm:prSet/>
      <dgm:spPr/>
      <dgm:t>
        <a:bodyPr/>
        <a:lstStyle/>
        <a:p>
          <a:pPr rtl="0"/>
          <a:r>
            <a:rPr lang="es-MX" smtClean="0"/>
            <a:t>Debe prevalecer en:</a:t>
          </a:r>
          <a:endParaRPr lang="es-MX"/>
        </a:p>
      </dgm:t>
    </dgm:pt>
    <dgm:pt modelId="{BFB9E795-3D96-4349-92B3-9ED65F28F9C0}" type="parTrans" cxnId="{9A34616C-CF26-4D17-98C5-87B1AA2E4830}">
      <dgm:prSet/>
      <dgm:spPr/>
      <dgm:t>
        <a:bodyPr/>
        <a:lstStyle/>
        <a:p>
          <a:endParaRPr lang="es-MX"/>
        </a:p>
      </dgm:t>
    </dgm:pt>
    <dgm:pt modelId="{86E91A76-22CE-4C6E-A0BC-AC83F5415886}" type="sibTrans" cxnId="{9A34616C-CF26-4D17-98C5-87B1AA2E4830}">
      <dgm:prSet/>
      <dgm:spPr/>
      <dgm:t>
        <a:bodyPr/>
        <a:lstStyle/>
        <a:p>
          <a:endParaRPr lang="es-MX"/>
        </a:p>
      </dgm:t>
    </dgm:pt>
    <dgm:pt modelId="{019E574C-47A7-4687-92E1-0302B23D8777}">
      <dgm:prSet/>
      <dgm:spPr/>
      <dgm:t>
        <a:bodyPr/>
        <a:lstStyle/>
        <a:p>
          <a:pPr rtl="0"/>
          <a:r>
            <a:rPr lang="es-MX" smtClean="0"/>
            <a:t>Delimitación y operación del sistema de información contable.</a:t>
          </a:r>
          <a:endParaRPr lang="es-MX"/>
        </a:p>
      </dgm:t>
    </dgm:pt>
    <dgm:pt modelId="{FBFCF3B0-74E4-4595-8A12-9DF3DB069A65}" type="parTrans" cxnId="{0B0900E1-780E-4A11-8719-6DA07F1D13DA}">
      <dgm:prSet/>
      <dgm:spPr/>
      <dgm:t>
        <a:bodyPr/>
        <a:lstStyle/>
        <a:p>
          <a:endParaRPr lang="es-MX"/>
        </a:p>
      </dgm:t>
    </dgm:pt>
    <dgm:pt modelId="{43A9C77F-743E-4F58-9830-0BF81FB06F31}" type="sibTrans" cxnId="{0B0900E1-780E-4A11-8719-6DA07F1D13DA}">
      <dgm:prSet/>
      <dgm:spPr/>
      <dgm:t>
        <a:bodyPr/>
        <a:lstStyle/>
        <a:p>
          <a:endParaRPr lang="es-MX"/>
        </a:p>
      </dgm:t>
    </dgm:pt>
    <dgm:pt modelId="{F02FE89C-428E-42FE-81A4-70F922B943A3}">
      <dgm:prSet/>
      <dgm:spPr/>
      <dgm:t>
        <a:bodyPr/>
        <a:lstStyle/>
        <a:p>
          <a:pPr rtl="0"/>
          <a:r>
            <a:rPr lang="es-MX" smtClean="0"/>
            <a:t>Reconocimiento contable de las transacciones, transformaciones internas (que afecten económicamente a una entidad)</a:t>
          </a:r>
          <a:endParaRPr lang="es-MX"/>
        </a:p>
      </dgm:t>
    </dgm:pt>
    <dgm:pt modelId="{BEEA4090-C3C5-4E3D-AB05-0D337A1E0A23}" type="parTrans" cxnId="{B6AD0458-D701-4E24-87B6-D15577AA1D00}">
      <dgm:prSet/>
      <dgm:spPr/>
      <dgm:t>
        <a:bodyPr/>
        <a:lstStyle/>
        <a:p>
          <a:endParaRPr lang="es-MX"/>
        </a:p>
      </dgm:t>
    </dgm:pt>
    <dgm:pt modelId="{20847440-EE54-490A-99A8-8235B3DB3C1E}" type="sibTrans" cxnId="{B6AD0458-D701-4E24-87B6-D15577AA1D00}">
      <dgm:prSet/>
      <dgm:spPr/>
      <dgm:t>
        <a:bodyPr/>
        <a:lstStyle/>
        <a:p>
          <a:endParaRPr lang="es-MX"/>
        </a:p>
      </dgm:t>
    </dgm:pt>
    <dgm:pt modelId="{9E7183BD-FA77-4216-953E-616535DB7735}">
      <dgm:prSet/>
      <dgm:spPr/>
      <dgm:t>
        <a:bodyPr/>
        <a:lstStyle/>
        <a:p>
          <a:pPr rtl="0"/>
          <a:r>
            <a:rPr lang="es-MX" dirty="0" smtClean="0"/>
            <a:t>Ejemplos:</a:t>
          </a:r>
        </a:p>
        <a:p>
          <a:pPr rtl="0"/>
          <a:r>
            <a:rPr lang="es-MX" dirty="0" smtClean="0"/>
            <a:t>1) </a:t>
          </a:r>
          <a:r>
            <a:rPr lang="es-MX" dirty="0" smtClean="0"/>
            <a:t>Un despido.</a:t>
          </a:r>
        </a:p>
        <a:p>
          <a:pPr rtl="0"/>
          <a:r>
            <a:rPr lang="es-MX" dirty="0" smtClean="0"/>
            <a:t>2) La </a:t>
          </a:r>
          <a:r>
            <a:rPr lang="es-MX" dirty="0" smtClean="0"/>
            <a:t>simulación de arrendamiento cuando en realidad es compra.</a:t>
          </a:r>
          <a:endParaRPr lang="es-MX" dirty="0"/>
        </a:p>
      </dgm:t>
    </dgm:pt>
    <dgm:pt modelId="{FB3457AE-971A-4A35-95F1-888F9932324B}" type="parTrans" cxnId="{66FFE335-CAED-4F4B-9815-7A14FFECF4B4}">
      <dgm:prSet/>
      <dgm:spPr/>
      <dgm:t>
        <a:bodyPr/>
        <a:lstStyle/>
        <a:p>
          <a:endParaRPr lang="es-MX"/>
        </a:p>
      </dgm:t>
    </dgm:pt>
    <dgm:pt modelId="{9E9CAB45-C442-442A-BF66-0E8CAA72F229}" type="sibTrans" cxnId="{66FFE335-CAED-4F4B-9815-7A14FFECF4B4}">
      <dgm:prSet/>
      <dgm:spPr/>
      <dgm:t>
        <a:bodyPr/>
        <a:lstStyle/>
        <a:p>
          <a:endParaRPr lang="es-MX"/>
        </a:p>
      </dgm:t>
    </dgm:pt>
    <dgm:pt modelId="{60E79BA4-4FA5-43C4-B2A9-8E4765AD9A53}" type="pres">
      <dgm:prSet presAssocID="{9BC699C0-A7DC-4024-9566-3B31567355A1}" presName="Name0" presStyleCnt="0">
        <dgm:presLayoutVars>
          <dgm:chMax val="7"/>
          <dgm:dir/>
          <dgm:animLvl val="lvl"/>
          <dgm:resizeHandles val="exact"/>
        </dgm:presLayoutVars>
      </dgm:prSet>
      <dgm:spPr/>
      <dgm:t>
        <a:bodyPr/>
        <a:lstStyle/>
        <a:p>
          <a:endParaRPr lang="es-MX"/>
        </a:p>
      </dgm:t>
    </dgm:pt>
    <dgm:pt modelId="{0C0E926F-FC1A-44C9-98F6-14BCE898066F}" type="pres">
      <dgm:prSet presAssocID="{3CDBC048-4A4C-426D-B55F-4A4BF418D68C}" presName="circle1" presStyleLbl="node1" presStyleIdx="0" presStyleCnt="3"/>
      <dgm:spPr/>
      <dgm:t>
        <a:bodyPr/>
        <a:lstStyle/>
        <a:p>
          <a:endParaRPr lang="es-MX"/>
        </a:p>
      </dgm:t>
    </dgm:pt>
    <dgm:pt modelId="{A0133FF9-2625-49B0-A561-F72D2436EB04}" type="pres">
      <dgm:prSet presAssocID="{3CDBC048-4A4C-426D-B55F-4A4BF418D68C}" presName="space" presStyleCnt="0"/>
      <dgm:spPr/>
      <dgm:t>
        <a:bodyPr/>
        <a:lstStyle/>
        <a:p>
          <a:endParaRPr lang="es-MX"/>
        </a:p>
      </dgm:t>
    </dgm:pt>
    <dgm:pt modelId="{8975C79D-D079-4181-942B-9B74C482508C}" type="pres">
      <dgm:prSet presAssocID="{3CDBC048-4A4C-426D-B55F-4A4BF418D68C}" presName="rect1" presStyleLbl="alignAcc1" presStyleIdx="0" presStyleCnt="3"/>
      <dgm:spPr/>
      <dgm:t>
        <a:bodyPr/>
        <a:lstStyle/>
        <a:p>
          <a:endParaRPr lang="es-MX"/>
        </a:p>
      </dgm:t>
    </dgm:pt>
    <dgm:pt modelId="{FAA88AFC-D4D5-4DA5-B4DC-697A7B979755}" type="pres">
      <dgm:prSet presAssocID="{1612086A-67AD-4BEA-A8D7-B4424EA5924B}" presName="vertSpace2" presStyleLbl="node1" presStyleIdx="0" presStyleCnt="3"/>
      <dgm:spPr/>
      <dgm:t>
        <a:bodyPr/>
        <a:lstStyle/>
        <a:p>
          <a:endParaRPr lang="es-MX"/>
        </a:p>
      </dgm:t>
    </dgm:pt>
    <dgm:pt modelId="{44007B98-D04F-46D8-99D2-C0F393E4D87C}" type="pres">
      <dgm:prSet presAssocID="{1612086A-67AD-4BEA-A8D7-B4424EA5924B}" presName="circle2" presStyleLbl="node1" presStyleIdx="1" presStyleCnt="3"/>
      <dgm:spPr/>
      <dgm:t>
        <a:bodyPr/>
        <a:lstStyle/>
        <a:p>
          <a:endParaRPr lang="es-MX"/>
        </a:p>
      </dgm:t>
    </dgm:pt>
    <dgm:pt modelId="{C969D99B-8C5E-4BFE-BEBE-628DA902668F}" type="pres">
      <dgm:prSet presAssocID="{1612086A-67AD-4BEA-A8D7-B4424EA5924B}" presName="rect2" presStyleLbl="alignAcc1" presStyleIdx="1" presStyleCnt="3"/>
      <dgm:spPr/>
      <dgm:t>
        <a:bodyPr/>
        <a:lstStyle/>
        <a:p>
          <a:endParaRPr lang="es-MX"/>
        </a:p>
      </dgm:t>
    </dgm:pt>
    <dgm:pt modelId="{997F32B7-B5AF-413C-B445-EEAB75203C05}" type="pres">
      <dgm:prSet presAssocID="{9E7183BD-FA77-4216-953E-616535DB7735}" presName="vertSpace3" presStyleLbl="node1" presStyleIdx="1" presStyleCnt="3"/>
      <dgm:spPr/>
      <dgm:t>
        <a:bodyPr/>
        <a:lstStyle/>
        <a:p>
          <a:endParaRPr lang="es-MX"/>
        </a:p>
      </dgm:t>
    </dgm:pt>
    <dgm:pt modelId="{14513D74-AC78-46E9-9CC1-D26BCA0F10AF}" type="pres">
      <dgm:prSet presAssocID="{9E7183BD-FA77-4216-953E-616535DB7735}" presName="circle3" presStyleLbl="node1" presStyleIdx="2" presStyleCnt="3"/>
      <dgm:spPr/>
      <dgm:t>
        <a:bodyPr/>
        <a:lstStyle/>
        <a:p>
          <a:endParaRPr lang="es-MX"/>
        </a:p>
      </dgm:t>
    </dgm:pt>
    <dgm:pt modelId="{C9592FC4-98BC-4283-BC86-44D0B95BA95B}" type="pres">
      <dgm:prSet presAssocID="{9E7183BD-FA77-4216-953E-616535DB7735}" presName="rect3" presStyleLbl="alignAcc1" presStyleIdx="2" presStyleCnt="3" custLinFactNeighborY="-2128"/>
      <dgm:spPr/>
      <dgm:t>
        <a:bodyPr/>
        <a:lstStyle/>
        <a:p>
          <a:endParaRPr lang="es-MX"/>
        </a:p>
      </dgm:t>
    </dgm:pt>
    <dgm:pt modelId="{585B94B4-7937-4174-B042-EF38C471ABC1}" type="pres">
      <dgm:prSet presAssocID="{3CDBC048-4A4C-426D-B55F-4A4BF418D68C}" presName="rect1ParTx" presStyleLbl="alignAcc1" presStyleIdx="2" presStyleCnt="3">
        <dgm:presLayoutVars>
          <dgm:chMax val="1"/>
          <dgm:bulletEnabled val="1"/>
        </dgm:presLayoutVars>
      </dgm:prSet>
      <dgm:spPr/>
      <dgm:t>
        <a:bodyPr/>
        <a:lstStyle/>
        <a:p>
          <a:endParaRPr lang="es-MX"/>
        </a:p>
      </dgm:t>
    </dgm:pt>
    <dgm:pt modelId="{08C4AA67-5B76-411E-9DF9-665D86E1D8A8}" type="pres">
      <dgm:prSet presAssocID="{3CDBC048-4A4C-426D-B55F-4A4BF418D68C}" presName="rect1ChTx" presStyleLbl="alignAcc1" presStyleIdx="2" presStyleCnt="3">
        <dgm:presLayoutVars>
          <dgm:bulletEnabled val="1"/>
        </dgm:presLayoutVars>
      </dgm:prSet>
      <dgm:spPr/>
      <dgm:t>
        <a:bodyPr/>
        <a:lstStyle/>
        <a:p>
          <a:endParaRPr lang="es-MX"/>
        </a:p>
      </dgm:t>
    </dgm:pt>
    <dgm:pt modelId="{86DFAD56-66BF-41E4-B5D2-FD5E46124DCD}" type="pres">
      <dgm:prSet presAssocID="{1612086A-67AD-4BEA-A8D7-B4424EA5924B}" presName="rect2ParTx" presStyleLbl="alignAcc1" presStyleIdx="2" presStyleCnt="3">
        <dgm:presLayoutVars>
          <dgm:chMax val="1"/>
          <dgm:bulletEnabled val="1"/>
        </dgm:presLayoutVars>
      </dgm:prSet>
      <dgm:spPr/>
      <dgm:t>
        <a:bodyPr/>
        <a:lstStyle/>
        <a:p>
          <a:endParaRPr lang="es-MX"/>
        </a:p>
      </dgm:t>
    </dgm:pt>
    <dgm:pt modelId="{991300F0-8B01-4F25-BEE8-6C44F73BFE8E}" type="pres">
      <dgm:prSet presAssocID="{1612086A-67AD-4BEA-A8D7-B4424EA5924B}" presName="rect2ChTx" presStyleLbl="alignAcc1" presStyleIdx="2" presStyleCnt="3">
        <dgm:presLayoutVars>
          <dgm:bulletEnabled val="1"/>
        </dgm:presLayoutVars>
      </dgm:prSet>
      <dgm:spPr/>
      <dgm:t>
        <a:bodyPr/>
        <a:lstStyle/>
        <a:p>
          <a:endParaRPr lang="es-MX"/>
        </a:p>
      </dgm:t>
    </dgm:pt>
    <dgm:pt modelId="{8159F76E-B10A-40A0-9398-C756A6A366C2}" type="pres">
      <dgm:prSet presAssocID="{9E7183BD-FA77-4216-953E-616535DB7735}" presName="rect3ParTx" presStyleLbl="alignAcc1" presStyleIdx="2" presStyleCnt="3">
        <dgm:presLayoutVars>
          <dgm:chMax val="1"/>
          <dgm:bulletEnabled val="1"/>
        </dgm:presLayoutVars>
      </dgm:prSet>
      <dgm:spPr/>
      <dgm:t>
        <a:bodyPr/>
        <a:lstStyle/>
        <a:p>
          <a:endParaRPr lang="es-MX"/>
        </a:p>
      </dgm:t>
    </dgm:pt>
    <dgm:pt modelId="{68FD5F57-399A-433F-9477-60848F651790}" type="pres">
      <dgm:prSet presAssocID="{9E7183BD-FA77-4216-953E-616535DB7735}" presName="rect3ChTx" presStyleLbl="alignAcc1" presStyleIdx="2" presStyleCnt="3">
        <dgm:presLayoutVars>
          <dgm:bulletEnabled val="1"/>
        </dgm:presLayoutVars>
      </dgm:prSet>
      <dgm:spPr/>
      <dgm:t>
        <a:bodyPr/>
        <a:lstStyle/>
        <a:p>
          <a:endParaRPr lang="es-MX"/>
        </a:p>
      </dgm:t>
    </dgm:pt>
  </dgm:ptLst>
  <dgm:cxnLst>
    <dgm:cxn modelId="{0B0900E1-780E-4A11-8719-6DA07F1D13DA}" srcId="{1612086A-67AD-4BEA-A8D7-B4424EA5924B}" destId="{019E574C-47A7-4687-92E1-0302B23D8777}" srcOrd="0" destOrd="0" parTransId="{FBFCF3B0-74E4-4595-8A12-9DF3DB069A65}" sibTransId="{43A9C77F-743E-4F58-9830-0BF81FB06F31}"/>
    <dgm:cxn modelId="{B6AD0458-D701-4E24-87B6-D15577AA1D00}" srcId="{1612086A-67AD-4BEA-A8D7-B4424EA5924B}" destId="{F02FE89C-428E-42FE-81A4-70F922B943A3}" srcOrd="1" destOrd="0" parTransId="{BEEA4090-C3C5-4E3D-AB05-0D337A1E0A23}" sibTransId="{20847440-EE54-490A-99A8-8235B3DB3C1E}"/>
    <dgm:cxn modelId="{9A34616C-CF26-4D17-98C5-87B1AA2E4830}" srcId="{9BC699C0-A7DC-4024-9566-3B31567355A1}" destId="{1612086A-67AD-4BEA-A8D7-B4424EA5924B}" srcOrd="1" destOrd="0" parTransId="{BFB9E795-3D96-4349-92B3-9ED65F28F9C0}" sibTransId="{86E91A76-22CE-4C6E-A0BC-AC83F5415886}"/>
    <dgm:cxn modelId="{13EDA266-3DC4-4D2B-841C-C9F8B11FD9B2}" type="presOf" srcId="{9E7183BD-FA77-4216-953E-616535DB7735}" destId="{8159F76E-B10A-40A0-9398-C756A6A366C2}" srcOrd="1" destOrd="0" presId="urn:microsoft.com/office/officeart/2005/8/layout/target3"/>
    <dgm:cxn modelId="{66FFE335-CAED-4F4B-9815-7A14FFECF4B4}" srcId="{9BC699C0-A7DC-4024-9566-3B31567355A1}" destId="{9E7183BD-FA77-4216-953E-616535DB7735}" srcOrd="2" destOrd="0" parTransId="{FB3457AE-971A-4A35-95F1-888F9932324B}" sibTransId="{9E9CAB45-C442-442A-BF66-0E8CAA72F229}"/>
    <dgm:cxn modelId="{2CC71482-3B7B-410D-9070-0902CAF68F84}" type="presOf" srcId="{F02FE89C-428E-42FE-81A4-70F922B943A3}" destId="{991300F0-8B01-4F25-BEE8-6C44F73BFE8E}" srcOrd="0" destOrd="1" presId="urn:microsoft.com/office/officeart/2005/8/layout/target3"/>
    <dgm:cxn modelId="{105FF75B-AE97-4E76-895E-D8142D8795E3}" type="presOf" srcId="{3CDBC048-4A4C-426D-B55F-4A4BF418D68C}" destId="{8975C79D-D079-4181-942B-9B74C482508C}" srcOrd="0" destOrd="0" presId="urn:microsoft.com/office/officeart/2005/8/layout/target3"/>
    <dgm:cxn modelId="{FADEA90D-88C8-46E1-B979-1000AC26DE6B}" type="presOf" srcId="{019E574C-47A7-4687-92E1-0302B23D8777}" destId="{991300F0-8B01-4F25-BEE8-6C44F73BFE8E}" srcOrd="0" destOrd="0" presId="urn:microsoft.com/office/officeart/2005/8/layout/target3"/>
    <dgm:cxn modelId="{373B3F36-A454-4AE5-AD0B-2D7464517251}" type="presOf" srcId="{1612086A-67AD-4BEA-A8D7-B4424EA5924B}" destId="{C969D99B-8C5E-4BFE-BEBE-628DA902668F}" srcOrd="0" destOrd="0" presId="urn:microsoft.com/office/officeart/2005/8/layout/target3"/>
    <dgm:cxn modelId="{ECCBFE41-64AB-431F-A518-EAFB95D290BC}" type="presOf" srcId="{1612086A-67AD-4BEA-A8D7-B4424EA5924B}" destId="{86DFAD56-66BF-41E4-B5D2-FD5E46124DCD}" srcOrd="1" destOrd="0" presId="urn:microsoft.com/office/officeart/2005/8/layout/target3"/>
    <dgm:cxn modelId="{B0865048-8F69-4079-BFDD-50D6703B2F7A}" type="presOf" srcId="{9BC699C0-A7DC-4024-9566-3B31567355A1}" destId="{60E79BA4-4FA5-43C4-B2A9-8E4765AD9A53}" srcOrd="0" destOrd="0" presId="urn:microsoft.com/office/officeart/2005/8/layout/target3"/>
    <dgm:cxn modelId="{0589DEE0-A1FF-4D88-ADCF-3A5E9004408E}" type="presOf" srcId="{9E7183BD-FA77-4216-953E-616535DB7735}" destId="{C9592FC4-98BC-4283-BC86-44D0B95BA95B}" srcOrd="0" destOrd="0" presId="urn:microsoft.com/office/officeart/2005/8/layout/target3"/>
    <dgm:cxn modelId="{90009570-8D19-48F1-A4FA-6732E608FF99}" type="presOf" srcId="{3CDBC048-4A4C-426D-B55F-4A4BF418D68C}" destId="{585B94B4-7937-4174-B042-EF38C471ABC1}" srcOrd="1" destOrd="0" presId="urn:microsoft.com/office/officeart/2005/8/layout/target3"/>
    <dgm:cxn modelId="{77E160F1-F74B-48AD-8740-61CADB20293F}" srcId="{9BC699C0-A7DC-4024-9566-3B31567355A1}" destId="{3CDBC048-4A4C-426D-B55F-4A4BF418D68C}" srcOrd="0" destOrd="0" parTransId="{69AC63F2-B686-4577-BA4C-71C1D46BF487}" sibTransId="{31FA14CE-2F71-4497-9C73-225904378D00}"/>
    <dgm:cxn modelId="{52E94057-A2CA-4D13-A5E7-A8950BAABBFE}" type="presParOf" srcId="{60E79BA4-4FA5-43C4-B2A9-8E4765AD9A53}" destId="{0C0E926F-FC1A-44C9-98F6-14BCE898066F}" srcOrd="0" destOrd="0" presId="urn:microsoft.com/office/officeart/2005/8/layout/target3"/>
    <dgm:cxn modelId="{6F660F3B-1BB7-4092-AD93-C4A3276FDC8A}" type="presParOf" srcId="{60E79BA4-4FA5-43C4-B2A9-8E4765AD9A53}" destId="{A0133FF9-2625-49B0-A561-F72D2436EB04}" srcOrd="1" destOrd="0" presId="urn:microsoft.com/office/officeart/2005/8/layout/target3"/>
    <dgm:cxn modelId="{6A07D0AD-0234-4EC7-AB48-0B8D03253352}" type="presParOf" srcId="{60E79BA4-4FA5-43C4-B2A9-8E4765AD9A53}" destId="{8975C79D-D079-4181-942B-9B74C482508C}" srcOrd="2" destOrd="0" presId="urn:microsoft.com/office/officeart/2005/8/layout/target3"/>
    <dgm:cxn modelId="{E7FA485B-884F-465C-8F38-B53E65FD582C}" type="presParOf" srcId="{60E79BA4-4FA5-43C4-B2A9-8E4765AD9A53}" destId="{FAA88AFC-D4D5-4DA5-B4DC-697A7B979755}" srcOrd="3" destOrd="0" presId="urn:microsoft.com/office/officeart/2005/8/layout/target3"/>
    <dgm:cxn modelId="{EA038936-6D90-40ED-8071-077060E8C27F}" type="presParOf" srcId="{60E79BA4-4FA5-43C4-B2A9-8E4765AD9A53}" destId="{44007B98-D04F-46D8-99D2-C0F393E4D87C}" srcOrd="4" destOrd="0" presId="urn:microsoft.com/office/officeart/2005/8/layout/target3"/>
    <dgm:cxn modelId="{C73D9EBA-DEF6-4EFA-B0ED-7553AB08F17D}" type="presParOf" srcId="{60E79BA4-4FA5-43C4-B2A9-8E4765AD9A53}" destId="{C969D99B-8C5E-4BFE-BEBE-628DA902668F}" srcOrd="5" destOrd="0" presId="urn:microsoft.com/office/officeart/2005/8/layout/target3"/>
    <dgm:cxn modelId="{8E18C1AB-C4FB-44AD-A621-BF73142000EC}" type="presParOf" srcId="{60E79BA4-4FA5-43C4-B2A9-8E4765AD9A53}" destId="{997F32B7-B5AF-413C-B445-EEAB75203C05}" srcOrd="6" destOrd="0" presId="urn:microsoft.com/office/officeart/2005/8/layout/target3"/>
    <dgm:cxn modelId="{58B9C3E2-C147-4F2A-AC46-6E3EACB8F8B6}" type="presParOf" srcId="{60E79BA4-4FA5-43C4-B2A9-8E4765AD9A53}" destId="{14513D74-AC78-46E9-9CC1-D26BCA0F10AF}" srcOrd="7" destOrd="0" presId="urn:microsoft.com/office/officeart/2005/8/layout/target3"/>
    <dgm:cxn modelId="{FCB697AE-732A-4B8D-A50F-D97FDCCF5C15}" type="presParOf" srcId="{60E79BA4-4FA5-43C4-B2A9-8E4765AD9A53}" destId="{C9592FC4-98BC-4283-BC86-44D0B95BA95B}" srcOrd="8" destOrd="0" presId="urn:microsoft.com/office/officeart/2005/8/layout/target3"/>
    <dgm:cxn modelId="{534D2940-2857-440B-AA44-FEEF5763DF85}" type="presParOf" srcId="{60E79BA4-4FA5-43C4-B2A9-8E4765AD9A53}" destId="{585B94B4-7937-4174-B042-EF38C471ABC1}" srcOrd="9" destOrd="0" presId="urn:microsoft.com/office/officeart/2005/8/layout/target3"/>
    <dgm:cxn modelId="{8C3B5070-DEB7-4BB6-9B5D-AA76CE4A1B73}" type="presParOf" srcId="{60E79BA4-4FA5-43C4-B2A9-8E4765AD9A53}" destId="{08C4AA67-5B76-411E-9DF9-665D86E1D8A8}" srcOrd="10" destOrd="0" presId="urn:microsoft.com/office/officeart/2005/8/layout/target3"/>
    <dgm:cxn modelId="{ACCF9066-4F80-4E5D-8B0B-92478E48D07C}" type="presParOf" srcId="{60E79BA4-4FA5-43C4-B2A9-8E4765AD9A53}" destId="{86DFAD56-66BF-41E4-B5D2-FD5E46124DCD}" srcOrd="11" destOrd="0" presId="urn:microsoft.com/office/officeart/2005/8/layout/target3"/>
    <dgm:cxn modelId="{18B5B4F4-718A-4FFE-89C9-ED8D809211EB}" type="presParOf" srcId="{60E79BA4-4FA5-43C4-B2A9-8E4765AD9A53}" destId="{991300F0-8B01-4F25-BEE8-6C44F73BFE8E}" srcOrd="12" destOrd="0" presId="urn:microsoft.com/office/officeart/2005/8/layout/target3"/>
    <dgm:cxn modelId="{975879C6-91AE-48BF-86F2-8989E50038AC}" type="presParOf" srcId="{60E79BA4-4FA5-43C4-B2A9-8E4765AD9A53}" destId="{8159F76E-B10A-40A0-9398-C756A6A366C2}" srcOrd="13" destOrd="0" presId="urn:microsoft.com/office/officeart/2005/8/layout/target3"/>
    <dgm:cxn modelId="{37F64836-1BF3-4A1A-A7D7-DF91E674F2AE}" type="presParOf" srcId="{60E79BA4-4FA5-43C4-B2A9-8E4765AD9A53}" destId="{68FD5F57-399A-433F-9477-60848F651790}"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ED3935-4546-45D1-B048-C5C2739B70B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99ABF793-CEDF-4D40-A093-97D972F7C0BD}">
      <dgm:prSet/>
      <dgm:spPr/>
      <dgm:t>
        <a:bodyPr/>
        <a:lstStyle/>
        <a:p>
          <a:pPr rtl="0"/>
          <a:r>
            <a:rPr lang="es-MX" dirty="0" smtClean="0"/>
            <a:t>Es la unidad identificable que realiza actividades económicas y está constituida por combinaciones de recursos humanos, materiales y financieros (conjunto integrado* de actividades económicas y recursos).</a:t>
          </a:r>
          <a:endParaRPr lang="es-MX" dirty="0"/>
        </a:p>
      </dgm:t>
    </dgm:pt>
    <dgm:pt modelId="{F8A30979-B7A2-4859-AEC1-B38C663FD8A2}" type="parTrans" cxnId="{AAD32C41-BE9D-4A38-AA8C-9FD250CD6058}">
      <dgm:prSet/>
      <dgm:spPr/>
      <dgm:t>
        <a:bodyPr/>
        <a:lstStyle/>
        <a:p>
          <a:endParaRPr lang="es-MX"/>
        </a:p>
      </dgm:t>
    </dgm:pt>
    <dgm:pt modelId="{15519517-D6B2-4F99-AE85-D17C44B8C684}" type="sibTrans" cxnId="{AAD32C41-BE9D-4A38-AA8C-9FD250CD6058}">
      <dgm:prSet/>
      <dgm:spPr/>
      <dgm:t>
        <a:bodyPr/>
        <a:lstStyle/>
        <a:p>
          <a:endParaRPr lang="es-MX"/>
        </a:p>
      </dgm:t>
    </dgm:pt>
    <dgm:pt modelId="{7EAD8CEC-D7E4-4030-820D-8A0F6101DD53}">
      <dgm:prSet/>
      <dgm:spPr/>
      <dgm:t>
        <a:bodyPr/>
        <a:lstStyle/>
        <a:p>
          <a:pPr rtl="0"/>
          <a:r>
            <a:rPr lang="es-MX" dirty="0" smtClean="0"/>
            <a:t>Persigue fines económicos particulares </a:t>
          </a:r>
        </a:p>
        <a:p>
          <a:pPr rtl="0"/>
          <a:r>
            <a:rPr lang="es-MX" dirty="0" smtClean="0"/>
            <a:t>	tiene recurso disponibles, </a:t>
          </a:r>
        </a:p>
        <a:p>
          <a:pPr rtl="0"/>
          <a:r>
            <a:rPr lang="es-MX" dirty="0" smtClean="0"/>
            <a:t>	estructura y operación propios; </a:t>
          </a:r>
        </a:p>
        <a:p>
          <a:pPr rtl="0"/>
          <a:r>
            <a:rPr lang="es-MX" dirty="0" smtClean="0"/>
            <a:t>	existe un único centro de control</a:t>
          </a:r>
        </a:p>
        <a:p>
          <a:pPr rtl="0"/>
          <a:r>
            <a:rPr lang="es-MX" dirty="0" smtClean="0"/>
            <a:t> EJEMPLO:  GRUPO WALMART, GRUPO CARSO</a:t>
          </a:r>
          <a:endParaRPr lang="es-MX" dirty="0"/>
        </a:p>
      </dgm:t>
    </dgm:pt>
    <dgm:pt modelId="{95A553FD-83A9-492B-8B57-B9F361C9C77C}" type="parTrans" cxnId="{EB0D6880-DFBF-486A-A1C4-063DC315F502}">
      <dgm:prSet/>
      <dgm:spPr/>
      <dgm:t>
        <a:bodyPr/>
        <a:lstStyle/>
        <a:p>
          <a:endParaRPr lang="es-MX"/>
        </a:p>
      </dgm:t>
    </dgm:pt>
    <dgm:pt modelId="{23A6A504-29D5-4105-B848-5C1C1CF329C0}" type="sibTrans" cxnId="{EB0D6880-DFBF-486A-A1C4-063DC315F502}">
      <dgm:prSet/>
      <dgm:spPr/>
      <dgm:t>
        <a:bodyPr/>
        <a:lstStyle/>
        <a:p>
          <a:endParaRPr lang="es-MX"/>
        </a:p>
      </dgm:t>
    </dgm:pt>
    <dgm:pt modelId="{FD6A7ECD-5928-4527-9A23-F412D690259B}" type="pres">
      <dgm:prSet presAssocID="{18ED3935-4546-45D1-B048-C5C2739B70B6}" presName="vert0" presStyleCnt="0">
        <dgm:presLayoutVars>
          <dgm:dir/>
          <dgm:animOne val="branch"/>
          <dgm:animLvl val="lvl"/>
        </dgm:presLayoutVars>
      </dgm:prSet>
      <dgm:spPr/>
      <dgm:t>
        <a:bodyPr/>
        <a:lstStyle/>
        <a:p>
          <a:endParaRPr lang="es-MX"/>
        </a:p>
      </dgm:t>
    </dgm:pt>
    <dgm:pt modelId="{94D3AA4D-ED45-4238-B6B6-8CC52B04FD69}" type="pres">
      <dgm:prSet presAssocID="{99ABF793-CEDF-4D40-A093-97D972F7C0BD}" presName="thickLine" presStyleLbl="alignNode1" presStyleIdx="0" presStyleCnt="2"/>
      <dgm:spPr/>
    </dgm:pt>
    <dgm:pt modelId="{C6CEFC09-43C4-4E34-BA63-73FD191FBF72}" type="pres">
      <dgm:prSet presAssocID="{99ABF793-CEDF-4D40-A093-97D972F7C0BD}" presName="horz1" presStyleCnt="0"/>
      <dgm:spPr/>
    </dgm:pt>
    <dgm:pt modelId="{9F9720D3-2C18-4703-8892-5F3FB384398B}" type="pres">
      <dgm:prSet presAssocID="{99ABF793-CEDF-4D40-A093-97D972F7C0BD}" presName="tx1" presStyleLbl="revTx" presStyleIdx="0" presStyleCnt="2"/>
      <dgm:spPr/>
      <dgm:t>
        <a:bodyPr/>
        <a:lstStyle/>
        <a:p>
          <a:endParaRPr lang="es-MX"/>
        </a:p>
      </dgm:t>
    </dgm:pt>
    <dgm:pt modelId="{52688040-FF3D-49BD-A732-B5476883281A}" type="pres">
      <dgm:prSet presAssocID="{99ABF793-CEDF-4D40-A093-97D972F7C0BD}" presName="vert1" presStyleCnt="0"/>
      <dgm:spPr/>
    </dgm:pt>
    <dgm:pt modelId="{573649D4-1F9D-40AD-8F20-B01BBC8C85AA}" type="pres">
      <dgm:prSet presAssocID="{7EAD8CEC-D7E4-4030-820D-8A0F6101DD53}" presName="thickLine" presStyleLbl="alignNode1" presStyleIdx="1" presStyleCnt="2"/>
      <dgm:spPr/>
    </dgm:pt>
    <dgm:pt modelId="{B599D1E1-B807-473B-835D-C53B28216764}" type="pres">
      <dgm:prSet presAssocID="{7EAD8CEC-D7E4-4030-820D-8A0F6101DD53}" presName="horz1" presStyleCnt="0"/>
      <dgm:spPr/>
    </dgm:pt>
    <dgm:pt modelId="{3D22A040-2EB9-4085-B1CC-07BC07BF4703}" type="pres">
      <dgm:prSet presAssocID="{7EAD8CEC-D7E4-4030-820D-8A0F6101DD53}" presName="tx1" presStyleLbl="revTx" presStyleIdx="1" presStyleCnt="2"/>
      <dgm:spPr/>
      <dgm:t>
        <a:bodyPr/>
        <a:lstStyle/>
        <a:p>
          <a:endParaRPr lang="es-MX"/>
        </a:p>
      </dgm:t>
    </dgm:pt>
    <dgm:pt modelId="{CE9C8EED-2B49-4FBA-97DA-CCB557A8FC67}" type="pres">
      <dgm:prSet presAssocID="{7EAD8CEC-D7E4-4030-820D-8A0F6101DD53}" presName="vert1" presStyleCnt="0"/>
      <dgm:spPr/>
    </dgm:pt>
  </dgm:ptLst>
  <dgm:cxnLst>
    <dgm:cxn modelId="{97AA4E52-DF40-4A2B-A230-742E63A0A0C5}" type="presOf" srcId="{99ABF793-CEDF-4D40-A093-97D972F7C0BD}" destId="{9F9720D3-2C18-4703-8892-5F3FB384398B}" srcOrd="0" destOrd="0" presId="urn:microsoft.com/office/officeart/2008/layout/LinedList"/>
    <dgm:cxn modelId="{DDA2F680-EEC8-4408-93E9-CD1455519D6D}" type="presOf" srcId="{7EAD8CEC-D7E4-4030-820D-8A0F6101DD53}" destId="{3D22A040-2EB9-4085-B1CC-07BC07BF4703}" srcOrd="0" destOrd="0" presId="urn:microsoft.com/office/officeart/2008/layout/LinedList"/>
    <dgm:cxn modelId="{1322B257-A432-4A8B-9F59-48339BAA7207}" type="presOf" srcId="{18ED3935-4546-45D1-B048-C5C2739B70B6}" destId="{FD6A7ECD-5928-4527-9A23-F412D690259B}" srcOrd="0" destOrd="0" presId="urn:microsoft.com/office/officeart/2008/layout/LinedList"/>
    <dgm:cxn modelId="{EB0D6880-DFBF-486A-A1C4-063DC315F502}" srcId="{18ED3935-4546-45D1-B048-C5C2739B70B6}" destId="{7EAD8CEC-D7E4-4030-820D-8A0F6101DD53}" srcOrd="1" destOrd="0" parTransId="{95A553FD-83A9-492B-8B57-B9F361C9C77C}" sibTransId="{23A6A504-29D5-4105-B848-5C1C1CF329C0}"/>
    <dgm:cxn modelId="{AAD32C41-BE9D-4A38-AA8C-9FD250CD6058}" srcId="{18ED3935-4546-45D1-B048-C5C2739B70B6}" destId="{99ABF793-CEDF-4D40-A093-97D972F7C0BD}" srcOrd="0" destOrd="0" parTransId="{F8A30979-B7A2-4859-AEC1-B38C663FD8A2}" sibTransId="{15519517-D6B2-4F99-AE85-D17C44B8C684}"/>
    <dgm:cxn modelId="{DAB208CF-16A4-4BE2-A499-D61EE5BAEA7C}" type="presParOf" srcId="{FD6A7ECD-5928-4527-9A23-F412D690259B}" destId="{94D3AA4D-ED45-4238-B6B6-8CC52B04FD69}" srcOrd="0" destOrd="0" presId="urn:microsoft.com/office/officeart/2008/layout/LinedList"/>
    <dgm:cxn modelId="{098CDF88-10D2-490E-A447-96E5399C5270}" type="presParOf" srcId="{FD6A7ECD-5928-4527-9A23-F412D690259B}" destId="{C6CEFC09-43C4-4E34-BA63-73FD191FBF72}" srcOrd="1" destOrd="0" presId="urn:microsoft.com/office/officeart/2008/layout/LinedList"/>
    <dgm:cxn modelId="{10917AC7-C69D-4BA9-89C1-DCB25993F59E}" type="presParOf" srcId="{C6CEFC09-43C4-4E34-BA63-73FD191FBF72}" destId="{9F9720D3-2C18-4703-8892-5F3FB384398B}" srcOrd="0" destOrd="0" presId="urn:microsoft.com/office/officeart/2008/layout/LinedList"/>
    <dgm:cxn modelId="{3B2B3CA0-2ACB-4B54-AE88-B194F690C6C2}" type="presParOf" srcId="{C6CEFC09-43C4-4E34-BA63-73FD191FBF72}" destId="{52688040-FF3D-49BD-A732-B5476883281A}" srcOrd="1" destOrd="0" presId="urn:microsoft.com/office/officeart/2008/layout/LinedList"/>
    <dgm:cxn modelId="{D86990D1-A1E6-44ED-A5B4-9EB65004B8AD}" type="presParOf" srcId="{FD6A7ECD-5928-4527-9A23-F412D690259B}" destId="{573649D4-1F9D-40AD-8F20-B01BBC8C85AA}" srcOrd="2" destOrd="0" presId="urn:microsoft.com/office/officeart/2008/layout/LinedList"/>
    <dgm:cxn modelId="{7B5C9B53-C8FA-42E2-B631-ABE9167C0732}" type="presParOf" srcId="{FD6A7ECD-5928-4527-9A23-F412D690259B}" destId="{B599D1E1-B807-473B-835D-C53B28216764}" srcOrd="3" destOrd="0" presId="urn:microsoft.com/office/officeart/2008/layout/LinedList"/>
    <dgm:cxn modelId="{C24166C0-87A8-40F0-B37C-E98D537F879A}" type="presParOf" srcId="{B599D1E1-B807-473B-835D-C53B28216764}" destId="{3D22A040-2EB9-4085-B1CC-07BC07BF4703}" srcOrd="0" destOrd="0" presId="urn:microsoft.com/office/officeart/2008/layout/LinedList"/>
    <dgm:cxn modelId="{3E93FE50-8DD3-41F9-906B-20F4B0659329}" type="presParOf" srcId="{B599D1E1-B807-473B-835D-C53B28216764}" destId="{CE9C8EED-2B49-4FBA-97DA-CCB557A8FC6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8ED3935-4546-45D1-B048-C5C2739B70B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51770A2F-6BCE-4763-8026-7FD917D813ED}">
      <dgm:prSet/>
      <dgm:spPr/>
      <dgm:t>
        <a:bodyPr/>
        <a:lstStyle/>
        <a:p>
          <a:pPr rtl="0"/>
          <a:r>
            <a:rPr lang="es-MX" dirty="0" smtClean="0"/>
            <a:t>Puede ser una persona física o moral (ente jurídico) pero… puede existir aunque no se atienda al acto jurídico.</a:t>
          </a:r>
          <a:endParaRPr lang="es-MX" dirty="0"/>
        </a:p>
      </dgm:t>
    </dgm:pt>
    <dgm:pt modelId="{65B2EBAC-E0C3-417E-8A03-CBB8EEEC81F5}" type="parTrans" cxnId="{7A11D255-C5A4-48B6-9DDB-4DF1011AAA70}">
      <dgm:prSet/>
      <dgm:spPr/>
      <dgm:t>
        <a:bodyPr/>
        <a:lstStyle/>
        <a:p>
          <a:endParaRPr lang="es-MX"/>
        </a:p>
      </dgm:t>
    </dgm:pt>
    <dgm:pt modelId="{AEED1778-948D-438A-A5F7-32F2E52E9D52}" type="sibTrans" cxnId="{7A11D255-C5A4-48B6-9DDB-4DF1011AAA70}">
      <dgm:prSet/>
      <dgm:spPr/>
      <dgm:t>
        <a:bodyPr/>
        <a:lstStyle/>
        <a:p>
          <a:endParaRPr lang="es-MX"/>
        </a:p>
      </dgm:t>
    </dgm:pt>
    <dgm:pt modelId="{B8085E79-2024-472E-895D-83F039EF6AFC}">
      <dgm:prSet custT="1"/>
      <dgm:spPr/>
      <dgm:t>
        <a:bodyPr/>
        <a:lstStyle/>
        <a:p>
          <a:pPr algn="ctr" rtl="0"/>
          <a:r>
            <a:rPr lang="es-MX" sz="2000" b="1" dirty="0" smtClean="0"/>
            <a:t>*El conjunto integrado: activos tangibles e intangibles; capital de trabajo; capital intelectual y la fuerza de trabajo; el conocimiento de los negocios; los contratos que aseguren la obtención de recursos y la generación de beneficios económicos; los procesos gerenciales estratégicos, operacionales y de administración de recursos.</a:t>
          </a:r>
          <a:endParaRPr lang="es-MX" sz="2000" b="1" dirty="0"/>
        </a:p>
      </dgm:t>
    </dgm:pt>
    <dgm:pt modelId="{AF735AE2-E96D-4DAB-B383-33F20B6CB451}" type="parTrans" cxnId="{46A697C4-8BAA-4D85-8242-FDACDD8373FC}">
      <dgm:prSet/>
      <dgm:spPr/>
      <dgm:t>
        <a:bodyPr/>
        <a:lstStyle/>
        <a:p>
          <a:endParaRPr lang="es-MX"/>
        </a:p>
      </dgm:t>
    </dgm:pt>
    <dgm:pt modelId="{29FB32CE-7298-4575-B8E5-8FD964452F5A}" type="sibTrans" cxnId="{46A697C4-8BAA-4D85-8242-FDACDD8373FC}">
      <dgm:prSet/>
      <dgm:spPr/>
      <dgm:t>
        <a:bodyPr/>
        <a:lstStyle/>
        <a:p>
          <a:endParaRPr lang="es-MX"/>
        </a:p>
      </dgm:t>
    </dgm:pt>
    <dgm:pt modelId="{FD6A7ECD-5928-4527-9A23-F412D690259B}" type="pres">
      <dgm:prSet presAssocID="{18ED3935-4546-45D1-B048-C5C2739B70B6}" presName="vert0" presStyleCnt="0">
        <dgm:presLayoutVars>
          <dgm:dir/>
          <dgm:animOne val="branch"/>
          <dgm:animLvl val="lvl"/>
        </dgm:presLayoutVars>
      </dgm:prSet>
      <dgm:spPr/>
      <dgm:t>
        <a:bodyPr/>
        <a:lstStyle/>
        <a:p>
          <a:endParaRPr lang="es-MX"/>
        </a:p>
      </dgm:t>
    </dgm:pt>
    <dgm:pt modelId="{95A11911-D807-4BF1-AF7D-FDCB1D7EA08B}" type="pres">
      <dgm:prSet presAssocID="{51770A2F-6BCE-4763-8026-7FD917D813ED}" presName="thickLine" presStyleLbl="alignNode1" presStyleIdx="0" presStyleCnt="2"/>
      <dgm:spPr/>
    </dgm:pt>
    <dgm:pt modelId="{2A4C0632-9F39-41A2-84C2-5FE9FFD95D0D}" type="pres">
      <dgm:prSet presAssocID="{51770A2F-6BCE-4763-8026-7FD917D813ED}" presName="horz1" presStyleCnt="0"/>
      <dgm:spPr/>
    </dgm:pt>
    <dgm:pt modelId="{F01BC6B8-EE23-4F6F-BB74-BF8014C527A3}" type="pres">
      <dgm:prSet presAssocID="{51770A2F-6BCE-4763-8026-7FD917D813ED}" presName="tx1" presStyleLbl="revTx" presStyleIdx="0" presStyleCnt="2"/>
      <dgm:spPr/>
      <dgm:t>
        <a:bodyPr/>
        <a:lstStyle/>
        <a:p>
          <a:endParaRPr lang="es-MX"/>
        </a:p>
      </dgm:t>
    </dgm:pt>
    <dgm:pt modelId="{CE5DE043-1BC5-4DF9-87EA-9288D63D0FEF}" type="pres">
      <dgm:prSet presAssocID="{51770A2F-6BCE-4763-8026-7FD917D813ED}" presName="vert1" presStyleCnt="0"/>
      <dgm:spPr/>
    </dgm:pt>
    <dgm:pt modelId="{D478E785-C60B-4CC7-B3B8-D24CB7A61AD8}" type="pres">
      <dgm:prSet presAssocID="{B8085E79-2024-472E-895D-83F039EF6AFC}" presName="thickLine" presStyleLbl="alignNode1" presStyleIdx="1" presStyleCnt="2"/>
      <dgm:spPr/>
    </dgm:pt>
    <dgm:pt modelId="{EB5F5334-01CC-4BE1-B3A5-1B21FB1A153C}" type="pres">
      <dgm:prSet presAssocID="{B8085E79-2024-472E-895D-83F039EF6AFC}" presName="horz1" presStyleCnt="0"/>
      <dgm:spPr/>
    </dgm:pt>
    <dgm:pt modelId="{CB12566F-4EF3-4DC7-80CB-C0CDC7589AD1}" type="pres">
      <dgm:prSet presAssocID="{B8085E79-2024-472E-895D-83F039EF6AFC}" presName="tx1" presStyleLbl="revTx" presStyleIdx="1" presStyleCnt="2"/>
      <dgm:spPr/>
      <dgm:t>
        <a:bodyPr/>
        <a:lstStyle/>
        <a:p>
          <a:endParaRPr lang="es-MX"/>
        </a:p>
      </dgm:t>
    </dgm:pt>
    <dgm:pt modelId="{371D493E-D582-4E6F-84E4-22076A0ABB06}" type="pres">
      <dgm:prSet presAssocID="{B8085E79-2024-472E-895D-83F039EF6AFC}" presName="vert1" presStyleCnt="0"/>
      <dgm:spPr/>
    </dgm:pt>
  </dgm:ptLst>
  <dgm:cxnLst>
    <dgm:cxn modelId="{F9FBF541-51C1-44EF-814C-6F78F25A19F6}" type="presOf" srcId="{18ED3935-4546-45D1-B048-C5C2739B70B6}" destId="{FD6A7ECD-5928-4527-9A23-F412D690259B}" srcOrd="0" destOrd="0" presId="urn:microsoft.com/office/officeart/2008/layout/LinedList"/>
    <dgm:cxn modelId="{46A697C4-8BAA-4D85-8242-FDACDD8373FC}" srcId="{18ED3935-4546-45D1-B048-C5C2739B70B6}" destId="{B8085E79-2024-472E-895D-83F039EF6AFC}" srcOrd="1" destOrd="0" parTransId="{AF735AE2-E96D-4DAB-B383-33F20B6CB451}" sibTransId="{29FB32CE-7298-4575-B8E5-8FD964452F5A}"/>
    <dgm:cxn modelId="{7A11D255-C5A4-48B6-9DDB-4DF1011AAA70}" srcId="{18ED3935-4546-45D1-B048-C5C2739B70B6}" destId="{51770A2F-6BCE-4763-8026-7FD917D813ED}" srcOrd="0" destOrd="0" parTransId="{65B2EBAC-E0C3-417E-8A03-CBB8EEEC81F5}" sibTransId="{AEED1778-948D-438A-A5F7-32F2E52E9D52}"/>
    <dgm:cxn modelId="{C78B3BFD-9517-429F-A2D4-EEA1D3E33BE0}" type="presOf" srcId="{B8085E79-2024-472E-895D-83F039EF6AFC}" destId="{CB12566F-4EF3-4DC7-80CB-C0CDC7589AD1}" srcOrd="0" destOrd="0" presId="urn:microsoft.com/office/officeart/2008/layout/LinedList"/>
    <dgm:cxn modelId="{AB772EF0-E470-4531-8C37-D0060D00361B}" type="presOf" srcId="{51770A2F-6BCE-4763-8026-7FD917D813ED}" destId="{F01BC6B8-EE23-4F6F-BB74-BF8014C527A3}" srcOrd="0" destOrd="0" presId="urn:microsoft.com/office/officeart/2008/layout/LinedList"/>
    <dgm:cxn modelId="{D1454B52-1C5B-49B7-95D7-2357A0F6CD99}" type="presParOf" srcId="{FD6A7ECD-5928-4527-9A23-F412D690259B}" destId="{95A11911-D807-4BF1-AF7D-FDCB1D7EA08B}" srcOrd="0" destOrd="0" presId="urn:microsoft.com/office/officeart/2008/layout/LinedList"/>
    <dgm:cxn modelId="{6B5CAC68-8A71-46AA-9401-91714B589A42}" type="presParOf" srcId="{FD6A7ECD-5928-4527-9A23-F412D690259B}" destId="{2A4C0632-9F39-41A2-84C2-5FE9FFD95D0D}" srcOrd="1" destOrd="0" presId="urn:microsoft.com/office/officeart/2008/layout/LinedList"/>
    <dgm:cxn modelId="{9C668F39-2000-44FE-9206-B50C921F2E33}" type="presParOf" srcId="{2A4C0632-9F39-41A2-84C2-5FE9FFD95D0D}" destId="{F01BC6B8-EE23-4F6F-BB74-BF8014C527A3}" srcOrd="0" destOrd="0" presId="urn:microsoft.com/office/officeart/2008/layout/LinedList"/>
    <dgm:cxn modelId="{ACE321E3-6E1E-4119-81A8-E925DD3D3266}" type="presParOf" srcId="{2A4C0632-9F39-41A2-84C2-5FE9FFD95D0D}" destId="{CE5DE043-1BC5-4DF9-87EA-9288D63D0FEF}" srcOrd="1" destOrd="0" presId="urn:microsoft.com/office/officeart/2008/layout/LinedList"/>
    <dgm:cxn modelId="{B470EEE9-5CA4-42E1-A2B6-873C22F81AEB}" type="presParOf" srcId="{FD6A7ECD-5928-4527-9A23-F412D690259B}" destId="{D478E785-C60B-4CC7-B3B8-D24CB7A61AD8}" srcOrd="2" destOrd="0" presId="urn:microsoft.com/office/officeart/2008/layout/LinedList"/>
    <dgm:cxn modelId="{119F1A8C-2201-4C74-9E9E-8D7F2DD0BF7A}" type="presParOf" srcId="{FD6A7ECD-5928-4527-9A23-F412D690259B}" destId="{EB5F5334-01CC-4BE1-B3A5-1B21FB1A153C}" srcOrd="3" destOrd="0" presId="urn:microsoft.com/office/officeart/2008/layout/LinedList"/>
    <dgm:cxn modelId="{B99A2727-236E-4F2B-B311-34D636F20879}" type="presParOf" srcId="{EB5F5334-01CC-4BE1-B3A5-1B21FB1A153C}" destId="{CB12566F-4EF3-4DC7-80CB-C0CDC7589AD1}" srcOrd="0" destOrd="0" presId="urn:microsoft.com/office/officeart/2008/layout/LinedList"/>
    <dgm:cxn modelId="{B5DDFE95-07CD-4FD2-8FCC-EFDA4DDEAEEA}" type="presParOf" srcId="{EB5F5334-01CC-4BE1-B3A5-1B21FB1A153C}" destId="{371D493E-D582-4E6F-84E4-22076A0ABB0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19A42EA-DADE-4BA0-8BA8-2DEE39603429}" type="doc">
      <dgm:prSet loTypeId="urn:microsoft.com/office/officeart/2005/8/layout/venn3" loCatId="relationship" qsTypeId="urn:microsoft.com/office/officeart/2005/8/quickstyle/3d3" qsCatId="3D" csTypeId="urn:microsoft.com/office/officeart/2005/8/colors/accent1_4" csCatId="accent1" phldr="1"/>
      <dgm:spPr/>
      <dgm:t>
        <a:bodyPr/>
        <a:lstStyle/>
        <a:p>
          <a:endParaRPr lang="es-MX"/>
        </a:p>
      </dgm:t>
    </dgm:pt>
    <dgm:pt modelId="{57565B2D-265A-4835-AEC5-FE1F14B1EC76}">
      <dgm:prSet custT="1"/>
      <dgm:spPr/>
      <dgm:t>
        <a:bodyPr/>
        <a:lstStyle/>
        <a:p>
          <a:pPr rtl="0"/>
          <a:r>
            <a:rPr lang="es-MX" sz="2000" dirty="0" smtClean="0"/>
            <a:t>La entidad económica existe permanenteme</a:t>
          </a:r>
          <a:r>
            <a:rPr lang="es-MX" sz="2000" u="sng" dirty="0" smtClean="0"/>
            <a:t>n</a:t>
          </a:r>
          <a:r>
            <a:rPr lang="es-MX" sz="2000" dirty="0" smtClean="0"/>
            <a:t>te dentro de un horizonte de tiempo ilimitado, salvo prueba en contrario.</a:t>
          </a:r>
          <a:endParaRPr lang="es-MX" sz="2000" dirty="0"/>
        </a:p>
      </dgm:t>
    </dgm:pt>
    <dgm:pt modelId="{68735A04-1DDC-45E1-A6F3-F68D5A19E1C8}" type="parTrans" cxnId="{3E1B5956-6B3A-4D5A-8E00-3DA1BCB9930D}">
      <dgm:prSet/>
      <dgm:spPr/>
      <dgm:t>
        <a:bodyPr/>
        <a:lstStyle/>
        <a:p>
          <a:endParaRPr lang="es-MX" sz="2000"/>
        </a:p>
      </dgm:t>
    </dgm:pt>
    <dgm:pt modelId="{082ADA49-C3E7-4219-81F5-19E3857B7102}" type="sibTrans" cxnId="{3E1B5956-6B3A-4D5A-8E00-3DA1BCB9930D}">
      <dgm:prSet/>
      <dgm:spPr/>
      <dgm:t>
        <a:bodyPr/>
        <a:lstStyle/>
        <a:p>
          <a:endParaRPr lang="es-MX" sz="2000"/>
        </a:p>
      </dgm:t>
    </dgm:pt>
    <dgm:pt modelId="{BC14BFDD-9986-447D-9884-8C3BCBBC9D38}">
      <dgm:prSet custT="1"/>
      <dgm:spPr/>
      <dgm:t>
        <a:bodyPr/>
        <a:lstStyle/>
        <a:p>
          <a:pPr rtl="0"/>
          <a:r>
            <a:rPr lang="es-MX" sz="2400" dirty="0" smtClean="0"/>
            <a:t>Duración de un ejercicio. </a:t>
          </a:r>
          <a:r>
            <a:rPr lang="es-MX" sz="2000" dirty="0" smtClean="0"/>
            <a:t>(</a:t>
          </a:r>
          <a:r>
            <a:rPr lang="es-MX" sz="1800" i="1" dirty="0" smtClean="0"/>
            <a:t>aplican consideraciones en su duración)</a:t>
          </a:r>
          <a:endParaRPr lang="es-MX" sz="2400" i="1" dirty="0"/>
        </a:p>
      </dgm:t>
    </dgm:pt>
    <dgm:pt modelId="{7E0E1B10-354D-44E1-B449-1EDBB99EB6D1}" type="parTrans" cxnId="{6600A0CB-1235-4EA5-8CF8-5F761419695F}">
      <dgm:prSet/>
      <dgm:spPr/>
      <dgm:t>
        <a:bodyPr/>
        <a:lstStyle/>
        <a:p>
          <a:endParaRPr lang="es-MX" sz="2000"/>
        </a:p>
      </dgm:t>
    </dgm:pt>
    <dgm:pt modelId="{82A477C5-3F9B-428C-BEEC-A75FBF71BFAE}" type="sibTrans" cxnId="{6600A0CB-1235-4EA5-8CF8-5F761419695F}">
      <dgm:prSet/>
      <dgm:spPr/>
      <dgm:t>
        <a:bodyPr/>
        <a:lstStyle/>
        <a:p>
          <a:endParaRPr lang="es-MX" sz="2000"/>
        </a:p>
      </dgm:t>
    </dgm:pt>
    <dgm:pt modelId="{8654F871-72F0-4B6C-A6F3-8E6BBBCA71CC}">
      <dgm:prSet custT="1"/>
      <dgm:spPr/>
      <dgm:t>
        <a:bodyPr/>
        <a:lstStyle/>
        <a:p>
          <a:pPr rtl="0"/>
          <a:r>
            <a:rPr lang="es-MX" sz="1800" dirty="0" smtClean="0"/>
            <a:t>Cuando el negocio tenga un </a:t>
          </a:r>
          <a:r>
            <a:rPr lang="es-MX" sz="1800" b="1" dirty="0" smtClean="0">
              <a:effectLst>
                <a:outerShdw blurRad="38100" dist="38100" dir="2700000" algn="tl">
                  <a:srgbClr val="000000">
                    <a:alpha val="43137"/>
                  </a:srgbClr>
                </a:outerShdw>
              </a:effectLst>
            </a:rPr>
            <a:t>historial de rentabilidad</a:t>
          </a:r>
          <a:r>
            <a:rPr lang="es-MX" sz="1800" dirty="0" smtClean="0"/>
            <a:t>, así como acceso a fuentes de recursos financieros, puede concluirse que la base de negocio en </a:t>
          </a:r>
          <a:r>
            <a:rPr lang="es-MX" sz="2000" b="1" i="1" dirty="0" smtClean="0"/>
            <a:t>marcha es adecuada.</a:t>
          </a:r>
          <a:endParaRPr lang="es-MX" sz="2000" b="1" i="1" dirty="0"/>
        </a:p>
      </dgm:t>
    </dgm:pt>
    <dgm:pt modelId="{73089310-F103-497D-8AA1-E2409D1F692C}" type="parTrans" cxnId="{67136844-68EF-4FA3-A1FD-E05386A1E32B}">
      <dgm:prSet/>
      <dgm:spPr/>
      <dgm:t>
        <a:bodyPr/>
        <a:lstStyle/>
        <a:p>
          <a:endParaRPr lang="es-MX" sz="2000"/>
        </a:p>
      </dgm:t>
    </dgm:pt>
    <dgm:pt modelId="{FE16BF1E-2527-4FFD-AB02-B1AAF75C3A7C}" type="sibTrans" cxnId="{67136844-68EF-4FA3-A1FD-E05386A1E32B}">
      <dgm:prSet/>
      <dgm:spPr/>
      <dgm:t>
        <a:bodyPr/>
        <a:lstStyle/>
        <a:p>
          <a:endParaRPr lang="es-MX" sz="2000"/>
        </a:p>
      </dgm:t>
    </dgm:pt>
    <dgm:pt modelId="{2649AD9E-6FC9-4251-BB3A-8921C0BE69E0}">
      <dgm:prSet custT="1"/>
      <dgm:spPr/>
      <dgm:t>
        <a:bodyPr/>
        <a:lstStyle/>
        <a:p>
          <a:pPr rtl="0"/>
          <a:r>
            <a:rPr lang="es-MX" sz="1800" dirty="0" smtClean="0"/>
            <a:t>AÑO REGULAR E IRREGULAR</a:t>
          </a:r>
          <a:endParaRPr lang="es-MX" sz="1800" dirty="0"/>
        </a:p>
      </dgm:t>
    </dgm:pt>
    <dgm:pt modelId="{D65070C1-DCB4-4429-8AB7-CF682F69FF66}" type="parTrans" cxnId="{390630D9-0DA6-42D9-AD75-5EE7034400E6}">
      <dgm:prSet/>
      <dgm:spPr/>
      <dgm:t>
        <a:bodyPr/>
        <a:lstStyle/>
        <a:p>
          <a:endParaRPr lang="es-MX" sz="2000"/>
        </a:p>
      </dgm:t>
    </dgm:pt>
    <dgm:pt modelId="{451F96C2-DAC2-4184-BD27-B7D5CCED1A80}" type="sibTrans" cxnId="{390630D9-0DA6-42D9-AD75-5EE7034400E6}">
      <dgm:prSet/>
      <dgm:spPr/>
      <dgm:t>
        <a:bodyPr/>
        <a:lstStyle/>
        <a:p>
          <a:endParaRPr lang="es-MX" sz="2000"/>
        </a:p>
      </dgm:t>
    </dgm:pt>
    <dgm:pt modelId="{EA04524D-5B7B-4DEB-8D28-63C473D8319A}" type="pres">
      <dgm:prSet presAssocID="{C19A42EA-DADE-4BA0-8BA8-2DEE39603429}" presName="Name0" presStyleCnt="0">
        <dgm:presLayoutVars>
          <dgm:dir/>
          <dgm:resizeHandles val="exact"/>
        </dgm:presLayoutVars>
      </dgm:prSet>
      <dgm:spPr/>
      <dgm:t>
        <a:bodyPr/>
        <a:lstStyle/>
        <a:p>
          <a:endParaRPr lang="es-MX"/>
        </a:p>
      </dgm:t>
    </dgm:pt>
    <dgm:pt modelId="{8553AC17-5728-4CE5-A027-862C71787482}" type="pres">
      <dgm:prSet presAssocID="{57565B2D-265A-4835-AEC5-FE1F14B1EC76}" presName="Name5" presStyleLbl="vennNode1" presStyleIdx="0" presStyleCnt="3">
        <dgm:presLayoutVars>
          <dgm:bulletEnabled val="1"/>
        </dgm:presLayoutVars>
      </dgm:prSet>
      <dgm:spPr/>
      <dgm:t>
        <a:bodyPr/>
        <a:lstStyle/>
        <a:p>
          <a:endParaRPr lang="es-MX"/>
        </a:p>
      </dgm:t>
    </dgm:pt>
    <dgm:pt modelId="{DC73F85B-CC37-40E7-8146-192B762A4F7C}" type="pres">
      <dgm:prSet presAssocID="{082ADA49-C3E7-4219-81F5-19E3857B7102}" presName="space" presStyleCnt="0"/>
      <dgm:spPr/>
      <dgm:t>
        <a:bodyPr/>
        <a:lstStyle/>
        <a:p>
          <a:endParaRPr lang="es-MX"/>
        </a:p>
      </dgm:t>
    </dgm:pt>
    <dgm:pt modelId="{F69145F6-570D-45E2-BC5A-C0E5B5072C1D}" type="pres">
      <dgm:prSet presAssocID="{BC14BFDD-9986-447D-9884-8C3BCBBC9D38}" presName="Name5" presStyleLbl="vennNode1" presStyleIdx="1" presStyleCnt="3">
        <dgm:presLayoutVars>
          <dgm:bulletEnabled val="1"/>
        </dgm:presLayoutVars>
      </dgm:prSet>
      <dgm:spPr/>
      <dgm:t>
        <a:bodyPr/>
        <a:lstStyle/>
        <a:p>
          <a:endParaRPr lang="es-MX"/>
        </a:p>
      </dgm:t>
    </dgm:pt>
    <dgm:pt modelId="{BE699D2D-1918-4FE8-A37D-03A064A54620}" type="pres">
      <dgm:prSet presAssocID="{82A477C5-3F9B-428C-BEEC-A75FBF71BFAE}" presName="space" presStyleCnt="0"/>
      <dgm:spPr/>
      <dgm:t>
        <a:bodyPr/>
        <a:lstStyle/>
        <a:p>
          <a:endParaRPr lang="es-MX"/>
        </a:p>
      </dgm:t>
    </dgm:pt>
    <dgm:pt modelId="{CF7A6920-BF2B-4D64-8D19-8CEBF90FFBCC}" type="pres">
      <dgm:prSet presAssocID="{8654F871-72F0-4B6C-A6F3-8E6BBBCA71CC}" presName="Name5" presStyleLbl="vennNode1" presStyleIdx="2" presStyleCnt="3">
        <dgm:presLayoutVars>
          <dgm:bulletEnabled val="1"/>
        </dgm:presLayoutVars>
      </dgm:prSet>
      <dgm:spPr/>
      <dgm:t>
        <a:bodyPr/>
        <a:lstStyle/>
        <a:p>
          <a:endParaRPr lang="es-MX"/>
        </a:p>
      </dgm:t>
    </dgm:pt>
  </dgm:ptLst>
  <dgm:cxnLst>
    <dgm:cxn modelId="{411FB4BE-1591-41DB-B6EE-FE3926683E81}" type="presOf" srcId="{2649AD9E-6FC9-4251-BB3A-8921C0BE69E0}" destId="{F69145F6-570D-45E2-BC5A-C0E5B5072C1D}" srcOrd="0" destOrd="1" presId="urn:microsoft.com/office/officeart/2005/8/layout/venn3"/>
    <dgm:cxn modelId="{86A514E9-DB29-4E54-9241-330421FF3748}" type="presOf" srcId="{57565B2D-265A-4835-AEC5-FE1F14B1EC76}" destId="{8553AC17-5728-4CE5-A027-862C71787482}" srcOrd="0" destOrd="0" presId="urn:microsoft.com/office/officeart/2005/8/layout/venn3"/>
    <dgm:cxn modelId="{E7EB3A33-2DBC-4D11-B385-B1051E8D5691}" type="presOf" srcId="{8654F871-72F0-4B6C-A6F3-8E6BBBCA71CC}" destId="{CF7A6920-BF2B-4D64-8D19-8CEBF90FFBCC}" srcOrd="0" destOrd="0" presId="urn:microsoft.com/office/officeart/2005/8/layout/venn3"/>
    <dgm:cxn modelId="{3E1B5956-6B3A-4D5A-8E00-3DA1BCB9930D}" srcId="{C19A42EA-DADE-4BA0-8BA8-2DEE39603429}" destId="{57565B2D-265A-4835-AEC5-FE1F14B1EC76}" srcOrd="0" destOrd="0" parTransId="{68735A04-1DDC-45E1-A6F3-F68D5A19E1C8}" sibTransId="{082ADA49-C3E7-4219-81F5-19E3857B7102}"/>
    <dgm:cxn modelId="{390630D9-0DA6-42D9-AD75-5EE7034400E6}" srcId="{BC14BFDD-9986-447D-9884-8C3BCBBC9D38}" destId="{2649AD9E-6FC9-4251-BB3A-8921C0BE69E0}" srcOrd="0" destOrd="0" parTransId="{D65070C1-DCB4-4429-8AB7-CF682F69FF66}" sibTransId="{451F96C2-DAC2-4184-BD27-B7D5CCED1A80}"/>
    <dgm:cxn modelId="{972F6F40-D261-484C-BB37-618B1DB1BCA2}" type="presOf" srcId="{BC14BFDD-9986-447D-9884-8C3BCBBC9D38}" destId="{F69145F6-570D-45E2-BC5A-C0E5B5072C1D}" srcOrd="0" destOrd="0" presId="urn:microsoft.com/office/officeart/2005/8/layout/venn3"/>
    <dgm:cxn modelId="{6600A0CB-1235-4EA5-8CF8-5F761419695F}" srcId="{C19A42EA-DADE-4BA0-8BA8-2DEE39603429}" destId="{BC14BFDD-9986-447D-9884-8C3BCBBC9D38}" srcOrd="1" destOrd="0" parTransId="{7E0E1B10-354D-44E1-B449-1EDBB99EB6D1}" sibTransId="{82A477C5-3F9B-428C-BEEC-A75FBF71BFAE}"/>
    <dgm:cxn modelId="{1D643A4B-F722-4C24-9C8D-9FEF29CCF3F2}" type="presOf" srcId="{C19A42EA-DADE-4BA0-8BA8-2DEE39603429}" destId="{EA04524D-5B7B-4DEB-8D28-63C473D8319A}" srcOrd="0" destOrd="0" presId="urn:microsoft.com/office/officeart/2005/8/layout/venn3"/>
    <dgm:cxn modelId="{67136844-68EF-4FA3-A1FD-E05386A1E32B}" srcId="{C19A42EA-DADE-4BA0-8BA8-2DEE39603429}" destId="{8654F871-72F0-4B6C-A6F3-8E6BBBCA71CC}" srcOrd="2" destOrd="0" parTransId="{73089310-F103-497D-8AA1-E2409D1F692C}" sibTransId="{FE16BF1E-2527-4FFD-AB02-B1AAF75C3A7C}"/>
    <dgm:cxn modelId="{0014BF0D-E9C5-4999-A3C4-6F5173C62C28}" type="presParOf" srcId="{EA04524D-5B7B-4DEB-8D28-63C473D8319A}" destId="{8553AC17-5728-4CE5-A027-862C71787482}" srcOrd="0" destOrd="0" presId="urn:microsoft.com/office/officeart/2005/8/layout/venn3"/>
    <dgm:cxn modelId="{6200C706-0498-48A9-87D9-74113DFE2612}" type="presParOf" srcId="{EA04524D-5B7B-4DEB-8D28-63C473D8319A}" destId="{DC73F85B-CC37-40E7-8146-192B762A4F7C}" srcOrd="1" destOrd="0" presId="urn:microsoft.com/office/officeart/2005/8/layout/venn3"/>
    <dgm:cxn modelId="{F916A173-B4B6-4918-98A2-498E7B6068D5}" type="presParOf" srcId="{EA04524D-5B7B-4DEB-8D28-63C473D8319A}" destId="{F69145F6-570D-45E2-BC5A-C0E5B5072C1D}" srcOrd="2" destOrd="0" presId="urn:microsoft.com/office/officeart/2005/8/layout/venn3"/>
    <dgm:cxn modelId="{C942973F-3D31-4C17-B6C9-57208C033E56}" type="presParOf" srcId="{EA04524D-5B7B-4DEB-8D28-63C473D8319A}" destId="{BE699D2D-1918-4FE8-A37D-03A064A54620}" srcOrd="3" destOrd="0" presId="urn:microsoft.com/office/officeart/2005/8/layout/venn3"/>
    <dgm:cxn modelId="{51F8D6A4-72A4-466B-B1B2-2148D2256A9C}" type="presParOf" srcId="{EA04524D-5B7B-4DEB-8D28-63C473D8319A}" destId="{CF7A6920-BF2B-4D64-8D19-8CEBF90FFBCC}"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7BC154F-F2FE-46F2-BBC0-4CEC17E852B4}" type="doc">
      <dgm:prSet loTypeId="urn:microsoft.com/office/officeart/2005/8/layout/target3" loCatId="relationship" qsTypeId="urn:microsoft.com/office/officeart/2005/8/quickstyle/3d3" qsCatId="3D" csTypeId="urn:microsoft.com/office/officeart/2005/8/colors/accent1_3" csCatId="accent1" phldr="1"/>
      <dgm:spPr/>
      <dgm:t>
        <a:bodyPr/>
        <a:lstStyle/>
        <a:p>
          <a:endParaRPr lang="es-MX"/>
        </a:p>
      </dgm:t>
    </dgm:pt>
    <dgm:pt modelId="{D8267009-2F84-447F-B564-F9BC14BC462F}">
      <dgm:prSet/>
      <dgm:spPr/>
      <dgm:t>
        <a:bodyPr/>
        <a:lstStyle/>
        <a:p>
          <a:pPr rtl="0"/>
          <a:r>
            <a:rPr lang="es-MX" dirty="0" smtClean="0"/>
            <a:t>Son los efectos derivados de </a:t>
          </a:r>
          <a:r>
            <a:rPr lang="es-MX" b="1" dirty="0" smtClean="0">
              <a:effectLst>
                <a:outerShdw blurRad="38100" dist="38100" dir="2700000" algn="tl">
                  <a:srgbClr val="000000">
                    <a:alpha val="43137"/>
                  </a:srgbClr>
                </a:outerShdw>
              </a:effectLst>
            </a:rPr>
            <a:t>las transacciones que lleva a cabo la entidad económica con otras entidades, de las transformaciones internas y de otros eventos que la han afectado económicamente</a:t>
          </a:r>
          <a:r>
            <a:rPr lang="es-MX" i="1" u="sng" dirty="0" smtClean="0"/>
            <a:t>,  deben reconocerse contablemente en su totalidad, en el momento en el que ocurren, independientemente de la fecha en que se consideren realizados </a:t>
          </a:r>
          <a:r>
            <a:rPr lang="es-MX" dirty="0" smtClean="0"/>
            <a:t>para fines contables.</a:t>
          </a:r>
          <a:endParaRPr lang="es-MX" dirty="0"/>
        </a:p>
      </dgm:t>
    </dgm:pt>
    <dgm:pt modelId="{02EF2009-DEA6-4241-8765-C9B6E9049399}" type="parTrans" cxnId="{9BE7D6FA-09BC-4A4A-A057-79DCE7328BB1}">
      <dgm:prSet/>
      <dgm:spPr/>
      <dgm:t>
        <a:bodyPr/>
        <a:lstStyle/>
        <a:p>
          <a:endParaRPr lang="es-MX"/>
        </a:p>
      </dgm:t>
    </dgm:pt>
    <dgm:pt modelId="{BCB92A3D-00D4-4326-AA01-F635C8CF96CD}" type="sibTrans" cxnId="{9BE7D6FA-09BC-4A4A-A057-79DCE7328BB1}">
      <dgm:prSet/>
      <dgm:spPr/>
      <dgm:t>
        <a:bodyPr/>
        <a:lstStyle/>
        <a:p>
          <a:endParaRPr lang="es-MX"/>
        </a:p>
      </dgm:t>
    </dgm:pt>
    <dgm:pt modelId="{E5AE75FB-3FB2-4713-BB27-4BF9982BFC80}">
      <dgm:prSet custT="1"/>
      <dgm:spPr/>
      <dgm:t>
        <a:bodyPr/>
        <a:lstStyle/>
        <a:p>
          <a:pPr rtl="0"/>
          <a:r>
            <a:rPr lang="es-MX" sz="1800" dirty="0" smtClean="0"/>
            <a:t>EJEMPLO: </a:t>
          </a:r>
          <a:r>
            <a:rPr lang="es-MX" sz="1800" dirty="0" smtClean="0"/>
            <a:t>Una entidad debe considerar suya la </a:t>
          </a:r>
          <a:r>
            <a:rPr lang="es-MX" sz="1800" dirty="0" err="1" smtClean="0"/>
            <a:t>mercancia</a:t>
          </a:r>
          <a:r>
            <a:rPr lang="es-MX" sz="1800" dirty="0" smtClean="0"/>
            <a:t> que pidió  y que llego a su </a:t>
          </a:r>
          <a:r>
            <a:rPr lang="es-MX" sz="1800" dirty="0" err="1" smtClean="0"/>
            <a:t>almacen</a:t>
          </a:r>
          <a:r>
            <a:rPr lang="es-MX" sz="1800" dirty="0" smtClean="0"/>
            <a:t>. </a:t>
          </a:r>
        </a:p>
        <a:p>
          <a:pPr rtl="0"/>
          <a:r>
            <a:rPr lang="es-MX" sz="1600" i="1" dirty="0" smtClean="0"/>
            <a:t>(</a:t>
          </a:r>
          <a:r>
            <a:rPr lang="es-MX" sz="1600" i="1" dirty="0" smtClean="0"/>
            <a:t>LA TRANSACCIÓN </a:t>
          </a:r>
          <a:r>
            <a:rPr lang="es-MX" sz="1600" i="1" dirty="0" smtClean="0"/>
            <a:t>se ha llevado a cabo y se considera  EFECTUADA, no importa que el registro contable o las formalidades de su adquisición sean posteriores)</a:t>
          </a:r>
          <a:endParaRPr lang="es-MX" sz="1600" i="1" dirty="0"/>
        </a:p>
      </dgm:t>
    </dgm:pt>
    <dgm:pt modelId="{1484E271-DC5E-486E-8BD9-DF1FC38BE26F}" type="parTrans" cxnId="{C2A71052-4E18-4F73-A361-EE55CBA60FD0}">
      <dgm:prSet/>
      <dgm:spPr/>
      <dgm:t>
        <a:bodyPr/>
        <a:lstStyle/>
        <a:p>
          <a:endParaRPr lang="es-MX"/>
        </a:p>
      </dgm:t>
    </dgm:pt>
    <dgm:pt modelId="{BC8189BF-CAA1-476F-AA7C-A50770AFCE49}" type="sibTrans" cxnId="{C2A71052-4E18-4F73-A361-EE55CBA60FD0}">
      <dgm:prSet/>
      <dgm:spPr/>
      <dgm:t>
        <a:bodyPr/>
        <a:lstStyle/>
        <a:p>
          <a:endParaRPr lang="es-MX"/>
        </a:p>
      </dgm:t>
    </dgm:pt>
    <dgm:pt modelId="{242A4BA0-4BED-419A-BA70-7F4B04E4F5EB}" type="pres">
      <dgm:prSet presAssocID="{17BC154F-F2FE-46F2-BBC0-4CEC17E852B4}" presName="Name0" presStyleCnt="0">
        <dgm:presLayoutVars>
          <dgm:chMax val="7"/>
          <dgm:dir/>
          <dgm:animLvl val="lvl"/>
          <dgm:resizeHandles val="exact"/>
        </dgm:presLayoutVars>
      </dgm:prSet>
      <dgm:spPr/>
      <dgm:t>
        <a:bodyPr/>
        <a:lstStyle/>
        <a:p>
          <a:endParaRPr lang="es-MX"/>
        </a:p>
      </dgm:t>
    </dgm:pt>
    <dgm:pt modelId="{DCA494D9-8518-407D-AB0F-EEEB385351FE}" type="pres">
      <dgm:prSet presAssocID="{D8267009-2F84-447F-B564-F9BC14BC462F}" presName="circle1" presStyleLbl="node1" presStyleIdx="0" presStyleCnt="2"/>
      <dgm:spPr/>
      <dgm:t>
        <a:bodyPr/>
        <a:lstStyle/>
        <a:p>
          <a:endParaRPr lang="es-MX"/>
        </a:p>
      </dgm:t>
    </dgm:pt>
    <dgm:pt modelId="{B7F8A7EC-E9E8-4AE5-A1E2-418C4C06E4C5}" type="pres">
      <dgm:prSet presAssocID="{D8267009-2F84-447F-B564-F9BC14BC462F}" presName="space" presStyleCnt="0"/>
      <dgm:spPr/>
      <dgm:t>
        <a:bodyPr/>
        <a:lstStyle/>
        <a:p>
          <a:endParaRPr lang="es-MX"/>
        </a:p>
      </dgm:t>
    </dgm:pt>
    <dgm:pt modelId="{BD59AEA1-6F80-4F3B-A2A7-E70D1116FA2A}" type="pres">
      <dgm:prSet presAssocID="{D8267009-2F84-447F-B564-F9BC14BC462F}" presName="rect1" presStyleLbl="alignAcc1" presStyleIdx="0" presStyleCnt="2"/>
      <dgm:spPr/>
      <dgm:t>
        <a:bodyPr/>
        <a:lstStyle/>
        <a:p>
          <a:endParaRPr lang="es-MX"/>
        </a:p>
      </dgm:t>
    </dgm:pt>
    <dgm:pt modelId="{013FC159-8BFB-4A39-864C-7621DBF4314C}" type="pres">
      <dgm:prSet presAssocID="{E5AE75FB-3FB2-4713-BB27-4BF9982BFC80}" presName="vertSpace2" presStyleLbl="node1" presStyleIdx="0" presStyleCnt="2"/>
      <dgm:spPr/>
      <dgm:t>
        <a:bodyPr/>
        <a:lstStyle/>
        <a:p>
          <a:endParaRPr lang="es-MX"/>
        </a:p>
      </dgm:t>
    </dgm:pt>
    <dgm:pt modelId="{CC3B664F-AEBE-42BC-961E-67F1DA98753D}" type="pres">
      <dgm:prSet presAssocID="{E5AE75FB-3FB2-4713-BB27-4BF9982BFC80}" presName="circle2" presStyleLbl="node1" presStyleIdx="1" presStyleCnt="2"/>
      <dgm:spPr/>
      <dgm:t>
        <a:bodyPr/>
        <a:lstStyle/>
        <a:p>
          <a:endParaRPr lang="es-MX"/>
        </a:p>
      </dgm:t>
    </dgm:pt>
    <dgm:pt modelId="{4EBE77AA-B5CC-4782-A1E1-E152BE857B3D}" type="pres">
      <dgm:prSet presAssocID="{E5AE75FB-3FB2-4713-BB27-4BF9982BFC80}" presName="rect2" presStyleLbl="alignAcc1" presStyleIdx="1" presStyleCnt="2"/>
      <dgm:spPr/>
      <dgm:t>
        <a:bodyPr/>
        <a:lstStyle/>
        <a:p>
          <a:endParaRPr lang="es-MX"/>
        </a:p>
      </dgm:t>
    </dgm:pt>
    <dgm:pt modelId="{A30382CE-A8B2-4096-BB31-0462E447D238}" type="pres">
      <dgm:prSet presAssocID="{D8267009-2F84-447F-B564-F9BC14BC462F}" presName="rect1ParTxNoCh" presStyleLbl="alignAcc1" presStyleIdx="1" presStyleCnt="2">
        <dgm:presLayoutVars>
          <dgm:chMax val="1"/>
          <dgm:bulletEnabled val="1"/>
        </dgm:presLayoutVars>
      </dgm:prSet>
      <dgm:spPr/>
      <dgm:t>
        <a:bodyPr/>
        <a:lstStyle/>
        <a:p>
          <a:endParaRPr lang="es-MX"/>
        </a:p>
      </dgm:t>
    </dgm:pt>
    <dgm:pt modelId="{C4964EEE-0E64-4481-B54B-6B8093C91DC5}" type="pres">
      <dgm:prSet presAssocID="{E5AE75FB-3FB2-4713-BB27-4BF9982BFC80}" presName="rect2ParTxNoCh" presStyleLbl="alignAcc1" presStyleIdx="1" presStyleCnt="2">
        <dgm:presLayoutVars>
          <dgm:chMax val="1"/>
          <dgm:bulletEnabled val="1"/>
        </dgm:presLayoutVars>
      </dgm:prSet>
      <dgm:spPr/>
      <dgm:t>
        <a:bodyPr/>
        <a:lstStyle/>
        <a:p>
          <a:endParaRPr lang="es-MX"/>
        </a:p>
      </dgm:t>
    </dgm:pt>
  </dgm:ptLst>
  <dgm:cxnLst>
    <dgm:cxn modelId="{3CF57E86-5DF2-4A13-916A-CD5D4AC30734}" type="presOf" srcId="{E5AE75FB-3FB2-4713-BB27-4BF9982BFC80}" destId="{C4964EEE-0E64-4481-B54B-6B8093C91DC5}" srcOrd="1" destOrd="0" presId="urn:microsoft.com/office/officeart/2005/8/layout/target3"/>
    <dgm:cxn modelId="{ACBB4617-BF72-495A-9451-15823B2EEB87}" type="presOf" srcId="{E5AE75FB-3FB2-4713-BB27-4BF9982BFC80}" destId="{4EBE77AA-B5CC-4782-A1E1-E152BE857B3D}" srcOrd="0" destOrd="0" presId="urn:microsoft.com/office/officeart/2005/8/layout/target3"/>
    <dgm:cxn modelId="{5F83CE86-CEB5-4861-8416-EB6E0E7AB5B6}" type="presOf" srcId="{D8267009-2F84-447F-B564-F9BC14BC462F}" destId="{A30382CE-A8B2-4096-BB31-0462E447D238}" srcOrd="1" destOrd="0" presId="urn:microsoft.com/office/officeart/2005/8/layout/target3"/>
    <dgm:cxn modelId="{9BE7D6FA-09BC-4A4A-A057-79DCE7328BB1}" srcId="{17BC154F-F2FE-46F2-BBC0-4CEC17E852B4}" destId="{D8267009-2F84-447F-B564-F9BC14BC462F}" srcOrd="0" destOrd="0" parTransId="{02EF2009-DEA6-4241-8765-C9B6E9049399}" sibTransId="{BCB92A3D-00D4-4326-AA01-F635C8CF96CD}"/>
    <dgm:cxn modelId="{5C94DE01-0902-430A-88B4-C07BF2DCC33D}" type="presOf" srcId="{D8267009-2F84-447F-B564-F9BC14BC462F}" destId="{BD59AEA1-6F80-4F3B-A2A7-E70D1116FA2A}" srcOrd="0" destOrd="0" presId="urn:microsoft.com/office/officeart/2005/8/layout/target3"/>
    <dgm:cxn modelId="{C2A71052-4E18-4F73-A361-EE55CBA60FD0}" srcId="{17BC154F-F2FE-46F2-BBC0-4CEC17E852B4}" destId="{E5AE75FB-3FB2-4713-BB27-4BF9982BFC80}" srcOrd="1" destOrd="0" parTransId="{1484E271-DC5E-486E-8BD9-DF1FC38BE26F}" sibTransId="{BC8189BF-CAA1-476F-AA7C-A50770AFCE49}"/>
    <dgm:cxn modelId="{05DAB483-8C0D-4B76-9463-B56573F30322}" type="presOf" srcId="{17BC154F-F2FE-46F2-BBC0-4CEC17E852B4}" destId="{242A4BA0-4BED-419A-BA70-7F4B04E4F5EB}" srcOrd="0" destOrd="0" presId="urn:microsoft.com/office/officeart/2005/8/layout/target3"/>
    <dgm:cxn modelId="{FFC1A758-E094-4A81-967E-BC2AEB7A2B6C}" type="presParOf" srcId="{242A4BA0-4BED-419A-BA70-7F4B04E4F5EB}" destId="{DCA494D9-8518-407D-AB0F-EEEB385351FE}" srcOrd="0" destOrd="0" presId="urn:microsoft.com/office/officeart/2005/8/layout/target3"/>
    <dgm:cxn modelId="{27D56D24-AF1B-4CA4-A777-3B097F1A098C}" type="presParOf" srcId="{242A4BA0-4BED-419A-BA70-7F4B04E4F5EB}" destId="{B7F8A7EC-E9E8-4AE5-A1E2-418C4C06E4C5}" srcOrd="1" destOrd="0" presId="urn:microsoft.com/office/officeart/2005/8/layout/target3"/>
    <dgm:cxn modelId="{C74905C2-2BED-45E2-AD22-D6F68543BEE1}" type="presParOf" srcId="{242A4BA0-4BED-419A-BA70-7F4B04E4F5EB}" destId="{BD59AEA1-6F80-4F3B-A2A7-E70D1116FA2A}" srcOrd="2" destOrd="0" presId="urn:microsoft.com/office/officeart/2005/8/layout/target3"/>
    <dgm:cxn modelId="{AD9E35F1-EA80-4140-BBF3-DDE604D4185B}" type="presParOf" srcId="{242A4BA0-4BED-419A-BA70-7F4B04E4F5EB}" destId="{013FC159-8BFB-4A39-864C-7621DBF4314C}" srcOrd="3" destOrd="0" presId="urn:microsoft.com/office/officeart/2005/8/layout/target3"/>
    <dgm:cxn modelId="{913E8E28-83CB-46BB-8085-FFDB45A754F9}" type="presParOf" srcId="{242A4BA0-4BED-419A-BA70-7F4B04E4F5EB}" destId="{CC3B664F-AEBE-42BC-961E-67F1DA98753D}" srcOrd="4" destOrd="0" presId="urn:microsoft.com/office/officeart/2005/8/layout/target3"/>
    <dgm:cxn modelId="{D60B33AF-5C27-4558-81D1-3F9170A88F17}" type="presParOf" srcId="{242A4BA0-4BED-419A-BA70-7F4B04E4F5EB}" destId="{4EBE77AA-B5CC-4782-A1E1-E152BE857B3D}" srcOrd="5" destOrd="0" presId="urn:microsoft.com/office/officeart/2005/8/layout/target3"/>
    <dgm:cxn modelId="{F7F48EF1-14B5-406E-89B9-AFA4D3D92994}" type="presParOf" srcId="{242A4BA0-4BED-419A-BA70-7F4B04E4F5EB}" destId="{A30382CE-A8B2-4096-BB31-0462E447D238}" srcOrd="6" destOrd="0" presId="urn:microsoft.com/office/officeart/2005/8/layout/target3"/>
    <dgm:cxn modelId="{34C38B4D-61BE-47DE-8BF9-13376E45FFDF}" type="presParOf" srcId="{242A4BA0-4BED-419A-BA70-7F4B04E4F5EB}" destId="{C4964EEE-0E64-4481-B54B-6B8093C91DC5}"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7F9F181-C253-4AFB-A318-2DEC2CEF77B3}" type="doc">
      <dgm:prSet loTypeId="urn:microsoft.com/office/officeart/2005/8/layout/target3" loCatId="relationship" qsTypeId="urn:microsoft.com/office/officeart/2005/8/quickstyle/3d3" qsCatId="3D" csTypeId="urn:microsoft.com/office/officeart/2005/8/colors/accent1_3" csCatId="accent1" phldr="1"/>
      <dgm:spPr/>
      <dgm:t>
        <a:bodyPr/>
        <a:lstStyle/>
        <a:p>
          <a:endParaRPr lang="es-MX"/>
        </a:p>
      </dgm:t>
    </dgm:pt>
    <dgm:pt modelId="{E43F0546-238A-416C-997C-AB7B4E3A5A8E}">
      <dgm:prSet/>
      <dgm:spPr/>
      <dgm:t>
        <a:bodyPr/>
        <a:lstStyle/>
        <a:p>
          <a:pPr rtl="0"/>
          <a:r>
            <a:rPr lang="es-MX" b="1" dirty="0" smtClean="0">
              <a:effectLst>
                <a:outerShdw blurRad="38100" dist="38100" dir="2700000" algn="tl">
                  <a:srgbClr val="000000">
                    <a:alpha val="43137"/>
                  </a:srgbClr>
                </a:outerShdw>
              </a:effectLst>
            </a:rPr>
            <a:t>Los costos y gastos de una entidad deben identificarse con el ingreso que generen </a:t>
          </a:r>
          <a:r>
            <a:rPr lang="es-MX" dirty="0" smtClean="0"/>
            <a:t>en el mismo periodo, independientemente de la fecha en que se realicen.</a:t>
          </a:r>
          <a:endParaRPr lang="es-MX" dirty="0"/>
        </a:p>
      </dgm:t>
    </dgm:pt>
    <dgm:pt modelId="{79773EEC-19B2-4C16-80E4-0672A824E9C9}" type="parTrans" cxnId="{E863D872-E66D-458A-B16A-7C83D267E925}">
      <dgm:prSet/>
      <dgm:spPr/>
      <dgm:t>
        <a:bodyPr/>
        <a:lstStyle/>
        <a:p>
          <a:endParaRPr lang="es-MX"/>
        </a:p>
      </dgm:t>
    </dgm:pt>
    <dgm:pt modelId="{850EA6F9-B49F-4FFC-A946-94338EF4F866}" type="sibTrans" cxnId="{E863D872-E66D-458A-B16A-7C83D267E925}">
      <dgm:prSet/>
      <dgm:spPr/>
      <dgm:t>
        <a:bodyPr/>
        <a:lstStyle/>
        <a:p>
          <a:endParaRPr lang="es-MX"/>
        </a:p>
      </dgm:t>
    </dgm:pt>
    <dgm:pt modelId="{95893229-41CC-4B26-8C92-3D0996F16C08}">
      <dgm:prSet custT="1"/>
      <dgm:spPr/>
      <dgm:t>
        <a:bodyPr/>
        <a:lstStyle/>
        <a:p>
          <a:pPr rtl="0"/>
          <a:r>
            <a:rPr lang="es-MX" sz="2100" dirty="0" smtClean="0"/>
            <a:t>EJEMPLO: </a:t>
          </a:r>
        </a:p>
        <a:p>
          <a:pPr rtl="0"/>
          <a:r>
            <a:rPr lang="es-MX" sz="2100" dirty="0" smtClean="0"/>
            <a:t>LA LUZ, LA RENTA </a:t>
          </a:r>
        </a:p>
        <a:p>
          <a:pPr rtl="0"/>
          <a:r>
            <a:rPr lang="es-MX" sz="2000" i="1" dirty="0" smtClean="0"/>
            <a:t>(ambas se utilizan en el periodo en que se genera el ingreso y aún cuando el recibo se  obtiene después de transcurrida la actividad, se debe reconocer su efecto en el tiempo adecuado) </a:t>
          </a:r>
          <a:endParaRPr lang="es-MX" sz="2000" i="1" dirty="0"/>
        </a:p>
      </dgm:t>
    </dgm:pt>
    <dgm:pt modelId="{0120B88D-2BA0-4A7D-8067-70C719CFC235}" type="parTrans" cxnId="{2652FE83-1E87-44BA-9FCE-7CF331B89C12}">
      <dgm:prSet/>
      <dgm:spPr/>
      <dgm:t>
        <a:bodyPr/>
        <a:lstStyle/>
        <a:p>
          <a:endParaRPr lang="es-MX"/>
        </a:p>
      </dgm:t>
    </dgm:pt>
    <dgm:pt modelId="{0EFBFA5D-8D45-4264-B106-E2A79B2DFE80}" type="sibTrans" cxnId="{2652FE83-1E87-44BA-9FCE-7CF331B89C12}">
      <dgm:prSet/>
      <dgm:spPr/>
      <dgm:t>
        <a:bodyPr/>
        <a:lstStyle/>
        <a:p>
          <a:endParaRPr lang="es-MX"/>
        </a:p>
      </dgm:t>
    </dgm:pt>
    <dgm:pt modelId="{4CC0D6CB-7852-4051-9494-2A2FD9EB0C47}" type="pres">
      <dgm:prSet presAssocID="{17F9F181-C253-4AFB-A318-2DEC2CEF77B3}" presName="Name0" presStyleCnt="0">
        <dgm:presLayoutVars>
          <dgm:chMax val="7"/>
          <dgm:dir/>
          <dgm:animLvl val="lvl"/>
          <dgm:resizeHandles val="exact"/>
        </dgm:presLayoutVars>
      </dgm:prSet>
      <dgm:spPr/>
      <dgm:t>
        <a:bodyPr/>
        <a:lstStyle/>
        <a:p>
          <a:endParaRPr lang="es-MX"/>
        </a:p>
      </dgm:t>
    </dgm:pt>
    <dgm:pt modelId="{AEEFF657-91EB-4016-8C46-DDCE69574523}" type="pres">
      <dgm:prSet presAssocID="{E43F0546-238A-416C-997C-AB7B4E3A5A8E}" presName="circle1" presStyleLbl="node1" presStyleIdx="0" presStyleCnt="2"/>
      <dgm:spPr/>
      <dgm:t>
        <a:bodyPr/>
        <a:lstStyle/>
        <a:p>
          <a:endParaRPr lang="es-MX"/>
        </a:p>
      </dgm:t>
    </dgm:pt>
    <dgm:pt modelId="{D3EBDA24-4F33-42BF-A5A7-6A3E65B73C7C}" type="pres">
      <dgm:prSet presAssocID="{E43F0546-238A-416C-997C-AB7B4E3A5A8E}" presName="space" presStyleCnt="0"/>
      <dgm:spPr/>
      <dgm:t>
        <a:bodyPr/>
        <a:lstStyle/>
        <a:p>
          <a:endParaRPr lang="es-MX"/>
        </a:p>
      </dgm:t>
    </dgm:pt>
    <dgm:pt modelId="{4D732D73-C319-42B1-AF91-C475FB3F6058}" type="pres">
      <dgm:prSet presAssocID="{E43F0546-238A-416C-997C-AB7B4E3A5A8E}" presName="rect1" presStyleLbl="alignAcc1" presStyleIdx="0" presStyleCnt="2"/>
      <dgm:spPr/>
      <dgm:t>
        <a:bodyPr/>
        <a:lstStyle/>
        <a:p>
          <a:endParaRPr lang="es-MX"/>
        </a:p>
      </dgm:t>
    </dgm:pt>
    <dgm:pt modelId="{B724548E-6D4A-41E2-8575-BE10F23D5DFF}" type="pres">
      <dgm:prSet presAssocID="{95893229-41CC-4B26-8C92-3D0996F16C08}" presName="vertSpace2" presStyleLbl="node1" presStyleIdx="0" presStyleCnt="2"/>
      <dgm:spPr/>
      <dgm:t>
        <a:bodyPr/>
        <a:lstStyle/>
        <a:p>
          <a:endParaRPr lang="es-MX"/>
        </a:p>
      </dgm:t>
    </dgm:pt>
    <dgm:pt modelId="{5E201EAF-9CE7-437F-9256-26BBE156C8AE}" type="pres">
      <dgm:prSet presAssocID="{95893229-41CC-4B26-8C92-3D0996F16C08}" presName="circle2" presStyleLbl="node1" presStyleIdx="1" presStyleCnt="2"/>
      <dgm:spPr/>
      <dgm:t>
        <a:bodyPr/>
        <a:lstStyle/>
        <a:p>
          <a:endParaRPr lang="es-MX"/>
        </a:p>
      </dgm:t>
    </dgm:pt>
    <dgm:pt modelId="{FD5119F2-1480-4E5B-8E20-E48E2883C28C}" type="pres">
      <dgm:prSet presAssocID="{95893229-41CC-4B26-8C92-3D0996F16C08}" presName="rect2" presStyleLbl="alignAcc1" presStyleIdx="1" presStyleCnt="2"/>
      <dgm:spPr/>
      <dgm:t>
        <a:bodyPr/>
        <a:lstStyle/>
        <a:p>
          <a:endParaRPr lang="es-MX"/>
        </a:p>
      </dgm:t>
    </dgm:pt>
    <dgm:pt modelId="{1CD66B26-1B38-4D8D-B840-505F7EEECBAF}" type="pres">
      <dgm:prSet presAssocID="{E43F0546-238A-416C-997C-AB7B4E3A5A8E}" presName="rect1ParTxNoCh" presStyleLbl="alignAcc1" presStyleIdx="1" presStyleCnt="2">
        <dgm:presLayoutVars>
          <dgm:chMax val="1"/>
          <dgm:bulletEnabled val="1"/>
        </dgm:presLayoutVars>
      </dgm:prSet>
      <dgm:spPr/>
      <dgm:t>
        <a:bodyPr/>
        <a:lstStyle/>
        <a:p>
          <a:endParaRPr lang="es-MX"/>
        </a:p>
      </dgm:t>
    </dgm:pt>
    <dgm:pt modelId="{8F37A69E-0846-4833-8C1F-14664B17E184}" type="pres">
      <dgm:prSet presAssocID="{95893229-41CC-4B26-8C92-3D0996F16C08}" presName="rect2ParTxNoCh" presStyleLbl="alignAcc1" presStyleIdx="1" presStyleCnt="2">
        <dgm:presLayoutVars>
          <dgm:chMax val="1"/>
          <dgm:bulletEnabled val="1"/>
        </dgm:presLayoutVars>
      </dgm:prSet>
      <dgm:spPr/>
      <dgm:t>
        <a:bodyPr/>
        <a:lstStyle/>
        <a:p>
          <a:endParaRPr lang="es-MX"/>
        </a:p>
      </dgm:t>
    </dgm:pt>
  </dgm:ptLst>
  <dgm:cxnLst>
    <dgm:cxn modelId="{3B9AC37A-0361-47ED-90CF-C124BC0F6EB7}" type="presOf" srcId="{17F9F181-C253-4AFB-A318-2DEC2CEF77B3}" destId="{4CC0D6CB-7852-4051-9494-2A2FD9EB0C47}" srcOrd="0" destOrd="0" presId="urn:microsoft.com/office/officeart/2005/8/layout/target3"/>
    <dgm:cxn modelId="{1A7EBC0E-B99A-43D6-9B89-F923C1EFC414}" type="presOf" srcId="{E43F0546-238A-416C-997C-AB7B4E3A5A8E}" destId="{1CD66B26-1B38-4D8D-B840-505F7EEECBAF}" srcOrd="1" destOrd="0" presId="urn:microsoft.com/office/officeart/2005/8/layout/target3"/>
    <dgm:cxn modelId="{E863D872-E66D-458A-B16A-7C83D267E925}" srcId="{17F9F181-C253-4AFB-A318-2DEC2CEF77B3}" destId="{E43F0546-238A-416C-997C-AB7B4E3A5A8E}" srcOrd="0" destOrd="0" parTransId="{79773EEC-19B2-4C16-80E4-0672A824E9C9}" sibTransId="{850EA6F9-B49F-4FFC-A946-94338EF4F866}"/>
    <dgm:cxn modelId="{10E165BD-76C6-4EB8-8D41-6E60DDBD3E18}" type="presOf" srcId="{95893229-41CC-4B26-8C92-3D0996F16C08}" destId="{FD5119F2-1480-4E5B-8E20-E48E2883C28C}" srcOrd="0" destOrd="0" presId="urn:microsoft.com/office/officeart/2005/8/layout/target3"/>
    <dgm:cxn modelId="{55F16828-A16C-419E-B3B0-9DABCD3C0365}" type="presOf" srcId="{95893229-41CC-4B26-8C92-3D0996F16C08}" destId="{8F37A69E-0846-4833-8C1F-14664B17E184}" srcOrd="1" destOrd="0" presId="urn:microsoft.com/office/officeart/2005/8/layout/target3"/>
    <dgm:cxn modelId="{2652FE83-1E87-44BA-9FCE-7CF331B89C12}" srcId="{17F9F181-C253-4AFB-A318-2DEC2CEF77B3}" destId="{95893229-41CC-4B26-8C92-3D0996F16C08}" srcOrd="1" destOrd="0" parTransId="{0120B88D-2BA0-4A7D-8067-70C719CFC235}" sibTransId="{0EFBFA5D-8D45-4264-B106-E2A79B2DFE80}"/>
    <dgm:cxn modelId="{356545C4-789D-4B05-90D2-C0D675D6B625}" type="presOf" srcId="{E43F0546-238A-416C-997C-AB7B4E3A5A8E}" destId="{4D732D73-C319-42B1-AF91-C475FB3F6058}" srcOrd="0" destOrd="0" presId="urn:microsoft.com/office/officeart/2005/8/layout/target3"/>
    <dgm:cxn modelId="{D960ADB0-C30E-4C1E-99E9-7B563DF0F8D3}" type="presParOf" srcId="{4CC0D6CB-7852-4051-9494-2A2FD9EB0C47}" destId="{AEEFF657-91EB-4016-8C46-DDCE69574523}" srcOrd="0" destOrd="0" presId="urn:microsoft.com/office/officeart/2005/8/layout/target3"/>
    <dgm:cxn modelId="{00150388-3AF8-458D-8A3E-C53C7ACAD521}" type="presParOf" srcId="{4CC0D6CB-7852-4051-9494-2A2FD9EB0C47}" destId="{D3EBDA24-4F33-42BF-A5A7-6A3E65B73C7C}" srcOrd="1" destOrd="0" presId="urn:microsoft.com/office/officeart/2005/8/layout/target3"/>
    <dgm:cxn modelId="{73723313-E28B-4834-86D3-4A31AABE5CF0}" type="presParOf" srcId="{4CC0D6CB-7852-4051-9494-2A2FD9EB0C47}" destId="{4D732D73-C319-42B1-AF91-C475FB3F6058}" srcOrd="2" destOrd="0" presId="urn:microsoft.com/office/officeart/2005/8/layout/target3"/>
    <dgm:cxn modelId="{64752981-E9E7-408D-804C-91051E70DD46}" type="presParOf" srcId="{4CC0D6CB-7852-4051-9494-2A2FD9EB0C47}" destId="{B724548E-6D4A-41E2-8575-BE10F23D5DFF}" srcOrd="3" destOrd="0" presId="urn:microsoft.com/office/officeart/2005/8/layout/target3"/>
    <dgm:cxn modelId="{BC123437-FE01-4E5E-A7FE-AEBED669B3C9}" type="presParOf" srcId="{4CC0D6CB-7852-4051-9494-2A2FD9EB0C47}" destId="{5E201EAF-9CE7-437F-9256-26BBE156C8AE}" srcOrd="4" destOrd="0" presId="urn:microsoft.com/office/officeart/2005/8/layout/target3"/>
    <dgm:cxn modelId="{C04FE966-FDA1-4CF9-8B18-6F2EDA49EA45}" type="presParOf" srcId="{4CC0D6CB-7852-4051-9494-2A2FD9EB0C47}" destId="{FD5119F2-1480-4E5B-8E20-E48E2883C28C}" srcOrd="5" destOrd="0" presId="urn:microsoft.com/office/officeart/2005/8/layout/target3"/>
    <dgm:cxn modelId="{10F5829E-24A4-4BF1-837A-1AA021A4F89A}" type="presParOf" srcId="{4CC0D6CB-7852-4051-9494-2A2FD9EB0C47}" destId="{1CD66B26-1B38-4D8D-B840-505F7EEECBAF}" srcOrd="6" destOrd="0" presId="urn:microsoft.com/office/officeart/2005/8/layout/target3"/>
    <dgm:cxn modelId="{06A87328-FD66-4BCF-BD0A-51B7F9C74A63}" type="presParOf" srcId="{4CC0D6CB-7852-4051-9494-2A2FD9EB0C47}" destId="{8F37A69E-0846-4833-8C1F-14664B17E184}"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7D7B0B4-0E06-4E35-A26B-889C8E18AFA3}" type="doc">
      <dgm:prSet loTypeId="urn:microsoft.com/office/officeart/2005/8/layout/target3" loCatId="relationship" qsTypeId="urn:microsoft.com/office/officeart/2005/8/quickstyle/3d3" qsCatId="3D" csTypeId="urn:microsoft.com/office/officeart/2005/8/colors/accent1_3" csCatId="accent1" phldr="1"/>
      <dgm:spPr/>
      <dgm:t>
        <a:bodyPr/>
        <a:lstStyle/>
        <a:p>
          <a:endParaRPr lang="es-MX"/>
        </a:p>
      </dgm:t>
    </dgm:pt>
    <dgm:pt modelId="{8CEB8A22-B486-4572-9455-E0C6D8F8D8FA}">
      <dgm:prSet/>
      <dgm:spPr/>
      <dgm:t>
        <a:bodyPr/>
        <a:lstStyle/>
        <a:p>
          <a:pPr rtl="0"/>
          <a:r>
            <a:rPr lang="es-MX" b="1" dirty="0" smtClean="0">
              <a:effectLst>
                <a:outerShdw blurRad="38100" dist="38100" dir="2700000" algn="tl">
                  <a:srgbClr val="000000">
                    <a:alpha val="43137"/>
                  </a:srgbClr>
                </a:outerShdw>
              </a:effectLst>
            </a:rPr>
            <a:t>Los efectos financieros</a:t>
          </a:r>
          <a:r>
            <a:rPr lang="es-MX" dirty="0" smtClean="0"/>
            <a:t> derivados de las transacciones, transformaciones internas y otros eventos, que afectan económicamente a la entidad, </a:t>
          </a:r>
          <a:r>
            <a:rPr lang="es-MX" b="1" dirty="0" smtClean="0">
              <a:effectLst>
                <a:outerShdw blurRad="38100" dist="38100" dir="2700000" algn="tl">
                  <a:srgbClr val="000000">
                    <a:alpha val="43137"/>
                  </a:srgbClr>
                </a:outerShdw>
              </a:effectLst>
            </a:rPr>
            <a:t>deben cuantificarse en términos monetarios</a:t>
          </a:r>
          <a:r>
            <a:rPr lang="es-MX" dirty="0" smtClean="0"/>
            <a:t>, atendiendo a los atributos del elemento a ser valuado, con el fin de captar el valor económico más objetivo de los activos netos.</a:t>
          </a:r>
          <a:endParaRPr lang="es-MX" dirty="0"/>
        </a:p>
      </dgm:t>
    </dgm:pt>
    <dgm:pt modelId="{1F183D4A-2250-49FD-A049-27CBCD26C79B}" type="parTrans" cxnId="{FC3BC335-7C24-4CCF-81BD-257409892C4F}">
      <dgm:prSet/>
      <dgm:spPr/>
      <dgm:t>
        <a:bodyPr/>
        <a:lstStyle/>
        <a:p>
          <a:endParaRPr lang="es-MX"/>
        </a:p>
      </dgm:t>
    </dgm:pt>
    <dgm:pt modelId="{D312B8FE-7877-4DD2-B2ED-FD3B6FD2A8B1}" type="sibTrans" cxnId="{FC3BC335-7C24-4CCF-81BD-257409892C4F}">
      <dgm:prSet/>
      <dgm:spPr/>
      <dgm:t>
        <a:bodyPr/>
        <a:lstStyle/>
        <a:p>
          <a:endParaRPr lang="es-MX"/>
        </a:p>
      </dgm:t>
    </dgm:pt>
    <dgm:pt modelId="{4A154312-59DA-4FEF-8BB3-58C4C5CC9834}">
      <dgm:prSet/>
      <dgm:spPr/>
      <dgm:t>
        <a:bodyPr/>
        <a:lstStyle/>
        <a:p>
          <a:pPr rtl="0"/>
          <a:r>
            <a:rPr lang="es-MX" dirty="0" smtClean="0"/>
            <a:t>Ejemplo:</a:t>
          </a:r>
        </a:p>
        <a:p>
          <a:pPr rtl="0"/>
          <a:r>
            <a:rPr lang="es-MX" dirty="0" smtClean="0"/>
            <a:t>	 Un bien adquirido por la entidad debe registrarse al precio que se pago por el, a menos que ese precio dejara de reflejar correctamente lo que representa el bien. </a:t>
          </a:r>
        </a:p>
        <a:p>
          <a:pPr rtl="0"/>
          <a:r>
            <a:rPr lang="es-MX" dirty="0" smtClean="0"/>
            <a:t>	</a:t>
          </a:r>
          <a:r>
            <a:rPr lang="es-MX" i="1" dirty="0" smtClean="0"/>
            <a:t>En el caso de comprar un terreno se debe acudir con expertos que valúen el bien</a:t>
          </a:r>
          <a:endParaRPr lang="es-MX" i="1" dirty="0"/>
        </a:p>
      </dgm:t>
    </dgm:pt>
    <dgm:pt modelId="{DF1EDFEC-1DA9-4D5D-94D5-C8608AAA152F}" type="parTrans" cxnId="{04C7AE6D-492A-4821-ACDC-5EBD3E1AA918}">
      <dgm:prSet/>
      <dgm:spPr/>
      <dgm:t>
        <a:bodyPr/>
        <a:lstStyle/>
        <a:p>
          <a:endParaRPr lang="es-MX"/>
        </a:p>
      </dgm:t>
    </dgm:pt>
    <dgm:pt modelId="{8A87188F-0009-47E7-9058-0FA7713D17E9}" type="sibTrans" cxnId="{04C7AE6D-492A-4821-ACDC-5EBD3E1AA918}">
      <dgm:prSet/>
      <dgm:spPr/>
      <dgm:t>
        <a:bodyPr/>
        <a:lstStyle/>
        <a:p>
          <a:endParaRPr lang="es-MX"/>
        </a:p>
      </dgm:t>
    </dgm:pt>
    <dgm:pt modelId="{A9C5C796-31D0-4579-8766-FBCD44192ECD}" type="pres">
      <dgm:prSet presAssocID="{D7D7B0B4-0E06-4E35-A26B-889C8E18AFA3}" presName="Name0" presStyleCnt="0">
        <dgm:presLayoutVars>
          <dgm:chMax val="7"/>
          <dgm:dir/>
          <dgm:animLvl val="lvl"/>
          <dgm:resizeHandles val="exact"/>
        </dgm:presLayoutVars>
      </dgm:prSet>
      <dgm:spPr/>
      <dgm:t>
        <a:bodyPr/>
        <a:lstStyle/>
        <a:p>
          <a:endParaRPr lang="es-MX"/>
        </a:p>
      </dgm:t>
    </dgm:pt>
    <dgm:pt modelId="{2FBA00AB-AC17-4F09-B737-5BB3B38287B4}" type="pres">
      <dgm:prSet presAssocID="{8CEB8A22-B486-4572-9455-E0C6D8F8D8FA}" presName="circle1" presStyleLbl="node1" presStyleIdx="0" presStyleCnt="2"/>
      <dgm:spPr/>
      <dgm:t>
        <a:bodyPr/>
        <a:lstStyle/>
        <a:p>
          <a:endParaRPr lang="es-MX"/>
        </a:p>
      </dgm:t>
    </dgm:pt>
    <dgm:pt modelId="{EC3710D1-BF3E-4AD3-BA63-E210DDC21EC4}" type="pres">
      <dgm:prSet presAssocID="{8CEB8A22-B486-4572-9455-E0C6D8F8D8FA}" presName="space" presStyleCnt="0"/>
      <dgm:spPr/>
      <dgm:t>
        <a:bodyPr/>
        <a:lstStyle/>
        <a:p>
          <a:endParaRPr lang="es-MX"/>
        </a:p>
      </dgm:t>
    </dgm:pt>
    <dgm:pt modelId="{09656487-A45B-4BEF-9389-2685D6F2A265}" type="pres">
      <dgm:prSet presAssocID="{8CEB8A22-B486-4572-9455-E0C6D8F8D8FA}" presName="rect1" presStyleLbl="alignAcc1" presStyleIdx="0" presStyleCnt="2"/>
      <dgm:spPr/>
      <dgm:t>
        <a:bodyPr/>
        <a:lstStyle/>
        <a:p>
          <a:endParaRPr lang="es-MX"/>
        </a:p>
      </dgm:t>
    </dgm:pt>
    <dgm:pt modelId="{2702F9DB-47FD-4F6F-96ED-5CED2B59776B}" type="pres">
      <dgm:prSet presAssocID="{4A154312-59DA-4FEF-8BB3-58C4C5CC9834}" presName="vertSpace2" presStyleLbl="node1" presStyleIdx="0" presStyleCnt="2"/>
      <dgm:spPr/>
      <dgm:t>
        <a:bodyPr/>
        <a:lstStyle/>
        <a:p>
          <a:endParaRPr lang="es-MX"/>
        </a:p>
      </dgm:t>
    </dgm:pt>
    <dgm:pt modelId="{BC814214-CE6A-4BF5-A13E-9D0CA258D47A}" type="pres">
      <dgm:prSet presAssocID="{4A154312-59DA-4FEF-8BB3-58C4C5CC9834}" presName="circle2" presStyleLbl="node1" presStyleIdx="1" presStyleCnt="2"/>
      <dgm:spPr/>
      <dgm:t>
        <a:bodyPr/>
        <a:lstStyle/>
        <a:p>
          <a:endParaRPr lang="es-MX"/>
        </a:p>
      </dgm:t>
    </dgm:pt>
    <dgm:pt modelId="{AC332F6B-F187-47B9-95CC-839940D3E626}" type="pres">
      <dgm:prSet presAssocID="{4A154312-59DA-4FEF-8BB3-58C4C5CC9834}" presName="rect2" presStyleLbl="alignAcc1" presStyleIdx="1" presStyleCnt="2"/>
      <dgm:spPr/>
      <dgm:t>
        <a:bodyPr/>
        <a:lstStyle/>
        <a:p>
          <a:endParaRPr lang="es-MX"/>
        </a:p>
      </dgm:t>
    </dgm:pt>
    <dgm:pt modelId="{A19B69EA-88AF-463F-A44B-A33E01C771A5}" type="pres">
      <dgm:prSet presAssocID="{8CEB8A22-B486-4572-9455-E0C6D8F8D8FA}" presName="rect1ParTxNoCh" presStyleLbl="alignAcc1" presStyleIdx="1" presStyleCnt="2">
        <dgm:presLayoutVars>
          <dgm:chMax val="1"/>
          <dgm:bulletEnabled val="1"/>
        </dgm:presLayoutVars>
      </dgm:prSet>
      <dgm:spPr/>
      <dgm:t>
        <a:bodyPr/>
        <a:lstStyle/>
        <a:p>
          <a:endParaRPr lang="es-MX"/>
        </a:p>
      </dgm:t>
    </dgm:pt>
    <dgm:pt modelId="{B6BC5E2F-E64E-4D3D-827B-4A9B6FD2EBDD}" type="pres">
      <dgm:prSet presAssocID="{4A154312-59DA-4FEF-8BB3-58C4C5CC9834}" presName="rect2ParTxNoCh" presStyleLbl="alignAcc1" presStyleIdx="1" presStyleCnt="2">
        <dgm:presLayoutVars>
          <dgm:chMax val="1"/>
          <dgm:bulletEnabled val="1"/>
        </dgm:presLayoutVars>
      </dgm:prSet>
      <dgm:spPr/>
      <dgm:t>
        <a:bodyPr/>
        <a:lstStyle/>
        <a:p>
          <a:endParaRPr lang="es-MX"/>
        </a:p>
      </dgm:t>
    </dgm:pt>
  </dgm:ptLst>
  <dgm:cxnLst>
    <dgm:cxn modelId="{04C7AE6D-492A-4821-ACDC-5EBD3E1AA918}" srcId="{D7D7B0B4-0E06-4E35-A26B-889C8E18AFA3}" destId="{4A154312-59DA-4FEF-8BB3-58C4C5CC9834}" srcOrd="1" destOrd="0" parTransId="{DF1EDFEC-1DA9-4D5D-94D5-C8608AAA152F}" sibTransId="{8A87188F-0009-47E7-9058-0FA7713D17E9}"/>
    <dgm:cxn modelId="{B825AD26-20C1-458B-96B9-EEB3FA4761BD}" type="presOf" srcId="{4A154312-59DA-4FEF-8BB3-58C4C5CC9834}" destId="{AC332F6B-F187-47B9-95CC-839940D3E626}" srcOrd="0" destOrd="0" presId="urn:microsoft.com/office/officeart/2005/8/layout/target3"/>
    <dgm:cxn modelId="{1FED0DA9-3A0D-4C16-9111-7ADC5EACAC49}" type="presOf" srcId="{D7D7B0B4-0E06-4E35-A26B-889C8E18AFA3}" destId="{A9C5C796-31D0-4579-8766-FBCD44192ECD}" srcOrd="0" destOrd="0" presId="urn:microsoft.com/office/officeart/2005/8/layout/target3"/>
    <dgm:cxn modelId="{7C0E0A9E-D253-463F-BBB9-4866B3C81A5E}" type="presOf" srcId="{4A154312-59DA-4FEF-8BB3-58C4C5CC9834}" destId="{B6BC5E2F-E64E-4D3D-827B-4A9B6FD2EBDD}" srcOrd="1" destOrd="0" presId="urn:microsoft.com/office/officeart/2005/8/layout/target3"/>
    <dgm:cxn modelId="{3F3561CE-B429-444F-955B-EB27BD736EDB}" type="presOf" srcId="{8CEB8A22-B486-4572-9455-E0C6D8F8D8FA}" destId="{A19B69EA-88AF-463F-A44B-A33E01C771A5}" srcOrd="1" destOrd="0" presId="urn:microsoft.com/office/officeart/2005/8/layout/target3"/>
    <dgm:cxn modelId="{20C2F23E-484C-4DD8-8EAF-DD3E45D737A1}" type="presOf" srcId="{8CEB8A22-B486-4572-9455-E0C6D8F8D8FA}" destId="{09656487-A45B-4BEF-9389-2685D6F2A265}" srcOrd="0" destOrd="0" presId="urn:microsoft.com/office/officeart/2005/8/layout/target3"/>
    <dgm:cxn modelId="{FC3BC335-7C24-4CCF-81BD-257409892C4F}" srcId="{D7D7B0B4-0E06-4E35-A26B-889C8E18AFA3}" destId="{8CEB8A22-B486-4572-9455-E0C6D8F8D8FA}" srcOrd="0" destOrd="0" parTransId="{1F183D4A-2250-49FD-A049-27CBCD26C79B}" sibTransId="{D312B8FE-7877-4DD2-B2ED-FD3B6FD2A8B1}"/>
    <dgm:cxn modelId="{B2684305-D7E9-4A55-BBB9-CFAC9AED3AC8}" type="presParOf" srcId="{A9C5C796-31D0-4579-8766-FBCD44192ECD}" destId="{2FBA00AB-AC17-4F09-B737-5BB3B38287B4}" srcOrd="0" destOrd="0" presId="urn:microsoft.com/office/officeart/2005/8/layout/target3"/>
    <dgm:cxn modelId="{1F245CB8-D12B-454E-9D6B-26BE77639785}" type="presParOf" srcId="{A9C5C796-31D0-4579-8766-FBCD44192ECD}" destId="{EC3710D1-BF3E-4AD3-BA63-E210DDC21EC4}" srcOrd="1" destOrd="0" presId="urn:microsoft.com/office/officeart/2005/8/layout/target3"/>
    <dgm:cxn modelId="{49A43693-7B9E-4FB0-99FB-881382CDBA82}" type="presParOf" srcId="{A9C5C796-31D0-4579-8766-FBCD44192ECD}" destId="{09656487-A45B-4BEF-9389-2685D6F2A265}" srcOrd="2" destOrd="0" presId="urn:microsoft.com/office/officeart/2005/8/layout/target3"/>
    <dgm:cxn modelId="{071AE9DB-CCD7-49CF-A6BA-A50215993DF1}" type="presParOf" srcId="{A9C5C796-31D0-4579-8766-FBCD44192ECD}" destId="{2702F9DB-47FD-4F6F-96ED-5CED2B59776B}" srcOrd="3" destOrd="0" presId="urn:microsoft.com/office/officeart/2005/8/layout/target3"/>
    <dgm:cxn modelId="{8006C97F-BBCB-458C-B535-0718F26B97CF}" type="presParOf" srcId="{A9C5C796-31D0-4579-8766-FBCD44192ECD}" destId="{BC814214-CE6A-4BF5-A13E-9D0CA258D47A}" srcOrd="4" destOrd="0" presId="urn:microsoft.com/office/officeart/2005/8/layout/target3"/>
    <dgm:cxn modelId="{4AAF5DE3-9B7A-4B1D-B4E8-12BBA5F0540C}" type="presParOf" srcId="{A9C5C796-31D0-4579-8766-FBCD44192ECD}" destId="{AC332F6B-F187-47B9-95CC-839940D3E626}" srcOrd="5" destOrd="0" presId="urn:microsoft.com/office/officeart/2005/8/layout/target3"/>
    <dgm:cxn modelId="{496E4C16-9FD2-4FBB-BED4-6E1ABDB5291A}" type="presParOf" srcId="{A9C5C796-31D0-4579-8766-FBCD44192ECD}" destId="{A19B69EA-88AF-463F-A44B-A33E01C771A5}" srcOrd="6" destOrd="0" presId="urn:microsoft.com/office/officeart/2005/8/layout/target3"/>
    <dgm:cxn modelId="{C8DD9D90-3023-4507-80F7-9B99FB8A1D5C}" type="presParOf" srcId="{A9C5C796-31D0-4579-8766-FBCD44192ECD}" destId="{B6BC5E2F-E64E-4D3D-827B-4A9B6FD2EBDD}"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A2CF4E1-2724-49C2-8B98-17F87FA9952E}" type="doc">
      <dgm:prSet loTypeId="urn:microsoft.com/office/officeart/2005/8/layout/target3" loCatId="relationship" qsTypeId="urn:microsoft.com/office/officeart/2005/8/quickstyle/3d3" qsCatId="3D" csTypeId="urn:microsoft.com/office/officeart/2005/8/colors/accent1_3" csCatId="accent1" phldr="1"/>
      <dgm:spPr/>
      <dgm:t>
        <a:bodyPr/>
        <a:lstStyle/>
        <a:p>
          <a:endParaRPr lang="es-MX"/>
        </a:p>
      </dgm:t>
    </dgm:pt>
    <dgm:pt modelId="{8DD16F21-CE07-48B7-BE31-497BF2F2F148}">
      <dgm:prSet/>
      <dgm:spPr/>
      <dgm:t>
        <a:bodyPr/>
        <a:lstStyle/>
        <a:p>
          <a:pPr rtl="0"/>
          <a:r>
            <a:rPr lang="es-MX" dirty="0" smtClean="0"/>
            <a:t>En los estados financieros </a:t>
          </a:r>
          <a:r>
            <a:rPr lang="es-MX" b="1" dirty="0" smtClean="0">
              <a:effectLst>
                <a:outerShdw blurRad="38100" dist="38100" dir="2700000" algn="tl">
                  <a:srgbClr val="000000">
                    <a:alpha val="43137"/>
                  </a:srgbClr>
                </a:outerShdw>
              </a:effectLst>
            </a:rPr>
            <a:t>se incorporan partidas que constituyen representaciones de los recursos económicos de la entidad por un lado y de las fuentes de dichos recursos, por el otro</a:t>
          </a:r>
          <a:r>
            <a:rPr lang="es-MX" dirty="0" smtClean="0"/>
            <a:t>.</a:t>
          </a:r>
          <a:endParaRPr lang="es-MX" dirty="0"/>
        </a:p>
      </dgm:t>
    </dgm:pt>
    <dgm:pt modelId="{B6662524-605B-4746-B1B8-F2A6995F8784}" type="parTrans" cxnId="{2368557F-597E-4A06-8005-F30473580C39}">
      <dgm:prSet/>
      <dgm:spPr/>
      <dgm:t>
        <a:bodyPr/>
        <a:lstStyle/>
        <a:p>
          <a:endParaRPr lang="es-MX"/>
        </a:p>
      </dgm:t>
    </dgm:pt>
    <dgm:pt modelId="{EE4EA346-6770-4BE9-8A0B-5D9A6958DE6A}" type="sibTrans" cxnId="{2368557F-597E-4A06-8005-F30473580C39}">
      <dgm:prSet/>
      <dgm:spPr/>
      <dgm:t>
        <a:bodyPr/>
        <a:lstStyle/>
        <a:p>
          <a:endParaRPr lang="es-MX"/>
        </a:p>
      </dgm:t>
    </dgm:pt>
    <dgm:pt modelId="{0557E88F-63C8-41FF-93E1-0D683F8838CF}">
      <dgm:prSet/>
      <dgm:spPr/>
      <dgm:t>
        <a:bodyPr/>
        <a:lstStyle/>
        <a:p>
          <a:pPr rtl="0"/>
          <a:r>
            <a:rPr lang="es-MX" dirty="0" smtClean="0"/>
            <a:t>Ejemplo: la compra de un tráiler  pagando una parte en efectivo y la otra a crédito</a:t>
          </a:r>
          <a:endParaRPr lang="es-MX" dirty="0"/>
        </a:p>
      </dgm:t>
    </dgm:pt>
    <dgm:pt modelId="{E9BDC3B2-90D3-45D3-8DFB-0A098F34DA07}" type="parTrans" cxnId="{79697986-7CE7-4159-B652-9557EAD6D7C4}">
      <dgm:prSet/>
      <dgm:spPr/>
      <dgm:t>
        <a:bodyPr/>
        <a:lstStyle/>
        <a:p>
          <a:endParaRPr lang="es-MX"/>
        </a:p>
      </dgm:t>
    </dgm:pt>
    <dgm:pt modelId="{AB393136-7EA5-4603-96BD-15D3555A1A60}" type="sibTrans" cxnId="{79697986-7CE7-4159-B652-9557EAD6D7C4}">
      <dgm:prSet/>
      <dgm:spPr/>
      <dgm:t>
        <a:bodyPr/>
        <a:lstStyle/>
        <a:p>
          <a:endParaRPr lang="es-MX"/>
        </a:p>
      </dgm:t>
    </dgm:pt>
    <dgm:pt modelId="{57573CB7-0BE1-4B12-B836-C2E0A2DA6BFA}">
      <dgm:prSet/>
      <dgm:spPr/>
      <dgm:t>
        <a:bodyPr/>
        <a:lstStyle/>
        <a:p>
          <a:pPr rtl="0"/>
          <a:r>
            <a:rPr lang="es-MX" dirty="0" smtClean="0"/>
            <a:t>Estructura financiera= recursos de que dispone para sus fines mas las fuentes para obtener los recursos.</a:t>
          </a:r>
          <a:endParaRPr lang="es-MX" dirty="0"/>
        </a:p>
      </dgm:t>
    </dgm:pt>
    <dgm:pt modelId="{CBFA4604-47B2-4E85-A86E-63D84FD8552E}" type="parTrans" cxnId="{C049DAFC-242B-40C9-B416-136A6BA9CCC1}">
      <dgm:prSet/>
      <dgm:spPr/>
      <dgm:t>
        <a:bodyPr/>
        <a:lstStyle/>
        <a:p>
          <a:endParaRPr lang="es-MX"/>
        </a:p>
      </dgm:t>
    </dgm:pt>
    <dgm:pt modelId="{0F275EA2-478C-49AC-9AA2-3F0A325E3B93}" type="sibTrans" cxnId="{C049DAFC-242B-40C9-B416-136A6BA9CCC1}">
      <dgm:prSet/>
      <dgm:spPr/>
      <dgm:t>
        <a:bodyPr/>
        <a:lstStyle/>
        <a:p>
          <a:endParaRPr lang="es-MX"/>
        </a:p>
      </dgm:t>
    </dgm:pt>
    <dgm:pt modelId="{F84C2E1A-761F-4F9C-A1B5-B02A63F45E0E}" type="pres">
      <dgm:prSet presAssocID="{1A2CF4E1-2724-49C2-8B98-17F87FA9952E}" presName="Name0" presStyleCnt="0">
        <dgm:presLayoutVars>
          <dgm:chMax val="7"/>
          <dgm:dir/>
          <dgm:animLvl val="lvl"/>
          <dgm:resizeHandles val="exact"/>
        </dgm:presLayoutVars>
      </dgm:prSet>
      <dgm:spPr/>
      <dgm:t>
        <a:bodyPr/>
        <a:lstStyle/>
        <a:p>
          <a:endParaRPr lang="es-MX"/>
        </a:p>
      </dgm:t>
    </dgm:pt>
    <dgm:pt modelId="{EF09595D-FE1F-4C9B-87F3-B56FA51A3FBA}" type="pres">
      <dgm:prSet presAssocID="{57573CB7-0BE1-4B12-B836-C2E0A2DA6BFA}" presName="circle1" presStyleLbl="node1" presStyleIdx="0" presStyleCnt="3"/>
      <dgm:spPr/>
      <dgm:t>
        <a:bodyPr/>
        <a:lstStyle/>
        <a:p>
          <a:endParaRPr lang="es-MX"/>
        </a:p>
      </dgm:t>
    </dgm:pt>
    <dgm:pt modelId="{3A170E71-1F56-4CAF-9E29-D49F920B22FA}" type="pres">
      <dgm:prSet presAssocID="{57573CB7-0BE1-4B12-B836-C2E0A2DA6BFA}" presName="space" presStyleCnt="0"/>
      <dgm:spPr/>
      <dgm:t>
        <a:bodyPr/>
        <a:lstStyle/>
        <a:p>
          <a:endParaRPr lang="es-MX"/>
        </a:p>
      </dgm:t>
    </dgm:pt>
    <dgm:pt modelId="{671A25A8-FFB1-432E-B8EA-EBD7F2296FDD}" type="pres">
      <dgm:prSet presAssocID="{57573CB7-0BE1-4B12-B836-C2E0A2DA6BFA}" presName="rect1" presStyleLbl="alignAcc1" presStyleIdx="0" presStyleCnt="3"/>
      <dgm:spPr/>
      <dgm:t>
        <a:bodyPr/>
        <a:lstStyle/>
        <a:p>
          <a:endParaRPr lang="es-MX"/>
        </a:p>
      </dgm:t>
    </dgm:pt>
    <dgm:pt modelId="{7F56E428-4AFE-40D4-9F65-FC7DFB8DD2BA}" type="pres">
      <dgm:prSet presAssocID="{8DD16F21-CE07-48B7-BE31-497BF2F2F148}" presName="vertSpace2" presStyleLbl="node1" presStyleIdx="0" presStyleCnt="3"/>
      <dgm:spPr/>
      <dgm:t>
        <a:bodyPr/>
        <a:lstStyle/>
        <a:p>
          <a:endParaRPr lang="es-MX"/>
        </a:p>
      </dgm:t>
    </dgm:pt>
    <dgm:pt modelId="{914929AB-A7AD-4C60-8AA3-C7EDBAD24F02}" type="pres">
      <dgm:prSet presAssocID="{8DD16F21-CE07-48B7-BE31-497BF2F2F148}" presName="circle2" presStyleLbl="node1" presStyleIdx="1" presStyleCnt="3"/>
      <dgm:spPr/>
      <dgm:t>
        <a:bodyPr/>
        <a:lstStyle/>
        <a:p>
          <a:endParaRPr lang="es-MX"/>
        </a:p>
      </dgm:t>
    </dgm:pt>
    <dgm:pt modelId="{75A0B33A-3B91-48D2-A75B-0AE0A4AA682B}" type="pres">
      <dgm:prSet presAssocID="{8DD16F21-CE07-48B7-BE31-497BF2F2F148}" presName="rect2" presStyleLbl="alignAcc1" presStyleIdx="1" presStyleCnt="3"/>
      <dgm:spPr/>
      <dgm:t>
        <a:bodyPr/>
        <a:lstStyle/>
        <a:p>
          <a:endParaRPr lang="es-MX"/>
        </a:p>
      </dgm:t>
    </dgm:pt>
    <dgm:pt modelId="{2DC788FC-1A8E-4724-86B3-7E6491024143}" type="pres">
      <dgm:prSet presAssocID="{0557E88F-63C8-41FF-93E1-0D683F8838CF}" presName="vertSpace3" presStyleLbl="node1" presStyleIdx="1" presStyleCnt="3"/>
      <dgm:spPr/>
      <dgm:t>
        <a:bodyPr/>
        <a:lstStyle/>
        <a:p>
          <a:endParaRPr lang="es-MX"/>
        </a:p>
      </dgm:t>
    </dgm:pt>
    <dgm:pt modelId="{301370C1-2BB9-4B20-93F0-699107917E98}" type="pres">
      <dgm:prSet presAssocID="{0557E88F-63C8-41FF-93E1-0D683F8838CF}" presName="circle3" presStyleLbl="node1" presStyleIdx="2" presStyleCnt="3"/>
      <dgm:spPr/>
      <dgm:t>
        <a:bodyPr/>
        <a:lstStyle/>
        <a:p>
          <a:endParaRPr lang="es-MX"/>
        </a:p>
      </dgm:t>
    </dgm:pt>
    <dgm:pt modelId="{FCFDCE25-7310-4342-AD6C-E203C6CBC0D1}" type="pres">
      <dgm:prSet presAssocID="{0557E88F-63C8-41FF-93E1-0D683F8838CF}" presName="rect3" presStyleLbl="alignAcc1" presStyleIdx="2" presStyleCnt="3"/>
      <dgm:spPr/>
      <dgm:t>
        <a:bodyPr/>
        <a:lstStyle/>
        <a:p>
          <a:endParaRPr lang="es-MX"/>
        </a:p>
      </dgm:t>
    </dgm:pt>
    <dgm:pt modelId="{663DF997-C27F-410F-B55C-4F8575F17B53}" type="pres">
      <dgm:prSet presAssocID="{57573CB7-0BE1-4B12-B836-C2E0A2DA6BFA}" presName="rect1ParTxNoCh" presStyleLbl="alignAcc1" presStyleIdx="2" presStyleCnt="3">
        <dgm:presLayoutVars>
          <dgm:chMax val="1"/>
          <dgm:bulletEnabled val="1"/>
        </dgm:presLayoutVars>
      </dgm:prSet>
      <dgm:spPr/>
      <dgm:t>
        <a:bodyPr/>
        <a:lstStyle/>
        <a:p>
          <a:endParaRPr lang="es-MX"/>
        </a:p>
      </dgm:t>
    </dgm:pt>
    <dgm:pt modelId="{CD4EAA33-9DD2-46E8-ACA3-BEA03BA415A1}" type="pres">
      <dgm:prSet presAssocID="{8DD16F21-CE07-48B7-BE31-497BF2F2F148}" presName="rect2ParTxNoCh" presStyleLbl="alignAcc1" presStyleIdx="2" presStyleCnt="3">
        <dgm:presLayoutVars>
          <dgm:chMax val="1"/>
          <dgm:bulletEnabled val="1"/>
        </dgm:presLayoutVars>
      </dgm:prSet>
      <dgm:spPr/>
      <dgm:t>
        <a:bodyPr/>
        <a:lstStyle/>
        <a:p>
          <a:endParaRPr lang="es-MX"/>
        </a:p>
      </dgm:t>
    </dgm:pt>
    <dgm:pt modelId="{CB63F6E6-FE7F-48EF-94B0-5AF23BC3C8DD}" type="pres">
      <dgm:prSet presAssocID="{0557E88F-63C8-41FF-93E1-0D683F8838CF}" presName="rect3ParTxNoCh" presStyleLbl="alignAcc1" presStyleIdx="2" presStyleCnt="3">
        <dgm:presLayoutVars>
          <dgm:chMax val="1"/>
          <dgm:bulletEnabled val="1"/>
        </dgm:presLayoutVars>
      </dgm:prSet>
      <dgm:spPr/>
      <dgm:t>
        <a:bodyPr/>
        <a:lstStyle/>
        <a:p>
          <a:endParaRPr lang="es-MX"/>
        </a:p>
      </dgm:t>
    </dgm:pt>
  </dgm:ptLst>
  <dgm:cxnLst>
    <dgm:cxn modelId="{2368557F-597E-4A06-8005-F30473580C39}" srcId="{1A2CF4E1-2724-49C2-8B98-17F87FA9952E}" destId="{8DD16F21-CE07-48B7-BE31-497BF2F2F148}" srcOrd="1" destOrd="0" parTransId="{B6662524-605B-4746-B1B8-F2A6995F8784}" sibTransId="{EE4EA346-6770-4BE9-8A0B-5D9A6958DE6A}"/>
    <dgm:cxn modelId="{5AB2A12A-0BA5-4D7B-909D-48FA436B441F}" type="presOf" srcId="{57573CB7-0BE1-4B12-B836-C2E0A2DA6BFA}" destId="{663DF997-C27F-410F-B55C-4F8575F17B53}" srcOrd="1" destOrd="0" presId="urn:microsoft.com/office/officeart/2005/8/layout/target3"/>
    <dgm:cxn modelId="{9F7C1A77-C58B-4766-9B4E-24CEBDDDAC66}" type="presOf" srcId="{57573CB7-0BE1-4B12-B836-C2E0A2DA6BFA}" destId="{671A25A8-FFB1-432E-B8EA-EBD7F2296FDD}" srcOrd="0" destOrd="0" presId="urn:microsoft.com/office/officeart/2005/8/layout/target3"/>
    <dgm:cxn modelId="{A548849F-D2FB-4ED8-85D9-AA10653B30EF}" type="presOf" srcId="{0557E88F-63C8-41FF-93E1-0D683F8838CF}" destId="{CB63F6E6-FE7F-48EF-94B0-5AF23BC3C8DD}" srcOrd="1" destOrd="0" presId="urn:microsoft.com/office/officeart/2005/8/layout/target3"/>
    <dgm:cxn modelId="{8C3C75EF-FE88-4910-9ED4-6C6F3871E2B0}" type="presOf" srcId="{8DD16F21-CE07-48B7-BE31-497BF2F2F148}" destId="{75A0B33A-3B91-48D2-A75B-0AE0A4AA682B}" srcOrd="0" destOrd="0" presId="urn:microsoft.com/office/officeart/2005/8/layout/target3"/>
    <dgm:cxn modelId="{79697986-7CE7-4159-B652-9557EAD6D7C4}" srcId="{1A2CF4E1-2724-49C2-8B98-17F87FA9952E}" destId="{0557E88F-63C8-41FF-93E1-0D683F8838CF}" srcOrd="2" destOrd="0" parTransId="{E9BDC3B2-90D3-45D3-8DFB-0A098F34DA07}" sibTransId="{AB393136-7EA5-4603-96BD-15D3555A1A60}"/>
    <dgm:cxn modelId="{C049DAFC-242B-40C9-B416-136A6BA9CCC1}" srcId="{1A2CF4E1-2724-49C2-8B98-17F87FA9952E}" destId="{57573CB7-0BE1-4B12-B836-C2E0A2DA6BFA}" srcOrd="0" destOrd="0" parTransId="{CBFA4604-47B2-4E85-A86E-63D84FD8552E}" sibTransId="{0F275EA2-478C-49AC-9AA2-3F0A325E3B93}"/>
    <dgm:cxn modelId="{15C186AB-B9AE-49B3-A035-C7E62CC1E9B9}" type="presOf" srcId="{1A2CF4E1-2724-49C2-8B98-17F87FA9952E}" destId="{F84C2E1A-761F-4F9C-A1B5-B02A63F45E0E}" srcOrd="0" destOrd="0" presId="urn:microsoft.com/office/officeart/2005/8/layout/target3"/>
    <dgm:cxn modelId="{EC894182-9DB7-45F4-9934-711A65E0F2D3}" type="presOf" srcId="{8DD16F21-CE07-48B7-BE31-497BF2F2F148}" destId="{CD4EAA33-9DD2-46E8-ACA3-BEA03BA415A1}" srcOrd="1" destOrd="0" presId="urn:microsoft.com/office/officeart/2005/8/layout/target3"/>
    <dgm:cxn modelId="{B0365DD5-16F5-4964-95F0-85779D10F68F}" type="presOf" srcId="{0557E88F-63C8-41FF-93E1-0D683F8838CF}" destId="{FCFDCE25-7310-4342-AD6C-E203C6CBC0D1}" srcOrd="0" destOrd="0" presId="urn:microsoft.com/office/officeart/2005/8/layout/target3"/>
    <dgm:cxn modelId="{DC0CD879-30DC-4E16-BCC3-6F2428F6F7D1}" type="presParOf" srcId="{F84C2E1A-761F-4F9C-A1B5-B02A63F45E0E}" destId="{EF09595D-FE1F-4C9B-87F3-B56FA51A3FBA}" srcOrd="0" destOrd="0" presId="urn:microsoft.com/office/officeart/2005/8/layout/target3"/>
    <dgm:cxn modelId="{6FA18667-2DED-4BBA-B72A-D3141D02FA2B}" type="presParOf" srcId="{F84C2E1A-761F-4F9C-A1B5-B02A63F45E0E}" destId="{3A170E71-1F56-4CAF-9E29-D49F920B22FA}" srcOrd="1" destOrd="0" presId="urn:microsoft.com/office/officeart/2005/8/layout/target3"/>
    <dgm:cxn modelId="{5650D9AD-B2EF-491F-A273-F83CCA6D22A6}" type="presParOf" srcId="{F84C2E1A-761F-4F9C-A1B5-B02A63F45E0E}" destId="{671A25A8-FFB1-432E-B8EA-EBD7F2296FDD}" srcOrd="2" destOrd="0" presId="urn:microsoft.com/office/officeart/2005/8/layout/target3"/>
    <dgm:cxn modelId="{BEDB7C79-589E-49F4-93E7-C9755D9616DF}" type="presParOf" srcId="{F84C2E1A-761F-4F9C-A1B5-B02A63F45E0E}" destId="{7F56E428-4AFE-40D4-9F65-FC7DFB8DD2BA}" srcOrd="3" destOrd="0" presId="urn:microsoft.com/office/officeart/2005/8/layout/target3"/>
    <dgm:cxn modelId="{BA41F59B-712A-4C53-BE23-418ABCEDD469}" type="presParOf" srcId="{F84C2E1A-761F-4F9C-A1B5-B02A63F45E0E}" destId="{914929AB-A7AD-4C60-8AA3-C7EDBAD24F02}" srcOrd="4" destOrd="0" presId="urn:microsoft.com/office/officeart/2005/8/layout/target3"/>
    <dgm:cxn modelId="{7F16098B-9BBA-4345-AAE9-067DD0C9CE18}" type="presParOf" srcId="{F84C2E1A-761F-4F9C-A1B5-B02A63F45E0E}" destId="{75A0B33A-3B91-48D2-A75B-0AE0A4AA682B}" srcOrd="5" destOrd="0" presId="urn:microsoft.com/office/officeart/2005/8/layout/target3"/>
    <dgm:cxn modelId="{057D28C2-15E3-4C74-8E55-D3ACE76E07F2}" type="presParOf" srcId="{F84C2E1A-761F-4F9C-A1B5-B02A63F45E0E}" destId="{2DC788FC-1A8E-4724-86B3-7E6491024143}" srcOrd="6" destOrd="0" presId="urn:microsoft.com/office/officeart/2005/8/layout/target3"/>
    <dgm:cxn modelId="{A206534B-7C4D-43E7-94E3-9498BB85164A}" type="presParOf" srcId="{F84C2E1A-761F-4F9C-A1B5-B02A63F45E0E}" destId="{301370C1-2BB9-4B20-93F0-699107917E98}" srcOrd="7" destOrd="0" presId="urn:microsoft.com/office/officeart/2005/8/layout/target3"/>
    <dgm:cxn modelId="{411DFF20-6EA5-4BE3-8CC0-2B460C34EBFA}" type="presParOf" srcId="{F84C2E1A-761F-4F9C-A1B5-B02A63F45E0E}" destId="{FCFDCE25-7310-4342-AD6C-E203C6CBC0D1}" srcOrd="8" destOrd="0" presId="urn:microsoft.com/office/officeart/2005/8/layout/target3"/>
    <dgm:cxn modelId="{F86B3E39-4FFD-499C-93A6-56BA8151259C}" type="presParOf" srcId="{F84C2E1A-761F-4F9C-A1B5-B02A63F45E0E}" destId="{663DF997-C27F-410F-B55C-4F8575F17B53}" srcOrd="9" destOrd="0" presId="urn:microsoft.com/office/officeart/2005/8/layout/target3"/>
    <dgm:cxn modelId="{E7AFD371-5621-400A-B44A-E5D90DF07544}" type="presParOf" srcId="{F84C2E1A-761F-4F9C-A1B5-B02A63F45E0E}" destId="{CD4EAA33-9DD2-46E8-ACA3-BEA03BA415A1}" srcOrd="10" destOrd="0" presId="urn:microsoft.com/office/officeart/2005/8/layout/target3"/>
    <dgm:cxn modelId="{71B590BA-FA72-49A2-9A4F-FB8F6BF17F80}" type="presParOf" srcId="{F84C2E1A-761F-4F9C-A1B5-B02A63F45E0E}" destId="{CB63F6E6-FE7F-48EF-94B0-5AF23BC3C8DD}"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4705378-A897-46B3-914D-BF6058AAEED0}" type="doc">
      <dgm:prSet loTypeId="urn:microsoft.com/office/officeart/2005/8/layout/target3" loCatId="relationship" qsTypeId="urn:microsoft.com/office/officeart/2005/8/quickstyle/3d3" qsCatId="3D" csTypeId="urn:microsoft.com/office/officeart/2005/8/colors/accent1_3" csCatId="accent1" phldr="1"/>
      <dgm:spPr/>
      <dgm:t>
        <a:bodyPr/>
        <a:lstStyle/>
        <a:p>
          <a:endParaRPr lang="es-MX"/>
        </a:p>
      </dgm:t>
    </dgm:pt>
    <dgm:pt modelId="{1D8D13C0-36EB-4EEB-A9CE-DBCE4DDD9385}">
      <dgm:prSet/>
      <dgm:spPr/>
      <dgm:t>
        <a:bodyPr/>
        <a:lstStyle/>
        <a:p>
          <a:pPr rtl="0"/>
          <a:r>
            <a:rPr lang="es-MX" dirty="0" smtClean="0"/>
            <a:t>Las </a:t>
          </a:r>
          <a:r>
            <a:rPr lang="es-MX" b="1" dirty="0" smtClean="0">
              <a:effectLst>
                <a:outerShdw blurRad="38100" dist="38100" dir="2700000" algn="tl">
                  <a:srgbClr val="000000">
                    <a:alpha val="43137"/>
                  </a:srgbClr>
                </a:outerShdw>
              </a:effectLst>
            </a:rPr>
            <a:t>operaciones</a:t>
          </a:r>
          <a:r>
            <a:rPr lang="es-MX" dirty="0" smtClean="0"/>
            <a:t> que afectan a una entidad económica deben tener un </a:t>
          </a:r>
          <a:r>
            <a:rPr lang="es-MX" b="1" dirty="0" smtClean="0">
              <a:effectLst>
                <a:outerShdw blurRad="38100" dist="38100" dir="2700000" algn="tl">
                  <a:srgbClr val="000000">
                    <a:alpha val="43137"/>
                  </a:srgbClr>
                </a:outerShdw>
              </a:effectLst>
            </a:rPr>
            <a:t>tratamiento contable igual</a:t>
          </a:r>
          <a:r>
            <a:rPr lang="es-MX" dirty="0" smtClean="0"/>
            <a:t>.</a:t>
          </a:r>
          <a:endParaRPr lang="es-MX" dirty="0"/>
        </a:p>
      </dgm:t>
    </dgm:pt>
    <dgm:pt modelId="{F70C18D8-48AD-4CAB-9DD4-23595FD478B8}" type="parTrans" cxnId="{69B3FC35-DBF1-47CE-BFF4-1241FFB9071F}">
      <dgm:prSet/>
      <dgm:spPr/>
      <dgm:t>
        <a:bodyPr/>
        <a:lstStyle/>
        <a:p>
          <a:endParaRPr lang="es-MX"/>
        </a:p>
      </dgm:t>
    </dgm:pt>
    <dgm:pt modelId="{040F1CA6-35D9-4578-BE81-1ED13F77425B}" type="sibTrans" cxnId="{69B3FC35-DBF1-47CE-BFF4-1241FFB9071F}">
      <dgm:prSet/>
      <dgm:spPr/>
      <dgm:t>
        <a:bodyPr/>
        <a:lstStyle/>
        <a:p>
          <a:endParaRPr lang="es-MX"/>
        </a:p>
      </dgm:t>
    </dgm:pt>
    <dgm:pt modelId="{A87C6833-D008-42CD-B912-A0F25BFF6F4E}">
      <dgm:prSet/>
      <dgm:spPr/>
      <dgm:t>
        <a:bodyPr/>
        <a:lstStyle/>
        <a:p>
          <a:pPr rtl="0"/>
          <a:r>
            <a:rPr lang="es-MX" dirty="0" smtClean="0"/>
            <a:t>Ante la existencia de </a:t>
          </a:r>
          <a:r>
            <a:rPr lang="es-MX" u="sng" dirty="0" smtClean="0"/>
            <a:t>operaciones similares</a:t>
          </a:r>
          <a:r>
            <a:rPr lang="es-MX" dirty="0" smtClean="0"/>
            <a:t> en una entidad, debe corresponder </a:t>
          </a:r>
          <a:r>
            <a:rPr lang="es-MX" u="sng" dirty="0" smtClean="0"/>
            <a:t>un mismo tratamiento contable</a:t>
          </a:r>
          <a:r>
            <a:rPr lang="es-MX" dirty="0" smtClean="0"/>
            <a:t>, el cual debe permanecer a través del tiempo, en tanto no cambie la esencia económica de las operaciones.</a:t>
          </a:r>
        </a:p>
        <a:p>
          <a:pPr rtl="0"/>
          <a:r>
            <a:rPr lang="es-MX" dirty="0" smtClean="0"/>
            <a:t>Ejemplo la forma de aplicar la depreciación. </a:t>
          </a:r>
          <a:endParaRPr lang="es-MX" dirty="0"/>
        </a:p>
      </dgm:t>
    </dgm:pt>
    <dgm:pt modelId="{59CD4F50-5E96-4BE5-B6E4-C6E51DB7BE50}" type="parTrans" cxnId="{31365E8A-7B50-4DC3-AD32-28B4B54DCFC0}">
      <dgm:prSet/>
      <dgm:spPr/>
      <dgm:t>
        <a:bodyPr/>
        <a:lstStyle/>
        <a:p>
          <a:endParaRPr lang="es-MX"/>
        </a:p>
      </dgm:t>
    </dgm:pt>
    <dgm:pt modelId="{D3DC7F7B-B46B-4553-A67D-B807F1FF7E72}" type="sibTrans" cxnId="{31365E8A-7B50-4DC3-AD32-28B4B54DCFC0}">
      <dgm:prSet/>
      <dgm:spPr/>
      <dgm:t>
        <a:bodyPr/>
        <a:lstStyle/>
        <a:p>
          <a:endParaRPr lang="es-MX"/>
        </a:p>
      </dgm:t>
    </dgm:pt>
    <dgm:pt modelId="{8EEE4650-A5B1-493D-B641-482B37E36D6B}" type="pres">
      <dgm:prSet presAssocID="{A4705378-A897-46B3-914D-BF6058AAEED0}" presName="Name0" presStyleCnt="0">
        <dgm:presLayoutVars>
          <dgm:chMax val="7"/>
          <dgm:dir/>
          <dgm:animLvl val="lvl"/>
          <dgm:resizeHandles val="exact"/>
        </dgm:presLayoutVars>
      </dgm:prSet>
      <dgm:spPr/>
      <dgm:t>
        <a:bodyPr/>
        <a:lstStyle/>
        <a:p>
          <a:endParaRPr lang="es-MX"/>
        </a:p>
      </dgm:t>
    </dgm:pt>
    <dgm:pt modelId="{2949F86E-7672-4A61-9DAE-A42AE58BCB23}" type="pres">
      <dgm:prSet presAssocID="{1D8D13C0-36EB-4EEB-A9CE-DBCE4DDD9385}" presName="circle1" presStyleLbl="node1" presStyleIdx="0" presStyleCnt="2"/>
      <dgm:spPr/>
      <dgm:t>
        <a:bodyPr/>
        <a:lstStyle/>
        <a:p>
          <a:endParaRPr lang="es-MX"/>
        </a:p>
      </dgm:t>
    </dgm:pt>
    <dgm:pt modelId="{9B48C925-B8E6-4662-9173-5260A4C4C54F}" type="pres">
      <dgm:prSet presAssocID="{1D8D13C0-36EB-4EEB-A9CE-DBCE4DDD9385}" presName="space" presStyleCnt="0"/>
      <dgm:spPr/>
      <dgm:t>
        <a:bodyPr/>
        <a:lstStyle/>
        <a:p>
          <a:endParaRPr lang="es-MX"/>
        </a:p>
      </dgm:t>
    </dgm:pt>
    <dgm:pt modelId="{FAA5B807-2FCF-44DC-965F-492D02BCB1C6}" type="pres">
      <dgm:prSet presAssocID="{1D8D13C0-36EB-4EEB-A9CE-DBCE4DDD9385}" presName="rect1" presStyleLbl="alignAcc1" presStyleIdx="0" presStyleCnt="2"/>
      <dgm:spPr/>
      <dgm:t>
        <a:bodyPr/>
        <a:lstStyle/>
        <a:p>
          <a:endParaRPr lang="es-MX"/>
        </a:p>
      </dgm:t>
    </dgm:pt>
    <dgm:pt modelId="{0AA5F8F7-085B-49D6-9A96-9056C27941C1}" type="pres">
      <dgm:prSet presAssocID="{A87C6833-D008-42CD-B912-A0F25BFF6F4E}" presName="vertSpace2" presStyleLbl="node1" presStyleIdx="0" presStyleCnt="2"/>
      <dgm:spPr/>
      <dgm:t>
        <a:bodyPr/>
        <a:lstStyle/>
        <a:p>
          <a:endParaRPr lang="es-MX"/>
        </a:p>
      </dgm:t>
    </dgm:pt>
    <dgm:pt modelId="{5D5C0EFB-9ED6-4FFF-8E2B-1A4279590DF6}" type="pres">
      <dgm:prSet presAssocID="{A87C6833-D008-42CD-B912-A0F25BFF6F4E}" presName="circle2" presStyleLbl="node1" presStyleIdx="1" presStyleCnt="2"/>
      <dgm:spPr/>
      <dgm:t>
        <a:bodyPr/>
        <a:lstStyle/>
        <a:p>
          <a:endParaRPr lang="es-MX"/>
        </a:p>
      </dgm:t>
    </dgm:pt>
    <dgm:pt modelId="{58ADF233-7C63-4288-93C3-9E69B401F449}" type="pres">
      <dgm:prSet presAssocID="{A87C6833-D008-42CD-B912-A0F25BFF6F4E}" presName="rect2" presStyleLbl="alignAcc1" presStyleIdx="1" presStyleCnt="2"/>
      <dgm:spPr/>
      <dgm:t>
        <a:bodyPr/>
        <a:lstStyle/>
        <a:p>
          <a:endParaRPr lang="es-MX"/>
        </a:p>
      </dgm:t>
    </dgm:pt>
    <dgm:pt modelId="{6FFB825F-A045-4770-A07E-14107CD95F04}" type="pres">
      <dgm:prSet presAssocID="{1D8D13C0-36EB-4EEB-A9CE-DBCE4DDD9385}" presName="rect1ParTxNoCh" presStyleLbl="alignAcc1" presStyleIdx="1" presStyleCnt="2">
        <dgm:presLayoutVars>
          <dgm:chMax val="1"/>
          <dgm:bulletEnabled val="1"/>
        </dgm:presLayoutVars>
      </dgm:prSet>
      <dgm:spPr/>
      <dgm:t>
        <a:bodyPr/>
        <a:lstStyle/>
        <a:p>
          <a:endParaRPr lang="es-MX"/>
        </a:p>
      </dgm:t>
    </dgm:pt>
    <dgm:pt modelId="{D58FED51-4054-4F99-B330-7A93BF2050B0}" type="pres">
      <dgm:prSet presAssocID="{A87C6833-D008-42CD-B912-A0F25BFF6F4E}" presName="rect2ParTxNoCh" presStyleLbl="alignAcc1" presStyleIdx="1" presStyleCnt="2">
        <dgm:presLayoutVars>
          <dgm:chMax val="1"/>
          <dgm:bulletEnabled val="1"/>
        </dgm:presLayoutVars>
      </dgm:prSet>
      <dgm:spPr/>
      <dgm:t>
        <a:bodyPr/>
        <a:lstStyle/>
        <a:p>
          <a:endParaRPr lang="es-MX"/>
        </a:p>
      </dgm:t>
    </dgm:pt>
  </dgm:ptLst>
  <dgm:cxnLst>
    <dgm:cxn modelId="{69B3FC35-DBF1-47CE-BFF4-1241FFB9071F}" srcId="{A4705378-A897-46B3-914D-BF6058AAEED0}" destId="{1D8D13C0-36EB-4EEB-A9CE-DBCE4DDD9385}" srcOrd="0" destOrd="0" parTransId="{F70C18D8-48AD-4CAB-9DD4-23595FD478B8}" sibTransId="{040F1CA6-35D9-4578-BE81-1ED13F77425B}"/>
    <dgm:cxn modelId="{19B4A18F-02CB-45F4-BFB3-BCCA78EEAAB5}" type="presOf" srcId="{A4705378-A897-46B3-914D-BF6058AAEED0}" destId="{8EEE4650-A5B1-493D-B641-482B37E36D6B}" srcOrd="0" destOrd="0" presId="urn:microsoft.com/office/officeart/2005/8/layout/target3"/>
    <dgm:cxn modelId="{B641820D-E19F-4818-8017-E650736117D3}" type="presOf" srcId="{A87C6833-D008-42CD-B912-A0F25BFF6F4E}" destId="{D58FED51-4054-4F99-B330-7A93BF2050B0}" srcOrd="1" destOrd="0" presId="urn:microsoft.com/office/officeart/2005/8/layout/target3"/>
    <dgm:cxn modelId="{314124EA-2EBE-4AED-83DA-E058B1A48957}" type="presOf" srcId="{A87C6833-D008-42CD-B912-A0F25BFF6F4E}" destId="{58ADF233-7C63-4288-93C3-9E69B401F449}" srcOrd="0" destOrd="0" presId="urn:microsoft.com/office/officeart/2005/8/layout/target3"/>
    <dgm:cxn modelId="{64BD0347-D540-48DA-9CC0-2B234083D69C}" type="presOf" srcId="{1D8D13C0-36EB-4EEB-A9CE-DBCE4DDD9385}" destId="{FAA5B807-2FCF-44DC-965F-492D02BCB1C6}" srcOrd="0" destOrd="0" presId="urn:microsoft.com/office/officeart/2005/8/layout/target3"/>
    <dgm:cxn modelId="{31365E8A-7B50-4DC3-AD32-28B4B54DCFC0}" srcId="{A4705378-A897-46B3-914D-BF6058AAEED0}" destId="{A87C6833-D008-42CD-B912-A0F25BFF6F4E}" srcOrd="1" destOrd="0" parTransId="{59CD4F50-5E96-4BE5-B6E4-C6E51DB7BE50}" sibTransId="{D3DC7F7B-B46B-4553-A67D-B807F1FF7E72}"/>
    <dgm:cxn modelId="{AE49E687-74B7-4656-9A44-2E5F7515E37C}" type="presOf" srcId="{1D8D13C0-36EB-4EEB-A9CE-DBCE4DDD9385}" destId="{6FFB825F-A045-4770-A07E-14107CD95F04}" srcOrd="1" destOrd="0" presId="urn:microsoft.com/office/officeart/2005/8/layout/target3"/>
    <dgm:cxn modelId="{CABE83FB-D265-417A-9528-BB0BA3D2E5EB}" type="presParOf" srcId="{8EEE4650-A5B1-493D-B641-482B37E36D6B}" destId="{2949F86E-7672-4A61-9DAE-A42AE58BCB23}" srcOrd="0" destOrd="0" presId="urn:microsoft.com/office/officeart/2005/8/layout/target3"/>
    <dgm:cxn modelId="{F51A80AE-271C-4694-BB97-2059A434256C}" type="presParOf" srcId="{8EEE4650-A5B1-493D-B641-482B37E36D6B}" destId="{9B48C925-B8E6-4662-9173-5260A4C4C54F}" srcOrd="1" destOrd="0" presId="urn:microsoft.com/office/officeart/2005/8/layout/target3"/>
    <dgm:cxn modelId="{52A71DB2-AC21-4254-BBA9-059E4D47AA2C}" type="presParOf" srcId="{8EEE4650-A5B1-493D-B641-482B37E36D6B}" destId="{FAA5B807-2FCF-44DC-965F-492D02BCB1C6}" srcOrd="2" destOrd="0" presId="urn:microsoft.com/office/officeart/2005/8/layout/target3"/>
    <dgm:cxn modelId="{E2607C00-A5AE-43D8-B19C-5E0EE40EE42B}" type="presParOf" srcId="{8EEE4650-A5B1-493D-B641-482B37E36D6B}" destId="{0AA5F8F7-085B-49D6-9A96-9056C27941C1}" srcOrd="3" destOrd="0" presId="urn:microsoft.com/office/officeart/2005/8/layout/target3"/>
    <dgm:cxn modelId="{6D216833-D3CA-4FBD-8EC4-C9CCDDB9FFDF}" type="presParOf" srcId="{8EEE4650-A5B1-493D-B641-482B37E36D6B}" destId="{5D5C0EFB-9ED6-4FFF-8E2B-1A4279590DF6}" srcOrd="4" destOrd="0" presId="urn:microsoft.com/office/officeart/2005/8/layout/target3"/>
    <dgm:cxn modelId="{4050D486-FA1D-42DA-9399-5A47B3A438DA}" type="presParOf" srcId="{8EEE4650-A5B1-493D-B641-482B37E36D6B}" destId="{58ADF233-7C63-4288-93C3-9E69B401F449}" srcOrd="5" destOrd="0" presId="urn:microsoft.com/office/officeart/2005/8/layout/target3"/>
    <dgm:cxn modelId="{04F207EE-0662-4D3B-AA4C-129D5C8023EC}" type="presParOf" srcId="{8EEE4650-A5B1-493D-B641-482B37E36D6B}" destId="{6FFB825F-A045-4770-A07E-14107CD95F04}" srcOrd="6" destOrd="0" presId="urn:microsoft.com/office/officeart/2005/8/layout/target3"/>
    <dgm:cxn modelId="{8A84FB6E-4ED8-49DB-9C1A-F3190B389F60}" type="presParOf" srcId="{8EEE4650-A5B1-493D-B641-482B37E36D6B}" destId="{D58FED51-4054-4F99-B330-7A93BF2050B0}"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CB43AEB-0093-4F33-9085-6B4945110862}" type="doc">
      <dgm:prSet loTypeId="urn:microsoft.com/office/officeart/2005/8/layout/venn1" loCatId="relationship" qsTypeId="urn:microsoft.com/office/officeart/2005/8/quickstyle/3d3" qsCatId="3D" csTypeId="urn:microsoft.com/office/officeart/2005/8/colors/accent1_3" csCatId="accent1" phldr="1"/>
      <dgm:spPr/>
      <dgm:t>
        <a:bodyPr/>
        <a:lstStyle/>
        <a:p>
          <a:endParaRPr lang="es-MX"/>
        </a:p>
      </dgm:t>
    </dgm:pt>
    <dgm:pt modelId="{52053633-82FF-4ED6-9D21-2A66A491CDE6}">
      <dgm:prSet/>
      <dgm:spPr/>
      <dgm:t>
        <a:bodyPr/>
        <a:lstStyle/>
        <a:p>
          <a:pPr rtl="0"/>
          <a:r>
            <a:rPr lang="es-MX" smtClean="0"/>
            <a:t>El IMCP se ha dado a la tarea de desarrollar un Código de Ética que  permita enfrentar las nuevas tendencias y necesidades, producto del desarrollo que ha alcanzado la profesión </a:t>
          </a:r>
          <a:endParaRPr lang="es-MX"/>
        </a:p>
      </dgm:t>
    </dgm:pt>
    <dgm:pt modelId="{3B5FA632-AD27-4EBC-8EBB-4966AFAA92C3}" type="parTrans" cxnId="{AA732B3F-5106-4A32-A307-DA57199BCD17}">
      <dgm:prSet/>
      <dgm:spPr/>
      <dgm:t>
        <a:bodyPr/>
        <a:lstStyle/>
        <a:p>
          <a:endParaRPr lang="es-MX"/>
        </a:p>
      </dgm:t>
    </dgm:pt>
    <dgm:pt modelId="{9BD37FA3-481A-4D89-89B8-C7BA67058C72}" type="sibTrans" cxnId="{AA732B3F-5106-4A32-A307-DA57199BCD17}">
      <dgm:prSet/>
      <dgm:spPr/>
      <dgm:t>
        <a:bodyPr/>
        <a:lstStyle/>
        <a:p>
          <a:endParaRPr lang="es-MX"/>
        </a:p>
      </dgm:t>
    </dgm:pt>
    <dgm:pt modelId="{330AAADA-9803-4DEF-BCCE-DC54D748A74B}">
      <dgm:prSet/>
      <dgm:spPr/>
      <dgm:t>
        <a:bodyPr/>
        <a:lstStyle/>
        <a:p>
          <a:pPr rtl="0"/>
          <a:r>
            <a:rPr lang="es-MX" dirty="0" smtClean="0"/>
            <a:t>Así como armonizar su contenido con el Código de Ética internacional desarrollado por IFAC.</a:t>
          </a:r>
          <a:endParaRPr lang="es-MX" dirty="0"/>
        </a:p>
      </dgm:t>
    </dgm:pt>
    <dgm:pt modelId="{393106A7-94DD-4A72-B1DB-916CF14F2459}" type="parTrans" cxnId="{438D44A7-5662-4E55-ABDA-959ACE3C0F55}">
      <dgm:prSet/>
      <dgm:spPr/>
      <dgm:t>
        <a:bodyPr/>
        <a:lstStyle/>
        <a:p>
          <a:endParaRPr lang="es-MX"/>
        </a:p>
      </dgm:t>
    </dgm:pt>
    <dgm:pt modelId="{6389F47D-4F80-45C2-81C9-686121F5A03A}" type="sibTrans" cxnId="{438D44A7-5662-4E55-ABDA-959ACE3C0F55}">
      <dgm:prSet/>
      <dgm:spPr/>
      <dgm:t>
        <a:bodyPr/>
        <a:lstStyle/>
        <a:p>
          <a:endParaRPr lang="es-MX"/>
        </a:p>
      </dgm:t>
    </dgm:pt>
    <dgm:pt modelId="{89765928-68AE-45B2-8168-9394E5F9CEE1}" type="pres">
      <dgm:prSet presAssocID="{7CB43AEB-0093-4F33-9085-6B4945110862}" presName="compositeShape" presStyleCnt="0">
        <dgm:presLayoutVars>
          <dgm:chMax val="7"/>
          <dgm:dir/>
          <dgm:resizeHandles val="exact"/>
        </dgm:presLayoutVars>
      </dgm:prSet>
      <dgm:spPr/>
      <dgm:t>
        <a:bodyPr/>
        <a:lstStyle/>
        <a:p>
          <a:endParaRPr lang="es-MX"/>
        </a:p>
      </dgm:t>
    </dgm:pt>
    <dgm:pt modelId="{15EF5895-F969-4BA1-87EC-2B6B7D76DC65}" type="pres">
      <dgm:prSet presAssocID="{52053633-82FF-4ED6-9D21-2A66A491CDE6}" presName="circ1" presStyleLbl="vennNode1" presStyleIdx="0" presStyleCnt="2"/>
      <dgm:spPr/>
      <dgm:t>
        <a:bodyPr/>
        <a:lstStyle/>
        <a:p>
          <a:endParaRPr lang="es-MX"/>
        </a:p>
      </dgm:t>
    </dgm:pt>
    <dgm:pt modelId="{E986DF15-ABC8-4EE9-808C-F59E03E7706B}" type="pres">
      <dgm:prSet presAssocID="{52053633-82FF-4ED6-9D21-2A66A491CDE6}" presName="circ1Tx" presStyleLbl="revTx" presStyleIdx="0" presStyleCnt="0">
        <dgm:presLayoutVars>
          <dgm:chMax val="0"/>
          <dgm:chPref val="0"/>
          <dgm:bulletEnabled val="1"/>
        </dgm:presLayoutVars>
      </dgm:prSet>
      <dgm:spPr/>
      <dgm:t>
        <a:bodyPr/>
        <a:lstStyle/>
        <a:p>
          <a:endParaRPr lang="es-MX"/>
        </a:p>
      </dgm:t>
    </dgm:pt>
    <dgm:pt modelId="{486BD4D6-6E85-46A7-853B-25209BDB2A0F}" type="pres">
      <dgm:prSet presAssocID="{330AAADA-9803-4DEF-BCCE-DC54D748A74B}" presName="circ2" presStyleLbl="vennNode1" presStyleIdx="1" presStyleCnt="2"/>
      <dgm:spPr/>
      <dgm:t>
        <a:bodyPr/>
        <a:lstStyle/>
        <a:p>
          <a:endParaRPr lang="es-MX"/>
        </a:p>
      </dgm:t>
    </dgm:pt>
    <dgm:pt modelId="{3C3D4E92-25BF-4C8E-B66D-7FA35ED8B923}" type="pres">
      <dgm:prSet presAssocID="{330AAADA-9803-4DEF-BCCE-DC54D748A74B}" presName="circ2Tx" presStyleLbl="revTx" presStyleIdx="0" presStyleCnt="0">
        <dgm:presLayoutVars>
          <dgm:chMax val="0"/>
          <dgm:chPref val="0"/>
          <dgm:bulletEnabled val="1"/>
        </dgm:presLayoutVars>
      </dgm:prSet>
      <dgm:spPr/>
      <dgm:t>
        <a:bodyPr/>
        <a:lstStyle/>
        <a:p>
          <a:endParaRPr lang="es-MX"/>
        </a:p>
      </dgm:t>
    </dgm:pt>
  </dgm:ptLst>
  <dgm:cxnLst>
    <dgm:cxn modelId="{143F7D59-0819-46AC-A6AC-846EA5302ED0}" type="presOf" srcId="{330AAADA-9803-4DEF-BCCE-DC54D748A74B}" destId="{3C3D4E92-25BF-4C8E-B66D-7FA35ED8B923}" srcOrd="1" destOrd="0" presId="urn:microsoft.com/office/officeart/2005/8/layout/venn1"/>
    <dgm:cxn modelId="{9465630C-13DF-460E-8418-E50F02E68F21}" type="presOf" srcId="{52053633-82FF-4ED6-9D21-2A66A491CDE6}" destId="{15EF5895-F969-4BA1-87EC-2B6B7D76DC65}" srcOrd="0" destOrd="0" presId="urn:microsoft.com/office/officeart/2005/8/layout/venn1"/>
    <dgm:cxn modelId="{6F2846EE-A76A-42D6-8FC8-A5CF837AAA25}" type="presOf" srcId="{52053633-82FF-4ED6-9D21-2A66A491CDE6}" destId="{E986DF15-ABC8-4EE9-808C-F59E03E7706B}" srcOrd="1" destOrd="0" presId="urn:microsoft.com/office/officeart/2005/8/layout/venn1"/>
    <dgm:cxn modelId="{4C43CCC3-7517-40FB-9EAC-E8A5B672B48C}" type="presOf" srcId="{7CB43AEB-0093-4F33-9085-6B4945110862}" destId="{89765928-68AE-45B2-8168-9394E5F9CEE1}" srcOrd="0" destOrd="0" presId="urn:microsoft.com/office/officeart/2005/8/layout/venn1"/>
    <dgm:cxn modelId="{438D44A7-5662-4E55-ABDA-959ACE3C0F55}" srcId="{7CB43AEB-0093-4F33-9085-6B4945110862}" destId="{330AAADA-9803-4DEF-BCCE-DC54D748A74B}" srcOrd="1" destOrd="0" parTransId="{393106A7-94DD-4A72-B1DB-916CF14F2459}" sibTransId="{6389F47D-4F80-45C2-81C9-686121F5A03A}"/>
    <dgm:cxn modelId="{7C9D278A-5BCD-47CB-813A-09753FF491A8}" type="presOf" srcId="{330AAADA-9803-4DEF-BCCE-DC54D748A74B}" destId="{486BD4D6-6E85-46A7-853B-25209BDB2A0F}" srcOrd="0" destOrd="0" presId="urn:microsoft.com/office/officeart/2005/8/layout/venn1"/>
    <dgm:cxn modelId="{AA732B3F-5106-4A32-A307-DA57199BCD17}" srcId="{7CB43AEB-0093-4F33-9085-6B4945110862}" destId="{52053633-82FF-4ED6-9D21-2A66A491CDE6}" srcOrd="0" destOrd="0" parTransId="{3B5FA632-AD27-4EBC-8EBB-4966AFAA92C3}" sibTransId="{9BD37FA3-481A-4D89-89B8-C7BA67058C72}"/>
    <dgm:cxn modelId="{22EEDE47-D28A-4671-9E2E-7AC22379717A}" type="presParOf" srcId="{89765928-68AE-45B2-8168-9394E5F9CEE1}" destId="{15EF5895-F969-4BA1-87EC-2B6B7D76DC65}" srcOrd="0" destOrd="0" presId="urn:microsoft.com/office/officeart/2005/8/layout/venn1"/>
    <dgm:cxn modelId="{3A5A145C-B458-46D7-BEF3-2DF4DF610EAF}" type="presParOf" srcId="{89765928-68AE-45B2-8168-9394E5F9CEE1}" destId="{E986DF15-ABC8-4EE9-808C-F59E03E7706B}" srcOrd="1" destOrd="0" presId="urn:microsoft.com/office/officeart/2005/8/layout/venn1"/>
    <dgm:cxn modelId="{9070F5FA-B4AB-4177-8D58-92D576761BB3}" type="presParOf" srcId="{89765928-68AE-45B2-8168-9394E5F9CEE1}" destId="{486BD4D6-6E85-46A7-853B-25209BDB2A0F}" srcOrd="2" destOrd="0" presId="urn:microsoft.com/office/officeart/2005/8/layout/venn1"/>
    <dgm:cxn modelId="{89F8C10A-CA77-4638-A407-B421EC28EBC5}" type="presParOf" srcId="{89765928-68AE-45B2-8168-9394E5F9CEE1}" destId="{3C3D4E92-25BF-4C8E-B66D-7FA35ED8B923}"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9/3/layout/FramedTextPicture" loCatId="picture" qsTypeId="urn:microsoft.com/office/officeart/2005/8/quickstyle/simple1" qsCatId="simple" csTypeId="urn:microsoft.com/office/officeart/2005/8/colors/accent0_2" csCatId="mainScheme" phldr="1"/>
      <dgm:spPr/>
      <dgm:t>
        <a:bodyPr/>
        <a:lstStyle/>
        <a:p>
          <a:endParaRPr lang="es-MX"/>
        </a:p>
      </dgm:t>
    </dgm:pt>
    <dgm:pt modelId="{1DF8997E-C038-41EA-8E15-BCBCE0DA5641}">
      <dgm:prSet custT="1"/>
      <dgm:spPr/>
      <dgm:t>
        <a:bodyPr/>
        <a:lstStyle/>
        <a:p>
          <a:pPr rtl="0"/>
          <a:r>
            <a:rPr lang="es-MX" sz="1800" dirty="0" smtClean="0"/>
            <a:t>Describir  la normatividad </a:t>
          </a:r>
          <a:r>
            <a:rPr lang="es-MX" sz="1800" dirty="0" smtClean="0"/>
            <a:t>contable, que inserta en el esquema de la teoría básica de la contabilidad financiera, </a:t>
          </a:r>
          <a:r>
            <a:rPr lang="es-MX" sz="1800" dirty="0" smtClean="0"/>
            <a:t>rige actualmente a la </a:t>
          </a:r>
          <a:r>
            <a:rPr lang="es-MX" sz="1800" dirty="0" smtClean="0"/>
            <a:t>contabilidad </a:t>
          </a:r>
          <a:r>
            <a:rPr lang="es-MX" sz="1800" dirty="0" smtClean="0"/>
            <a:t>mediante el análisis de los postulados </a:t>
          </a:r>
          <a:r>
            <a:rPr lang="es-MX" sz="1800" dirty="0" smtClean="0"/>
            <a:t>básicos incluidos </a:t>
          </a:r>
          <a:r>
            <a:rPr lang="es-MX" sz="1800" dirty="0" smtClean="0"/>
            <a:t>en las Normas de Información </a:t>
          </a:r>
          <a:r>
            <a:rPr lang="es-MX" sz="1800" dirty="0" smtClean="0"/>
            <a:t>Financiera </a:t>
          </a:r>
          <a:r>
            <a:rPr lang="es-MX" sz="1800" dirty="0" smtClean="0"/>
            <a:t>y </a:t>
          </a:r>
          <a:r>
            <a:rPr lang="es-MX" sz="1800" dirty="0" smtClean="0"/>
            <a:t>Código </a:t>
          </a:r>
          <a:r>
            <a:rPr lang="es-MX" sz="1800" dirty="0" smtClean="0"/>
            <a:t>de </a:t>
          </a:r>
          <a:r>
            <a:rPr lang="es-MX" sz="1800" dirty="0" smtClean="0"/>
            <a:t>Ética Profesional </a:t>
          </a:r>
          <a:r>
            <a:rPr lang="es-MX" sz="1800" dirty="0" smtClean="0"/>
            <a:t>para que el </a:t>
          </a:r>
          <a:r>
            <a:rPr lang="es-MX" sz="1800" dirty="0" smtClean="0"/>
            <a:t>estudiante </a:t>
          </a:r>
          <a:r>
            <a:rPr lang="es-MX" sz="1800" dirty="0" smtClean="0"/>
            <a:t>acceda a un conocimiento integral del área contable.</a:t>
          </a:r>
          <a:endParaRPr lang="es-MX" sz="1800"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9A8B5BFF-FE90-499E-8732-BE02B372928A}" type="pres">
      <dgm:prSet presAssocID="{B222E01F-74D7-4D57-8EDF-8AE1C7B0868D}" presName="Name0" presStyleCnt="0">
        <dgm:presLayoutVars>
          <dgm:chMax/>
          <dgm:chPref/>
          <dgm:dir/>
        </dgm:presLayoutVars>
      </dgm:prSet>
      <dgm:spPr/>
      <dgm:t>
        <a:bodyPr/>
        <a:lstStyle/>
        <a:p>
          <a:endParaRPr lang="es-MX"/>
        </a:p>
      </dgm:t>
    </dgm:pt>
    <dgm:pt modelId="{42297059-612F-4E75-AF45-440FBB89286F}" type="pres">
      <dgm:prSet presAssocID="{1DF8997E-C038-41EA-8E15-BCBCE0DA5641}" presName="composite" presStyleCnt="0">
        <dgm:presLayoutVars>
          <dgm:chMax/>
          <dgm:chPref/>
        </dgm:presLayoutVars>
      </dgm:prSet>
      <dgm:spPr/>
    </dgm:pt>
    <dgm:pt modelId="{C957AD65-5647-4AC6-B1D7-897406C28440}" type="pres">
      <dgm:prSet presAssocID="{1DF8997E-C038-41EA-8E15-BCBCE0DA5641}" presName="Image" presStyleLbl="bgImgPlace1" presStyleIdx="0" presStyleCnt="1" custLinFactNeighborX="583" custLinFactNeighborY="12242"/>
      <dgm:spPr>
        <a:blipFill rotWithShape="1">
          <a:blip xmlns:r="http://schemas.openxmlformats.org/officeDocument/2006/relationships" r:embed="rId1"/>
          <a:stretch>
            <a:fillRect/>
          </a:stretch>
        </a:blipFill>
      </dgm:spPr>
      <dgm:t>
        <a:bodyPr/>
        <a:lstStyle/>
        <a:p>
          <a:endParaRPr lang="es-MX"/>
        </a:p>
      </dgm:t>
    </dgm:pt>
    <dgm:pt modelId="{3F97E3BF-577E-4FE2-8513-3122B9A08F5A}" type="pres">
      <dgm:prSet presAssocID="{1DF8997E-C038-41EA-8E15-BCBCE0DA5641}" presName="ParentText" presStyleLbl="revTx" presStyleIdx="0" presStyleCnt="1" custScaleX="135760" custLinFactNeighborX="14122" custLinFactNeighborY="4573">
        <dgm:presLayoutVars>
          <dgm:chMax val="0"/>
          <dgm:chPref val="0"/>
          <dgm:bulletEnabled val="1"/>
        </dgm:presLayoutVars>
      </dgm:prSet>
      <dgm:spPr/>
      <dgm:t>
        <a:bodyPr/>
        <a:lstStyle/>
        <a:p>
          <a:endParaRPr lang="es-MX"/>
        </a:p>
      </dgm:t>
    </dgm:pt>
    <dgm:pt modelId="{AFB35B28-D832-496E-9513-03AC698886F1}" type="pres">
      <dgm:prSet presAssocID="{1DF8997E-C038-41EA-8E15-BCBCE0DA5641}" presName="tlFrame" presStyleLbl="node1" presStyleIdx="0" presStyleCnt="4" custLinFactNeighborX="-6853" custLinFactNeighborY="-58237"/>
      <dgm:spPr/>
    </dgm:pt>
    <dgm:pt modelId="{8D619EA1-E3AD-453D-9446-10BF35026B02}" type="pres">
      <dgm:prSet presAssocID="{1DF8997E-C038-41EA-8E15-BCBCE0DA5641}" presName="trFrame" presStyleLbl="node1" presStyleIdx="1" presStyleCnt="4" custLinFactX="10985" custLinFactNeighborX="100000" custLinFactNeighborY="-38655"/>
      <dgm:spPr/>
    </dgm:pt>
    <dgm:pt modelId="{F780CFAE-104A-4583-A31F-F6E4A67ADD6C}" type="pres">
      <dgm:prSet presAssocID="{1DF8997E-C038-41EA-8E15-BCBCE0DA5641}" presName="blFrame" presStyleLbl="node1" presStyleIdx="2" presStyleCnt="4" custLinFactNeighborX="0" custLinFactNeighborY="39396"/>
      <dgm:spPr/>
    </dgm:pt>
    <dgm:pt modelId="{75972A57-444A-4370-A9AB-8AA2593C6C9D}" type="pres">
      <dgm:prSet presAssocID="{1DF8997E-C038-41EA-8E15-BCBCE0DA5641}" presName="brFrame" presStyleLbl="node1" presStyleIdx="3" presStyleCnt="4" custLinFactX="14411" custLinFactNeighborX="100000" custLinFactNeighborY="38656"/>
      <dgm:spPr/>
    </dgm:pt>
  </dgm:ptLst>
  <dgm:cxnLst>
    <dgm:cxn modelId="{E6A3D458-BB0E-4D0B-97C5-F9A51A7F16B7}" type="presOf" srcId="{1DF8997E-C038-41EA-8E15-BCBCE0DA5641}" destId="{3F97E3BF-577E-4FE2-8513-3122B9A08F5A}" srcOrd="0" destOrd="0" presId="urn:microsoft.com/office/officeart/2009/3/layout/FramedTextPicture"/>
    <dgm:cxn modelId="{37EE3A36-BA12-4E61-8781-071D285A7890}" type="presOf" srcId="{B222E01F-74D7-4D57-8EDF-8AE1C7B0868D}" destId="{9A8B5BFF-FE90-499E-8732-BE02B372928A}" srcOrd="0" destOrd="0" presId="urn:microsoft.com/office/officeart/2009/3/layout/FramedTextPicture"/>
    <dgm:cxn modelId="{742851DD-2AFA-4312-B299-5732363E042A}" srcId="{B222E01F-74D7-4D57-8EDF-8AE1C7B0868D}" destId="{1DF8997E-C038-41EA-8E15-BCBCE0DA5641}" srcOrd="0" destOrd="0" parTransId="{0FAB3307-06E0-4F24-A8DC-81155F6C323C}" sibTransId="{70AD6FD1-4646-4939-933C-5F1533E1D4D9}"/>
    <dgm:cxn modelId="{1B69C7C6-503A-4257-955C-66C669CC1F55}" type="presParOf" srcId="{9A8B5BFF-FE90-499E-8732-BE02B372928A}" destId="{42297059-612F-4E75-AF45-440FBB89286F}" srcOrd="0" destOrd="0" presId="urn:microsoft.com/office/officeart/2009/3/layout/FramedTextPicture"/>
    <dgm:cxn modelId="{5A43DE9A-C20F-4017-BA7E-61876259081A}" type="presParOf" srcId="{42297059-612F-4E75-AF45-440FBB89286F}" destId="{C957AD65-5647-4AC6-B1D7-897406C28440}" srcOrd="0" destOrd="0" presId="urn:microsoft.com/office/officeart/2009/3/layout/FramedTextPicture"/>
    <dgm:cxn modelId="{03533253-6451-474C-B4A8-D1F84D8AA290}" type="presParOf" srcId="{42297059-612F-4E75-AF45-440FBB89286F}" destId="{3F97E3BF-577E-4FE2-8513-3122B9A08F5A}" srcOrd="1" destOrd="0" presId="urn:microsoft.com/office/officeart/2009/3/layout/FramedTextPicture"/>
    <dgm:cxn modelId="{93E5D41C-4A4D-4DDA-A1F5-10748D61A352}" type="presParOf" srcId="{42297059-612F-4E75-AF45-440FBB89286F}" destId="{AFB35B28-D832-496E-9513-03AC698886F1}" srcOrd="2" destOrd="0" presId="urn:microsoft.com/office/officeart/2009/3/layout/FramedTextPicture"/>
    <dgm:cxn modelId="{57AAEBB5-D254-4F22-876F-DBE799C4A885}" type="presParOf" srcId="{42297059-612F-4E75-AF45-440FBB89286F}" destId="{8D619EA1-E3AD-453D-9446-10BF35026B02}" srcOrd="3" destOrd="0" presId="urn:microsoft.com/office/officeart/2009/3/layout/FramedTextPicture"/>
    <dgm:cxn modelId="{33C5C7E5-6336-4BBD-BB0E-7E505E464FA7}" type="presParOf" srcId="{42297059-612F-4E75-AF45-440FBB89286F}" destId="{F780CFAE-104A-4583-A31F-F6E4A67ADD6C}" srcOrd="4" destOrd="0" presId="urn:microsoft.com/office/officeart/2009/3/layout/FramedTextPicture"/>
    <dgm:cxn modelId="{4CD2DF2F-BE33-4AFA-B351-D7A454EF42F9}" type="presParOf" srcId="{42297059-612F-4E75-AF45-440FBB89286F}" destId="{75972A57-444A-4370-A9AB-8AA2593C6C9D}"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46F2007-4218-4B85-A490-0719E642B74F}" type="doc">
      <dgm:prSet loTypeId="urn:microsoft.com/office/officeart/2005/8/layout/arrow4" loCatId="process" qsTypeId="urn:microsoft.com/office/officeart/2005/8/quickstyle/3d3" qsCatId="3D" csTypeId="urn:microsoft.com/office/officeart/2005/8/colors/accent1_2" csCatId="accent1" phldr="1"/>
      <dgm:spPr/>
      <dgm:t>
        <a:bodyPr/>
        <a:lstStyle/>
        <a:p>
          <a:endParaRPr lang="es-MX"/>
        </a:p>
      </dgm:t>
    </dgm:pt>
    <dgm:pt modelId="{204EC428-A521-4FAC-924E-61CA6461853E}">
      <dgm:prSet custT="1"/>
      <dgm:spPr/>
      <dgm:t>
        <a:bodyPr/>
        <a:lstStyle/>
        <a:p>
          <a:pPr rtl="0"/>
          <a:r>
            <a:rPr lang="es-MX" sz="2400" b="1" u="sng" dirty="0" smtClean="0"/>
            <a:t>Respecto de la Administración.</a:t>
          </a:r>
          <a:endParaRPr lang="es-MX" sz="2400" dirty="0"/>
        </a:p>
      </dgm:t>
    </dgm:pt>
    <dgm:pt modelId="{F98670FF-8A28-411E-AEE4-87C028BBB49F}" type="parTrans" cxnId="{F1781EB9-0F4D-47E7-860E-1564A0EA4DF3}">
      <dgm:prSet/>
      <dgm:spPr/>
      <dgm:t>
        <a:bodyPr/>
        <a:lstStyle/>
        <a:p>
          <a:endParaRPr lang="es-MX"/>
        </a:p>
      </dgm:t>
    </dgm:pt>
    <dgm:pt modelId="{2D536217-330C-4701-BAF3-456FD4633F97}" type="sibTrans" cxnId="{F1781EB9-0F4D-47E7-860E-1564A0EA4DF3}">
      <dgm:prSet/>
      <dgm:spPr/>
      <dgm:t>
        <a:bodyPr/>
        <a:lstStyle/>
        <a:p>
          <a:endParaRPr lang="es-MX"/>
        </a:p>
      </dgm:t>
    </dgm:pt>
    <dgm:pt modelId="{394CBE10-ACAC-41A2-8550-F2C0B8605D5B}">
      <dgm:prSet/>
      <dgm:spPr/>
      <dgm:t>
        <a:bodyPr/>
        <a:lstStyle/>
        <a:p>
          <a:pPr rtl="0"/>
          <a:r>
            <a:rPr lang="es-MX" dirty="0" smtClean="0"/>
            <a:t>La administración de una entidad desempeña muchas actividades en beneficio de los grupos interesados en dicha entidad. </a:t>
          </a:r>
        </a:p>
        <a:p>
          <a:pPr rtl="0"/>
          <a:r>
            <a:rPr lang="es-MX" dirty="0" smtClean="0"/>
            <a:t>Las responsabilidades de la administración implican liderar y dirigir una entidad, incluyendo tomar decisiones importantes respecto de la adquisición, despliegue y control de recursos humanos, financieros, físicos e intangibles.</a:t>
          </a:r>
        </a:p>
        <a:p>
          <a:pPr rtl="0"/>
          <a:r>
            <a:rPr lang="es-MX" dirty="0" smtClean="0"/>
            <a:t> </a:t>
          </a:r>
          <a:r>
            <a:rPr lang="es-MX" b="1" dirty="0" smtClean="0"/>
            <a:t>(291-143 CEP)</a:t>
          </a:r>
          <a:endParaRPr lang="es-MX" dirty="0"/>
        </a:p>
      </dgm:t>
    </dgm:pt>
    <dgm:pt modelId="{33BA5F12-5FA5-4710-8A1D-AEF9C062302C}" type="parTrans" cxnId="{F467671F-4727-4A11-B042-0730D6CAAAB3}">
      <dgm:prSet/>
      <dgm:spPr/>
      <dgm:t>
        <a:bodyPr/>
        <a:lstStyle/>
        <a:p>
          <a:endParaRPr lang="es-MX"/>
        </a:p>
      </dgm:t>
    </dgm:pt>
    <dgm:pt modelId="{A03CF635-2C22-4DE0-B2D7-8D379C7628BC}" type="sibTrans" cxnId="{F467671F-4727-4A11-B042-0730D6CAAAB3}">
      <dgm:prSet/>
      <dgm:spPr/>
      <dgm:t>
        <a:bodyPr/>
        <a:lstStyle/>
        <a:p>
          <a:endParaRPr lang="es-MX"/>
        </a:p>
      </dgm:t>
    </dgm:pt>
    <dgm:pt modelId="{9C23F2F4-849E-4E5B-896D-1DBD145E9DAB}" type="pres">
      <dgm:prSet presAssocID="{946F2007-4218-4B85-A490-0719E642B74F}" presName="compositeShape" presStyleCnt="0">
        <dgm:presLayoutVars>
          <dgm:chMax val="2"/>
          <dgm:dir/>
          <dgm:resizeHandles val="exact"/>
        </dgm:presLayoutVars>
      </dgm:prSet>
      <dgm:spPr/>
      <dgm:t>
        <a:bodyPr/>
        <a:lstStyle/>
        <a:p>
          <a:endParaRPr lang="es-MX"/>
        </a:p>
      </dgm:t>
    </dgm:pt>
    <dgm:pt modelId="{735BE07E-9946-4EAC-A881-6885836D73A3}" type="pres">
      <dgm:prSet presAssocID="{204EC428-A521-4FAC-924E-61CA6461853E}" presName="upArrow" presStyleLbl="node1" presStyleIdx="0" presStyleCnt="2"/>
      <dgm:spPr/>
    </dgm:pt>
    <dgm:pt modelId="{6AE4190A-BDAD-4C78-A1F8-DD8AE02B82C7}" type="pres">
      <dgm:prSet presAssocID="{204EC428-A521-4FAC-924E-61CA6461853E}" presName="upArrowText" presStyleLbl="revTx" presStyleIdx="0" presStyleCnt="2">
        <dgm:presLayoutVars>
          <dgm:chMax val="0"/>
          <dgm:bulletEnabled val="1"/>
        </dgm:presLayoutVars>
      </dgm:prSet>
      <dgm:spPr/>
      <dgm:t>
        <a:bodyPr/>
        <a:lstStyle/>
        <a:p>
          <a:endParaRPr lang="es-MX"/>
        </a:p>
      </dgm:t>
    </dgm:pt>
    <dgm:pt modelId="{A1EEF288-74A5-4C05-95FB-694C15B5B59F}" type="pres">
      <dgm:prSet presAssocID="{394CBE10-ACAC-41A2-8550-F2C0B8605D5B}" presName="downArrow" presStyleLbl="node1" presStyleIdx="1" presStyleCnt="2" custLinFactNeighborX="-1220"/>
      <dgm:spPr/>
    </dgm:pt>
    <dgm:pt modelId="{0F916BE9-EC49-49EC-BA7D-D4BEC791478E}" type="pres">
      <dgm:prSet presAssocID="{394CBE10-ACAC-41A2-8550-F2C0B8605D5B}" presName="downArrowText" presStyleLbl="revTx" presStyleIdx="1" presStyleCnt="2" custScaleX="107449" custScaleY="208333" custLinFactNeighborX="15952" custLinFactNeighborY="1627">
        <dgm:presLayoutVars>
          <dgm:chMax val="0"/>
          <dgm:bulletEnabled val="1"/>
        </dgm:presLayoutVars>
      </dgm:prSet>
      <dgm:spPr/>
      <dgm:t>
        <a:bodyPr/>
        <a:lstStyle/>
        <a:p>
          <a:endParaRPr lang="es-MX"/>
        </a:p>
      </dgm:t>
    </dgm:pt>
  </dgm:ptLst>
  <dgm:cxnLst>
    <dgm:cxn modelId="{AEAED133-4D52-492E-9ED3-722C2CF9E33A}" type="presOf" srcId="{204EC428-A521-4FAC-924E-61CA6461853E}" destId="{6AE4190A-BDAD-4C78-A1F8-DD8AE02B82C7}" srcOrd="0" destOrd="0" presId="urn:microsoft.com/office/officeart/2005/8/layout/arrow4"/>
    <dgm:cxn modelId="{F1781EB9-0F4D-47E7-860E-1564A0EA4DF3}" srcId="{946F2007-4218-4B85-A490-0719E642B74F}" destId="{204EC428-A521-4FAC-924E-61CA6461853E}" srcOrd="0" destOrd="0" parTransId="{F98670FF-8A28-411E-AEE4-87C028BBB49F}" sibTransId="{2D536217-330C-4701-BAF3-456FD4633F97}"/>
    <dgm:cxn modelId="{08F21157-3CA9-4BBC-81BF-3471B6858AB7}" type="presOf" srcId="{394CBE10-ACAC-41A2-8550-F2C0B8605D5B}" destId="{0F916BE9-EC49-49EC-BA7D-D4BEC791478E}" srcOrd="0" destOrd="0" presId="urn:microsoft.com/office/officeart/2005/8/layout/arrow4"/>
    <dgm:cxn modelId="{F467671F-4727-4A11-B042-0730D6CAAAB3}" srcId="{946F2007-4218-4B85-A490-0719E642B74F}" destId="{394CBE10-ACAC-41A2-8550-F2C0B8605D5B}" srcOrd="1" destOrd="0" parTransId="{33BA5F12-5FA5-4710-8A1D-AEF9C062302C}" sibTransId="{A03CF635-2C22-4DE0-B2D7-8D379C7628BC}"/>
    <dgm:cxn modelId="{4BB7F669-A761-490C-BC96-0329787F857E}" type="presOf" srcId="{946F2007-4218-4B85-A490-0719E642B74F}" destId="{9C23F2F4-849E-4E5B-896D-1DBD145E9DAB}" srcOrd="0" destOrd="0" presId="urn:microsoft.com/office/officeart/2005/8/layout/arrow4"/>
    <dgm:cxn modelId="{23A7A269-D4CD-4F76-AFCA-F7920AFA1040}" type="presParOf" srcId="{9C23F2F4-849E-4E5B-896D-1DBD145E9DAB}" destId="{735BE07E-9946-4EAC-A881-6885836D73A3}" srcOrd="0" destOrd="0" presId="urn:microsoft.com/office/officeart/2005/8/layout/arrow4"/>
    <dgm:cxn modelId="{938A62E1-99B6-4466-A364-F7DE2E9438E8}" type="presParOf" srcId="{9C23F2F4-849E-4E5B-896D-1DBD145E9DAB}" destId="{6AE4190A-BDAD-4C78-A1F8-DD8AE02B82C7}" srcOrd="1" destOrd="0" presId="urn:microsoft.com/office/officeart/2005/8/layout/arrow4"/>
    <dgm:cxn modelId="{A1C8C5B7-AD2D-40FB-BF9F-85AE9DE7F59E}" type="presParOf" srcId="{9C23F2F4-849E-4E5B-896D-1DBD145E9DAB}" destId="{A1EEF288-74A5-4C05-95FB-694C15B5B59F}" srcOrd="2" destOrd="0" presId="urn:microsoft.com/office/officeart/2005/8/layout/arrow4"/>
    <dgm:cxn modelId="{E7B4266A-A496-4325-AEB1-BB8DDA8C6CA5}" type="presParOf" srcId="{9C23F2F4-849E-4E5B-896D-1DBD145E9DAB}" destId="{0F916BE9-EC49-49EC-BA7D-D4BEC791478E}"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4DF2101-EF57-47EF-BF4E-1EDD5CC1B05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AF509F97-493D-4389-B50F-34D64AF696D7}">
      <dgm:prSet/>
      <dgm:spPr/>
      <dgm:t>
        <a:bodyPr/>
        <a:lstStyle/>
        <a:p>
          <a:pPr rtl="0"/>
          <a:r>
            <a:rPr lang="es-MX" smtClean="0"/>
            <a:t>El Contador Público deberá cumplir con los siguientes principios fundamentales:</a:t>
          </a:r>
          <a:endParaRPr lang="es-MX"/>
        </a:p>
      </dgm:t>
    </dgm:pt>
    <dgm:pt modelId="{38C3829B-777D-4349-ACC6-B3F91A8A89DB}" type="parTrans" cxnId="{52A0A2D2-DB73-4848-A547-D73D854A9861}">
      <dgm:prSet/>
      <dgm:spPr/>
      <dgm:t>
        <a:bodyPr/>
        <a:lstStyle/>
        <a:p>
          <a:endParaRPr lang="es-MX"/>
        </a:p>
      </dgm:t>
    </dgm:pt>
    <dgm:pt modelId="{2E15293A-5F7A-4A1E-AD9D-B3D19944C4B4}" type="sibTrans" cxnId="{52A0A2D2-DB73-4848-A547-D73D854A9861}">
      <dgm:prSet/>
      <dgm:spPr/>
      <dgm:t>
        <a:bodyPr/>
        <a:lstStyle/>
        <a:p>
          <a:endParaRPr lang="es-MX"/>
        </a:p>
      </dgm:t>
    </dgm:pt>
    <dgm:pt modelId="{89D7A7D8-612D-401E-9B24-2B5082017AB3}">
      <dgm:prSet/>
      <dgm:spPr/>
      <dgm:t>
        <a:bodyPr/>
        <a:lstStyle/>
        <a:p>
          <a:pPr rtl="0"/>
          <a:r>
            <a:rPr lang="es-MX" smtClean="0"/>
            <a:t>a) Integridad. </a:t>
          </a:r>
          <a:endParaRPr lang="es-MX"/>
        </a:p>
      </dgm:t>
    </dgm:pt>
    <dgm:pt modelId="{90E6828E-58FE-4677-A7B2-93D14A1797A8}" type="parTrans" cxnId="{8C8AFCC3-6952-43B9-934B-9E06EEBC56D0}">
      <dgm:prSet/>
      <dgm:spPr/>
      <dgm:t>
        <a:bodyPr/>
        <a:lstStyle/>
        <a:p>
          <a:endParaRPr lang="es-MX"/>
        </a:p>
      </dgm:t>
    </dgm:pt>
    <dgm:pt modelId="{17D8F649-6215-47C2-B372-A35795E323A3}" type="sibTrans" cxnId="{8C8AFCC3-6952-43B9-934B-9E06EEBC56D0}">
      <dgm:prSet/>
      <dgm:spPr/>
      <dgm:t>
        <a:bodyPr/>
        <a:lstStyle/>
        <a:p>
          <a:endParaRPr lang="es-MX"/>
        </a:p>
      </dgm:t>
    </dgm:pt>
    <dgm:pt modelId="{55646E5F-C7AB-4DE4-B796-5CB65E281368}">
      <dgm:prSet custT="1"/>
      <dgm:spPr/>
      <dgm:t>
        <a:bodyPr/>
        <a:lstStyle/>
        <a:p>
          <a:pPr rtl="0"/>
          <a:r>
            <a:rPr lang="es-MX" sz="1600" dirty="0" smtClean="0"/>
            <a:t>Ser leal, veraz y honrado en todas las relaciones profesionales y de negocios.</a:t>
          </a:r>
          <a:endParaRPr lang="es-MX" sz="1600" dirty="0"/>
        </a:p>
      </dgm:t>
    </dgm:pt>
    <dgm:pt modelId="{F13197CF-C269-470F-B687-4F202ACE6ED3}" type="parTrans" cxnId="{A9253246-1CE8-4FD1-A840-C7055DD49B76}">
      <dgm:prSet/>
      <dgm:spPr/>
      <dgm:t>
        <a:bodyPr/>
        <a:lstStyle/>
        <a:p>
          <a:endParaRPr lang="es-MX"/>
        </a:p>
      </dgm:t>
    </dgm:pt>
    <dgm:pt modelId="{74665A25-0CC2-4C16-957F-0B63B71769C3}" type="sibTrans" cxnId="{A9253246-1CE8-4FD1-A840-C7055DD49B76}">
      <dgm:prSet/>
      <dgm:spPr/>
      <dgm:t>
        <a:bodyPr/>
        <a:lstStyle/>
        <a:p>
          <a:endParaRPr lang="es-MX"/>
        </a:p>
      </dgm:t>
    </dgm:pt>
    <dgm:pt modelId="{5A4AF162-58A8-4ECC-A463-3598D348D668}">
      <dgm:prSet/>
      <dgm:spPr/>
      <dgm:t>
        <a:bodyPr/>
        <a:lstStyle/>
        <a:p>
          <a:pPr rtl="0"/>
          <a:r>
            <a:rPr lang="es-MX" smtClean="0"/>
            <a:t>b) Objetividad. </a:t>
          </a:r>
          <a:endParaRPr lang="es-MX"/>
        </a:p>
      </dgm:t>
    </dgm:pt>
    <dgm:pt modelId="{2375777B-7DF6-4B19-9691-356BBBFE8030}" type="parTrans" cxnId="{2ECE2771-20A6-4712-9F86-25C3922C54A3}">
      <dgm:prSet/>
      <dgm:spPr/>
      <dgm:t>
        <a:bodyPr/>
        <a:lstStyle/>
        <a:p>
          <a:endParaRPr lang="es-MX"/>
        </a:p>
      </dgm:t>
    </dgm:pt>
    <dgm:pt modelId="{292BE1DA-1804-4177-B521-4FB5F3850DBF}" type="sibTrans" cxnId="{2ECE2771-20A6-4712-9F86-25C3922C54A3}">
      <dgm:prSet/>
      <dgm:spPr/>
      <dgm:t>
        <a:bodyPr/>
        <a:lstStyle/>
        <a:p>
          <a:endParaRPr lang="es-MX"/>
        </a:p>
      </dgm:t>
    </dgm:pt>
    <dgm:pt modelId="{402CCA21-3D80-4BE0-9957-8067AE0B41EB}">
      <dgm:prSet custT="1"/>
      <dgm:spPr/>
      <dgm:t>
        <a:bodyPr/>
        <a:lstStyle/>
        <a:p>
          <a:pPr rtl="0"/>
          <a:r>
            <a:rPr lang="es-MX" sz="1600" dirty="0" smtClean="0"/>
            <a:t>Evitar prejuicios, conflictos de interés o influencia indebida de terceros que afecten el juicio profesional o de negocios. </a:t>
          </a:r>
          <a:endParaRPr lang="es-MX" sz="1600" dirty="0"/>
        </a:p>
      </dgm:t>
    </dgm:pt>
    <dgm:pt modelId="{2E18ECF4-4BBF-4542-9731-32B2661E293D}" type="parTrans" cxnId="{591F5E43-AC6E-4D1B-B0E1-C163E1B61D61}">
      <dgm:prSet/>
      <dgm:spPr/>
      <dgm:t>
        <a:bodyPr/>
        <a:lstStyle/>
        <a:p>
          <a:endParaRPr lang="es-MX"/>
        </a:p>
      </dgm:t>
    </dgm:pt>
    <dgm:pt modelId="{7AB1282F-8B49-40E5-99DE-324761AA8386}" type="sibTrans" cxnId="{591F5E43-AC6E-4D1B-B0E1-C163E1B61D61}">
      <dgm:prSet/>
      <dgm:spPr/>
      <dgm:t>
        <a:bodyPr/>
        <a:lstStyle/>
        <a:p>
          <a:endParaRPr lang="es-MX"/>
        </a:p>
      </dgm:t>
    </dgm:pt>
    <dgm:pt modelId="{3B39FDA8-FF3C-42F7-AEE9-9C4646FBE5DC}">
      <dgm:prSet/>
      <dgm:spPr/>
      <dgm:t>
        <a:bodyPr/>
        <a:lstStyle/>
        <a:p>
          <a:pPr rtl="0"/>
          <a:r>
            <a:rPr lang="es-MX" smtClean="0"/>
            <a:t>c) Diligencia y competencia profesional. </a:t>
          </a:r>
          <a:endParaRPr lang="es-MX"/>
        </a:p>
      </dgm:t>
    </dgm:pt>
    <dgm:pt modelId="{A74C5B50-728A-4F66-A3E6-475EEBAD66BF}" type="parTrans" cxnId="{B4B3781B-2E30-4EE2-8665-41DF900B64EF}">
      <dgm:prSet/>
      <dgm:spPr/>
      <dgm:t>
        <a:bodyPr/>
        <a:lstStyle/>
        <a:p>
          <a:endParaRPr lang="es-MX"/>
        </a:p>
      </dgm:t>
    </dgm:pt>
    <dgm:pt modelId="{482A5CAF-121A-4932-ACE1-35795A4F34F6}" type="sibTrans" cxnId="{B4B3781B-2E30-4EE2-8665-41DF900B64EF}">
      <dgm:prSet/>
      <dgm:spPr/>
      <dgm:t>
        <a:bodyPr/>
        <a:lstStyle/>
        <a:p>
          <a:endParaRPr lang="es-MX"/>
        </a:p>
      </dgm:t>
    </dgm:pt>
    <dgm:pt modelId="{C83D841B-EA6A-4B33-BA6D-92590C440B21}">
      <dgm:prSet custT="1"/>
      <dgm:spPr/>
      <dgm:t>
        <a:bodyPr/>
        <a:lstStyle/>
        <a:p>
          <a:pPr rtl="0"/>
          <a:r>
            <a:rPr lang="es-MX" sz="1400" dirty="0" smtClean="0"/>
            <a:t>Mantener el conocimiento y habilidades profesionales al nivel requerido para asegurar que el  cliente o la entidad para la que trabaja reciba servicios profesionales competentes, con base en los desarrollos actuales de la práctica, legislación o técnicas, y a actuar de manera diligente, de acuerdo con las técnicas y normas profesionales aplicables. </a:t>
          </a:r>
          <a:endParaRPr lang="es-MX" sz="1400" dirty="0"/>
        </a:p>
      </dgm:t>
    </dgm:pt>
    <dgm:pt modelId="{CAD8A9C1-1A90-4471-A84F-A60557A1FF37}" type="parTrans" cxnId="{B5BE1CA6-10C4-4DA7-B523-16567C4DC7C6}">
      <dgm:prSet/>
      <dgm:spPr/>
      <dgm:t>
        <a:bodyPr/>
        <a:lstStyle/>
        <a:p>
          <a:endParaRPr lang="es-MX"/>
        </a:p>
      </dgm:t>
    </dgm:pt>
    <dgm:pt modelId="{5F236FE3-0D97-4687-A49C-45083A7861D4}" type="sibTrans" cxnId="{B5BE1CA6-10C4-4DA7-B523-16567C4DC7C6}">
      <dgm:prSet/>
      <dgm:spPr/>
      <dgm:t>
        <a:bodyPr/>
        <a:lstStyle/>
        <a:p>
          <a:endParaRPr lang="es-MX"/>
        </a:p>
      </dgm:t>
    </dgm:pt>
    <dgm:pt modelId="{86E5C518-1BB7-4D70-BEDC-10D8A9190ED3}" type="pres">
      <dgm:prSet presAssocID="{B4DF2101-EF57-47EF-BF4E-1EDD5CC1B052}" presName="vert0" presStyleCnt="0">
        <dgm:presLayoutVars>
          <dgm:dir/>
          <dgm:animOne val="branch"/>
          <dgm:animLvl val="lvl"/>
        </dgm:presLayoutVars>
      </dgm:prSet>
      <dgm:spPr/>
      <dgm:t>
        <a:bodyPr/>
        <a:lstStyle/>
        <a:p>
          <a:endParaRPr lang="es-MX"/>
        </a:p>
      </dgm:t>
    </dgm:pt>
    <dgm:pt modelId="{B232B964-B9BA-4FA6-AFF2-C0528659A0F6}" type="pres">
      <dgm:prSet presAssocID="{AF509F97-493D-4389-B50F-34D64AF696D7}" presName="thickLine" presStyleLbl="alignNode1" presStyleIdx="0" presStyleCnt="1"/>
      <dgm:spPr/>
    </dgm:pt>
    <dgm:pt modelId="{8CF9F2AD-4D10-4618-89BD-2D8E15D8FD23}" type="pres">
      <dgm:prSet presAssocID="{AF509F97-493D-4389-B50F-34D64AF696D7}" presName="horz1" presStyleCnt="0"/>
      <dgm:spPr/>
    </dgm:pt>
    <dgm:pt modelId="{8CFBA016-0A19-4C1A-B746-FCB3A1AB9EEA}" type="pres">
      <dgm:prSet presAssocID="{AF509F97-493D-4389-B50F-34D64AF696D7}" presName="tx1" presStyleLbl="revTx" presStyleIdx="0" presStyleCnt="7"/>
      <dgm:spPr/>
      <dgm:t>
        <a:bodyPr/>
        <a:lstStyle/>
        <a:p>
          <a:endParaRPr lang="es-MX"/>
        </a:p>
      </dgm:t>
    </dgm:pt>
    <dgm:pt modelId="{AC8829BD-BDD8-4D61-9A3F-0EBF9D7A1B1C}" type="pres">
      <dgm:prSet presAssocID="{AF509F97-493D-4389-B50F-34D64AF696D7}" presName="vert1" presStyleCnt="0"/>
      <dgm:spPr/>
    </dgm:pt>
    <dgm:pt modelId="{C3FBC91A-F7D2-4AB3-8D50-0C76B924F041}" type="pres">
      <dgm:prSet presAssocID="{89D7A7D8-612D-401E-9B24-2B5082017AB3}" presName="vertSpace2a" presStyleCnt="0"/>
      <dgm:spPr/>
    </dgm:pt>
    <dgm:pt modelId="{12F0D3BF-92EF-4B8C-9C0E-7060D97B3E96}" type="pres">
      <dgm:prSet presAssocID="{89D7A7D8-612D-401E-9B24-2B5082017AB3}" presName="horz2" presStyleCnt="0"/>
      <dgm:spPr/>
    </dgm:pt>
    <dgm:pt modelId="{308E9ACA-7465-4AD1-9760-3D2234EE1261}" type="pres">
      <dgm:prSet presAssocID="{89D7A7D8-612D-401E-9B24-2B5082017AB3}" presName="horzSpace2" presStyleCnt="0"/>
      <dgm:spPr/>
    </dgm:pt>
    <dgm:pt modelId="{C5A3BA21-C314-48F2-AD18-2404E36B09B5}" type="pres">
      <dgm:prSet presAssocID="{89D7A7D8-612D-401E-9B24-2B5082017AB3}" presName="tx2" presStyleLbl="revTx" presStyleIdx="1" presStyleCnt="7"/>
      <dgm:spPr/>
      <dgm:t>
        <a:bodyPr/>
        <a:lstStyle/>
        <a:p>
          <a:endParaRPr lang="es-MX"/>
        </a:p>
      </dgm:t>
    </dgm:pt>
    <dgm:pt modelId="{652AE0F5-9722-4A5C-B205-C014E9876D9E}" type="pres">
      <dgm:prSet presAssocID="{89D7A7D8-612D-401E-9B24-2B5082017AB3}" presName="vert2" presStyleCnt="0"/>
      <dgm:spPr/>
    </dgm:pt>
    <dgm:pt modelId="{A70148CA-AE13-466C-A1BF-29528C9788D4}" type="pres">
      <dgm:prSet presAssocID="{55646E5F-C7AB-4DE4-B796-5CB65E281368}" presName="horz3" presStyleCnt="0"/>
      <dgm:spPr/>
    </dgm:pt>
    <dgm:pt modelId="{9D73E3BE-7D44-45C3-94B4-577CE3942257}" type="pres">
      <dgm:prSet presAssocID="{55646E5F-C7AB-4DE4-B796-5CB65E281368}" presName="horzSpace3" presStyleCnt="0"/>
      <dgm:spPr/>
    </dgm:pt>
    <dgm:pt modelId="{87037D1C-91D9-4425-BD23-212C3691A8BB}" type="pres">
      <dgm:prSet presAssocID="{55646E5F-C7AB-4DE4-B796-5CB65E281368}" presName="tx3" presStyleLbl="revTx" presStyleIdx="2" presStyleCnt="7" custScaleX="158542"/>
      <dgm:spPr/>
      <dgm:t>
        <a:bodyPr/>
        <a:lstStyle/>
        <a:p>
          <a:endParaRPr lang="es-MX"/>
        </a:p>
      </dgm:t>
    </dgm:pt>
    <dgm:pt modelId="{0F0F66A7-777F-4899-BA0C-E56E99083D72}" type="pres">
      <dgm:prSet presAssocID="{55646E5F-C7AB-4DE4-B796-5CB65E281368}" presName="vert3" presStyleCnt="0"/>
      <dgm:spPr/>
    </dgm:pt>
    <dgm:pt modelId="{9C6B1D44-C355-4B81-8851-01D1A07E72EE}" type="pres">
      <dgm:prSet presAssocID="{89D7A7D8-612D-401E-9B24-2B5082017AB3}" presName="thinLine2b" presStyleLbl="callout" presStyleIdx="0" presStyleCnt="3"/>
      <dgm:spPr/>
    </dgm:pt>
    <dgm:pt modelId="{2423AA58-9838-4AA0-89A0-FFAA3C777637}" type="pres">
      <dgm:prSet presAssocID="{89D7A7D8-612D-401E-9B24-2B5082017AB3}" presName="vertSpace2b" presStyleCnt="0"/>
      <dgm:spPr/>
    </dgm:pt>
    <dgm:pt modelId="{6AE000A4-2C6D-4138-8836-7A7A3ADF386D}" type="pres">
      <dgm:prSet presAssocID="{5A4AF162-58A8-4ECC-A463-3598D348D668}" presName="horz2" presStyleCnt="0"/>
      <dgm:spPr/>
    </dgm:pt>
    <dgm:pt modelId="{0E6E52B5-7896-4E17-9E41-26B9B33732A9}" type="pres">
      <dgm:prSet presAssocID="{5A4AF162-58A8-4ECC-A463-3598D348D668}" presName="horzSpace2" presStyleCnt="0"/>
      <dgm:spPr/>
    </dgm:pt>
    <dgm:pt modelId="{B375BD53-E3E4-4688-A7F5-E509AACB320E}" type="pres">
      <dgm:prSet presAssocID="{5A4AF162-58A8-4ECC-A463-3598D348D668}" presName="tx2" presStyleLbl="revTx" presStyleIdx="3" presStyleCnt="7"/>
      <dgm:spPr/>
      <dgm:t>
        <a:bodyPr/>
        <a:lstStyle/>
        <a:p>
          <a:endParaRPr lang="es-MX"/>
        </a:p>
      </dgm:t>
    </dgm:pt>
    <dgm:pt modelId="{96980E7E-34E2-465C-87AC-F88A4F00FD22}" type="pres">
      <dgm:prSet presAssocID="{5A4AF162-58A8-4ECC-A463-3598D348D668}" presName="vert2" presStyleCnt="0"/>
      <dgm:spPr/>
    </dgm:pt>
    <dgm:pt modelId="{845EEC6B-4F4D-4C29-9BD5-957B4D5F3D1D}" type="pres">
      <dgm:prSet presAssocID="{402CCA21-3D80-4BE0-9957-8067AE0B41EB}" presName="horz3" presStyleCnt="0"/>
      <dgm:spPr/>
    </dgm:pt>
    <dgm:pt modelId="{E9FE28F2-792A-42BD-B79E-8E6689B73914}" type="pres">
      <dgm:prSet presAssocID="{402CCA21-3D80-4BE0-9957-8067AE0B41EB}" presName="horzSpace3" presStyleCnt="0"/>
      <dgm:spPr/>
    </dgm:pt>
    <dgm:pt modelId="{5AC9B7CB-EC06-4356-969F-E90F712ED3FA}" type="pres">
      <dgm:prSet presAssocID="{402CCA21-3D80-4BE0-9957-8067AE0B41EB}" presName="tx3" presStyleLbl="revTx" presStyleIdx="4" presStyleCnt="7" custScaleX="145451"/>
      <dgm:spPr/>
      <dgm:t>
        <a:bodyPr/>
        <a:lstStyle/>
        <a:p>
          <a:endParaRPr lang="es-MX"/>
        </a:p>
      </dgm:t>
    </dgm:pt>
    <dgm:pt modelId="{6DB8CC78-58E1-4D07-B88E-F40AC3377F89}" type="pres">
      <dgm:prSet presAssocID="{402CCA21-3D80-4BE0-9957-8067AE0B41EB}" presName="vert3" presStyleCnt="0"/>
      <dgm:spPr/>
    </dgm:pt>
    <dgm:pt modelId="{08E725DF-4E90-460E-BF99-B0E0C3FEB3AE}" type="pres">
      <dgm:prSet presAssocID="{5A4AF162-58A8-4ECC-A463-3598D348D668}" presName="thinLine2b" presStyleLbl="callout" presStyleIdx="1" presStyleCnt="3"/>
      <dgm:spPr/>
    </dgm:pt>
    <dgm:pt modelId="{57C4F7F3-5A81-4D25-B1DC-B2F517C55224}" type="pres">
      <dgm:prSet presAssocID="{5A4AF162-58A8-4ECC-A463-3598D348D668}" presName="vertSpace2b" presStyleCnt="0"/>
      <dgm:spPr/>
    </dgm:pt>
    <dgm:pt modelId="{B5AA7EEE-6F23-41E9-AAE4-C90F357C0517}" type="pres">
      <dgm:prSet presAssocID="{3B39FDA8-FF3C-42F7-AEE9-9C4646FBE5DC}" presName="horz2" presStyleCnt="0"/>
      <dgm:spPr/>
    </dgm:pt>
    <dgm:pt modelId="{2155D207-7E41-4723-A5F4-85ED2CAA4FA4}" type="pres">
      <dgm:prSet presAssocID="{3B39FDA8-FF3C-42F7-AEE9-9C4646FBE5DC}" presName="horzSpace2" presStyleCnt="0"/>
      <dgm:spPr/>
    </dgm:pt>
    <dgm:pt modelId="{3632AD5C-ECA6-44D5-8330-80CD33CEB600}" type="pres">
      <dgm:prSet presAssocID="{3B39FDA8-FF3C-42F7-AEE9-9C4646FBE5DC}" presName="tx2" presStyleLbl="revTx" presStyleIdx="5" presStyleCnt="7"/>
      <dgm:spPr/>
      <dgm:t>
        <a:bodyPr/>
        <a:lstStyle/>
        <a:p>
          <a:endParaRPr lang="es-MX"/>
        </a:p>
      </dgm:t>
    </dgm:pt>
    <dgm:pt modelId="{43E54CDE-645F-4180-A0D2-70E068F9F5F2}" type="pres">
      <dgm:prSet presAssocID="{3B39FDA8-FF3C-42F7-AEE9-9C4646FBE5DC}" presName="vert2" presStyleCnt="0"/>
      <dgm:spPr/>
    </dgm:pt>
    <dgm:pt modelId="{2757A693-5C59-48A1-AE95-8266D88B91DA}" type="pres">
      <dgm:prSet presAssocID="{C83D841B-EA6A-4B33-BA6D-92590C440B21}" presName="horz3" presStyleCnt="0"/>
      <dgm:spPr/>
    </dgm:pt>
    <dgm:pt modelId="{EE6AC450-0DA4-4724-9B70-70ED54012F14}" type="pres">
      <dgm:prSet presAssocID="{C83D841B-EA6A-4B33-BA6D-92590C440B21}" presName="horzSpace3" presStyleCnt="0"/>
      <dgm:spPr/>
    </dgm:pt>
    <dgm:pt modelId="{E84E7110-7D87-4E5F-981F-92B0DB668463}" type="pres">
      <dgm:prSet presAssocID="{C83D841B-EA6A-4B33-BA6D-92590C440B21}" presName="tx3" presStyleLbl="revTx" presStyleIdx="6" presStyleCnt="7" custScaleX="166188"/>
      <dgm:spPr/>
      <dgm:t>
        <a:bodyPr/>
        <a:lstStyle/>
        <a:p>
          <a:endParaRPr lang="es-MX"/>
        </a:p>
      </dgm:t>
    </dgm:pt>
    <dgm:pt modelId="{5B1D1D77-ACC6-4A0D-8306-47A98128CB03}" type="pres">
      <dgm:prSet presAssocID="{C83D841B-EA6A-4B33-BA6D-92590C440B21}" presName="vert3" presStyleCnt="0"/>
      <dgm:spPr/>
    </dgm:pt>
    <dgm:pt modelId="{42849F06-FDA9-4D6A-9960-177ADB637ADC}" type="pres">
      <dgm:prSet presAssocID="{3B39FDA8-FF3C-42F7-AEE9-9C4646FBE5DC}" presName="thinLine2b" presStyleLbl="callout" presStyleIdx="2" presStyleCnt="3"/>
      <dgm:spPr/>
    </dgm:pt>
    <dgm:pt modelId="{8E765393-1371-41FE-BABE-0D05051EE7EB}" type="pres">
      <dgm:prSet presAssocID="{3B39FDA8-FF3C-42F7-AEE9-9C4646FBE5DC}" presName="vertSpace2b" presStyleCnt="0"/>
      <dgm:spPr/>
    </dgm:pt>
  </dgm:ptLst>
  <dgm:cxnLst>
    <dgm:cxn modelId="{4493A707-49A7-4F52-B324-0B4F86ECE82A}" type="presOf" srcId="{55646E5F-C7AB-4DE4-B796-5CB65E281368}" destId="{87037D1C-91D9-4425-BD23-212C3691A8BB}" srcOrd="0" destOrd="0" presId="urn:microsoft.com/office/officeart/2008/layout/LinedList"/>
    <dgm:cxn modelId="{B5BE1CA6-10C4-4DA7-B523-16567C4DC7C6}" srcId="{3B39FDA8-FF3C-42F7-AEE9-9C4646FBE5DC}" destId="{C83D841B-EA6A-4B33-BA6D-92590C440B21}" srcOrd="0" destOrd="0" parTransId="{CAD8A9C1-1A90-4471-A84F-A60557A1FF37}" sibTransId="{5F236FE3-0D97-4687-A49C-45083A7861D4}"/>
    <dgm:cxn modelId="{16315E58-4C82-49A6-8B98-5B9CDB3ACD94}" type="presOf" srcId="{B4DF2101-EF57-47EF-BF4E-1EDD5CC1B052}" destId="{86E5C518-1BB7-4D70-BEDC-10D8A9190ED3}" srcOrd="0" destOrd="0" presId="urn:microsoft.com/office/officeart/2008/layout/LinedList"/>
    <dgm:cxn modelId="{E13D971B-E15C-4171-B80F-034ACFDBAEB8}" type="presOf" srcId="{C83D841B-EA6A-4B33-BA6D-92590C440B21}" destId="{E84E7110-7D87-4E5F-981F-92B0DB668463}" srcOrd="0" destOrd="0" presId="urn:microsoft.com/office/officeart/2008/layout/LinedList"/>
    <dgm:cxn modelId="{A3228786-81CA-4823-852E-D877D0BD413D}" type="presOf" srcId="{AF509F97-493D-4389-B50F-34D64AF696D7}" destId="{8CFBA016-0A19-4C1A-B746-FCB3A1AB9EEA}" srcOrd="0" destOrd="0" presId="urn:microsoft.com/office/officeart/2008/layout/LinedList"/>
    <dgm:cxn modelId="{404D42D0-A449-4CB8-9AF5-45844A710F67}" type="presOf" srcId="{402CCA21-3D80-4BE0-9957-8067AE0B41EB}" destId="{5AC9B7CB-EC06-4356-969F-E90F712ED3FA}" srcOrd="0" destOrd="0" presId="urn:microsoft.com/office/officeart/2008/layout/LinedList"/>
    <dgm:cxn modelId="{2ECE2771-20A6-4712-9F86-25C3922C54A3}" srcId="{AF509F97-493D-4389-B50F-34D64AF696D7}" destId="{5A4AF162-58A8-4ECC-A463-3598D348D668}" srcOrd="1" destOrd="0" parTransId="{2375777B-7DF6-4B19-9691-356BBBFE8030}" sibTransId="{292BE1DA-1804-4177-B521-4FB5F3850DBF}"/>
    <dgm:cxn modelId="{50BC95D3-5F14-4208-A98A-14A1A9DFF908}" type="presOf" srcId="{5A4AF162-58A8-4ECC-A463-3598D348D668}" destId="{B375BD53-E3E4-4688-A7F5-E509AACB320E}" srcOrd="0" destOrd="0" presId="urn:microsoft.com/office/officeart/2008/layout/LinedList"/>
    <dgm:cxn modelId="{8C8AFCC3-6952-43B9-934B-9E06EEBC56D0}" srcId="{AF509F97-493D-4389-B50F-34D64AF696D7}" destId="{89D7A7D8-612D-401E-9B24-2B5082017AB3}" srcOrd="0" destOrd="0" parTransId="{90E6828E-58FE-4677-A7B2-93D14A1797A8}" sibTransId="{17D8F649-6215-47C2-B372-A35795E323A3}"/>
    <dgm:cxn modelId="{184D49B5-4694-4012-89CA-41EF4258C1B6}" type="presOf" srcId="{3B39FDA8-FF3C-42F7-AEE9-9C4646FBE5DC}" destId="{3632AD5C-ECA6-44D5-8330-80CD33CEB600}" srcOrd="0" destOrd="0" presId="urn:microsoft.com/office/officeart/2008/layout/LinedList"/>
    <dgm:cxn modelId="{B4B3781B-2E30-4EE2-8665-41DF900B64EF}" srcId="{AF509F97-493D-4389-B50F-34D64AF696D7}" destId="{3B39FDA8-FF3C-42F7-AEE9-9C4646FBE5DC}" srcOrd="2" destOrd="0" parTransId="{A74C5B50-728A-4F66-A3E6-475EEBAD66BF}" sibTransId="{482A5CAF-121A-4932-ACE1-35795A4F34F6}"/>
    <dgm:cxn modelId="{52A0A2D2-DB73-4848-A547-D73D854A9861}" srcId="{B4DF2101-EF57-47EF-BF4E-1EDD5CC1B052}" destId="{AF509F97-493D-4389-B50F-34D64AF696D7}" srcOrd="0" destOrd="0" parTransId="{38C3829B-777D-4349-ACC6-B3F91A8A89DB}" sibTransId="{2E15293A-5F7A-4A1E-AD9D-B3D19944C4B4}"/>
    <dgm:cxn modelId="{8C3E758D-B3C1-41EC-A3D0-AA45BFE9EC1C}" type="presOf" srcId="{89D7A7D8-612D-401E-9B24-2B5082017AB3}" destId="{C5A3BA21-C314-48F2-AD18-2404E36B09B5}" srcOrd="0" destOrd="0" presId="urn:microsoft.com/office/officeart/2008/layout/LinedList"/>
    <dgm:cxn modelId="{A9253246-1CE8-4FD1-A840-C7055DD49B76}" srcId="{89D7A7D8-612D-401E-9B24-2B5082017AB3}" destId="{55646E5F-C7AB-4DE4-B796-5CB65E281368}" srcOrd="0" destOrd="0" parTransId="{F13197CF-C269-470F-B687-4F202ACE6ED3}" sibTransId="{74665A25-0CC2-4C16-957F-0B63B71769C3}"/>
    <dgm:cxn modelId="{591F5E43-AC6E-4D1B-B0E1-C163E1B61D61}" srcId="{5A4AF162-58A8-4ECC-A463-3598D348D668}" destId="{402CCA21-3D80-4BE0-9957-8067AE0B41EB}" srcOrd="0" destOrd="0" parTransId="{2E18ECF4-4BBF-4542-9731-32B2661E293D}" sibTransId="{7AB1282F-8B49-40E5-99DE-324761AA8386}"/>
    <dgm:cxn modelId="{6CE6601C-8470-43A6-B987-7BCAC24DF085}" type="presParOf" srcId="{86E5C518-1BB7-4D70-BEDC-10D8A9190ED3}" destId="{B232B964-B9BA-4FA6-AFF2-C0528659A0F6}" srcOrd="0" destOrd="0" presId="urn:microsoft.com/office/officeart/2008/layout/LinedList"/>
    <dgm:cxn modelId="{EA3E7EBA-59C6-458D-944C-A174A86CEC27}" type="presParOf" srcId="{86E5C518-1BB7-4D70-BEDC-10D8A9190ED3}" destId="{8CF9F2AD-4D10-4618-89BD-2D8E15D8FD23}" srcOrd="1" destOrd="0" presId="urn:microsoft.com/office/officeart/2008/layout/LinedList"/>
    <dgm:cxn modelId="{6D66CF56-5F7A-462F-BDBB-A0A2076F4AF5}" type="presParOf" srcId="{8CF9F2AD-4D10-4618-89BD-2D8E15D8FD23}" destId="{8CFBA016-0A19-4C1A-B746-FCB3A1AB9EEA}" srcOrd="0" destOrd="0" presId="urn:microsoft.com/office/officeart/2008/layout/LinedList"/>
    <dgm:cxn modelId="{A97F4F92-A69B-461B-8724-8C248DE4976B}" type="presParOf" srcId="{8CF9F2AD-4D10-4618-89BD-2D8E15D8FD23}" destId="{AC8829BD-BDD8-4D61-9A3F-0EBF9D7A1B1C}" srcOrd="1" destOrd="0" presId="urn:microsoft.com/office/officeart/2008/layout/LinedList"/>
    <dgm:cxn modelId="{D1002C01-CB62-49D1-8085-37D47C3B35BD}" type="presParOf" srcId="{AC8829BD-BDD8-4D61-9A3F-0EBF9D7A1B1C}" destId="{C3FBC91A-F7D2-4AB3-8D50-0C76B924F041}" srcOrd="0" destOrd="0" presId="urn:microsoft.com/office/officeart/2008/layout/LinedList"/>
    <dgm:cxn modelId="{72A22698-3051-4D08-91E9-7DD005092574}" type="presParOf" srcId="{AC8829BD-BDD8-4D61-9A3F-0EBF9D7A1B1C}" destId="{12F0D3BF-92EF-4B8C-9C0E-7060D97B3E96}" srcOrd="1" destOrd="0" presId="urn:microsoft.com/office/officeart/2008/layout/LinedList"/>
    <dgm:cxn modelId="{129D8BAF-1244-4463-9E53-39C768276A05}" type="presParOf" srcId="{12F0D3BF-92EF-4B8C-9C0E-7060D97B3E96}" destId="{308E9ACA-7465-4AD1-9760-3D2234EE1261}" srcOrd="0" destOrd="0" presId="urn:microsoft.com/office/officeart/2008/layout/LinedList"/>
    <dgm:cxn modelId="{F476A025-1EAB-4435-8A84-3E3F5772A73C}" type="presParOf" srcId="{12F0D3BF-92EF-4B8C-9C0E-7060D97B3E96}" destId="{C5A3BA21-C314-48F2-AD18-2404E36B09B5}" srcOrd="1" destOrd="0" presId="urn:microsoft.com/office/officeart/2008/layout/LinedList"/>
    <dgm:cxn modelId="{F047BCA7-342B-45D7-A2D2-F163B8E1779E}" type="presParOf" srcId="{12F0D3BF-92EF-4B8C-9C0E-7060D97B3E96}" destId="{652AE0F5-9722-4A5C-B205-C014E9876D9E}" srcOrd="2" destOrd="0" presId="urn:microsoft.com/office/officeart/2008/layout/LinedList"/>
    <dgm:cxn modelId="{C07591C2-BE2F-4D77-BD55-B330AEACA83A}" type="presParOf" srcId="{652AE0F5-9722-4A5C-B205-C014E9876D9E}" destId="{A70148CA-AE13-466C-A1BF-29528C9788D4}" srcOrd="0" destOrd="0" presId="urn:microsoft.com/office/officeart/2008/layout/LinedList"/>
    <dgm:cxn modelId="{7EB54755-DD79-4D7D-817E-3F497ACD275C}" type="presParOf" srcId="{A70148CA-AE13-466C-A1BF-29528C9788D4}" destId="{9D73E3BE-7D44-45C3-94B4-577CE3942257}" srcOrd="0" destOrd="0" presId="urn:microsoft.com/office/officeart/2008/layout/LinedList"/>
    <dgm:cxn modelId="{28D3687B-48CA-4A10-AB0A-92366A29EA6E}" type="presParOf" srcId="{A70148CA-AE13-466C-A1BF-29528C9788D4}" destId="{87037D1C-91D9-4425-BD23-212C3691A8BB}" srcOrd="1" destOrd="0" presId="urn:microsoft.com/office/officeart/2008/layout/LinedList"/>
    <dgm:cxn modelId="{E27A301A-0D8F-44D6-A26E-871BE42A2868}" type="presParOf" srcId="{A70148CA-AE13-466C-A1BF-29528C9788D4}" destId="{0F0F66A7-777F-4899-BA0C-E56E99083D72}" srcOrd="2" destOrd="0" presId="urn:microsoft.com/office/officeart/2008/layout/LinedList"/>
    <dgm:cxn modelId="{2155BEA3-E3A2-45C2-8F54-DEDD986D9515}" type="presParOf" srcId="{AC8829BD-BDD8-4D61-9A3F-0EBF9D7A1B1C}" destId="{9C6B1D44-C355-4B81-8851-01D1A07E72EE}" srcOrd="2" destOrd="0" presId="urn:microsoft.com/office/officeart/2008/layout/LinedList"/>
    <dgm:cxn modelId="{E42A888E-F8C9-47D3-BFAF-8F9A750F353B}" type="presParOf" srcId="{AC8829BD-BDD8-4D61-9A3F-0EBF9D7A1B1C}" destId="{2423AA58-9838-4AA0-89A0-FFAA3C777637}" srcOrd="3" destOrd="0" presId="urn:microsoft.com/office/officeart/2008/layout/LinedList"/>
    <dgm:cxn modelId="{9378FFBD-21DA-4BD7-8487-E6F27AF56F43}" type="presParOf" srcId="{AC8829BD-BDD8-4D61-9A3F-0EBF9D7A1B1C}" destId="{6AE000A4-2C6D-4138-8836-7A7A3ADF386D}" srcOrd="4" destOrd="0" presId="urn:microsoft.com/office/officeart/2008/layout/LinedList"/>
    <dgm:cxn modelId="{3B4F2DAC-9F6E-4F12-827D-B8D3D455E366}" type="presParOf" srcId="{6AE000A4-2C6D-4138-8836-7A7A3ADF386D}" destId="{0E6E52B5-7896-4E17-9E41-26B9B33732A9}" srcOrd="0" destOrd="0" presId="urn:microsoft.com/office/officeart/2008/layout/LinedList"/>
    <dgm:cxn modelId="{BF55FF7C-2BBA-410D-B6CC-E1A95456513E}" type="presParOf" srcId="{6AE000A4-2C6D-4138-8836-7A7A3ADF386D}" destId="{B375BD53-E3E4-4688-A7F5-E509AACB320E}" srcOrd="1" destOrd="0" presId="urn:microsoft.com/office/officeart/2008/layout/LinedList"/>
    <dgm:cxn modelId="{95AEB523-33B9-46B1-91B4-1882D6973B45}" type="presParOf" srcId="{6AE000A4-2C6D-4138-8836-7A7A3ADF386D}" destId="{96980E7E-34E2-465C-87AC-F88A4F00FD22}" srcOrd="2" destOrd="0" presId="urn:microsoft.com/office/officeart/2008/layout/LinedList"/>
    <dgm:cxn modelId="{EF8FCCA1-D6A5-497A-980E-8B7A25DCEA63}" type="presParOf" srcId="{96980E7E-34E2-465C-87AC-F88A4F00FD22}" destId="{845EEC6B-4F4D-4C29-9BD5-957B4D5F3D1D}" srcOrd="0" destOrd="0" presId="urn:microsoft.com/office/officeart/2008/layout/LinedList"/>
    <dgm:cxn modelId="{6FBD2F99-68A3-4EB6-997C-A2943B4409FB}" type="presParOf" srcId="{845EEC6B-4F4D-4C29-9BD5-957B4D5F3D1D}" destId="{E9FE28F2-792A-42BD-B79E-8E6689B73914}" srcOrd="0" destOrd="0" presId="urn:microsoft.com/office/officeart/2008/layout/LinedList"/>
    <dgm:cxn modelId="{2AA03647-45AA-4945-ABC5-9D4D3CFE57AF}" type="presParOf" srcId="{845EEC6B-4F4D-4C29-9BD5-957B4D5F3D1D}" destId="{5AC9B7CB-EC06-4356-969F-E90F712ED3FA}" srcOrd="1" destOrd="0" presId="urn:microsoft.com/office/officeart/2008/layout/LinedList"/>
    <dgm:cxn modelId="{0ED4FA7B-68A9-4BFC-9EE0-85328FB59C82}" type="presParOf" srcId="{845EEC6B-4F4D-4C29-9BD5-957B4D5F3D1D}" destId="{6DB8CC78-58E1-4D07-B88E-F40AC3377F89}" srcOrd="2" destOrd="0" presId="urn:microsoft.com/office/officeart/2008/layout/LinedList"/>
    <dgm:cxn modelId="{E7E582F5-C54C-4760-AD21-01E80D1B5E62}" type="presParOf" srcId="{AC8829BD-BDD8-4D61-9A3F-0EBF9D7A1B1C}" destId="{08E725DF-4E90-460E-BF99-B0E0C3FEB3AE}" srcOrd="5" destOrd="0" presId="urn:microsoft.com/office/officeart/2008/layout/LinedList"/>
    <dgm:cxn modelId="{D11AD84D-20B5-45BC-83D4-2E2B7F7FD44D}" type="presParOf" srcId="{AC8829BD-BDD8-4D61-9A3F-0EBF9D7A1B1C}" destId="{57C4F7F3-5A81-4D25-B1DC-B2F517C55224}" srcOrd="6" destOrd="0" presId="urn:microsoft.com/office/officeart/2008/layout/LinedList"/>
    <dgm:cxn modelId="{61E58008-91E1-4634-BA0E-F80424F31209}" type="presParOf" srcId="{AC8829BD-BDD8-4D61-9A3F-0EBF9D7A1B1C}" destId="{B5AA7EEE-6F23-41E9-AAE4-C90F357C0517}" srcOrd="7" destOrd="0" presId="urn:microsoft.com/office/officeart/2008/layout/LinedList"/>
    <dgm:cxn modelId="{D42F2F04-4AC2-4FCD-84B4-A18D25AF6B9C}" type="presParOf" srcId="{B5AA7EEE-6F23-41E9-AAE4-C90F357C0517}" destId="{2155D207-7E41-4723-A5F4-85ED2CAA4FA4}" srcOrd="0" destOrd="0" presId="urn:microsoft.com/office/officeart/2008/layout/LinedList"/>
    <dgm:cxn modelId="{0CEB1B2E-BBDD-46F8-96D8-BE008BC73F37}" type="presParOf" srcId="{B5AA7EEE-6F23-41E9-AAE4-C90F357C0517}" destId="{3632AD5C-ECA6-44D5-8330-80CD33CEB600}" srcOrd="1" destOrd="0" presId="urn:microsoft.com/office/officeart/2008/layout/LinedList"/>
    <dgm:cxn modelId="{1046E7CD-9234-41AA-92D7-905DD6F64EC4}" type="presParOf" srcId="{B5AA7EEE-6F23-41E9-AAE4-C90F357C0517}" destId="{43E54CDE-645F-4180-A0D2-70E068F9F5F2}" srcOrd="2" destOrd="0" presId="urn:microsoft.com/office/officeart/2008/layout/LinedList"/>
    <dgm:cxn modelId="{73C01EB7-A8E1-44C1-9F7D-E1C8B936EF42}" type="presParOf" srcId="{43E54CDE-645F-4180-A0D2-70E068F9F5F2}" destId="{2757A693-5C59-48A1-AE95-8266D88B91DA}" srcOrd="0" destOrd="0" presId="urn:microsoft.com/office/officeart/2008/layout/LinedList"/>
    <dgm:cxn modelId="{75A3E814-744A-41C1-B1B2-D840EE0CE962}" type="presParOf" srcId="{2757A693-5C59-48A1-AE95-8266D88B91DA}" destId="{EE6AC450-0DA4-4724-9B70-70ED54012F14}" srcOrd="0" destOrd="0" presId="urn:microsoft.com/office/officeart/2008/layout/LinedList"/>
    <dgm:cxn modelId="{56387626-F715-41B1-B546-09342C576C41}" type="presParOf" srcId="{2757A693-5C59-48A1-AE95-8266D88B91DA}" destId="{E84E7110-7D87-4E5F-981F-92B0DB668463}" srcOrd="1" destOrd="0" presId="urn:microsoft.com/office/officeart/2008/layout/LinedList"/>
    <dgm:cxn modelId="{52B7113B-0110-4E9F-A025-529DA3A1F41B}" type="presParOf" srcId="{2757A693-5C59-48A1-AE95-8266D88B91DA}" destId="{5B1D1D77-ACC6-4A0D-8306-47A98128CB03}" srcOrd="2" destOrd="0" presId="urn:microsoft.com/office/officeart/2008/layout/LinedList"/>
    <dgm:cxn modelId="{95DE1AB6-4035-4E8F-88A9-944D08E9F197}" type="presParOf" srcId="{AC8829BD-BDD8-4D61-9A3F-0EBF9D7A1B1C}" destId="{42849F06-FDA9-4D6A-9960-177ADB637ADC}" srcOrd="8" destOrd="0" presId="urn:microsoft.com/office/officeart/2008/layout/LinedList"/>
    <dgm:cxn modelId="{4909ED6E-D1E1-4EF9-B90E-60BEA355CF12}" type="presParOf" srcId="{AC8829BD-BDD8-4D61-9A3F-0EBF9D7A1B1C}" destId="{8E765393-1371-41FE-BABE-0D05051EE7EB}"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99AFA0E-3A5F-4AD0-828D-C92FE3C296F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1964A81C-9C35-4049-9CEB-319A00650F9C}">
      <dgm:prSet/>
      <dgm:spPr/>
      <dgm:t>
        <a:bodyPr/>
        <a:lstStyle/>
        <a:p>
          <a:pPr rtl="0"/>
          <a:r>
            <a:rPr lang="es-MX" dirty="0" smtClean="0"/>
            <a:t>El C. P.  deberá cumplir con los siguientes principios fundamentales:</a:t>
          </a:r>
          <a:endParaRPr lang="es-MX" dirty="0"/>
        </a:p>
      </dgm:t>
    </dgm:pt>
    <dgm:pt modelId="{88F92B00-2C8C-496C-A1CF-B69DE830DA67}" type="parTrans" cxnId="{A0975EBE-527B-40DB-BEFC-6D7BEDB5769A}">
      <dgm:prSet/>
      <dgm:spPr/>
      <dgm:t>
        <a:bodyPr/>
        <a:lstStyle/>
        <a:p>
          <a:endParaRPr lang="es-MX"/>
        </a:p>
      </dgm:t>
    </dgm:pt>
    <dgm:pt modelId="{4024006C-C2CA-455D-98C7-BB781866B776}" type="sibTrans" cxnId="{A0975EBE-527B-40DB-BEFC-6D7BEDB5769A}">
      <dgm:prSet/>
      <dgm:spPr/>
      <dgm:t>
        <a:bodyPr/>
        <a:lstStyle/>
        <a:p>
          <a:endParaRPr lang="es-MX"/>
        </a:p>
      </dgm:t>
    </dgm:pt>
    <dgm:pt modelId="{38EBCD75-D935-4EA9-B00E-58B7FD669ABE}">
      <dgm:prSet/>
      <dgm:spPr/>
      <dgm:t>
        <a:bodyPr/>
        <a:lstStyle/>
        <a:p>
          <a:pPr rtl="0"/>
          <a:r>
            <a:rPr lang="es-MX" dirty="0" smtClean="0"/>
            <a:t>d)Confidencialidad. </a:t>
          </a:r>
          <a:endParaRPr lang="es-MX" dirty="0"/>
        </a:p>
      </dgm:t>
    </dgm:pt>
    <dgm:pt modelId="{09464F1B-A851-4C55-A234-36A701173387}" type="parTrans" cxnId="{0F9969C0-0969-465D-A423-0919EF106D7B}">
      <dgm:prSet/>
      <dgm:spPr/>
      <dgm:t>
        <a:bodyPr/>
        <a:lstStyle/>
        <a:p>
          <a:endParaRPr lang="es-MX"/>
        </a:p>
      </dgm:t>
    </dgm:pt>
    <dgm:pt modelId="{57A9D26B-C344-47BA-BB67-75827088D336}" type="sibTrans" cxnId="{0F9969C0-0969-465D-A423-0919EF106D7B}">
      <dgm:prSet/>
      <dgm:spPr/>
      <dgm:t>
        <a:bodyPr/>
        <a:lstStyle/>
        <a:p>
          <a:endParaRPr lang="es-MX"/>
        </a:p>
      </dgm:t>
    </dgm:pt>
    <dgm:pt modelId="{49E49BD3-D680-4222-B27C-B7182742570D}">
      <dgm:prSet/>
      <dgm:spPr/>
      <dgm:t>
        <a:bodyPr/>
        <a:lstStyle/>
        <a:p>
          <a:pPr rtl="0"/>
          <a:r>
            <a:rPr lang="es-MX" dirty="0" smtClean="0"/>
            <a:t>Respetar la confidencialidad de la información obtenida como resultado de relaciones profesionales o de negocios y, por lo tanto, no revelar dicha información a terceros sin la autorización apropiada y específica, a menos que haya un derecho u obligación legal o profesional de hacerlo, ni usar la información para provecho personal o de terceros. </a:t>
          </a:r>
          <a:endParaRPr lang="es-MX" dirty="0"/>
        </a:p>
      </dgm:t>
    </dgm:pt>
    <dgm:pt modelId="{87D319EB-2D68-4C3B-A1D9-D24EA2D299B8}" type="parTrans" cxnId="{09D3C350-ABA4-4C5E-A0E0-FF1570BFCF9E}">
      <dgm:prSet/>
      <dgm:spPr/>
      <dgm:t>
        <a:bodyPr/>
        <a:lstStyle/>
        <a:p>
          <a:endParaRPr lang="es-MX"/>
        </a:p>
      </dgm:t>
    </dgm:pt>
    <dgm:pt modelId="{7962FAE7-C6C2-47B0-BE37-16BD47F93BEF}" type="sibTrans" cxnId="{09D3C350-ABA4-4C5E-A0E0-FF1570BFCF9E}">
      <dgm:prSet/>
      <dgm:spPr/>
      <dgm:t>
        <a:bodyPr/>
        <a:lstStyle/>
        <a:p>
          <a:endParaRPr lang="es-MX"/>
        </a:p>
      </dgm:t>
    </dgm:pt>
    <dgm:pt modelId="{1A0744D1-4868-4B57-960F-E82D9D7E39E5}">
      <dgm:prSet/>
      <dgm:spPr/>
      <dgm:t>
        <a:bodyPr/>
        <a:lstStyle/>
        <a:p>
          <a:pPr rtl="0"/>
          <a:r>
            <a:rPr lang="es-MX" smtClean="0"/>
            <a:t>e) Comportamiento profesional. </a:t>
          </a:r>
          <a:endParaRPr lang="es-MX"/>
        </a:p>
      </dgm:t>
    </dgm:pt>
    <dgm:pt modelId="{76FA6EB3-D045-4B84-9117-7F4390FD98AF}" type="parTrans" cxnId="{D13F858E-6B0C-4EF6-809F-5C9F1A67BCD4}">
      <dgm:prSet/>
      <dgm:spPr/>
      <dgm:t>
        <a:bodyPr/>
        <a:lstStyle/>
        <a:p>
          <a:endParaRPr lang="es-MX"/>
        </a:p>
      </dgm:t>
    </dgm:pt>
    <dgm:pt modelId="{6A29B096-2396-4FE5-A2CC-3EF2293DCE8E}" type="sibTrans" cxnId="{D13F858E-6B0C-4EF6-809F-5C9F1A67BCD4}">
      <dgm:prSet/>
      <dgm:spPr/>
      <dgm:t>
        <a:bodyPr/>
        <a:lstStyle/>
        <a:p>
          <a:endParaRPr lang="es-MX"/>
        </a:p>
      </dgm:t>
    </dgm:pt>
    <dgm:pt modelId="{D191389F-2A07-4A33-B4F3-930D011CF7E2}">
      <dgm:prSet/>
      <dgm:spPr/>
      <dgm:t>
        <a:bodyPr/>
        <a:lstStyle/>
        <a:p>
          <a:pPr rtl="0"/>
          <a:r>
            <a:rPr lang="es-MX" dirty="0" smtClean="0"/>
            <a:t>Cumplir con las leyes y reglamentos relevantes, y evitar cualquier acción que desacredite a la profesión. </a:t>
          </a:r>
          <a:endParaRPr lang="es-MX" dirty="0"/>
        </a:p>
      </dgm:t>
    </dgm:pt>
    <dgm:pt modelId="{7264F860-B9C9-4CB0-BD2C-A31BA262A7BD}" type="parTrans" cxnId="{42B6D4E5-A771-435D-BCB6-7D583C1F4D85}">
      <dgm:prSet/>
      <dgm:spPr/>
      <dgm:t>
        <a:bodyPr/>
        <a:lstStyle/>
        <a:p>
          <a:endParaRPr lang="es-MX"/>
        </a:p>
      </dgm:t>
    </dgm:pt>
    <dgm:pt modelId="{AFDA5972-A53B-4B3E-9ACB-80CF36D9B089}" type="sibTrans" cxnId="{42B6D4E5-A771-435D-BCB6-7D583C1F4D85}">
      <dgm:prSet/>
      <dgm:spPr/>
      <dgm:t>
        <a:bodyPr/>
        <a:lstStyle/>
        <a:p>
          <a:endParaRPr lang="es-MX"/>
        </a:p>
      </dgm:t>
    </dgm:pt>
    <dgm:pt modelId="{D40E41A8-56C1-4807-9587-D0C5F9E4CDB6}" type="pres">
      <dgm:prSet presAssocID="{799AFA0E-3A5F-4AD0-828D-C92FE3C296F0}" presName="vert0" presStyleCnt="0">
        <dgm:presLayoutVars>
          <dgm:dir/>
          <dgm:animOne val="branch"/>
          <dgm:animLvl val="lvl"/>
        </dgm:presLayoutVars>
      </dgm:prSet>
      <dgm:spPr/>
      <dgm:t>
        <a:bodyPr/>
        <a:lstStyle/>
        <a:p>
          <a:endParaRPr lang="es-MX"/>
        </a:p>
      </dgm:t>
    </dgm:pt>
    <dgm:pt modelId="{5C8B97EC-3354-4B4D-B3F7-BD6AC8621FB9}" type="pres">
      <dgm:prSet presAssocID="{1964A81C-9C35-4049-9CEB-319A00650F9C}" presName="thickLine" presStyleLbl="alignNode1" presStyleIdx="0" presStyleCnt="1"/>
      <dgm:spPr/>
    </dgm:pt>
    <dgm:pt modelId="{7B1A6369-043E-4402-895F-2F232B4956F8}" type="pres">
      <dgm:prSet presAssocID="{1964A81C-9C35-4049-9CEB-319A00650F9C}" presName="horz1" presStyleCnt="0"/>
      <dgm:spPr/>
    </dgm:pt>
    <dgm:pt modelId="{5EFDF932-9A49-4881-98F7-FB9C6313D561}" type="pres">
      <dgm:prSet presAssocID="{1964A81C-9C35-4049-9CEB-319A00650F9C}" presName="tx1" presStyleLbl="revTx" presStyleIdx="0" presStyleCnt="5"/>
      <dgm:spPr/>
      <dgm:t>
        <a:bodyPr/>
        <a:lstStyle/>
        <a:p>
          <a:endParaRPr lang="es-MX"/>
        </a:p>
      </dgm:t>
    </dgm:pt>
    <dgm:pt modelId="{3398EB9E-2BA7-4647-ABDC-1CF514986498}" type="pres">
      <dgm:prSet presAssocID="{1964A81C-9C35-4049-9CEB-319A00650F9C}" presName="vert1" presStyleCnt="0"/>
      <dgm:spPr/>
    </dgm:pt>
    <dgm:pt modelId="{048CD3DF-1C29-4B54-B8F4-7F2834423B9C}" type="pres">
      <dgm:prSet presAssocID="{38EBCD75-D935-4EA9-B00E-58B7FD669ABE}" presName="vertSpace2a" presStyleCnt="0"/>
      <dgm:spPr/>
    </dgm:pt>
    <dgm:pt modelId="{7F471402-B434-4360-8C59-F9FAE987A6A5}" type="pres">
      <dgm:prSet presAssocID="{38EBCD75-D935-4EA9-B00E-58B7FD669ABE}" presName="horz2" presStyleCnt="0"/>
      <dgm:spPr/>
    </dgm:pt>
    <dgm:pt modelId="{BD28B5E3-E03B-4F9F-A0B4-61348C593022}" type="pres">
      <dgm:prSet presAssocID="{38EBCD75-D935-4EA9-B00E-58B7FD669ABE}" presName="horzSpace2" presStyleCnt="0"/>
      <dgm:spPr/>
    </dgm:pt>
    <dgm:pt modelId="{FC886D4A-EEE2-4A3C-8A9C-576E0DA45DB1}" type="pres">
      <dgm:prSet presAssocID="{38EBCD75-D935-4EA9-B00E-58B7FD669ABE}" presName="tx2" presStyleLbl="revTx" presStyleIdx="1" presStyleCnt="5"/>
      <dgm:spPr/>
      <dgm:t>
        <a:bodyPr/>
        <a:lstStyle/>
        <a:p>
          <a:endParaRPr lang="es-MX"/>
        </a:p>
      </dgm:t>
    </dgm:pt>
    <dgm:pt modelId="{120DE368-B441-4867-8506-7799A3EBAEE7}" type="pres">
      <dgm:prSet presAssocID="{38EBCD75-D935-4EA9-B00E-58B7FD669ABE}" presName="vert2" presStyleCnt="0"/>
      <dgm:spPr/>
    </dgm:pt>
    <dgm:pt modelId="{ACDD53A0-7BC1-4458-BE04-C0172F63135C}" type="pres">
      <dgm:prSet presAssocID="{49E49BD3-D680-4222-B27C-B7182742570D}" presName="horz3" presStyleCnt="0"/>
      <dgm:spPr/>
    </dgm:pt>
    <dgm:pt modelId="{BF42D739-7B19-4D37-92AC-C18645A0209E}" type="pres">
      <dgm:prSet presAssocID="{49E49BD3-D680-4222-B27C-B7182742570D}" presName="horzSpace3" presStyleCnt="0"/>
      <dgm:spPr/>
    </dgm:pt>
    <dgm:pt modelId="{6C36B975-E8DA-4279-B34D-9353F13F9BFE}" type="pres">
      <dgm:prSet presAssocID="{49E49BD3-D680-4222-B27C-B7182742570D}" presName="tx3" presStyleLbl="revTx" presStyleIdx="2" presStyleCnt="5" custScaleX="156625"/>
      <dgm:spPr/>
      <dgm:t>
        <a:bodyPr/>
        <a:lstStyle/>
        <a:p>
          <a:endParaRPr lang="es-MX"/>
        </a:p>
      </dgm:t>
    </dgm:pt>
    <dgm:pt modelId="{4C1A155C-BD96-45CD-8783-D4C59CC5B27A}" type="pres">
      <dgm:prSet presAssocID="{49E49BD3-D680-4222-B27C-B7182742570D}" presName="vert3" presStyleCnt="0"/>
      <dgm:spPr/>
    </dgm:pt>
    <dgm:pt modelId="{5C533454-8836-4596-AA2F-BA5E9BA3F383}" type="pres">
      <dgm:prSet presAssocID="{38EBCD75-D935-4EA9-B00E-58B7FD669ABE}" presName="thinLine2b" presStyleLbl="callout" presStyleIdx="0" presStyleCnt="2"/>
      <dgm:spPr/>
    </dgm:pt>
    <dgm:pt modelId="{4BFD370A-2D84-43D9-A9C6-161CDD6B7C9F}" type="pres">
      <dgm:prSet presAssocID="{38EBCD75-D935-4EA9-B00E-58B7FD669ABE}" presName="vertSpace2b" presStyleCnt="0"/>
      <dgm:spPr/>
    </dgm:pt>
    <dgm:pt modelId="{B811BA1B-6716-4C69-A1B4-EAF2BF347CCB}" type="pres">
      <dgm:prSet presAssocID="{1A0744D1-4868-4B57-960F-E82D9D7E39E5}" presName="horz2" presStyleCnt="0"/>
      <dgm:spPr/>
    </dgm:pt>
    <dgm:pt modelId="{927A84FF-7BEB-4F00-BE28-5DCCE4538F21}" type="pres">
      <dgm:prSet presAssocID="{1A0744D1-4868-4B57-960F-E82D9D7E39E5}" presName="horzSpace2" presStyleCnt="0"/>
      <dgm:spPr/>
    </dgm:pt>
    <dgm:pt modelId="{650EBBE4-6F79-4F88-8E0F-A037EABF8615}" type="pres">
      <dgm:prSet presAssocID="{1A0744D1-4868-4B57-960F-E82D9D7E39E5}" presName="tx2" presStyleLbl="revTx" presStyleIdx="3" presStyleCnt="5"/>
      <dgm:spPr/>
      <dgm:t>
        <a:bodyPr/>
        <a:lstStyle/>
        <a:p>
          <a:endParaRPr lang="es-MX"/>
        </a:p>
      </dgm:t>
    </dgm:pt>
    <dgm:pt modelId="{0DC08A81-D5BE-4295-89DD-BFD4066E04EE}" type="pres">
      <dgm:prSet presAssocID="{1A0744D1-4868-4B57-960F-E82D9D7E39E5}" presName="vert2" presStyleCnt="0"/>
      <dgm:spPr/>
    </dgm:pt>
    <dgm:pt modelId="{8C8B0448-84E9-4216-8C3F-B44B2F2ECED6}" type="pres">
      <dgm:prSet presAssocID="{D191389F-2A07-4A33-B4F3-930D011CF7E2}" presName="horz3" presStyleCnt="0"/>
      <dgm:spPr/>
    </dgm:pt>
    <dgm:pt modelId="{6573A64E-06FA-4625-8F00-D37EC3EE7C74}" type="pres">
      <dgm:prSet presAssocID="{D191389F-2A07-4A33-B4F3-930D011CF7E2}" presName="horzSpace3" presStyleCnt="0"/>
      <dgm:spPr/>
    </dgm:pt>
    <dgm:pt modelId="{26174305-C4C6-4489-ADBA-D9E91FEE6581}" type="pres">
      <dgm:prSet presAssocID="{D191389F-2A07-4A33-B4F3-930D011CF7E2}" presName="tx3" presStyleLbl="revTx" presStyleIdx="4" presStyleCnt="5" custScaleX="165540"/>
      <dgm:spPr/>
      <dgm:t>
        <a:bodyPr/>
        <a:lstStyle/>
        <a:p>
          <a:endParaRPr lang="es-MX"/>
        </a:p>
      </dgm:t>
    </dgm:pt>
    <dgm:pt modelId="{43E7851E-0C9E-43C8-9B84-348E6E8AA77F}" type="pres">
      <dgm:prSet presAssocID="{D191389F-2A07-4A33-B4F3-930D011CF7E2}" presName="vert3" presStyleCnt="0"/>
      <dgm:spPr/>
    </dgm:pt>
    <dgm:pt modelId="{E0EFCD85-BA55-444E-95DE-2A03868D0017}" type="pres">
      <dgm:prSet presAssocID="{1A0744D1-4868-4B57-960F-E82D9D7E39E5}" presName="thinLine2b" presStyleLbl="callout" presStyleIdx="1" presStyleCnt="2"/>
      <dgm:spPr/>
    </dgm:pt>
    <dgm:pt modelId="{80FE49C2-CAF6-457F-83C8-2E7076C0BBA3}" type="pres">
      <dgm:prSet presAssocID="{1A0744D1-4868-4B57-960F-E82D9D7E39E5}" presName="vertSpace2b" presStyleCnt="0"/>
      <dgm:spPr/>
    </dgm:pt>
  </dgm:ptLst>
  <dgm:cxnLst>
    <dgm:cxn modelId="{09D3C350-ABA4-4C5E-A0E0-FF1570BFCF9E}" srcId="{38EBCD75-D935-4EA9-B00E-58B7FD669ABE}" destId="{49E49BD3-D680-4222-B27C-B7182742570D}" srcOrd="0" destOrd="0" parTransId="{87D319EB-2D68-4C3B-A1D9-D24EA2D299B8}" sibTransId="{7962FAE7-C6C2-47B0-BE37-16BD47F93BEF}"/>
    <dgm:cxn modelId="{5F1B3EA4-57C3-434D-BC6B-94F2C18C0B2C}" type="presOf" srcId="{49E49BD3-D680-4222-B27C-B7182742570D}" destId="{6C36B975-E8DA-4279-B34D-9353F13F9BFE}" srcOrd="0" destOrd="0" presId="urn:microsoft.com/office/officeart/2008/layout/LinedList"/>
    <dgm:cxn modelId="{D21BB366-F481-4495-817B-0F9275F17518}" type="presOf" srcId="{1964A81C-9C35-4049-9CEB-319A00650F9C}" destId="{5EFDF932-9A49-4881-98F7-FB9C6313D561}" srcOrd="0" destOrd="0" presId="urn:microsoft.com/office/officeart/2008/layout/LinedList"/>
    <dgm:cxn modelId="{0F9969C0-0969-465D-A423-0919EF106D7B}" srcId="{1964A81C-9C35-4049-9CEB-319A00650F9C}" destId="{38EBCD75-D935-4EA9-B00E-58B7FD669ABE}" srcOrd="0" destOrd="0" parTransId="{09464F1B-A851-4C55-A234-36A701173387}" sibTransId="{57A9D26B-C344-47BA-BB67-75827088D336}"/>
    <dgm:cxn modelId="{A009A127-4121-49A2-BED7-AF034C788A43}" type="presOf" srcId="{D191389F-2A07-4A33-B4F3-930D011CF7E2}" destId="{26174305-C4C6-4489-ADBA-D9E91FEE6581}" srcOrd="0" destOrd="0" presId="urn:microsoft.com/office/officeart/2008/layout/LinedList"/>
    <dgm:cxn modelId="{F807A31E-BB68-4EF2-AF2B-B3F467FBD39E}" type="presOf" srcId="{1A0744D1-4868-4B57-960F-E82D9D7E39E5}" destId="{650EBBE4-6F79-4F88-8E0F-A037EABF8615}" srcOrd="0" destOrd="0" presId="urn:microsoft.com/office/officeart/2008/layout/LinedList"/>
    <dgm:cxn modelId="{13E1CE9A-CA85-4EB4-9EE4-3E42B4C45CF4}" type="presOf" srcId="{799AFA0E-3A5F-4AD0-828D-C92FE3C296F0}" destId="{D40E41A8-56C1-4807-9587-D0C5F9E4CDB6}" srcOrd="0" destOrd="0" presId="urn:microsoft.com/office/officeart/2008/layout/LinedList"/>
    <dgm:cxn modelId="{D13F858E-6B0C-4EF6-809F-5C9F1A67BCD4}" srcId="{1964A81C-9C35-4049-9CEB-319A00650F9C}" destId="{1A0744D1-4868-4B57-960F-E82D9D7E39E5}" srcOrd="1" destOrd="0" parTransId="{76FA6EB3-D045-4B84-9117-7F4390FD98AF}" sibTransId="{6A29B096-2396-4FE5-A2CC-3EF2293DCE8E}"/>
    <dgm:cxn modelId="{A0975EBE-527B-40DB-BEFC-6D7BEDB5769A}" srcId="{799AFA0E-3A5F-4AD0-828D-C92FE3C296F0}" destId="{1964A81C-9C35-4049-9CEB-319A00650F9C}" srcOrd="0" destOrd="0" parTransId="{88F92B00-2C8C-496C-A1CF-B69DE830DA67}" sibTransId="{4024006C-C2CA-455D-98C7-BB781866B776}"/>
    <dgm:cxn modelId="{42B6D4E5-A771-435D-BCB6-7D583C1F4D85}" srcId="{1A0744D1-4868-4B57-960F-E82D9D7E39E5}" destId="{D191389F-2A07-4A33-B4F3-930D011CF7E2}" srcOrd="0" destOrd="0" parTransId="{7264F860-B9C9-4CB0-BD2C-A31BA262A7BD}" sibTransId="{AFDA5972-A53B-4B3E-9ACB-80CF36D9B089}"/>
    <dgm:cxn modelId="{0177DE12-B950-44FA-8339-977952532799}" type="presOf" srcId="{38EBCD75-D935-4EA9-B00E-58B7FD669ABE}" destId="{FC886D4A-EEE2-4A3C-8A9C-576E0DA45DB1}" srcOrd="0" destOrd="0" presId="urn:microsoft.com/office/officeart/2008/layout/LinedList"/>
    <dgm:cxn modelId="{9F79FAE5-DEC7-4130-A1B1-D38D0FA06E25}" type="presParOf" srcId="{D40E41A8-56C1-4807-9587-D0C5F9E4CDB6}" destId="{5C8B97EC-3354-4B4D-B3F7-BD6AC8621FB9}" srcOrd="0" destOrd="0" presId="urn:microsoft.com/office/officeart/2008/layout/LinedList"/>
    <dgm:cxn modelId="{D6213097-6546-4994-8246-22E917A8F14F}" type="presParOf" srcId="{D40E41A8-56C1-4807-9587-D0C5F9E4CDB6}" destId="{7B1A6369-043E-4402-895F-2F232B4956F8}" srcOrd="1" destOrd="0" presId="urn:microsoft.com/office/officeart/2008/layout/LinedList"/>
    <dgm:cxn modelId="{65CFA0D7-D5DE-49E1-9A64-7D9CED8B459F}" type="presParOf" srcId="{7B1A6369-043E-4402-895F-2F232B4956F8}" destId="{5EFDF932-9A49-4881-98F7-FB9C6313D561}" srcOrd="0" destOrd="0" presId="urn:microsoft.com/office/officeart/2008/layout/LinedList"/>
    <dgm:cxn modelId="{1B24D503-B990-4790-81CA-2AE542BEA35A}" type="presParOf" srcId="{7B1A6369-043E-4402-895F-2F232B4956F8}" destId="{3398EB9E-2BA7-4647-ABDC-1CF514986498}" srcOrd="1" destOrd="0" presId="urn:microsoft.com/office/officeart/2008/layout/LinedList"/>
    <dgm:cxn modelId="{6B8624E4-499A-4677-A5CF-97F177EE8ACF}" type="presParOf" srcId="{3398EB9E-2BA7-4647-ABDC-1CF514986498}" destId="{048CD3DF-1C29-4B54-B8F4-7F2834423B9C}" srcOrd="0" destOrd="0" presId="urn:microsoft.com/office/officeart/2008/layout/LinedList"/>
    <dgm:cxn modelId="{DE7611A4-24AC-4A2A-B4C7-015D9C7BB3EB}" type="presParOf" srcId="{3398EB9E-2BA7-4647-ABDC-1CF514986498}" destId="{7F471402-B434-4360-8C59-F9FAE987A6A5}" srcOrd="1" destOrd="0" presId="urn:microsoft.com/office/officeart/2008/layout/LinedList"/>
    <dgm:cxn modelId="{DD54D1D8-86DD-418A-9F0D-42009AF4EF17}" type="presParOf" srcId="{7F471402-B434-4360-8C59-F9FAE987A6A5}" destId="{BD28B5E3-E03B-4F9F-A0B4-61348C593022}" srcOrd="0" destOrd="0" presId="urn:microsoft.com/office/officeart/2008/layout/LinedList"/>
    <dgm:cxn modelId="{21D518AE-64DB-4652-B51B-EFC12F996093}" type="presParOf" srcId="{7F471402-B434-4360-8C59-F9FAE987A6A5}" destId="{FC886D4A-EEE2-4A3C-8A9C-576E0DA45DB1}" srcOrd="1" destOrd="0" presId="urn:microsoft.com/office/officeart/2008/layout/LinedList"/>
    <dgm:cxn modelId="{6E15DB71-AE2E-4D66-87AE-F41C0BA5ABAF}" type="presParOf" srcId="{7F471402-B434-4360-8C59-F9FAE987A6A5}" destId="{120DE368-B441-4867-8506-7799A3EBAEE7}" srcOrd="2" destOrd="0" presId="urn:microsoft.com/office/officeart/2008/layout/LinedList"/>
    <dgm:cxn modelId="{06CFAA59-FABB-4217-8DD9-EDB565561B9C}" type="presParOf" srcId="{120DE368-B441-4867-8506-7799A3EBAEE7}" destId="{ACDD53A0-7BC1-4458-BE04-C0172F63135C}" srcOrd="0" destOrd="0" presId="urn:microsoft.com/office/officeart/2008/layout/LinedList"/>
    <dgm:cxn modelId="{0B292DA6-CB78-4780-8ADE-E9038561466C}" type="presParOf" srcId="{ACDD53A0-7BC1-4458-BE04-C0172F63135C}" destId="{BF42D739-7B19-4D37-92AC-C18645A0209E}" srcOrd="0" destOrd="0" presId="urn:microsoft.com/office/officeart/2008/layout/LinedList"/>
    <dgm:cxn modelId="{AB709918-7B26-42E4-9C56-5B064B241141}" type="presParOf" srcId="{ACDD53A0-7BC1-4458-BE04-C0172F63135C}" destId="{6C36B975-E8DA-4279-B34D-9353F13F9BFE}" srcOrd="1" destOrd="0" presId="urn:microsoft.com/office/officeart/2008/layout/LinedList"/>
    <dgm:cxn modelId="{947B5928-54A2-4CBC-B9D5-7EDC82657C46}" type="presParOf" srcId="{ACDD53A0-7BC1-4458-BE04-C0172F63135C}" destId="{4C1A155C-BD96-45CD-8783-D4C59CC5B27A}" srcOrd="2" destOrd="0" presId="urn:microsoft.com/office/officeart/2008/layout/LinedList"/>
    <dgm:cxn modelId="{1BBDF220-9EEC-493D-9F80-918100F787F9}" type="presParOf" srcId="{3398EB9E-2BA7-4647-ABDC-1CF514986498}" destId="{5C533454-8836-4596-AA2F-BA5E9BA3F383}" srcOrd="2" destOrd="0" presId="urn:microsoft.com/office/officeart/2008/layout/LinedList"/>
    <dgm:cxn modelId="{DD9CD455-FCA2-4C4F-A0C8-29D4F354769C}" type="presParOf" srcId="{3398EB9E-2BA7-4647-ABDC-1CF514986498}" destId="{4BFD370A-2D84-43D9-A9C6-161CDD6B7C9F}" srcOrd="3" destOrd="0" presId="urn:microsoft.com/office/officeart/2008/layout/LinedList"/>
    <dgm:cxn modelId="{7C283971-0D4D-41FB-8C61-30C2039E4566}" type="presParOf" srcId="{3398EB9E-2BA7-4647-ABDC-1CF514986498}" destId="{B811BA1B-6716-4C69-A1B4-EAF2BF347CCB}" srcOrd="4" destOrd="0" presId="urn:microsoft.com/office/officeart/2008/layout/LinedList"/>
    <dgm:cxn modelId="{C3F50504-397F-4AF7-816E-A0B92761A368}" type="presParOf" srcId="{B811BA1B-6716-4C69-A1B4-EAF2BF347CCB}" destId="{927A84FF-7BEB-4F00-BE28-5DCCE4538F21}" srcOrd="0" destOrd="0" presId="urn:microsoft.com/office/officeart/2008/layout/LinedList"/>
    <dgm:cxn modelId="{FA6EE4E5-26D6-4483-ABAD-D38D1A6A20D6}" type="presParOf" srcId="{B811BA1B-6716-4C69-A1B4-EAF2BF347CCB}" destId="{650EBBE4-6F79-4F88-8E0F-A037EABF8615}" srcOrd="1" destOrd="0" presId="urn:microsoft.com/office/officeart/2008/layout/LinedList"/>
    <dgm:cxn modelId="{E5CE11B3-34DC-4868-84FF-603BC0CC397D}" type="presParOf" srcId="{B811BA1B-6716-4C69-A1B4-EAF2BF347CCB}" destId="{0DC08A81-D5BE-4295-89DD-BFD4066E04EE}" srcOrd="2" destOrd="0" presId="urn:microsoft.com/office/officeart/2008/layout/LinedList"/>
    <dgm:cxn modelId="{8CD30502-B021-4089-B81C-0F3C1BDB631A}" type="presParOf" srcId="{0DC08A81-D5BE-4295-89DD-BFD4066E04EE}" destId="{8C8B0448-84E9-4216-8C3F-B44B2F2ECED6}" srcOrd="0" destOrd="0" presId="urn:microsoft.com/office/officeart/2008/layout/LinedList"/>
    <dgm:cxn modelId="{23CC3D74-53FD-45D5-BBA2-5B5F9955F292}" type="presParOf" srcId="{8C8B0448-84E9-4216-8C3F-B44B2F2ECED6}" destId="{6573A64E-06FA-4625-8F00-D37EC3EE7C74}" srcOrd="0" destOrd="0" presId="urn:microsoft.com/office/officeart/2008/layout/LinedList"/>
    <dgm:cxn modelId="{588D8761-BB99-4597-AF94-98FAF9626F91}" type="presParOf" srcId="{8C8B0448-84E9-4216-8C3F-B44B2F2ECED6}" destId="{26174305-C4C6-4489-ADBA-D9E91FEE6581}" srcOrd="1" destOrd="0" presId="urn:microsoft.com/office/officeart/2008/layout/LinedList"/>
    <dgm:cxn modelId="{6B9BF3E7-CE02-41D2-A128-3C615F7ED1CD}" type="presParOf" srcId="{8C8B0448-84E9-4216-8C3F-B44B2F2ECED6}" destId="{43E7851E-0C9E-43C8-9B84-348E6E8AA77F}" srcOrd="2" destOrd="0" presId="urn:microsoft.com/office/officeart/2008/layout/LinedList"/>
    <dgm:cxn modelId="{3737C004-E903-4CBA-8FFD-7EB36EBF35E7}" type="presParOf" srcId="{3398EB9E-2BA7-4647-ABDC-1CF514986498}" destId="{E0EFCD85-BA55-444E-95DE-2A03868D0017}" srcOrd="5" destOrd="0" presId="urn:microsoft.com/office/officeart/2008/layout/LinedList"/>
    <dgm:cxn modelId="{7B94D044-B6AB-4A21-86E8-8D7D5999C8D0}" type="presParOf" srcId="{3398EB9E-2BA7-4647-ABDC-1CF514986498}" destId="{80FE49C2-CAF6-457F-83C8-2E7076C0BBA3}"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4EE5846-07FE-405F-8BD0-E9EB6B7C2382}" type="doc">
      <dgm:prSet loTypeId="urn:microsoft.com/office/officeart/2005/8/layout/process4" loCatId="list" qsTypeId="urn:microsoft.com/office/officeart/2005/8/quickstyle/3d2" qsCatId="3D" csTypeId="urn:microsoft.com/office/officeart/2005/8/colors/accent0_1" csCatId="mainScheme" phldr="1"/>
      <dgm:spPr/>
      <dgm:t>
        <a:bodyPr/>
        <a:lstStyle/>
        <a:p>
          <a:endParaRPr lang="es-MX"/>
        </a:p>
      </dgm:t>
    </dgm:pt>
    <dgm:pt modelId="{1C3FFAA2-97A1-4453-A8FE-694EF9662449}">
      <dgm:prSet phldrT="[Texto]"/>
      <dgm:spPr/>
      <dgm:t>
        <a:bodyPr/>
        <a:lstStyle/>
        <a:p>
          <a:r>
            <a:rPr lang="es-MX" dirty="0" smtClean="0"/>
            <a:t>El código regula al profesional de la contaduría publica, en sus diversos campos de acción:</a:t>
          </a:r>
          <a:endParaRPr lang="es-MX" dirty="0"/>
        </a:p>
      </dgm:t>
    </dgm:pt>
    <dgm:pt modelId="{6077A23F-6BB5-46BA-BCE9-343A546DBBAD}" type="parTrans" cxnId="{99B21625-0FEC-4576-ADF2-3804FFEC2430}">
      <dgm:prSet/>
      <dgm:spPr/>
      <dgm:t>
        <a:bodyPr/>
        <a:lstStyle/>
        <a:p>
          <a:endParaRPr lang="es-MX"/>
        </a:p>
      </dgm:t>
    </dgm:pt>
    <dgm:pt modelId="{AA4C0629-CAE8-4808-8611-AE642A3CF101}" type="sibTrans" cxnId="{99B21625-0FEC-4576-ADF2-3804FFEC2430}">
      <dgm:prSet/>
      <dgm:spPr/>
      <dgm:t>
        <a:bodyPr/>
        <a:lstStyle/>
        <a:p>
          <a:endParaRPr lang="es-MX"/>
        </a:p>
      </dgm:t>
    </dgm:pt>
    <dgm:pt modelId="{40BD07E4-7B38-45D0-9A94-54E6719A5A30}">
      <dgm:prSet phldrT="[Texto]" custT="1"/>
      <dgm:spPr/>
      <dgm:t>
        <a:bodyPr/>
        <a:lstStyle/>
        <a:p>
          <a:r>
            <a:rPr lang="es-MX" sz="2400" dirty="0" smtClean="0"/>
            <a:t>El C.P. en la práctica independiente</a:t>
          </a:r>
          <a:endParaRPr lang="es-MX" sz="2400" dirty="0"/>
        </a:p>
      </dgm:t>
    </dgm:pt>
    <dgm:pt modelId="{84090503-F651-4830-8187-4841A82017AC}" type="parTrans" cxnId="{59EA77A5-6DDC-4A0C-AF46-4B043A6EBF99}">
      <dgm:prSet/>
      <dgm:spPr/>
      <dgm:t>
        <a:bodyPr/>
        <a:lstStyle/>
        <a:p>
          <a:endParaRPr lang="es-MX"/>
        </a:p>
      </dgm:t>
    </dgm:pt>
    <dgm:pt modelId="{770E1574-8406-476D-AACA-847AD165D68B}" type="sibTrans" cxnId="{59EA77A5-6DDC-4A0C-AF46-4B043A6EBF99}">
      <dgm:prSet/>
      <dgm:spPr/>
      <dgm:t>
        <a:bodyPr/>
        <a:lstStyle/>
        <a:p>
          <a:endParaRPr lang="es-MX"/>
        </a:p>
      </dgm:t>
    </dgm:pt>
    <dgm:pt modelId="{E7F53089-9BDF-46E2-962C-F3B1FA459CDA}">
      <dgm:prSet phldrT="[Texto]"/>
      <dgm:spPr/>
      <dgm:t>
        <a:bodyPr/>
        <a:lstStyle/>
        <a:p>
          <a:r>
            <a:rPr lang="es-MX" dirty="0" smtClean="0"/>
            <a:t>- Independencia- trabajos de atestiguamiento </a:t>
          </a:r>
          <a:endParaRPr lang="es-MX" dirty="0"/>
        </a:p>
      </dgm:t>
    </dgm:pt>
    <dgm:pt modelId="{52BC579C-DB0F-46EC-B6A8-BA423E5C210C}" type="parTrans" cxnId="{0229606A-98DE-4C27-B20A-AFBDAB32714C}">
      <dgm:prSet/>
      <dgm:spPr/>
      <dgm:t>
        <a:bodyPr/>
        <a:lstStyle/>
        <a:p>
          <a:endParaRPr lang="es-MX"/>
        </a:p>
      </dgm:t>
    </dgm:pt>
    <dgm:pt modelId="{011F3321-07D8-42E3-ACAC-83C15CFB2ED9}" type="sibTrans" cxnId="{0229606A-98DE-4C27-B20A-AFBDAB32714C}">
      <dgm:prSet/>
      <dgm:spPr/>
      <dgm:t>
        <a:bodyPr/>
        <a:lstStyle/>
        <a:p>
          <a:endParaRPr lang="es-MX"/>
        </a:p>
      </dgm:t>
    </dgm:pt>
    <dgm:pt modelId="{D094620E-121D-454E-AF66-48BA394ED46E}">
      <dgm:prSet phldrT="[Texto]" custT="1"/>
      <dgm:spPr/>
      <dgm:t>
        <a:bodyPr/>
        <a:lstStyle/>
        <a:p>
          <a:r>
            <a:rPr lang="es-MX" sz="1600" b="1" dirty="0" smtClean="0"/>
            <a:t>CONTADORES PÚBLICOS EN LA DOCENCIA</a:t>
          </a:r>
          <a:endParaRPr lang="es-MX" sz="1600" b="1" dirty="0"/>
        </a:p>
      </dgm:t>
    </dgm:pt>
    <dgm:pt modelId="{CB92EDCB-7AFB-41F9-A6AE-963E7A2B10D8}" type="parTrans" cxnId="{A6F87B6D-B925-4966-BAD6-75720075C1B0}">
      <dgm:prSet/>
      <dgm:spPr/>
      <dgm:t>
        <a:bodyPr/>
        <a:lstStyle/>
        <a:p>
          <a:endParaRPr lang="es-MX"/>
        </a:p>
      </dgm:t>
    </dgm:pt>
    <dgm:pt modelId="{43BDE6B4-9C06-464A-892F-7E01C9199770}" type="sibTrans" cxnId="{A6F87B6D-B925-4966-BAD6-75720075C1B0}">
      <dgm:prSet/>
      <dgm:spPr/>
      <dgm:t>
        <a:bodyPr/>
        <a:lstStyle/>
        <a:p>
          <a:endParaRPr lang="es-MX"/>
        </a:p>
      </dgm:t>
    </dgm:pt>
    <dgm:pt modelId="{E6AD2363-846A-45FC-BE98-FD03790A98FA}">
      <dgm:prSet phldrT="[Texto]"/>
      <dgm:spPr/>
      <dgm:t>
        <a:bodyPr/>
        <a:lstStyle/>
        <a:p>
          <a:r>
            <a:rPr lang="es-MX" dirty="0" smtClean="0"/>
            <a:t>- Independencia-trabajos de auditoría y de revisión</a:t>
          </a:r>
          <a:endParaRPr lang="es-MX" dirty="0"/>
        </a:p>
      </dgm:t>
    </dgm:pt>
    <dgm:pt modelId="{7EDB3387-ED01-40ED-885A-90F1D3D05311}" type="parTrans" cxnId="{6A9814FA-12A7-4695-B37E-51B522B4A16E}">
      <dgm:prSet/>
      <dgm:spPr/>
      <dgm:t>
        <a:bodyPr/>
        <a:lstStyle/>
        <a:p>
          <a:endParaRPr lang="es-MX"/>
        </a:p>
      </dgm:t>
    </dgm:pt>
    <dgm:pt modelId="{6B3F44C8-3188-4AB0-ABD3-3C1221C6B24C}" type="sibTrans" cxnId="{6A9814FA-12A7-4695-B37E-51B522B4A16E}">
      <dgm:prSet/>
      <dgm:spPr/>
      <dgm:t>
        <a:bodyPr/>
        <a:lstStyle/>
        <a:p>
          <a:endParaRPr lang="es-MX"/>
        </a:p>
      </dgm:t>
    </dgm:pt>
    <dgm:pt modelId="{3585EEB1-9349-466B-99D4-890F231837FD}">
      <dgm:prSet phldrT="[Texto]" custT="1"/>
      <dgm:spPr/>
      <dgm:t>
        <a:bodyPr/>
        <a:lstStyle/>
        <a:p>
          <a:r>
            <a:rPr lang="es-MX" sz="1600" b="1" dirty="0" smtClean="0"/>
            <a:t>CONTADORES PÚBLICOS EN LOS SECTORES PÚBLICO Y PRIVADO</a:t>
          </a:r>
          <a:endParaRPr lang="es-MX" sz="1400" b="1" dirty="0"/>
        </a:p>
      </dgm:t>
    </dgm:pt>
    <dgm:pt modelId="{335DE557-C415-4BF0-8830-C405A1E702DF}" type="parTrans" cxnId="{146DAFB5-6B2C-4281-BD31-F46C0E79C8CF}">
      <dgm:prSet/>
      <dgm:spPr/>
      <dgm:t>
        <a:bodyPr/>
        <a:lstStyle/>
        <a:p>
          <a:endParaRPr lang="es-MX"/>
        </a:p>
      </dgm:t>
    </dgm:pt>
    <dgm:pt modelId="{24B31BF9-AF10-44F9-8A8B-6D74AC48D811}" type="sibTrans" cxnId="{146DAFB5-6B2C-4281-BD31-F46C0E79C8CF}">
      <dgm:prSet/>
      <dgm:spPr/>
      <dgm:t>
        <a:bodyPr/>
        <a:lstStyle/>
        <a:p>
          <a:endParaRPr lang="es-MX"/>
        </a:p>
      </dgm:t>
    </dgm:pt>
    <dgm:pt modelId="{12B76A21-042A-4809-BFEC-0D7A5600A40F}" type="pres">
      <dgm:prSet presAssocID="{44EE5846-07FE-405F-8BD0-E9EB6B7C2382}" presName="Name0" presStyleCnt="0">
        <dgm:presLayoutVars>
          <dgm:dir/>
          <dgm:animLvl val="lvl"/>
          <dgm:resizeHandles val="exact"/>
        </dgm:presLayoutVars>
      </dgm:prSet>
      <dgm:spPr/>
      <dgm:t>
        <a:bodyPr/>
        <a:lstStyle/>
        <a:p>
          <a:endParaRPr lang="es-MX"/>
        </a:p>
      </dgm:t>
    </dgm:pt>
    <dgm:pt modelId="{7941F184-9720-49C3-A2E8-D1E40F19F81E}" type="pres">
      <dgm:prSet presAssocID="{D094620E-121D-454E-AF66-48BA394ED46E}" presName="boxAndChildren" presStyleCnt="0"/>
      <dgm:spPr/>
    </dgm:pt>
    <dgm:pt modelId="{1A78FB81-3922-4091-AD07-3AB0AEAD7400}" type="pres">
      <dgm:prSet presAssocID="{D094620E-121D-454E-AF66-48BA394ED46E}" presName="parentTextBox" presStyleLbl="node1" presStyleIdx="0" presStyleCnt="5"/>
      <dgm:spPr/>
      <dgm:t>
        <a:bodyPr/>
        <a:lstStyle/>
        <a:p>
          <a:endParaRPr lang="es-MX"/>
        </a:p>
      </dgm:t>
    </dgm:pt>
    <dgm:pt modelId="{3BB928CE-8B07-4384-BB29-5E672462F08A}" type="pres">
      <dgm:prSet presAssocID="{24B31BF9-AF10-44F9-8A8B-6D74AC48D811}" presName="sp" presStyleCnt="0"/>
      <dgm:spPr/>
    </dgm:pt>
    <dgm:pt modelId="{2A4935CA-3C1F-47A2-AD37-46E75118981C}" type="pres">
      <dgm:prSet presAssocID="{3585EEB1-9349-466B-99D4-890F231837FD}" presName="arrowAndChildren" presStyleCnt="0"/>
      <dgm:spPr/>
    </dgm:pt>
    <dgm:pt modelId="{493C65BF-133A-4B5E-A066-86ADD8CF5614}" type="pres">
      <dgm:prSet presAssocID="{3585EEB1-9349-466B-99D4-890F231837FD}" presName="parentTextArrow" presStyleLbl="node1" presStyleIdx="1" presStyleCnt="5"/>
      <dgm:spPr/>
      <dgm:t>
        <a:bodyPr/>
        <a:lstStyle/>
        <a:p>
          <a:endParaRPr lang="es-MX"/>
        </a:p>
      </dgm:t>
    </dgm:pt>
    <dgm:pt modelId="{A38DF418-AA10-4E59-BDA1-E3C73C5744C0}" type="pres">
      <dgm:prSet presAssocID="{011F3321-07D8-42E3-ACAC-83C15CFB2ED9}" presName="sp" presStyleCnt="0"/>
      <dgm:spPr/>
    </dgm:pt>
    <dgm:pt modelId="{62883F48-1C15-4DD6-BCDB-14B4C3BDF39B}" type="pres">
      <dgm:prSet presAssocID="{E7F53089-9BDF-46E2-962C-F3B1FA459CDA}" presName="arrowAndChildren" presStyleCnt="0"/>
      <dgm:spPr/>
    </dgm:pt>
    <dgm:pt modelId="{BA6A3A38-C9C6-43C3-A854-74D3688CFA99}" type="pres">
      <dgm:prSet presAssocID="{E7F53089-9BDF-46E2-962C-F3B1FA459CDA}" presName="parentTextArrow" presStyleLbl="node1" presStyleIdx="2" presStyleCnt="5"/>
      <dgm:spPr/>
      <dgm:t>
        <a:bodyPr/>
        <a:lstStyle/>
        <a:p>
          <a:endParaRPr lang="es-MX"/>
        </a:p>
      </dgm:t>
    </dgm:pt>
    <dgm:pt modelId="{C0AF4324-0C18-4C5C-A1D4-A248B26A23CD}" type="pres">
      <dgm:prSet presAssocID="{6B3F44C8-3188-4AB0-ABD3-3C1221C6B24C}" presName="sp" presStyleCnt="0"/>
      <dgm:spPr/>
    </dgm:pt>
    <dgm:pt modelId="{48691897-91FB-4DBE-96AF-71A77FD7E77B}" type="pres">
      <dgm:prSet presAssocID="{E6AD2363-846A-45FC-BE98-FD03790A98FA}" presName="arrowAndChildren" presStyleCnt="0"/>
      <dgm:spPr/>
    </dgm:pt>
    <dgm:pt modelId="{BCB10DF4-D75A-4680-AB2D-736CA90C9D2E}" type="pres">
      <dgm:prSet presAssocID="{E6AD2363-846A-45FC-BE98-FD03790A98FA}" presName="parentTextArrow" presStyleLbl="node1" presStyleIdx="3" presStyleCnt="5"/>
      <dgm:spPr/>
      <dgm:t>
        <a:bodyPr/>
        <a:lstStyle/>
        <a:p>
          <a:endParaRPr lang="es-MX"/>
        </a:p>
      </dgm:t>
    </dgm:pt>
    <dgm:pt modelId="{AD0CD9EB-0C5E-4C0A-B12D-3CD3D4DEC231}" type="pres">
      <dgm:prSet presAssocID="{AA4C0629-CAE8-4808-8611-AE642A3CF101}" presName="sp" presStyleCnt="0"/>
      <dgm:spPr/>
    </dgm:pt>
    <dgm:pt modelId="{C34A0800-8221-4293-B8F5-65CFE468B39A}" type="pres">
      <dgm:prSet presAssocID="{1C3FFAA2-97A1-4453-A8FE-694EF9662449}" presName="arrowAndChildren" presStyleCnt="0"/>
      <dgm:spPr/>
    </dgm:pt>
    <dgm:pt modelId="{F13FDCE1-EE07-4E03-B4AD-7E96B5974178}" type="pres">
      <dgm:prSet presAssocID="{1C3FFAA2-97A1-4453-A8FE-694EF9662449}" presName="parentTextArrow" presStyleLbl="node1" presStyleIdx="3" presStyleCnt="5"/>
      <dgm:spPr/>
      <dgm:t>
        <a:bodyPr/>
        <a:lstStyle/>
        <a:p>
          <a:endParaRPr lang="es-MX"/>
        </a:p>
      </dgm:t>
    </dgm:pt>
    <dgm:pt modelId="{071B58EC-90AE-4209-A26B-D95EBD4C0908}" type="pres">
      <dgm:prSet presAssocID="{1C3FFAA2-97A1-4453-A8FE-694EF9662449}" presName="arrow" presStyleLbl="node1" presStyleIdx="4" presStyleCnt="5"/>
      <dgm:spPr/>
      <dgm:t>
        <a:bodyPr/>
        <a:lstStyle/>
        <a:p>
          <a:endParaRPr lang="es-MX"/>
        </a:p>
      </dgm:t>
    </dgm:pt>
    <dgm:pt modelId="{C3BD6DB7-4F6E-4000-906C-3226106C784C}" type="pres">
      <dgm:prSet presAssocID="{1C3FFAA2-97A1-4453-A8FE-694EF9662449}" presName="descendantArrow" presStyleCnt="0"/>
      <dgm:spPr/>
    </dgm:pt>
    <dgm:pt modelId="{7111B8DF-725D-431D-A419-B4B0DC0883AE}" type="pres">
      <dgm:prSet presAssocID="{40BD07E4-7B38-45D0-9A94-54E6719A5A30}" presName="childTextArrow" presStyleLbl="fgAccFollowNode1" presStyleIdx="0" presStyleCnt="1">
        <dgm:presLayoutVars>
          <dgm:bulletEnabled val="1"/>
        </dgm:presLayoutVars>
      </dgm:prSet>
      <dgm:spPr/>
      <dgm:t>
        <a:bodyPr/>
        <a:lstStyle/>
        <a:p>
          <a:endParaRPr lang="es-MX"/>
        </a:p>
      </dgm:t>
    </dgm:pt>
  </dgm:ptLst>
  <dgm:cxnLst>
    <dgm:cxn modelId="{146DAFB5-6B2C-4281-BD31-F46C0E79C8CF}" srcId="{44EE5846-07FE-405F-8BD0-E9EB6B7C2382}" destId="{3585EEB1-9349-466B-99D4-890F231837FD}" srcOrd="3" destOrd="0" parTransId="{335DE557-C415-4BF0-8830-C405A1E702DF}" sibTransId="{24B31BF9-AF10-44F9-8A8B-6D74AC48D811}"/>
    <dgm:cxn modelId="{64C453E6-5033-45B4-B8A0-F1DE449C21C0}" type="presOf" srcId="{E6AD2363-846A-45FC-BE98-FD03790A98FA}" destId="{BCB10DF4-D75A-4680-AB2D-736CA90C9D2E}" srcOrd="0" destOrd="0" presId="urn:microsoft.com/office/officeart/2005/8/layout/process4"/>
    <dgm:cxn modelId="{C1B0A286-0784-4368-8F22-6FEC5E207E46}" type="presOf" srcId="{1C3FFAA2-97A1-4453-A8FE-694EF9662449}" destId="{F13FDCE1-EE07-4E03-B4AD-7E96B5974178}" srcOrd="0" destOrd="0" presId="urn:microsoft.com/office/officeart/2005/8/layout/process4"/>
    <dgm:cxn modelId="{59EA77A5-6DDC-4A0C-AF46-4B043A6EBF99}" srcId="{1C3FFAA2-97A1-4453-A8FE-694EF9662449}" destId="{40BD07E4-7B38-45D0-9A94-54E6719A5A30}" srcOrd="0" destOrd="0" parTransId="{84090503-F651-4830-8187-4841A82017AC}" sibTransId="{770E1574-8406-476D-AACA-847AD165D68B}"/>
    <dgm:cxn modelId="{968D66ED-363C-4E81-871B-E5B90AE8F08A}" type="presOf" srcId="{E7F53089-9BDF-46E2-962C-F3B1FA459CDA}" destId="{BA6A3A38-C9C6-43C3-A854-74D3688CFA99}" srcOrd="0" destOrd="0" presId="urn:microsoft.com/office/officeart/2005/8/layout/process4"/>
    <dgm:cxn modelId="{E675A966-6247-4E29-8B51-C50C0A420135}" type="presOf" srcId="{1C3FFAA2-97A1-4453-A8FE-694EF9662449}" destId="{071B58EC-90AE-4209-A26B-D95EBD4C0908}" srcOrd="1" destOrd="0" presId="urn:microsoft.com/office/officeart/2005/8/layout/process4"/>
    <dgm:cxn modelId="{99B21625-0FEC-4576-ADF2-3804FFEC2430}" srcId="{44EE5846-07FE-405F-8BD0-E9EB6B7C2382}" destId="{1C3FFAA2-97A1-4453-A8FE-694EF9662449}" srcOrd="0" destOrd="0" parTransId="{6077A23F-6BB5-46BA-BCE9-343A546DBBAD}" sibTransId="{AA4C0629-CAE8-4808-8611-AE642A3CF101}"/>
    <dgm:cxn modelId="{6A9814FA-12A7-4695-B37E-51B522B4A16E}" srcId="{44EE5846-07FE-405F-8BD0-E9EB6B7C2382}" destId="{E6AD2363-846A-45FC-BE98-FD03790A98FA}" srcOrd="1" destOrd="0" parTransId="{7EDB3387-ED01-40ED-885A-90F1D3D05311}" sibTransId="{6B3F44C8-3188-4AB0-ABD3-3C1221C6B24C}"/>
    <dgm:cxn modelId="{A8AEF579-A360-4684-B743-FE6C389FCA92}" type="presOf" srcId="{3585EEB1-9349-466B-99D4-890F231837FD}" destId="{493C65BF-133A-4B5E-A066-86ADD8CF5614}" srcOrd="0" destOrd="0" presId="urn:microsoft.com/office/officeart/2005/8/layout/process4"/>
    <dgm:cxn modelId="{0229606A-98DE-4C27-B20A-AFBDAB32714C}" srcId="{44EE5846-07FE-405F-8BD0-E9EB6B7C2382}" destId="{E7F53089-9BDF-46E2-962C-F3B1FA459CDA}" srcOrd="2" destOrd="0" parTransId="{52BC579C-DB0F-46EC-B6A8-BA423E5C210C}" sibTransId="{011F3321-07D8-42E3-ACAC-83C15CFB2ED9}"/>
    <dgm:cxn modelId="{7267881F-8796-49A8-89EB-E312CC7E0211}" type="presOf" srcId="{44EE5846-07FE-405F-8BD0-E9EB6B7C2382}" destId="{12B76A21-042A-4809-BFEC-0D7A5600A40F}" srcOrd="0" destOrd="0" presId="urn:microsoft.com/office/officeart/2005/8/layout/process4"/>
    <dgm:cxn modelId="{A283D35D-78E1-45E9-B3D6-CD14DDB497E9}" type="presOf" srcId="{40BD07E4-7B38-45D0-9A94-54E6719A5A30}" destId="{7111B8DF-725D-431D-A419-B4B0DC0883AE}" srcOrd="0" destOrd="0" presId="urn:microsoft.com/office/officeart/2005/8/layout/process4"/>
    <dgm:cxn modelId="{A6F87B6D-B925-4966-BAD6-75720075C1B0}" srcId="{44EE5846-07FE-405F-8BD0-E9EB6B7C2382}" destId="{D094620E-121D-454E-AF66-48BA394ED46E}" srcOrd="4" destOrd="0" parTransId="{CB92EDCB-7AFB-41F9-A6AE-963E7A2B10D8}" sibTransId="{43BDE6B4-9C06-464A-892F-7E01C9199770}"/>
    <dgm:cxn modelId="{7529008B-5868-4EC6-ABAB-F163C6EE92EC}" type="presOf" srcId="{D094620E-121D-454E-AF66-48BA394ED46E}" destId="{1A78FB81-3922-4091-AD07-3AB0AEAD7400}" srcOrd="0" destOrd="0" presId="urn:microsoft.com/office/officeart/2005/8/layout/process4"/>
    <dgm:cxn modelId="{74A892FC-180F-448E-AB45-271B676FE035}" type="presParOf" srcId="{12B76A21-042A-4809-BFEC-0D7A5600A40F}" destId="{7941F184-9720-49C3-A2E8-D1E40F19F81E}" srcOrd="0" destOrd="0" presId="urn:microsoft.com/office/officeart/2005/8/layout/process4"/>
    <dgm:cxn modelId="{B04D2E9D-6D2D-46F3-A395-4386C66C848D}" type="presParOf" srcId="{7941F184-9720-49C3-A2E8-D1E40F19F81E}" destId="{1A78FB81-3922-4091-AD07-3AB0AEAD7400}" srcOrd="0" destOrd="0" presId="urn:microsoft.com/office/officeart/2005/8/layout/process4"/>
    <dgm:cxn modelId="{3F62B7D4-0E10-4BFB-BF16-87E64BEF0A16}" type="presParOf" srcId="{12B76A21-042A-4809-BFEC-0D7A5600A40F}" destId="{3BB928CE-8B07-4384-BB29-5E672462F08A}" srcOrd="1" destOrd="0" presId="urn:microsoft.com/office/officeart/2005/8/layout/process4"/>
    <dgm:cxn modelId="{E955A39B-3B0B-4690-AAAA-4219B0BE1A3B}" type="presParOf" srcId="{12B76A21-042A-4809-BFEC-0D7A5600A40F}" destId="{2A4935CA-3C1F-47A2-AD37-46E75118981C}" srcOrd="2" destOrd="0" presId="urn:microsoft.com/office/officeart/2005/8/layout/process4"/>
    <dgm:cxn modelId="{9E5129AD-760E-499A-B95B-782A664ED10A}" type="presParOf" srcId="{2A4935CA-3C1F-47A2-AD37-46E75118981C}" destId="{493C65BF-133A-4B5E-A066-86ADD8CF5614}" srcOrd="0" destOrd="0" presId="urn:microsoft.com/office/officeart/2005/8/layout/process4"/>
    <dgm:cxn modelId="{BB707BD2-3E8E-47C8-A304-1AD966CDE74D}" type="presParOf" srcId="{12B76A21-042A-4809-BFEC-0D7A5600A40F}" destId="{A38DF418-AA10-4E59-BDA1-E3C73C5744C0}" srcOrd="3" destOrd="0" presId="urn:microsoft.com/office/officeart/2005/8/layout/process4"/>
    <dgm:cxn modelId="{0980729B-0C60-4A3D-9DA3-88D05F68EAA4}" type="presParOf" srcId="{12B76A21-042A-4809-BFEC-0D7A5600A40F}" destId="{62883F48-1C15-4DD6-BCDB-14B4C3BDF39B}" srcOrd="4" destOrd="0" presId="urn:microsoft.com/office/officeart/2005/8/layout/process4"/>
    <dgm:cxn modelId="{21BD8B22-8B02-48FD-95EC-E4420EC9D6E6}" type="presParOf" srcId="{62883F48-1C15-4DD6-BCDB-14B4C3BDF39B}" destId="{BA6A3A38-C9C6-43C3-A854-74D3688CFA99}" srcOrd="0" destOrd="0" presId="urn:microsoft.com/office/officeart/2005/8/layout/process4"/>
    <dgm:cxn modelId="{2B42A878-BFA5-43C0-BDD2-57A47D86E34C}" type="presParOf" srcId="{12B76A21-042A-4809-BFEC-0D7A5600A40F}" destId="{C0AF4324-0C18-4C5C-A1D4-A248B26A23CD}" srcOrd="5" destOrd="0" presId="urn:microsoft.com/office/officeart/2005/8/layout/process4"/>
    <dgm:cxn modelId="{348DB5E3-F97B-4666-84BF-1EB3FAAA508D}" type="presParOf" srcId="{12B76A21-042A-4809-BFEC-0D7A5600A40F}" destId="{48691897-91FB-4DBE-96AF-71A77FD7E77B}" srcOrd="6" destOrd="0" presId="urn:microsoft.com/office/officeart/2005/8/layout/process4"/>
    <dgm:cxn modelId="{2AD0434F-5630-48A5-8F8B-D0092B0A0A5D}" type="presParOf" srcId="{48691897-91FB-4DBE-96AF-71A77FD7E77B}" destId="{BCB10DF4-D75A-4680-AB2D-736CA90C9D2E}" srcOrd="0" destOrd="0" presId="urn:microsoft.com/office/officeart/2005/8/layout/process4"/>
    <dgm:cxn modelId="{58CC2A84-B454-4F0E-9C36-0DBCD9DB737A}" type="presParOf" srcId="{12B76A21-042A-4809-BFEC-0D7A5600A40F}" destId="{AD0CD9EB-0C5E-4C0A-B12D-3CD3D4DEC231}" srcOrd="7" destOrd="0" presId="urn:microsoft.com/office/officeart/2005/8/layout/process4"/>
    <dgm:cxn modelId="{6FA7262E-DC0D-4DBA-8CE6-8D0041EBD5C3}" type="presParOf" srcId="{12B76A21-042A-4809-BFEC-0D7A5600A40F}" destId="{C34A0800-8221-4293-B8F5-65CFE468B39A}" srcOrd="8" destOrd="0" presId="urn:microsoft.com/office/officeart/2005/8/layout/process4"/>
    <dgm:cxn modelId="{A8C45213-4989-4619-8C68-8C88DE9FE8B0}" type="presParOf" srcId="{C34A0800-8221-4293-B8F5-65CFE468B39A}" destId="{F13FDCE1-EE07-4E03-B4AD-7E96B5974178}" srcOrd="0" destOrd="0" presId="urn:microsoft.com/office/officeart/2005/8/layout/process4"/>
    <dgm:cxn modelId="{FD329148-2AF2-42CA-9F81-B49A3F37D354}" type="presParOf" srcId="{C34A0800-8221-4293-B8F5-65CFE468B39A}" destId="{071B58EC-90AE-4209-A26B-D95EBD4C0908}" srcOrd="1" destOrd="0" presId="urn:microsoft.com/office/officeart/2005/8/layout/process4"/>
    <dgm:cxn modelId="{11838584-DA04-46EB-8EF9-0407C8407F0E}" type="presParOf" srcId="{C34A0800-8221-4293-B8F5-65CFE468B39A}" destId="{C3BD6DB7-4F6E-4000-906C-3226106C784C}" srcOrd="2" destOrd="0" presId="urn:microsoft.com/office/officeart/2005/8/layout/process4"/>
    <dgm:cxn modelId="{FDF9F035-4001-45F1-8AC8-C171FA2616AE}" type="presParOf" srcId="{C3BD6DB7-4F6E-4000-906C-3226106C784C}" destId="{7111B8DF-725D-431D-A419-B4B0DC0883A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5F8CD57-BE60-41AB-B518-9FA747643B02}" type="doc">
      <dgm:prSet loTypeId="urn:microsoft.com/office/officeart/2008/layout/VerticalCurvedList" loCatId="list" qsTypeId="urn:microsoft.com/office/officeart/2005/8/quickstyle/3d2" qsCatId="3D" csTypeId="urn:microsoft.com/office/officeart/2005/8/colors/accent0_1" csCatId="mainScheme"/>
      <dgm:spPr/>
      <dgm:t>
        <a:bodyPr/>
        <a:lstStyle/>
        <a:p>
          <a:endParaRPr lang="es-MX"/>
        </a:p>
      </dgm:t>
    </dgm:pt>
    <dgm:pt modelId="{01083BC7-EB79-484B-8BFD-2CD062FC69D9}">
      <dgm:prSet/>
      <dgm:spPr/>
      <dgm:t>
        <a:bodyPr/>
        <a:lstStyle/>
        <a:p>
          <a:pPr rtl="0"/>
          <a:r>
            <a:rPr lang="es-MX" b="1" i="1" dirty="0" smtClean="0"/>
            <a:t>Según la gravedad de la falta, la sanción podrá consistir en: </a:t>
          </a:r>
          <a:endParaRPr lang="es-MX" b="1" i="1" dirty="0"/>
        </a:p>
      </dgm:t>
    </dgm:pt>
    <dgm:pt modelId="{191E8853-FF89-4633-96F9-F7E6A328BD42}" type="parTrans" cxnId="{3E31F804-7889-4F72-BC15-4BE520493115}">
      <dgm:prSet/>
      <dgm:spPr/>
      <dgm:t>
        <a:bodyPr/>
        <a:lstStyle/>
        <a:p>
          <a:endParaRPr lang="es-MX"/>
        </a:p>
      </dgm:t>
    </dgm:pt>
    <dgm:pt modelId="{A0341BB6-EF9F-44A3-A6C0-BEC8D502C1BD}" type="sibTrans" cxnId="{3E31F804-7889-4F72-BC15-4BE520493115}">
      <dgm:prSet/>
      <dgm:spPr/>
      <dgm:t>
        <a:bodyPr/>
        <a:lstStyle/>
        <a:p>
          <a:endParaRPr lang="es-MX"/>
        </a:p>
      </dgm:t>
    </dgm:pt>
    <dgm:pt modelId="{8A7C414A-2138-4D7E-AEBB-8AC1ACBBD434}">
      <dgm:prSet/>
      <dgm:spPr/>
      <dgm:t>
        <a:bodyPr/>
        <a:lstStyle/>
        <a:p>
          <a:pPr rtl="0"/>
          <a:r>
            <a:rPr lang="es-MX" dirty="0" smtClean="0"/>
            <a:t>a) Amonestación privada </a:t>
          </a:r>
          <a:endParaRPr lang="es-MX" dirty="0"/>
        </a:p>
      </dgm:t>
    </dgm:pt>
    <dgm:pt modelId="{DE4F8718-9BB3-441C-AEBD-4C1CAFBD8E64}" type="parTrans" cxnId="{152363AD-52DE-4D2A-B9A3-6983B5C392C0}">
      <dgm:prSet/>
      <dgm:spPr/>
      <dgm:t>
        <a:bodyPr/>
        <a:lstStyle/>
        <a:p>
          <a:endParaRPr lang="es-MX"/>
        </a:p>
      </dgm:t>
    </dgm:pt>
    <dgm:pt modelId="{47C87C0D-4975-4B5C-B87F-413D6F961FFF}" type="sibTrans" cxnId="{152363AD-52DE-4D2A-B9A3-6983B5C392C0}">
      <dgm:prSet/>
      <dgm:spPr/>
      <dgm:t>
        <a:bodyPr/>
        <a:lstStyle/>
        <a:p>
          <a:endParaRPr lang="es-MX"/>
        </a:p>
      </dgm:t>
    </dgm:pt>
    <dgm:pt modelId="{15B8F7B3-A279-4194-B80F-FC37992BFA0A}">
      <dgm:prSet/>
      <dgm:spPr/>
      <dgm:t>
        <a:bodyPr/>
        <a:lstStyle/>
        <a:p>
          <a:pPr rtl="0"/>
          <a:r>
            <a:rPr lang="es-MX" smtClean="0"/>
            <a:t>b) Amonestación pública </a:t>
          </a:r>
          <a:endParaRPr lang="es-MX"/>
        </a:p>
      </dgm:t>
    </dgm:pt>
    <dgm:pt modelId="{2AE83CAF-7E43-439B-9A23-DCE78C92BAE4}" type="parTrans" cxnId="{8482ADB8-77AA-4088-8CC7-9EB27832A494}">
      <dgm:prSet/>
      <dgm:spPr/>
      <dgm:t>
        <a:bodyPr/>
        <a:lstStyle/>
        <a:p>
          <a:endParaRPr lang="es-MX"/>
        </a:p>
      </dgm:t>
    </dgm:pt>
    <dgm:pt modelId="{CF97478F-9CE9-4A5B-A2E8-43504085F08A}" type="sibTrans" cxnId="{8482ADB8-77AA-4088-8CC7-9EB27832A494}">
      <dgm:prSet/>
      <dgm:spPr/>
      <dgm:t>
        <a:bodyPr/>
        <a:lstStyle/>
        <a:p>
          <a:endParaRPr lang="es-MX"/>
        </a:p>
      </dgm:t>
    </dgm:pt>
    <dgm:pt modelId="{A27E9667-4DC8-4869-A70B-B1F21C792D50}">
      <dgm:prSet/>
      <dgm:spPr/>
      <dgm:t>
        <a:bodyPr/>
        <a:lstStyle/>
        <a:p>
          <a:pPr rtl="0"/>
          <a:r>
            <a:rPr lang="es-MX" smtClean="0"/>
            <a:t>c) Suspensión temporal de sus derechos como socio </a:t>
          </a:r>
          <a:endParaRPr lang="es-MX"/>
        </a:p>
      </dgm:t>
    </dgm:pt>
    <dgm:pt modelId="{B0164393-3F17-42FD-8B38-768F45262DF4}" type="parTrans" cxnId="{B566AF12-424B-4DCF-98D3-0ED30DBC7080}">
      <dgm:prSet/>
      <dgm:spPr/>
      <dgm:t>
        <a:bodyPr/>
        <a:lstStyle/>
        <a:p>
          <a:endParaRPr lang="es-MX"/>
        </a:p>
      </dgm:t>
    </dgm:pt>
    <dgm:pt modelId="{A108E118-74FB-4555-8AEB-AB06B89A2147}" type="sibTrans" cxnId="{B566AF12-424B-4DCF-98D3-0ED30DBC7080}">
      <dgm:prSet/>
      <dgm:spPr/>
      <dgm:t>
        <a:bodyPr/>
        <a:lstStyle/>
        <a:p>
          <a:endParaRPr lang="es-MX"/>
        </a:p>
      </dgm:t>
    </dgm:pt>
    <dgm:pt modelId="{843BC4D6-4796-4B88-9575-E95F11F0A88E}">
      <dgm:prSet/>
      <dgm:spPr/>
      <dgm:t>
        <a:bodyPr/>
        <a:lstStyle/>
        <a:p>
          <a:pPr rtl="0"/>
          <a:r>
            <a:rPr lang="es-MX" smtClean="0"/>
            <a:t>d) Expulsión </a:t>
          </a:r>
          <a:endParaRPr lang="es-MX"/>
        </a:p>
      </dgm:t>
    </dgm:pt>
    <dgm:pt modelId="{8808A38D-C9BF-4575-AFAC-44FA4375A285}" type="parTrans" cxnId="{DFCD832E-6C5F-4105-B292-ED9FA246842A}">
      <dgm:prSet/>
      <dgm:spPr/>
      <dgm:t>
        <a:bodyPr/>
        <a:lstStyle/>
        <a:p>
          <a:endParaRPr lang="es-MX"/>
        </a:p>
      </dgm:t>
    </dgm:pt>
    <dgm:pt modelId="{56300D6B-470F-4926-AD95-459CE61050BE}" type="sibTrans" cxnId="{DFCD832E-6C5F-4105-B292-ED9FA246842A}">
      <dgm:prSet/>
      <dgm:spPr/>
      <dgm:t>
        <a:bodyPr/>
        <a:lstStyle/>
        <a:p>
          <a:endParaRPr lang="es-MX"/>
        </a:p>
      </dgm:t>
    </dgm:pt>
    <dgm:pt modelId="{0785C0D2-0DF6-46D6-B1C2-E2DEA3E3C618}">
      <dgm:prSet/>
      <dgm:spPr/>
      <dgm:t>
        <a:bodyPr/>
        <a:lstStyle/>
        <a:p>
          <a:pPr rtl="0"/>
          <a:r>
            <a:rPr lang="es-MX" smtClean="0"/>
            <a:t>e) Denuncia ante las autoridades competentes, las violaciones a las leyes que rijan el ejercicio profesional </a:t>
          </a:r>
          <a:endParaRPr lang="es-MX"/>
        </a:p>
      </dgm:t>
    </dgm:pt>
    <dgm:pt modelId="{95787DF0-9EAD-4E58-AC42-5581838E9972}" type="parTrans" cxnId="{1E282DE5-1556-47D0-AB89-4D1BB857988E}">
      <dgm:prSet/>
      <dgm:spPr/>
      <dgm:t>
        <a:bodyPr/>
        <a:lstStyle/>
        <a:p>
          <a:endParaRPr lang="es-MX"/>
        </a:p>
      </dgm:t>
    </dgm:pt>
    <dgm:pt modelId="{9659888A-6B0E-4FB7-BA4B-29F333DF8C6F}" type="sibTrans" cxnId="{1E282DE5-1556-47D0-AB89-4D1BB857988E}">
      <dgm:prSet/>
      <dgm:spPr/>
      <dgm:t>
        <a:bodyPr/>
        <a:lstStyle/>
        <a:p>
          <a:endParaRPr lang="es-MX"/>
        </a:p>
      </dgm:t>
    </dgm:pt>
    <dgm:pt modelId="{35CE2973-67B2-4AD4-BFBE-544E997280B2}">
      <dgm:prSet/>
      <dgm:spPr/>
      <dgm:t>
        <a:bodyPr/>
        <a:lstStyle/>
        <a:p>
          <a:pPr rtl="0"/>
          <a:r>
            <a:rPr lang="es-MX" smtClean="0"/>
            <a:t>El procedimiento para la imposición de sanciones, será el que se establece en los estatutos del IMCP (</a:t>
          </a:r>
          <a:r>
            <a:rPr lang="es-MX" b="1" smtClean="0"/>
            <a:t>500.4) </a:t>
          </a:r>
          <a:endParaRPr lang="es-MX"/>
        </a:p>
      </dgm:t>
    </dgm:pt>
    <dgm:pt modelId="{132369D1-4976-4962-916D-39B253F61090}" type="parTrans" cxnId="{64329F4F-9E5F-4A8B-9735-CE79B4860DE7}">
      <dgm:prSet/>
      <dgm:spPr/>
      <dgm:t>
        <a:bodyPr/>
        <a:lstStyle/>
        <a:p>
          <a:endParaRPr lang="es-MX"/>
        </a:p>
      </dgm:t>
    </dgm:pt>
    <dgm:pt modelId="{019FFA69-4C63-45EC-944B-D851810A447D}" type="sibTrans" cxnId="{64329F4F-9E5F-4A8B-9735-CE79B4860DE7}">
      <dgm:prSet/>
      <dgm:spPr/>
      <dgm:t>
        <a:bodyPr/>
        <a:lstStyle/>
        <a:p>
          <a:endParaRPr lang="es-MX"/>
        </a:p>
      </dgm:t>
    </dgm:pt>
    <dgm:pt modelId="{A33B60F6-306D-46F0-88B7-C7ED8E27D086}" type="pres">
      <dgm:prSet presAssocID="{35F8CD57-BE60-41AB-B518-9FA747643B02}" presName="Name0" presStyleCnt="0">
        <dgm:presLayoutVars>
          <dgm:chMax val="7"/>
          <dgm:chPref val="7"/>
          <dgm:dir/>
        </dgm:presLayoutVars>
      </dgm:prSet>
      <dgm:spPr/>
      <dgm:t>
        <a:bodyPr/>
        <a:lstStyle/>
        <a:p>
          <a:endParaRPr lang="es-MX"/>
        </a:p>
      </dgm:t>
    </dgm:pt>
    <dgm:pt modelId="{21905998-00DA-4B5D-AC96-EA7E4F171824}" type="pres">
      <dgm:prSet presAssocID="{35F8CD57-BE60-41AB-B518-9FA747643B02}" presName="Name1" presStyleCnt="0"/>
      <dgm:spPr/>
    </dgm:pt>
    <dgm:pt modelId="{4E8EC0C1-0FBD-43AE-B406-9B4269F8CD3D}" type="pres">
      <dgm:prSet presAssocID="{35F8CD57-BE60-41AB-B518-9FA747643B02}" presName="cycle" presStyleCnt="0"/>
      <dgm:spPr/>
    </dgm:pt>
    <dgm:pt modelId="{8A1B2926-9138-498B-A09C-D40E1EED07B4}" type="pres">
      <dgm:prSet presAssocID="{35F8CD57-BE60-41AB-B518-9FA747643B02}" presName="srcNode" presStyleLbl="node1" presStyleIdx="0" presStyleCnt="7"/>
      <dgm:spPr/>
    </dgm:pt>
    <dgm:pt modelId="{BF2373DA-ADB9-48DC-9E1A-3A95545BEDD7}" type="pres">
      <dgm:prSet presAssocID="{35F8CD57-BE60-41AB-B518-9FA747643B02}" presName="conn" presStyleLbl="parChTrans1D2" presStyleIdx="0" presStyleCnt="1"/>
      <dgm:spPr/>
      <dgm:t>
        <a:bodyPr/>
        <a:lstStyle/>
        <a:p>
          <a:endParaRPr lang="es-MX"/>
        </a:p>
      </dgm:t>
    </dgm:pt>
    <dgm:pt modelId="{66A3A7F5-1D64-4074-B816-C9C745A4F048}" type="pres">
      <dgm:prSet presAssocID="{35F8CD57-BE60-41AB-B518-9FA747643B02}" presName="extraNode" presStyleLbl="node1" presStyleIdx="0" presStyleCnt="7"/>
      <dgm:spPr/>
    </dgm:pt>
    <dgm:pt modelId="{7EC8FF17-7EA5-496D-AC96-2C44FCE25B49}" type="pres">
      <dgm:prSet presAssocID="{35F8CD57-BE60-41AB-B518-9FA747643B02}" presName="dstNode" presStyleLbl="node1" presStyleIdx="0" presStyleCnt="7"/>
      <dgm:spPr/>
    </dgm:pt>
    <dgm:pt modelId="{34B6762D-C4BD-4297-B36D-15BC98350E99}" type="pres">
      <dgm:prSet presAssocID="{01083BC7-EB79-484B-8BFD-2CD062FC69D9}" presName="text_1" presStyleLbl="node1" presStyleIdx="0" presStyleCnt="7">
        <dgm:presLayoutVars>
          <dgm:bulletEnabled val="1"/>
        </dgm:presLayoutVars>
      </dgm:prSet>
      <dgm:spPr/>
      <dgm:t>
        <a:bodyPr/>
        <a:lstStyle/>
        <a:p>
          <a:endParaRPr lang="es-MX"/>
        </a:p>
      </dgm:t>
    </dgm:pt>
    <dgm:pt modelId="{C96F3DD9-941C-40B3-893F-2272D69B7863}" type="pres">
      <dgm:prSet presAssocID="{01083BC7-EB79-484B-8BFD-2CD062FC69D9}" presName="accent_1" presStyleCnt="0"/>
      <dgm:spPr/>
    </dgm:pt>
    <dgm:pt modelId="{8B1971CE-02B2-4DDF-9A2F-5256D3F3ABF3}" type="pres">
      <dgm:prSet presAssocID="{01083BC7-EB79-484B-8BFD-2CD062FC69D9}" presName="accentRepeatNode" presStyleLbl="solidFgAcc1" presStyleIdx="0" presStyleCnt="7"/>
      <dgm:spPr/>
    </dgm:pt>
    <dgm:pt modelId="{917E346F-93B2-49A3-9F8C-23E90A73379D}" type="pres">
      <dgm:prSet presAssocID="{8A7C414A-2138-4D7E-AEBB-8AC1ACBBD434}" presName="text_2" presStyleLbl="node1" presStyleIdx="1" presStyleCnt="7">
        <dgm:presLayoutVars>
          <dgm:bulletEnabled val="1"/>
        </dgm:presLayoutVars>
      </dgm:prSet>
      <dgm:spPr/>
      <dgm:t>
        <a:bodyPr/>
        <a:lstStyle/>
        <a:p>
          <a:endParaRPr lang="es-MX"/>
        </a:p>
      </dgm:t>
    </dgm:pt>
    <dgm:pt modelId="{46A9AAB9-005A-4E64-94E0-C1E7CBC4C128}" type="pres">
      <dgm:prSet presAssocID="{8A7C414A-2138-4D7E-AEBB-8AC1ACBBD434}" presName="accent_2" presStyleCnt="0"/>
      <dgm:spPr/>
    </dgm:pt>
    <dgm:pt modelId="{CBC5F303-D6FC-44BB-8DAB-B8C342C30FB8}" type="pres">
      <dgm:prSet presAssocID="{8A7C414A-2138-4D7E-AEBB-8AC1ACBBD434}" presName="accentRepeatNode" presStyleLbl="solidFgAcc1" presStyleIdx="1" presStyleCnt="7"/>
      <dgm:spPr/>
    </dgm:pt>
    <dgm:pt modelId="{78242813-FE4B-4125-94A8-F27AECAA4F16}" type="pres">
      <dgm:prSet presAssocID="{15B8F7B3-A279-4194-B80F-FC37992BFA0A}" presName="text_3" presStyleLbl="node1" presStyleIdx="2" presStyleCnt="7">
        <dgm:presLayoutVars>
          <dgm:bulletEnabled val="1"/>
        </dgm:presLayoutVars>
      </dgm:prSet>
      <dgm:spPr/>
      <dgm:t>
        <a:bodyPr/>
        <a:lstStyle/>
        <a:p>
          <a:endParaRPr lang="es-MX"/>
        </a:p>
      </dgm:t>
    </dgm:pt>
    <dgm:pt modelId="{D2305192-21E9-4C57-9380-63147933D918}" type="pres">
      <dgm:prSet presAssocID="{15B8F7B3-A279-4194-B80F-FC37992BFA0A}" presName="accent_3" presStyleCnt="0"/>
      <dgm:spPr/>
    </dgm:pt>
    <dgm:pt modelId="{03CCB51F-A8B7-4C68-8B9A-05FD3FF5917D}" type="pres">
      <dgm:prSet presAssocID="{15B8F7B3-A279-4194-B80F-FC37992BFA0A}" presName="accentRepeatNode" presStyleLbl="solidFgAcc1" presStyleIdx="2" presStyleCnt="7"/>
      <dgm:spPr/>
    </dgm:pt>
    <dgm:pt modelId="{99B929F8-BCB6-4172-A95E-670517B2CE30}" type="pres">
      <dgm:prSet presAssocID="{A27E9667-4DC8-4869-A70B-B1F21C792D50}" presName="text_4" presStyleLbl="node1" presStyleIdx="3" presStyleCnt="7">
        <dgm:presLayoutVars>
          <dgm:bulletEnabled val="1"/>
        </dgm:presLayoutVars>
      </dgm:prSet>
      <dgm:spPr/>
      <dgm:t>
        <a:bodyPr/>
        <a:lstStyle/>
        <a:p>
          <a:endParaRPr lang="es-MX"/>
        </a:p>
      </dgm:t>
    </dgm:pt>
    <dgm:pt modelId="{FF9D8C49-35AC-40E9-852C-67A9870DB5A7}" type="pres">
      <dgm:prSet presAssocID="{A27E9667-4DC8-4869-A70B-B1F21C792D50}" presName="accent_4" presStyleCnt="0"/>
      <dgm:spPr/>
    </dgm:pt>
    <dgm:pt modelId="{0AB1FA83-ECC5-4B2C-8F49-5F2450840151}" type="pres">
      <dgm:prSet presAssocID="{A27E9667-4DC8-4869-A70B-B1F21C792D50}" presName="accentRepeatNode" presStyleLbl="solidFgAcc1" presStyleIdx="3" presStyleCnt="7"/>
      <dgm:spPr/>
    </dgm:pt>
    <dgm:pt modelId="{23D560C7-2FAA-494B-9F63-C22E8AF4D50A}" type="pres">
      <dgm:prSet presAssocID="{843BC4D6-4796-4B88-9575-E95F11F0A88E}" presName="text_5" presStyleLbl="node1" presStyleIdx="4" presStyleCnt="7">
        <dgm:presLayoutVars>
          <dgm:bulletEnabled val="1"/>
        </dgm:presLayoutVars>
      </dgm:prSet>
      <dgm:spPr/>
      <dgm:t>
        <a:bodyPr/>
        <a:lstStyle/>
        <a:p>
          <a:endParaRPr lang="es-MX"/>
        </a:p>
      </dgm:t>
    </dgm:pt>
    <dgm:pt modelId="{3EE62D58-DA51-4CFA-8507-68DECE628772}" type="pres">
      <dgm:prSet presAssocID="{843BC4D6-4796-4B88-9575-E95F11F0A88E}" presName="accent_5" presStyleCnt="0"/>
      <dgm:spPr/>
    </dgm:pt>
    <dgm:pt modelId="{3899932F-7489-4094-9D4D-3FDC36A7580A}" type="pres">
      <dgm:prSet presAssocID="{843BC4D6-4796-4B88-9575-E95F11F0A88E}" presName="accentRepeatNode" presStyleLbl="solidFgAcc1" presStyleIdx="4" presStyleCnt="7"/>
      <dgm:spPr/>
    </dgm:pt>
    <dgm:pt modelId="{8C63B181-3375-4E5F-8398-24E40496CCE1}" type="pres">
      <dgm:prSet presAssocID="{0785C0D2-0DF6-46D6-B1C2-E2DEA3E3C618}" presName="text_6" presStyleLbl="node1" presStyleIdx="5" presStyleCnt="7">
        <dgm:presLayoutVars>
          <dgm:bulletEnabled val="1"/>
        </dgm:presLayoutVars>
      </dgm:prSet>
      <dgm:spPr/>
      <dgm:t>
        <a:bodyPr/>
        <a:lstStyle/>
        <a:p>
          <a:endParaRPr lang="es-MX"/>
        </a:p>
      </dgm:t>
    </dgm:pt>
    <dgm:pt modelId="{7AB9C1B9-DCB3-4F1E-AB9C-F79887C74E04}" type="pres">
      <dgm:prSet presAssocID="{0785C0D2-0DF6-46D6-B1C2-E2DEA3E3C618}" presName="accent_6" presStyleCnt="0"/>
      <dgm:spPr/>
    </dgm:pt>
    <dgm:pt modelId="{CF5DF8B5-9AB4-48C2-A5FA-44BEF079F722}" type="pres">
      <dgm:prSet presAssocID="{0785C0D2-0DF6-46D6-B1C2-E2DEA3E3C618}" presName="accentRepeatNode" presStyleLbl="solidFgAcc1" presStyleIdx="5" presStyleCnt="7"/>
      <dgm:spPr/>
    </dgm:pt>
    <dgm:pt modelId="{DEFF96F6-5177-4A3B-9BAE-128B328ECA05}" type="pres">
      <dgm:prSet presAssocID="{35CE2973-67B2-4AD4-BFBE-544E997280B2}" presName="text_7" presStyleLbl="node1" presStyleIdx="6" presStyleCnt="7">
        <dgm:presLayoutVars>
          <dgm:bulletEnabled val="1"/>
        </dgm:presLayoutVars>
      </dgm:prSet>
      <dgm:spPr/>
      <dgm:t>
        <a:bodyPr/>
        <a:lstStyle/>
        <a:p>
          <a:endParaRPr lang="es-MX"/>
        </a:p>
      </dgm:t>
    </dgm:pt>
    <dgm:pt modelId="{30D1E913-810D-478D-BFFE-A2D30449A2D1}" type="pres">
      <dgm:prSet presAssocID="{35CE2973-67B2-4AD4-BFBE-544E997280B2}" presName="accent_7" presStyleCnt="0"/>
      <dgm:spPr/>
    </dgm:pt>
    <dgm:pt modelId="{29831CAD-8C12-462D-BBB4-A9721FBAD6E3}" type="pres">
      <dgm:prSet presAssocID="{35CE2973-67B2-4AD4-BFBE-544E997280B2}" presName="accentRepeatNode" presStyleLbl="solidFgAcc1" presStyleIdx="6" presStyleCnt="7"/>
      <dgm:spPr/>
    </dgm:pt>
  </dgm:ptLst>
  <dgm:cxnLst>
    <dgm:cxn modelId="{43A6EBFD-CD73-4EDB-99D8-282EC9B79C19}" type="presOf" srcId="{0785C0D2-0DF6-46D6-B1C2-E2DEA3E3C618}" destId="{8C63B181-3375-4E5F-8398-24E40496CCE1}" srcOrd="0" destOrd="0" presId="urn:microsoft.com/office/officeart/2008/layout/VerticalCurvedList"/>
    <dgm:cxn modelId="{7652896C-342D-435E-9AB5-D862AF6BD380}" type="presOf" srcId="{01083BC7-EB79-484B-8BFD-2CD062FC69D9}" destId="{34B6762D-C4BD-4297-B36D-15BC98350E99}" srcOrd="0" destOrd="0" presId="urn:microsoft.com/office/officeart/2008/layout/VerticalCurvedList"/>
    <dgm:cxn modelId="{3E31F804-7889-4F72-BC15-4BE520493115}" srcId="{35F8CD57-BE60-41AB-B518-9FA747643B02}" destId="{01083BC7-EB79-484B-8BFD-2CD062FC69D9}" srcOrd="0" destOrd="0" parTransId="{191E8853-FF89-4633-96F9-F7E6A328BD42}" sibTransId="{A0341BB6-EF9F-44A3-A6C0-BEC8D502C1BD}"/>
    <dgm:cxn modelId="{152363AD-52DE-4D2A-B9A3-6983B5C392C0}" srcId="{35F8CD57-BE60-41AB-B518-9FA747643B02}" destId="{8A7C414A-2138-4D7E-AEBB-8AC1ACBBD434}" srcOrd="1" destOrd="0" parTransId="{DE4F8718-9BB3-441C-AEBD-4C1CAFBD8E64}" sibTransId="{47C87C0D-4975-4B5C-B87F-413D6F961FFF}"/>
    <dgm:cxn modelId="{8482ADB8-77AA-4088-8CC7-9EB27832A494}" srcId="{35F8CD57-BE60-41AB-B518-9FA747643B02}" destId="{15B8F7B3-A279-4194-B80F-FC37992BFA0A}" srcOrd="2" destOrd="0" parTransId="{2AE83CAF-7E43-439B-9A23-DCE78C92BAE4}" sibTransId="{CF97478F-9CE9-4A5B-A2E8-43504085F08A}"/>
    <dgm:cxn modelId="{BE0D9007-0138-4C22-AF45-CD6A63800E3A}" type="presOf" srcId="{8A7C414A-2138-4D7E-AEBB-8AC1ACBBD434}" destId="{917E346F-93B2-49A3-9F8C-23E90A73379D}" srcOrd="0" destOrd="0" presId="urn:microsoft.com/office/officeart/2008/layout/VerticalCurvedList"/>
    <dgm:cxn modelId="{1E282DE5-1556-47D0-AB89-4D1BB857988E}" srcId="{35F8CD57-BE60-41AB-B518-9FA747643B02}" destId="{0785C0D2-0DF6-46D6-B1C2-E2DEA3E3C618}" srcOrd="5" destOrd="0" parTransId="{95787DF0-9EAD-4E58-AC42-5581838E9972}" sibTransId="{9659888A-6B0E-4FB7-BA4B-29F333DF8C6F}"/>
    <dgm:cxn modelId="{1174F9D7-9F10-49E9-B49C-6CB5B0BC6668}" type="presOf" srcId="{35F8CD57-BE60-41AB-B518-9FA747643B02}" destId="{A33B60F6-306D-46F0-88B7-C7ED8E27D086}" srcOrd="0" destOrd="0" presId="urn:microsoft.com/office/officeart/2008/layout/VerticalCurvedList"/>
    <dgm:cxn modelId="{88C5727D-FDEE-4578-A227-6B755FD7560F}" type="presOf" srcId="{35CE2973-67B2-4AD4-BFBE-544E997280B2}" destId="{DEFF96F6-5177-4A3B-9BAE-128B328ECA05}" srcOrd="0" destOrd="0" presId="urn:microsoft.com/office/officeart/2008/layout/VerticalCurvedList"/>
    <dgm:cxn modelId="{64329F4F-9E5F-4A8B-9735-CE79B4860DE7}" srcId="{35F8CD57-BE60-41AB-B518-9FA747643B02}" destId="{35CE2973-67B2-4AD4-BFBE-544E997280B2}" srcOrd="6" destOrd="0" parTransId="{132369D1-4976-4962-916D-39B253F61090}" sibTransId="{019FFA69-4C63-45EC-944B-D851810A447D}"/>
    <dgm:cxn modelId="{82B550F4-46A7-47D7-86FF-C0C40CF82313}" type="presOf" srcId="{15B8F7B3-A279-4194-B80F-FC37992BFA0A}" destId="{78242813-FE4B-4125-94A8-F27AECAA4F16}" srcOrd="0" destOrd="0" presId="urn:microsoft.com/office/officeart/2008/layout/VerticalCurvedList"/>
    <dgm:cxn modelId="{DFCD832E-6C5F-4105-B292-ED9FA246842A}" srcId="{35F8CD57-BE60-41AB-B518-9FA747643B02}" destId="{843BC4D6-4796-4B88-9575-E95F11F0A88E}" srcOrd="4" destOrd="0" parTransId="{8808A38D-C9BF-4575-AFAC-44FA4375A285}" sibTransId="{56300D6B-470F-4926-AD95-459CE61050BE}"/>
    <dgm:cxn modelId="{02AEB3F7-706A-49DF-8FD5-ABB3335802A9}" type="presOf" srcId="{843BC4D6-4796-4B88-9575-E95F11F0A88E}" destId="{23D560C7-2FAA-494B-9F63-C22E8AF4D50A}" srcOrd="0" destOrd="0" presId="urn:microsoft.com/office/officeart/2008/layout/VerticalCurvedList"/>
    <dgm:cxn modelId="{82DAC3FF-91F0-4AAC-8A50-6AE401F566B2}" type="presOf" srcId="{A0341BB6-EF9F-44A3-A6C0-BEC8D502C1BD}" destId="{BF2373DA-ADB9-48DC-9E1A-3A95545BEDD7}" srcOrd="0" destOrd="0" presId="urn:microsoft.com/office/officeart/2008/layout/VerticalCurvedList"/>
    <dgm:cxn modelId="{D83114E6-81A5-48E7-88F9-6DFF1607A31A}" type="presOf" srcId="{A27E9667-4DC8-4869-A70B-B1F21C792D50}" destId="{99B929F8-BCB6-4172-A95E-670517B2CE30}" srcOrd="0" destOrd="0" presId="urn:microsoft.com/office/officeart/2008/layout/VerticalCurvedList"/>
    <dgm:cxn modelId="{B566AF12-424B-4DCF-98D3-0ED30DBC7080}" srcId="{35F8CD57-BE60-41AB-B518-9FA747643B02}" destId="{A27E9667-4DC8-4869-A70B-B1F21C792D50}" srcOrd="3" destOrd="0" parTransId="{B0164393-3F17-42FD-8B38-768F45262DF4}" sibTransId="{A108E118-74FB-4555-8AEB-AB06B89A2147}"/>
    <dgm:cxn modelId="{7DBF40DA-D101-4D93-ACA5-4D206F84FD6A}" type="presParOf" srcId="{A33B60F6-306D-46F0-88B7-C7ED8E27D086}" destId="{21905998-00DA-4B5D-AC96-EA7E4F171824}" srcOrd="0" destOrd="0" presId="urn:microsoft.com/office/officeart/2008/layout/VerticalCurvedList"/>
    <dgm:cxn modelId="{884F371F-581A-4CA4-B346-3F17B03F2386}" type="presParOf" srcId="{21905998-00DA-4B5D-AC96-EA7E4F171824}" destId="{4E8EC0C1-0FBD-43AE-B406-9B4269F8CD3D}" srcOrd="0" destOrd="0" presId="urn:microsoft.com/office/officeart/2008/layout/VerticalCurvedList"/>
    <dgm:cxn modelId="{D320FED0-0B89-4404-BB16-26F9190DDA92}" type="presParOf" srcId="{4E8EC0C1-0FBD-43AE-B406-9B4269F8CD3D}" destId="{8A1B2926-9138-498B-A09C-D40E1EED07B4}" srcOrd="0" destOrd="0" presId="urn:microsoft.com/office/officeart/2008/layout/VerticalCurvedList"/>
    <dgm:cxn modelId="{E8F783A5-4F92-43AE-A8DB-E1A4CCB678EC}" type="presParOf" srcId="{4E8EC0C1-0FBD-43AE-B406-9B4269F8CD3D}" destId="{BF2373DA-ADB9-48DC-9E1A-3A95545BEDD7}" srcOrd="1" destOrd="0" presId="urn:microsoft.com/office/officeart/2008/layout/VerticalCurvedList"/>
    <dgm:cxn modelId="{038FFB3B-DFD0-40D5-A16D-EEB4B9F45ADB}" type="presParOf" srcId="{4E8EC0C1-0FBD-43AE-B406-9B4269F8CD3D}" destId="{66A3A7F5-1D64-4074-B816-C9C745A4F048}" srcOrd="2" destOrd="0" presId="urn:microsoft.com/office/officeart/2008/layout/VerticalCurvedList"/>
    <dgm:cxn modelId="{66F778B6-CF91-4F17-BBAE-931944DA20ED}" type="presParOf" srcId="{4E8EC0C1-0FBD-43AE-B406-9B4269F8CD3D}" destId="{7EC8FF17-7EA5-496D-AC96-2C44FCE25B49}" srcOrd="3" destOrd="0" presId="urn:microsoft.com/office/officeart/2008/layout/VerticalCurvedList"/>
    <dgm:cxn modelId="{53A93613-892B-4AF2-9865-59EC4C0A3511}" type="presParOf" srcId="{21905998-00DA-4B5D-AC96-EA7E4F171824}" destId="{34B6762D-C4BD-4297-B36D-15BC98350E99}" srcOrd="1" destOrd="0" presId="urn:microsoft.com/office/officeart/2008/layout/VerticalCurvedList"/>
    <dgm:cxn modelId="{35759A63-2844-4AA4-A0F1-CDF2074A58E3}" type="presParOf" srcId="{21905998-00DA-4B5D-AC96-EA7E4F171824}" destId="{C96F3DD9-941C-40B3-893F-2272D69B7863}" srcOrd="2" destOrd="0" presId="urn:microsoft.com/office/officeart/2008/layout/VerticalCurvedList"/>
    <dgm:cxn modelId="{D8D8D5AD-00B6-4660-AAE6-FB583A330526}" type="presParOf" srcId="{C96F3DD9-941C-40B3-893F-2272D69B7863}" destId="{8B1971CE-02B2-4DDF-9A2F-5256D3F3ABF3}" srcOrd="0" destOrd="0" presId="urn:microsoft.com/office/officeart/2008/layout/VerticalCurvedList"/>
    <dgm:cxn modelId="{95E0CFC9-45D8-4DA1-A37D-AF07E58AE497}" type="presParOf" srcId="{21905998-00DA-4B5D-AC96-EA7E4F171824}" destId="{917E346F-93B2-49A3-9F8C-23E90A73379D}" srcOrd="3" destOrd="0" presId="urn:microsoft.com/office/officeart/2008/layout/VerticalCurvedList"/>
    <dgm:cxn modelId="{2F9D7F3E-7C27-4F6D-86D6-0F467D4AFCA2}" type="presParOf" srcId="{21905998-00DA-4B5D-AC96-EA7E4F171824}" destId="{46A9AAB9-005A-4E64-94E0-C1E7CBC4C128}" srcOrd="4" destOrd="0" presId="urn:microsoft.com/office/officeart/2008/layout/VerticalCurvedList"/>
    <dgm:cxn modelId="{9D9DDB66-E16E-48D6-83AB-1A795D3E507E}" type="presParOf" srcId="{46A9AAB9-005A-4E64-94E0-C1E7CBC4C128}" destId="{CBC5F303-D6FC-44BB-8DAB-B8C342C30FB8}" srcOrd="0" destOrd="0" presId="urn:microsoft.com/office/officeart/2008/layout/VerticalCurvedList"/>
    <dgm:cxn modelId="{F95F9695-3CF5-497C-AAF2-CF9A6ECA3DF6}" type="presParOf" srcId="{21905998-00DA-4B5D-AC96-EA7E4F171824}" destId="{78242813-FE4B-4125-94A8-F27AECAA4F16}" srcOrd="5" destOrd="0" presId="urn:microsoft.com/office/officeart/2008/layout/VerticalCurvedList"/>
    <dgm:cxn modelId="{ED1C0374-32FA-458F-9771-6C2CC6649341}" type="presParOf" srcId="{21905998-00DA-4B5D-AC96-EA7E4F171824}" destId="{D2305192-21E9-4C57-9380-63147933D918}" srcOrd="6" destOrd="0" presId="urn:microsoft.com/office/officeart/2008/layout/VerticalCurvedList"/>
    <dgm:cxn modelId="{FF1E5DA6-3B02-4B8A-A5CD-A26778F50148}" type="presParOf" srcId="{D2305192-21E9-4C57-9380-63147933D918}" destId="{03CCB51F-A8B7-4C68-8B9A-05FD3FF5917D}" srcOrd="0" destOrd="0" presId="urn:microsoft.com/office/officeart/2008/layout/VerticalCurvedList"/>
    <dgm:cxn modelId="{2EF9DF89-7FF6-436C-B2FE-FA435BDAF060}" type="presParOf" srcId="{21905998-00DA-4B5D-AC96-EA7E4F171824}" destId="{99B929F8-BCB6-4172-A95E-670517B2CE30}" srcOrd="7" destOrd="0" presId="urn:microsoft.com/office/officeart/2008/layout/VerticalCurvedList"/>
    <dgm:cxn modelId="{A4321C8B-E3A7-4B64-8171-7C7EAE98BAD2}" type="presParOf" srcId="{21905998-00DA-4B5D-AC96-EA7E4F171824}" destId="{FF9D8C49-35AC-40E9-852C-67A9870DB5A7}" srcOrd="8" destOrd="0" presId="urn:microsoft.com/office/officeart/2008/layout/VerticalCurvedList"/>
    <dgm:cxn modelId="{0AEBC27A-085E-47C9-A219-135C8AC107E1}" type="presParOf" srcId="{FF9D8C49-35AC-40E9-852C-67A9870DB5A7}" destId="{0AB1FA83-ECC5-4B2C-8F49-5F2450840151}" srcOrd="0" destOrd="0" presId="urn:microsoft.com/office/officeart/2008/layout/VerticalCurvedList"/>
    <dgm:cxn modelId="{0DC683EC-3483-4DC3-869B-BBC3FF50C360}" type="presParOf" srcId="{21905998-00DA-4B5D-AC96-EA7E4F171824}" destId="{23D560C7-2FAA-494B-9F63-C22E8AF4D50A}" srcOrd="9" destOrd="0" presId="urn:microsoft.com/office/officeart/2008/layout/VerticalCurvedList"/>
    <dgm:cxn modelId="{0E77C50F-D70F-493B-8065-F0E5ACF53794}" type="presParOf" srcId="{21905998-00DA-4B5D-AC96-EA7E4F171824}" destId="{3EE62D58-DA51-4CFA-8507-68DECE628772}" srcOrd="10" destOrd="0" presId="urn:microsoft.com/office/officeart/2008/layout/VerticalCurvedList"/>
    <dgm:cxn modelId="{D281CF56-C0CB-48AF-9F76-438008D0B419}" type="presParOf" srcId="{3EE62D58-DA51-4CFA-8507-68DECE628772}" destId="{3899932F-7489-4094-9D4D-3FDC36A7580A}" srcOrd="0" destOrd="0" presId="urn:microsoft.com/office/officeart/2008/layout/VerticalCurvedList"/>
    <dgm:cxn modelId="{8EA26219-8640-488C-AFC5-1A29617A6739}" type="presParOf" srcId="{21905998-00DA-4B5D-AC96-EA7E4F171824}" destId="{8C63B181-3375-4E5F-8398-24E40496CCE1}" srcOrd="11" destOrd="0" presId="urn:microsoft.com/office/officeart/2008/layout/VerticalCurvedList"/>
    <dgm:cxn modelId="{50F9C8FD-6B06-42C4-A763-73442549B1B8}" type="presParOf" srcId="{21905998-00DA-4B5D-AC96-EA7E4F171824}" destId="{7AB9C1B9-DCB3-4F1E-AB9C-F79887C74E04}" srcOrd="12" destOrd="0" presId="urn:microsoft.com/office/officeart/2008/layout/VerticalCurvedList"/>
    <dgm:cxn modelId="{09D5D035-B549-4095-AA22-53A120B31F15}" type="presParOf" srcId="{7AB9C1B9-DCB3-4F1E-AB9C-F79887C74E04}" destId="{CF5DF8B5-9AB4-48C2-A5FA-44BEF079F722}" srcOrd="0" destOrd="0" presId="urn:microsoft.com/office/officeart/2008/layout/VerticalCurvedList"/>
    <dgm:cxn modelId="{DABBEAA8-1093-4CAB-9EA9-0ED110D7A32C}" type="presParOf" srcId="{21905998-00DA-4B5D-AC96-EA7E4F171824}" destId="{DEFF96F6-5177-4A3B-9BAE-128B328ECA05}" srcOrd="13" destOrd="0" presId="urn:microsoft.com/office/officeart/2008/layout/VerticalCurvedList"/>
    <dgm:cxn modelId="{1DB149B5-7AC1-4D9A-852C-D4D47523C9A5}" type="presParOf" srcId="{21905998-00DA-4B5D-AC96-EA7E4F171824}" destId="{30D1E913-810D-478D-BFFE-A2D30449A2D1}" srcOrd="14" destOrd="0" presId="urn:microsoft.com/office/officeart/2008/layout/VerticalCurvedList"/>
    <dgm:cxn modelId="{10DD8911-0DC7-4161-9DCC-68056BECA33B}" type="presParOf" srcId="{30D1E913-810D-478D-BFFE-A2D30449A2D1}" destId="{29831CAD-8C12-462D-BBB4-A9721FBAD6E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6C5C2A-963B-4C5C-A6D4-0E9F5E67941B}" type="doc">
      <dgm:prSet loTypeId="urn:microsoft.com/office/officeart/2005/8/layout/arrow3" loCatId="relationship" qsTypeId="urn:microsoft.com/office/officeart/2005/8/quickstyle/3d2" qsCatId="3D" csTypeId="urn:microsoft.com/office/officeart/2005/8/colors/accent0_1" csCatId="mainScheme" phldr="1"/>
      <dgm:spPr/>
      <dgm:t>
        <a:bodyPr/>
        <a:lstStyle/>
        <a:p>
          <a:endParaRPr lang="es-MX"/>
        </a:p>
      </dgm:t>
    </dgm:pt>
    <dgm:pt modelId="{4DC0E747-40B9-421A-9A77-2B410A4D20B8}">
      <dgm:prSet phldrT="[Texto]" custT="1"/>
      <dgm:spPr/>
      <dgm:t>
        <a:bodyPr/>
        <a:lstStyle/>
        <a:p>
          <a:pPr algn="ctr"/>
          <a:r>
            <a:rPr lang="es-MX" sz="2000" b="1" dirty="0" smtClean="0">
              <a:effectLst>
                <a:outerShdw blurRad="38100" dist="38100" dir="2700000" algn="tl">
                  <a:srgbClr val="000000">
                    <a:alpha val="43137"/>
                  </a:srgbClr>
                </a:outerShdw>
              </a:effectLst>
            </a:rPr>
            <a:t>La </a:t>
          </a:r>
          <a:r>
            <a:rPr lang="es-MX" sz="2000" b="1" dirty="0" smtClean="0">
              <a:effectLst>
                <a:outerShdw blurRad="38100" dist="38100" dir="2700000" algn="tl">
                  <a:srgbClr val="000000">
                    <a:alpha val="43137"/>
                  </a:srgbClr>
                </a:outerShdw>
              </a:effectLst>
            </a:rPr>
            <a:t>administración</a:t>
          </a:r>
          <a:endParaRPr lang="es-MX" sz="2000" dirty="0"/>
        </a:p>
      </dgm:t>
    </dgm:pt>
    <dgm:pt modelId="{BBABAFB0-8744-4CF7-B1D1-2E701E902022}" type="parTrans" cxnId="{8BA5DA50-89A7-4185-A1D2-51906B57E45B}">
      <dgm:prSet/>
      <dgm:spPr/>
      <dgm:t>
        <a:bodyPr/>
        <a:lstStyle/>
        <a:p>
          <a:pPr algn="ctr"/>
          <a:endParaRPr lang="es-MX"/>
        </a:p>
      </dgm:t>
    </dgm:pt>
    <dgm:pt modelId="{89A553E9-6341-45F4-ACE8-6F5A16EB2301}" type="sibTrans" cxnId="{8BA5DA50-89A7-4185-A1D2-51906B57E45B}">
      <dgm:prSet/>
      <dgm:spPr/>
      <dgm:t>
        <a:bodyPr/>
        <a:lstStyle/>
        <a:p>
          <a:pPr algn="ctr"/>
          <a:endParaRPr lang="es-MX"/>
        </a:p>
      </dgm:t>
    </dgm:pt>
    <dgm:pt modelId="{403C437C-A0A8-4AB0-96AE-367CCAFB6261}">
      <dgm:prSet phldrT="[Texto]" custT="1"/>
      <dgm:spPr/>
      <dgm:t>
        <a:bodyPr/>
        <a:lstStyle/>
        <a:p>
          <a:pPr algn="ctr"/>
          <a:r>
            <a:rPr lang="es-MX" sz="1800" b="1" dirty="0" smtClean="0">
              <a:effectLst>
                <a:outerShdw blurRad="38100" dist="38100" dir="2700000" algn="tl">
                  <a:srgbClr val="000000">
                    <a:alpha val="43137"/>
                  </a:srgbClr>
                </a:outerShdw>
              </a:effectLst>
            </a:rPr>
            <a:t>La contabilidad </a:t>
          </a:r>
          <a:r>
            <a:rPr lang="es-MX" sz="1800" b="1" u="sng" dirty="0" smtClean="0"/>
            <a:t>genera </a:t>
          </a:r>
          <a:r>
            <a:rPr lang="es-MX" sz="1800" b="1" u="sng" dirty="0" smtClean="0"/>
            <a:t>información financiera </a:t>
          </a:r>
          <a:r>
            <a:rPr lang="es-MX" sz="1800" b="1" u="sng" dirty="0" smtClean="0"/>
            <a:t>útil, veraz </a:t>
          </a:r>
          <a:r>
            <a:rPr lang="es-MX" sz="1800" dirty="0" smtClean="0"/>
            <a:t>y </a:t>
          </a:r>
          <a:r>
            <a:rPr lang="es-MX" sz="1800" dirty="0" smtClean="0"/>
            <a:t>oportuna</a:t>
          </a:r>
          <a:endParaRPr lang="es-MX" sz="1800" dirty="0"/>
        </a:p>
      </dgm:t>
    </dgm:pt>
    <dgm:pt modelId="{0D8F4A07-7457-4BA3-86AF-04942E497103}" type="parTrans" cxnId="{FB121F87-20FC-4FB6-B9BC-B85A669B9A26}">
      <dgm:prSet/>
      <dgm:spPr/>
      <dgm:t>
        <a:bodyPr/>
        <a:lstStyle/>
        <a:p>
          <a:pPr algn="ctr"/>
          <a:endParaRPr lang="es-MX"/>
        </a:p>
      </dgm:t>
    </dgm:pt>
    <dgm:pt modelId="{C415B012-B724-4693-8FA7-D0808D16C852}" type="sibTrans" cxnId="{FB121F87-20FC-4FB6-B9BC-B85A669B9A26}">
      <dgm:prSet/>
      <dgm:spPr/>
      <dgm:t>
        <a:bodyPr/>
        <a:lstStyle/>
        <a:p>
          <a:pPr algn="ctr"/>
          <a:endParaRPr lang="es-MX"/>
        </a:p>
      </dgm:t>
    </dgm:pt>
    <dgm:pt modelId="{3FC5927B-D5F4-4354-88A7-CDF8E9575320}">
      <dgm:prSet phldrT="[Texto]" custT="1"/>
      <dgm:spPr/>
      <dgm:t>
        <a:bodyPr/>
        <a:lstStyle/>
        <a:p>
          <a:pPr algn="ctr"/>
          <a:r>
            <a:rPr lang="es-MX" sz="1600" b="1" u="sng" dirty="0" smtClean="0"/>
            <a:t>Necesita </a:t>
          </a:r>
          <a:r>
            <a:rPr lang="es-MX" sz="1600" b="1" u="sng" dirty="0" smtClean="0"/>
            <a:t>información que le apoye en la toma de decisiones</a:t>
          </a:r>
          <a:endParaRPr lang="es-MX" sz="1600" b="1" u="sng" dirty="0"/>
        </a:p>
      </dgm:t>
    </dgm:pt>
    <dgm:pt modelId="{85F4FB27-96BE-4A8E-9270-7635E68CF91C}" type="parTrans" cxnId="{91872CAA-3A1B-40D5-B70F-91167FAF5509}">
      <dgm:prSet/>
      <dgm:spPr/>
      <dgm:t>
        <a:bodyPr/>
        <a:lstStyle/>
        <a:p>
          <a:pPr algn="ctr"/>
          <a:endParaRPr lang="es-MX"/>
        </a:p>
      </dgm:t>
    </dgm:pt>
    <dgm:pt modelId="{8BF40A19-FF73-45C5-A99A-ED36F4840D0E}" type="sibTrans" cxnId="{91872CAA-3A1B-40D5-B70F-91167FAF5509}">
      <dgm:prSet/>
      <dgm:spPr/>
      <dgm:t>
        <a:bodyPr/>
        <a:lstStyle/>
        <a:p>
          <a:pPr algn="ctr"/>
          <a:endParaRPr lang="es-MX"/>
        </a:p>
      </dgm:t>
    </dgm:pt>
    <dgm:pt modelId="{7F421BFE-E27F-4D6B-93E4-1FB83E532C4E}" type="pres">
      <dgm:prSet presAssocID="{066C5C2A-963B-4C5C-A6D4-0E9F5E67941B}" presName="compositeShape" presStyleCnt="0">
        <dgm:presLayoutVars>
          <dgm:chMax val="2"/>
          <dgm:dir/>
          <dgm:resizeHandles val="exact"/>
        </dgm:presLayoutVars>
      </dgm:prSet>
      <dgm:spPr/>
      <dgm:t>
        <a:bodyPr/>
        <a:lstStyle/>
        <a:p>
          <a:endParaRPr lang="es-MX"/>
        </a:p>
      </dgm:t>
    </dgm:pt>
    <dgm:pt modelId="{16A5AADC-BFB6-4DFF-9F16-777C3CC5D374}" type="pres">
      <dgm:prSet presAssocID="{066C5C2A-963B-4C5C-A6D4-0E9F5E67941B}" presName="divider" presStyleLbl="fgShp" presStyleIdx="0" presStyleCnt="1"/>
      <dgm:spPr/>
      <dgm:t>
        <a:bodyPr/>
        <a:lstStyle/>
        <a:p>
          <a:endParaRPr lang="es-MX"/>
        </a:p>
      </dgm:t>
    </dgm:pt>
    <dgm:pt modelId="{D7ECAC84-A2D6-4DA1-9448-17BB2E36E93A}" type="pres">
      <dgm:prSet presAssocID="{4DC0E747-40B9-421A-9A77-2B410A4D20B8}" presName="downArrow" presStyleLbl="node1" presStyleIdx="0" presStyleCnt="2"/>
      <dgm:spPr/>
      <dgm:t>
        <a:bodyPr/>
        <a:lstStyle/>
        <a:p>
          <a:endParaRPr lang="es-MX"/>
        </a:p>
      </dgm:t>
    </dgm:pt>
    <dgm:pt modelId="{59EC19FB-9FB3-475B-AE1E-0A5C080B7EB8}" type="pres">
      <dgm:prSet presAssocID="{4DC0E747-40B9-421A-9A77-2B410A4D20B8}" presName="downArrowText" presStyleLbl="revTx" presStyleIdx="0" presStyleCnt="2" custScaleX="143840">
        <dgm:presLayoutVars>
          <dgm:bulletEnabled val="1"/>
        </dgm:presLayoutVars>
      </dgm:prSet>
      <dgm:spPr/>
      <dgm:t>
        <a:bodyPr/>
        <a:lstStyle/>
        <a:p>
          <a:endParaRPr lang="es-MX"/>
        </a:p>
      </dgm:t>
    </dgm:pt>
    <dgm:pt modelId="{417E75CF-FED0-4378-A225-0886276DDB51}" type="pres">
      <dgm:prSet presAssocID="{403C437C-A0A8-4AB0-96AE-367CCAFB6261}" presName="upArrow" presStyleLbl="node1" presStyleIdx="1" presStyleCnt="2"/>
      <dgm:spPr/>
      <dgm:t>
        <a:bodyPr/>
        <a:lstStyle/>
        <a:p>
          <a:endParaRPr lang="es-MX"/>
        </a:p>
      </dgm:t>
    </dgm:pt>
    <dgm:pt modelId="{0CBF92F0-56C9-4E27-B366-DE2FA7CC4EA7}" type="pres">
      <dgm:prSet presAssocID="{403C437C-A0A8-4AB0-96AE-367CCAFB6261}" presName="upArrowText" presStyleLbl="revTx" presStyleIdx="1" presStyleCnt="2" custScaleX="132149">
        <dgm:presLayoutVars>
          <dgm:bulletEnabled val="1"/>
        </dgm:presLayoutVars>
      </dgm:prSet>
      <dgm:spPr/>
      <dgm:t>
        <a:bodyPr/>
        <a:lstStyle/>
        <a:p>
          <a:endParaRPr lang="es-MX"/>
        </a:p>
      </dgm:t>
    </dgm:pt>
  </dgm:ptLst>
  <dgm:cxnLst>
    <dgm:cxn modelId="{0FBB51C1-A67B-4E98-A154-16C003C20208}" type="presOf" srcId="{403C437C-A0A8-4AB0-96AE-367CCAFB6261}" destId="{0CBF92F0-56C9-4E27-B366-DE2FA7CC4EA7}" srcOrd="0" destOrd="0" presId="urn:microsoft.com/office/officeart/2005/8/layout/arrow3"/>
    <dgm:cxn modelId="{91872CAA-3A1B-40D5-B70F-91167FAF5509}" srcId="{4DC0E747-40B9-421A-9A77-2B410A4D20B8}" destId="{3FC5927B-D5F4-4354-88A7-CDF8E9575320}" srcOrd="0" destOrd="0" parTransId="{85F4FB27-96BE-4A8E-9270-7635E68CF91C}" sibTransId="{8BF40A19-FF73-45C5-A99A-ED36F4840D0E}"/>
    <dgm:cxn modelId="{8BA5DA50-89A7-4185-A1D2-51906B57E45B}" srcId="{066C5C2A-963B-4C5C-A6D4-0E9F5E67941B}" destId="{4DC0E747-40B9-421A-9A77-2B410A4D20B8}" srcOrd="0" destOrd="0" parTransId="{BBABAFB0-8744-4CF7-B1D1-2E701E902022}" sibTransId="{89A553E9-6341-45F4-ACE8-6F5A16EB2301}"/>
    <dgm:cxn modelId="{FB121F87-20FC-4FB6-B9BC-B85A669B9A26}" srcId="{066C5C2A-963B-4C5C-A6D4-0E9F5E67941B}" destId="{403C437C-A0A8-4AB0-96AE-367CCAFB6261}" srcOrd="1" destOrd="0" parTransId="{0D8F4A07-7457-4BA3-86AF-04942E497103}" sibTransId="{C415B012-B724-4693-8FA7-D0808D16C852}"/>
    <dgm:cxn modelId="{4F4743FC-1202-498D-8BC6-2F9544DBA0A6}" type="presOf" srcId="{066C5C2A-963B-4C5C-A6D4-0E9F5E67941B}" destId="{7F421BFE-E27F-4D6B-93E4-1FB83E532C4E}" srcOrd="0" destOrd="0" presId="urn:microsoft.com/office/officeart/2005/8/layout/arrow3"/>
    <dgm:cxn modelId="{8BD81195-A505-46C1-8B0B-E524853C6FBB}" type="presOf" srcId="{4DC0E747-40B9-421A-9A77-2B410A4D20B8}" destId="{59EC19FB-9FB3-475B-AE1E-0A5C080B7EB8}" srcOrd="0" destOrd="0" presId="urn:microsoft.com/office/officeart/2005/8/layout/arrow3"/>
    <dgm:cxn modelId="{50CE16FB-C7FE-4D46-BFF0-95736BFFEEAD}" type="presOf" srcId="{3FC5927B-D5F4-4354-88A7-CDF8E9575320}" destId="{59EC19FB-9FB3-475B-AE1E-0A5C080B7EB8}" srcOrd="0" destOrd="1" presId="urn:microsoft.com/office/officeart/2005/8/layout/arrow3"/>
    <dgm:cxn modelId="{BD73C2F5-7F37-4139-A210-EDF20D6AF604}" type="presParOf" srcId="{7F421BFE-E27F-4D6B-93E4-1FB83E532C4E}" destId="{16A5AADC-BFB6-4DFF-9F16-777C3CC5D374}" srcOrd="0" destOrd="0" presId="urn:microsoft.com/office/officeart/2005/8/layout/arrow3"/>
    <dgm:cxn modelId="{EDA8A5D7-1F4B-4430-992E-7C06E6F5EBEB}" type="presParOf" srcId="{7F421BFE-E27F-4D6B-93E4-1FB83E532C4E}" destId="{D7ECAC84-A2D6-4DA1-9448-17BB2E36E93A}" srcOrd="1" destOrd="0" presId="urn:microsoft.com/office/officeart/2005/8/layout/arrow3"/>
    <dgm:cxn modelId="{AF042DD3-AEE9-4DBE-A97F-F7D2E896F09F}" type="presParOf" srcId="{7F421BFE-E27F-4D6B-93E4-1FB83E532C4E}" destId="{59EC19FB-9FB3-475B-AE1E-0A5C080B7EB8}" srcOrd="2" destOrd="0" presId="urn:microsoft.com/office/officeart/2005/8/layout/arrow3"/>
    <dgm:cxn modelId="{5A97D511-5DF6-4272-B34B-050268C61DB0}" type="presParOf" srcId="{7F421BFE-E27F-4D6B-93E4-1FB83E532C4E}" destId="{417E75CF-FED0-4378-A225-0886276DDB51}" srcOrd="3" destOrd="0" presId="urn:microsoft.com/office/officeart/2005/8/layout/arrow3"/>
    <dgm:cxn modelId="{A6A6846D-8095-4556-8111-F50A56DD7290}" type="presParOf" srcId="{7F421BFE-E27F-4D6B-93E4-1FB83E532C4E}" destId="{0CBF92F0-56C9-4E27-B366-DE2FA7CC4EA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4A1F1E-DBAE-4F0B-9D86-792E802A1171}" type="doc">
      <dgm:prSet loTypeId="urn:microsoft.com/office/officeart/2005/8/layout/hProcess9" loCatId="process" qsTypeId="urn:microsoft.com/office/officeart/2005/8/quickstyle/3d2" qsCatId="3D" csTypeId="urn:microsoft.com/office/officeart/2005/8/colors/accent0_1" csCatId="mainScheme" phldr="1"/>
      <dgm:spPr/>
      <dgm:t>
        <a:bodyPr/>
        <a:lstStyle/>
        <a:p>
          <a:endParaRPr lang="es-MX"/>
        </a:p>
      </dgm:t>
    </dgm:pt>
    <dgm:pt modelId="{1021ADC7-06F4-4A2B-801F-2D040291CAA5}">
      <dgm:prSet custT="1"/>
      <dgm:spPr/>
      <dgm:t>
        <a:bodyPr/>
        <a:lstStyle/>
        <a:p>
          <a:pPr rtl="0"/>
          <a:r>
            <a:rPr lang="es-MX" sz="1600" dirty="0" smtClean="0"/>
            <a:t>La información financiera que emana de la contabilidad, es información cualitativa, expresada en unidades monetarias y descriptiva, que muestra la posición y desempeño financiero de una entidad, y cuyo objetivo esencial es el de ser útil al usuario general en la toma de sus decisiones económicas. </a:t>
          </a:r>
          <a:endParaRPr lang="es-MX" sz="1600" dirty="0"/>
        </a:p>
      </dgm:t>
    </dgm:pt>
    <dgm:pt modelId="{05562928-3889-4EF8-A7E9-C4088253E92D}" type="parTrans" cxnId="{36E32E85-06A5-4296-9EA1-3F2AEC8FA917}">
      <dgm:prSet/>
      <dgm:spPr/>
      <dgm:t>
        <a:bodyPr/>
        <a:lstStyle/>
        <a:p>
          <a:endParaRPr lang="es-MX"/>
        </a:p>
      </dgm:t>
    </dgm:pt>
    <dgm:pt modelId="{40F889A6-C969-45F9-BAC4-468AACDB9C7F}" type="sibTrans" cxnId="{36E32E85-06A5-4296-9EA1-3F2AEC8FA917}">
      <dgm:prSet/>
      <dgm:spPr/>
      <dgm:t>
        <a:bodyPr/>
        <a:lstStyle/>
        <a:p>
          <a:endParaRPr lang="es-MX"/>
        </a:p>
      </dgm:t>
    </dgm:pt>
    <dgm:pt modelId="{CFC2C222-31A3-4D71-B14D-3EDD79F48AE4}">
      <dgm:prSet custT="1"/>
      <dgm:spPr/>
      <dgm:t>
        <a:bodyPr/>
        <a:lstStyle/>
        <a:p>
          <a:pPr rtl="0"/>
          <a:r>
            <a:rPr lang="es-MX" sz="1600" dirty="0" smtClean="0"/>
            <a:t>Su manifestación fundamental son los estados financieros.</a:t>
          </a:r>
          <a:endParaRPr lang="es-MX" sz="1600" dirty="0"/>
        </a:p>
      </dgm:t>
    </dgm:pt>
    <dgm:pt modelId="{FFDCEE94-CC0C-44A4-A02D-46267277093F}" type="parTrans" cxnId="{35B7701E-D29C-44FA-9AD0-25FC933B5B48}">
      <dgm:prSet/>
      <dgm:spPr/>
      <dgm:t>
        <a:bodyPr/>
        <a:lstStyle/>
        <a:p>
          <a:endParaRPr lang="es-MX"/>
        </a:p>
      </dgm:t>
    </dgm:pt>
    <dgm:pt modelId="{673D6CCD-BB9C-4B2C-8B24-9907F453D34F}" type="sibTrans" cxnId="{35B7701E-D29C-44FA-9AD0-25FC933B5B48}">
      <dgm:prSet/>
      <dgm:spPr/>
      <dgm:t>
        <a:bodyPr/>
        <a:lstStyle/>
        <a:p>
          <a:endParaRPr lang="es-MX"/>
        </a:p>
      </dgm:t>
    </dgm:pt>
    <dgm:pt modelId="{0C45CC87-EA8B-4EF5-A4C4-C97E0B4249D5}">
      <dgm:prSet custT="1"/>
      <dgm:spPr/>
      <dgm:t>
        <a:bodyPr/>
        <a:lstStyle/>
        <a:p>
          <a:pPr rtl="0"/>
          <a:r>
            <a:rPr lang="es-MX" sz="1600" dirty="0" smtClean="0"/>
            <a:t>Se enfoca esencialmente a proveer información que permita evaluar el desenvolvimiento de la entidad, así como en proporcionar elementos de juicio para estimar el comportamiento futuro de los flujos de efectivo, entre otros aspectos.</a:t>
          </a:r>
          <a:endParaRPr lang="es-MX" sz="1600" dirty="0"/>
        </a:p>
      </dgm:t>
    </dgm:pt>
    <dgm:pt modelId="{B902D2D2-27C9-4EBE-8E3C-F59479E9B7C0}" type="parTrans" cxnId="{91064435-1584-41E5-AE0A-0BFE10D9619C}">
      <dgm:prSet/>
      <dgm:spPr/>
      <dgm:t>
        <a:bodyPr/>
        <a:lstStyle/>
        <a:p>
          <a:endParaRPr lang="es-MX"/>
        </a:p>
      </dgm:t>
    </dgm:pt>
    <dgm:pt modelId="{BD11D1D1-796F-427D-BAEA-24258B3A2171}" type="sibTrans" cxnId="{91064435-1584-41E5-AE0A-0BFE10D9619C}">
      <dgm:prSet/>
      <dgm:spPr/>
      <dgm:t>
        <a:bodyPr/>
        <a:lstStyle/>
        <a:p>
          <a:endParaRPr lang="es-MX"/>
        </a:p>
      </dgm:t>
    </dgm:pt>
    <dgm:pt modelId="{DFE532CB-15F2-4D9E-B22D-F8D17C46709D}">
      <dgm:prSet/>
      <dgm:spPr/>
      <dgm:t>
        <a:bodyPr/>
        <a:lstStyle/>
        <a:p>
          <a:pPr rtl="0"/>
          <a:r>
            <a:rPr lang="es-MX" b="1" dirty="0" smtClean="0"/>
            <a:t>NIF A-1 párrafo 4</a:t>
          </a:r>
          <a:endParaRPr lang="es-MX" dirty="0"/>
        </a:p>
      </dgm:t>
    </dgm:pt>
    <dgm:pt modelId="{7419B670-30D6-48BB-BC07-8A5F15AB6C34}" type="parTrans" cxnId="{AE04DB81-B9C6-4CB6-A3AB-D6D0E3823104}">
      <dgm:prSet/>
      <dgm:spPr/>
      <dgm:t>
        <a:bodyPr/>
        <a:lstStyle/>
        <a:p>
          <a:endParaRPr lang="es-MX"/>
        </a:p>
      </dgm:t>
    </dgm:pt>
    <dgm:pt modelId="{206C2A98-903B-48E7-8ED7-A658105FCD9A}" type="sibTrans" cxnId="{AE04DB81-B9C6-4CB6-A3AB-D6D0E3823104}">
      <dgm:prSet/>
      <dgm:spPr/>
      <dgm:t>
        <a:bodyPr/>
        <a:lstStyle/>
        <a:p>
          <a:endParaRPr lang="es-MX"/>
        </a:p>
      </dgm:t>
    </dgm:pt>
    <dgm:pt modelId="{F276CC25-8739-4A5A-A11D-B65A8BD14434}" type="pres">
      <dgm:prSet presAssocID="{964A1F1E-DBAE-4F0B-9D86-792E802A1171}" presName="CompostProcess" presStyleCnt="0">
        <dgm:presLayoutVars>
          <dgm:dir/>
          <dgm:resizeHandles val="exact"/>
        </dgm:presLayoutVars>
      </dgm:prSet>
      <dgm:spPr/>
      <dgm:t>
        <a:bodyPr/>
        <a:lstStyle/>
        <a:p>
          <a:endParaRPr lang="es-MX"/>
        </a:p>
      </dgm:t>
    </dgm:pt>
    <dgm:pt modelId="{8EFE51FB-20BA-4C19-A917-266AD37906CB}" type="pres">
      <dgm:prSet presAssocID="{964A1F1E-DBAE-4F0B-9D86-792E802A1171}" presName="arrow" presStyleLbl="bgShp" presStyleIdx="0" presStyleCnt="1"/>
      <dgm:spPr/>
    </dgm:pt>
    <dgm:pt modelId="{FC0B9792-687D-46F6-88A7-62EE4E8A58E1}" type="pres">
      <dgm:prSet presAssocID="{964A1F1E-DBAE-4F0B-9D86-792E802A1171}" presName="linearProcess" presStyleCnt="0"/>
      <dgm:spPr/>
    </dgm:pt>
    <dgm:pt modelId="{7C0B992D-5DD2-43B2-A302-66A61715D7F5}" type="pres">
      <dgm:prSet presAssocID="{1021ADC7-06F4-4A2B-801F-2D040291CAA5}" presName="textNode" presStyleLbl="node1" presStyleIdx="0" presStyleCnt="4" custScaleX="114257" custScaleY="250000" custLinFactNeighborX="-74462" custLinFactNeighborY="-1987">
        <dgm:presLayoutVars>
          <dgm:bulletEnabled val="1"/>
        </dgm:presLayoutVars>
      </dgm:prSet>
      <dgm:spPr/>
      <dgm:t>
        <a:bodyPr/>
        <a:lstStyle/>
        <a:p>
          <a:endParaRPr lang="es-MX"/>
        </a:p>
      </dgm:t>
    </dgm:pt>
    <dgm:pt modelId="{67CBCC8B-D9E3-49F3-A938-4B0D1A930B69}" type="pres">
      <dgm:prSet presAssocID="{40F889A6-C969-45F9-BAC4-468AACDB9C7F}" presName="sibTrans" presStyleCnt="0"/>
      <dgm:spPr/>
    </dgm:pt>
    <dgm:pt modelId="{AC6C5970-DA8C-4615-889D-B37180507ED6}" type="pres">
      <dgm:prSet presAssocID="{CFC2C222-31A3-4D71-B14D-3EDD79F48AE4}" presName="textNode" presStyleLbl="node1" presStyleIdx="1" presStyleCnt="4">
        <dgm:presLayoutVars>
          <dgm:bulletEnabled val="1"/>
        </dgm:presLayoutVars>
      </dgm:prSet>
      <dgm:spPr/>
      <dgm:t>
        <a:bodyPr/>
        <a:lstStyle/>
        <a:p>
          <a:endParaRPr lang="es-MX"/>
        </a:p>
      </dgm:t>
    </dgm:pt>
    <dgm:pt modelId="{A383ED0D-D3B1-4BC2-A4E5-533E01C32F06}" type="pres">
      <dgm:prSet presAssocID="{673D6CCD-BB9C-4B2C-8B24-9907F453D34F}" presName="sibTrans" presStyleCnt="0"/>
      <dgm:spPr/>
    </dgm:pt>
    <dgm:pt modelId="{23182EBF-F205-4450-B71B-AF664B3437E9}" type="pres">
      <dgm:prSet presAssocID="{0C45CC87-EA8B-4EF5-A4C4-C97E0B4249D5}" presName="textNode" presStyleLbl="node1" presStyleIdx="2" presStyleCnt="4" custScaleY="193739" custLinFactNeighborY="-5504">
        <dgm:presLayoutVars>
          <dgm:bulletEnabled val="1"/>
        </dgm:presLayoutVars>
      </dgm:prSet>
      <dgm:spPr/>
      <dgm:t>
        <a:bodyPr/>
        <a:lstStyle/>
        <a:p>
          <a:endParaRPr lang="es-MX"/>
        </a:p>
      </dgm:t>
    </dgm:pt>
    <dgm:pt modelId="{E7C2DC64-FC82-45AD-B510-B128E573F132}" type="pres">
      <dgm:prSet presAssocID="{BD11D1D1-796F-427D-BAEA-24258B3A2171}" presName="sibTrans" presStyleCnt="0"/>
      <dgm:spPr/>
    </dgm:pt>
    <dgm:pt modelId="{E960312A-144D-474D-8A48-1A8E8367F1AF}" type="pres">
      <dgm:prSet presAssocID="{DFE532CB-15F2-4D9E-B22D-F8D17C46709D}" presName="textNode" presStyleLbl="node1" presStyleIdx="3" presStyleCnt="4" custScaleX="67977" custScaleY="52238">
        <dgm:presLayoutVars>
          <dgm:bulletEnabled val="1"/>
        </dgm:presLayoutVars>
      </dgm:prSet>
      <dgm:spPr/>
      <dgm:t>
        <a:bodyPr/>
        <a:lstStyle/>
        <a:p>
          <a:endParaRPr lang="es-MX"/>
        </a:p>
      </dgm:t>
    </dgm:pt>
  </dgm:ptLst>
  <dgm:cxnLst>
    <dgm:cxn modelId="{36E32E85-06A5-4296-9EA1-3F2AEC8FA917}" srcId="{964A1F1E-DBAE-4F0B-9D86-792E802A1171}" destId="{1021ADC7-06F4-4A2B-801F-2D040291CAA5}" srcOrd="0" destOrd="0" parTransId="{05562928-3889-4EF8-A7E9-C4088253E92D}" sibTransId="{40F889A6-C969-45F9-BAC4-468AACDB9C7F}"/>
    <dgm:cxn modelId="{97E11FA2-9E6C-4C75-9438-C38FB3A2120A}" type="presOf" srcId="{1021ADC7-06F4-4A2B-801F-2D040291CAA5}" destId="{7C0B992D-5DD2-43B2-A302-66A61715D7F5}" srcOrd="0" destOrd="0" presId="urn:microsoft.com/office/officeart/2005/8/layout/hProcess9"/>
    <dgm:cxn modelId="{FDD4F1B2-628C-4967-BF8B-FE2FD3B76B53}" type="presOf" srcId="{964A1F1E-DBAE-4F0B-9D86-792E802A1171}" destId="{F276CC25-8739-4A5A-A11D-B65A8BD14434}" srcOrd="0" destOrd="0" presId="urn:microsoft.com/office/officeart/2005/8/layout/hProcess9"/>
    <dgm:cxn modelId="{53924675-A2A0-42A7-A6EF-9D7D760241E4}" type="presOf" srcId="{0C45CC87-EA8B-4EF5-A4C4-C97E0B4249D5}" destId="{23182EBF-F205-4450-B71B-AF664B3437E9}" srcOrd="0" destOrd="0" presId="urn:microsoft.com/office/officeart/2005/8/layout/hProcess9"/>
    <dgm:cxn modelId="{35B7701E-D29C-44FA-9AD0-25FC933B5B48}" srcId="{964A1F1E-DBAE-4F0B-9D86-792E802A1171}" destId="{CFC2C222-31A3-4D71-B14D-3EDD79F48AE4}" srcOrd="1" destOrd="0" parTransId="{FFDCEE94-CC0C-44A4-A02D-46267277093F}" sibTransId="{673D6CCD-BB9C-4B2C-8B24-9907F453D34F}"/>
    <dgm:cxn modelId="{91064435-1584-41E5-AE0A-0BFE10D9619C}" srcId="{964A1F1E-DBAE-4F0B-9D86-792E802A1171}" destId="{0C45CC87-EA8B-4EF5-A4C4-C97E0B4249D5}" srcOrd="2" destOrd="0" parTransId="{B902D2D2-27C9-4EBE-8E3C-F59479E9B7C0}" sibTransId="{BD11D1D1-796F-427D-BAEA-24258B3A2171}"/>
    <dgm:cxn modelId="{6440C311-81EF-4FEC-AA0D-3CB665F9F29B}" type="presOf" srcId="{CFC2C222-31A3-4D71-B14D-3EDD79F48AE4}" destId="{AC6C5970-DA8C-4615-889D-B37180507ED6}" srcOrd="0" destOrd="0" presId="urn:microsoft.com/office/officeart/2005/8/layout/hProcess9"/>
    <dgm:cxn modelId="{40076A7D-B1D5-4043-84A5-E9E5F2D988D3}" type="presOf" srcId="{DFE532CB-15F2-4D9E-B22D-F8D17C46709D}" destId="{E960312A-144D-474D-8A48-1A8E8367F1AF}" srcOrd="0" destOrd="0" presId="urn:microsoft.com/office/officeart/2005/8/layout/hProcess9"/>
    <dgm:cxn modelId="{AE04DB81-B9C6-4CB6-A3AB-D6D0E3823104}" srcId="{964A1F1E-DBAE-4F0B-9D86-792E802A1171}" destId="{DFE532CB-15F2-4D9E-B22D-F8D17C46709D}" srcOrd="3" destOrd="0" parTransId="{7419B670-30D6-48BB-BC07-8A5F15AB6C34}" sibTransId="{206C2A98-903B-48E7-8ED7-A658105FCD9A}"/>
    <dgm:cxn modelId="{35691E43-20E4-4C82-834E-39F1F6472055}" type="presParOf" srcId="{F276CC25-8739-4A5A-A11D-B65A8BD14434}" destId="{8EFE51FB-20BA-4C19-A917-266AD37906CB}" srcOrd="0" destOrd="0" presId="urn:microsoft.com/office/officeart/2005/8/layout/hProcess9"/>
    <dgm:cxn modelId="{984F23FD-4B66-4A76-AF25-2E12D00626EF}" type="presParOf" srcId="{F276CC25-8739-4A5A-A11D-B65A8BD14434}" destId="{FC0B9792-687D-46F6-88A7-62EE4E8A58E1}" srcOrd="1" destOrd="0" presId="urn:microsoft.com/office/officeart/2005/8/layout/hProcess9"/>
    <dgm:cxn modelId="{242B6E3A-39BD-4781-9924-5FE7523DA6DA}" type="presParOf" srcId="{FC0B9792-687D-46F6-88A7-62EE4E8A58E1}" destId="{7C0B992D-5DD2-43B2-A302-66A61715D7F5}" srcOrd="0" destOrd="0" presId="urn:microsoft.com/office/officeart/2005/8/layout/hProcess9"/>
    <dgm:cxn modelId="{F3105050-09AA-4E99-80FF-35AA2904F34E}" type="presParOf" srcId="{FC0B9792-687D-46F6-88A7-62EE4E8A58E1}" destId="{67CBCC8B-D9E3-49F3-A938-4B0D1A930B69}" srcOrd="1" destOrd="0" presId="urn:microsoft.com/office/officeart/2005/8/layout/hProcess9"/>
    <dgm:cxn modelId="{E51749B7-4B97-4481-B5E8-6CCA2E63AFA3}" type="presParOf" srcId="{FC0B9792-687D-46F6-88A7-62EE4E8A58E1}" destId="{AC6C5970-DA8C-4615-889D-B37180507ED6}" srcOrd="2" destOrd="0" presId="urn:microsoft.com/office/officeart/2005/8/layout/hProcess9"/>
    <dgm:cxn modelId="{008F96C3-9BEB-4875-93E1-4DE43E470363}" type="presParOf" srcId="{FC0B9792-687D-46F6-88A7-62EE4E8A58E1}" destId="{A383ED0D-D3B1-4BC2-A4E5-533E01C32F06}" srcOrd="3" destOrd="0" presId="urn:microsoft.com/office/officeart/2005/8/layout/hProcess9"/>
    <dgm:cxn modelId="{E822914D-EB0F-4DCE-83F8-52B6C2866155}" type="presParOf" srcId="{FC0B9792-687D-46F6-88A7-62EE4E8A58E1}" destId="{23182EBF-F205-4450-B71B-AF664B3437E9}" srcOrd="4" destOrd="0" presId="urn:microsoft.com/office/officeart/2005/8/layout/hProcess9"/>
    <dgm:cxn modelId="{6235A4A2-DBB3-454B-8C5F-7DE7B7DA2EB0}" type="presParOf" srcId="{FC0B9792-687D-46F6-88A7-62EE4E8A58E1}" destId="{E7C2DC64-FC82-45AD-B510-B128E573F132}" srcOrd="5" destOrd="0" presId="urn:microsoft.com/office/officeart/2005/8/layout/hProcess9"/>
    <dgm:cxn modelId="{A88024A4-23D4-4A61-B9BC-BF90F95FCE67}" type="presParOf" srcId="{FC0B9792-687D-46F6-88A7-62EE4E8A58E1}" destId="{E960312A-144D-474D-8A48-1A8E8367F1AF}"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864F43A-4BCA-404A-BC1B-625272B1EF52}" type="doc">
      <dgm:prSet loTypeId="urn:microsoft.com/office/officeart/2008/layout/SquareAccentList" loCatId="list" qsTypeId="urn:microsoft.com/office/officeart/2005/8/quickstyle/3d3" qsCatId="3D" csTypeId="urn:microsoft.com/office/officeart/2005/8/colors/accent0_1" csCatId="mainScheme" phldr="1"/>
      <dgm:spPr/>
      <dgm:t>
        <a:bodyPr/>
        <a:lstStyle/>
        <a:p>
          <a:endParaRPr lang="es-MX"/>
        </a:p>
      </dgm:t>
    </dgm:pt>
    <dgm:pt modelId="{21EE1B8B-EE13-4999-96A9-BE93DCB6375F}">
      <dgm:prSet phldrT="[Texto]" custT="1"/>
      <dgm:spPr/>
      <dgm:t>
        <a:bodyPr/>
        <a:lstStyle/>
        <a:p>
          <a:r>
            <a:rPr lang="es-MX" sz="2800" dirty="0" smtClean="0"/>
            <a:t>Características cualitativas primarias</a:t>
          </a:r>
          <a:endParaRPr lang="es-MX" sz="2800" dirty="0"/>
        </a:p>
      </dgm:t>
    </dgm:pt>
    <dgm:pt modelId="{FB6320EC-EBED-4B78-BC67-CC155087DE37}" type="parTrans" cxnId="{267DC262-5E91-4EAE-8E77-3432EC9AC4EB}">
      <dgm:prSet/>
      <dgm:spPr/>
      <dgm:t>
        <a:bodyPr/>
        <a:lstStyle/>
        <a:p>
          <a:endParaRPr lang="es-MX" sz="2000"/>
        </a:p>
      </dgm:t>
    </dgm:pt>
    <dgm:pt modelId="{A1269A9C-203D-4AF0-8F1C-BB0650208009}" type="sibTrans" cxnId="{267DC262-5E91-4EAE-8E77-3432EC9AC4EB}">
      <dgm:prSet/>
      <dgm:spPr/>
      <dgm:t>
        <a:bodyPr/>
        <a:lstStyle/>
        <a:p>
          <a:endParaRPr lang="es-MX" sz="2000"/>
        </a:p>
      </dgm:t>
    </dgm:pt>
    <dgm:pt modelId="{E350DEAE-7AEF-4642-ABFC-56B220C47598}">
      <dgm:prSet phldrT="[Texto]" custT="1"/>
      <dgm:spPr/>
      <dgm:t>
        <a:bodyPr/>
        <a:lstStyle/>
        <a:p>
          <a:r>
            <a:rPr lang="es-MX" sz="1800" b="1" dirty="0" smtClean="0"/>
            <a:t>La confiabilidad</a:t>
          </a:r>
          <a:endParaRPr lang="es-MX" sz="1800" b="1" dirty="0"/>
        </a:p>
      </dgm:t>
    </dgm:pt>
    <dgm:pt modelId="{0DC900F4-9A51-41CA-86B7-601A8F34D35D}" type="parTrans" cxnId="{5D142725-C4CD-4628-97C5-A9EF5DC17719}">
      <dgm:prSet/>
      <dgm:spPr/>
      <dgm:t>
        <a:bodyPr/>
        <a:lstStyle/>
        <a:p>
          <a:endParaRPr lang="es-MX" sz="2000"/>
        </a:p>
      </dgm:t>
    </dgm:pt>
    <dgm:pt modelId="{0413F82F-502D-4349-BEA3-9277ED9B4B40}" type="sibTrans" cxnId="{5D142725-C4CD-4628-97C5-A9EF5DC17719}">
      <dgm:prSet/>
      <dgm:spPr/>
      <dgm:t>
        <a:bodyPr/>
        <a:lstStyle/>
        <a:p>
          <a:endParaRPr lang="es-MX" sz="2000"/>
        </a:p>
      </dgm:t>
    </dgm:pt>
    <dgm:pt modelId="{B1BB8F46-3CF5-4135-9242-467833DE423C}">
      <dgm:prSet phldrT="[Texto]" custT="1"/>
      <dgm:spPr/>
      <dgm:t>
        <a:bodyPr/>
        <a:lstStyle/>
        <a:p>
          <a:r>
            <a:rPr lang="es-MX" sz="1800" b="1" dirty="0" smtClean="0"/>
            <a:t>La relevancia</a:t>
          </a:r>
          <a:endParaRPr lang="es-MX" sz="1800" b="1" dirty="0"/>
        </a:p>
      </dgm:t>
    </dgm:pt>
    <dgm:pt modelId="{0A444818-0349-4AD5-A07F-96EFDC55F07F}" type="parTrans" cxnId="{C9D31BC9-2154-4322-A929-18845A4C42C3}">
      <dgm:prSet/>
      <dgm:spPr/>
      <dgm:t>
        <a:bodyPr/>
        <a:lstStyle/>
        <a:p>
          <a:endParaRPr lang="es-MX" sz="2000"/>
        </a:p>
      </dgm:t>
    </dgm:pt>
    <dgm:pt modelId="{F1316030-4CB2-488C-AC15-18692D8F563B}" type="sibTrans" cxnId="{C9D31BC9-2154-4322-A929-18845A4C42C3}">
      <dgm:prSet/>
      <dgm:spPr/>
      <dgm:t>
        <a:bodyPr/>
        <a:lstStyle/>
        <a:p>
          <a:endParaRPr lang="es-MX" sz="2000"/>
        </a:p>
      </dgm:t>
    </dgm:pt>
    <dgm:pt modelId="{C7AD91EC-0253-4CCD-AE51-5E484B6FD1DD}">
      <dgm:prSet phldrT="[Texto]" custT="1"/>
      <dgm:spPr/>
      <dgm:t>
        <a:bodyPr/>
        <a:lstStyle/>
        <a:p>
          <a:endParaRPr lang="es-MX" sz="1800" b="1" dirty="0" smtClean="0"/>
        </a:p>
        <a:p>
          <a:r>
            <a:rPr lang="es-MX" sz="1800" b="1" dirty="0" smtClean="0"/>
            <a:t>La comparabilidad</a:t>
          </a:r>
        </a:p>
        <a:p>
          <a:endParaRPr lang="es-MX" sz="1800" b="1" dirty="0"/>
        </a:p>
      </dgm:t>
    </dgm:pt>
    <dgm:pt modelId="{BD080AAD-803F-4F9A-AE82-7E42EEADA81E}" type="parTrans" cxnId="{F79AA21C-6442-4442-9B30-F26CD80604D4}">
      <dgm:prSet/>
      <dgm:spPr/>
      <dgm:t>
        <a:bodyPr/>
        <a:lstStyle/>
        <a:p>
          <a:endParaRPr lang="es-MX" sz="2000"/>
        </a:p>
      </dgm:t>
    </dgm:pt>
    <dgm:pt modelId="{5948C2E5-4B73-4E29-B3D0-9C531A0D9787}" type="sibTrans" cxnId="{F79AA21C-6442-4442-9B30-F26CD80604D4}">
      <dgm:prSet/>
      <dgm:spPr/>
      <dgm:t>
        <a:bodyPr/>
        <a:lstStyle/>
        <a:p>
          <a:endParaRPr lang="es-MX" sz="2000"/>
        </a:p>
      </dgm:t>
    </dgm:pt>
    <dgm:pt modelId="{2DDCD435-E714-4103-9302-B1706CDBE23C}">
      <dgm:prSet phldrT="[Texto]" custT="1"/>
      <dgm:spPr/>
      <dgm:t>
        <a:bodyPr/>
        <a:lstStyle/>
        <a:p>
          <a:r>
            <a:rPr lang="es-MX" sz="2800" dirty="0" smtClean="0"/>
            <a:t>Características cualitativas secundarias</a:t>
          </a:r>
          <a:endParaRPr lang="es-MX" sz="2800" dirty="0"/>
        </a:p>
      </dgm:t>
    </dgm:pt>
    <dgm:pt modelId="{503B114D-CE98-45DD-A744-E6817C3BA9D2}" type="parTrans" cxnId="{35FDC4B6-C5D7-441A-B71F-2B8195C35D62}">
      <dgm:prSet/>
      <dgm:spPr/>
      <dgm:t>
        <a:bodyPr/>
        <a:lstStyle/>
        <a:p>
          <a:endParaRPr lang="es-MX" sz="2000"/>
        </a:p>
      </dgm:t>
    </dgm:pt>
    <dgm:pt modelId="{5C1D088C-F5E5-4E2C-8BFC-EBDBC7A2492E}" type="sibTrans" cxnId="{35FDC4B6-C5D7-441A-B71F-2B8195C35D62}">
      <dgm:prSet/>
      <dgm:spPr/>
      <dgm:t>
        <a:bodyPr/>
        <a:lstStyle/>
        <a:p>
          <a:endParaRPr lang="es-MX" sz="2000"/>
        </a:p>
      </dgm:t>
    </dgm:pt>
    <dgm:pt modelId="{DEA2DC54-541C-48DE-B338-FB966E750210}">
      <dgm:prSet phldrT="[Texto]" custT="1"/>
      <dgm:spPr/>
      <dgm:t>
        <a:bodyPr/>
        <a:lstStyle/>
        <a:p>
          <a:r>
            <a:rPr lang="es-MX" sz="1600" dirty="0" smtClean="0"/>
            <a:t>La veracidad, la representatividad, la objetividad, la verificabilidad y la información suficiente.</a:t>
          </a:r>
          <a:endParaRPr lang="es-MX" sz="1600" dirty="0"/>
        </a:p>
      </dgm:t>
    </dgm:pt>
    <dgm:pt modelId="{C4CAF92D-2269-4F8C-A139-01695759E979}" type="parTrans" cxnId="{EBE2CA7A-184D-410B-92C6-44B4C16FF5F0}">
      <dgm:prSet/>
      <dgm:spPr/>
      <dgm:t>
        <a:bodyPr/>
        <a:lstStyle/>
        <a:p>
          <a:endParaRPr lang="es-MX" sz="2000"/>
        </a:p>
      </dgm:t>
    </dgm:pt>
    <dgm:pt modelId="{6AB23C42-BF9E-414D-9147-BAE4CC141104}" type="sibTrans" cxnId="{EBE2CA7A-184D-410B-92C6-44B4C16FF5F0}">
      <dgm:prSet/>
      <dgm:spPr/>
      <dgm:t>
        <a:bodyPr/>
        <a:lstStyle/>
        <a:p>
          <a:endParaRPr lang="es-MX" sz="2000"/>
        </a:p>
      </dgm:t>
    </dgm:pt>
    <dgm:pt modelId="{31193ED7-5940-42CF-90D0-C94225F7DB9E}">
      <dgm:prSet phldrT="[Texto]" custT="1"/>
      <dgm:spPr/>
      <dgm:t>
        <a:bodyPr/>
        <a:lstStyle/>
        <a:p>
          <a:r>
            <a:rPr lang="es-MX" sz="1600" dirty="0" smtClean="0"/>
            <a:t>La posibilidad de predicción y confirmación y la importancia relativa</a:t>
          </a:r>
          <a:endParaRPr lang="es-MX" sz="1600" dirty="0"/>
        </a:p>
      </dgm:t>
    </dgm:pt>
    <dgm:pt modelId="{9E23A1F7-C3CE-4809-BE5C-CCF8DF38B56C}" type="parTrans" cxnId="{F83318C1-F26A-4722-BE66-8E0A79D366A0}">
      <dgm:prSet/>
      <dgm:spPr/>
      <dgm:t>
        <a:bodyPr/>
        <a:lstStyle/>
        <a:p>
          <a:endParaRPr lang="es-MX" sz="2000"/>
        </a:p>
      </dgm:t>
    </dgm:pt>
    <dgm:pt modelId="{13D20F00-068D-41C0-B32F-66D054739FB2}" type="sibTrans" cxnId="{F83318C1-F26A-4722-BE66-8E0A79D366A0}">
      <dgm:prSet/>
      <dgm:spPr/>
      <dgm:t>
        <a:bodyPr/>
        <a:lstStyle/>
        <a:p>
          <a:endParaRPr lang="es-MX" sz="2000"/>
        </a:p>
      </dgm:t>
    </dgm:pt>
    <dgm:pt modelId="{98F7B0F6-70C3-42DA-A459-7710587EC50C}">
      <dgm:prSet phldrT="[Texto]" custT="1"/>
      <dgm:spPr/>
      <dgm:t>
        <a:bodyPr/>
        <a:lstStyle/>
        <a:p>
          <a:r>
            <a:rPr lang="es-MX" sz="1800" b="1" dirty="0" smtClean="0"/>
            <a:t>La comprensibilidad</a:t>
          </a:r>
          <a:endParaRPr lang="es-MX" sz="1800" b="1" dirty="0"/>
        </a:p>
      </dgm:t>
    </dgm:pt>
    <dgm:pt modelId="{255F9AC0-187E-4AE5-AB90-C033D3CD40DD}" type="parTrans" cxnId="{1E08E564-15D3-4E04-950E-21290158276B}">
      <dgm:prSet/>
      <dgm:spPr/>
      <dgm:t>
        <a:bodyPr/>
        <a:lstStyle/>
        <a:p>
          <a:endParaRPr lang="es-MX" sz="2000"/>
        </a:p>
      </dgm:t>
    </dgm:pt>
    <dgm:pt modelId="{03D1429B-2C02-43F0-9967-9C165F35CB41}" type="sibTrans" cxnId="{1E08E564-15D3-4E04-950E-21290158276B}">
      <dgm:prSet/>
      <dgm:spPr/>
      <dgm:t>
        <a:bodyPr/>
        <a:lstStyle/>
        <a:p>
          <a:endParaRPr lang="es-MX" sz="2000"/>
        </a:p>
      </dgm:t>
    </dgm:pt>
    <dgm:pt modelId="{6C204CD3-3820-47A8-84C8-EE0D53101298}" type="pres">
      <dgm:prSet presAssocID="{D864F43A-4BCA-404A-BC1B-625272B1EF52}" presName="layout" presStyleCnt="0">
        <dgm:presLayoutVars>
          <dgm:chMax/>
          <dgm:chPref/>
          <dgm:dir/>
          <dgm:resizeHandles/>
        </dgm:presLayoutVars>
      </dgm:prSet>
      <dgm:spPr/>
      <dgm:t>
        <a:bodyPr/>
        <a:lstStyle/>
        <a:p>
          <a:endParaRPr lang="es-MX"/>
        </a:p>
      </dgm:t>
    </dgm:pt>
    <dgm:pt modelId="{1576F8F5-F418-4F74-A84A-AEBA6076905F}" type="pres">
      <dgm:prSet presAssocID="{21EE1B8B-EE13-4999-96A9-BE93DCB6375F}" presName="root" presStyleCnt="0">
        <dgm:presLayoutVars>
          <dgm:chMax/>
          <dgm:chPref/>
        </dgm:presLayoutVars>
      </dgm:prSet>
      <dgm:spPr/>
    </dgm:pt>
    <dgm:pt modelId="{8CB94162-46DE-4662-A336-B6151AE579EC}" type="pres">
      <dgm:prSet presAssocID="{21EE1B8B-EE13-4999-96A9-BE93DCB6375F}" presName="rootComposite" presStyleCnt="0">
        <dgm:presLayoutVars/>
      </dgm:prSet>
      <dgm:spPr/>
    </dgm:pt>
    <dgm:pt modelId="{9FE51DA9-7923-4AF0-B5B3-9AD89CBB49BC}" type="pres">
      <dgm:prSet presAssocID="{21EE1B8B-EE13-4999-96A9-BE93DCB6375F}" presName="ParentAccent" presStyleLbl="alignNode1" presStyleIdx="0" presStyleCnt="2"/>
      <dgm:spPr/>
    </dgm:pt>
    <dgm:pt modelId="{8E79F3CD-837F-47AC-8940-AA15A5448EF4}" type="pres">
      <dgm:prSet presAssocID="{21EE1B8B-EE13-4999-96A9-BE93DCB6375F}" presName="ParentSmallAccent" presStyleLbl="fgAcc1" presStyleIdx="0" presStyleCnt="2"/>
      <dgm:spPr/>
    </dgm:pt>
    <dgm:pt modelId="{0FC3D8E6-A379-4D0B-8F00-50657B2D943D}" type="pres">
      <dgm:prSet presAssocID="{21EE1B8B-EE13-4999-96A9-BE93DCB6375F}" presName="Parent" presStyleLbl="revTx" presStyleIdx="0" presStyleCnt="8">
        <dgm:presLayoutVars>
          <dgm:chMax/>
          <dgm:chPref val="4"/>
          <dgm:bulletEnabled val="1"/>
        </dgm:presLayoutVars>
      </dgm:prSet>
      <dgm:spPr/>
      <dgm:t>
        <a:bodyPr/>
        <a:lstStyle/>
        <a:p>
          <a:endParaRPr lang="es-MX"/>
        </a:p>
      </dgm:t>
    </dgm:pt>
    <dgm:pt modelId="{249445DC-A886-4805-8720-AE2BF4666B69}" type="pres">
      <dgm:prSet presAssocID="{21EE1B8B-EE13-4999-96A9-BE93DCB6375F}" presName="childShape" presStyleCnt="0">
        <dgm:presLayoutVars>
          <dgm:chMax val="0"/>
          <dgm:chPref val="0"/>
        </dgm:presLayoutVars>
      </dgm:prSet>
      <dgm:spPr/>
    </dgm:pt>
    <dgm:pt modelId="{1DA9DFB5-44A1-49E3-81C3-44A8E47E96FD}" type="pres">
      <dgm:prSet presAssocID="{E350DEAE-7AEF-4642-ABFC-56B220C47598}" presName="childComposite" presStyleCnt="0">
        <dgm:presLayoutVars>
          <dgm:chMax val="0"/>
          <dgm:chPref val="0"/>
        </dgm:presLayoutVars>
      </dgm:prSet>
      <dgm:spPr/>
    </dgm:pt>
    <dgm:pt modelId="{D7FE3837-10DC-4EEA-BFAE-C7B9305A30BA}" type="pres">
      <dgm:prSet presAssocID="{E350DEAE-7AEF-4642-ABFC-56B220C47598}" presName="ChildAccent" presStyleLbl="solidFgAcc1" presStyleIdx="0" presStyleCnt="6"/>
      <dgm:spPr/>
    </dgm:pt>
    <dgm:pt modelId="{A1DF8ABA-E195-410B-973F-7C469EA84759}" type="pres">
      <dgm:prSet presAssocID="{E350DEAE-7AEF-4642-ABFC-56B220C47598}" presName="Child" presStyleLbl="revTx" presStyleIdx="1" presStyleCnt="8">
        <dgm:presLayoutVars>
          <dgm:chMax val="0"/>
          <dgm:chPref val="0"/>
          <dgm:bulletEnabled val="1"/>
        </dgm:presLayoutVars>
      </dgm:prSet>
      <dgm:spPr/>
      <dgm:t>
        <a:bodyPr/>
        <a:lstStyle/>
        <a:p>
          <a:endParaRPr lang="es-MX"/>
        </a:p>
      </dgm:t>
    </dgm:pt>
    <dgm:pt modelId="{6C9D1451-92DC-4BF8-860A-4C2E6431D0B9}" type="pres">
      <dgm:prSet presAssocID="{B1BB8F46-3CF5-4135-9242-467833DE423C}" presName="childComposite" presStyleCnt="0">
        <dgm:presLayoutVars>
          <dgm:chMax val="0"/>
          <dgm:chPref val="0"/>
        </dgm:presLayoutVars>
      </dgm:prSet>
      <dgm:spPr/>
    </dgm:pt>
    <dgm:pt modelId="{DC4DABFB-0872-46BF-8AD2-14AC4720B552}" type="pres">
      <dgm:prSet presAssocID="{B1BB8F46-3CF5-4135-9242-467833DE423C}" presName="ChildAccent" presStyleLbl="solidFgAcc1" presStyleIdx="1" presStyleCnt="6"/>
      <dgm:spPr/>
    </dgm:pt>
    <dgm:pt modelId="{54769D31-B3CD-49D3-8765-C25625031847}" type="pres">
      <dgm:prSet presAssocID="{B1BB8F46-3CF5-4135-9242-467833DE423C}" presName="Child" presStyleLbl="revTx" presStyleIdx="2" presStyleCnt="8">
        <dgm:presLayoutVars>
          <dgm:chMax val="0"/>
          <dgm:chPref val="0"/>
          <dgm:bulletEnabled val="1"/>
        </dgm:presLayoutVars>
      </dgm:prSet>
      <dgm:spPr/>
      <dgm:t>
        <a:bodyPr/>
        <a:lstStyle/>
        <a:p>
          <a:endParaRPr lang="es-MX"/>
        </a:p>
      </dgm:t>
    </dgm:pt>
    <dgm:pt modelId="{1A35256D-164A-442D-A45F-F49400F0F745}" type="pres">
      <dgm:prSet presAssocID="{98F7B0F6-70C3-42DA-A459-7710587EC50C}" presName="childComposite" presStyleCnt="0">
        <dgm:presLayoutVars>
          <dgm:chMax val="0"/>
          <dgm:chPref val="0"/>
        </dgm:presLayoutVars>
      </dgm:prSet>
      <dgm:spPr/>
    </dgm:pt>
    <dgm:pt modelId="{0CB34EA0-C142-44D0-843F-F57B1695835B}" type="pres">
      <dgm:prSet presAssocID="{98F7B0F6-70C3-42DA-A459-7710587EC50C}" presName="ChildAccent" presStyleLbl="solidFgAcc1" presStyleIdx="2" presStyleCnt="6"/>
      <dgm:spPr/>
    </dgm:pt>
    <dgm:pt modelId="{5F93F1A7-1CC5-4A87-B070-F5C37CD6DBA5}" type="pres">
      <dgm:prSet presAssocID="{98F7B0F6-70C3-42DA-A459-7710587EC50C}" presName="Child" presStyleLbl="revTx" presStyleIdx="3" presStyleCnt="8">
        <dgm:presLayoutVars>
          <dgm:chMax val="0"/>
          <dgm:chPref val="0"/>
          <dgm:bulletEnabled val="1"/>
        </dgm:presLayoutVars>
      </dgm:prSet>
      <dgm:spPr/>
      <dgm:t>
        <a:bodyPr/>
        <a:lstStyle/>
        <a:p>
          <a:endParaRPr lang="es-MX"/>
        </a:p>
      </dgm:t>
    </dgm:pt>
    <dgm:pt modelId="{746A5CBD-2C57-4E20-A2F0-5ED29FAE9520}" type="pres">
      <dgm:prSet presAssocID="{C7AD91EC-0253-4CCD-AE51-5E484B6FD1DD}" presName="childComposite" presStyleCnt="0">
        <dgm:presLayoutVars>
          <dgm:chMax val="0"/>
          <dgm:chPref val="0"/>
        </dgm:presLayoutVars>
      </dgm:prSet>
      <dgm:spPr/>
    </dgm:pt>
    <dgm:pt modelId="{1850931C-540A-448C-A79E-F065624AC38D}" type="pres">
      <dgm:prSet presAssocID="{C7AD91EC-0253-4CCD-AE51-5E484B6FD1DD}" presName="ChildAccent" presStyleLbl="solidFgAcc1" presStyleIdx="3" presStyleCnt="6"/>
      <dgm:spPr/>
    </dgm:pt>
    <dgm:pt modelId="{83D19F48-F4A8-4F5B-926E-273CD43B63DB}" type="pres">
      <dgm:prSet presAssocID="{C7AD91EC-0253-4CCD-AE51-5E484B6FD1DD}" presName="Child" presStyleLbl="revTx" presStyleIdx="4" presStyleCnt="8" custScaleX="100133" custScaleY="27777" custLinFactNeighborY="-1621">
        <dgm:presLayoutVars>
          <dgm:chMax val="0"/>
          <dgm:chPref val="0"/>
          <dgm:bulletEnabled val="1"/>
        </dgm:presLayoutVars>
      </dgm:prSet>
      <dgm:spPr/>
      <dgm:t>
        <a:bodyPr/>
        <a:lstStyle/>
        <a:p>
          <a:endParaRPr lang="es-MX"/>
        </a:p>
      </dgm:t>
    </dgm:pt>
    <dgm:pt modelId="{49A209B4-DE99-48B1-9169-D9E5FCA88712}" type="pres">
      <dgm:prSet presAssocID="{2DDCD435-E714-4103-9302-B1706CDBE23C}" presName="root" presStyleCnt="0">
        <dgm:presLayoutVars>
          <dgm:chMax/>
          <dgm:chPref/>
        </dgm:presLayoutVars>
      </dgm:prSet>
      <dgm:spPr/>
    </dgm:pt>
    <dgm:pt modelId="{4ACFD4D7-8075-48E0-B699-54498CDFC12F}" type="pres">
      <dgm:prSet presAssocID="{2DDCD435-E714-4103-9302-B1706CDBE23C}" presName="rootComposite" presStyleCnt="0">
        <dgm:presLayoutVars/>
      </dgm:prSet>
      <dgm:spPr/>
    </dgm:pt>
    <dgm:pt modelId="{2164DFB1-CB40-477A-8CFF-0289AB7E8464}" type="pres">
      <dgm:prSet presAssocID="{2DDCD435-E714-4103-9302-B1706CDBE23C}" presName="ParentAccent" presStyleLbl="alignNode1" presStyleIdx="1" presStyleCnt="2"/>
      <dgm:spPr/>
    </dgm:pt>
    <dgm:pt modelId="{3AA6861E-C6EA-4C56-B1AE-FB2588DD1AB8}" type="pres">
      <dgm:prSet presAssocID="{2DDCD435-E714-4103-9302-B1706CDBE23C}" presName="ParentSmallAccent" presStyleLbl="fgAcc1" presStyleIdx="1" presStyleCnt="2"/>
      <dgm:spPr/>
    </dgm:pt>
    <dgm:pt modelId="{8F516DCB-1BFA-4F39-B84C-A8DFFB97F861}" type="pres">
      <dgm:prSet presAssocID="{2DDCD435-E714-4103-9302-B1706CDBE23C}" presName="Parent" presStyleLbl="revTx" presStyleIdx="5" presStyleCnt="8" custScaleX="123546" custScaleY="19280" custLinFactNeighborX="1448" custLinFactNeighborY="-50000">
        <dgm:presLayoutVars>
          <dgm:chMax/>
          <dgm:chPref val="4"/>
          <dgm:bulletEnabled val="1"/>
        </dgm:presLayoutVars>
      </dgm:prSet>
      <dgm:spPr/>
      <dgm:t>
        <a:bodyPr/>
        <a:lstStyle/>
        <a:p>
          <a:endParaRPr lang="es-MX"/>
        </a:p>
      </dgm:t>
    </dgm:pt>
    <dgm:pt modelId="{F3CC4EDF-8E59-4750-A237-456C51DB21FA}" type="pres">
      <dgm:prSet presAssocID="{2DDCD435-E714-4103-9302-B1706CDBE23C}" presName="childShape" presStyleCnt="0">
        <dgm:presLayoutVars>
          <dgm:chMax val="0"/>
          <dgm:chPref val="0"/>
        </dgm:presLayoutVars>
      </dgm:prSet>
      <dgm:spPr/>
    </dgm:pt>
    <dgm:pt modelId="{40BB2A2C-D91D-4A12-B69F-892A91D24643}" type="pres">
      <dgm:prSet presAssocID="{DEA2DC54-541C-48DE-B338-FB966E750210}" presName="childComposite" presStyleCnt="0">
        <dgm:presLayoutVars>
          <dgm:chMax val="0"/>
          <dgm:chPref val="0"/>
        </dgm:presLayoutVars>
      </dgm:prSet>
      <dgm:spPr/>
    </dgm:pt>
    <dgm:pt modelId="{0311352D-7834-440A-8C21-AA82437D1B34}" type="pres">
      <dgm:prSet presAssocID="{DEA2DC54-541C-48DE-B338-FB966E750210}" presName="ChildAccent" presStyleLbl="solidFgAcc1" presStyleIdx="4" presStyleCnt="6"/>
      <dgm:spPr/>
    </dgm:pt>
    <dgm:pt modelId="{054F41AE-4151-41A2-9255-B1EF4198B516}" type="pres">
      <dgm:prSet presAssocID="{DEA2DC54-541C-48DE-B338-FB966E750210}" presName="Child" presStyleLbl="revTx" presStyleIdx="6" presStyleCnt="8" custScaleX="100701" custScaleY="102358">
        <dgm:presLayoutVars>
          <dgm:chMax val="0"/>
          <dgm:chPref val="0"/>
          <dgm:bulletEnabled val="1"/>
        </dgm:presLayoutVars>
      </dgm:prSet>
      <dgm:spPr/>
      <dgm:t>
        <a:bodyPr/>
        <a:lstStyle/>
        <a:p>
          <a:endParaRPr lang="es-MX"/>
        </a:p>
      </dgm:t>
    </dgm:pt>
    <dgm:pt modelId="{4C52C079-0A7C-4D8E-B580-F2AD8684C88F}" type="pres">
      <dgm:prSet presAssocID="{31193ED7-5940-42CF-90D0-C94225F7DB9E}" presName="childComposite" presStyleCnt="0">
        <dgm:presLayoutVars>
          <dgm:chMax val="0"/>
          <dgm:chPref val="0"/>
        </dgm:presLayoutVars>
      </dgm:prSet>
      <dgm:spPr/>
    </dgm:pt>
    <dgm:pt modelId="{6D08F55C-CD1E-48CB-9C0E-CA7BFCC0FDD1}" type="pres">
      <dgm:prSet presAssocID="{31193ED7-5940-42CF-90D0-C94225F7DB9E}" presName="ChildAccent" presStyleLbl="solidFgAcc1" presStyleIdx="5" presStyleCnt="6"/>
      <dgm:spPr/>
    </dgm:pt>
    <dgm:pt modelId="{330DF0AE-E1A5-4884-A4DC-5F94135EF97D}" type="pres">
      <dgm:prSet presAssocID="{31193ED7-5940-42CF-90D0-C94225F7DB9E}" presName="Child" presStyleLbl="revTx" presStyleIdx="7" presStyleCnt="8">
        <dgm:presLayoutVars>
          <dgm:chMax val="0"/>
          <dgm:chPref val="0"/>
          <dgm:bulletEnabled val="1"/>
        </dgm:presLayoutVars>
      </dgm:prSet>
      <dgm:spPr/>
      <dgm:t>
        <a:bodyPr/>
        <a:lstStyle/>
        <a:p>
          <a:endParaRPr lang="es-MX"/>
        </a:p>
      </dgm:t>
    </dgm:pt>
  </dgm:ptLst>
  <dgm:cxnLst>
    <dgm:cxn modelId="{F83318C1-F26A-4722-BE66-8E0A79D366A0}" srcId="{2DDCD435-E714-4103-9302-B1706CDBE23C}" destId="{31193ED7-5940-42CF-90D0-C94225F7DB9E}" srcOrd="1" destOrd="0" parTransId="{9E23A1F7-C3CE-4809-BE5C-CCF8DF38B56C}" sibTransId="{13D20F00-068D-41C0-B32F-66D054739FB2}"/>
    <dgm:cxn modelId="{8B10038C-01AE-440C-AAF6-3B9BA83F25D3}" type="presOf" srcId="{98F7B0F6-70C3-42DA-A459-7710587EC50C}" destId="{5F93F1A7-1CC5-4A87-B070-F5C37CD6DBA5}" srcOrd="0" destOrd="0" presId="urn:microsoft.com/office/officeart/2008/layout/SquareAccentList"/>
    <dgm:cxn modelId="{1B856253-E3D4-4138-AA2F-C31F1913CB7F}" type="presOf" srcId="{E350DEAE-7AEF-4642-ABFC-56B220C47598}" destId="{A1DF8ABA-E195-410B-973F-7C469EA84759}" srcOrd="0" destOrd="0" presId="urn:microsoft.com/office/officeart/2008/layout/SquareAccentList"/>
    <dgm:cxn modelId="{267DC262-5E91-4EAE-8E77-3432EC9AC4EB}" srcId="{D864F43A-4BCA-404A-BC1B-625272B1EF52}" destId="{21EE1B8B-EE13-4999-96A9-BE93DCB6375F}" srcOrd="0" destOrd="0" parTransId="{FB6320EC-EBED-4B78-BC67-CC155087DE37}" sibTransId="{A1269A9C-203D-4AF0-8F1C-BB0650208009}"/>
    <dgm:cxn modelId="{35FDC4B6-C5D7-441A-B71F-2B8195C35D62}" srcId="{D864F43A-4BCA-404A-BC1B-625272B1EF52}" destId="{2DDCD435-E714-4103-9302-B1706CDBE23C}" srcOrd="1" destOrd="0" parTransId="{503B114D-CE98-45DD-A744-E6817C3BA9D2}" sibTransId="{5C1D088C-F5E5-4E2C-8BFC-EBDBC7A2492E}"/>
    <dgm:cxn modelId="{C9D31BC9-2154-4322-A929-18845A4C42C3}" srcId="{21EE1B8B-EE13-4999-96A9-BE93DCB6375F}" destId="{B1BB8F46-3CF5-4135-9242-467833DE423C}" srcOrd="1" destOrd="0" parTransId="{0A444818-0349-4AD5-A07F-96EFDC55F07F}" sibTransId="{F1316030-4CB2-488C-AC15-18692D8F563B}"/>
    <dgm:cxn modelId="{443AA51D-E789-4B55-80AA-5CB8875E0138}" type="presOf" srcId="{21EE1B8B-EE13-4999-96A9-BE93DCB6375F}" destId="{0FC3D8E6-A379-4D0B-8F00-50657B2D943D}" srcOrd="0" destOrd="0" presId="urn:microsoft.com/office/officeart/2008/layout/SquareAccentList"/>
    <dgm:cxn modelId="{F07CF228-2320-4464-BC46-8D78667A695B}" type="presOf" srcId="{31193ED7-5940-42CF-90D0-C94225F7DB9E}" destId="{330DF0AE-E1A5-4884-A4DC-5F94135EF97D}" srcOrd="0" destOrd="0" presId="urn:microsoft.com/office/officeart/2008/layout/SquareAccentList"/>
    <dgm:cxn modelId="{E47752F8-3DAB-4796-9C36-9D26E524BE61}" type="presOf" srcId="{D864F43A-4BCA-404A-BC1B-625272B1EF52}" destId="{6C204CD3-3820-47A8-84C8-EE0D53101298}" srcOrd="0" destOrd="0" presId="urn:microsoft.com/office/officeart/2008/layout/SquareAccentList"/>
    <dgm:cxn modelId="{EBE2CA7A-184D-410B-92C6-44B4C16FF5F0}" srcId="{2DDCD435-E714-4103-9302-B1706CDBE23C}" destId="{DEA2DC54-541C-48DE-B338-FB966E750210}" srcOrd="0" destOrd="0" parTransId="{C4CAF92D-2269-4F8C-A139-01695759E979}" sibTransId="{6AB23C42-BF9E-414D-9147-BAE4CC141104}"/>
    <dgm:cxn modelId="{27107D1C-79D9-41FB-B070-EF2E5CC1F5EE}" type="presOf" srcId="{DEA2DC54-541C-48DE-B338-FB966E750210}" destId="{054F41AE-4151-41A2-9255-B1EF4198B516}" srcOrd="0" destOrd="0" presId="urn:microsoft.com/office/officeart/2008/layout/SquareAccentList"/>
    <dgm:cxn modelId="{F79AA21C-6442-4442-9B30-F26CD80604D4}" srcId="{21EE1B8B-EE13-4999-96A9-BE93DCB6375F}" destId="{C7AD91EC-0253-4CCD-AE51-5E484B6FD1DD}" srcOrd="3" destOrd="0" parTransId="{BD080AAD-803F-4F9A-AE82-7E42EEADA81E}" sibTransId="{5948C2E5-4B73-4E29-B3D0-9C531A0D9787}"/>
    <dgm:cxn modelId="{0D3E4731-F742-407E-AF91-6A45603BE722}" type="presOf" srcId="{C7AD91EC-0253-4CCD-AE51-5E484B6FD1DD}" destId="{83D19F48-F4A8-4F5B-926E-273CD43B63DB}" srcOrd="0" destOrd="0" presId="urn:microsoft.com/office/officeart/2008/layout/SquareAccentList"/>
    <dgm:cxn modelId="{1E08E564-15D3-4E04-950E-21290158276B}" srcId="{21EE1B8B-EE13-4999-96A9-BE93DCB6375F}" destId="{98F7B0F6-70C3-42DA-A459-7710587EC50C}" srcOrd="2" destOrd="0" parTransId="{255F9AC0-187E-4AE5-AB90-C033D3CD40DD}" sibTransId="{03D1429B-2C02-43F0-9967-9C165F35CB41}"/>
    <dgm:cxn modelId="{5D142725-C4CD-4628-97C5-A9EF5DC17719}" srcId="{21EE1B8B-EE13-4999-96A9-BE93DCB6375F}" destId="{E350DEAE-7AEF-4642-ABFC-56B220C47598}" srcOrd="0" destOrd="0" parTransId="{0DC900F4-9A51-41CA-86B7-601A8F34D35D}" sibTransId="{0413F82F-502D-4349-BEA3-9277ED9B4B40}"/>
    <dgm:cxn modelId="{96AF7554-DB7F-4EC8-9E6B-91D83660E156}" type="presOf" srcId="{B1BB8F46-3CF5-4135-9242-467833DE423C}" destId="{54769D31-B3CD-49D3-8765-C25625031847}" srcOrd="0" destOrd="0" presId="urn:microsoft.com/office/officeart/2008/layout/SquareAccentList"/>
    <dgm:cxn modelId="{46E5B63F-45F3-4E17-9FB6-7E0137BEAD14}" type="presOf" srcId="{2DDCD435-E714-4103-9302-B1706CDBE23C}" destId="{8F516DCB-1BFA-4F39-B84C-A8DFFB97F861}" srcOrd="0" destOrd="0" presId="urn:microsoft.com/office/officeart/2008/layout/SquareAccentList"/>
    <dgm:cxn modelId="{69A3E5BA-D7CF-4A8D-8A39-BBAE65E88176}" type="presParOf" srcId="{6C204CD3-3820-47A8-84C8-EE0D53101298}" destId="{1576F8F5-F418-4F74-A84A-AEBA6076905F}" srcOrd="0" destOrd="0" presId="urn:microsoft.com/office/officeart/2008/layout/SquareAccentList"/>
    <dgm:cxn modelId="{B80FABE0-3D9C-4522-8CE5-C4619E5C47A7}" type="presParOf" srcId="{1576F8F5-F418-4F74-A84A-AEBA6076905F}" destId="{8CB94162-46DE-4662-A336-B6151AE579EC}" srcOrd="0" destOrd="0" presId="urn:microsoft.com/office/officeart/2008/layout/SquareAccentList"/>
    <dgm:cxn modelId="{83ADE11C-99AC-4BA0-8995-5E3AA59C8019}" type="presParOf" srcId="{8CB94162-46DE-4662-A336-B6151AE579EC}" destId="{9FE51DA9-7923-4AF0-B5B3-9AD89CBB49BC}" srcOrd="0" destOrd="0" presId="urn:microsoft.com/office/officeart/2008/layout/SquareAccentList"/>
    <dgm:cxn modelId="{30FF2AD8-67E0-410B-8C73-E035A20A8079}" type="presParOf" srcId="{8CB94162-46DE-4662-A336-B6151AE579EC}" destId="{8E79F3CD-837F-47AC-8940-AA15A5448EF4}" srcOrd="1" destOrd="0" presId="urn:microsoft.com/office/officeart/2008/layout/SquareAccentList"/>
    <dgm:cxn modelId="{B97F99C1-8EAF-4522-AE8B-5FFE0D140E6C}" type="presParOf" srcId="{8CB94162-46DE-4662-A336-B6151AE579EC}" destId="{0FC3D8E6-A379-4D0B-8F00-50657B2D943D}" srcOrd="2" destOrd="0" presId="urn:microsoft.com/office/officeart/2008/layout/SquareAccentList"/>
    <dgm:cxn modelId="{60B000AC-5A69-45D0-9EEA-155C490AB97F}" type="presParOf" srcId="{1576F8F5-F418-4F74-A84A-AEBA6076905F}" destId="{249445DC-A886-4805-8720-AE2BF4666B69}" srcOrd="1" destOrd="0" presId="urn:microsoft.com/office/officeart/2008/layout/SquareAccentList"/>
    <dgm:cxn modelId="{8EF41393-A0E7-43C8-BB34-FC1B3AD1AEA7}" type="presParOf" srcId="{249445DC-A886-4805-8720-AE2BF4666B69}" destId="{1DA9DFB5-44A1-49E3-81C3-44A8E47E96FD}" srcOrd="0" destOrd="0" presId="urn:microsoft.com/office/officeart/2008/layout/SquareAccentList"/>
    <dgm:cxn modelId="{0F7D4297-B3D9-4F35-ACF0-F04F729839D5}" type="presParOf" srcId="{1DA9DFB5-44A1-49E3-81C3-44A8E47E96FD}" destId="{D7FE3837-10DC-4EEA-BFAE-C7B9305A30BA}" srcOrd="0" destOrd="0" presId="urn:microsoft.com/office/officeart/2008/layout/SquareAccentList"/>
    <dgm:cxn modelId="{4455DE8B-86ED-49C0-91F3-66EC3506CAD6}" type="presParOf" srcId="{1DA9DFB5-44A1-49E3-81C3-44A8E47E96FD}" destId="{A1DF8ABA-E195-410B-973F-7C469EA84759}" srcOrd="1" destOrd="0" presId="urn:microsoft.com/office/officeart/2008/layout/SquareAccentList"/>
    <dgm:cxn modelId="{77B9F18E-F1DA-40FE-947F-91E7F393ABC8}" type="presParOf" srcId="{249445DC-A886-4805-8720-AE2BF4666B69}" destId="{6C9D1451-92DC-4BF8-860A-4C2E6431D0B9}" srcOrd="1" destOrd="0" presId="urn:microsoft.com/office/officeart/2008/layout/SquareAccentList"/>
    <dgm:cxn modelId="{B5AD1220-19E0-43A4-8C4D-0466E18184AA}" type="presParOf" srcId="{6C9D1451-92DC-4BF8-860A-4C2E6431D0B9}" destId="{DC4DABFB-0872-46BF-8AD2-14AC4720B552}" srcOrd="0" destOrd="0" presId="urn:microsoft.com/office/officeart/2008/layout/SquareAccentList"/>
    <dgm:cxn modelId="{4F9B8474-E169-4B94-A5E7-4E5843E34520}" type="presParOf" srcId="{6C9D1451-92DC-4BF8-860A-4C2E6431D0B9}" destId="{54769D31-B3CD-49D3-8765-C25625031847}" srcOrd="1" destOrd="0" presId="urn:microsoft.com/office/officeart/2008/layout/SquareAccentList"/>
    <dgm:cxn modelId="{4A3869B8-2402-468A-B699-92BB6C65F071}" type="presParOf" srcId="{249445DC-A886-4805-8720-AE2BF4666B69}" destId="{1A35256D-164A-442D-A45F-F49400F0F745}" srcOrd="2" destOrd="0" presId="urn:microsoft.com/office/officeart/2008/layout/SquareAccentList"/>
    <dgm:cxn modelId="{F062645B-E891-42C9-A49F-A2ED551FF80D}" type="presParOf" srcId="{1A35256D-164A-442D-A45F-F49400F0F745}" destId="{0CB34EA0-C142-44D0-843F-F57B1695835B}" srcOrd="0" destOrd="0" presId="urn:microsoft.com/office/officeart/2008/layout/SquareAccentList"/>
    <dgm:cxn modelId="{0B105540-76E6-46FE-A4E0-3D0089CEC348}" type="presParOf" srcId="{1A35256D-164A-442D-A45F-F49400F0F745}" destId="{5F93F1A7-1CC5-4A87-B070-F5C37CD6DBA5}" srcOrd="1" destOrd="0" presId="urn:microsoft.com/office/officeart/2008/layout/SquareAccentList"/>
    <dgm:cxn modelId="{D5FF0AC1-78D2-4054-B080-9BF841298D3A}" type="presParOf" srcId="{249445DC-A886-4805-8720-AE2BF4666B69}" destId="{746A5CBD-2C57-4E20-A2F0-5ED29FAE9520}" srcOrd="3" destOrd="0" presId="urn:microsoft.com/office/officeart/2008/layout/SquareAccentList"/>
    <dgm:cxn modelId="{E1D56B35-3707-4B79-8F8B-64C5FEA0230D}" type="presParOf" srcId="{746A5CBD-2C57-4E20-A2F0-5ED29FAE9520}" destId="{1850931C-540A-448C-A79E-F065624AC38D}" srcOrd="0" destOrd="0" presId="urn:microsoft.com/office/officeart/2008/layout/SquareAccentList"/>
    <dgm:cxn modelId="{4554FAF6-87C0-4F59-A8F0-F6B5D2F9B1E9}" type="presParOf" srcId="{746A5CBD-2C57-4E20-A2F0-5ED29FAE9520}" destId="{83D19F48-F4A8-4F5B-926E-273CD43B63DB}" srcOrd="1" destOrd="0" presId="urn:microsoft.com/office/officeart/2008/layout/SquareAccentList"/>
    <dgm:cxn modelId="{41C8CAA4-B388-4367-9063-5116843F31E5}" type="presParOf" srcId="{6C204CD3-3820-47A8-84C8-EE0D53101298}" destId="{49A209B4-DE99-48B1-9169-D9E5FCA88712}" srcOrd="1" destOrd="0" presId="urn:microsoft.com/office/officeart/2008/layout/SquareAccentList"/>
    <dgm:cxn modelId="{4DC2CA22-9DE0-48AE-B77B-6903E0F0C91A}" type="presParOf" srcId="{49A209B4-DE99-48B1-9169-D9E5FCA88712}" destId="{4ACFD4D7-8075-48E0-B699-54498CDFC12F}" srcOrd="0" destOrd="0" presId="urn:microsoft.com/office/officeart/2008/layout/SquareAccentList"/>
    <dgm:cxn modelId="{D240019F-AADB-40B8-B33F-A91A66B3E0DB}" type="presParOf" srcId="{4ACFD4D7-8075-48E0-B699-54498CDFC12F}" destId="{2164DFB1-CB40-477A-8CFF-0289AB7E8464}" srcOrd="0" destOrd="0" presId="urn:microsoft.com/office/officeart/2008/layout/SquareAccentList"/>
    <dgm:cxn modelId="{C7DEB07C-B104-4C59-B108-A48AF7A56860}" type="presParOf" srcId="{4ACFD4D7-8075-48E0-B699-54498CDFC12F}" destId="{3AA6861E-C6EA-4C56-B1AE-FB2588DD1AB8}" srcOrd="1" destOrd="0" presId="urn:microsoft.com/office/officeart/2008/layout/SquareAccentList"/>
    <dgm:cxn modelId="{634FA990-68BD-4D91-B8E2-B068908967AA}" type="presParOf" srcId="{4ACFD4D7-8075-48E0-B699-54498CDFC12F}" destId="{8F516DCB-1BFA-4F39-B84C-A8DFFB97F861}" srcOrd="2" destOrd="0" presId="urn:microsoft.com/office/officeart/2008/layout/SquareAccentList"/>
    <dgm:cxn modelId="{F92D2177-3C83-4495-A68B-F9E064834D3F}" type="presParOf" srcId="{49A209B4-DE99-48B1-9169-D9E5FCA88712}" destId="{F3CC4EDF-8E59-4750-A237-456C51DB21FA}" srcOrd="1" destOrd="0" presId="urn:microsoft.com/office/officeart/2008/layout/SquareAccentList"/>
    <dgm:cxn modelId="{FDD4F613-91C1-485C-9779-69C4B2CD414D}" type="presParOf" srcId="{F3CC4EDF-8E59-4750-A237-456C51DB21FA}" destId="{40BB2A2C-D91D-4A12-B69F-892A91D24643}" srcOrd="0" destOrd="0" presId="urn:microsoft.com/office/officeart/2008/layout/SquareAccentList"/>
    <dgm:cxn modelId="{BFE9114D-6A43-40B7-95EE-B55D64AC9291}" type="presParOf" srcId="{40BB2A2C-D91D-4A12-B69F-892A91D24643}" destId="{0311352D-7834-440A-8C21-AA82437D1B34}" srcOrd="0" destOrd="0" presId="urn:microsoft.com/office/officeart/2008/layout/SquareAccentList"/>
    <dgm:cxn modelId="{3EED0F24-CDC5-4FC0-980C-9D66AA4B2EAD}" type="presParOf" srcId="{40BB2A2C-D91D-4A12-B69F-892A91D24643}" destId="{054F41AE-4151-41A2-9255-B1EF4198B516}" srcOrd="1" destOrd="0" presId="urn:microsoft.com/office/officeart/2008/layout/SquareAccentList"/>
    <dgm:cxn modelId="{1DCAD48F-8074-4D3D-9143-6D1D988F65A4}" type="presParOf" srcId="{F3CC4EDF-8E59-4750-A237-456C51DB21FA}" destId="{4C52C079-0A7C-4D8E-B580-F2AD8684C88F}" srcOrd="1" destOrd="0" presId="urn:microsoft.com/office/officeart/2008/layout/SquareAccentList"/>
    <dgm:cxn modelId="{9F73B5DA-BBD3-4CB0-A9C7-C396743F2E6C}" type="presParOf" srcId="{4C52C079-0A7C-4D8E-B580-F2AD8684C88F}" destId="{6D08F55C-CD1E-48CB-9C0E-CA7BFCC0FDD1}" srcOrd="0" destOrd="0" presId="urn:microsoft.com/office/officeart/2008/layout/SquareAccentList"/>
    <dgm:cxn modelId="{FFDBDE68-6AA9-43DB-AFB0-B37E5D3EA7CA}" type="presParOf" srcId="{4C52C079-0A7C-4D8E-B580-F2AD8684C88F}" destId="{330DF0AE-E1A5-4884-A4DC-5F94135EF97D}"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BD5304-3612-4329-A7BC-6542E2FAC57D}" type="doc">
      <dgm:prSet loTypeId="urn:microsoft.com/office/officeart/2005/8/layout/default" loCatId="list" qsTypeId="urn:microsoft.com/office/officeart/2005/8/quickstyle/3d2" qsCatId="3D" csTypeId="urn:microsoft.com/office/officeart/2005/8/colors/accent0_1" csCatId="mainScheme" phldr="1"/>
      <dgm:spPr/>
      <dgm:t>
        <a:bodyPr/>
        <a:lstStyle/>
        <a:p>
          <a:endParaRPr lang="es-MX"/>
        </a:p>
      </dgm:t>
    </dgm:pt>
    <dgm:pt modelId="{50970822-7CAE-4315-A64C-1B1B444A3BA2}">
      <dgm:prSet phldrT="[Texto]"/>
      <dgm:spPr/>
      <dgm:t>
        <a:bodyPr/>
        <a:lstStyle/>
        <a:p>
          <a:r>
            <a:rPr lang="es-MX" dirty="0" smtClean="0"/>
            <a:t>NIF Serie A</a:t>
          </a:r>
        </a:p>
        <a:p>
          <a:r>
            <a:rPr lang="es-MX" dirty="0" smtClean="0"/>
            <a:t>Marco conceptual</a:t>
          </a:r>
          <a:endParaRPr lang="es-MX" dirty="0"/>
        </a:p>
      </dgm:t>
    </dgm:pt>
    <dgm:pt modelId="{15340F82-EEE4-4DB9-8DEB-3B0721DAB100}" type="parTrans" cxnId="{3CA4C5CE-4726-4F1C-A1E9-9C45F9FD3DB8}">
      <dgm:prSet/>
      <dgm:spPr/>
      <dgm:t>
        <a:bodyPr/>
        <a:lstStyle/>
        <a:p>
          <a:endParaRPr lang="es-MX"/>
        </a:p>
      </dgm:t>
    </dgm:pt>
    <dgm:pt modelId="{D1711B4A-188A-4009-9601-B04ECA429182}" type="sibTrans" cxnId="{3CA4C5CE-4726-4F1C-A1E9-9C45F9FD3DB8}">
      <dgm:prSet/>
      <dgm:spPr/>
      <dgm:t>
        <a:bodyPr/>
        <a:lstStyle/>
        <a:p>
          <a:endParaRPr lang="es-MX"/>
        </a:p>
      </dgm:t>
    </dgm:pt>
    <dgm:pt modelId="{CAB0D2D3-2CAE-424B-85CE-706FAB5E0F89}">
      <dgm:prSet phldrT="[Texto]"/>
      <dgm:spPr/>
      <dgm:t>
        <a:bodyPr/>
        <a:lstStyle/>
        <a:p>
          <a:r>
            <a:rPr lang="es-MX" dirty="0" smtClean="0"/>
            <a:t>NIF Serie B</a:t>
          </a:r>
        </a:p>
        <a:p>
          <a:r>
            <a:rPr lang="es-MX" dirty="0" smtClean="0"/>
            <a:t>Normas aplicables a los estados financieros en su conjunto</a:t>
          </a:r>
          <a:endParaRPr lang="es-MX" dirty="0"/>
        </a:p>
      </dgm:t>
    </dgm:pt>
    <dgm:pt modelId="{C927A255-CC74-4391-8C44-E41713C22A31}" type="parTrans" cxnId="{490F0944-DF5A-46B9-A9D3-AE8030484363}">
      <dgm:prSet/>
      <dgm:spPr/>
      <dgm:t>
        <a:bodyPr/>
        <a:lstStyle/>
        <a:p>
          <a:endParaRPr lang="es-MX"/>
        </a:p>
      </dgm:t>
    </dgm:pt>
    <dgm:pt modelId="{6920348C-06C1-4E6F-A369-63D2D002AD44}" type="sibTrans" cxnId="{490F0944-DF5A-46B9-A9D3-AE8030484363}">
      <dgm:prSet/>
      <dgm:spPr/>
      <dgm:t>
        <a:bodyPr/>
        <a:lstStyle/>
        <a:p>
          <a:endParaRPr lang="es-MX"/>
        </a:p>
      </dgm:t>
    </dgm:pt>
    <dgm:pt modelId="{AFD0904E-104B-441F-9E31-70096A8A5738}">
      <dgm:prSet phldrT="[Texto]"/>
      <dgm:spPr/>
      <dgm:t>
        <a:bodyPr/>
        <a:lstStyle/>
        <a:p>
          <a:r>
            <a:rPr lang="es-MX" dirty="0" smtClean="0"/>
            <a:t>NIF Serie C</a:t>
          </a:r>
        </a:p>
        <a:p>
          <a:r>
            <a:rPr lang="es-MX" dirty="0" smtClean="0"/>
            <a:t>Normas aplicables a conceptos específicos de los estados financieros</a:t>
          </a:r>
          <a:endParaRPr lang="es-MX" dirty="0"/>
        </a:p>
      </dgm:t>
    </dgm:pt>
    <dgm:pt modelId="{435EBA6B-4A32-4937-866F-39E86E256DC4}" type="parTrans" cxnId="{88E21085-EF67-4F78-83EC-245C81215268}">
      <dgm:prSet/>
      <dgm:spPr/>
      <dgm:t>
        <a:bodyPr/>
        <a:lstStyle/>
        <a:p>
          <a:endParaRPr lang="es-MX"/>
        </a:p>
      </dgm:t>
    </dgm:pt>
    <dgm:pt modelId="{9FC3EA27-3C24-493B-B3B5-44BAAF27B563}" type="sibTrans" cxnId="{88E21085-EF67-4F78-83EC-245C81215268}">
      <dgm:prSet/>
      <dgm:spPr/>
      <dgm:t>
        <a:bodyPr/>
        <a:lstStyle/>
        <a:p>
          <a:endParaRPr lang="es-MX"/>
        </a:p>
      </dgm:t>
    </dgm:pt>
    <dgm:pt modelId="{A1821F3D-1BBF-430B-8DE3-6EB0971DF6BC}">
      <dgm:prSet phldrT="[Texto]"/>
      <dgm:spPr/>
      <dgm:t>
        <a:bodyPr/>
        <a:lstStyle/>
        <a:p>
          <a:r>
            <a:rPr lang="es-MX" dirty="0" smtClean="0"/>
            <a:t>NIF Serie D</a:t>
          </a:r>
        </a:p>
        <a:p>
          <a:r>
            <a:rPr lang="es-MX" dirty="0" smtClean="0"/>
            <a:t>Normas aplicables a problemas de determinación de resultados</a:t>
          </a:r>
          <a:endParaRPr lang="es-MX" dirty="0"/>
        </a:p>
      </dgm:t>
    </dgm:pt>
    <dgm:pt modelId="{D79BCCF4-9649-4889-8320-4592AA62765B}" type="parTrans" cxnId="{299B1805-8049-4736-88F5-08357F586821}">
      <dgm:prSet/>
      <dgm:spPr/>
      <dgm:t>
        <a:bodyPr/>
        <a:lstStyle/>
        <a:p>
          <a:endParaRPr lang="es-MX"/>
        </a:p>
      </dgm:t>
    </dgm:pt>
    <dgm:pt modelId="{822E81F0-18DF-4794-9EF6-53E8339ADFAA}" type="sibTrans" cxnId="{299B1805-8049-4736-88F5-08357F586821}">
      <dgm:prSet/>
      <dgm:spPr/>
      <dgm:t>
        <a:bodyPr/>
        <a:lstStyle/>
        <a:p>
          <a:endParaRPr lang="es-MX"/>
        </a:p>
      </dgm:t>
    </dgm:pt>
    <dgm:pt modelId="{CDAFF957-8ECE-40CF-9B7E-801930BA2888}">
      <dgm:prSet phldrT="[Texto]"/>
      <dgm:spPr/>
      <dgm:t>
        <a:bodyPr/>
        <a:lstStyle/>
        <a:p>
          <a:r>
            <a:rPr lang="es-MX" dirty="0" smtClean="0"/>
            <a:t>NIF Serie E</a:t>
          </a:r>
        </a:p>
        <a:p>
          <a:r>
            <a:rPr lang="es-MX" dirty="0" smtClean="0"/>
            <a:t>Normas aplicables a las actividades especializadas de distintos sectores</a:t>
          </a:r>
          <a:endParaRPr lang="es-MX" dirty="0"/>
        </a:p>
      </dgm:t>
    </dgm:pt>
    <dgm:pt modelId="{F5D2E709-D661-412A-84C3-A9D71ED5FB08}" type="parTrans" cxnId="{03B0D8BF-4015-4079-9598-DBA0681126D6}">
      <dgm:prSet/>
      <dgm:spPr/>
      <dgm:t>
        <a:bodyPr/>
        <a:lstStyle/>
        <a:p>
          <a:endParaRPr lang="es-MX"/>
        </a:p>
      </dgm:t>
    </dgm:pt>
    <dgm:pt modelId="{A0B0C0DD-4054-4C1A-AF8D-A6ABFEBD01B4}" type="sibTrans" cxnId="{03B0D8BF-4015-4079-9598-DBA0681126D6}">
      <dgm:prSet/>
      <dgm:spPr/>
      <dgm:t>
        <a:bodyPr/>
        <a:lstStyle/>
        <a:p>
          <a:endParaRPr lang="es-MX"/>
        </a:p>
      </dgm:t>
    </dgm:pt>
    <dgm:pt modelId="{6B78AACD-8CDE-4287-AB94-21C4ECD2B3FA}" type="pres">
      <dgm:prSet presAssocID="{3FBD5304-3612-4329-A7BC-6542E2FAC57D}" presName="diagram" presStyleCnt="0">
        <dgm:presLayoutVars>
          <dgm:dir/>
          <dgm:resizeHandles val="exact"/>
        </dgm:presLayoutVars>
      </dgm:prSet>
      <dgm:spPr/>
      <dgm:t>
        <a:bodyPr/>
        <a:lstStyle/>
        <a:p>
          <a:endParaRPr lang="es-MX"/>
        </a:p>
      </dgm:t>
    </dgm:pt>
    <dgm:pt modelId="{E4FA5187-D9AD-427A-8296-64EC34FCC083}" type="pres">
      <dgm:prSet presAssocID="{50970822-7CAE-4315-A64C-1B1B444A3BA2}" presName="node" presStyleLbl="node1" presStyleIdx="0" presStyleCnt="5">
        <dgm:presLayoutVars>
          <dgm:bulletEnabled val="1"/>
        </dgm:presLayoutVars>
      </dgm:prSet>
      <dgm:spPr/>
      <dgm:t>
        <a:bodyPr/>
        <a:lstStyle/>
        <a:p>
          <a:endParaRPr lang="es-MX"/>
        </a:p>
      </dgm:t>
    </dgm:pt>
    <dgm:pt modelId="{0E2CF2FA-D585-4560-9CCB-6FD427D92F71}" type="pres">
      <dgm:prSet presAssocID="{D1711B4A-188A-4009-9601-B04ECA429182}" presName="sibTrans" presStyleCnt="0"/>
      <dgm:spPr/>
      <dgm:t>
        <a:bodyPr/>
        <a:lstStyle/>
        <a:p>
          <a:endParaRPr lang="es-MX"/>
        </a:p>
      </dgm:t>
    </dgm:pt>
    <dgm:pt modelId="{47E8CFBA-2A4C-4FEF-96B7-D49E2559908B}" type="pres">
      <dgm:prSet presAssocID="{CAB0D2D3-2CAE-424B-85CE-706FAB5E0F89}" presName="node" presStyleLbl="node1" presStyleIdx="1" presStyleCnt="5">
        <dgm:presLayoutVars>
          <dgm:bulletEnabled val="1"/>
        </dgm:presLayoutVars>
      </dgm:prSet>
      <dgm:spPr/>
      <dgm:t>
        <a:bodyPr/>
        <a:lstStyle/>
        <a:p>
          <a:endParaRPr lang="es-MX"/>
        </a:p>
      </dgm:t>
    </dgm:pt>
    <dgm:pt modelId="{C23D9C77-6AB3-4CE7-86B0-3E911F8B2664}" type="pres">
      <dgm:prSet presAssocID="{6920348C-06C1-4E6F-A369-63D2D002AD44}" presName="sibTrans" presStyleCnt="0"/>
      <dgm:spPr/>
      <dgm:t>
        <a:bodyPr/>
        <a:lstStyle/>
        <a:p>
          <a:endParaRPr lang="es-MX"/>
        </a:p>
      </dgm:t>
    </dgm:pt>
    <dgm:pt modelId="{B4B54D40-C3C4-49F8-BA66-331A77619A60}" type="pres">
      <dgm:prSet presAssocID="{AFD0904E-104B-441F-9E31-70096A8A5738}" presName="node" presStyleLbl="node1" presStyleIdx="2" presStyleCnt="5">
        <dgm:presLayoutVars>
          <dgm:bulletEnabled val="1"/>
        </dgm:presLayoutVars>
      </dgm:prSet>
      <dgm:spPr/>
      <dgm:t>
        <a:bodyPr/>
        <a:lstStyle/>
        <a:p>
          <a:endParaRPr lang="es-MX"/>
        </a:p>
      </dgm:t>
    </dgm:pt>
    <dgm:pt modelId="{19B79EA4-3540-4BD8-B9AD-C939EA902AC1}" type="pres">
      <dgm:prSet presAssocID="{9FC3EA27-3C24-493B-B3B5-44BAAF27B563}" presName="sibTrans" presStyleCnt="0"/>
      <dgm:spPr/>
      <dgm:t>
        <a:bodyPr/>
        <a:lstStyle/>
        <a:p>
          <a:endParaRPr lang="es-MX"/>
        </a:p>
      </dgm:t>
    </dgm:pt>
    <dgm:pt modelId="{93EB5324-3DDD-47D9-92CE-1C7C267366B1}" type="pres">
      <dgm:prSet presAssocID="{A1821F3D-1BBF-430B-8DE3-6EB0971DF6BC}" presName="node" presStyleLbl="node1" presStyleIdx="3" presStyleCnt="5">
        <dgm:presLayoutVars>
          <dgm:bulletEnabled val="1"/>
        </dgm:presLayoutVars>
      </dgm:prSet>
      <dgm:spPr/>
      <dgm:t>
        <a:bodyPr/>
        <a:lstStyle/>
        <a:p>
          <a:endParaRPr lang="es-MX"/>
        </a:p>
      </dgm:t>
    </dgm:pt>
    <dgm:pt modelId="{284E2769-CF30-4F9C-A047-87D868290283}" type="pres">
      <dgm:prSet presAssocID="{822E81F0-18DF-4794-9EF6-53E8339ADFAA}" presName="sibTrans" presStyleCnt="0"/>
      <dgm:spPr/>
      <dgm:t>
        <a:bodyPr/>
        <a:lstStyle/>
        <a:p>
          <a:endParaRPr lang="es-MX"/>
        </a:p>
      </dgm:t>
    </dgm:pt>
    <dgm:pt modelId="{128A208D-9A44-4619-8745-2D7CA72604DF}" type="pres">
      <dgm:prSet presAssocID="{CDAFF957-8ECE-40CF-9B7E-801930BA2888}" presName="node" presStyleLbl="node1" presStyleIdx="4" presStyleCnt="5">
        <dgm:presLayoutVars>
          <dgm:bulletEnabled val="1"/>
        </dgm:presLayoutVars>
      </dgm:prSet>
      <dgm:spPr/>
      <dgm:t>
        <a:bodyPr/>
        <a:lstStyle/>
        <a:p>
          <a:endParaRPr lang="es-MX"/>
        </a:p>
      </dgm:t>
    </dgm:pt>
  </dgm:ptLst>
  <dgm:cxnLst>
    <dgm:cxn modelId="{C99C7E21-AAE3-480A-BFA2-135AF2947A22}" type="presOf" srcId="{AFD0904E-104B-441F-9E31-70096A8A5738}" destId="{B4B54D40-C3C4-49F8-BA66-331A77619A60}" srcOrd="0" destOrd="0" presId="urn:microsoft.com/office/officeart/2005/8/layout/default"/>
    <dgm:cxn modelId="{88E21085-EF67-4F78-83EC-245C81215268}" srcId="{3FBD5304-3612-4329-A7BC-6542E2FAC57D}" destId="{AFD0904E-104B-441F-9E31-70096A8A5738}" srcOrd="2" destOrd="0" parTransId="{435EBA6B-4A32-4937-866F-39E86E256DC4}" sibTransId="{9FC3EA27-3C24-493B-B3B5-44BAAF27B563}"/>
    <dgm:cxn modelId="{03B0D8BF-4015-4079-9598-DBA0681126D6}" srcId="{3FBD5304-3612-4329-A7BC-6542E2FAC57D}" destId="{CDAFF957-8ECE-40CF-9B7E-801930BA2888}" srcOrd="4" destOrd="0" parTransId="{F5D2E709-D661-412A-84C3-A9D71ED5FB08}" sibTransId="{A0B0C0DD-4054-4C1A-AF8D-A6ABFEBD01B4}"/>
    <dgm:cxn modelId="{B9F992EA-A4C9-4934-85C3-BA4ECC4493A1}" type="presOf" srcId="{50970822-7CAE-4315-A64C-1B1B444A3BA2}" destId="{E4FA5187-D9AD-427A-8296-64EC34FCC083}" srcOrd="0" destOrd="0" presId="urn:microsoft.com/office/officeart/2005/8/layout/default"/>
    <dgm:cxn modelId="{47E60874-30EB-4DBE-93E6-7F93857434CA}" type="presOf" srcId="{A1821F3D-1BBF-430B-8DE3-6EB0971DF6BC}" destId="{93EB5324-3DDD-47D9-92CE-1C7C267366B1}" srcOrd="0" destOrd="0" presId="urn:microsoft.com/office/officeart/2005/8/layout/default"/>
    <dgm:cxn modelId="{7AFF2893-61F8-4EFE-92AC-8976DAE75F47}" type="presOf" srcId="{3FBD5304-3612-4329-A7BC-6542E2FAC57D}" destId="{6B78AACD-8CDE-4287-AB94-21C4ECD2B3FA}" srcOrd="0" destOrd="0" presId="urn:microsoft.com/office/officeart/2005/8/layout/default"/>
    <dgm:cxn modelId="{BBE48B9E-1AB3-4AB3-B8D9-CA5F78D0FAC7}" type="presOf" srcId="{CDAFF957-8ECE-40CF-9B7E-801930BA2888}" destId="{128A208D-9A44-4619-8745-2D7CA72604DF}" srcOrd="0" destOrd="0" presId="urn:microsoft.com/office/officeart/2005/8/layout/default"/>
    <dgm:cxn modelId="{3CA4C5CE-4726-4F1C-A1E9-9C45F9FD3DB8}" srcId="{3FBD5304-3612-4329-A7BC-6542E2FAC57D}" destId="{50970822-7CAE-4315-A64C-1B1B444A3BA2}" srcOrd="0" destOrd="0" parTransId="{15340F82-EEE4-4DB9-8DEB-3B0721DAB100}" sibTransId="{D1711B4A-188A-4009-9601-B04ECA429182}"/>
    <dgm:cxn modelId="{299B1805-8049-4736-88F5-08357F586821}" srcId="{3FBD5304-3612-4329-A7BC-6542E2FAC57D}" destId="{A1821F3D-1BBF-430B-8DE3-6EB0971DF6BC}" srcOrd="3" destOrd="0" parTransId="{D79BCCF4-9649-4889-8320-4592AA62765B}" sibTransId="{822E81F0-18DF-4794-9EF6-53E8339ADFAA}"/>
    <dgm:cxn modelId="{1895A42D-5C2A-45B7-8AFF-B121172C44E1}" type="presOf" srcId="{CAB0D2D3-2CAE-424B-85CE-706FAB5E0F89}" destId="{47E8CFBA-2A4C-4FEF-96B7-D49E2559908B}" srcOrd="0" destOrd="0" presId="urn:microsoft.com/office/officeart/2005/8/layout/default"/>
    <dgm:cxn modelId="{490F0944-DF5A-46B9-A9D3-AE8030484363}" srcId="{3FBD5304-3612-4329-A7BC-6542E2FAC57D}" destId="{CAB0D2D3-2CAE-424B-85CE-706FAB5E0F89}" srcOrd="1" destOrd="0" parTransId="{C927A255-CC74-4391-8C44-E41713C22A31}" sibTransId="{6920348C-06C1-4E6F-A369-63D2D002AD44}"/>
    <dgm:cxn modelId="{EA378E73-C6CF-4470-9C9F-4EE8A5B94E19}" type="presParOf" srcId="{6B78AACD-8CDE-4287-AB94-21C4ECD2B3FA}" destId="{E4FA5187-D9AD-427A-8296-64EC34FCC083}" srcOrd="0" destOrd="0" presId="urn:microsoft.com/office/officeart/2005/8/layout/default"/>
    <dgm:cxn modelId="{DDA83ADD-86C0-4842-B9ED-A7B36BB7A157}" type="presParOf" srcId="{6B78AACD-8CDE-4287-AB94-21C4ECD2B3FA}" destId="{0E2CF2FA-D585-4560-9CCB-6FD427D92F71}" srcOrd="1" destOrd="0" presId="urn:microsoft.com/office/officeart/2005/8/layout/default"/>
    <dgm:cxn modelId="{8ADF33E4-97DD-430F-86F6-032402BF646B}" type="presParOf" srcId="{6B78AACD-8CDE-4287-AB94-21C4ECD2B3FA}" destId="{47E8CFBA-2A4C-4FEF-96B7-D49E2559908B}" srcOrd="2" destOrd="0" presId="urn:microsoft.com/office/officeart/2005/8/layout/default"/>
    <dgm:cxn modelId="{68EC4A00-5266-463A-9155-D5108486705B}" type="presParOf" srcId="{6B78AACD-8CDE-4287-AB94-21C4ECD2B3FA}" destId="{C23D9C77-6AB3-4CE7-86B0-3E911F8B2664}" srcOrd="3" destOrd="0" presId="urn:microsoft.com/office/officeart/2005/8/layout/default"/>
    <dgm:cxn modelId="{C72C1E04-72B3-4D45-A7CB-6959242EC5B6}" type="presParOf" srcId="{6B78AACD-8CDE-4287-AB94-21C4ECD2B3FA}" destId="{B4B54D40-C3C4-49F8-BA66-331A77619A60}" srcOrd="4" destOrd="0" presId="urn:microsoft.com/office/officeart/2005/8/layout/default"/>
    <dgm:cxn modelId="{9595014A-8484-4803-908C-0F823E436AC4}" type="presParOf" srcId="{6B78AACD-8CDE-4287-AB94-21C4ECD2B3FA}" destId="{19B79EA4-3540-4BD8-B9AD-C939EA902AC1}" srcOrd="5" destOrd="0" presId="urn:microsoft.com/office/officeart/2005/8/layout/default"/>
    <dgm:cxn modelId="{EB4E4E99-4D81-499A-822B-21434D8A278D}" type="presParOf" srcId="{6B78AACD-8CDE-4287-AB94-21C4ECD2B3FA}" destId="{93EB5324-3DDD-47D9-92CE-1C7C267366B1}" srcOrd="6" destOrd="0" presId="urn:microsoft.com/office/officeart/2005/8/layout/default"/>
    <dgm:cxn modelId="{3C19FC61-BA7A-440E-B8D4-BB03EB827D7E}" type="presParOf" srcId="{6B78AACD-8CDE-4287-AB94-21C4ECD2B3FA}" destId="{284E2769-CF30-4F9C-A047-87D868290283}" srcOrd="7" destOrd="0" presId="urn:microsoft.com/office/officeart/2005/8/layout/default"/>
    <dgm:cxn modelId="{CB40260E-2CDC-4353-8BA7-77B36CDF67F3}" type="presParOf" srcId="{6B78AACD-8CDE-4287-AB94-21C4ECD2B3FA}" destId="{128A208D-9A44-4619-8745-2D7CA72604DF}"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2B2187-902F-4873-B71E-B2E7BC212FDD}" type="doc">
      <dgm:prSet loTypeId="urn:microsoft.com/office/officeart/2005/8/layout/lProcess3" loCatId="process" qsTypeId="urn:microsoft.com/office/officeart/2005/8/quickstyle/3d3" qsCatId="3D" csTypeId="urn:microsoft.com/office/officeart/2005/8/colors/accent1_2" csCatId="accent1" phldr="1"/>
      <dgm:spPr/>
      <dgm:t>
        <a:bodyPr/>
        <a:lstStyle/>
        <a:p>
          <a:endParaRPr lang="es-MX"/>
        </a:p>
      </dgm:t>
    </dgm:pt>
    <dgm:pt modelId="{0B61CC4D-3E12-443E-AC6E-FE7A427A45A5}">
      <dgm:prSet/>
      <dgm:spPr/>
      <dgm:t>
        <a:bodyPr/>
        <a:lstStyle/>
        <a:p>
          <a:pPr rtl="0"/>
          <a:r>
            <a:rPr lang="es-MX" smtClean="0"/>
            <a:t>FUNDAMENTOS QUE RIGEN EL AMBIENTE EN EL QUE DEBE OPERAR EL SISTEMA DE INFORMACIÓN CONTABLE.</a:t>
          </a:r>
          <a:endParaRPr lang="es-MX"/>
        </a:p>
      </dgm:t>
    </dgm:pt>
    <dgm:pt modelId="{879C85E1-16BB-4C9F-A312-DFC4BEBB8992}" type="parTrans" cxnId="{E04414C5-5AF6-4CE5-B8B5-B8CF728CBC5F}">
      <dgm:prSet/>
      <dgm:spPr/>
      <dgm:t>
        <a:bodyPr/>
        <a:lstStyle/>
        <a:p>
          <a:endParaRPr lang="es-MX"/>
        </a:p>
      </dgm:t>
    </dgm:pt>
    <dgm:pt modelId="{47D2169A-1AEA-4F68-9AF5-CBDF05D17374}" type="sibTrans" cxnId="{E04414C5-5AF6-4CE5-B8B5-B8CF728CBC5F}">
      <dgm:prSet/>
      <dgm:spPr/>
      <dgm:t>
        <a:bodyPr/>
        <a:lstStyle/>
        <a:p>
          <a:endParaRPr lang="es-MX"/>
        </a:p>
      </dgm:t>
    </dgm:pt>
    <dgm:pt modelId="{5B4B3C72-CFA0-4B98-AB20-9A5B352FAB09}">
      <dgm:prSet custT="1"/>
      <dgm:spPr/>
      <dgm:t>
        <a:bodyPr/>
        <a:lstStyle/>
        <a:p>
          <a:pPr rtl="0"/>
          <a:r>
            <a:rPr lang="es-MX" sz="1800" dirty="0" smtClean="0"/>
            <a:t>SURGEN COMO ABSTRACCIONES O GENERALIZACIONES</a:t>
          </a:r>
          <a:endParaRPr lang="es-MX" sz="1800" dirty="0"/>
        </a:p>
      </dgm:t>
    </dgm:pt>
    <dgm:pt modelId="{F993F5E2-BDA2-472B-A6B6-A521B9337214}" type="parTrans" cxnId="{0E2E3810-4CDF-4261-911C-D1DF2C44871C}">
      <dgm:prSet/>
      <dgm:spPr/>
      <dgm:t>
        <a:bodyPr/>
        <a:lstStyle/>
        <a:p>
          <a:endParaRPr lang="es-MX"/>
        </a:p>
      </dgm:t>
    </dgm:pt>
    <dgm:pt modelId="{5D9BD72B-3119-4512-9FA5-4B5674B1B34E}" type="sibTrans" cxnId="{0E2E3810-4CDF-4261-911C-D1DF2C44871C}">
      <dgm:prSet/>
      <dgm:spPr/>
      <dgm:t>
        <a:bodyPr/>
        <a:lstStyle/>
        <a:p>
          <a:endParaRPr lang="es-MX"/>
        </a:p>
      </dgm:t>
    </dgm:pt>
    <dgm:pt modelId="{0CAB689D-1ACE-477E-99D3-B58C9B72B317}">
      <dgm:prSet/>
      <dgm:spPr/>
      <dgm:t>
        <a:bodyPr/>
        <a:lstStyle/>
        <a:p>
          <a:pPr rtl="0"/>
          <a:r>
            <a:rPr lang="es-MX" dirty="0" smtClean="0"/>
            <a:t>SE DERIVAN DE CRITERIOS GENERADOS POR LA PRÁCTICA DE LOS NEGOCIOS.</a:t>
          </a:r>
          <a:endParaRPr lang="es-MX" dirty="0"/>
        </a:p>
      </dgm:t>
    </dgm:pt>
    <dgm:pt modelId="{56B1B000-56BC-46AF-ADAC-69B2C15DEA4E}" type="parTrans" cxnId="{DAA7F816-EBDF-4C3A-964F-35BC5192A0E1}">
      <dgm:prSet/>
      <dgm:spPr/>
      <dgm:t>
        <a:bodyPr/>
        <a:lstStyle/>
        <a:p>
          <a:endParaRPr lang="es-MX"/>
        </a:p>
      </dgm:t>
    </dgm:pt>
    <dgm:pt modelId="{533165E3-928C-45D3-B0B8-FBBC40DE8A23}" type="sibTrans" cxnId="{DAA7F816-EBDF-4C3A-964F-35BC5192A0E1}">
      <dgm:prSet/>
      <dgm:spPr/>
      <dgm:t>
        <a:bodyPr/>
        <a:lstStyle/>
        <a:p>
          <a:endParaRPr lang="es-MX"/>
        </a:p>
      </dgm:t>
    </dgm:pt>
    <dgm:pt modelId="{DF4F98B8-418A-44E0-A66F-482B17E4EADE}">
      <dgm:prSet/>
      <dgm:spPr/>
      <dgm:t>
        <a:bodyPr/>
        <a:lstStyle/>
        <a:p>
          <a:pPr rtl="0"/>
          <a:r>
            <a:rPr lang="es-MX" dirty="0" smtClean="0"/>
            <a:t>SE APLICAN EN CONGRUENCIA CON LOS OBJETIVOS DE LA INFORMACIÓN FINANCIERA</a:t>
          </a:r>
          <a:endParaRPr lang="es-MX" dirty="0"/>
        </a:p>
      </dgm:t>
    </dgm:pt>
    <dgm:pt modelId="{19CD91C7-005F-4014-8814-B335B1FAC602}" type="parTrans" cxnId="{75116746-55D9-4B26-9C76-2A78205BE90C}">
      <dgm:prSet/>
      <dgm:spPr/>
      <dgm:t>
        <a:bodyPr/>
        <a:lstStyle/>
        <a:p>
          <a:endParaRPr lang="es-MX"/>
        </a:p>
      </dgm:t>
    </dgm:pt>
    <dgm:pt modelId="{FFA07EF9-21A1-4B05-9999-2473CCE02E76}" type="sibTrans" cxnId="{75116746-55D9-4B26-9C76-2A78205BE90C}">
      <dgm:prSet/>
      <dgm:spPr/>
      <dgm:t>
        <a:bodyPr/>
        <a:lstStyle/>
        <a:p>
          <a:endParaRPr lang="es-MX"/>
        </a:p>
      </dgm:t>
    </dgm:pt>
    <dgm:pt modelId="{B10295B3-DE24-4CC0-9C9C-52884A6E5846}" type="pres">
      <dgm:prSet presAssocID="{052B2187-902F-4873-B71E-B2E7BC212FDD}" presName="Name0" presStyleCnt="0">
        <dgm:presLayoutVars>
          <dgm:chPref val="3"/>
          <dgm:dir/>
          <dgm:animLvl val="lvl"/>
          <dgm:resizeHandles/>
        </dgm:presLayoutVars>
      </dgm:prSet>
      <dgm:spPr/>
      <dgm:t>
        <a:bodyPr/>
        <a:lstStyle/>
        <a:p>
          <a:endParaRPr lang="es-MX"/>
        </a:p>
      </dgm:t>
    </dgm:pt>
    <dgm:pt modelId="{459C3802-AA80-4707-9635-65AB701FCF6E}" type="pres">
      <dgm:prSet presAssocID="{0B61CC4D-3E12-443E-AC6E-FE7A427A45A5}" presName="horFlow" presStyleCnt="0"/>
      <dgm:spPr/>
    </dgm:pt>
    <dgm:pt modelId="{6B7FB3E5-42CA-4869-82A9-7CF1231C870D}" type="pres">
      <dgm:prSet presAssocID="{0B61CC4D-3E12-443E-AC6E-FE7A427A45A5}" presName="bigChev" presStyleLbl="node1" presStyleIdx="0" presStyleCnt="2"/>
      <dgm:spPr/>
      <dgm:t>
        <a:bodyPr/>
        <a:lstStyle/>
        <a:p>
          <a:endParaRPr lang="es-MX"/>
        </a:p>
      </dgm:t>
    </dgm:pt>
    <dgm:pt modelId="{F85C154D-2106-48AA-A02E-7738AC18F22C}" type="pres">
      <dgm:prSet presAssocID="{F993F5E2-BDA2-472B-A6B6-A521B9337214}" presName="parTrans" presStyleCnt="0"/>
      <dgm:spPr/>
    </dgm:pt>
    <dgm:pt modelId="{00EDC437-77F4-4A34-8CF5-E571BECD4DC0}" type="pres">
      <dgm:prSet presAssocID="{5B4B3C72-CFA0-4B98-AB20-9A5B352FAB09}" presName="node" presStyleLbl="alignAccFollowNode1" presStyleIdx="0" presStyleCnt="2" custScaleX="120771">
        <dgm:presLayoutVars>
          <dgm:bulletEnabled val="1"/>
        </dgm:presLayoutVars>
      </dgm:prSet>
      <dgm:spPr/>
      <dgm:t>
        <a:bodyPr/>
        <a:lstStyle/>
        <a:p>
          <a:endParaRPr lang="es-MX"/>
        </a:p>
      </dgm:t>
    </dgm:pt>
    <dgm:pt modelId="{B7AE69FB-B226-442A-896B-39E1366BB8BD}" type="pres">
      <dgm:prSet presAssocID="{0B61CC4D-3E12-443E-AC6E-FE7A427A45A5}" presName="vSp" presStyleCnt="0"/>
      <dgm:spPr/>
    </dgm:pt>
    <dgm:pt modelId="{E7ACB7EF-C7FD-49F4-950D-703E9B6F6F52}" type="pres">
      <dgm:prSet presAssocID="{0CAB689D-1ACE-477E-99D3-B58C9B72B317}" presName="horFlow" presStyleCnt="0"/>
      <dgm:spPr/>
    </dgm:pt>
    <dgm:pt modelId="{29AFC3BA-6FCC-4FCF-BD40-65D2D0530EF6}" type="pres">
      <dgm:prSet presAssocID="{0CAB689D-1ACE-477E-99D3-B58C9B72B317}" presName="bigChev" presStyleLbl="node1" presStyleIdx="1" presStyleCnt="2"/>
      <dgm:spPr/>
      <dgm:t>
        <a:bodyPr/>
        <a:lstStyle/>
        <a:p>
          <a:endParaRPr lang="es-MX"/>
        </a:p>
      </dgm:t>
    </dgm:pt>
    <dgm:pt modelId="{8BC00FD8-B0C6-4017-AA5E-638F9BF052A1}" type="pres">
      <dgm:prSet presAssocID="{19CD91C7-005F-4014-8814-B335B1FAC602}" presName="parTrans" presStyleCnt="0"/>
      <dgm:spPr/>
    </dgm:pt>
    <dgm:pt modelId="{2B247118-7E50-48AB-B77A-A1829637B056}" type="pres">
      <dgm:prSet presAssocID="{DF4F98B8-418A-44E0-A66F-482B17E4EADE}" presName="node" presStyleLbl="alignAccFollowNode1" presStyleIdx="1" presStyleCnt="2" custScaleX="120858">
        <dgm:presLayoutVars>
          <dgm:bulletEnabled val="1"/>
        </dgm:presLayoutVars>
      </dgm:prSet>
      <dgm:spPr/>
      <dgm:t>
        <a:bodyPr/>
        <a:lstStyle/>
        <a:p>
          <a:endParaRPr lang="es-MX"/>
        </a:p>
      </dgm:t>
    </dgm:pt>
  </dgm:ptLst>
  <dgm:cxnLst>
    <dgm:cxn modelId="{67253617-2354-42D6-A964-E08457E3B852}" type="presOf" srcId="{5B4B3C72-CFA0-4B98-AB20-9A5B352FAB09}" destId="{00EDC437-77F4-4A34-8CF5-E571BECD4DC0}" srcOrd="0" destOrd="0" presId="urn:microsoft.com/office/officeart/2005/8/layout/lProcess3"/>
    <dgm:cxn modelId="{2B8951E5-4EA2-446C-B83E-B5FD43CA0387}" type="presOf" srcId="{0CAB689D-1ACE-477E-99D3-B58C9B72B317}" destId="{29AFC3BA-6FCC-4FCF-BD40-65D2D0530EF6}" srcOrd="0" destOrd="0" presId="urn:microsoft.com/office/officeart/2005/8/layout/lProcess3"/>
    <dgm:cxn modelId="{E04414C5-5AF6-4CE5-B8B5-B8CF728CBC5F}" srcId="{052B2187-902F-4873-B71E-B2E7BC212FDD}" destId="{0B61CC4D-3E12-443E-AC6E-FE7A427A45A5}" srcOrd="0" destOrd="0" parTransId="{879C85E1-16BB-4C9F-A312-DFC4BEBB8992}" sibTransId="{47D2169A-1AEA-4F68-9AF5-CBDF05D17374}"/>
    <dgm:cxn modelId="{0E2E3810-4CDF-4261-911C-D1DF2C44871C}" srcId="{0B61CC4D-3E12-443E-AC6E-FE7A427A45A5}" destId="{5B4B3C72-CFA0-4B98-AB20-9A5B352FAB09}" srcOrd="0" destOrd="0" parTransId="{F993F5E2-BDA2-472B-A6B6-A521B9337214}" sibTransId="{5D9BD72B-3119-4512-9FA5-4B5674B1B34E}"/>
    <dgm:cxn modelId="{75116746-55D9-4B26-9C76-2A78205BE90C}" srcId="{0CAB689D-1ACE-477E-99D3-B58C9B72B317}" destId="{DF4F98B8-418A-44E0-A66F-482B17E4EADE}" srcOrd="0" destOrd="0" parTransId="{19CD91C7-005F-4014-8814-B335B1FAC602}" sibTransId="{FFA07EF9-21A1-4B05-9999-2473CCE02E76}"/>
    <dgm:cxn modelId="{1E3BFD6C-5E73-445E-B660-069C9688593A}" type="presOf" srcId="{0B61CC4D-3E12-443E-AC6E-FE7A427A45A5}" destId="{6B7FB3E5-42CA-4869-82A9-7CF1231C870D}" srcOrd="0" destOrd="0" presId="urn:microsoft.com/office/officeart/2005/8/layout/lProcess3"/>
    <dgm:cxn modelId="{F73D5E0D-0D95-4DA3-BABA-36A0F5754F7D}" type="presOf" srcId="{DF4F98B8-418A-44E0-A66F-482B17E4EADE}" destId="{2B247118-7E50-48AB-B77A-A1829637B056}" srcOrd="0" destOrd="0" presId="urn:microsoft.com/office/officeart/2005/8/layout/lProcess3"/>
    <dgm:cxn modelId="{BF97611D-90B3-4F34-B2BD-870E43F767D4}" type="presOf" srcId="{052B2187-902F-4873-B71E-B2E7BC212FDD}" destId="{B10295B3-DE24-4CC0-9C9C-52884A6E5846}" srcOrd="0" destOrd="0" presId="urn:microsoft.com/office/officeart/2005/8/layout/lProcess3"/>
    <dgm:cxn modelId="{DAA7F816-EBDF-4C3A-964F-35BC5192A0E1}" srcId="{052B2187-902F-4873-B71E-B2E7BC212FDD}" destId="{0CAB689D-1ACE-477E-99D3-B58C9B72B317}" srcOrd="1" destOrd="0" parTransId="{56B1B000-56BC-46AF-ADAC-69B2C15DEA4E}" sibTransId="{533165E3-928C-45D3-B0B8-FBBC40DE8A23}"/>
    <dgm:cxn modelId="{961C6CC3-E462-46FC-98E8-E8AD33802267}" type="presParOf" srcId="{B10295B3-DE24-4CC0-9C9C-52884A6E5846}" destId="{459C3802-AA80-4707-9635-65AB701FCF6E}" srcOrd="0" destOrd="0" presId="urn:microsoft.com/office/officeart/2005/8/layout/lProcess3"/>
    <dgm:cxn modelId="{527489C3-2C3E-4C4D-BB0D-46FF40031B06}" type="presParOf" srcId="{459C3802-AA80-4707-9635-65AB701FCF6E}" destId="{6B7FB3E5-42CA-4869-82A9-7CF1231C870D}" srcOrd="0" destOrd="0" presId="urn:microsoft.com/office/officeart/2005/8/layout/lProcess3"/>
    <dgm:cxn modelId="{239A68B6-67CA-422F-85EE-842D21AE8C0E}" type="presParOf" srcId="{459C3802-AA80-4707-9635-65AB701FCF6E}" destId="{F85C154D-2106-48AA-A02E-7738AC18F22C}" srcOrd="1" destOrd="0" presId="urn:microsoft.com/office/officeart/2005/8/layout/lProcess3"/>
    <dgm:cxn modelId="{F635DC58-866B-435C-8FA7-974C2FDDDD5D}" type="presParOf" srcId="{459C3802-AA80-4707-9635-65AB701FCF6E}" destId="{00EDC437-77F4-4A34-8CF5-E571BECD4DC0}" srcOrd="2" destOrd="0" presId="urn:microsoft.com/office/officeart/2005/8/layout/lProcess3"/>
    <dgm:cxn modelId="{271640A6-9CFA-4638-9B57-B2E3F0400820}" type="presParOf" srcId="{B10295B3-DE24-4CC0-9C9C-52884A6E5846}" destId="{B7AE69FB-B226-442A-896B-39E1366BB8BD}" srcOrd="1" destOrd="0" presId="urn:microsoft.com/office/officeart/2005/8/layout/lProcess3"/>
    <dgm:cxn modelId="{2A4D50C4-D0E6-474B-AFFC-792FA4EC0007}" type="presParOf" srcId="{B10295B3-DE24-4CC0-9C9C-52884A6E5846}" destId="{E7ACB7EF-C7FD-49F4-950D-703E9B6F6F52}" srcOrd="2" destOrd="0" presId="urn:microsoft.com/office/officeart/2005/8/layout/lProcess3"/>
    <dgm:cxn modelId="{9C5967B3-8D2E-489D-AF59-50CC794E7B05}" type="presParOf" srcId="{E7ACB7EF-C7FD-49F4-950D-703E9B6F6F52}" destId="{29AFC3BA-6FCC-4FCF-BD40-65D2D0530EF6}" srcOrd="0" destOrd="0" presId="urn:microsoft.com/office/officeart/2005/8/layout/lProcess3"/>
    <dgm:cxn modelId="{4E94C433-1E09-4B5C-8DDE-6FB58450B90D}" type="presParOf" srcId="{E7ACB7EF-C7FD-49F4-950D-703E9B6F6F52}" destId="{8BC00FD8-B0C6-4017-AA5E-638F9BF052A1}" srcOrd="1" destOrd="0" presId="urn:microsoft.com/office/officeart/2005/8/layout/lProcess3"/>
    <dgm:cxn modelId="{855AA6D9-7CF6-4B7F-B3D9-321AF7D23AE0}" type="presParOf" srcId="{E7ACB7EF-C7FD-49F4-950D-703E9B6F6F52}" destId="{2B247118-7E50-48AB-B77A-A1829637B056}"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4803A30-0820-4736-A776-0D29B50BF0A4}" type="doc">
      <dgm:prSet loTypeId="urn:microsoft.com/office/officeart/2005/8/layout/default" loCatId="list" qsTypeId="urn:microsoft.com/office/officeart/2005/8/quickstyle/3d2" qsCatId="3D" csTypeId="urn:microsoft.com/office/officeart/2005/8/colors/accent0_1" csCatId="mainScheme" phldr="1"/>
      <dgm:spPr/>
      <dgm:t>
        <a:bodyPr/>
        <a:lstStyle/>
        <a:p>
          <a:endParaRPr lang="es-MX"/>
        </a:p>
      </dgm:t>
    </dgm:pt>
    <dgm:pt modelId="{91CCB479-645E-4D46-B804-0AA358738B8A}">
      <dgm:prSet phldrT="[Texto]" custT="1"/>
      <dgm:spPr/>
      <dgm:t>
        <a:bodyPr/>
        <a:lstStyle/>
        <a:p>
          <a:r>
            <a:rPr lang="es-MX" sz="2800" b="1" dirty="0" smtClean="0"/>
            <a:t>Objetivo:</a:t>
          </a:r>
        </a:p>
        <a:p>
          <a:r>
            <a:rPr lang="es-MX" sz="2100" dirty="0" smtClean="0"/>
            <a:t> Definir los postulados básicos sobre los cuales debe operar el Sistema financiero contable  con el entorno</a:t>
          </a:r>
          <a:endParaRPr lang="es-MX" sz="2100" dirty="0"/>
        </a:p>
      </dgm:t>
    </dgm:pt>
    <dgm:pt modelId="{0A432D14-DE91-4E46-9812-C841A6839D03}" type="parTrans" cxnId="{C57ED6F2-11AC-435A-94C6-135BF6CEE65C}">
      <dgm:prSet/>
      <dgm:spPr/>
      <dgm:t>
        <a:bodyPr/>
        <a:lstStyle/>
        <a:p>
          <a:endParaRPr lang="es-MX"/>
        </a:p>
      </dgm:t>
    </dgm:pt>
    <dgm:pt modelId="{FE45C83D-C2EF-40C8-A72B-203CB28DAD11}" type="sibTrans" cxnId="{C57ED6F2-11AC-435A-94C6-135BF6CEE65C}">
      <dgm:prSet/>
      <dgm:spPr/>
      <dgm:t>
        <a:bodyPr/>
        <a:lstStyle/>
        <a:p>
          <a:endParaRPr lang="es-MX"/>
        </a:p>
      </dgm:t>
    </dgm:pt>
    <dgm:pt modelId="{0A37C383-80E8-4E6D-A534-AF9C1D21BAE0}">
      <dgm:prSet phldrT="[Texto]" custT="1"/>
      <dgm:spPr/>
      <dgm:t>
        <a:bodyPr/>
        <a:lstStyle/>
        <a:p>
          <a:r>
            <a:rPr lang="es-MX" sz="2400" b="1" dirty="0" smtClean="0">
              <a:effectLst>
                <a:outerShdw blurRad="38100" dist="38100" dir="2700000" algn="tl">
                  <a:srgbClr val="000000">
                    <a:alpha val="43137"/>
                  </a:srgbClr>
                </a:outerShdw>
              </a:effectLst>
            </a:rPr>
            <a:t>Alcance:</a:t>
          </a:r>
        </a:p>
        <a:p>
          <a:r>
            <a:rPr lang="es-MX" sz="1800" dirty="0" smtClean="0"/>
            <a:t>Aplica a todas las entidades que emitan estados financieros</a:t>
          </a:r>
        </a:p>
        <a:p>
          <a:endParaRPr lang="es-MX" sz="1800" dirty="0"/>
        </a:p>
      </dgm:t>
    </dgm:pt>
    <dgm:pt modelId="{C40CF0D8-2B0C-43BF-9857-9669626C03D9}" type="parTrans" cxnId="{15CAC0A6-F7B1-4384-A5C7-44C67F373DFC}">
      <dgm:prSet/>
      <dgm:spPr/>
      <dgm:t>
        <a:bodyPr/>
        <a:lstStyle/>
        <a:p>
          <a:endParaRPr lang="es-MX"/>
        </a:p>
      </dgm:t>
    </dgm:pt>
    <dgm:pt modelId="{C4AB3268-18D7-4660-AA4D-2294743D5414}" type="sibTrans" cxnId="{15CAC0A6-F7B1-4384-A5C7-44C67F373DFC}">
      <dgm:prSet/>
      <dgm:spPr/>
      <dgm:t>
        <a:bodyPr/>
        <a:lstStyle/>
        <a:p>
          <a:endParaRPr lang="es-MX"/>
        </a:p>
      </dgm:t>
    </dgm:pt>
    <dgm:pt modelId="{31DC3865-E659-4FDD-A0D3-0E946765E27B}">
      <dgm:prSet phldrT="[Texto]" custT="1"/>
      <dgm:spPr/>
      <dgm:t>
        <a:bodyPr/>
        <a:lstStyle/>
        <a:p>
          <a:r>
            <a:rPr lang="es-MX" sz="2400" b="1" dirty="0" smtClean="0"/>
            <a:t>Función:</a:t>
          </a:r>
        </a:p>
        <a:p>
          <a:r>
            <a:rPr lang="es-MX" sz="2300" dirty="0" smtClean="0"/>
            <a:t>Vincular el SFC  con el entorno.</a:t>
          </a:r>
        </a:p>
        <a:p>
          <a:r>
            <a:rPr lang="es-MX" sz="2300" dirty="0" smtClean="0"/>
            <a:t>Guiar la acción normativa.</a:t>
          </a:r>
          <a:endParaRPr lang="es-MX" sz="2300" dirty="0"/>
        </a:p>
      </dgm:t>
    </dgm:pt>
    <dgm:pt modelId="{278A9D69-6636-43DC-8FA9-E0BDDA991053}" type="parTrans" cxnId="{03C0710C-9B70-4047-A849-0D703515D78D}">
      <dgm:prSet/>
      <dgm:spPr/>
      <dgm:t>
        <a:bodyPr/>
        <a:lstStyle/>
        <a:p>
          <a:endParaRPr lang="es-MX"/>
        </a:p>
      </dgm:t>
    </dgm:pt>
    <dgm:pt modelId="{0C8A0799-65E3-4F84-9E34-F8A19836F213}" type="sibTrans" cxnId="{03C0710C-9B70-4047-A849-0D703515D78D}">
      <dgm:prSet/>
      <dgm:spPr/>
      <dgm:t>
        <a:bodyPr/>
        <a:lstStyle/>
        <a:p>
          <a:endParaRPr lang="es-MX"/>
        </a:p>
      </dgm:t>
    </dgm:pt>
    <dgm:pt modelId="{AFDCC6AE-CB9E-4E8B-88CC-2677A75A6F98}" type="pres">
      <dgm:prSet presAssocID="{04803A30-0820-4736-A776-0D29B50BF0A4}" presName="diagram" presStyleCnt="0">
        <dgm:presLayoutVars>
          <dgm:dir/>
          <dgm:resizeHandles val="exact"/>
        </dgm:presLayoutVars>
      </dgm:prSet>
      <dgm:spPr/>
      <dgm:t>
        <a:bodyPr/>
        <a:lstStyle/>
        <a:p>
          <a:endParaRPr lang="es-MX"/>
        </a:p>
      </dgm:t>
    </dgm:pt>
    <dgm:pt modelId="{43A952C3-7E08-4836-8D2C-C7CAD5F6559F}" type="pres">
      <dgm:prSet presAssocID="{91CCB479-645E-4D46-B804-0AA358738B8A}" presName="node" presStyleLbl="node1" presStyleIdx="0" presStyleCnt="3">
        <dgm:presLayoutVars>
          <dgm:bulletEnabled val="1"/>
        </dgm:presLayoutVars>
      </dgm:prSet>
      <dgm:spPr/>
      <dgm:t>
        <a:bodyPr/>
        <a:lstStyle/>
        <a:p>
          <a:endParaRPr lang="es-MX"/>
        </a:p>
      </dgm:t>
    </dgm:pt>
    <dgm:pt modelId="{2BC6C11A-5588-40C4-BD08-4520E60EDB64}" type="pres">
      <dgm:prSet presAssocID="{FE45C83D-C2EF-40C8-A72B-203CB28DAD11}" presName="sibTrans" presStyleCnt="0"/>
      <dgm:spPr/>
      <dgm:t>
        <a:bodyPr/>
        <a:lstStyle/>
        <a:p>
          <a:endParaRPr lang="es-MX"/>
        </a:p>
      </dgm:t>
    </dgm:pt>
    <dgm:pt modelId="{C0B2FDE2-7377-423B-BACF-2A904C5D357B}" type="pres">
      <dgm:prSet presAssocID="{0A37C383-80E8-4E6D-A534-AF9C1D21BAE0}" presName="node" presStyleLbl="node1" presStyleIdx="1" presStyleCnt="3" custScaleX="100148">
        <dgm:presLayoutVars>
          <dgm:bulletEnabled val="1"/>
        </dgm:presLayoutVars>
      </dgm:prSet>
      <dgm:spPr/>
      <dgm:t>
        <a:bodyPr/>
        <a:lstStyle/>
        <a:p>
          <a:endParaRPr lang="es-MX"/>
        </a:p>
      </dgm:t>
    </dgm:pt>
    <dgm:pt modelId="{327BFA88-1E9B-4865-A0E4-E8A7A60E1027}" type="pres">
      <dgm:prSet presAssocID="{C4AB3268-18D7-4660-AA4D-2294743D5414}" presName="sibTrans" presStyleCnt="0"/>
      <dgm:spPr/>
      <dgm:t>
        <a:bodyPr/>
        <a:lstStyle/>
        <a:p>
          <a:endParaRPr lang="es-MX"/>
        </a:p>
      </dgm:t>
    </dgm:pt>
    <dgm:pt modelId="{5BBF4C15-94F1-464C-B002-3348AD65C097}" type="pres">
      <dgm:prSet presAssocID="{31DC3865-E659-4FDD-A0D3-0E946765E27B}" presName="node" presStyleLbl="node1" presStyleIdx="2" presStyleCnt="3">
        <dgm:presLayoutVars>
          <dgm:bulletEnabled val="1"/>
        </dgm:presLayoutVars>
      </dgm:prSet>
      <dgm:spPr/>
      <dgm:t>
        <a:bodyPr/>
        <a:lstStyle/>
        <a:p>
          <a:endParaRPr lang="es-MX"/>
        </a:p>
      </dgm:t>
    </dgm:pt>
  </dgm:ptLst>
  <dgm:cxnLst>
    <dgm:cxn modelId="{FAE211A9-BC92-42AF-9A47-00222A423853}" type="presOf" srcId="{04803A30-0820-4736-A776-0D29B50BF0A4}" destId="{AFDCC6AE-CB9E-4E8B-88CC-2677A75A6F98}" srcOrd="0" destOrd="0" presId="urn:microsoft.com/office/officeart/2005/8/layout/default"/>
    <dgm:cxn modelId="{ABB4FBF3-FEB5-4B92-970A-7D8D69514C8D}" type="presOf" srcId="{91CCB479-645E-4D46-B804-0AA358738B8A}" destId="{43A952C3-7E08-4836-8D2C-C7CAD5F6559F}" srcOrd="0" destOrd="0" presId="urn:microsoft.com/office/officeart/2005/8/layout/default"/>
    <dgm:cxn modelId="{15CAC0A6-F7B1-4384-A5C7-44C67F373DFC}" srcId="{04803A30-0820-4736-A776-0D29B50BF0A4}" destId="{0A37C383-80E8-4E6D-A534-AF9C1D21BAE0}" srcOrd="1" destOrd="0" parTransId="{C40CF0D8-2B0C-43BF-9857-9669626C03D9}" sibTransId="{C4AB3268-18D7-4660-AA4D-2294743D5414}"/>
    <dgm:cxn modelId="{03C0710C-9B70-4047-A849-0D703515D78D}" srcId="{04803A30-0820-4736-A776-0D29B50BF0A4}" destId="{31DC3865-E659-4FDD-A0D3-0E946765E27B}" srcOrd="2" destOrd="0" parTransId="{278A9D69-6636-43DC-8FA9-E0BDDA991053}" sibTransId="{0C8A0799-65E3-4F84-9E34-F8A19836F213}"/>
    <dgm:cxn modelId="{FB79C7BC-EC2A-4CC2-9BD3-F39D442DE2E2}" type="presOf" srcId="{0A37C383-80E8-4E6D-A534-AF9C1D21BAE0}" destId="{C0B2FDE2-7377-423B-BACF-2A904C5D357B}" srcOrd="0" destOrd="0" presId="urn:microsoft.com/office/officeart/2005/8/layout/default"/>
    <dgm:cxn modelId="{883A3F8C-F44D-4817-8C95-6F00F0EE7295}" type="presOf" srcId="{31DC3865-E659-4FDD-A0D3-0E946765E27B}" destId="{5BBF4C15-94F1-464C-B002-3348AD65C097}" srcOrd="0" destOrd="0" presId="urn:microsoft.com/office/officeart/2005/8/layout/default"/>
    <dgm:cxn modelId="{C57ED6F2-11AC-435A-94C6-135BF6CEE65C}" srcId="{04803A30-0820-4736-A776-0D29B50BF0A4}" destId="{91CCB479-645E-4D46-B804-0AA358738B8A}" srcOrd="0" destOrd="0" parTransId="{0A432D14-DE91-4E46-9812-C841A6839D03}" sibTransId="{FE45C83D-C2EF-40C8-A72B-203CB28DAD11}"/>
    <dgm:cxn modelId="{44A62C11-BBE7-493A-BB6C-596BFC4A3E60}" type="presParOf" srcId="{AFDCC6AE-CB9E-4E8B-88CC-2677A75A6F98}" destId="{43A952C3-7E08-4836-8D2C-C7CAD5F6559F}" srcOrd="0" destOrd="0" presId="urn:microsoft.com/office/officeart/2005/8/layout/default"/>
    <dgm:cxn modelId="{7ECF4580-1C15-4D70-9B44-69E504F04D3B}" type="presParOf" srcId="{AFDCC6AE-CB9E-4E8B-88CC-2677A75A6F98}" destId="{2BC6C11A-5588-40C4-BD08-4520E60EDB64}" srcOrd="1" destOrd="0" presId="urn:microsoft.com/office/officeart/2005/8/layout/default"/>
    <dgm:cxn modelId="{81BAFCB8-40BF-4A65-AC5F-CA7F5D666D0C}" type="presParOf" srcId="{AFDCC6AE-CB9E-4E8B-88CC-2677A75A6F98}" destId="{C0B2FDE2-7377-423B-BACF-2A904C5D357B}" srcOrd="2" destOrd="0" presId="urn:microsoft.com/office/officeart/2005/8/layout/default"/>
    <dgm:cxn modelId="{A64166A1-280A-426A-A83F-CC4BBECE9544}" type="presParOf" srcId="{AFDCC6AE-CB9E-4E8B-88CC-2677A75A6F98}" destId="{327BFA88-1E9B-4865-A0E4-E8A7A60E1027}" srcOrd="3" destOrd="0" presId="urn:microsoft.com/office/officeart/2005/8/layout/default"/>
    <dgm:cxn modelId="{492CD2B4-902A-446C-9EB8-29F5111B7171}" type="presParOf" srcId="{AFDCC6AE-CB9E-4E8B-88CC-2677A75A6F98}" destId="{5BBF4C15-94F1-464C-B002-3348AD65C09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800145A-4602-4D62-B0AF-BA71EBE0B120}" type="doc">
      <dgm:prSet loTypeId="urn:microsoft.com/office/officeart/2005/8/layout/cycle3" loCatId="cycle" qsTypeId="urn:microsoft.com/office/officeart/2005/8/quickstyle/3d2" qsCatId="3D" csTypeId="urn:microsoft.com/office/officeart/2005/8/colors/accent0_1" csCatId="mainScheme"/>
      <dgm:spPr/>
      <dgm:t>
        <a:bodyPr/>
        <a:lstStyle/>
        <a:p>
          <a:endParaRPr lang="es-MX"/>
        </a:p>
      </dgm:t>
    </dgm:pt>
    <dgm:pt modelId="{6BB4BCC2-A342-4B52-91FA-00347CA16E2E}">
      <dgm:prSet custT="1"/>
      <dgm:spPr/>
      <dgm:t>
        <a:bodyPr/>
        <a:lstStyle/>
        <a:p>
          <a:pPr rtl="0"/>
          <a:r>
            <a:rPr lang="es-MX" sz="1200" b="1" smtClean="0"/>
            <a:t>SUSTANCIA ECONÓMICA</a:t>
          </a:r>
          <a:endParaRPr lang="es-MX" sz="1200" b="1"/>
        </a:p>
      </dgm:t>
    </dgm:pt>
    <dgm:pt modelId="{048666D4-B355-4D9D-8BE4-053ABCA1053A}" type="parTrans" cxnId="{E7590C0D-867B-4D70-8442-0BBCEF0A3D44}">
      <dgm:prSet/>
      <dgm:spPr/>
      <dgm:t>
        <a:bodyPr/>
        <a:lstStyle/>
        <a:p>
          <a:endParaRPr lang="es-MX" sz="2800" b="1"/>
        </a:p>
      </dgm:t>
    </dgm:pt>
    <dgm:pt modelId="{1B67CC07-D2A0-4423-8208-7E9C4D029B0D}" type="sibTrans" cxnId="{E7590C0D-867B-4D70-8442-0BBCEF0A3D44}">
      <dgm:prSet/>
      <dgm:spPr/>
      <dgm:t>
        <a:bodyPr/>
        <a:lstStyle/>
        <a:p>
          <a:endParaRPr lang="es-MX" sz="2800" b="1"/>
        </a:p>
      </dgm:t>
    </dgm:pt>
    <dgm:pt modelId="{D29EE0D8-7DD6-40CF-AA8A-495710CD4A76}">
      <dgm:prSet custT="1"/>
      <dgm:spPr/>
      <dgm:t>
        <a:bodyPr/>
        <a:lstStyle/>
        <a:p>
          <a:pPr rtl="0"/>
          <a:r>
            <a:rPr lang="es-MX" sz="1200" b="1" smtClean="0"/>
            <a:t>ENTIDAD ECONÓMICA</a:t>
          </a:r>
          <a:endParaRPr lang="es-MX" sz="1200" b="1"/>
        </a:p>
      </dgm:t>
    </dgm:pt>
    <dgm:pt modelId="{C2CD4153-1A61-420A-B0F6-E74198B14FA1}" type="parTrans" cxnId="{58927E52-77BE-4D18-B253-BB709FCD1BC0}">
      <dgm:prSet/>
      <dgm:spPr/>
      <dgm:t>
        <a:bodyPr/>
        <a:lstStyle/>
        <a:p>
          <a:endParaRPr lang="es-MX" sz="2800" b="1"/>
        </a:p>
      </dgm:t>
    </dgm:pt>
    <dgm:pt modelId="{0EF9D451-82A9-4093-BEF6-7CC0D688173B}" type="sibTrans" cxnId="{58927E52-77BE-4D18-B253-BB709FCD1BC0}">
      <dgm:prSet/>
      <dgm:spPr/>
      <dgm:t>
        <a:bodyPr/>
        <a:lstStyle/>
        <a:p>
          <a:endParaRPr lang="es-MX" sz="2800" b="1"/>
        </a:p>
      </dgm:t>
    </dgm:pt>
    <dgm:pt modelId="{B0ECC247-CAE1-4F7E-BC09-153FFD1902CC}">
      <dgm:prSet custT="1"/>
      <dgm:spPr/>
      <dgm:t>
        <a:bodyPr/>
        <a:lstStyle/>
        <a:p>
          <a:pPr rtl="0"/>
          <a:r>
            <a:rPr lang="es-MX" sz="1200" b="1" smtClean="0"/>
            <a:t>NEGOCIO EN MARCHA</a:t>
          </a:r>
          <a:endParaRPr lang="es-MX" sz="1200" b="1"/>
        </a:p>
      </dgm:t>
    </dgm:pt>
    <dgm:pt modelId="{64473FE9-E213-4B4E-B88D-8718C0800788}" type="parTrans" cxnId="{B7F761F7-43AC-4172-8C26-46E1A697947E}">
      <dgm:prSet/>
      <dgm:spPr/>
      <dgm:t>
        <a:bodyPr/>
        <a:lstStyle/>
        <a:p>
          <a:endParaRPr lang="es-MX" sz="2800" b="1"/>
        </a:p>
      </dgm:t>
    </dgm:pt>
    <dgm:pt modelId="{33C774E3-0957-4878-9BD0-13DAE16209F6}" type="sibTrans" cxnId="{B7F761F7-43AC-4172-8C26-46E1A697947E}">
      <dgm:prSet/>
      <dgm:spPr/>
      <dgm:t>
        <a:bodyPr/>
        <a:lstStyle/>
        <a:p>
          <a:endParaRPr lang="es-MX" sz="2800" b="1"/>
        </a:p>
      </dgm:t>
    </dgm:pt>
    <dgm:pt modelId="{B6BB3FB9-1F79-46C4-920D-BA4AC5DCAEC6}">
      <dgm:prSet custT="1"/>
      <dgm:spPr/>
      <dgm:t>
        <a:bodyPr/>
        <a:lstStyle/>
        <a:p>
          <a:pPr rtl="0"/>
          <a:r>
            <a:rPr lang="es-MX" sz="1200" b="1" smtClean="0"/>
            <a:t>DEVENGACIÓN CONTABLE</a:t>
          </a:r>
          <a:endParaRPr lang="es-MX" sz="1200" b="1"/>
        </a:p>
      </dgm:t>
    </dgm:pt>
    <dgm:pt modelId="{D60D8421-9CA3-4C93-8A02-57AFDA257D9D}" type="parTrans" cxnId="{CEBD4C67-4875-4172-9CC2-D16B2A6B18DA}">
      <dgm:prSet/>
      <dgm:spPr/>
      <dgm:t>
        <a:bodyPr/>
        <a:lstStyle/>
        <a:p>
          <a:endParaRPr lang="es-MX" sz="2800" b="1"/>
        </a:p>
      </dgm:t>
    </dgm:pt>
    <dgm:pt modelId="{DDF34CFF-8650-4BED-8C44-5F1EB7E09591}" type="sibTrans" cxnId="{CEBD4C67-4875-4172-9CC2-D16B2A6B18DA}">
      <dgm:prSet/>
      <dgm:spPr/>
      <dgm:t>
        <a:bodyPr/>
        <a:lstStyle/>
        <a:p>
          <a:endParaRPr lang="es-MX" sz="2800" b="1"/>
        </a:p>
      </dgm:t>
    </dgm:pt>
    <dgm:pt modelId="{084EACF2-D532-4454-A1EB-EAB52553FFAF}">
      <dgm:prSet custT="1"/>
      <dgm:spPr/>
      <dgm:t>
        <a:bodyPr/>
        <a:lstStyle/>
        <a:p>
          <a:pPr rtl="0"/>
          <a:r>
            <a:rPr lang="es-MX" sz="1200" b="1" smtClean="0"/>
            <a:t>ASOCIACIÓN DE COSTOS Y GASTOS CON INGRESOS</a:t>
          </a:r>
          <a:endParaRPr lang="es-MX" sz="1200" b="1"/>
        </a:p>
      </dgm:t>
    </dgm:pt>
    <dgm:pt modelId="{4E3E082F-D38F-4AA6-8257-46B375FD5D1C}" type="parTrans" cxnId="{2B1F381B-2FE6-4D2B-A717-F5B9F95DB310}">
      <dgm:prSet/>
      <dgm:spPr/>
      <dgm:t>
        <a:bodyPr/>
        <a:lstStyle/>
        <a:p>
          <a:endParaRPr lang="es-MX" sz="2800" b="1"/>
        </a:p>
      </dgm:t>
    </dgm:pt>
    <dgm:pt modelId="{08332F91-1D56-4638-80FC-08A3CA06202D}" type="sibTrans" cxnId="{2B1F381B-2FE6-4D2B-A717-F5B9F95DB310}">
      <dgm:prSet/>
      <dgm:spPr/>
      <dgm:t>
        <a:bodyPr/>
        <a:lstStyle/>
        <a:p>
          <a:endParaRPr lang="es-MX" sz="2800" b="1"/>
        </a:p>
      </dgm:t>
    </dgm:pt>
    <dgm:pt modelId="{44B3F0FF-60E2-410F-BB61-8821D86EEEE0}">
      <dgm:prSet custT="1"/>
      <dgm:spPr/>
      <dgm:t>
        <a:bodyPr/>
        <a:lstStyle/>
        <a:p>
          <a:pPr rtl="0"/>
          <a:r>
            <a:rPr lang="es-MX" sz="1200" b="1" smtClean="0"/>
            <a:t>VALUACIÓN</a:t>
          </a:r>
          <a:endParaRPr lang="es-MX" sz="1200" b="1"/>
        </a:p>
      </dgm:t>
    </dgm:pt>
    <dgm:pt modelId="{DA9E491C-87A6-46F2-AB80-B1848E967BF7}" type="parTrans" cxnId="{8C94050D-7288-4D5B-B68B-D1DD57CC8799}">
      <dgm:prSet/>
      <dgm:spPr/>
      <dgm:t>
        <a:bodyPr/>
        <a:lstStyle/>
        <a:p>
          <a:endParaRPr lang="es-MX" sz="2800" b="1"/>
        </a:p>
      </dgm:t>
    </dgm:pt>
    <dgm:pt modelId="{4E082C21-1178-4BFD-83BF-A6283AF76158}" type="sibTrans" cxnId="{8C94050D-7288-4D5B-B68B-D1DD57CC8799}">
      <dgm:prSet/>
      <dgm:spPr/>
      <dgm:t>
        <a:bodyPr/>
        <a:lstStyle/>
        <a:p>
          <a:endParaRPr lang="es-MX" sz="2800" b="1"/>
        </a:p>
      </dgm:t>
    </dgm:pt>
    <dgm:pt modelId="{73600896-5F85-47FA-BBC9-A7311DF66AF5}">
      <dgm:prSet custT="1"/>
      <dgm:spPr/>
      <dgm:t>
        <a:bodyPr/>
        <a:lstStyle/>
        <a:p>
          <a:pPr rtl="0"/>
          <a:r>
            <a:rPr lang="es-MX" sz="1200" b="1" smtClean="0"/>
            <a:t>DUALIDAD ECONOMICA</a:t>
          </a:r>
          <a:endParaRPr lang="es-MX" sz="1200" b="1"/>
        </a:p>
      </dgm:t>
    </dgm:pt>
    <dgm:pt modelId="{B27B3F8B-FCF5-4AA0-8608-922BC3AF9638}" type="parTrans" cxnId="{438F4C05-B2E4-4354-BD0B-D7FA54526FE1}">
      <dgm:prSet/>
      <dgm:spPr/>
      <dgm:t>
        <a:bodyPr/>
        <a:lstStyle/>
        <a:p>
          <a:endParaRPr lang="es-MX" sz="2800" b="1"/>
        </a:p>
      </dgm:t>
    </dgm:pt>
    <dgm:pt modelId="{369B9ED8-B9E9-42C2-B587-56BDC9C65932}" type="sibTrans" cxnId="{438F4C05-B2E4-4354-BD0B-D7FA54526FE1}">
      <dgm:prSet/>
      <dgm:spPr/>
      <dgm:t>
        <a:bodyPr/>
        <a:lstStyle/>
        <a:p>
          <a:endParaRPr lang="es-MX" sz="2800" b="1"/>
        </a:p>
      </dgm:t>
    </dgm:pt>
    <dgm:pt modelId="{E5C1B808-2A05-4636-BD05-6DFDBE97CC93}">
      <dgm:prSet custT="1"/>
      <dgm:spPr/>
      <dgm:t>
        <a:bodyPr/>
        <a:lstStyle/>
        <a:p>
          <a:pPr rtl="0"/>
          <a:r>
            <a:rPr lang="es-MX" sz="1200" b="1" smtClean="0"/>
            <a:t>CONSISTENCIA</a:t>
          </a:r>
          <a:endParaRPr lang="es-MX" sz="1200" b="1"/>
        </a:p>
      </dgm:t>
    </dgm:pt>
    <dgm:pt modelId="{2F081C48-5BCE-49D8-9B39-36096653923D}" type="parTrans" cxnId="{B50706C7-1ACF-4AB4-A844-6DF6B4559F66}">
      <dgm:prSet/>
      <dgm:spPr/>
      <dgm:t>
        <a:bodyPr/>
        <a:lstStyle/>
        <a:p>
          <a:endParaRPr lang="es-MX" sz="2800" b="1"/>
        </a:p>
      </dgm:t>
    </dgm:pt>
    <dgm:pt modelId="{0870854A-92E0-423E-93F9-49DB23D91E54}" type="sibTrans" cxnId="{B50706C7-1ACF-4AB4-A844-6DF6B4559F66}">
      <dgm:prSet/>
      <dgm:spPr/>
      <dgm:t>
        <a:bodyPr/>
        <a:lstStyle/>
        <a:p>
          <a:endParaRPr lang="es-MX" sz="2800" b="1"/>
        </a:p>
      </dgm:t>
    </dgm:pt>
    <dgm:pt modelId="{E5DADEA8-8CEF-442A-9BDC-0276D225A6E5}" type="pres">
      <dgm:prSet presAssocID="{A800145A-4602-4D62-B0AF-BA71EBE0B120}" presName="Name0" presStyleCnt="0">
        <dgm:presLayoutVars>
          <dgm:dir/>
          <dgm:resizeHandles val="exact"/>
        </dgm:presLayoutVars>
      </dgm:prSet>
      <dgm:spPr/>
      <dgm:t>
        <a:bodyPr/>
        <a:lstStyle/>
        <a:p>
          <a:endParaRPr lang="es-MX"/>
        </a:p>
      </dgm:t>
    </dgm:pt>
    <dgm:pt modelId="{010407F8-BF93-433B-82C3-AF2CE33B0840}" type="pres">
      <dgm:prSet presAssocID="{A800145A-4602-4D62-B0AF-BA71EBE0B120}" presName="cycle" presStyleCnt="0"/>
      <dgm:spPr/>
    </dgm:pt>
    <dgm:pt modelId="{CC1DDC0A-09DB-41CA-B43C-6362B4A5CD73}" type="pres">
      <dgm:prSet presAssocID="{6BB4BCC2-A342-4B52-91FA-00347CA16E2E}" presName="nodeFirstNode" presStyleLbl="node1" presStyleIdx="0" presStyleCnt="8">
        <dgm:presLayoutVars>
          <dgm:bulletEnabled val="1"/>
        </dgm:presLayoutVars>
      </dgm:prSet>
      <dgm:spPr/>
      <dgm:t>
        <a:bodyPr/>
        <a:lstStyle/>
        <a:p>
          <a:endParaRPr lang="es-MX"/>
        </a:p>
      </dgm:t>
    </dgm:pt>
    <dgm:pt modelId="{EECE4F0D-4422-48B2-BB22-8D9D78C56CA3}" type="pres">
      <dgm:prSet presAssocID="{1B67CC07-D2A0-4423-8208-7E9C4D029B0D}" presName="sibTransFirstNode" presStyleLbl="bgShp" presStyleIdx="0" presStyleCnt="1"/>
      <dgm:spPr/>
      <dgm:t>
        <a:bodyPr/>
        <a:lstStyle/>
        <a:p>
          <a:endParaRPr lang="es-MX"/>
        </a:p>
      </dgm:t>
    </dgm:pt>
    <dgm:pt modelId="{0D0ED5E9-2AAE-4D7B-B878-83390E95673D}" type="pres">
      <dgm:prSet presAssocID="{D29EE0D8-7DD6-40CF-AA8A-495710CD4A76}" presName="nodeFollowingNodes" presStyleLbl="node1" presStyleIdx="1" presStyleCnt="8">
        <dgm:presLayoutVars>
          <dgm:bulletEnabled val="1"/>
        </dgm:presLayoutVars>
      </dgm:prSet>
      <dgm:spPr/>
      <dgm:t>
        <a:bodyPr/>
        <a:lstStyle/>
        <a:p>
          <a:endParaRPr lang="es-MX"/>
        </a:p>
      </dgm:t>
    </dgm:pt>
    <dgm:pt modelId="{6184F28D-FEF1-4E11-A52F-1A3348427300}" type="pres">
      <dgm:prSet presAssocID="{B0ECC247-CAE1-4F7E-BC09-153FFD1902CC}" presName="nodeFollowingNodes" presStyleLbl="node1" presStyleIdx="2" presStyleCnt="8">
        <dgm:presLayoutVars>
          <dgm:bulletEnabled val="1"/>
        </dgm:presLayoutVars>
      </dgm:prSet>
      <dgm:spPr/>
      <dgm:t>
        <a:bodyPr/>
        <a:lstStyle/>
        <a:p>
          <a:endParaRPr lang="es-MX"/>
        </a:p>
      </dgm:t>
    </dgm:pt>
    <dgm:pt modelId="{48B6DCD0-A8C3-44E8-9142-276EF7C26AE0}" type="pres">
      <dgm:prSet presAssocID="{B6BB3FB9-1F79-46C4-920D-BA4AC5DCAEC6}" presName="nodeFollowingNodes" presStyleLbl="node1" presStyleIdx="3" presStyleCnt="8">
        <dgm:presLayoutVars>
          <dgm:bulletEnabled val="1"/>
        </dgm:presLayoutVars>
      </dgm:prSet>
      <dgm:spPr/>
      <dgm:t>
        <a:bodyPr/>
        <a:lstStyle/>
        <a:p>
          <a:endParaRPr lang="es-MX"/>
        </a:p>
      </dgm:t>
    </dgm:pt>
    <dgm:pt modelId="{CE51DB06-7C12-453F-BA22-D8013539AC6E}" type="pres">
      <dgm:prSet presAssocID="{084EACF2-D532-4454-A1EB-EAB52553FFAF}" presName="nodeFollowingNodes" presStyleLbl="node1" presStyleIdx="4" presStyleCnt="8">
        <dgm:presLayoutVars>
          <dgm:bulletEnabled val="1"/>
        </dgm:presLayoutVars>
      </dgm:prSet>
      <dgm:spPr/>
      <dgm:t>
        <a:bodyPr/>
        <a:lstStyle/>
        <a:p>
          <a:endParaRPr lang="es-MX"/>
        </a:p>
      </dgm:t>
    </dgm:pt>
    <dgm:pt modelId="{CA3DE06C-5EF1-46FD-997C-6B710EF499B5}" type="pres">
      <dgm:prSet presAssocID="{44B3F0FF-60E2-410F-BB61-8821D86EEEE0}" presName="nodeFollowingNodes" presStyleLbl="node1" presStyleIdx="5" presStyleCnt="8">
        <dgm:presLayoutVars>
          <dgm:bulletEnabled val="1"/>
        </dgm:presLayoutVars>
      </dgm:prSet>
      <dgm:spPr/>
      <dgm:t>
        <a:bodyPr/>
        <a:lstStyle/>
        <a:p>
          <a:endParaRPr lang="es-MX"/>
        </a:p>
      </dgm:t>
    </dgm:pt>
    <dgm:pt modelId="{CB198841-EEEA-4A70-A950-09360C45F2B0}" type="pres">
      <dgm:prSet presAssocID="{73600896-5F85-47FA-BBC9-A7311DF66AF5}" presName="nodeFollowingNodes" presStyleLbl="node1" presStyleIdx="6" presStyleCnt="8">
        <dgm:presLayoutVars>
          <dgm:bulletEnabled val="1"/>
        </dgm:presLayoutVars>
      </dgm:prSet>
      <dgm:spPr/>
      <dgm:t>
        <a:bodyPr/>
        <a:lstStyle/>
        <a:p>
          <a:endParaRPr lang="es-MX"/>
        </a:p>
      </dgm:t>
    </dgm:pt>
    <dgm:pt modelId="{F682114E-F329-4F0C-8823-718834A1E9B3}" type="pres">
      <dgm:prSet presAssocID="{E5C1B808-2A05-4636-BD05-6DFDBE97CC93}" presName="nodeFollowingNodes" presStyleLbl="node1" presStyleIdx="7" presStyleCnt="8">
        <dgm:presLayoutVars>
          <dgm:bulletEnabled val="1"/>
        </dgm:presLayoutVars>
      </dgm:prSet>
      <dgm:spPr/>
      <dgm:t>
        <a:bodyPr/>
        <a:lstStyle/>
        <a:p>
          <a:endParaRPr lang="es-MX"/>
        </a:p>
      </dgm:t>
    </dgm:pt>
  </dgm:ptLst>
  <dgm:cxnLst>
    <dgm:cxn modelId="{E7590C0D-867B-4D70-8442-0BBCEF0A3D44}" srcId="{A800145A-4602-4D62-B0AF-BA71EBE0B120}" destId="{6BB4BCC2-A342-4B52-91FA-00347CA16E2E}" srcOrd="0" destOrd="0" parTransId="{048666D4-B355-4D9D-8BE4-053ABCA1053A}" sibTransId="{1B67CC07-D2A0-4423-8208-7E9C4D029B0D}"/>
    <dgm:cxn modelId="{CEBD4C67-4875-4172-9CC2-D16B2A6B18DA}" srcId="{A800145A-4602-4D62-B0AF-BA71EBE0B120}" destId="{B6BB3FB9-1F79-46C4-920D-BA4AC5DCAEC6}" srcOrd="3" destOrd="0" parTransId="{D60D8421-9CA3-4C93-8A02-57AFDA257D9D}" sibTransId="{DDF34CFF-8650-4BED-8C44-5F1EB7E09591}"/>
    <dgm:cxn modelId="{E135606D-0185-4D16-99B7-5EB30DE19E96}" type="presOf" srcId="{A800145A-4602-4D62-B0AF-BA71EBE0B120}" destId="{E5DADEA8-8CEF-442A-9BDC-0276D225A6E5}" srcOrd="0" destOrd="0" presId="urn:microsoft.com/office/officeart/2005/8/layout/cycle3"/>
    <dgm:cxn modelId="{7C9D1519-17C4-428F-90D3-2803061CF1D8}" type="presOf" srcId="{E5C1B808-2A05-4636-BD05-6DFDBE97CC93}" destId="{F682114E-F329-4F0C-8823-718834A1E9B3}" srcOrd="0" destOrd="0" presId="urn:microsoft.com/office/officeart/2005/8/layout/cycle3"/>
    <dgm:cxn modelId="{410C1709-C1CE-4F18-8FED-694D12BD3FA1}" type="presOf" srcId="{44B3F0FF-60E2-410F-BB61-8821D86EEEE0}" destId="{CA3DE06C-5EF1-46FD-997C-6B710EF499B5}" srcOrd="0" destOrd="0" presId="urn:microsoft.com/office/officeart/2005/8/layout/cycle3"/>
    <dgm:cxn modelId="{B7F761F7-43AC-4172-8C26-46E1A697947E}" srcId="{A800145A-4602-4D62-B0AF-BA71EBE0B120}" destId="{B0ECC247-CAE1-4F7E-BC09-153FFD1902CC}" srcOrd="2" destOrd="0" parTransId="{64473FE9-E213-4B4E-B88D-8718C0800788}" sibTransId="{33C774E3-0957-4878-9BD0-13DAE16209F6}"/>
    <dgm:cxn modelId="{58927E52-77BE-4D18-B253-BB709FCD1BC0}" srcId="{A800145A-4602-4D62-B0AF-BA71EBE0B120}" destId="{D29EE0D8-7DD6-40CF-AA8A-495710CD4A76}" srcOrd="1" destOrd="0" parTransId="{C2CD4153-1A61-420A-B0F6-E74198B14FA1}" sibTransId="{0EF9D451-82A9-4093-BEF6-7CC0D688173B}"/>
    <dgm:cxn modelId="{B50706C7-1ACF-4AB4-A844-6DF6B4559F66}" srcId="{A800145A-4602-4D62-B0AF-BA71EBE0B120}" destId="{E5C1B808-2A05-4636-BD05-6DFDBE97CC93}" srcOrd="7" destOrd="0" parTransId="{2F081C48-5BCE-49D8-9B39-36096653923D}" sibTransId="{0870854A-92E0-423E-93F9-49DB23D91E54}"/>
    <dgm:cxn modelId="{4DBDC73A-E453-4EC4-A7A7-0C2F7499FDAB}" type="presOf" srcId="{6BB4BCC2-A342-4B52-91FA-00347CA16E2E}" destId="{CC1DDC0A-09DB-41CA-B43C-6362B4A5CD73}" srcOrd="0" destOrd="0" presId="urn:microsoft.com/office/officeart/2005/8/layout/cycle3"/>
    <dgm:cxn modelId="{940FB553-BBF9-48A2-A664-70AA7D855AAF}" type="presOf" srcId="{B0ECC247-CAE1-4F7E-BC09-153FFD1902CC}" destId="{6184F28D-FEF1-4E11-A52F-1A3348427300}" srcOrd="0" destOrd="0" presId="urn:microsoft.com/office/officeart/2005/8/layout/cycle3"/>
    <dgm:cxn modelId="{79EC6F30-3883-4EF3-A832-BCD8F3CCEFB3}" type="presOf" srcId="{1B67CC07-D2A0-4423-8208-7E9C4D029B0D}" destId="{EECE4F0D-4422-48B2-BB22-8D9D78C56CA3}" srcOrd="0" destOrd="0" presId="urn:microsoft.com/office/officeart/2005/8/layout/cycle3"/>
    <dgm:cxn modelId="{438F4C05-B2E4-4354-BD0B-D7FA54526FE1}" srcId="{A800145A-4602-4D62-B0AF-BA71EBE0B120}" destId="{73600896-5F85-47FA-BBC9-A7311DF66AF5}" srcOrd="6" destOrd="0" parTransId="{B27B3F8B-FCF5-4AA0-8608-922BC3AF9638}" sibTransId="{369B9ED8-B9E9-42C2-B587-56BDC9C65932}"/>
    <dgm:cxn modelId="{F49E9589-2E60-4D32-A538-7E1E0955C2B2}" type="presOf" srcId="{084EACF2-D532-4454-A1EB-EAB52553FFAF}" destId="{CE51DB06-7C12-453F-BA22-D8013539AC6E}" srcOrd="0" destOrd="0" presId="urn:microsoft.com/office/officeart/2005/8/layout/cycle3"/>
    <dgm:cxn modelId="{68B94B60-73BB-4A8F-88AC-3974FEAF04C2}" type="presOf" srcId="{B6BB3FB9-1F79-46C4-920D-BA4AC5DCAEC6}" destId="{48B6DCD0-A8C3-44E8-9142-276EF7C26AE0}" srcOrd="0" destOrd="0" presId="urn:microsoft.com/office/officeart/2005/8/layout/cycle3"/>
    <dgm:cxn modelId="{8C94050D-7288-4D5B-B68B-D1DD57CC8799}" srcId="{A800145A-4602-4D62-B0AF-BA71EBE0B120}" destId="{44B3F0FF-60E2-410F-BB61-8821D86EEEE0}" srcOrd="5" destOrd="0" parTransId="{DA9E491C-87A6-46F2-AB80-B1848E967BF7}" sibTransId="{4E082C21-1178-4BFD-83BF-A6283AF76158}"/>
    <dgm:cxn modelId="{F9C604D5-C13F-4FC4-8E42-C1714FCFD8E2}" type="presOf" srcId="{73600896-5F85-47FA-BBC9-A7311DF66AF5}" destId="{CB198841-EEEA-4A70-A950-09360C45F2B0}" srcOrd="0" destOrd="0" presId="urn:microsoft.com/office/officeart/2005/8/layout/cycle3"/>
    <dgm:cxn modelId="{2B1F381B-2FE6-4D2B-A717-F5B9F95DB310}" srcId="{A800145A-4602-4D62-B0AF-BA71EBE0B120}" destId="{084EACF2-D532-4454-A1EB-EAB52553FFAF}" srcOrd="4" destOrd="0" parTransId="{4E3E082F-D38F-4AA6-8257-46B375FD5D1C}" sibTransId="{08332F91-1D56-4638-80FC-08A3CA06202D}"/>
    <dgm:cxn modelId="{8269E14E-9E09-4EE6-A2D6-CECA5C947C55}" type="presOf" srcId="{D29EE0D8-7DD6-40CF-AA8A-495710CD4A76}" destId="{0D0ED5E9-2AAE-4D7B-B878-83390E95673D}" srcOrd="0" destOrd="0" presId="urn:microsoft.com/office/officeart/2005/8/layout/cycle3"/>
    <dgm:cxn modelId="{684F4FDE-617D-4E45-8AE5-94645C3FCC0F}" type="presParOf" srcId="{E5DADEA8-8CEF-442A-9BDC-0276D225A6E5}" destId="{010407F8-BF93-433B-82C3-AF2CE33B0840}" srcOrd="0" destOrd="0" presId="urn:microsoft.com/office/officeart/2005/8/layout/cycle3"/>
    <dgm:cxn modelId="{845A3FFD-1735-47EF-AF4D-92556E4545C0}" type="presParOf" srcId="{010407F8-BF93-433B-82C3-AF2CE33B0840}" destId="{CC1DDC0A-09DB-41CA-B43C-6362B4A5CD73}" srcOrd="0" destOrd="0" presId="urn:microsoft.com/office/officeart/2005/8/layout/cycle3"/>
    <dgm:cxn modelId="{1B94E1FD-6790-4482-968F-F57308E0ED5D}" type="presParOf" srcId="{010407F8-BF93-433B-82C3-AF2CE33B0840}" destId="{EECE4F0D-4422-48B2-BB22-8D9D78C56CA3}" srcOrd="1" destOrd="0" presId="urn:microsoft.com/office/officeart/2005/8/layout/cycle3"/>
    <dgm:cxn modelId="{59026F98-77F6-4870-BA56-191990C7CE9E}" type="presParOf" srcId="{010407F8-BF93-433B-82C3-AF2CE33B0840}" destId="{0D0ED5E9-2AAE-4D7B-B878-83390E95673D}" srcOrd="2" destOrd="0" presId="urn:microsoft.com/office/officeart/2005/8/layout/cycle3"/>
    <dgm:cxn modelId="{44C40391-4730-49D0-B583-5D597C4DEBCC}" type="presParOf" srcId="{010407F8-BF93-433B-82C3-AF2CE33B0840}" destId="{6184F28D-FEF1-4E11-A52F-1A3348427300}" srcOrd="3" destOrd="0" presId="urn:microsoft.com/office/officeart/2005/8/layout/cycle3"/>
    <dgm:cxn modelId="{0D1AE377-42A7-4FC1-9E0C-3608065406E1}" type="presParOf" srcId="{010407F8-BF93-433B-82C3-AF2CE33B0840}" destId="{48B6DCD0-A8C3-44E8-9142-276EF7C26AE0}" srcOrd="4" destOrd="0" presId="urn:microsoft.com/office/officeart/2005/8/layout/cycle3"/>
    <dgm:cxn modelId="{802CE2D0-C01F-4ED5-92E9-6B331E0976EB}" type="presParOf" srcId="{010407F8-BF93-433B-82C3-AF2CE33B0840}" destId="{CE51DB06-7C12-453F-BA22-D8013539AC6E}" srcOrd="5" destOrd="0" presId="urn:microsoft.com/office/officeart/2005/8/layout/cycle3"/>
    <dgm:cxn modelId="{3C362F85-0436-4D28-8F78-3B5E746FB5BF}" type="presParOf" srcId="{010407F8-BF93-433B-82C3-AF2CE33B0840}" destId="{CA3DE06C-5EF1-46FD-997C-6B710EF499B5}" srcOrd="6" destOrd="0" presId="urn:microsoft.com/office/officeart/2005/8/layout/cycle3"/>
    <dgm:cxn modelId="{B4AD5D74-1889-43DE-8AD5-B7FDFEDE68B0}" type="presParOf" srcId="{010407F8-BF93-433B-82C3-AF2CE33B0840}" destId="{CB198841-EEEA-4A70-A950-09360C45F2B0}" srcOrd="7" destOrd="0" presId="urn:microsoft.com/office/officeart/2005/8/layout/cycle3"/>
    <dgm:cxn modelId="{4B67AA50-D679-4C4A-B7DC-FBDAFC0345E0}" type="presParOf" srcId="{010407F8-BF93-433B-82C3-AF2CE33B0840}" destId="{F682114E-F329-4F0C-8823-718834A1E9B3}"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CEC176-4306-4818-ACD7-C2B64C00CFA0}">
      <dsp:nvSpPr>
        <dsp:cNvPr id="0" name=""/>
        <dsp:cNvSpPr/>
      </dsp:nvSpPr>
      <dsp:spPr>
        <a:xfrm rot="16200000">
          <a:off x="261475" y="-257013"/>
          <a:ext cx="3778250" cy="4292277"/>
        </a:xfrm>
        <a:prstGeom prst="flowChartManualOperation">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90024" bIns="0" numCol="1" spcCol="1270" anchor="ctr" anchorCtr="0">
          <a:noAutofit/>
        </a:bodyPr>
        <a:lstStyle/>
        <a:p>
          <a:pPr lvl="0" algn="ctr" defTabSz="622300" rtl="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OBJETIVO DE LA UNIDAD DE APRENDIZAJE</a:t>
          </a:r>
          <a:r>
            <a:rPr lang="es-MX" sz="1400" kern="1200" dirty="0" smtClean="0"/>
            <a:t>.</a:t>
          </a:r>
        </a:p>
        <a:p>
          <a:pPr lvl="0" algn="ctr" defTabSz="622300" rtl="0">
            <a:lnSpc>
              <a:spcPct val="90000"/>
            </a:lnSpc>
            <a:spcBef>
              <a:spcPct val="0"/>
            </a:spcBef>
            <a:spcAft>
              <a:spcPct val="35000"/>
            </a:spcAft>
          </a:pPr>
          <a:r>
            <a:rPr lang="es-MX" sz="1400" kern="1200" dirty="0" smtClean="0"/>
            <a:t>Permitir que el alumno inicie su formación técnica profesional en el registro contable de los movimientos, en los activos a corto y largo plazo de acuerdo a las Normas de Información Financiera (NIF) aplicables emitidas por el Consejo Mexicano de Contadores Públicos (IMCP), utilizando el sistema de pólizas. </a:t>
          </a:r>
          <a:endParaRPr lang="es-MX" sz="1400" kern="1200" dirty="0" smtClean="0"/>
        </a:p>
      </dsp:txBody>
      <dsp:txXfrm rot="5400000">
        <a:off x="4462" y="755650"/>
        <a:ext cx="4292277" cy="2266950"/>
      </dsp:txXfrm>
    </dsp:sp>
    <dsp:sp modelId="{79EBBF79-1AF9-4911-B2F2-FF236F6C1D91}">
      <dsp:nvSpPr>
        <dsp:cNvPr id="0" name=""/>
        <dsp:cNvSpPr/>
      </dsp:nvSpPr>
      <dsp:spPr>
        <a:xfrm rot="16200000">
          <a:off x="4875674" y="-257013"/>
          <a:ext cx="3778250" cy="4292277"/>
        </a:xfrm>
        <a:prstGeom prst="flowChartManualOperation">
          <a:avLst/>
        </a:prstGeom>
        <a:solidFill>
          <a:schemeClr val="lt1">
            <a:hueOff val="0"/>
            <a:satOff val="0"/>
            <a:lumOff val="0"/>
            <a:alphaOff val="0"/>
          </a:schemeClr>
        </a:solidFill>
        <a:ln w="15875"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90024" bIns="0" numCol="1" spcCol="1270" anchor="ctr" anchorCtr="0">
          <a:noAutofit/>
        </a:bodyPr>
        <a:lstStyle/>
        <a:p>
          <a:pPr lvl="0" algn="ctr" defTabSz="622300" rtl="0">
            <a:lnSpc>
              <a:spcPct val="90000"/>
            </a:lnSpc>
            <a:spcBef>
              <a:spcPct val="0"/>
            </a:spcBef>
            <a:spcAft>
              <a:spcPct val="35000"/>
            </a:spcAft>
          </a:pPr>
          <a:r>
            <a:rPr lang="es-MX" sz="1400" b="1" kern="1200" dirty="0" smtClean="0">
              <a:effectLst>
                <a:outerShdw blurRad="38100" dist="38100" dir="2700000" algn="tl">
                  <a:srgbClr val="000000">
                    <a:alpha val="43137"/>
                  </a:srgbClr>
                </a:outerShdw>
              </a:effectLst>
            </a:rPr>
            <a:t>PROPÓSITO DE LA UNIDAD DE APRENDIZAJE</a:t>
          </a:r>
          <a:r>
            <a:rPr lang="es-MX" sz="1400" b="1" kern="1200" dirty="0" smtClean="0">
              <a:effectLst>
                <a:outerShdw blurRad="38100" dist="38100" dir="2700000" algn="tl">
                  <a:srgbClr val="000000">
                    <a:alpha val="43137"/>
                  </a:srgbClr>
                </a:outerShdw>
              </a:effectLst>
            </a:rPr>
            <a:t>.</a:t>
          </a:r>
        </a:p>
        <a:p>
          <a:pPr lvl="0" algn="ctr" defTabSz="622300" rtl="0">
            <a:lnSpc>
              <a:spcPct val="90000"/>
            </a:lnSpc>
            <a:spcBef>
              <a:spcPct val="0"/>
            </a:spcBef>
            <a:spcAft>
              <a:spcPct val="35000"/>
            </a:spcAft>
          </a:pPr>
          <a:r>
            <a:rPr lang="es-MX" sz="1400" b="0" kern="1200" dirty="0" smtClean="0">
              <a:effectLst/>
            </a:rPr>
            <a:t>Aplicar las medidas de control interno y reglas de valuación, de presentación y de revelación de los activos a corto y largo plazo de acuerdo con la Normas de Información Financiera (NIF) aplicables, emitidas por el Consejo Mexicano para la Investigación y Desarrollo de Normas de Información Financiera, A.C. (CINIF) y el Instituto Mexicano de Contadores Públicos (IMCP), utilizando el sistema de pólizas.</a:t>
          </a:r>
          <a:endParaRPr lang="es-MX" sz="1400" b="0" kern="1200" dirty="0" smtClean="0">
            <a:effectLst/>
          </a:endParaRPr>
        </a:p>
      </dsp:txBody>
      <dsp:txXfrm rot="5400000">
        <a:off x="4618661" y="755650"/>
        <a:ext cx="4292277" cy="22669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0E926F-FC1A-44C9-98F6-14BCE898066F}">
      <dsp:nvSpPr>
        <dsp:cNvPr id="0" name=""/>
        <dsp:cNvSpPr/>
      </dsp:nvSpPr>
      <dsp:spPr>
        <a:xfrm>
          <a:off x="0" y="0"/>
          <a:ext cx="4035829" cy="4035829"/>
        </a:xfrm>
        <a:prstGeom prst="pie">
          <a:avLst>
            <a:gd name="adj1" fmla="val 5400000"/>
            <a:gd name="adj2" fmla="val 16200000"/>
          </a:avLst>
        </a:prstGeom>
        <a:solidFill>
          <a:schemeClr val="accent1">
            <a:shade val="8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975C79D-D079-4181-942B-9B74C482508C}">
      <dsp:nvSpPr>
        <dsp:cNvPr id="0" name=""/>
        <dsp:cNvSpPr/>
      </dsp:nvSpPr>
      <dsp:spPr>
        <a:xfrm>
          <a:off x="2017914" y="0"/>
          <a:ext cx="8063345" cy="403582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Obliga a la captación de la esencia económica en la delimitación y operación del sistema de información contable.</a:t>
          </a:r>
          <a:endParaRPr lang="es-MX" sz="1600" kern="1200" dirty="0"/>
        </a:p>
      </dsp:txBody>
      <dsp:txXfrm>
        <a:off x="2017914" y="0"/>
        <a:ext cx="4031672" cy="1210751"/>
      </dsp:txXfrm>
    </dsp:sp>
    <dsp:sp modelId="{44007B98-D04F-46D8-99D2-C0F393E4D87C}">
      <dsp:nvSpPr>
        <dsp:cNvPr id="0" name=""/>
        <dsp:cNvSpPr/>
      </dsp:nvSpPr>
      <dsp:spPr>
        <a:xfrm>
          <a:off x="706271" y="1210751"/>
          <a:ext cx="2623286" cy="2623286"/>
        </a:xfrm>
        <a:prstGeom prst="pie">
          <a:avLst>
            <a:gd name="adj1" fmla="val 5400000"/>
            <a:gd name="adj2" fmla="val 16200000"/>
          </a:avLst>
        </a:prstGeom>
        <a:solidFill>
          <a:schemeClr val="accent1">
            <a:shade val="80000"/>
            <a:hueOff val="-245623"/>
            <a:satOff val="-27002"/>
            <a:lumOff val="18143"/>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969D99B-8C5E-4BFE-BEBE-628DA902668F}">
      <dsp:nvSpPr>
        <dsp:cNvPr id="0" name=""/>
        <dsp:cNvSpPr/>
      </dsp:nvSpPr>
      <dsp:spPr>
        <a:xfrm>
          <a:off x="2017914" y="1210751"/>
          <a:ext cx="8063345" cy="2623286"/>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t>Debe prevalecer en:</a:t>
          </a:r>
          <a:endParaRPr lang="es-MX" sz="1600" kern="1200"/>
        </a:p>
      </dsp:txBody>
      <dsp:txXfrm>
        <a:off x="2017914" y="1210751"/>
        <a:ext cx="4031672" cy="1210747"/>
      </dsp:txXfrm>
    </dsp:sp>
    <dsp:sp modelId="{14513D74-AC78-46E9-9CC1-D26BCA0F10AF}">
      <dsp:nvSpPr>
        <dsp:cNvPr id="0" name=""/>
        <dsp:cNvSpPr/>
      </dsp:nvSpPr>
      <dsp:spPr>
        <a:xfrm>
          <a:off x="1412540" y="2421498"/>
          <a:ext cx="1210747" cy="1210747"/>
        </a:xfrm>
        <a:prstGeom prst="pie">
          <a:avLst>
            <a:gd name="adj1" fmla="val 5400000"/>
            <a:gd name="adj2" fmla="val 16200000"/>
          </a:avLst>
        </a:prstGeom>
        <a:solidFill>
          <a:schemeClr val="accent1">
            <a:shade val="80000"/>
            <a:hueOff val="-491245"/>
            <a:satOff val="-54004"/>
            <a:lumOff val="3628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9592FC4-98BC-4283-BC86-44D0B95BA95B}">
      <dsp:nvSpPr>
        <dsp:cNvPr id="0" name=""/>
        <dsp:cNvSpPr/>
      </dsp:nvSpPr>
      <dsp:spPr>
        <a:xfrm>
          <a:off x="2017914" y="2395733"/>
          <a:ext cx="8063345" cy="121074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Ejemplos:</a:t>
          </a:r>
        </a:p>
        <a:p>
          <a:pPr lvl="0" algn="ctr" defTabSz="711200" rtl="0">
            <a:lnSpc>
              <a:spcPct val="90000"/>
            </a:lnSpc>
            <a:spcBef>
              <a:spcPct val="0"/>
            </a:spcBef>
            <a:spcAft>
              <a:spcPct val="35000"/>
            </a:spcAft>
          </a:pPr>
          <a:r>
            <a:rPr lang="es-MX" sz="1600" kern="1200" dirty="0" smtClean="0"/>
            <a:t>1) </a:t>
          </a:r>
          <a:r>
            <a:rPr lang="es-MX" sz="1600" kern="1200" dirty="0" smtClean="0"/>
            <a:t>Un despido.</a:t>
          </a:r>
        </a:p>
        <a:p>
          <a:pPr lvl="0" algn="ctr" defTabSz="711200" rtl="0">
            <a:lnSpc>
              <a:spcPct val="90000"/>
            </a:lnSpc>
            <a:spcBef>
              <a:spcPct val="0"/>
            </a:spcBef>
            <a:spcAft>
              <a:spcPct val="35000"/>
            </a:spcAft>
          </a:pPr>
          <a:r>
            <a:rPr lang="es-MX" sz="1600" kern="1200" dirty="0" smtClean="0"/>
            <a:t>2) La </a:t>
          </a:r>
          <a:r>
            <a:rPr lang="es-MX" sz="1600" kern="1200" dirty="0" smtClean="0"/>
            <a:t>simulación de arrendamiento cuando en realidad es compra.</a:t>
          </a:r>
          <a:endParaRPr lang="es-MX" sz="1600" kern="1200" dirty="0"/>
        </a:p>
      </dsp:txBody>
      <dsp:txXfrm>
        <a:off x="2017914" y="2395733"/>
        <a:ext cx="4031672" cy="1210747"/>
      </dsp:txXfrm>
    </dsp:sp>
    <dsp:sp modelId="{991300F0-8B01-4F25-BEE8-6C44F73BFE8E}">
      <dsp:nvSpPr>
        <dsp:cNvPr id="0" name=""/>
        <dsp:cNvSpPr/>
      </dsp:nvSpPr>
      <dsp:spPr>
        <a:xfrm>
          <a:off x="6049587" y="1210751"/>
          <a:ext cx="4031672" cy="1210747"/>
        </a:xfrm>
        <a:prstGeom prst="rect">
          <a:avLst/>
        </a:prstGeom>
        <a:noFill/>
        <a:ln>
          <a:noFill/>
        </a:ln>
        <a:effectLst/>
        <a:scene3d>
          <a:camera prst="orthographicFront">
            <a:rot lat="0" lon="0" rev="0"/>
          </a:camera>
          <a:lightRig rig="contrasting" dir="t">
            <a:rot lat="0" lon="0" rev="1200000"/>
          </a:lightRig>
        </a:scene3d>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s-MX" sz="1300" kern="1200" smtClean="0"/>
            <a:t>Delimitación y operación del sistema de información contable.</a:t>
          </a:r>
          <a:endParaRPr lang="es-MX" sz="1300" kern="1200"/>
        </a:p>
        <a:p>
          <a:pPr marL="114300" lvl="1" indent="-114300" algn="l" defTabSz="577850" rtl="0">
            <a:lnSpc>
              <a:spcPct val="90000"/>
            </a:lnSpc>
            <a:spcBef>
              <a:spcPct val="0"/>
            </a:spcBef>
            <a:spcAft>
              <a:spcPct val="15000"/>
            </a:spcAft>
            <a:buChar char="••"/>
          </a:pPr>
          <a:r>
            <a:rPr lang="es-MX" sz="1300" kern="1200" smtClean="0"/>
            <a:t>Reconocimiento contable de las transacciones, transformaciones internas (que afecten económicamente a una entidad)</a:t>
          </a:r>
          <a:endParaRPr lang="es-MX" sz="1300" kern="1200"/>
        </a:p>
      </dsp:txBody>
      <dsp:txXfrm>
        <a:off x="6049587" y="1210751"/>
        <a:ext cx="4031672" cy="121074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D3AA4D-ED45-4238-B6B6-8CC52B04FD69}">
      <dsp:nvSpPr>
        <dsp:cNvPr id="0" name=""/>
        <dsp:cNvSpPr/>
      </dsp:nvSpPr>
      <dsp:spPr>
        <a:xfrm>
          <a:off x="0" y="0"/>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9720D3-2C18-4703-8892-5F3FB384398B}">
      <dsp:nvSpPr>
        <dsp:cNvPr id="0" name=""/>
        <dsp:cNvSpPr/>
      </dsp:nvSpPr>
      <dsp:spPr>
        <a:xfrm>
          <a:off x="0" y="0"/>
          <a:ext cx="8915400" cy="2140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dirty="0" smtClean="0"/>
            <a:t>Es la unidad identificable que realiza actividades económicas y está constituida por combinaciones de recursos humanos, materiales y financieros (conjunto integrado* de actividades económicas y recursos).</a:t>
          </a:r>
          <a:endParaRPr lang="es-MX" sz="2100" kern="1200" dirty="0"/>
        </a:p>
      </dsp:txBody>
      <dsp:txXfrm>
        <a:off x="0" y="0"/>
        <a:ext cx="8915400" cy="2140974"/>
      </dsp:txXfrm>
    </dsp:sp>
    <dsp:sp modelId="{573649D4-1F9D-40AD-8F20-B01BBC8C85AA}">
      <dsp:nvSpPr>
        <dsp:cNvPr id="0" name=""/>
        <dsp:cNvSpPr/>
      </dsp:nvSpPr>
      <dsp:spPr>
        <a:xfrm>
          <a:off x="0" y="2140974"/>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22A040-2EB9-4085-B1CC-07BC07BF4703}">
      <dsp:nvSpPr>
        <dsp:cNvPr id="0" name=""/>
        <dsp:cNvSpPr/>
      </dsp:nvSpPr>
      <dsp:spPr>
        <a:xfrm>
          <a:off x="0" y="2140974"/>
          <a:ext cx="8915400" cy="2140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dirty="0" smtClean="0"/>
            <a:t>Persigue fines económicos particulares </a:t>
          </a:r>
        </a:p>
        <a:p>
          <a:pPr lvl="0" algn="l" defTabSz="933450" rtl="0">
            <a:lnSpc>
              <a:spcPct val="90000"/>
            </a:lnSpc>
            <a:spcBef>
              <a:spcPct val="0"/>
            </a:spcBef>
            <a:spcAft>
              <a:spcPct val="35000"/>
            </a:spcAft>
          </a:pPr>
          <a:r>
            <a:rPr lang="es-MX" sz="2100" kern="1200" dirty="0" smtClean="0"/>
            <a:t>	tiene recurso disponibles, </a:t>
          </a:r>
        </a:p>
        <a:p>
          <a:pPr lvl="0" algn="l" defTabSz="933450" rtl="0">
            <a:lnSpc>
              <a:spcPct val="90000"/>
            </a:lnSpc>
            <a:spcBef>
              <a:spcPct val="0"/>
            </a:spcBef>
            <a:spcAft>
              <a:spcPct val="35000"/>
            </a:spcAft>
          </a:pPr>
          <a:r>
            <a:rPr lang="es-MX" sz="2100" kern="1200" dirty="0" smtClean="0"/>
            <a:t>	estructura y operación propios; </a:t>
          </a:r>
        </a:p>
        <a:p>
          <a:pPr lvl="0" algn="l" defTabSz="933450" rtl="0">
            <a:lnSpc>
              <a:spcPct val="90000"/>
            </a:lnSpc>
            <a:spcBef>
              <a:spcPct val="0"/>
            </a:spcBef>
            <a:spcAft>
              <a:spcPct val="35000"/>
            </a:spcAft>
          </a:pPr>
          <a:r>
            <a:rPr lang="es-MX" sz="2100" kern="1200" dirty="0" smtClean="0"/>
            <a:t>	existe un único centro de control</a:t>
          </a:r>
        </a:p>
        <a:p>
          <a:pPr lvl="0" algn="l" defTabSz="933450" rtl="0">
            <a:lnSpc>
              <a:spcPct val="90000"/>
            </a:lnSpc>
            <a:spcBef>
              <a:spcPct val="0"/>
            </a:spcBef>
            <a:spcAft>
              <a:spcPct val="35000"/>
            </a:spcAft>
          </a:pPr>
          <a:r>
            <a:rPr lang="es-MX" sz="2100" kern="1200" dirty="0" smtClean="0"/>
            <a:t> EJEMPLO:  GRUPO WALMART, GRUPO CARSO</a:t>
          </a:r>
          <a:endParaRPr lang="es-MX" sz="2100" kern="1200" dirty="0"/>
        </a:p>
      </dsp:txBody>
      <dsp:txXfrm>
        <a:off x="0" y="2140974"/>
        <a:ext cx="8915400" cy="21409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A11911-D807-4BF1-AF7D-FDCB1D7EA08B}">
      <dsp:nvSpPr>
        <dsp:cNvPr id="0" name=""/>
        <dsp:cNvSpPr/>
      </dsp:nvSpPr>
      <dsp:spPr>
        <a:xfrm>
          <a:off x="0" y="0"/>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1BC6B8-EE23-4F6F-BB74-BF8014C527A3}">
      <dsp:nvSpPr>
        <dsp:cNvPr id="0" name=""/>
        <dsp:cNvSpPr/>
      </dsp:nvSpPr>
      <dsp:spPr>
        <a:xfrm>
          <a:off x="0" y="0"/>
          <a:ext cx="8915400" cy="188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rtl="0">
            <a:lnSpc>
              <a:spcPct val="90000"/>
            </a:lnSpc>
            <a:spcBef>
              <a:spcPct val="0"/>
            </a:spcBef>
            <a:spcAft>
              <a:spcPct val="35000"/>
            </a:spcAft>
          </a:pPr>
          <a:r>
            <a:rPr lang="es-MX" sz="3600" kern="1200" dirty="0" smtClean="0"/>
            <a:t>Puede ser una persona física o moral (ente jurídico) pero… puede existir aunque no se atienda al acto jurídico.</a:t>
          </a:r>
          <a:endParaRPr lang="es-MX" sz="3600" kern="1200" dirty="0"/>
        </a:p>
      </dsp:txBody>
      <dsp:txXfrm>
        <a:off x="0" y="0"/>
        <a:ext cx="8915400" cy="1889125"/>
      </dsp:txXfrm>
    </dsp:sp>
    <dsp:sp modelId="{D478E785-C60B-4CC7-B3B8-D24CB7A61AD8}">
      <dsp:nvSpPr>
        <dsp:cNvPr id="0" name=""/>
        <dsp:cNvSpPr/>
      </dsp:nvSpPr>
      <dsp:spPr>
        <a:xfrm>
          <a:off x="0" y="1889125"/>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12566F-4EF3-4DC7-80CB-C0CDC7589AD1}">
      <dsp:nvSpPr>
        <dsp:cNvPr id="0" name=""/>
        <dsp:cNvSpPr/>
      </dsp:nvSpPr>
      <dsp:spPr>
        <a:xfrm>
          <a:off x="0" y="1889125"/>
          <a:ext cx="8915400" cy="1889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rtl="0">
            <a:lnSpc>
              <a:spcPct val="90000"/>
            </a:lnSpc>
            <a:spcBef>
              <a:spcPct val="0"/>
            </a:spcBef>
            <a:spcAft>
              <a:spcPct val="35000"/>
            </a:spcAft>
          </a:pPr>
          <a:r>
            <a:rPr lang="es-MX" sz="2000" b="1" kern="1200" dirty="0" smtClean="0"/>
            <a:t>*El conjunto integrado: activos tangibles e intangibles; capital de trabajo; capital intelectual y la fuerza de trabajo; el conocimiento de los negocios; los contratos que aseguren la obtención de recursos y la generación de beneficios económicos; los procesos gerenciales estratégicos, operacionales y de administración de recursos.</a:t>
          </a:r>
          <a:endParaRPr lang="es-MX" sz="2000" b="1" kern="1200" dirty="0"/>
        </a:p>
      </dsp:txBody>
      <dsp:txXfrm>
        <a:off x="0" y="1889125"/>
        <a:ext cx="8915400" cy="188912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53AC17-5728-4CE5-A027-862C71787482}">
      <dsp:nvSpPr>
        <dsp:cNvPr id="0" name=""/>
        <dsp:cNvSpPr/>
      </dsp:nvSpPr>
      <dsp:spPr>
        <a:xfrm>
          <a:off x="4131" y="597647"/>
          <a:ext cx="3612678" cy="3612678"/>
        </a:xfrm>
        <a:prstGeom prst="ellipse">
          <a:avLst/>
        </a:prstGeom>
        <a:solidFill>
          <a:schemeClr val="accent1">
            <a:shade val="80000"/>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98818" tIns="25400" rIns="198818" bIns="25400" numCol="1" spcCol="1270" anchor="ctr" anchorCtr="0">
          <a:noAutofit/>
        </a:bodyPr>
        <a:lstStyle/>
        <a:p>
          <a:pPr lvl="0" algn="ctr" defTabSz="889000" rtl="0">
            <a:lnSpc>
              <a:spcPct val="90000"/>
            </a:lnSpc>
            <a:spcBef>
              <a:spcPct val="0"/>
            </a:spcBef>
            <a:spcAft>
              <a:spcPct val="35000"/>
            </a:spcAft>
          </a:pPr>
          <a:r>
            <a:rPr lang="es-MX" sz="2000" kern="1200" dirty="0" smtClean="0"/>
            <a:t>La entidad económica existe permanenteme</a:t>
          </a:r>
          <a:r>
            <a:rPr lang="es-MX" sz="2000" u="sng" kern="1200" dirty="0" smtClean="0"/>
            <a:t>n</a:t>
          </a:r>
          <a:r>
            <a:rPr lang="es-MX" sz="2000" kern="1200" dirty="0" smtClean="0"/>
            <a:t>te dentro de un horizonte de tiempo ilimitado, salvo prueba en contrario.</a:t>
          </a:r>
          <a:endParaRPr lang="es-MX" sz="2000" kern="1200" dirty="0"/>
        </a:p>
      </dsp:txBody>
      <dsp:txXfrm>
        <a:off x="533195" y="1126711"/>
        <a:ext cx="2554550" cy="2554550"/>
      </dsp:txXfrm>
    </dsp:sp>
    <dsp:sp modelId="{F69145F6-570D-45E2-BC5A-C0E5B5072C1D}">
      <dsp:nvSpPr>
        <dsp:cNvPr id="0" name=""/>
        <dsp:cNvSpPr/>
      </dsp:nvSpPr>
      <dsp:spPr>
        <a:xfrm>
          <a:off x="2894273" y="597647"/>
          <a:ext cx="3612678" cy="3612678"/>
        </a:xfrm>
        <a:prstGeom prst="ellipse">
          <a:avLst/>
        </a:prstGeom>
        <a:solidFill>
          <a:schemeClr val="accent1">
            <a:shade val="80000"/>
            <a:alpha val="50000"/>
            <a:hueOff val="-343525"/>
            <a:satOff val="-37939"/>
            <a:lumOff val="31598"/>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98818" tIns="30480" rIns="198818" bIns="30480" numCol="1" spcCol="1270" anchor="ctr" anchorCtr="1">
          <a:noAutofit/>
        </a:bodyPr>
        <a:lstStyle/>
        <a:p>
          <a:pPr lvl="0" algn="l" defTabSz="1066800" rtl="0">
            <a:lnSpc>
              <a:spcPct val="90000"/>
            </a:lnSpc>
            <a:spcBef>
              <a:spcPct val="0"/>
            </a:spcBef>
            <a:spcAft>
              <a:spcPct val="35000"/>
            </a:spcAft>
          </a:pPr>
          <a:r>
            <a:rPr lang="es-MX" sz="2400" kern="1200" dirty="0" smtClean="0"/>
            <a:t>Duración de un ejercicio. </a:t>
          </a:r>
          <a:r>
            <a:rPr lang="es-MX" sz="2000" kern="1200" dirty="0" smtClean="0"/>
            <a:t>(</a:t>
          </a:r>
          <a:r>
            <a:rPr lang="es-MX" sz="1800" i="1" kern="1200" dirty="0" smtClean="0"/>
            <a:t>aplican consideraciones en su duración)</a:t>
          </a:r>
          <a:endParaRPr lang="es-MX" sz="2400" i="1" kern="1200" dirty="0"/>
        </a:p>
        <a:p>
          <a:pPr marL="171450" lvl="1" indent="-171450" algn="l" defTabSz="800100" rtl="0">
            <a:lnSpc>
              <a:spcPct val="90000"/>
            </a:lnSpc>
            <a:spcBef>
              <a:spcPct val="0"/>
            </a:spcBef>
            <a:spcAft>
              <a:spcPct val="15000"/>
            </a:spcAft>
            <a:buChar char="••"/>
          </a:pPr>
          <a:r>
            <a:rPr lang="es-MX" sz="1800" kern="1200" dirty="0" smtClean="0"/>
            <a:t>AÑO REGULAR E IRREGULAR</a:t>
          </a:r>
          <a:endParaRPr lang="es-MX" sz="1800" kern="1200" dirty="0"/>
        </a:p>
      </dsp:txBody>
      <dsp:txXfrm>
        <a:off x="3423337" y="1126711"/>
        <a:ext cx="2554550" cy="2554550"/>
      </dsp:txXfrm>
    </dsp:sp>
    <dsp:sp modelId="{CF7A6920-BF2B-4D64-8D19-8CEBF90FFBCC}">
      <dsp:nvSpPr>
        <dsp:cNvPr id="0" name=""/>
        <dsp:cNvSpPr/>
      </dsp:nvSpPr>
      <dsp:spPr>
        <a:xfrm>
          <a:off x="5784416" y="597647"/>
          <a:ext cx="3612678" cy="3612678"/>
        </a:xfrm>
        <a:prstGeom prst="ellipse">
          <a:avLst/>
        </a:prstGeom>
        <a:solidFill>
          <a:schemeClr val="accent1">
            <a:shade val="80000"/>
            <a:alpha val="50000"/>
            <a:hueOff val="-343525"/>
            <a:satOff val="-37939"/>
            <a:lumOff val="31598"/>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98818" tIns="22860" rIns="198818" bIns="22860" numCol="1" spcCol="1270" anchor="ctr" anchorCtr="0">
          <a:noAutofit/>
        </a:bodyPr>
        <a:lstStyle/>
        <a:p>
          <a:pPr lvl="0" algn="ctr" defTabSz="800100" rtl="0">
            <a:lnSpc>
              <a:spcPct val="90000"/>
            </a:lnSpc>
            <a:spcBef>
              <a:spcPct val="0"/>
            </a:spcBef>
            <a:spcAft>
              <a:spcPct val="35000"/>
            </a:spcAft>
          </a:pPr>
          <a:r>
            <a:rPr lang="es-MX" sz="1800" kern="1200" dirty="0" smtClean="0"/>
            <a:t>Cuando el negocio tenga un </a:t>
          </a:r>
          <a:r>
            <a:rPr lang="es-MX" sz="1800" b="1" kern="1200" dirty="0" smtClean="0">
              <a:effectLst>
                <a:outerShdw blurRad="38100" dist="38100" dir="2700000" algn="tl">
                  <a:srgbClr val="000000">
                    <a:alpha val="43137"/>
                  </a:srgbClr>
                </a:outerShdw>
              </a:effectLst>
            </a:rPr>
            <a:t>historial de rentabilidad</a:t>
          </a:r>
          <a:r>
            <a:rPr lang="es-MX" sz="1800" kern="1200" dirty="0" smtClean="0"/>
            <a:t>, así como acceso a fuentes de recursos financieros, puede concluirse que la base de negocio en </a:t>
          </a:r>
          <a:r>
            <a:rPr lang="es-MX" sz="2000" b="1" i="1" kern="1200" dirty="0" smtClean="0"/>
            <a:t>marcha es adecuada.</a:t>
          </a:r>
          <a:endParaRPr lang="es-MX" sz="2000" b="1" i="1" kern="1200" dirty="0"/>
        </a:p>
      </dsp:txBody>
      <dsp:txXfrm>
        <a:off x="6313480" y="1126711"/>
        <a:ext cx="2554550" cy="255455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A494D9-8518-407D-AB0F-EEEB385351FE}">
      <dsp:nvSpPr>
        <dsp:cNvPr id="0" name=""/>
        <dsp:cNvSpPr/>
      </dsp:nvSpPr>
      <dsp:spPr>
        <a:xfrm>
          <a:off x="0" y="0"/>
          <a:ext cx="4911212" cy="4911212"/>
        </a:xfrm>
        <a:prstGeom prst="pie">
          <a:avLst>
            <a:gd name="adj1" fmla="val 5400000"/>
            <a:gd name="adj2" fmla="val 16200000"/>
          </a:avLst>
        </a:prstGeom>
        <a:solidFill>
          <a:schemeClr val="accent1">
            <a:shade val="8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D59AEA1-6F80-4F3B-A2A7-E70D1116FA2A}">
      <dsp:nvSpPr>
        <dsp:cNvPr id="0" name=""/>
        <dsp:cNvSpPr/>
      </dsp:nvSpPr>
      <dsp:spPr>
        <a:xfrm>
          <a:off x="2455606" y="0"/>
          <a:ext cx="6459793" cy="4911212"/>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Son los efectos derivados de </a:t>
          </a:r>
          <a:r>
            <a:rPr lang="es-MX" sz="1800" b="1" kern="1200" dirty="0" smtClean="0">
              <a:effectLst>
                <a:outerShdw blurRad="38100" dist="38100" dir="2700000" algn="tl">
                  <a:srgbClr val="000000">
                    <a:alpha val="43137"/>
                  </a:srgbClr>
                </a:outerShdw>
              </a:effectLst>
            </a:rPr>
            <a:t>las transacciones que lleva a cabo la entidad económica con otras entidades, de las transformaciones internas y de otros eventos que la han afectado económicamente</a:t>
          </a:r>
          <a:r>
            <a:rPr lang="es-MX" sz="1800" i="1" u="sng" kern="1200" dirty="0" smtClean="0"/>
            <a:t>,  deben reconocerse contablemente en su totalidad, en el momento en el que ocurren, independientemente de la fecha en que se consideren realizados </a:t>
          </a:r>
          <a:r>
            <a:rPr lang="es-MX" sz="1800" kern="1200" dirty="0" smtClean="0"/>
            <a:t>para fines contables.</a:t>
          </a:r>
          <a:endParaRPr lang="es-MX" sz="1800" kern="1200" dirty="0"/>
        </a:p>
      </dsp:txBody>
      <dsp:txXfrm>
        <a:off x="2455606" y="0"/>
        <a:ext cx="6459793" cy="2332826"/>
      </dsp:txXfrm>
    </dsp:sp>
    <dsp:sp modelId="{CC3B664F-AEBE-42BC-961E-67F1DA98753D}">
      <dsp:nvSpPr>
        <dsp:cNvPr id="0" name=""/>
        <dsp:cNvSpPr/>
      </dsp:nvSpPr>
      <dsp:spPr>
        <a:xfrm>
          <a:off x="1289193" y="2332826"/>
          <a:ext cx="2332826" cy="2332826"/>
        </a:xfrm>
        <a:prstGeom prst="pie">
          <a:avLst>
            <a:gd name="adj1" fmla="val 5400000"/>
            <a:gd name="adj2" fmla="val 16200000"/>
          </a:avLst>
        </a:prstGeom>
        <a:solidFill>
          <a:schemeClr val="accent1">
            <a:shade val="80000"/>
            <a:hueOff val="-491245"/>
            <a:satOff val="-54004"/>
            <a:lumOff val="3628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EBE77AA-B5CC-4782-A1E1-E152BE857B3D}">
      <dsp:nvSpPr>
        <dsp:cNvPr id="0" name=""/>
        <dsp:cNvSpPr/>
      </dsp:nvSpPr>
      <dsp:spPr>
        <a:xfrm>
          <a:off x="2455606" y="2332826"/>
          <a:ext cx="6459793" cy="2332826"/>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EJEMPLO: </a:t>
          </a:r>
          <a:r>
            <a:rPr lang="es-MX" sz="1800" kern="1200" dirty="0" smtClean="0"/>
            <a:t>Una entidad debe considerar suya la </a:t>
          </a:r>
          <a:r>
            <a:rPr lang="es-MX" sz="1800" kern="1200" dirty="0" err="1" smtClean="0"/>
            <a:t>mercancia</a:t>
          </a:r>
          <a:r>
            <a:rPr lang="es-MX" sz="1800" kern="1200" dirty="0" smtClean="0"/>
            <a:t> que pidió  y que llego a su </a:t>
          </a:r>
          <a:r>
            <a:rPr lang="es-MX" sz="1800" kern="1200" dirty="0" err="1" smtClean="0"/>
            <a:t>almacen</a:t>
          </a:r>
          <a:r>
            <a:rPr lang="es-MX" sz="1800" kern="1200" dirty="0" smtClean="0"/>
            <a:t>. </a:t>
          </a:r>
        </a:p>
        <a:p>
          <a:pPr lvl="0" algn="ctr" defTabSz="800100" rtl="0">
            <a:lnSpc>
              <a:spcPct val="90000"/>
            </a:lnSpc>
            <a:spcBef>
              <a:spcPct val="0"/>
            </a:spcBef>
            <a:spcAft>
              <a:spcPct val="35000"/>
            </a:spcAft>
          </a:pPr>
          <a:r>
            <a:rPr lang="es-MX" sz="1600" i="1" kern="1200" dirty="0" smtClean="0"/>
            <a:t>(</a:t>
          </a:r>
          <a:r>
            <a:rPr lang="es-MX" sz="1600" i="1" kern="1200" dirty="0" smtClean="0"/>
            <a:t>LA TRANSACCIÓN </a:t>
          </a:r>
          <a:r>
            <a:rPr lang="es-MX" sz="1600" i="1" kern="1200" dirty="0" smtClean="0"/>
            <a:t>se ha llevado a cabo y se considera  EFECTUADA, no importa que el registro contable o las formalidades de su adquisición sean posteriores)</a:t>
          </a:r>
          <a:endParaRPr lang="es-MX" sz="1600" i="1" kern="1200" dirty="0"/>
        </a:p>
      </dsp:txBody>
      <dsp:txXfrm>
        <a:off x="2455606" y="2332826"/>
        <a:ext cx="6459793" cy="233282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EFF657-91EB-4016-8C46-DDCE69574523}">
      <dsp:nvSpPr>
        <dsp:cNvPr id="0" name=""/>
        <dsp:cNvSpPr/>
      </dsp:nvSpPr>
      <dsp:spPr>
        <a:xfrm>
          <a:off x="0" y="0"/>
          <a:ext cx="3832326" cy="3832326"/>
        </a:xfrm>
        <a:prstGeom prst="pie">
          <a:avLst>
            <a:gd name="adj1" fmla="val 5400000"/>
            <a:gd name="adj2" fmla="val 16200000"/>
          </a:avLst>
        </a:prstGeom>
        <a:solidFill>
          <a:schemeClr val="accent1">
            <a:shade val="8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D732D73-C319-42B1-AF91-C475FB3F6058}">
      <dsp:nvSpPr>
        <dsp:cNvPr id="0" name=""/>
        <dsp:cNvSpPr/>
      </dsp:nvSpPr>
      <dsp:spPr>
        <a:xfrm>
          <a:off x="1916163" y="0"/>
          <a:ext cx="7479430" cy="3832326"/>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b="1" kern="1200" dirty="0" smtClean="0">
              <a:effectLst>
                <a:outerShdw blurRad="38100" dist="38100" dir="2700000" algn="tl">
                  <a:srgbClr val="000000">
                    <a:alpha val="43137"/>
                  </a:srgbClr>
                </a:outerShdw>
              </a:effectLst>
            </a:rPr>
            <a:t>Los costos y gastos de una entidad deben identificarse con el ingreso que generen </a:t>
          </a:r>
          <a:r>
            <a:rPr lang="es-MX" sz="2700" kern="1200" dirty="0" smtClean="0"/>
            <a:t>en el mismo periodo, independientemente de la fecha en que se realicen.</a:t>
          </a:r>
          <a:endParaRPr lang="es-MX" sz="2700" kern="1200" dirty="0"/>
        </a:p>
      </dsp:txBody>
      <dsp:txXfrm>
        <a:off x="1916163" y="0"/>
        <a:ext cx="7479430" cy="1820355"/>
      </dsp:txXfrm>
    </dsp:sp>
    <dsp:sp modelId="{5E201EAF-9CE7-437F-9256-26BBE156C8AE}">
      <dsp:nvSpPr>
        <dsp:cNvPr id="0" name=""/>
        <dsp:cNvSpPr/>
      </dsp:nvSpPr>
      <dsp:spPr>
        <a:xfrm>
          <a:off x="1005985" y="1820355"/>
          <a:ext cx="1820355" cy="1820355"/>
        </a:xfrm>
        <a:prstGeom prst="pie">
          <a:avLst>
            <a:gd name="adj1" fmla="val 5400000"/>
            <a:gd name="adj2" fmla="val 16200000"/>
          </a:avLst>
        </a:prstGeom>
        <a:solidFill>
          <a:schemeClr val="accent1">
            <a:shade val="80000"/>
            <a:hueOff val="-491245"/>
            <a:satOff val="-54004"/>
            <a:lumOff val="3628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D5119F2-1480-4E5B-8E20-E48E2883C28C}">
      <dsp:nvSpPr>
        <dsp:cNvPr id="0" name=""/>
        <dsp:cNvSpPr/>
      </dsp:nvSpPr>
      <dsp:spPr>
        <a:xfrm>
          <a:off x="1916163" y="1820355"/>
          <a:ext cx="7479430" cy="1820355"/>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dirty="0" smtClean="0"/>
            <a:t>EJEMPLO: </a:t>
          </a:r>
        </a:p>
        <a:p>
          <a:pPr lvl="0" algn="ctr" defTabSz="933450" rtl="0">
            <a:lnSpc>
              <a:spcPct val="90000"/>
            </a:lnSpc>
            <a:spcBef>
              <a:spcPct val="0"/>
            </a:spcBef>
            <a:spcAft>
              <a:spcPct val="35000"/>
            </a:spcAft>
          </a:pPr>
          <a:r>
            <a:rPr lang="es-MX" sz="2100" kern="1200" dirty="0" smtClean="0"/>
            <a:t>LA LUZ, LA RENTA </a:t>
          </a:r>
        </a:p>
        <a:p>
          <a:pPr lvl="0" algn="ctr" defTabSz="933450" rtl="0">
            <a:lnSpc>
              <a:spcPct val="90000"/>
            </a:lnSpc>
            <a:spcBef>
              <a:spcPct val="0"/>
            </a:spcBef>
            <a:spcAft>
              <a:spcPct val="35000"/>
            </a:spcAft>
          </a:pPr>
          <a:r>
            <a:rPr lang="es-MX" sz="2000" i="1" kern="1200" dirty="0" smtClean="0"/>
            <a:t>(ambas se utilizan en el periodo en que se genera el ingreso y aún cuando el recibo se  obtiene después de transcurrida la actividad, se debe reconocer su efecto en el tiempo adecuado) </a:t>
          </a:r>
          <a:endParaRPr lang="es-MX" sz="2000" i="1" kern="1200" dirty="0"/>
        </a:p>
      </dsp:txBody>
      <dsp:txXfrm>
        <a:off x="1916163" y="1820355"/>
        <a:ext cx="7479430" cy="182035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A00AB-AC17-4F09-B737-5BB3B38287B4}">
      <dsp:nvSpPr>
        <dsp:cNvPr id="0" name=""/>
        <dsp:cNvSpPr/>
      </dsp:nvSpPr>
      <dsp:spPr>
        <a:xfrm>
          <a:off x="0" y="0"/>
          <a:ext cx="4807973" cy="4807973"/>
        </a:xfrm>
        <a:prstGeom prst="pie">
          <a:avLst>
            <a:gd name="adj1" fmla="val 5400000"/>
            <a:gd name="adj2" fmla="val 16200000"/>
          </a:avLst>
        </a:prstGeom>
        <a:solidFill>
          <a:schemeClr val="accent1">
            <a:shade val="8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9656487-A45B-4BEF-9389-2685D6F2A265}">
      <dsp:nvSpPr>
        <dsp:cNvPr id="0" name=""/>
        <dsp:cNvSpPr/>
      </dsp:nvSpPr>
      <dsp:spPr>
        <a:xfrm>
          <a:off x="2403986" y="0"/>
          <a:ext cx="6511413" cy="4807973"/>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b="1" kern="1200" dirty="0" smtClean="0">
              <a:effectLst>
                <a:outerShdw blurRad="38100" dist="38100" dir="2700000" algn="tl">
                  <a:srgbClr val="000000">
                    <a:alpha val="43137"/>
                  </a:srgbClr>
                </a:outerShdw>
              </a:effectLst>
            </a:rPr>
            <a:t>Los efectos financieros</a:t>
          </a:r>
          <a:r>
            <a:rPr lang="es-MX" sz="1900" kern="1200" dirty="0" smtClean="0"/>
            <a:t> derivados de las transacciones, transformaciones internas y otros eventos, que afectan económicamente a la entidad, </a:t>
          </a:r>
          <a:r>
            <a:rPr lang="es-MX" sz="1900" b="1" kern="1200" dirty="0" smtClean="0">
              <a:effectLst>
                <a:outerShdw blurRad="38100" dist="38100" dir="2700000" algn="tl">
                  <a:srgbClr val="000000">
                    <a:alpha val="43137"/>
                  </a:srgbClr>
                </a:outerShdw>
              </a:effectLst>
            </a:rPr>
            <a:t>deben cuantificarse en términos monetarios</a:t>
          </a:r>
          <a:r>
            <a:rPr lang="es-MX" sz="1900" kern="1200" dirty="0" smtClean="0"/>
            <a:t>, atendiendo a los atributos del elemento a ser valuado, con el fin de captar el valor económico más objetivo de los activos netos.</a:t>
          </a:r>
          <a:endParaRPr lang="es-MX" sz="1900" kern="1200" dirty="0"/>
        </a:p>
      </dsp:txBody>
      <dsp:txXfrm>
        <a:off x="2403986" y="0"/>
        <a:ext cx="6511413" cy="2283787"/>
      </dsp:txXfrm>
    </dsp:sp>
    <dsp:sp modelId="{BC814214-CE6A-4BF5-A13E-9D0CA258D47A}">
      <dsp:nvSpPr>
        <dsp:cNvPr id="0" name=""/>
        <dsp:cNvSpPr/>
      </dsp:nvSpPr>
      <dsp:spPr>
        <a:xfrm>
          <a:off x="1262093" y="2283787"/>
          <a:ext cx="2283787" cy="2283787"/>
        </a:xfrm>
        <a:prstGeom prst="pie">
          <a:avLst>
            <a:gd name="adj1" fmla="val 5400000"/>
            <a:gd name="adj2" fmla="val 16200000"/>
          </a:avLst>
        </a:prstGeom>
        <a:solidFill>
          <a:schemeClr val="accent1">
            <a:shade val="80000"/>
            <a:hueOff val="-491245"/>
            <a:satOff val="-54004"/>
            <a:lumOff val="3628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C332F6B-F187-47B9-95CC-839940D3E626}">
      <dsp:nvSpPr>
        <dsp:cNvPr id="0" name=""/>
        <dsp:cNvSpPr/>
      </dsp:nvSpPr>
      <dsp:spPr>
        <a:xfrm>
          <a:off x="2403986" y="2283787"/>
          <a:ext cx="6511413" cy="228378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MX" sz="1900" kern="1200" dirty="0" smtClean="0"/>
            <a:t>Ejemplo:</a:t>
          </a:r>
        </a:p>
        <a:p>
          <a:pPr lvl="0" algn="ctr" defTabSz="844550" rtl="0">
            <a:lnSpc>
              <a:spcPct val="90000"/>
            </a:lnSpc>
            <a:spcBef>
              <a:spcPct val="0"/>
            </a:spcBef>
            <a:spcAft>
              <a:spcPct val="35000"/>
            </a:spcAft>
          </a:pPr>
          <a:r>
            <a:rPr lang="es-MX" sz="1900" kern="1200" dirty="0" smtClean="0"/>
            <a:t>	 Un bien adquirido por la entidad debe registrarse al precio que se pago por el, a menos que ese precio dejara de reflejar correctamente lo que representa el bien. </a:t>
          </a:r>
        </a:p>
        <a:p>
          <a:pPr lvl="0" algn="ctr" defTabSz="844550" rtl="0">
            <a:lnSpc>
              <a:spcPct val="90000"/>
            </a:lnSpc>
            <a:spcBef>
              <a:spcPct val="0"/>
            </a:spcBef>
            <a:spcAft>
              <a:spcPct val="35000"/>
            </a:spcAft>
          </a:pPr>
          <a:r>
            <a:rPr lang="es-MX" sz="1900" kern="1200" dirty="0" smtClean="0"/>
            <a:t>	</a:t>
          </a:r>
          <a:r>
            <a:rPr lang="es-MX" sz="1900" i="1" kern="1200" dirty="0" smtClean="0"/>
            <a:t>En el caso de comprar un terreno se debe acudir con expertos que valúen el bien</a:t>
          </a:r>
          <a:endParaRPr lang="es-MX" sz="1900" i="1" kern="1200" dirty="0"/>
        </a:p>
      </dsp:txBody>
      <dsp:txXfrm>
        <a:off x="2403986" y="2283787"/>
        <a:ext cx="6511413" cy="228378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09595D-FE1F-4C9B-87F3-B56FA51A3FBA}">
      <dsp:nvSpPr>
        <dsp:cNvPr id="0" name=""/>
        <dsp:cNvSpPr/>
      </dsp:nvSpPr>
      <dsp:spPr>
        <a:xfrm>
          <a:off x="0" y="0"/>
          <a:ext cx="3778250" cy="3778250"/>
        </a:xfrm>
        <a:prstGeom prst="pie">
          <a:avLst>
            <a:gd name="adj1" fmla="val 5400000"/>
            <a:gd name="adj2" fmla="val 16200000"/>
          </a:avLst>
        </a:prstGeom>
        <a:solidFill>
          <a:schemeClr val="accent1">
            <a:shade val="8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71A25A8-FFB1-432E-B8EA-EBD7F2296FDD}">
      <dsp:nvSpPr>
        <dsp:cNvPr id="0" name=""/>
        <dsp:cNvSpPr/>
      </dsp:nvSpPr>
      <dsp:spPr>
        <a:xfrm>
          <a:off x="1889125" y="0"/>
          <a:ext cx="7026275" cy="3778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Estructura financiera= recursos de que dispone para sus fines mas las fuentes para obtener los recursos.</a:t>
          </a:r>
          <a:endParaRPr lang="es-MX" sz="1700" kern="1200" dirty="0"/>
        </a:p>
      </dsp:txBody>
      <dsp:txXfrm>
        <a:off x="1889125" y="0"/>
        <a:ext cx="7026275" cy="1133477"/>
      </dsp:txXfrm>
    </dsp:sp>
    <dsp:sp modelId="{914929AB-A7AD-4C60-8AA3-C7EDBAD24F02}">
      <dsp:nvSpPr>
        <dsp:cNvPr id="0" name=""/>
        <dsp:cNvSpPr/>
      </dsp:nvSpPr>
      <dsp:spPr>
        <a:xfrm>
          <a:off x="661194" y="1133477"/>
          <a:ext cx="2455860" cy="2455860"/>
        </a:xfrm>
        <a:prstGeom prst="pie">
          <a:avLst>
            <a:gd name="adj1" fmla="val 5400000"/>
            <a:gd name="adj2" fmla="val 16200000"/>
          </a:avLst>
        </a:prstGeom>
        <a:solidFill>
          <a:schemeClr val="accent1">
            <a:shade val="80000"/>
            <a:hueOff val="-245623"/>
            <a:satOff val="-27002"/>
            <a:lumOff val="18143"/>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5A0B33A-3B91-48D2-A75B-0AE0A4AA682B}">
      <dsp:nvSpPr>
        <dsp:cNvPr id="0" name=""/>
        <dsp:cNvSpPr/>
      </dsp:nvSpPr>
      <dsp:spPr>
        <a:xfrm>
          <a:off x="1889125" y="1133477"/>
          <a:ext cx="7026275" cy="245586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En los estados financieros </a:t>
          </a:r>
          <a:r>
            <a:rPr lang="es-MX" sz="1700" b="1" kern="1200" dirty="0" smtClean="0">
              <a:effectLst>
                <a:outerShdw blurRad="38100" dist="38100" dir="2700000" algn="tl">
                  <a:srgbClr val="000000">
                    <a:alpha val="43137"/>
                  </a:srgbClr>
                </a:outerShdw>
              </a:effectLst>
            </a:rPr>
            <a:t>se incorporan partidas que constituyen representaciones de los recursos económicos de la entidad por un lado y de las fuentes de dichos recursos, por el otro</a:t>
          </a:r>
          <a:r>
            <a:rPr lang="es-MX" sz="1700" kern="1200" dirty="0" smtClean="0"/>
            <a:t>.</a:t>
          </a:r>
          <a:endParaRPr lang="es-MX" sz="1700" kern="1200" dirty="0"/>
        </a:p>
      </dsp:txBody>
      <dsp:txXfrm>
        <a:off x="1889125" y="1133477"/>
        <a:ext cx="7026275" cy="1133473"/>
      </dsp:txXfrm>
    </dsp:sp>
    <dsp:sp modelId="{301370C1-2BB9-4B20-93F0-699107917E98}">
      <dsp:nvSpPr>
        <dsp:cNvPr id="0" name=""/>
        <dsp:cNvSpPr/>
      </dsp:nvSpPr>
      <dsp:spPr>
        <a:xfrm>
          <a:off x="1322388" y="2266951"/>
          <a:ext cx="1133473" cy="1133473"/>
        </a:xfrm>
        <a:prstGeom prst="pie">
          <a:avLst>
            <a:gd name="adj1" fmla="val 5400000"/>
            <a:gd name="adj2" fmla="val 16200000"/>
          </a:avLst>
        </a:prstGeom>
        <a:solidFill>
          <a:schemeClr val="accent1">
            <a:shade val="80000"/>
            <a:hueOff val="-491245"/>
            <a:satOff val="-54004"/>
            <a:lumOff val="3628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CFDCE25-7310-4342-AD6C-E203C6CBC0D1}">
      <dsp:nvSpPr>
        <dsp:cNvPr id="0" name=""/>
        <dsp:cNvSpPr/>
      </dsp:nvSpPr>
      <dsp:spPr>
        <a:xfrm>
          <a:off x="1889125" y="2266951"/>
          <a:ext cx="7026275" cy="1133473"/>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Ejemplo: la compra de un tráiler  pagando una parte en efectivo y la otra a crédito</a:t>
          </a:r>
          <a:endParaRPr lang="es-MX" sz="1700" kern="1200" dirty="0"/>
        </a:p>
      </dsp:txBody>
      <dsp:txXfrm>
        <a:off x="1889125" y="2266951"/>
        <a:ext cx="7026275" cy="113347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49F86E-7672-4A61-9DAE-A42AE58BCB23}">
      <dsp:nvSpPr>
        <dsp:cNvPr id="0" name=""/>
        <dsp:cNvSpPr/>
      </dsp:nvSpPr>
      <dsp:spPr>
        <a:xfrm>
          <a:off x="0" y="0"/>
          <a:ext cx="3778250" cy="3778250"/>
        </a:xfrm>
        <a:prstGeom prst="pie">
          <a:avLst>
            <a:gd name="adj1" fmla="val 5400000"/>
            <a:gd name="adj2" fmla="val 16200000"/>
          </a:avLst>
        </a:prstGeom>
        <a:solidFill>
          <a:schemeClr val="accent1">
            <a:shade val="8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A5B807-2FCF-44DC-965F-492D02BCB1C6}">
      <dsp:nvSpPr>
        <dsp:cNvPr id="0" name=""/>
        <dsp:cNvSpPr/>
      </dsp:nvSpPr>
      <dsp:spPr>
        <a:xfrm>
          <a:off x="1889125" y="0"/>
          <a:ext cx="7026275" cy="37782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Las </a:t>
          </a:r>
          <a:r>
            <a:rPr lang="es-MX" sz="1800" b="1" kern="1200" dirty="0" smtClean="0">
              <a:effectLst>
                <a:outerShdw blurRad="38100" dist="38100" dir="2700000" algn="tl">
                  <a:srgbClr val="000000">
                    <a:alpha val="43137"/>
                  </a:srgbClr>
                </a:outerShdw>
              </a:effectLst>
            </a:rPr>
            <a:t>operaciones</a:t>
          </a:r>
          <a:r>
            <a:rPr lang="es-MX" sz="1800" kern="1200" dirty="0" smtClean="0"/>
            <a:t> que afectan a una entidad económica deben tener un </a:t>
          </a:r>
          <a:r>
            <a:rPr lang="es-MX" sz="1800" b="1" kern="1200" dirty="0" smtClean="0">
              <a:effectLst>
                <a:outerShdw blurRad="38100" dist="38100" dir="2700000" algn="tl">
                  <a:srgbClr val="000000">
                    <a:alpha val="43137"/>
                  </a:srgbClr>
                </a:outerShdw>
              </a:effectLst>
            </a:rPr>
            <a:t>tratamiento contable igual</a:t>
          </a:r>
          <a:r>
            <a:rPr lang="es-MX" sz="1800" kern="1200" dirty="0" smtClean="0"/>
            <a:t>.</a:t>
          </a:r>
          <a:endParaRPr lang="es-MX" sz="1800" kern="1200" dirty="0"/>
        </a:p>
      </dsp:txBody>
      <dsp:txXfrm>
        <a:off x="1889125" y="0"/>
        <a:ext cx="7026275" cy="1794668"/>
      </dsp:txXfrm>
    </dsp:sp>
    <dsp:sp modelId="{5D5C0EFB-9ED6-4FFF-8E2B-1A4279590DF6}">
      <dsp:nvSpPr>
        <dsp:cNvPr id="0" name=""/>
        <dsp:cNvSpPr/>
      </dsp:nvSpPr>
      <dsp:spPr>
        <a:xfrm>
          <a:off x="991790" y="1794668"/>
          <a:ext cx="1794668" cy="1794668"/>
        </a:xfrm>
        <a:prstGeom prst="pie">
          <a:avLst>
            <a:gd name="adj1" fmla="val 5400000"/>
            <a:gd name="adj2" fmla="val 16200000"/>
          </a:avLst>
        </a:prstGeom>
        <a:solidFill>
          <a:schemeClr val="accent1">
            <a:shade val="80000"/>
            <a:hueOff val="-491245"/>
            <a:satOff val="-54004"/>
            <a:lumOff val="3628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8ADF233-7C63-4288-93C3-9E69B401F449}">
      <dsp:nvSpPr>
        <dsp:cNvPr id="0" name=""/>
        <dsp:cNvSpPr/>
      </dsp:nvSpPr>
      <dsp:spPr>
        <a:xfrm>
          <a:off x="1889125" y="1794668"/>
          <a:ext cx="7026275" cy="179466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Ante la existencia de </a:t>
          </a:r>
          <a:r>
            <a:rPr lang="es-MX" sz="1800" u="sng" kern="1200" dirty="0" smtClean="0"/>
            <a:t>operaciones similares</a:t>
          </a:r>
          <a:r>
            <a:rPr lang="es-MX" sz="1800" kern="1200" dirty="0" smtClean="0"/>
            <a:t> en una entidad, debe corresponder </a:t>
          </a:r>
          <a:r>
            <a:rPr lang="es-MX" sz="1800" u="sng" kern="1200" dirty="0" smtClean="0"/>
            <a:t>un mismo tratamiento contable</a:t>
          </a:r>
          <a:r>
            <a:rPr lang="es-MX" sz="1800" kern="1200" dirty="0" smtClean="0"/>
            <a:t>, el cual debe permanecer a través del tiempo, en tanto no cambie la esencia económica de las operaciones.</a:t>
          </a:r>
        </a:p>
        <a:p>
          <a:pPr lvl="0" algn="ctr" defTabSz="800100" rtl="0">
            <a:lnSpc>
              <a:spcPct val="90000"/>
            </a:lnSpc>
            <a:spcBef>
              <a:spcPct val="0"/>
            </a:spcBef>
            <a:spcAft>
              <a:spcPct val="35000"/>
            </a:spcAft>
          </a:pPr>
          <a:r>
            <a:rPr lang="es-MX" sz="1800" kern="1200" dirty="0" smtClean="0"/>
            <a:t>Ejemplo la forma de aplicar la depreciación. </a:t>
          </a:r>
          <a:endParaRPr lang="es-MX" sz="1800" kern="1200" dirty="0"/>
        </a:p>
      </dsp:txBody>
      <dsp:txXfrm>
        <a:off x="1889125" y="1794668"/>
        <a:ext cx="7026275" cy="179466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F5895-F969-4BA1-87EC-2B6B7D76DC65}">
      <dsp:nvSpPr>
        <dsp:cNvPr id="0" name=""/>
        <dsp:cNvSpPr/>
      </dsp:nvSpPr>
      <dsp:spPr>
        <a:xfrm>
          <a:off x="1225264" y="10275"/>
          <a:ext cx="3757071" cy="3757071"/>
        </a:xfrm>
        <a:prstGeom prst="ellipse">
          <a:avLst/>
        </a:prstGeom>
        <a:solidFill>
          <a:schemeClr val="accent1">
            <a:shade val="80000"/>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smtClean="0"/>
            <a:t>El IMCP se ha dado a la tarea de desarrollar un Código de Ética que  permita enfrentar las nuevas tendencias y necesidades, producto del desarrollo que ha alcanzado la profesión </a:t>
          </a:r>
          <a:endParaRPr lang="es-MX" sz="1700" kern="1200"/>
        </a:p>
      </dsp:txBody>
      <dsp:txXfrm>
        <a:off x="1749900" y="453314"/>
        <a:ext cx="2166239" cy="2870992"/>
      </dsp:txXfrm>
    </dsp:sp>
    <dsp:sp modelId="{486BD4D6-6E85-46A7-853B-25209BDB2A0F}">
      <dsp:nvSpPr>
        <dsp:cNvPr id="0" name=""/>
        <dsp:cNvSpPr/>
      </dsp:nvSpPr>
      <dsp:spPr>
        <a:xfrm>
          <a:off x="3933063" y="10275"/>
          <a:ext cx="3757071" cy="3757071"/>
        </a:xfrm>
        <a:prstGeom prst="ellipse">
          <a:avLst/>
        </a:prstGeom>
        <a:solidFill>
          <a:schemeClr val="accent1">
            <a:shade val="80000"/>
            <a:alpha val="50000"/>
            <a:hueOff val="-491245"/>
            <a:satOff val="-54004"/>
            <a:lumOff val="36287"/>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es-MX" sz="1700" kern="1200" dirty="0" smtClean="0"/>
            <a:t>Así como armonizar su contenido con el Código de Ética internacional desarrollado por IFAC.</a:t>
          </a:r>
          <a:endParaRPr lang="es-MX" sz="1700" kern="1200" dirty="0"/>
        </a:p>
      </dsp:txBody>
      <dsp:txXfrm>
        <a:off x="4999259" y="453314"/>
        <a:ext cx="2166239" cy="2870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7AD65-5647-4AC6-B1D7-897406C28440}">
      <dsp:nvSpPr>
        <dsp:cNvPr id="0" name=""/>
        <dsp:cNvSpPr/>
      </dsp:nvSpPr>
      <dsp:spPr>
        <a:xfrm>
          <a:off x="1475022" y="182149"/>
          <a:ext cx="2209258" cy="1472833"/>
        </a:xfrm>
        <a:prstGeom prst="rect">
          <a:avLst/>
        </a:prstGeom>
        <a:blipFill rotWithShape="1">
          <a:blip xmlns:r="http://schemas.openxmlformats.org/officeDocument/2006/relationships" r:embed="rId1"/>
          <a:stretch>
            <a:fillRect/>
          </a:stretch>
        </a:blip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97E3BF-577E-4FE2-8513-3122B9A08F5A}">
      <dsp:nvSpPr>
        <dsp:cNvPr id="0" name=""/>
        <dsp:cNvSpPr/>
      </dsp:nvSpPr>
      <dsp:spPr>
        <a:xfrm>
          <a:off x="3646019" y="1655188"/>
          <a:ext cx="4249252" cy="1933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Describir  la normatividad </a:t>
          </a:r>
          <a:r>
            <a:rPr lang="es-MX" sz="1800" kern="1200" dirty="0" smtClean="0"/>
            <a:t>contable, que inserta en el esquema de la teoría básica de la contabilidad financiera, </a:t>
          </a:r>
          <a:r>
            <a:rPr lang="es-MX" sz="1800" kern="1200" dirty="0" smtClean="0"/>
            <a:t>rige actualmente a la </a:t>
          </a:r>
          <a:r>
            <a:rPr lang="es-MX" sz="1800" kern="1200" dirty="0" smtClean="0"/>
            <a:t>contabilidad </a:t>
          </a:r>
          <a:r>
            <a:rPr lang="es-MX" sz="1800" kern="1200" dirty="0" smtClean="0"/>
            <a:t>mediante el análisis de los postulados </a:t>
          </a:r>
          <a:r>
            <a:rPr lang="es-MX" sz="1800" kern="1200" dirty="0" smtClean="0"/>
            <a:t>básicos incluidos </a:t>
          </a:r>
          <a:r>
            <a:rPr lang="es-MX" sz="1800" kern="1200" dirty="0" smtClean="0"/>
            <a:t>en las Normas de Información </a:t>
          </a:r>
          <a:r>
            <a:rPr lang="es-MX" sz="1800" kern="1200" dirty="0" smtClean="0"/>
            <a:t>Financiera </a:t>
          </a:r>
          <a:r>
            <a:rPr lang="es-MX" sz="1800" kern="1200" dirty="0" smtClean="0"/>
            <a:t>y </a:t>
          </a:r>
          <a:r>
            <a:rPr lang="es-MX" sz="1800" kern="1200" dirty="0" smtClean="0"/>
            <a:t>Código </a:t>
          </a:r>
          <a:r>
            <a:rPr lang="es-MX" sz="1800" kern="1200" dirty="0" smtClean="0"/>
            <a:t>de </a:t>
          </a:r>
          <a:r>
            <a:rPr lang="es-MX" sz="1800" kern="1200" dirty="0" smtClean="0"/>
            <a:t>Ética Profesional </a:t>
          </a:r>
          <a:r>
            <a:rPr lang="es-MX" sz="1800" kern="1200" dirty="0" smtClean="0"/>
            <a:t>para que el </a:t>
          </a:r>
          <a:r>
            <a:rPr lang="es-MX" sz="1800" kern="1200" dirty="0" smtClean="0"/>
            <a:t>estudiante </a:t>
          </a:r>
          <a:r>
            <a:rPr lang="es-MX" sz="1800" kern="1200" dirty="0" smtClean="0"/>
            <a:t>acceda a un conocimiento integral del área contable.</a:t>
          </a:r>
          <a:endParaRPr lang="es-MX" sz="1800" kern="1200" dirty="0"/>
        </a:p>
      </dsp:txBody>
      <dsp:txXfrm>
        <a:off x="3646019" y="1655188"/>
        <a:ext cx="4249252" cy="1933329"/>
      </dsp:txXfrm>
    </dsp:sp>
    <dsp:sp modelId="{AFB35B28-D832-496E-9513-03AC698886F1}">
      <dsp:nvSpPr>
        <dsp:cNvPr id="0" name=""/>
        <dsp:cNvSpPr/>
      </dsp:nvSpPr>
      <dsp:spPr>
        <a:xfrm>
          <a:off x="3435973" y="852977"/>
          <a:ext cx="751697" cy="751892"/>
        </a:xfrm>
        <a:prstGeom prst="halfFrame">
          <a:avLst>
            <a:gd name="adj1" fmla="val 25770"/>
            <a:gd name="adj2" fmla="val 2577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619EA1-E3AD-453D-9446-10BF35026B02}">
      <dsp:nvSpPr>
        <dsp:cNvPr id="0" name=""/>
        <dsp:cNvSpPr/>
      </dsp:nvSpPr>
      <dsp:spPr>
        <a:xfrm rot="5400000">
          <a:off x="7274024" y="1000310"/>
          <a:ext cx="751892" cy="751697"/>
        </a:xfrm>
        <a:prstGeom prst="halfFrame">
          <a:avLst>
            <a:gd name="adj1" fmla="val 25770"/>
            <a:gd name="adj2" fmla="val 2577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0CFAE-104A-4583-A31F-F6E4A67ADD6C}">
      <dsp:nvSpPr>
        <dsp:cNvPr id="0" name=""/>
        <dsp:cNvSpPr/>
      </dsp:nvSpPr>
      <dsp:spPr>
        <a:xfrm rot="16200000">
          <a:off x="3487389" y="3320825"/>
          <a:ext cx="751892" cy="751697"/>
        </a:xfrm>
        <a:prstGeom prst="halfFrame">
          <a:avLst>
            <a:gd name="adj1" fmla="val 25770"/>
            <a:gd name="adj2" fmla="val 2577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972A57-444A-4370-A9AB-8AA2593C6C9D}">
      <dsp:nvSpPr>
        <dsp:cNvPr id="0" name=""/>
        <dsp:cNvSpPr/>
      </dsp:nvSpPr>
      <dsp:spPr>
        <a:xfrm rot="10800000">
          <a:off x="7299874" y="3315164"/>
          <a:ext cx="751697" cy="751892"/>
        </a:xfrm>
        <a:prstGeom prst="halfFrame">
          <a:avLst>
            <a:gd name="adj1" fmla="val 25770"/>
            <a:gd name="adj2" fmla="val 25770"/>
          </a:avLst>
        </a:prstGeom>
        <a:solidFill>
          <a:schemeClr val="lt1">
            <a:hueOff val="0"/>
            <a:satOff val="0"/>
            <a:lumOff val="0"/>
            <a:alphaOff val="0"/>
          </a:schemeClr>
        </a:solidFill>
        <a:ln w="15875" cap="rnd"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BE07E-9946-4EAC-A881-6885836D73A3}">
      <dsp:nvSpPr>
        <dsp:cNvPr id="0" name=""/>
        <dsp:cNvSpPr/>
      </dsp:nvSpPr>
      <dsp:spPr>
        <a:xfrm>
          <a:off x="260656" y="-491089"/>
          <a:ext cx="2417678" cy="1813258"/>
        </a:xfrm>
        <a:prstGeom prst="upArrow">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AE4190A-BDAD-4C78-A1F8-DD8AE02B82C7}">
      <dsp:nvSpPr>
        <dsp:cNvPr id="0" name=""/>
        <dsp:cNvSpPr/>
      </dsp:nvSpPr>
      <dsp:spPr>
        <a:xfrm>
          <a:off x="2750865" y="-491089"/>
          <a:ext cx="4992624" cy="1813258"/>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rtl="0">
            <a:lnSpc>
              <a:spcPct val="90000"/>
            </a:lnSpc>
            <a:spcBef>
              <a:spcPct val="0"/>
            </a:spcBef>
            <a:spcAft>
              <a:spcPct val="35000"/>
            </a:spcAft>
          </a:pPr>
          <a:r>
            <a:rPr lang="es-MX" sz="2400" b="1" u="sng" kern="1200" dirty="0" smtClean="0"/>
            <a:t>Respecto de la Administración.</a:t>
          </a:r>
          <a:endParaRPr lang="es-MX" sz="2400" kern="1200" dirty="0"/>
        </a:p>
      </dsp:txBody>
      <dsp:txXfrm>
        <a:off x="2750865" y="-491089"/>
        <a:ext cx="4992624" cy="1813258"/>
      </dsp:txXfrm>
    </dsp:sp>
    <dsp:sp modelId="{A1EEF288-74A5-4C05-95FB-694C15B5B59F}">
      <dsp:nvSpPr>
        <dsp:cNvPr id="0" name=""/>
        <dsp:cNvSpPr/>
      </dsp:nvSpPr>
      <dsp:spPr>
        <a:xfrm>
          <a:off x="956464" y="1473274"/>
          <a:ext cx="2417678" cy="1813258"/>
        </a:xfrm>
        <a:prstGeom prst="downArrow">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F916BE9-EC49-49EC-BA7D-D4BEC791478E}">
      <dsp:nvSpPr>
        <dsp:cNvPr id="0" name=""/>
        <dsp:cNvSpPr/>
      </dsp:nvSpPr>
      <dsp:spPr>
        <a:xfrm>
          <a:off x="3550875" y="491095"/>
          <a:ext cx="5364524" cy="3777615"/>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0" rIns="142240" bIns="142240" numCol="1" spcCol="1270" anchor="ctr" anchorCtr="0">
          <a:noAutofit/>
        </a:bodyPr>
        <a:lstStyle/>
        <a:p>
          <a:pPr lvl="0" algn="l" defTabSz="889000" rtl="0">
            <a:lnSpc>
              <a:spcPct val="90000"/>
            </a:lnSpc>
            <a:spcBef>
              <a:spcPct val="0"/>
            </a:spcBef>
            <a:spcAft>
              <a:spcPct val="35000"/>
            </a:spcAft>
          </a:pPr>
          <a:r>
            <a:rPr lang="es-MX" sz="2000" kern="1200" dirty="0" smtClean="0"/>
            <a:t>La administración de una entidad desempeña muchas actividades en beneficio de los grupos interesados en dicha entidad. </a:t>
          </a:r>
        </a:p>
        <a:p>
          <a:pPr lvl="0" algn="l" defTabSz="889000" rtl="0">
            <a:lnSpc>
              <a:spcPct val="90000"/>
            </a:lnSpc>
            <a:spcBef>
              <a:spcPct val="0"/>
            </a:spcBef>
            <a:spcAft>
              <a:spcPct val="35000"/>
            </a:spcAft>
          </a:pPr>
          <a:r>
            <a:rPr lang="es-MX" sz="2000" kern="1200" dirty="0" smtClean="0"/>
            <a:t>Las responsabilidades de la administración implican liderar y dirigir una entidad, incluyendo tomar decisiones importantes respecto de la adquisición, despliegue y control de recursos humanos, financieros, físicos e intangibles.</a:t>
          </a:r>
        </a:p>
        <a:p>
          <a:pPr lvl="0" algn="l" defTabSz="889000" rtl="0">
            <a:lnSpc>
              <a:spcPct val="90000"/>
            </a:lnSpc>
            <a:spcBef>
              <a:spcPct val="0"/>
            </a:spcBef>
            <a:spcAft>
              <a:spcPct val="35000"/>
            </a:spcAft>
          </a:pPr>
          <a:r>
            <a:rPr lang="es-MX" sz="2000" kern="1200" dirty="0" smtClean="0"/>
            <a:t> </a:t>
          </a:r>
          <a:r>
            <a:rPr lang="es-MX" sz="2000" b="1" kern="1200" dirty="0" smtClean="0"/>
            <a:t>(291-143 CEP)</a:t>
          </a:r>
          <a:endParaRPr lang="es-MX" sz="2000" kern="1200" dirty="0"/>
        </a:p>
      </dsp:txBody>
      <dsp:txXfrm>
        <a:off x="3550875" y="491095"/>
        <a:ext cx="5364524" cy="377761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32B964-B9BA-4FA6-AFF2-C0528659A0F6}">
      <dsp:nvSpPr>
        <dsp:cNvPr id="0" name=""/>
        <dsp:cNvSpPr/>
      </dsp:nvSpPr>
      <dsp:spPr>
        <a:xfrm>
          <a:off x="0" y="1844"/>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FBA016-0A19-4C1A-B746-FCB3A1AB9EEA}">
      <dsp:nvSpPr>
        <dsp:cNvPr id="0" name=""/>
        <dsp:cNvSpPr/>
      </dsp:nvSpPr>
      <dsp:spPr>
        <a:xfrm>
          <a:off x="0" y="1844"/>
          <a:ext cx="1420891" cy="37739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es-MX" sz="1300" kern="1200" smtClean="0"/>
            <a:t>El Contador Público deberá cumplir con los siguientes principios fundamentales:</a:t>
          </a:r>
          <a:endParaRPr lang="es-MX" sz="1300" kern="1200"/>
        </a:p>
      </dsp:txBody>
      <dsp:txXfrm>
        <a:off x="0" y="1844"/>
        <a:ext cx="1420891" cy="3773932"/>
      </dsp:txXfrm>
    </dsp:sp>
    <dsp:sp modelId="{C5A3BA21-C314-48F2-AD18-2404E36B09B5}">
      <dsp:nvSpPr>
        <dsp:cNvPr id="0" name=""/>
        <dsp:cNvSpPr/>
      </dsp:nvSpPr>
      <dsp:spPr>
        <a:xfrm>
          <a:off x="1527458" y="60812"/>
          <a:ext cx="2735216" cy="1179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smtClean="0"/>
            <a:t>a) Integridad. </a:t>
          </a:r>
          <a:endParaRPr lang="es-MX" sz="2300" kern="1200"/>
        </a:p>
      </dsp:txBody>
      <dsp:txXfrm>
        <a:off x="1527458" y="60812"/>
        <a:ext cx="2735216" cy="1179354"/>
      </dsp:txXfrm>
    </dsp:sp>
    <dsp:sp modelId="{87037D1C-91D9-4425-BD23-212C3691A8BB}">
      <dsp:nvSpPr>
        <dsp:cNvPr id="0" name=""/>
        <dsp:cNvSpPr/>
      </dsp:nvSpPr>
      <dsp:spPr>
        <a:xfrm>
          <a:off x="4369242" y="60812"/>
          <a:ext cx="4336467" cy="1179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Ser leal, veraz y honrado en todas las relaciones profesionales y de negocios.</a:t>
          </a:r>
          <a:endParaRPr lang="es-MX" sz="1600" kern="1200" dirty="0"/>
        </a:p>
      </dsp:txBody>
      <dsp:txXfrm>
        <a:off x="4369242" y="60812"/>
        <a:ext cx="4336467" cy="1179354"/>
      </dsp:txXfrm>
    </dsp:sp>
    <dsp:sp modelId="{9C6B1D44-C355-4B81-8851-01D1A07E72EE}">
      <dsp:nvSpPr>
        <dsp:cNvPr id="0" name=""/>
        <dsp:cNvSpPr/>
      </dsp:nvSpPr>
      <dsp:spPr>
        <a:xfrm>
          <a:off x="1420891" y="1240166"/>
          <a:ext cx="5683567"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75BD53-E3E4-4688-A7F5-E509AACB320E}">
      <dsp:nvSpPr>
        <dsp:cNvPr id="0" name=""/>
        <dsp:cNvSpPr/>
      </dsp:nvSpPr>
      <dsp:spPr>
        <a:xfrm>
          <a:off x="1527458" y="1299133"/>
          <a:ext cx="2735216" cy="1179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smtClean="0"/>
            <a:t>b) Objetividad. </a:t>
          </a:r>
          <a:endParaRPr lang="es-MX" sz="2300" kern="1200"/>
        </a:p>
      </dsp:txBody>
      <dsp:txXfrm>
        <a:off x="1527458" y="1299133"/>
        <a:ext cx="2735216" cy="1179354"/>
      </dsp:txXfrm>
    </dsp:sp>
    <dsp:sp modelId="{5AC9B7CB-EC06-4356-969F-E90F712ED3FA}">
      <dsp:nvSpPr>
        <dsp:cNvPr id="0" name=""/>
        <dsp:cNvSpPr/>
      </dsp:nvSpPr>
      <dsp:spPr>
        <a:xfrm>
          <a:off x="4369242" y="1299133"/>
          <a:ext cx="3978400" cy="1179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Evitar prejuicios, conflictos de interés o influencia indebida de terceros que afecten el juicio profesional o de negocios. </a:t>
          </a:r>
          <a:endParaRPr lang="es-MX" sz="1600" kern="1200" dirty="0"/>
        </a:p>
      </dsp:txBody>
      <dsp:txXfrm>
        <a:off x="4369242" y="1299133"/>
        <a:ext cx="3978400" cy="1179354"/>
      </dsp:txXfrm>
    </dsp:sp>
    <dsp:sp modelId="{08E725DF-4E90-460E-BF99-B0E0C3FEB3AE}">
      <dsp:nvSpPr>
        <dsp:cNvPr id="0" name=""/>
        <dsp:cNvSpPr/>
      </dsp:nvSpPr>
      <dsp:spPr>
        <a:xfrm>
          <a:off x="1420891" y="2478488"/>
          <a:ext cx="5683567"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32AD5C-ECA6-44D5-8330-80CD33CEB600}">
      <dsp:nvSpPr>
        <dsp:cNvPr id="0" name=""/>
        <dsp:cNvSpPr/>
      </dsp:nvSpPr>
      <dsp:spPr>
        <a:xfrm>
          <a:off x="1527458" y="2537455"/>
          <a:ext cx="2735216" cy="1179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smtClean="0"/>
            <a:t>c) Diligencia y competencia profesional. </a:t>
          </a:r>
          <a:endParaRPr lang="es-MX" sz="2300" kern="1200"/>
        </a:p>
      </dsp:txBody>
      <dsp:txXfrm>
        <a:off x="1527458" y="2537455"/>
        <a:ext cx="2735216" cy="1179354"/>
      </dsp:txXfrm>
    </dsp:sp>
    <dsp:sp modelId="{E84E7110-7D87-4E5F-981F-92B0DB668463}">
      <dsp:nvSpPr>
        <dsp:cNvPr id="0" name=""/>
        <dsp:cNvSpPr/>
      </dsp:nvSpPr>
      <dsp:spPr>
        <a:xfrm>
          <a:off x="4369242" y="2537455"/>
          <a:ext cx="4545602" cy="1179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Mantener el conocimiento y habilidades profesionales al nivel requerido para asegurar que el  cliente o la entidad para la que trabaja reciba servicios profesionales competentes, con base en los desarrollos actuales de la práctica, legislación o técnicas, y a actuar de manera diligente, de acuerdo con las técnicas y normas profesionales aplicables. </a:t>
          </a:r>
          <a:endParaRPr lang="es-MX" sz="1400" kern="1200" dirty="0"/>
        </a:p>
      </dsp:txBody>
      <dsp:txXfrm>
        <a:off x="4369242" y="2537455"/>
        <a:ext cx="4545602" cy="1179354"/>
      </dsp:txXfrm>
    </dsp:sp>
    <dsp:sp modelId="{42849F06-FDA9-4D6A-9960-177ADB637ADC}">
      <dsp:nvSpPr>
        <dsp:cNvPr id="0" name=""/>
        <dsp:cNvSpPr/>
      </dsp:nvSpPr>
      <dsp:spPr>
        <a:xfrm>
          <a:off x="1420891" y="3716809"/>
          <a:ext cx="5683567"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8B97EC-3354-4B4D-B3F7-BD6AC8621FB9}">
      <dsp:nvSpPr>
        <dsp:cNvPr id="0" name=""/>
        <dsp:cNvSpPr/>
      </dsp:nvSpPr>
      <dsp:spPr>
        <a:xfrm>
          <a:off x="0" y="0"/>
          <a:ext cx="8915400"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FDF932-9A49-4881-98F7-FB9C6313D561}">
      <dsp:nvSpPr>
        <dsp:cNvPr id="0" name=""/>
        <dsp:cNvSpPr/>
      </dsp:nvSpPr>
      <dsp:spPr>
        <a:xfrm>
          <a:off x="0" y="0"/>
          <a:ext cx="1422633"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es-MX" sz="1300" kern="1200" dirty="0" smtClean="0"/>
            <a:t>El C. P.  deberá cumplir con los siguientes principios fundamentales:</a:t>
          </a:r>
          <a:endParaRPr lang="es-MX" sz="1300" kern="1200" dirty="0"/>
        </a:p>
      </dsp:txBody>
      <dsp:txXfrm>
        <a:off x="0" y="0"/>
        <a:ext cx="1422633" cy="3777622"/>
      </dsp:txXfrm>
    </dsp:sp>
    <dsp:sp modelId="{FC886D4A-EEE2-4A3C-8A9C-576E0DA45DB1}">
      <dsp:nvSpPr>
        <dsp:cNvPr id="0" name=""/>
        <dsp:cNvSpPr/>
      </dsp:nvSpPr>
      <dsp:spPr>
        <a:xfrm>
          <a:off x="1529330" y="87800"/>
          <a:ext cx="2738568"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dirty="0" smtClean="0"/>
            <a:t>d)Confidencialidad. </a:t>
          </a:r>
          <a:endParaRPr lang="es-MX" sz="2000" kern="1200" dirty="0"/>
        </a:p>
      </dsp:txBody>
      <dsp:txXfrm>
        <a:off x="1529330" y="87800"/>
        <a:ext cx="2738568" cy="1756003"/>
      </dsp:txXfrm>
    </dsp:sp>
    <dsp:sp modelId="{6C36B975-E8DA-4279-B34D-9353F13F9BFE}">
      <dsp:nvSpPr>
        <dsp:cNvPr id="0" name=""/>
        <dsp:cNvSpPr/>
      </dsp:nvSpPr>
      <dsp:spPr>
        <a:xfrm>
          <a:off x="4374596" y="87800"/>
          <a:ext cx="4289283"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Respetar la confidencialidad de la información obtenida como resultado de relaciones profesionales o de negocios y, por lo tanto, no revelar dicha información a terceros sin la autorización apropiada y específica, a menos que haya un derecho u obligación legal o profesional de hacerlo, ni usar la información para provecho personal o de terceros. </a:t>
          </a:r>
          <a:endParaRPr lang="es-MX" sz="1400" kern="1200" dirty="0"/>
        </a:p>
      </dsp:txBody>
      <dsp:txXfrm>
        <a:off x="4374596" y="87800"/>
        <a:ext cx="4289283" cy="1756003"/>
      </dsp:txXfrm>
    </dsp:sp>
    <dsp:sp modelId="{5C533454-8836-4596-AA2F-BA5E9BA3F383}">
      <dsp:nvSpPr>
        <dsp:cNvPr id="0" name=""/>
        <dsp:cNvSpPr/>
      </dsp:nvSpPr>
      <dsp:spPr>
        <a:xfrm>
          <a:off x="1422633" y="1843804"/>
          <a:ext cx="5690532"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0EBBE4-6F79-4F88-8E0F-A037EABF8615}">
      <dsp:nvSpPr>
        <dsp:cNvPr id="0" name=""/>
        <dsp:cNvSpPr/>
      </dsp:nvSpPr>
      <dsp:spPr>
        <a:xfrm>
          <a:off x="1529330" y="1931604"/>
          <a:ext cx="2738568"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smtClean="0"/>
            <a:t>e) Comportamiento profesional. </a:t>
          </a:r>
          <a:endParaRPr lang="es-MX" sz="2000" kern="1200"/>
        </a:p>
      </dsp:txBody>
      <dsp:txXfrm>
        <a:off x="1529330" y="1931604"/>
        <a:ext cx="2738568" cy="1756003"/>
      </dsp:txXfrm>
    </dsp:sp>
    <dsp:sp modelId="{26174305-C4C6-4489-ADBA-D9E91FEE6581}">
      <dsp:nvSpPr>
        <dsp:cNvPr id="0" name=""/>
        <dsp:cNvSpPr/>
      </dsp:nvSpPr>
      <dsp:spPr>
        <a:xfrm>
          <a:off x="4374596" y="1931604"/>
          <a:ext cx="4533426"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Cumplir con las leyes y reglamentos relevantes, y evitar cualquier acción que desacredite a la profesión. </a:t>
          </a:r>
          <a:endParaRPr lang="es-MX" sz="1400" kern="1200" dirty="0"/>
        </a:p>
      </dsp:txBody>
      <dsp:txXfrm>
        <a:off x="4374596" y="1931604"/>
        <a:ext cx="4533426" cy="1756003"/>
      </dsp:txXfrm>
    </dsp:sp>
    <dsp:sp modelId="{E0EFCD85-BA55-444E-95DE-2A03868D0017}">
      <dsp:nvSpPr>
        <dsp:cNvPr id="0" name=""/>
        <dsp:cNvSpPr/>
      </dsp:nvSpPr>
      <dsp:spPr>
        <a:xfrm>
          <a:off x="1422633" y="3687608"/>
          <a:ext cx="5690532"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FB81-3922-4091-AD07-3AB0AEAD7400}">
      <dsp:nvSpPr>
        <dsp:cNvPr id="0" name=""/>
        <dsp:cNvSpPr/>
      </dsp:nvSpPr>
      <dsp:spPr>
        <a:xfrm>
          <a:off x="0" y="4652753"/>
          <a:ext cx="8128000" cy="76332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smtClean="0"/>
            <a:t>CONTADORES PÚBLICOS EN LA DOCENCIA</a:t>
          </a:r>
          <a:endParaRPr lang="es-MX" sz="1600" b="1" kern="1200" dirty="0"/>
        </a:p>
      </dsp:txBody>
      <dsp:txXfrm>
        <a:off x="0" y="4652753"/>
        <a:ext cx="8128000" cy="763322"/>
      </dsp:txXfrm>
    </dsp:sp>
    <dsp:sp modelId="{493C65BF-133A-4B5E-A066-86ADD8CF5614}">
      <dsp:nvSpPr>
        <dsp:cNvPr id="0" name=""/>
        <dsp:cNvSpPr/>
      </dsp:nvSpPr>
      <dsp:spPr>
        <a:xfrm rot="10800000">
          <a:off x="0" y="3490212"/>
          <a:ext cx="8128000" cy="1173990"/>
        </a:xfrm>
        <a:prstGeom prst="upArrowCallou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smtClean="0"/>
            <a:t>CONTADORES PÚBLICOS EN LOS SECTORES PÚBLICO Y PRIVADO</a:t>
          </a:r>
          <a:endParaRPr lang="es-MX" sz="1400" b="1" kern="1200" dirty="0"/>
        </a:p>
      </dsp:txBody>
      <dsp:txXfrm rot="10800000">
        <a:off x="0" y="3490212"/>
        <a:ext cx="8128000" cy="762823"/>
      </dsp:txXfrm>
    </dsp:sp>
    <dsp:sp modelId="{BA6A3A38-C9C6-43C3-A854-74D3688CFA99}">
      <dsp:nvSpPr>
        <dsp:cNvPr id="0" name=""/>
        <dsp:cNvSpPr/>
      </dsp:nvSpPr>
      <dsp:spPr>
        <a:xfrm rot="10800000">
          <a:off x="0" y="2327672"/>
          <a:ext cx="8128000" cy="1173990"/>
        </a:xfrm>
        <a:prstGeom prst="upArrowCallou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 Independencia- trabajos de atestiguamiento </a:t>
          </a:r>
          <a:endParaRPr lang="es-MX" sz="1400" kern="1200" dirty="0"/>
        </a:p>
      </dsp:txBody>
      <dsp:txXfrm rot="10800000">
        <a:off x="0" y="2327672"/>
        <a:ext cx="8128000" cy="762823"/>
      </dsp:txXfrm>
    </dsp:sp>
    <dsp:sp modelId="{BCB10DF4-D75A-4680-AB2D-736CA90C9D2E}">
      <dsp:nvSpPr>
        <dsp:cNvPr id="0" name=""/>
        <dsp:cNvSpPr/>
      </dsp:nvSpPr>
      <dsp:spPr>
        <a:xfrm rot="10800000">
          <a:off x="0" y="1165131"/>
          <a:ext cx="8128000" cy="1173990"/>
        </a:xfrm>
        <a:prstGeom prst="upArrowCallou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 Independencia-trabajos de auditoría y de revisión</a:t>
          </a:r>
          <a:endParaRPr lang="es-MX" sz="1400" kern="1200" dirty="0"/>
        </a:p>
      </dsp:txBody>
      <dsp:txXfrm rot="10800000">
        <a:off x="0" y="1165131"/>
        <a:ext cx="8128000" cy="762823"/>
      </dsp:txXfrm>
    </dsp:sp>
    <dsp:sp modelId="{071B58EC-90AE-4209-A26B-D95EBD4C0908}">
      <dsp:nvSpPr>
        <dsp:cNvPr id="0" name=""/>
        <dsp:cNvSpPr/>
      </dsp:nvSpPr>
      <dsp:spPr>
        <a:xfrm rot="10800000">
          <a:off x="0" y="2590"/>
          <a:ext cx="8128000" cy="1173990"/>
        </a:xfrm>
        <a:prstGeom prst="upArrowCallou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MX" sz="1400" kern="1200" dirty="0" smtClean="0"/>
            <a:t>El código regula al profesional de la contaduría publica, en sus diversos campos de acción:</a:t>
          </a:r>
          <a:endParaRPr lang="es-MX" sz="1400" kern="1200" dirty="0"/>
        </a:p>
      </dsp:txBody>
      <dsp:txXfrm rot="-10800000">
        <a:off x="0" y="2590"/>
        <a:ext cx="8128000" cy="412070"/>
      </dsp:txXfrm>
    </dsp:sp>
    <dsp:sp modelId="{7111B8DF-725D-431D-A419-B4B0DC0883AE}">
      <dsp:nvSpPr>
        <dsp:cNvPr id="0" name=""/>
        <dsp:cNvSpPr/>
      </dsp:nvSpPr>
      <dsp:spPr>
        <a:xfrm>
          <a:off x="0" y="414661"/>
          <a:ext cx="8128000" cy="351023"/>
        </a:xfrm>
        <a:prstGeom prst="rect">
          <a:avLst/>
        </a:prstGeom>
        <a:solidFill>
          <a:schemeClr val="lt1">
            <a:alpha val="90000"/>
            <a:tint val="40000"/>
            <a:hueOff val="0"/>
            <a:satOff val="0"/>
            <a:lumOff val="0"/>
            <a:alphaOff val="0"/>
          </a:schemeClr>
        </a:solidFill>
        <a:ln w="9525" cap="rnd" cmpd="sng" algn="ctr">
          <a:solidFill>
            <a:schemeClr val="dk1">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es-MX" sz="2400" kern="1200" dirty="0" smtClean="0"/>
            <a:t>El C.P. en la práctica independiente</a:t>
          </a:r>
          <a:endParaRPr lang="es-MX" sz="2400" kern="1200" dirty="0"/>
        </a:p>
      </dsp:txBody>
      <dsp:txXfrm>
        <a:off x="0" y="414661"/>
        <a:ext cx="8128000" cy="35102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2373DA-ADB9-48DC-9E1A-3A95545BEDD7}">
      <dsp:nvSpPr>
        <dsp:cNvPr id="0" name=""/>
        <dsp:cNvSpPr/>
      </dsp:nvSpPr>
      <dsp:spPr>
        <a:xfrm>
          <a:off x="-6209000" y="-950553"/>
          <a:ext cx="7396183" cy="7396183"/>
        </a:xfrm>
        <a:prstGeom prst="blockArc">
          <a:avLst>
            <a:gd name="adj1" fmla="val 18900000"/>
            <a:gd name="adj2" fmla="val 2700000"/>
            <a:gd name="adj3" fmla="val 292"/>
          </a:avLst>
        </a:prstGeom>
        <a:noFill/>
        <a:ln w="15875" cap="rnd" cmpd="sng" algn="ctr">
          <a:solidFill>
            <a:schemeClr val="dk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4B6762D-C4BD-4297-B36D-15BC98350E99}">
      <dsp:nvSpPr>
        <dsp:cNvPr id="0" name=""/>
        <dsp:cNvSpPr/>
      </dsp:nvSpPr>
      <dsp:spPr>
        <a:xfrm>
          <a:off x="385479" y="249806"/>
          <a:ext cx="9616186"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b="1" i="1" kern="1200" dirty="0" smtClean="0"/>
            <a:t>Según la gravedad de la falta, la sanción podrá consistir en: </a:t>
          </a:r>
          <a:endParaRPr lang="es-MX" sz="1500" b="1" i="1" kern="1200" dirty="0"/>
        </a:p>
      </dsp:txBody>
      <dsp:txXfrm>
        <a:off x="385479" y="249806"/>
        <a:ext cx="9616186" cy="499392"/>
      </dsp:txXfrm>
    </dsp:sp>
    <dsp:sp modelId="{8B1971CE-02B2-4DDF-9A2F-5256D3F3ABF3}">
      <dsp:nvSpPr>
        <dsp:cNvPr id="0" name=""/>
        <dsp:cNvSpPr/>
      </dsp:nvSpPr>
      <dsp:spPr>
        <a:xfrm>
          <a:off x="73359" y="187382"/>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917E346F-93B2-49A3-9F8C-23E90A73379D}">
      <dsp:nvSpPr>
        <dsp:cNvPr id="0" name=""/>
        <dsp:cNvSpPr/>
      </dsp:nvSpPr>
      <dsp:spPr>
        <a:xfrm>
          <a:off x="837724" y="999334"/>
          <a:ext cx="9163941"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kern="1200" dirty="0" smtClean="0"/>
            <a:t>a) Amonestación privada </a:t>
          </a:r>
          <a:endParaRPr lang="es-MX" sz="1500" kern="1200" dirty="0"/>
        </a:p>
      </dsp:txBody>
      <dsp:txXfrm>
        <a:off x="837724" y="999334"/>
        <a:ext cx="9163941" cy="499392"/>
      </dsp:txXfrm>
    </dsp:sp>
    <dsp:sp modelId="{CBC5F303-D6FC-44BB-8DAB-B8C342C30FB8}">
      <dsp:nvSpPr>
        <dsp:cNvPr id="0" name=""/>
        <dsp:cNvSpPr/>
      </dsp:nvSpPr>
      <dsp:spPr>
        <a:xfrm>
          <a:off x="525604" y="936910"/>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78242813-FE4B-4125-94A8-F27AECAA4F16}">
      <dsp:nvSpPr>
        <dsp:cNvPr id="0" name=""/>
        <dsp:cNvSpPr/>
      </dsp:nvSpPr>
      <dsp:spPr>
        <a:xfrm>
          <a:off x="1085552" y="1748313"/>
          <a:ext cx="8916113"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b) Amonestación pública </a:t>
          </a:r>
          <a:endParaRPr lang="es-MX" sz="1500" kern="1200"/>
        </a:p>
      </dsp:txBody>
      <dsp:txXfrm>
        <a:off x="1085552" y="1748313"/>
        <a:ext cx="8916113" cy="499392"/>
      </dsp:txXfrm>
    </dsp:sp>
    <dsp:sp modelId="{03CCB51F-A8B7-4C68-8B9A-05FD3FF5917D}">
      <dsp:nvSpPr>
        <dsp:cNvPr id="0" name=""/>
        <dsp:cNvSpPr/>
      </dsp:nvSpPr>
      <dsp:spPr>
        <a:xfrm>
          <a:off x="773432" y="1685889"/>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99B929F8-BCB6-4172-A95E-670517B2CE30}">
      <dsp:nvSpPr>
        <dsp:cNvPr id="0" name=""/>
        <dsp:cNvSpPr/>
      </dsp:nvSpPr>
      <dsp:spPr>
        <a:xfrm>
          <a:off x="1164681" y="2497842"/>
          <a:ext cx="8836984"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c) Suspensión temporal de sus derechos como socio </a:t>
          </a:r>
          <a:endParaRPr lang="es-MX" sz="1500" kern="1200"/>
        </a:p>
      </dsp:txBody>
      <dsp:txXfrm>
        <a:off x="1164681" y="2497842"/>
        <a:ext cx="8836984" cy="499392"/>
      </dsp:txXfrm>
    </dsp:sp>
    <dsp:sp modelId="{0AB1FA83-ECC5-4B2C-8F49-5F2450840151}">
      <dsp:nvSpPr>
        <dsp:cNvPr id="0" name=""/>
        <dsp:cNvSpPr/>
      </dsp:nvSpPr>
      <dsp:spPr>
        <a:xfrm>
          <a:off x="852561" y="2435418"/>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23D560C7-2FAA-494B-9F63-C22E8AF4D50A}">
      <dsp:nvSpPr>
        <dsp:cNvPr id="0" name=""/>
        <dsp:cNvSpPr/>
      </dsp:nvSpPr>
      <dsp:spPr>
        <a:xfrm>
          <a:off x="1085552" y="3247370"/>
          <a:ext cx="8916113"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d) Expulsión </a:t>
          </a:r>
          <a:endParaRPr lang="es-MX" sz="1500" kern="1200"/>
        </a:p>
      </dsp:txBody>
      <dsp:txXfrm>
        <a:off x="1085552" y="3247370"/>
        <a:ext cx="8916113" cy="499392"/>
      </dsp:txXfrm>
    </dsp:sp>
    <dsp:sp modelId="{3899932F-7489-4094-9D4D-3FDC36A7580A}">
      <dsp:nvSpPr>
        <dsp:cNvPr id="0" name=""/>
        <dsp:cNvSpPr/>
      </dsp:nvSpPr>
      <dsp:spPr>
        <a:xfrm>
          <a:off x="773432" y="3184946"/>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8C63B181-3375-4E5F-8398-24E40496CCE1}">
      <dsp:nvSpPr>
        <dsp:cNvPr id="0" name=""/>
        <dsp:cNvSpPr/>
      </dsp:nvSpPr>
      <dsp:spPr>
        <a:xfrm>
          <a:off x="837724" y="3996349"/>
          <a:ext cx="9163941"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e) Denuncia ante las autoridades competentes, las violaciones a las leyes que rijan el ejercicio profesional </a:t>
          </a:r>
          <a:endParaRPr lang="es-MX" sz="1500" kern="1200"/>
        </a:p>
      </dsp:txBody>
      <dsp:txXfrm>
        <a:off x="837724" y="3996349"/>
        <a:ext cx="9163941" cy="499392"/>
      </dsp:txXfrm>
    </dsp:sp>
    <dsp:sp modelId="{CF5DF8B5-9AB4-48C2-A5FA-44BEF079F722}">
      <dsp:nvSpPr>
        <dsp:cNvPr id="0" name=""/>
        <dsp:cNvSpPr/>
      </dsp:nvSpPr>
      <dsp:spPr>
        <a:xfrm>
          <a:off x="525604" y="3933925"/>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DEFF96F6-5177-4A3B-9BAE-128B328ECA05}">
      <dsp:nvSpPr>
        <dsp:cNvPr id="0" name=""/>
        <dsp:cNvSpPr/>
      </dsp:nvSpPr>
      <dsp:spPr>
        <a:xfrm>
          <a:off x="385479" y="4745878"/>
          <a:ext cx="9616186" cy="499392"/>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96393" tIns="38100" rIns="38100" bIns="38100" numCol="1" spcCol="1270" anchor="ctr" anchorCtr="0">
          <a:noAutofit/>
        </a:bodyPr>
        <a:lstStyle/>
        <a:p>
          <a:pPr lvl="0" algn="l" defTabSz="666750" rtl="0">
            <a:lnSpc>
              <a:spcPct val="90000"/>
            </a:lnSpc>
            <a:spcBef>
              <a:spcPct val="0"/>
            </a:spcBef>
            <a:spcAft>
              <a:spcPct val="35000"/>
            </a:spcAft>
          </a:pPr>
          <a:r>
            <a:rPr lang="es-MX" sz="1500" kern="1200" smtClean="0"/>
            <a:t>El procedimiento para la imposición de sanciones, será el que se establece en los estatutos del IMCP (</a:t>
          </a:r>
          <a:r>
            <a:rPr lang="es-MX" sz="1500" b="1" kern="1200" smtClean="0"/>
            <a:t>500.4) </a:t>
          </a:r>
          <a:endParaRPr lang="es-MX" sz="1500" kern="1200"/>
        </a:p>
      </dsp:txBody>
      <dsp:txXfrm>
        <a:off x="385479" y="4745878"/>
        <a:ext cx="9616186" cy="499392"/>
      </dsp:txXfrm>
    </dsp:sp>
    <dsp:sp modelId="{29831CAD-8C12-462D-BBB4-A9721FBAD6E3}">
      <dsp:nvSpPr>
        <dsp:cNvPr id="0" name=""/>
        <dsp:cNvSpPr/>
      </dsp:nvSpPr>
      <dsp:spPr>
        <a:xfrm>
          <a:off x="73359" y="4683454"/>
          <a:ext cx="624240" cy="624240"/>
        </a:xfrm>
        <a:prstGeom prst="ellipse">
          <a:avLst/>
        </a:prstGeom>
        <a:solidFill>
          <a:schemeClr val="lt1">
            <a:hueOff val="0"/>
            <a:satOff val="0"/>
            <a:lumOff val="0"/>
            <a:alphaOff val="0"/>
          </a:schemeClr>
        </a:solidFill>
        <a:ln w="9525" cap="rnd" cmpd="sng" algn="ctr">
          <a:solidFill>
            <a:schemeClr val="dk1">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5AADC-BFB6-4DFF-9F16-777C3CC5D374}">
      <dsp:nvSpPr>
        <dsp:cNvPr id="0" name=""/>
        <dsp:cNvSpPr/>
      </dsp:nvSpPr>
      <dsp:spPr>
        <a:xfrm rot="21300000">
          <a:off x="399313" y="1612543"/>
          <a:ext cx="9259773" cy="810125"/>
        </a:xfrm>
        <a:prstGeom prst="mathMinus">
          <a:avLst/>
        </a:prstGeom>
        <a:solidFill>
          <a:schemeClr val="dk1">
            <a:tint val="6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7ECAC84-A2D6-4DA1-9448-17BB2E36E93A}">
      <dsp:nvSpPr>
        <dsp:cNvPr id="0" name=""/>
        <dsp:cNvSpPr/>
      </dsp:nvSpPr>
      <dsp:spPr>
        <a:xfrm>
          <a:off x="1207008" y="201760"/>
          <a:ext cx="3017520" cy="1614084"/>
        </a:xfrm>
        <a:prstGeom prst="downArrow">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9EC19FB-9FB3-475B-AE1E-0A5C080B7EB8}">
      <dsp:nvSpPr>
        <dsp:cNvPr id="0" name=""/>
        <dsp:cNvSpPr/>
      </dsp:nvSpPr>
      <dsp:spPr>
        <a:xfrm>
          <a:off x="4625415" y="0"/>
          <a:ext cx="4629760" cy="1694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effectLst>
                <a:outerShdw blurRad="38100" dist="38100" dir="2700000" algn="tl">
                  <a:srgbClr val="000000">
                    <a:alpha val="43137"/>
                  </a:srgbClr>
                </a:outerShdw>
              </a:effectLst>
            </a:rPr>
            <a:t>La </a:t>
          </a:r>
          <a:r>
            <a:rPr lang="es-MX" sz="2000" b="1" kern="1200" dirty="0" smtClean="0">
              <a:effectLst>
                <a:outerShdw blurRad="38100" dist="38100" dir="2700000" algn="tl">
                  <a:srgbClr val="000000">
                    <a:alpha val="43137"/>
                  </a:srgbClr>
                </a:outerShdw>
              </a:effectLst>
            </a:rPr>
            <a:t>administración</a:t>
          </a:r>
          <a:endParaRPr lang="es-MX" sz="2000" kern="1200" dirty="0"/>
        </a:p>
        <a:p>
          <a:pPr marL="171450" lvl="1" indent="-171450" algn="ctr" defTabSz="711200">
            <a:lnSpc>
              <a:spcPct val="90000"/>
            </a:lnSpc>
            <a:spcBef>
              <a:spcPct val="0"/>
            </a:spcBef>
            <a:spcAft>
              <a:spcPct val="15000"/>
            </a:spcAft>
            <a:buChar char="••"/>
          </a:pPr>
          <a:r>
            <a:rPr lang="es-MX" sz="1600" b="1" u="sng" kern="1200" dirty="0" smtClean="0"/>
            <a:t>Necesita </a:t>
          </a:r>
          <a:r>
            <a:rPr lang="es-MX" sz="1600" b="1" u="sng" kern="1200" dirty="0" smtClean="0"/>
            <a:t>información que le apoye en la toma de decisiones</a:t>
          </a:r>
          <a:endParaRPr lang="es-MX" sz="1600" b="1" u="sng" kern="1200" dirty="0"/>
        </a:p>
      </dsp:txBody>
      <dsp:txXfrm>
        <a:off x="4625415" y="0"/>
        <a:ext cx="4629760" cy="1694789"/>
      </dsp:txXfrm>
    </dsp:sp>
    <dsp:sp modelId="{417E75CF-FED0-4378-A225-0886276DDB51}">
      <dsp:nvSpPr>
        <dsp:cNvPr id="0" name=""/>
        <dsp:cNvSpPr/>
      </dsp:nvSpPr>
      <dsp:spPr>
        <a:xfrm>
          <a:off x="5833871" y="2219366"/>
          <a:ext cx="3017520" cy="1614084"/>
        </a:xfrm>
        <a:prstGeom prst="upArrow">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CBF92F0-56C9-4E27-B366-DE2FA7CC4EA7}">
      <dsp:nvSpPr>
        <dsp:cNvPr id="0" name=""/>
        <dsp:cNvSpPr/>
      </dsp:nvSpPr>
      <dsp:spPr>
        <a:xfrm>
          <a:off x="991371" y="2340422"/>
          <a:ext cx="4253464" cy="1694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rPr>
            <a:t>La contabilidad </a:t>
          </a:r>
          <a:r>
            <a:rPr lang="es-MX" sz="1800" b="1" u="sng" kern="1200" dirty="0" smtClean="0"/>
            <a:t>genera </a:t>
          </a:r>
          <a:r>
            <a:rPr lang="es-MX" sz="1800" b="1" u="sng" kern="1200" dirty="0" smtClean="0"/>
            <a:t>información financiera </a:t>
          </a:r>
          <a:r>
            <a:rPr lang="es-MX" sz="1800" b="1" u="sng" kern="1200" dirty="0" smtClean="0"/>
            <a:t>útil, veraz </a:t>
          </a:r>
          <a:r>
            <a:rPr lang="es-MX" sz="1800" kern="1200" dirty="0" smtClean="0"/>
            <a:t>y </a:t>
          </a:r>
          <a:r>
            <a:rPr lang="es-MX" sz="1800" kern="1200" dirty="0" smtClean="0"/>
            <a:t>oportuna</a:t>
          </a:r>
          <a:endParaRPr lang="es-MX" sz="1800" kern="1200" dirty="0"/>
        </a:p>
      </dsp:txBody>
      <dsp:txXfrm>
        <a:off x="991371" y="2340422"/>
        <a:ext cx="4253464" cy="16947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FE51FB-20BA-4C19-A917-266AD37906CB}">
      <dsp:nvSpPr>
        <dsp:cNvPr id="0" name=""/>
        <dsp:cNvSpPr/>
      </dsp:nvSpPr>
      <dsp:spPr>
        <a:xfrm>
          <a:off x="754379" y="0"/>
          <a:ext cx="8549640" cy="4019512"/>
        </a:xfrm>
        <a:prstGeom prst="rightArrow">
          <a:avLst/>
        </a:prstGeom>
        <a:gradFill rotWithShape="0">
          <a:gsLst>
            <a:gs pos="0">
              <a:schemeClr val="dk1">
                <a:tint val="40000"/>
                <a:hueOff val="0"/>
                <a:satOff val="0"/>
                <a:lumOff val="0"/>
                <a:alphaOff val="0"/>
                <a:tint val="96000"/>
                <a:lumMod val="104000"/>
              </a:schemeClr>
            </a:gs>
            <a:gs pos="100000">
              <a:schemeClr val="dk1">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7C0B992D-5DD2-43B2-A302-66A61715D7F5}">
      <dsp:nvSpPr>
        <dsp:cNvPr id="0" name=""/>
        <dsp:cNvSpPr/>
      </dsp:nvSpPr>
      <dsp:spPr>
        <a:xfrm>
          <a:off x="0" y="0"/>
          <a:ext cx="2850955" cy="4019512"/>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La información financiera que emana de la contabilidad, es información cualitativa, expresada en unidades monetarias y descriptiva, que muestra la posición y desempeño financiero de una entidad, y cuyo objetivo esencial es el de ser útil al usuario general en la toma de sus decisiones económicas. </a:t>
          </a:r>
          <a:endParaRPr lang="es-MX" sz="1600" kern="1200" dirty="0"/>
        </a:p>
      </dsp:txBody>
      <dsp:txXfrm>
        <a:off x="139172" y="139172"/>
        <a:ext cx="2572611" cy="3741168"/>
      </dsp:txXfrm>
    </dsp:sp>
    <dsp:sp modelId="{AC6C5970-DA8C-4615-889D-B37180507ED6}">
      <dsp:nvSpPr>
        <dsp:cNvPr id="0" name=""/>
        <dsp:cNvSpPr/>
      </dsp:nvSpPr>
      <dsp:spPr>
        <a:xfrm>
          <a:off x="3026290" y="1205853"/>
          <a:ext cx="2495213" cy="160780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Su manifestación fundamental son los estados financieros.</a:t>
          </a:r>
          <a:endParaRPr lang="es-MX" sz="1600" kern="1200" dirty="0"/>
        </a:p>
      </dsp:txBody>
      <dsp:txXfrm>
        <a:off x="3104777" y="1284340"/>
        <a:ext cx="2338239" cy="1450830"/>
      </dsp:txXfrm>
    </dsp:sp>
    <dsp:sp modelId="{23182EBF-F205-4450-B71B-AF664B3437E9}">
      <dsp:nvSpPr>
        <dsp:cNvPr id="0" name=""/>
        <dsp:cNvSpPr/>
      </dsp:nvSpPr>
      <dsp:spPr>
        <a:xfrm>
          <a:off x="5691681" y="363789"/>
          <a:ext cx="2495213" cy="3114944"/>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Se enfoca esencialmente a proveer información que permita evaluar el desenvolvimiento de la entidad, así como en proporcionar elementos de juicio para estimar el comportamiento futuro de los flujos de efectivo, entre otros aspectos.</a:t>
          </a:r>
          <a:endParaRPr lang="es-MX" sz="1600" kern="1200" dirty="0"/>
        </a:p>
      </dsp:txBody>
      <dsp:txXfrm>
        <a:off x="5813487" y="485595"/>
        <a:ext cx="2251601" cy="2871332"/>
      </dsp:txXfrm>
    </dsp:sp>
    <dsp:sp modelId="{E960312A-144D-474D-8A48-1A8E8367F1AF}">
      <dsp:nvSpPr>
        <dsp:cNvPr id="0" name=""/>
        <dsp:cNvSpPr/>
      </dsp:nvSpPr>
      <dsp:spPr>
        <a:xfrm>
          <a:off x="8357071" y="1589813"/>
          <a:ext cx="1696171" cy="83988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b="1" kern="1200" dirty="0" smtClean="0"/>
            <a:t>NIF A-1 párrafo 4</a:t>
          </a:r>
          <a:endParaRPr lang="es-MX" sz="2100" kern="1200" dirty="0"/>
        </a:p>
      </dsp:txBody>
      <dsp:txXfrm>
        <a:off x="8398071" y="1630813"/>
        <a:ext cx="1614171" cy="7578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51DA9-7923-4AF0-B5B3-9AD89CBB49BC}">
      <dsp:nvSpPr>
        <dsp:cNvPr id="0" name=""/>
        <dsp:cNvSpPr/>
      </dsp:nvSpPr>
      <dsp:spPr>
        <a:xfrm>
          <a:off x="64332" y="913975"/>
          <a:ext cx="4324593" cy="508775"/>
        </a:xfrm>
        <a:prstGeom prst="rect">
          <a:avLst/>
        </a:prstGeom>
        <a:solidFill>
          <a:schemeClr val="l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E79F3CD-837F-47AC-8940-AA15A5448EF4}">
      <dsp:nvSpPr>
        <dsp:cNvPr id="0" name=""/>
        <dsp:cNvSpPr/>
      </dsp:nvSpPr>
      <dsp:spPr>
        <a:xfrm>
          <a:off x="64332" y="1105050"/>
          <a:ext cx="317700" cy="317700"/>
        </a:xfrm>
        <a:prstGeom prst="rect">
          <a:avLst/>
        </a:prstGeom>
        <a:solidFill>
          <a:schemeClr val="dk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FC3D8E6-A379-4D0B-8F00-50657B2D943D}">
      <dsp:nvSpPr>
        <dsp:cNvPr id="0" name=""/>
        <dsp:cNvSpPr/>
      </dsp:nvSpPr>
      <dsp:spPr>
        <a:xfrm>
          <a:off x="64332" y="0"/>
          <a:ext cx="4324593" cy="913975"/>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l" defTabSz="1244600">
            <a:lnSpc>
              <a:spcPct val="90000"/>
            </a:lnSpc>
            <a:spcBef>
              <a:spcPct val="0"/>
            </a:spcBef>
            <a:spcAft>
              <a:spcPct val="35000"/>
            </a:spcAft>
          </a:pPr>
          <a:r>
            <a:rPr lang="es-MX" sz="2800" kern="1200" dirty="0" smtClean="0"/>
            <a:t>Características cualitativas primarias</a:t>
          </a:r>
          <a:endParaRPr lang="es-MX" sz="2800" kern="1200" dirty="0"/>
        </a:p>
      </dsp:txBody>
      <dsp:txXfrm>
        <a:off x="64332" y="0"/>
        <a:ext cx="4324593" cy="913975"/>
      </dsp:txXfrm>
    </dsp:sp>
    <dsp:sp modelId="{D7FE3837-10DC-4EEA-BFAE-C7B9305A30BA}">
      <dsp:nvSpPr>
        <dsp:cNvPr id="0" name=""/>
        <dsp:cNvSpPr/>
      </dsp:nvSpPr>
      <dsp:spPr>
        <a:xfrm>
          <a:off x="67007" y="1845600"/>
          <a:ext cx="317692" cy="317692"/>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A1DF8ABA-E195-410B-973F-7C469EA84759}">
      <dsp:nvSpPr>
        <dsp:cNvPr id="0" name=""/>
        <dsp:cNvSpPr/>
      </dsp:nvSpPr>
      <dsp:spPr>
        <a:xfrm>
          <a:off x="369728" y="1634175"/>
          <a:ext cx="4021872" cy="74054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b="1" kern="1200" dirty="0" smtClean="0"/>
            <a:t>La confiabilidad</a:t>
          </a:r>
          <a:endParaRPr lang="es-MX" sz="1800" b="1" kern="1200" dirty="0"/>
        </a:p>
      </dsp:txBody>
      <dsp:txXfrm>
        <a:off x="369728" y="1634175"/>
        <a:ext cx="4021872" cy="740541"/>
      </dsp:txXfrm>
    </dsp:sp>
    <dsp:sp modelId="{DC4DABFB-0872-46BF-8AD2-14AC4720B552}">
      <dsp:nvSpPr>
        <dsp:cNvPr id="0" name=""/>
        <dsp:cNvSpPr/>
      </dsp:nvSpPr>
      <dsp:spPr>
        <a:xfrm>
          <a:off x="67007" y="2586142"/>
          <a:ext cx="317692" cy="317692"/>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54769D31-B3CD-49D3-8765-C25625031847}">
      <dsp:nvSpPr>
        <dsp:cNvPr id="0" name=""/>
        <dsp:cNvSpPr/>
      </dsp:nvSpPr>
      <dsp:spPr>
        <a:xfrm>
          <a:off x="369728" y="2374717"/>
          <a:ext cx="4021872" cy="74054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b="1" kern="1200" dirty="0" smtClean="0"/>
            <a:t>La relevancia</a:t>
          </a:r>
          <a:endParaRPr lang="es-MX" sz="1800" b="1" kern="1200" dirty="0"/>
        </a:p>
      </dsp:txBody>
      <dsp:txXfrm>
        <a:off x="369728" y="2374717"/>
        <a:ext cx="4021872" cy="740541"/>
      </dsp:txXfrm>
    </dsp:sp>
    <dsp:sp modelId="{0CB34EA0-C142-44D0-843F-F57B1695835B}">
      <dsp:nvSpPr>
        <dsp:cNvPr id="0" name=""/>
        <dsp:cNvSpPr/>
      </dsp:nvSpPr>
      <dsp:spPr>
        <a:xfrm>
          <a:off x="67007" y="3326684"/>
          <a:ext cx="317692" cy="317692"/>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5F93F1A7-1CC5-4A87-B070-F5C37CD6DBA5}">
      <dsp:nvSpPr>
        <dsp:cNvPr id="0" name=""/>
        <dsp:cNvSpPr/>
      </dsp:nvSpPr>
      <dsp:spPr>
        <a:xfrm>
          <a:off x="369728" y="3115259"/>
          <a:ext cx="4021872" cy="74054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es-MX" sz="1800" b="1" kern="1200" dirty="0" smtClean="0"/>
            <a:t>La comprensibilidad</a:t>
          </a:r>
          <a:endParaRPr lang="es-MX" sz="1800" b="1" kern="1200" dirty="0"/>
        </a:p>
      </dsp:txBody>
      <dsp:txXfrm>
        <a:off x="369728" y="3115259"/>
        <a:ext cx="4021872" cy="740541"/>
      </dsp:txXfrm>
    </dsp:sp>
    <dsp:sp modelId="{1850931C-540A-448C-A79E-F065624AC38D}">
      <dsp:nvSpPr>
        <dsp:cNvPr id="0" name=""/>
        <dsp:cNvSpPr/>
      </dsp:nvSpPr>
      <dsp:spPr>
        <a:xfrm>
          <a:off x="64332" y="3855801"/>
          <a:ext cx="317692" cy="317692"/>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83D19F48-F4A8-4F5B-926E-273CD43B63DB}">
      <dsp:nvSpPr>
        <dsp:cNvPr id="0" name=""/>
        <dsp:cNvSpPr/>
      </dsp:nvSpPr>
      <dsp:spPr>
        <a:xfrm>
          <a:off x="364379" y="3899793"/>
          <a:ext cx="4027221" cy="205700"/>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endParaRPr lang="es-MX" sz="1800" b="1" kern="1200" dirty="0" smtClean="0"/>
        </a:p>
        <a:p>
          <a:pPr lvl="0" algn="l" defTabSz="800100">
            <a:lnSpc>
              <a:spcPct val="90000"/>
            </a:lnSpc>
            <a:spcBef>
              <a:spcPct val="0"/>
            </a:spcBef>
            <a:spcAft>
              <a:spcPct val="35000"/>
            </a:spcAft>
          </a:pPr>
          <a:r>
            <a:rPr lang="es-MX" sz="1800" b="1" kern="1200" dirty="0" smtClean="0"/>
            <a:t>La comparabilidad</a:t>
          </a:r>
        </a:p>
        <a:p>
          <a:pPr lvl="0" algn="l" defTabSz="800100">
            <a:lnSpc>
              <a:spcPct val="90000"/>
            </a:lnSpc>
            <a:spcBef>
              <a:spcPct val="0"/>
            </a:spcBef>
            <a:spcAft>
              <a:spcPct val="35000"/>
            </a:spcAft>
          </a:pPr>
          <a:endParaRPr lang="es-MX" sz="1800" b="1" kern="1200" dirty="0"/>
        </a:p>
      </dsp:txBody>
      <dsp:txXfrm>
        <a:off x="364379" y="3899793"/>
        <a:ext cx="4027221" cy="205700"/>
      </dsp:txXfrm>
    </dsp:sp>
    <dsp:sp modelId="{2164DFB1-CB40-477A-8CFF-0289AB7E8464}">
      <dsp:nvSpPr>
        <dsp:cNvPr id="0" name=""/>
        <dsp:cNvSpPr/>
      </dsp:nvSpPr>
      <dsp:spPr>
        <a:xfrm>
          <a:off x="5116965" y="545094"/>
          <a:ext cx="4324593" cy="508775"/>
        </a:xfrm>
        <a:prstGeom prst="rect">
          <a:avLst/>
        </a:prstGeom>
        <a:solidFill>
          <a:schemeClr val="l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AA6861E-C6EA-4C56-B1AE-FB2588DD1AB8}">
      <dsp:nvSpPr>
        <dsp:cNvPr id="0" name=""/>
        <dsp:cNvSpPr/>
      </dsp:nvSpPr>
      <dsp:spPr>
        <a:xfrm>
          <a:off x="5116965" y="736170"/>
          <a:ext cx="317700" cy="317700"/>
        </a:xfrm>
        <a:prstGeom prst="rect">
          <a:avLst/>
        </a:prstGeom>
        <a:solidFill>
          <a:schemeClr val="dk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F516DCB-1BFA-4F39-B84C-A8DFFB97F861}">
      <dsp:nvSpPr>
        <dsp:cNvPr id="0" name=""/>
        <dsp:cNvSpPr/>
      </dsp:nvSpPr>
      <dsp:spPr>
        <a:xfrm>
          <a:off x="4670450" y="0"/>
          <a:ext cx="5342862" cy="176214"/>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l" defTabSz="1244600">
            <a:lnSpc>
              <a:spcPct val="90000"/>
            </a:lnSpc>
            <a:spcBef>
              <a:spcPct val="0"/>
            </a:spcBef>
            <a:spcAft>
              <a:spcPct val="35000"/>
            </a:spcAft>
          </a:pPr>
          <a:r>
            <a:rPr lang="es-MX" sz="2800" kern="1200" dirty="0" smtClean="0"/>
            <a:t>Características cualitativas secundarias</a:t>
          </a:r>
          <a:endParaRPr lang="es-MX" sz="2800" kern="1200" dirty="0"/>
        </a:p>
      </dsp:txBody>
      <dsp:txXfrm>
        <a:off x="4670450" y="0"/>
        <a:ext cx="5342862" cy="176214"/>
      </dsp:txXfrm>
    </dsp:sp>
    <dsp:sp modelId="{0311352D-7834-440A-8C21-AA82437D1B34}">
      <dsp:nvSpPr>
        <dsp:cNvPr id="0" name=""/>
        <dsp:cNvSpPr/>
      </dsp:nvSpPr>
      <dsp:spPr>
        <a:xfrm>
          <a:off x="4607830" y="1485450"/>
          <a:ext cx="317692" cy="317692"/>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054F41AE-4151-41A2-9255-B1EF4198B516}">
      <dsp:nvSpPr>
        <dsp:cNvPr id="0" name=""/>
        <dsp:cNvSpPr/>
      </dsp:nvSpPr>
      <dsp:spPr>
        <a:xfrm>
          <a:off x="4896455" y="1265295"/>
          <a:ext cx="4050065" cy="758003"/>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es-MX" sz="1600" kern="1200" dirty="0" smtClean="0"/>
            <a:t>La veracidad, la representatividad, la objetividad, la verificabilidad y la información suficiente.</a:t>
          </a:r>
          <a:endParaRPr lang="es-MX" sz="1600" kern="1200" dirty="0"/>
        </a:p>
      </dsp:txBody>
      <dsp:txXfrm>
        <a:off x="4896455" y="1265295"/>
        <a:ext cx="4050065" cy="758003"/>
      </dsp:txXfrm>
    </dsp:sp>
    <dsp:sp modelId="{6D08F55C-CD1E-48CB-9C0E-CA7BFCC0FDD1}">
      <dsp:nvSpPr>
        <dsp:cNvPr id="0" name=""/>
        <dsp:cNvSpPr/>
      </dsp:nvSpPr>
      <dsp:spPr>
        <a:xfrm>
          <a:off x="4621927" y="2234723"/>
          <a:ext cx="317692" cy="317692"/>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330DF0AE-E1A5-4884-A4DC-5F94135EF97D}">
      <dsp:nvSpPr>
        <dsp:cNvPr id="0" name=""/>
        <dsp:cNvSpPr/>
      </dsp:nvSpPr>
      <dsp:spPr>
        <a:xfrm>
          <a:off x="4924648" y="2023299"/>
          <a:ext cx="4021872" cy="74054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es-MX" sz="1600" kern="1200" dirty="0" smtClean="0"/>
            <a:t>La posibilidad de predicción y confirmación y la importancia relativa</a:t>
          </a:r>
          <a:endParaRPr lang="es-MX" sz="1600" kern="1200" dirty="0"/>
        </a:p>
      </dsp:txBody>
      <dsp:txXfrm>
        <a:off x="4924648" y="2023299"/>
        <a:ext cx="4021872" cy="7405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A5187-D9AD-427A-8296-64EC34FCC083}">
      <dsp:nvSpPr>
        <dsp:cNvPr id="0" name=""/>
        <dsp:cNvSpPr/>
      </dsp:nvSpPr>
      <dsp:spPr>
        <a:xfrm>
          <a:off x="0" y="78184"/>
          <a:ext cx="2786062" cy="1671637"/>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NIF Serie A</a:t>
          </a:r>
        </a:p>
        <a:p>
          <a:pPr lvl="0" algn="ctr" defTabSz="889000">
            <a:lnSpc>
              <a:spcPct val="90000"/>
            </a:lnSpc>
            <a:spcBef>
              <a:spcPct val="0"/>
            </a:spcBef>
            <a:spcAft>
              <a:spcPct val="35000"/>
            </a:spcAft>
          </a:pPr>
          <a:r>
            <a:rPr lang="es-MX" sz="2000" kern="1200" dirty="0" smtClean="0"/>
            <a:t>Marco conceptual</a:t>
          </a:r>
          <a:endParaRPr lang="es-MX" sz="2000" kern="1200" dirty="0"/>
        </a:p>
      </dsp:txBody>
      <dsp:txXfrm>
        <a:off x="0" y="78184"/>
        <a:ext cx="2786062" cy="1671637"/>
      </dsp:txXfrm>
    </dsp:sp>
    <dsp:sp modelId="{47E8CFBA-2A4C-4FEF-96B7-D49E2559908B}">
      <dsp:nvSpPr>
        <dsp:cNvPr id="0" name=""/>
        <dsp:cNvSpPr/>
      </dsp:nvSpPr>
      <dsp:spPr>
        <a:xfrm>
          <a:off x="3064668" y="78184"/>
          <a:ext cx="2786062" cy="1671637"/>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NIF Serie B</a:t>
          </a:r>
        </a:p>
        <a:p>
          <a:pPr lvl="0" algn="ctr" defTabSz="889000">
            <a:lnSpc>
              <a:spcPct val="90000"/>
            </a:lnSpc>
            <a:spcBef>
              <a:spcPct val="0"/>
            </a:spcBef>
            <a:spcAft>
              <a:spcPct val="35000"/>
            </a:spcAft>
          </a:pPr>
          <a:r>
            <a:rPr lang="es-MX" sz="2000" kern="1200" dirty="0" smtClean="0"/>
            <a:t>Normas aplicables a los estados financieros en su conjunto</a:t>
          </a:r>
          <a:endParaRPr lang="es-MX" sz="2000" kern="1200" dirty="0"/>
        </a:p>
      </dsp:txBody>
      <dsp:txXfrm>
        <a:off x="3064668" y="78184"/>
        <a:ext cx="2786062" cy="1671637"/>
      </dsp:txXfrm>
    </dsp:sp>
    <dsp:sp modelId="{B4B54D40-C3C4-49F8-BA66-331A77619A60}">
      <dsp:nvSpPr>
        <dsp:cNvPr id="0" name=""/>
        <dsp:cNvSpPr/>
      </dsp:nvSpPr>
      <dsp:spPr>
        <a:xfrm>
          <a:off x="6129337" y="78184"/>
          <a:ext cx="2786062" cy="1671637"/>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NIF Serie C</a:t>
          </a:r>
        </a:p>
        <a:p>
          <a:pPr lvl="0" algn="ctr" defTabSz="889000">
            <a:lnSpc>
              <a:spcPct val="90000"/>
            </a:lnSpc>
            <a:spcBef>
              <a:spcPct val="0"/>
            </a:spcBef>
            <a:spcAft>
              <a:spcPct val="35000"/>
            </a:spcAft>
          </a:pPr>
          <a:r>
            <a:rPr lang="es-MX" sz="2000" kern="1200" dirty="0" smtClean="0"/>
            <a:t>Normas aplicables a conceptos específicos de los estados financieros</a:t>
          </a:r>
          <a:endParaRPr lang="es-MX" sz="2000" kern="1200" dirty="0"/>
        </a:p>
      </dsp:txBody>
      <dsp:txXfrm>
        <a:off x="6129337" y="78184"/>
        <a:ext cx="2786062" cy="1671637"/>
      </dsp:txXfrm>
    </dsp:sp>
    <dsp:sp modelId="{93EB5324-3DDD-47D9-92CE-1C7C267366B1}">
      <dsp:nvSpPr>
        <dsp:cNvPr id="0" name=""/>
        <dsp:cNvSpPr/>
      </dsp:nvSpPr>
      <dsp:spPr>
        <a:xfrm>
          <a:off x="1532334" y="2028428"/>
          <a:ext cx="2786062" cy="1671637"/>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NIF Serie D</a:t>
          </a:r>
        </a:p>
        <a:p>
          <a:pPr lvl="0" algn="ctr" defTabSz="889000">
            <a:lnSpc>
              <a:spcPct val="90000"/>
            </a:lnSpc>
            <a:spcBef>
              <a:spcPct val="0"/>
            </a:spcBef>
            <a:spcAft>
              <a:spcPct val="35000"/>
            </a:spcAft>
          </a:pPr>
          <a:r>
            <a:rPr lang="es-MX" sz="2000" kern="1200" dirty="0" smtClean="0"/>
            <a:t>Normas aplicables a problemas de determinación de resultados</a:t>
          </a:r>
          <a:endParaRPr lang="es-MX" sz="2000" kern="1200" dirty="0"/>
        </a:p>
      </dsp:txBody>
      <dsp:txXfrm>
        <a:off x="1532334" y="2028428"/>
        <a:ext cx="2786062" cy="1671637"/>
      </dsp:txXfrm>
    </dsp:sp>
    <dsp:sp modelId="{128A208D-9A44-4619-8745-2D7CA72604DF}">
      <dsp:nvSpPr>
        <dsp:cNvPr id="0" name=""/>
        <dsp:cNvSpPr/>
      </dsp:nvSpPr>
      <dsp:spPr>
        <a:xfrm>
          <a:off x="4597003" y="2028428"/>
          <a:ext cx="2786062" cy="1671637"/>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NIF Serie E</a:t>
          </a:r>
        </a:p>
        <a:p>
          <a:pPr lvl="0" algn="ctr" defTabSz="889000">
            <a:lnSpc>
              <a:spcPct val="90000"/>
            </a:lnSpc>
            <a:spcBef>
              <a:spcPct val="0"/>
            </a:spcBef>
            <a:spcAft>
              <a:spcPct val="35000"/>
            </a:spcAft>
          </a:pPr>
          <a:r>
            <a:rPr lang="es-MX" sz="2000" kern="1200" dirty="0" smtClean="0"/>
            <a:t>Normas aplicables a las actividades especializadas de distintos sectores</a:t>
          </a:r>
          <a:endParaRPr lang="es-MX" sz="2000" kern="1200" dirty="0"/>
        </a:p>
      </dsp:txBody>
      <dsp:txXfrm>
        <a:off x="4597003" y="2028428"/>
        <a:ext cx="2786062" cy="16716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7FB3E5-42CA-4869-82A9-7CF1231C870D}">
      <dsp:nvSpPr>
        <dsp:cNvPr id="0" name=""/>
        <dsp:cNvSpPr/>
      </dsp:nvSpPr>
      <dsp:spPr>
        <a:xfrm>
          <a:off x="562199" y="1487"/>
          <a:ext cx="3914818" cy="1565927"/>
        </a:xfrm>
        <a:prstGeom prst="chevr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kern="1200" smtClean="0"/>
            <a:t>FUNDAMENTOS QUE RIGEN EL AMBIENTE EN EL QUE DEBE OPERAR EL SISTEMA DE INFORMACIÓN CONTABLE.</a:t>
          </a:r>
          <a:endParaRPr lang="es-MX" sz="1800" kern="1200"/>
        </a:p>
      </dsp:txBody>
      <dsp:txXfrm>
        <a:off x="1345163" y="1487"/>
        <a:ext cx="2348891" cy="1565927"/>
      </dsp:txXfrm>
    </dsp:sp>
    <dsp:sp modelId="{00EDC437-77F4-4A34-8CF5-E571BECD4DC0}">
      <dsp:nvSpPr>
        <dsp:cNvPr id="0" name=""/>
        <dsp:cNvSpPr/>
      </dsp:nvSpPr>
      <dsp:spPr>
        <a:xfrm>
          <a:off x="3968091" y="134591"/>
          <a:ext cx="3924211" cy="1299719"/>
        </a:xfrm>
        <a:prstGeom prst="chevron">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kern="1200" dirty="0" smtClean="0"/>
            <a:t>SURGEN COMO ABSTRACCIONES O GENERALIZACIONES</a:t>
          </a:r>
          <a:endParaRPr lang="es-MX" sz="1800" kern="1200" dirty="0"/>
        </a:p>
      </dsp:txBody>
      <dsp:txXfrm>
        <a:off x="4617951" y="134591"/>
        <a:ext cx="2624492" cy="1299719"/>
      </dsp:txXfrm>
    </dsp:sp>
    <dsp:sp modelId="{29AFC3BA-6FCC-4FCF-BD40-65D2D0530EF6}">
      <dsp:nvSpPr>
        <dsp:cNvPr id="0" name=""/>
        <dsp:cNvSpPr/>
      </dsp:nvSpPr>
      <dsp:spPr>
        <a:xfrm>
          <a:off x="562199" y="1786644"/>
          <a:ext cx="3914818" cy="1565927"/>
        </a:xfrm>
        <a:prstGeom prst="chevron">
          <a:avLst/>
        </a:prstGeom>
        <a:solidFill>
          <a:schemeClr val="accent1">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kern="1200" dirty="0" smtClean="0"/>
            <a:t>SE DERIVAN DE CRITERIOS GENERADOS POR LA PRÁCTICA DE LOS NEGOCIOS.</a:t>
          </a:r>
          <a:endParaRPr lang="es-MX" sz="1800" kern="1200" dirty="0"/>
        </a:p>
      </dsp:txBody>
      <dsp:txXfrm>
        <a:off x="1345163" y="1786644"/>
        <a:ext cx="2348891" cy="1565927"/>
      </dsp:txXfrm>
    </dsp:sp>
    <dsp:sp modelId="{2B247118-7E50-48AB-B77A-A1829637B056}">
      <dsp:nvSpPr>
        <dsp:cNvPr id="0" name=""/>
        <dsp:cNvSpPr/>
      </dsp:nvSpPr>
      <dsp:spPr>
        <a:xfrm>
          <a:off x="3968091" y="1919748"/>
          <a:ext cx="3927038" cy="1299719"/>
        </a:xfrm>
        <a:prstGeom prst="chevron">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kern="1200" dirty="0" smtClean="0"/>
            <a:t>SE APLICAN EN CONGRUENCIA CON LOS OBJETIVOS DE LA INFORMACIÓN FINANCIERA</a:t>
          </a:r>
          <a:endParaRPr lang="es-MX" sz="1800" kern="1200" dirty="0"/>
        </a:p>
      </dsp:txBody>
      <dsp:txXfrm>
        <a:off x="4617951" y="1919748"/>
        <a:ext cx="2627319" cy="129971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952C3-7E08-4836-8D2C-C7CAD5F6559F}">
      <dsp:nvSpPr>
        <dsp:cNvPr id="0" name=""/>
        <dsp:cNvSpPr/>
      </dsp:nvSpPr>
      <dsp:spPr>
        <a:xfrm>
          <a:off x="1409747" y="415"/>
          <a:ext cx="3420744" cy="2052446"/>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Objetivo:</a:t>
          </a:r>
        </a:p>
        <a:p>
          <a:pPr lvl="0" algn="ctr" defTabSz="1244600">
            <a:lnSpc>
              <a:spcPct val="90000"/>
            </a:lnSpc>
            <a:spcBef>
              <a:spcPct val="0"/>
            </a:spcBef>
            <a:spcAft>
              <a:spcPct val="35000"/>
            </a:spcAft>
          </a:pPr>
          <a:r>
            <a:rPr lang="es-MX" sz="2100" kern="1200" dirty="0" smtClean="0"/>
            <a:t> Definir los postulados básicos sobre los cuales debe operar el Sistema financiero contable  con el entorno</a:t>
          </a:r>
          <a:endParaRPr lang="es-MX" sz="2100" kern="1200" dirty="0"/>
        </a:p>
      </dsp:txBody>
      <dsp:txXfrm>
        <a:off x="1409747" y="415"/>
        <a:ext cx="3420744" cy="2052446"/>
      </dsp:txXfrm>
    </dsp:sp>
    <dsp:sp modelId="{C0B2FDE2-7377-423B-BACF-2A904C5D357B}">
      <dsp:nvSpPr>
        <dsp:cNvPr id="0" name=""/>
        <dsp:cNvSpPr/>
      </dsp:nvSpPr>
      <dsp:spPr>
        <a:xfrm>
          <a:off x="5172566" y="415"/>
          <a:ext cx="3425807" cy="2052446"/>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effectLst>
                <a:outerShdw blurRad="38100" dist="38100" dir="2700000" algn="tl">
                  <a:srgbClr val="000000">
                    <a:alpha val="43137"/>
                  </a:srgbClr>
                </a:outerShdw>
              </a:effectLst>
            </a:rPr>
            <a:t>Alcance:</a:t>
          </a:r>
        </a:p>
        <a:p>
          <a:pPr lvl="0" algn="ctr" defTabSz="1066800">
            <a:lnSpc>
              <a:spcPct val="90000"/>
            </a:lnSpc>
            <a:spcBef>
              <a:spcPct val="0"/>
            </a:spcBef>
            <a:spcAft>
              <a:spcPct val="35000"/>
            </a:spcAft>
          </a:pPr>
          <a:r>
            <a:rPr lang="es-MX" sz="1800" kern="1200" dirty="0" smtClean="0"/>
            <a:t>Aplica a todas las entidades que emitan estados financieros</a:t>
          </a:r>
        </a:p>
        <a:p>
          <a:pPr lvl="0" algn="ctr" defTabSz="1066800">
            <a:lnSpc>
              <a:spcPct val="90000"/>
            </a:lnSpc>
            <a:spcBef>
              <a:spcPct val="0"/>
            </a:spcBef>
            <a:spcAft>
              <a:spcPct val="35000"/>
            </a:spcAft>
          </a:pPr>
          <a:endParaRPr lang="es-MX" sz="1800" kern="1200" dirty="0"/>
        </a:p>
      </dsp:txBody>
      <dsp:txXfrm>
        <a:off x="5172566" y="415"/>
        <a:ext cx="3425807" cy="2052446"/>
      </dsp:txXfrm>
    </dsp:sp>
    <dsp:sp modelId="{5BBF4C15-94F1-464C-B002-3348AD65C097}">
      <dsp:nvSpPr>
        <dsp:cNvPr id="0" name=""/>
        <dsp:cNvSpPr/>
      </dsp:nvSpPr>
      <dsp:spPr>
        <a:xfrm>
          <a:off x="3293688" y="2394936"/>
          <a:ext cx="3420744" cy="2052446"/>
        </a:xfrm>
        <a:prstGeom prst="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Función:</a:t>
          </a:r>
        </a:p>
        <a:p>
          <a:pPr lvl="0" algn="ctr" defTabSz="1066800">
            <a:lnSpc>
              <a:spcPct val="90000"/>
            </a:lnSpc>
            <a:spcBef>
              <a:spcPct val="0"/>
            </a:spcBef>
            <a:spcAft>
              <a:spcPct val="35000"/>
            </a:spcAft>
          </a:pPr>
          <a:r>
            <a:rPr lang="es-MX" sz="2300" kern="1200" dirty="0" smtClean="0"/>
            <a:t>Vincular el SFC  con el entorno.</a:t>
          </a:r>
        </a:p>
        <a:p>
          <a:pPr lvl="0" algn="ctr" defTabSz="1066800">
            <a:lnSpc>
              <a:spcPct val="90000"/>
            </a:lnSpc>
            <a:spcBef>
              <a:spcPct val="0"/>
            </a:spcBef>
            <a:spcAft>
              <a:spcPct val="35000"/>
            </a:spcAft>
          </a:pPr>
          <a:r>
            <a:rPr lang="es-MX" sz="2300" kern="1200" dirty="0" smtClean="0"/>
            <a:t>Guiar la acción normativa.</a:t>
          </a:r>
          <a:endParaRPr lang="es-MX" sz="2300" kern="1200" dirty="0"/>
        </a:p>
      </dsp:txBody>
      <dsp:txXfrm>
        <a:off x="3293688" y="2394936"/>
        <a:ext cx="3420744" cy="20524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CE4F0D-4422-48B2-BB22-8D9D78C56CA3}">
      <dsp:nvSpPr>
        <dsp:cNvPr id="0" name=""/>
        <dsp:cNvSpPr/>
      </dsp:nvSpPr>
      <dsp:spPr>
        <a:xfrm>
          <a:off x="2538625" y="-36635"/>
          <a:ext cx="4525536" cy="4525536"/>
        </a:xfrm>
        <a:prstGeom prst="circularArrow">
          <a:avLst>
            <a:gd name="adj1" fmla="val 5544"/>
            <a:gd name="adj2" fmla="val 330680"/>
            <a:gd name="adj3" fmla="val 14627704"/>
            <a:gd name="adj4" fmla="val 16886459"/>
            <a:gd name="adj5" fmla="val 5757"/>
          </a:avLst>
        </a:prstGeom>
        <a:gradFill rotWithShape="0">
          <a:gsLst>
            <a:gs pos="0">
              <a:schemeClr val="dk1">
                <a:tint val="40000"/>
                <a:hueOff val="0"/>
                <a:satOff val="0"/>
                <a:lumOff val="0"/>
                <a:alphaOff val="0"/>
                <a:tint val="96000"/>
                <a:lumMod val="104000"/>
              </a:schemeClr>
            </a:gs>
            <a:gs pos="100000">
              <a:schemeClr val="dk1">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CC1DDC0A-09DB-41CA-B43C-6362B4A5CD73}">
      <dsp:nvSpPr>
        <dsp:cNvPr id="0" name=""/>
        <dsp:cNvSpPr/>
      </dsp:nvSpPr>
      <dsp:spPr>
        <a:xfrm>
          <a:off x="4153158" y="2519"/>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SUSTANCIA ECONÓMICA</a:t>
          </a:r>
          <a:endParaRPr lang="es-MX" sz="1200" b="1" kern="1200"/>
        </a:p>
      </dsp:txBody>
      <dsp:txXfrm>
        <a:off x="4184802" y="34163"/>
        <a:ext cx="1233182" cy="584947"/>
      </dsp:txXfrm>
    </dsp:sp>
    <dsp:sp modelId="{0D0ED5E9-2AAE-4D7B-B878-83390E95673D}">
      <dsp:nvSpPr>
        <dsp:cNvPr id="0" name=""/>
        <dsp:cNvSpPr/>
      </dsp:nvSpPr>
      <dsp:spPr>
        <a:xfrm>
          <a:off x="5517780" y="567764"/>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ENTIDAD ECONÓMICA</a:t>
          </a:r>
          <a:endParaRPr lang="es-MX" sz="1200" b="1" kern="1200"/>
        </a:p>
      </dsp:txBody>
      <dsp:txXfrm>
        <a:off x="5549424" y="599408"/>
        <a:ext cx="1233182" cy="584947"/>
      </dsp:txXfrm>
    </dsp:sp>
    <dsp:sp modelId="{6184F28D-FEF1-4E11-A52F-1A3348427300}">
      <dsp:nvSpPr>
        <dsp:cNvPr id="0" name=""/>
        <dsp:cNvSpPr/>
      </dsp:nvSpPr>
      <dsp:spPr>
        <a:xfrm>
          <a:off x="6083024" y="1932385"/>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NEGOCIO EN MARCHA</a:t>
          </a:r>
          <a:endParaRPr lang="es-MX" sz="1200" b="1" kern="1200"/>
        </a:p>
      </dsp:txBody>
      <dsp:txXfrm>
        <a:off x="6114668" y="1964029"/>
        <a:ext cx="1233182" cy="584947"/>
      </dsp:txXfrm>
    </dsp:sp>
    <dsp:sp modelId="{48B6DCD0-A8C3-44E8-9142-276EF7C26AE0}">
      <dsp:nvSpPr>
        <dsp:cNvPr id="0" name=""/>
        <dsp:cNvSpPr/>
      </dsp:nvSpPr>
      <dsp:spPr>
        <a:xfrm>
          <a:off x="5517780" y="3297007"/>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DEVENGACIÓN CONTABLE</a:t>
          </a:r>
          <a:endParaRPr lang="es-MX" sz="1200" b="1" kern="1200"/>
        </a:p>
      </dsp:txBody>
      <dsp:txXfrm>
        <a:off x="5549424" y="3328651"/>
        <a:ext cx="1233182" cy="584947"/>
      </dsp:txXfrm>
    </dsp:sp>
    <dsp:sp modelId="{CE51DB06-7C12-453F-BA22-D8013539AC6E}">
      <dsp:nvSpPr>
        <dsp:cNvPr id="0" name=""/>
        <dsp:cNvSpPr/>
      </dsp:nvSpPr>
      <dsp:spPr>
        <a:xfrm>
          <a:off x="4153158" y="3862252"/>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ASOCIACIÓN DE COSTOS Y GASTOS CON INGRESOS</a:t>
          </a:r>
          <a:endParaRPr lang="es-MX" sz="1200" b="1" kern="1200"/>
        </a:p>
      </dsp:txBody>
      <dsp:txXfrm>
        <a:off x="4184802" y="3893896"/>
        <a:ext cx="1233182" cy="584947"/>
      </dsp:txXfrm>
    </dsp:sp>
    <dsp:sp modelId="{CA3DE06C-5EF1-46FD-997C-6B710EF499B5}">
      <dsp:nvSpPr>
        <dsp:cNvPr id="0" name=""/>
        <dsp:cNvSpPr/>
      </dsp:nvSpPr>
      <dsp:spPr>
        <a:xfrm>
          <a:off x="2788536" y="3297007"/>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VALUACIÓN</a:t>
          </a:r>
          <a:endParaRPr lang="es-MX" sz="1200" b="1" kern="1200"/>
        </a:p>
      </dsp:txBody>
      <dsp:txXfrm>
        <a:off x="2820180" y="3328651"/>
        <a:ext cx="1233182" cy="584947"/>
      </dsp:txXfrm>
    </dsp:sp>
    <dsp:sp modelId="{CB198841-EEEA-4A70-A950-09360C45F2B0}">
      <dsp:nvSpPr>
        <dsp:cNvPr id="0" name=""/>
        <dsp:cNvSpPr/>
      </dsp:nvSpPr>
      <dsp:spPr>
        <a:xfrm>
          <a:off x="2223292" y="1932385"/>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DUALIDAD ECONOMICA</a:t>
          </a:r>
          <a:endParaRPr lang="es-MX" sz="1200" b="1" kern="1200"/>
        </a:p>
      </dsp:txBody>
      <dsp:txXfrm>
        <a:off x="2254936" y="1964029"/>
        <a:ext cx="1233182" cy="584947"/>
      </dsp:txXfrm>
    </dsp:sp>
    <dsp:sp modelId="{F682114E-F329-4F0C-8823-718834A1E9B3}">
      <dsp:nvSpPr>
        <dsp:cNvPr id="0" name=""/>
        <dsp:cNvSpPr/>
      </dsp:nvSpPr>
      <dsp:spPr>
        <a:xfrm>
          <a:off x="2788536" y="567764"/>
          <a:ext cx="1296470" cy="648235"/>
        </a:xfrm>
        <a:prstGeom prst="roundRect">
          <a:avLst/>
        </a:prstGeom>
        <a:gradFill rotWithShape="0">
          <a:gsLst>
            <a:gs pos="0">
              <a:schemeClr val="lt1">
                <a:hueOff val="0"/>
                <a:satOff val="0"/>
                <a:lumOff val="0"/>
                <a:alphaOff val="0"/>
                <a:tint val="96000"/>
                <a:lumMod val="104000"/>
              </a:schemeClr>
            </a:gs>
            <a:gs pos="100000">
              <a:schemeClr val="l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b="1" kern="1200" smtClean="0"/>
            <a:t>CONSISTENCIA</a:t>
          </a:r>
          <a:endParaRPr lang="es-MX" sz="1200" b="1" kern="1200"/>
        </a:p>
      </dsp:txBody>
      <dsp:txXfrm>
        <a:off x="2820180" y="599408"/>
        <a:ext cx="1233182" cy="584947"/>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530391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DC5B261-8843-42D1-AAFC-05E20E2D9B97}"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411194590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DC5B261-8843-42D1-AAFC-05E20E2D9B97}"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4927106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DC5B261-8843-42D1-AAFC-05E20E2D9B97}"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44954007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DC5B261-8843-42D1-AAFC-05E20E2D9B97}"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4933512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DC5B261-8843-42D1-AAFC-05E20E2D9B97}"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35492720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693390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60099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9637A9-119A-49DA-BD12-AAC58B377D80}" type="slidenum">
              <a:rPr lang="en-US" smtClean="0"/>
              <a:t>‹Nº›</a:t>
            </a:fld>
            <a:endParaRPr lang="en-US" dirty="0"/>
          </a:p>
        </p:txBody>
      </p:sp>
    </p:spTree>
    <p:extLst>
      <p:ext uri="{BB962C8B-B14F-4D97-AF65-F5344CB8AC3E}">
        <p14:creationId xmlns:p14="http://schemas.microsoft.com/office/powerpoint/2010/main" val="77492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86F077B-A50F-4D64-8574-E2D6A98A5553}" type="datetimeFigureOut">
              <a:rPr lang="en-US" smtClean="0"/>
              <a:t>10/11/2016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037886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072793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smtClean="0"/>
              <a:t>10/11/2016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392830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smtClean="0"/>
              <a:t>10/11/2016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43607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2C1E-28F2-47E9-802D-339E64E2F920}" type="datetimeFigureOut">
              <a:rPr lang="en-US" smtClean="0"/>
              <a:t>10/11/2016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835181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4271A48-F18A-45B3-BC05-1E27DA3F88AF}"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775755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5B747F8-9654-4282-85D2-65F41AAE7A75}" type="datetimeFigureOut">
              <a:rPr lang="en-US" smtClean="0"/>
              <a:t>10/11/2016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530134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DC5B261-8843-42D1-AAFC-05E20E2D9B97}" type="datetimeFigureOut">
              <a:rPr lang="en-US" smtClean="0"/>
              <a:t>10/11/2016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4771343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2.png"/><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png"/><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2.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2.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2.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2.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5.xml"/><Relationship Id="rId7" Type="http://schemas.openxmlformats.org/officeDocument/2006/relationships/image" Target="../media/image6.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6.xml"/><Relationship Id="rId7" Type="http://schemas.openxmlformats.org/officeDocument/2006/relationships/image" Target="../media/image7.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2.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2.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2.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2.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2.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2.png"/><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2.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ccpm.org.mx/nuestrocolegio/archivos/Codigo_de_etica_profesional_IMCP.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ogle.com.mx/search?q=IMAGENES+DE+CONTABILIDAD&amp;ie=utf-8&amp;oe=utf-8&amp;gws_rd=cr&amp;ei=8TP8V5ydOsfMmAH04I_QDQ" TargetMode="External"/><Relationship Id="rId2" Type="http://schemas.openxmlformats.org/officeDocument/2006/relationships/hyperlink" Target="https://www.google.com.mx/search?q=libro+nif+imagen&amp;espv=2&amp;biw=1600&amp;bih=794&amp;source=lnms&amp;tbm=isch&amp;sa=X&amp;ved=0ahUKEwi0g4HcyK3PAhUH3YMKHSezB0UQ_AUIBigB#imgrc=4q_AzNiqbsqVAM%3A"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pixabay.com/es/photos/contabilidad/"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00051" y="3369672"/>
            <a:ext cx="10058400" cy="2417538"/>
          </a:xfrm>
        </p:spPr>
        <p:txBody>
          <a:bodyPr>
            <a:normAutofit fontScale="90000"/>
          </a:bodyPr>
          <a:lstStyle/>
          <a:p>
            <a:pPr algn="ctr"/>
            <a:r>
              <a:rPr lang="es-MX" sz="3600" b="1" dirty="0" smtClean="0"/>
              <a:t>Universidad Autónoma del Estado de México.</a:t>
            </a:r>
            <a:br>
              <a:rPr lang="es-MX" sz="3600" b="1" dirty="0" smtClean="0"/>
            </a:br>
            <a:r>
              <a:rPr lang="es-MX" sz="3600" b="1" dirty="0" smtClean="0"/>
              <a:t>Centro Universitario UAEM Zumpango.</a:t>
            </a:r>
            <a:br>
              <a:rPr lang="es-MX" sz="3600" b="1" dirty="0" smtClean="0"/>
            </a:br>
            <a:r>
              <a:rPr lang="es-MX" sz="3600" dirty="0" smtClean="0">
                <a:effectLst>
                  <a:outerShdw blurRad="38100" dist="38100" dir="2700000" algn="tl">
                    <a:srgbClr val="000000">
                      <a:alpha val="43137"/>
                    </a:srgbClr>
                  </a:outerShdw>
                </a:effectLst>
              </a:rPr>
              <a:t>Licenciatura en Administración.</a:t>
            </a:r>
            <a:br>
              <a:rPr lang="es-MX" sz="3600" dirty="0" smtClean="0">
                <a:effectLst>
                  <a:outerShdw blurRad="38100" dist="38100" dir="2700000" algn="tl">
                    <a:srgbClr val="000000">
                      <a:alpha val="43137"/>
                    </a:srgbClr>
                  </a:outerShdw>
                </a:effectLst>
              </a:rPr>
            </a:br>
            <a:r>
              <a:rPr lang="es-MX" sz="3100" dirty="0" smtClean="0">
                <a:effectLst>
                  <a:outerShdw blurRad="38100" dist="38100" dir="2700000" algn="tl">
                    <a:srgbClr val="000000">
                      <a:alpha val="43137"/>
                    </a:srgbClr>
                  </a:outerShdw>
                </a:effectLst>
              </a:rPr>
              <a:t>Sistemas Contables y Boletines de Activo</a:t>
            </a:r>
            <a:r>
              <a:rPr lang="es-MX" sz="3100" dirty="0" smtClean="0">
                <a:effectLst>
                  <a:outerShdw blurRad="38100" dist="38100" dir="2700000" algn="tl">
                    <a:srgbClr val="000000">
                      <a:alpha val="43137"/>
                    </a:srgbClr>
                  </a:outerShdw>
                </a:effectLst>
              </a:rPr>
              <a:t> </a:t>
            </a:r>
            <a:r>
              <a:rPr lang="es-MX" sz="3100" dirty="0" smtClean="0">
                <a:effectLst>
                  <a:outerShdw blurRad="38100" dist="38100" dir="2700000" algn="tl">
                    <a:srgbClr val="000000">
                      <a:alpha val="43137"/>
                    </a:srgbClr>
                  </a:outerShdw>
                </a:effectLst>
              </a:rPr>
              <a:t/>
            </a:r>
            <a:br>
              <a:rPr lang="es-MX" sz="3100" dirty="0" smtClean="0">
                <a:effectLst>
                  <a:outerShdw blurRad="38100" dist="38100" dir="2700000" algn="tl">
                    <a:srgbClr val="000000">
                      <a:alpha val="43137"/>
                    </a:srgbClr>
                  </a:outerShdw>
                </a:effectLst>
              </a:rPr>
            </a:br>
            <a:r>
              <a:rPr lang="es-MX" sz="2200" dirty="0" smtClean="0">
                <a:effectLst>
                  <a:outerShdw blurRad="38100" dist="38100" dir="2700000" algn="tl">
                    <a:srgbClr val="000000">
                      <a:alpha val="43137"/>
                    </a:srgbClr>
                  </a:outerShdw>
                </a:effectLst>
              </a:rPr>
              <a:t>clave de la UA: </a:t>
            </a:r>
            <a:r>
              <a:rPr lang="es-MX" sz="2200" dirty="0" smtClean="0">
                <a:effectLst>
                  <a:outerShdw blurRad="38100" dist="38100" dir="2700000" algn="tl">
                    <a:srgbClr val="000000">
                      <a:alpha val="43137"/>
                    </a:srgbClr>
                  </a:outerShdw>
                </a:effectLst>
              </a:rPr>
              <a:t>L00720</a:t>
            </a:r>
            <a:r>
              <a:rPr lang="es-MX" sz="2200" dirty="0" smtClean="0">
                <a:effectLst>
                  <a:outerShdw blurRad="38100" dist="38100" dir="2700000" algn="tl">
                    <a:srgbClr val="000000">
                      <a:alpha val="43137"/>
                    </a:srgbClr>
                  </a:outerShdw>
                </a:effectLst>
              </a:rPr>
              <a:t/>
            </a:r>
            <a:br>
              <a:rPr lang="es-MX" sz="2200" dirty="0" smtClean="0">
                <a:effectLst>
                  <a:outerShdw blurRad="38100" dist="38100" dir="2700000" algn="tl">
                    <a:srgbClr val="000000">
                      <a:alpha val="43137"/>
                    </a:srgbClr>
                  </a:outerShdw>
                </a:effectLst>
              </a:rPr>
            </a:br>
            <a:r>
              <a:rPr lang="es-MX" sz="2200" dirty="0" smtClean="0">
                <a:effectLst>
                  <a:outerShdw blurRad="38100" dist="38100" dir="2700000" algn="tl">
                    <a:srgbClr val="000000">
                      <a:alpha val="43137"/>
                    </a:srgbClr>
                  </a:outerShdw>
                </a:effectLst>
              </a:rPr>
              <a:t/>
            </a:r>
            <a:br>
              <a:rPr lang="es-MX" sz="2200" dirty="0" smtClean="0">
                <a:effectLst>
                  <a:outerShdw blurRad="38100" dist="38100" dir="2700000" algn="tl">
                    <a:srgbClr val="000000">
                      <a:alpha val="43137"/>
                    </a:srgbClr>
                  </a:outerShdw>
                </a:effectLst>
              </a:rPr>
            </a:br>
            <a:r>
              <a:rPr lang="es-MX" sz="2200" dirty="0" smtClean="0">
                <a:effectLst>
                  <a:outerShdw blurRad="38100" dist="38100" dir="2700000" algn="tl">
                    <a:srgbClr val="000000">
                      <a:alpha val="43137"/>
                    </a:srgbClr>
                  </a:outerShdw>
                </a:effectLst>
              </a:rPr>
              <a:t/>
            </a:r>
            <a:br>
              <a:rPr lang="es-MX" sz="2200" dirty="0" smtClean="0">
                <a:effectLst>
                  <a:outerShdw blurRad="38100" dist="38100" dir="2700000" algn="tl">
                    <a:srgbClr val="000000">
                      <a:alpha val="43137"/>
                    </a:srgbClr>
                  </a:outerShdw>
                </a:effectLst>
              </a:rPr>
            </a:br>
            <a:r>
              <a:rPr lang="es-MX" sz="3100" dirty="0" smtClean="0">
                <a:effectLst>
                  <a:outerShdw blurRad="38100" dist="38100" dir="2700000" algn="tl">
                    <a:srgbClr val="000000">
                      <a:alpha val="43137"/>
                    </a:srgbClr>
                  </a:outerShdw>
                </a:effectLst>
              </a:rPr>
              <a:t>Normativa Contable </a:t>
            </a:r>
            <a:r>
              <a:rPr lang="es-MX" sz="4400" dirty="0" smtClean="0">
                <a:effectLst>
                  <a:outerShdw blurRad="38100" dist="38100" dir="2700000" algn="tl">
                    <a:srgbClr val="000000">
                      <a:alpha val="43137"/>
                    </a:srgbClr>
                  </a:outerShdw>
                </a:effectLst>
              </a:rPr>
              <a:t/>
            </a:r>
            <a:br>
              <a:rPr lang="es-MX" sz="4400" dirty="0" smtClean="0">
                <a:effectLst>
                  <a:outerShdw blurRad="38100" dist="38100" dir="2700000" algn="tl">
                    <a:srgbClr val="000000">
                      <a:alpha val="43137"/>
                    </a:srgbClr>
                  </a:outerShdw>
                </a:effectLst>
              </a:rPr>
            </a:br>
            <a:r>
              <a:rPr lang="es-MX" sz="5300" dirty="0" smtClean="0"/>
              <a:t> </a:t>
            </a:r>
            <a:r>
              <a:rPr lang="es-MX" sz="4400" dirty="0" smtClean="0"/>
              <a:t/>
            </a:r>
            <a:br>
              <a:rPr lang="es-MX" sz="4400" dirty="0" smtClean="0"/>
            </a:br>
            <a:endParaRPr lang="es-MX" sz="4400" dirty="0"/>
          </a:p>
        </p:txBody>
      </p:sp>
      <p:sp>
        <p:nvSpPr>
          <p:cNvPr id="3" name="Subtítulo 2"/>
          <p:cNvSpPr>
            <a:spLocks noGrp="1"/>
          </p:cNvSpPr>
          <p:nvPr>
            <p:ph type="subTitle" idx="1"/>
          </p:nvPr>
        </p:nvSpPr>
        <p:spPr>
          <a:xfrm>
            <a:off x="1100051" y="5318976"/>
            <a:ext cx="10058400" cy="936468"/>
          </a:xfrm>
        </p:spPr>
        <p:txBody>
          <a:bodyPr>
            <a:normAutofit fontScale="85000" lnSpcReduction="20000"/>
          </a:bodyPr>
          <a:lstStyle/>
          <a:p>
            <a:pPr algn="r"/>
            <a:endParaRPr lang="es-MX" sz="1800" b="1" dirty="0" smtClean="0"/>
          </a:p>
          <a:p>
            <a:pPr algn="r"/>
            <a:r>
              <a:rPr lang="es-MX" sz="1800" b="1" dirty="0" smtClean="0"/>
              <a:t>Presenta: </a:t>
            </a:r>
            <a:r>
              <a:rPr lang="es-MX" b="1" dirty="0" smtClean="0"/>
              <a:t>D</a:t>
            </a:r>
            <a:r>
              <a:rPr lang="es-MX" sz="1800" b="1" dirty="0" smtClean="0"/>
              <a:t>ra.</a:t>
            </a:r>
            <a:r>
              <a:rPr lang="es-MX" sz="1800" b="1" dirty="0"/>
              <a:t> </a:t>
            </a:r>
            <a:r>
              <a:rPr lang="es-MX" b="1" dirty="0" smtClean="0"/>
              <a:t>en</a:t>
            </a:r>
            <a:r>
              <a:rPr lang="es-MX" sz="1800" b="1" dirty="0" smtClean="0"/>
              <a:t> </a:t>
            </a:r>
            <a:r>
              <a:rPr lang="es-MX" b="1" dirty="0"/>
              <a:t>C</a:t>
            </a:r>
            <a:r>
              <a:rPr lang="es-MX" sz="1800" b="1" dirty="0" smtClean="0"/>
              <a:t>. </a:t>
            </a:r>
            <a:r>
              <a:rPr lang="es-MX" b="1" dirty="0"/>
              <a:t>M</a:t>
            </a:r>
            <a:r>
              <a:rPr lang="es-MX" sz="1800" b="1" dirty="0" smtClean="0"/>
              <a:t>aría Guadalupe Soriano Hernández.</a:t>
            </a:r>
          </a:p>
          <a:p>
            <a:pPr algn="r"/>
            <a:r>
              <a:rPr lang="es-MX" sz="1800" b="1" dirty="0" smtClean="0"/>
              <a:t>octubre 2016.</a:t>
            </a:r>
            <a:endParaRPr lang="es-MX" sz="1800" b="1" dirty="0"/>
          </a:p>
        </p:txBody>
      </p:sp>
      <p:pic>
        <p:nvPicPr>
          <p:cNvPr id="6" name="Imagen 5"/>
          <p:cNvPicPr>
            <a:picLocks noChangeAspect="1"/>
          </p:cNvPicPr>
          <p:nvPr/>
        </p:nvPicPr>
        <p:blipFill>
          <a:blip r:embed="rId2"/>
          <a:stretch>
            <a:fillRect/>
          </a:stretch>
        </p:blipFill>
        <p:spPr>
          <a:xfrm>
            <a:off x="8080249" y="3422139"/>
            <a:ext cx="2370280" cy="14810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a:blip r:embed="rId3"/>
          <a:stretch>
            <a:fillRect/>
          </a:stretch>
        </p:blipFill>
        <p:spPr>
          <a:xfrm>
            <a:off x="518718" y="222208"/>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46528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Información financiera.</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22157939"/>
              </p:ext>
            </p:extLst>
          </p:nvPr>
        </p:nvGraphicFramePr>
        <p:xfrm>
          <a:off x="1289009" y="1936955"/>
          <a:ext cx="10058400" cy="4019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69858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63328" y="206375"/>
            <a:ext cx="8745795" cy="1530985"/>
          </a:xfrm>
        </p:spPr>
        <p:txBody>
          <a:bodyPr/>
          <a:lstStyle/>
          <a:p>
            <a:r>
              <a:rPr lang="es-MX" b="1" dirty="0" smtClean="0">
                <a:effectLst>
                  <a:outerShdw blurRad="38100" dist="38100" dir="2700000" algn="tl">
                    <a:srgbClr val="000000">
                      <a:alpha val="43137"/>
                    </a:srgbClr>
                  </a:outerShdw>
                </a:effectLst>
              </a:rPr>
              <a:t>Características de la información financiera</a:t>
            </a:r>
            <a:endParaRPr lang="es-MX" b="1" dirty="0">
              <a:effectLst>
                <a:outerShdw blurRad="38100" dist="38100" dir="2700000" algn="tl">
                  <a:srgbClr val="000000">
                    <a:alpha val="43137"/>
                  </a:srgbClr>
                </a:outerShdw>
              </a:effectLst>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082039003"/>
              </p:ext>
            </p:extLst>
          </p:nvPr>
        </p:nvGraphicFramePr>
        <p:xfrm>
          <a:off x="1489587" y="1737360"/>
          <a:ext cx="10015026" cy="41744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8032172" y="5297488"/>
            <a:ext cx="2504209" cy="307777"/>
          </a:xfrm>
          <a:prstGeom prst="rect">
            <a:avLst/>
          </a:prstGeom>
          <a:noFill/>
        </p:spPr>
        <p:txBody>
          <a:bodyPr wrap="square" rtlCol="0">
            <a:spAutoFit/>
          </a:bodyPr>
          <a:lstStyle/>
          <a:p>
            <a:pPr algn="r"/>
            <a:r>
              <a:rPr lang="es-MX" sz="1400" b="1" dirty="0" smtClean="0"/>
              <a:t>NIF A-1 párrafo 28-30</a:t>
            </a:r>
            <a:endParaRPr lang="es-MX" sz="1400" b="1" dirty="0"/>
          </a:p>
        </p:txBody>
      </p:sp>
      <p:cxnSp>
        <p:nvCxnSpPr>
          <p:cNvPr id="8" name="Conector angular 7"/>
          <p:cNvCxnSpPr/>
          <p:nvPr/>
        </p:nvCxnSpPr>
        <p:spPr>
          <a:xfrm flipV="1">
            <a:off x="3937819" y="3347817"/>
            <a:ext cx="2138516" cy="383459"/>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Conector angular 10"/>
          <p:cNvCxnSpPr/>
          <p:nvPr/>
        </p:nvCxnSpPr>
        <p:spPr>
          <a:xfrm flipV="1">
            <a:off x="3554361" y="4129548"/>
            <a:ext cx="2521974" cy="33921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9" name="Imagen 8"/>
          <p:cNvPicPr>
            <a:picLocks noChangeAspect="1"/>
          </p:cNvPicPr>
          <p:nvPr/>
        </p:nvPicPr>
        <p:blipFill>
          <a:blip r:embed="rId7"/>
          <a:stretch>
            <a:fillRect/>
          </a:stretch>
        </p:blipFill>
        <p:spPr>
          <a:xfrm>
            <a:off x="9946053" y="206375"/>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62420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Normas de información </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financiera. Su organización</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56400170"/>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811872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8076" y="286603"/>
            <a:ext cx="9577603" cy="814833"/>
          </a:xfrm>
        </p:spPr>
        <p:txBody>
          <a:bodyPr/>
          <a:lstStyle/>
          <a:p>
            <a:r>
              <a:rPr lang="es-MX" b="1" dirty="0" smtClean="0">
                <a:effectLst>
                  <a:outerShdw blurRad="38100" dist="38100" dir="2700000" algn="tl">
                    <a:srgbClr val="000000">
                      <a:alpha val="43137"/>
                    </a:srgbClr>
                  </a:outerShdw>
                </a:effectLst>
              </a:rPr>
              <a:t>Postulados básicos NIF A-2</a:t>
            </a:r>
            <a:endParaRPr lang="es-MX" b="1" dirty="0">
              <a:effectLst>
                <a:outerShdw blurRad="38100" dist="38100" dir="2700000" algn="tl">
                  <a:srgbClr val="000000">
                    <a:alpha val="43137"/>
                  </a:srgbClr>
                </a:outerShdw>
              </a:effectLst>
            </a:endParaRPr>
          </a:p>
        </p:txBody>
      </p:sp>
      <p:sp>
        <p:nvSpPr>
          <p:cNvPr id="3" name="Marcador de texto 2"/>
          <p:cNvSpPr>
            <a:spLocks noGrp="1"/>
          </p:cNvSpPr>
          <p:nvPr>
            <p:ph type="body" idx="1"/>
          </p:nvPr>
        </p:nvSpPr>
        <p:spPr>
          <a:xfrm>
            <a:off x="1188720" y="1460583"/>
            <a:ext cx="4937760" cy="736282"/>
          </a:xfrm>
        </p:spPr>
        <p:txBody>
          <a:bodyPr/>
          <a:lstStyle/>
          <a:p>
            <a:r>
              <a:rPr lang="es-MX" sz="2800" b="1" dirty="0" smtClean="0"/>
              <a:t>¿Que son?</a:t>
            </a:r>
            <a:endParaRPr lang="es-MX" sz="2800" b="1" dirty="0"/>
          </a:p>
        </p:txBody>
      </p:sp>
      <p:graphicFrame>
        <p:nvGraphicFramePr>
          <p:cNvPr id="8" name="Marcador de contenido 7"/>
          <p:cNvGraphicFramePr>
            <a:graphicFrameLocks noGrp="1"/>
          </p:cNvGraphicFramePr>
          <p:nvPr>
            <p:ph sz="half" idx="2"/>
            <p:extLst>
              <p:ext uri="{D42A27DB-BD31-4B8C-83A1-F6EECF244321}">
                <p14:modId xmlns:p14="http://schemas.microsoft.com/office/powerpoint/2010/main" val="702033874"/>
              </p:ext>
            </p:extLst>
          </p:nvPr>
        </p:nvGraphicFramePr>
        <p:xfrm>
          <a:off x="2589212" y="2548966"/>
          <a:ext cx="8457330" cy="3354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67091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8076" y="286603"/>
            <a:ext cx="9577603" cy="814833"/>
          </a:xfrm>
        </p:spPr>
        <p:txBody>
          <a:bodyPr/>
          <a:lstStyle/>
          <a:p>
            <a:r>
              <a:rPr lang="es-MX" b="1" dirty="0" smtClean="0">
                <a:effectLst>
                  <a:outerShdw blurRad="38100" dist="38100" dir="2700000" algn="tl">
                    <a:srgbClr val="000000">
                      <a:alpha val="43137"/>
                    </a:srgbClr>
                  </a:outerShdw>
                </a:effectLst>
              </a:rPr>
              <a:t>Postulados básicos NIF A-2</a:t>
            </a:r>
            <a:endParaRPr lang="es-MX" b="1" dirty="0">
              <a:effectLst>
                <a:outerShdw blurRad="38100" dist="38100" dir="2700000" algn="tl">
                  <a:srgbClr val="000000">
                    <a:alpha val="43137"/>
                  </a:srgbClr>
                </a:outerShdw>
              </a:effectLst>
            </a:endParaRPr>
          </a:p>
        </p:txBody>
      </p:sp>
      <p:graphicFrame>
        <p:nvGraphicFramePr>
          <p:cNvPr id="7" name="Marcador de contenido 6"/>
          <p:cNvGraphicFramePr>
            <a:graphicFrameLocks noGrp="1"/>
          </p:cNvGraphicFramePr>
          <p:nvPr>
            <p:ph sz="quarter" idx="4"/>
            <p:extLst>
              <p:ext uri="{D42A27DB-BD31-4B8C-83A1-F6EECF244321}">
                <p14:modId xmlns:p14="http://schemas.microsoft.com/office/powerpoint/2010/main" val="2310676736"/>
              </p:ext>
            </p:extLst>
          </p:nvPr>
        </p:nvGraphicFramePr>
        <p:xfrm>
          <a:off x="1858297" y="1289325"/>
          <a:ext cx="10008121" cy="44477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31374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dirty="0">
                <a:effectLst>
                  <a:outerShdw blurRad="38100" dist="38100" dir="2700000" algn="tl">
                    <a:srgbClr val="000000">
                      <a:alpha val="43137"/>
                    </a:srgbClr>
                  </a:outerShdw>
                </a:effectLst>
              </a:rPr>
              <a:t>NIF A-2 POSTULADOS </a:t>
            </a:r>
            <a:r>
              <a:rPr lang="es-MX" sz="4400" b="1" dirty="0" smtClean="0">
                <a:effectLst>
                  <a:outerShdw blurRad="38100" dist="38100" dir="2700000" algn="tl">
                    <a:srgbClr val="000000">
                      <a:alpha val="43137"/>
                    </a:srgbClr>
                  </a:outerShdw>
                </a:effectLst>
              </a:rPr>
              <a:t/>
            </a:r>
            <a:br>
              <a:rPr lang="es-MX" sz="4400" b="1" dirty="0" smtClean="0">
                <a:effectLst>
                  <a:outerShdw blurRad="38100" dist="38100" dir="2700000" algn="tl">
                    <a:srgbClr val="000000">
                      <a:alpha val="43137"/>
                    </a:srgbClr>
                  </a:outerShdw>
                </a:effectLst>
              </a:rPr>
            </a:br>
            <a:r>
              <a:rPr lang="es-MX" sz="4400" b="1" dirty="0" smtClean="0">
                <a:effectLst>
                  <a:outerShdw blurRad="38100" dist="38100" dir="2700000" algn="tl">
                    <a:srgbClr val="000000">
                      <a:alpha val="43137"/>
                    </a:srgbClr>
                  </a:outerShdw>
                </a:effectLst>
              </a:rPr>
              <a:t>BÁSICOS</a:t>
            </a:r>
            <a:r>
              <a:rPr lang="es-MX" sz="4400" b="1" dirty="0">
                <a:effectLst>
                  <a:outerShdw blurRad="38100" dist="38100" dir="2700000" algn="tl">
                    <a:srgbClr val="000000">
                      <a:alpha val="43137"/>
                    </a:srgbClr>
                  </a:outerShdw>
                </a:effectLst>
              </a:rPr>
              <a:t/>
            </a:r>
            <a:br>
              <a:rPr lang="es-MX" sz="4400" b="1" dirty="0">
                <a:effectLst>
                  <a:outerShdw blurRad="38100" dist="38100" dir="2700000" algn="tl">
                    <a:srgbClr val="000000">
                      <a:alpha val="43137"/>
                    </a:srgbClr>
                  </a:outerShdw>
                </a:effectLst>
              </a:rPr>
            </a:br>
            <a:r>
              <a:rPr lang="es-MX" sz="4400" b="1" dirty="0" smtClean="0">
                <a:effectLst>
                  <a:outerShdw blurRad="38100" dist="38100" dir="2700000" algn="tl">
                    <a:srgbClr val="000000">
                      <a:alpha val="43137"/>
                    </a:srgbClr>
                  </a:outerShdw>
                </a:effectLst>
              </a:rPr>
              <a:t/>
            </a:r>
            <a:br>
              <a:rPr lang="es-MX" sz="4400" b="1" dirty="0" smtClean="0">
                <a:effectLst>
                  <a:outerShdw blurRad="38100" dist="38100" dir="2700000" algn="tl">
                    <a:srgbClr val="000000">
                      <a:alpha val="43137"/>
                    </a:srgbClr>
                  </a:outerShdw>
                </a:effectLst>
              </a:rPr>
            </a:br>
            <a:r>
              <a:rPr lang="es-MX" sz="4400" b="1" dirty="0">
                <a:effectLst>
                  <a:outerShdw blurRad="38100" dist="38100" dir="2700000" algn="tl">
                    <a:srgbClr val="000000">
                      <a:alpha val="43137"/>
                    </a:srgbClr>
                  </a:outerShdw>
                </a:effectLst>
              </a:rPr>
              <a:t/>
            </a:r>
            <a:br>
              <a:rPr lang="es-MX" sz="4400" b="1" dirty="0">
                <a:effectLst>
                  <a:outerShdw blurRad="38100" dist="38100" dir="2700000" algn="tl">
                    <a:srgbClr val="000000">
                      <a:alpha val="43137"/>
                    </a:srgbClr>
                  </a:outerShdw>
                </a:effectLst>
              </a:rPr>
            </a:br>
            <a:endParaRPr lang="es-MX" sz="4400" b="1" dirty="0">
              <a:effectLst>
                <a:outerShdw blurRad="38100" dist="38100" dir="2700000" algn="tl">
                  <a:srgbClr val="000000">
                    <a:alpha val="43137"/>
                  </a:srgbClr>
                </a:outerShdw>
              </a:effectLst>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906728011"/>
              </p:ext>
            </p:extLst>
          </p:nvPr>
        </p:nvGraphicFramePr>
        <p:xfrm>
          <a:off x="1070128" y="2138516"/>
          <a:ext cx="9602787" cy="4513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9993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49482" y="166255"/>
            <a:ext cx="10106198" cy="1571105"/>
          </a:xfrm>
        </p:spPr>
        <p:txBody>
          <a:bodyPr/>
          <a:lstStyle/>
          <a:p>
            <a:r>
              <a:rPr lang="es-MX" b="1" dirty="0" smtClean="0">
                <a:effectLst>
                  <a:outerShdw blurRad="38100" dist="38100" dir="2700000" algn="tl">
                    <a:srgbClr val="000000">
                      <a:alpha val="43137"/>
                    </a:srgbClr>
                  </a:outerShdw>
                </a:effectLst>
              </a:rPr>
              <a:t>Sustancia económica</a:t>
            </a:r>
            <a:endParaRPr lang="es-MX" b="1" dirty="0">
              <a:effectLst>
                <a:outerShdw blurRad="38100" dist="38100" dir="2700000" algn="tl">
                  <a:srgbClr val="000000">
                    <a:alpha val="43137"/>
                  </a:srgbClr>
                </a:outerShdw>
              </a:effectLst>
            </a:endParaRPr>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2109293772"/>
              </p:ext>
            </p:extLst>
          </p:nvPr>
        </p:nvGraphicFramePr>
        <p:xfrm>
          <a:off x="1049482" y="1724890"/>
          <a:ext cx="10081260" cy="4035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91575" y="473640"/>
            <a:ext cx="1711903" cy="857250"/>
          </a:xfrm>
          <a:prstGeom prst="rect">
            <a:avLst/>
          </a:prstGeom>
        </p:spPr>
      </p:pic>
    </p:spTree>
    <p:extLst>
      <p:ext uri="{BB962C8B-B14F-4D97-AF65-F5344CB8AC3E}">
        <p14:creationId xmlns:p14="http://schemas.microsoft.com/office/powerpoint/2010/main" val="674496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1534" y="238991"/>
            <a:ext cx="9194145" cy="1498369"/>
          </a:xfrm>
        </p:spPr>
        <p:txBody>
          <a:bodyPr/>
          <a:lstStyle/>
          <a:p>
            <a:r>
              <a:rPr lang="es-MX" b="1" dirty="0" smtClean="0">
                <a:effectLst>
                  <a:outerShdw blurRad="38100" dist="38100" dir="2700000" algn="tl">
                    <a:srgbClr val="000000">
                      <a:alpha val="43137"/>
                    </a:srgbClr>
                  </a:outerShdw>
                </a:effectLst>
              </a:rPr>
              <a:t>Entidad</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5192799"/>
              </p:ext>
            </p:extLst>
          </p:nvPr>
        </p:nvGraphicFramePr>
        <p:xfrm>
          <a:off x="2589213" y="2133600"/>
          <a:ext cx="8915400" cy="4281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08508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61534" y="238991"/>
            <a:ext cx="9194145" cy="1498369"/>
          </a:xfrm>
        </p:spPr>
        <p:txBody>
          <a:bodyPr/>
          <a:lstStyle/>
          <a:p>
            <a:r>
              <a:rPr lang="es-MX" b="1" dirty="0" smtClean="0">
                <a:effectLst>
                  <a:outerShdw blurRad="38100" dist="38100" dir="2700000" algn="tl">
                    <a:srgbClr val="000000">
                      <a:alpha val="43137"/>
                    </a:srgbClr>
                  </a:outerShdw>
                </a:effectLst>
              </a:rPr>
              <a:t>Entidad</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62419457"/>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76320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Negocio en marcha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93408451"/>
              </p:ext>
            </p:extLst>
          </p:nvPr>
        </p:nvGraphicFramePr>
        <p:xfrm>
          <a:off x="2589213" y="1666568"/>
          <a:ext cx="9401226" cy="4807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7907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C</a:t>
            </a:r>
            <a:r>
              <a:rPr lang="es-MX" b="1" dirty="0" smtClean="0"/>
              <a:t>ontenido</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99998833"/>
              </p:ext>
            </p:extLst>
          </p:nvPr>
        </p:nvGraphicFramePr>
        <p:xfrm>
          <a:off x="2191696" y="1619790"/>
          <a:ext cx="8109382" cy="4759009"/>
        </p:xfrm>
        <a:graphic>
          <a:graphicData uri="http://schemas.openxmlformats.org/drawingml/2006/table">
            <a:tbl>
              <a:tblPr firstRow="1" bandRow="1">
                <a:tableStyleId>{5C22544A-7EE6-4342-B048-85BDC9FD1C3A}</a:tableStyleId>
              </a:tblPr>
              <a:tblGrid>
                <a:gridCol w="794182"/>
                <a:gridCol w="6203373"/>
                <a:gridCol w="1111827"/>
              </a:tblGrid>
              <a:tr h="327044">
                <a:tc>
                  <a:txBody>
                    <a:bodyPr/>
                    <a:lstStyle/>
                    <a:p>
                      <a:pPr algn="l"/>
                      <a:r>
                        <a:rPr lang="es-MX" sz="1100" dirty="0" smtClean="0"/>
                        <a:t>No.</a:t>
                      </a:r>
                      <a:endParaRPr lang="es-MX" sz="1100" dirty="0"/>
                    </a:p>
                  </a:txBody>
                  <a:tcPr/>
                </a:tc>
                <a:tc>
                  <a:txBody>
                    <a:bodyPr/>
                    <a:lstStyle/>
                    <a:p>
                      <a:pPr algn="l"/>
                      <a:r>
                        <a:rPr lang="es-MX" sz="1100" dirty="0" smtClean="0"/>
                        <a:t>Tema </a:t>
                      </a:r>
                      <a:endParaRPr lang="es-MX" sz="1100" dirty="0"/>
                    </a:p>
                  </a:txBody>
                  <a:tcPr/>
                </a:tc>
                <a:tc>
                  <a:txBody>
                    <a:bodyPr/>
                    <a:lstStyle/>
                    <a:p>
                      <a:pPr algn="l"/>
                      <a:r>
                        <a:rPr lang="es-MX" sz="1100" baseline="0" dirty="0" smtClean="0"/>
                        <a:t>Diapositiva</a:t>
                      </a:r>
                      <a:endParaRPr lang="es-MX" sz="1100" dirty="0"/>
                    </a:p>
                  </a:txBody>
                  <a:tcPr/>
                </a:tc>
              </a:tr>
              <a:tr h="327044">
                <a:tc>
                  <a:txBody>
                    <a:bodyPr/>
                    <a:lstStyle/>
                    <a:p>
                      <a:pPr algn="l"/>
                      <a:endParaRPr lang="es-MX" sz="1400" dirty="0"/>
                    </a:p>
                  </a:txBody>
                  <a:tcPr/>
                </a:tc>
                <a:tc>
                  <a:txBody>
                    <a:bodyPr/>
                    <a:lstStyle/>
                    <a:p>
                      <a:pPr algn="l"/>
                      <a:r>
                        <a:rPr lang="es-MX" sz="1400" dirty="0" smtClean="0"/>
                        <a:t>Presentación de la unidad de aprendizaje</a:t>
                      </a:r>
                      <a:endParaRPr lang="es-MX" sz="1400" dirty="0"/>
                    </a:p>
                  </a:txBody>
                  <a:tcPr/>
                </a:tc>
                <a:tc>
                  <a:txBody>
                    <a:bodyPr/>
                    <a:lstStyle/>
                    <a:p>
                      <a:pPr algn="l"/>
                      <a:r>
                        <a:rPr lang="es-MX" sz="1400" dirty="0" smtClean="0"/>
                        <a:t>3</a:t>
                      </a:r>
                      <a:endParaRPr lang="es-MX" sz="1400" dirty="0"/>
                    </a:p>
                  </a:txBody>
                  <a:tcPr/>
                </a:tc>
              </a:tr>
              <a:tr h="327044">
                <a:tc>
                  <a:txBody>
                    <a:bodyPr/>
                    <a:lstStyle/>
                    <a:p>
                      <a:pPr algn="l"/>
                      <a:endParaRPr lang="es-MX" sz="1400" dirty="0"/>
                    </a:p>
                  </a:txBody>
                  <a:tcPr/>
                </a:tc>
                <a:tc>
                  <a:txBody>
                    <a:bodyPr/>
                    <a:lstStyle/>
                    <a:p>
                      <a:pPr algn="l"/>
                      <a:r>
                        <a:rPr lang="es-MX" sz="1400" dirty="0" smtClean="0"/>
                        <a:t>De la unidad de aprendizaje: Objetivo y propósito</a:t>
                      </a:r>
                      <a:endParaRPr lang="es-MX" sz="1400" dirty="0"/>
                    </a:p>
                  </a:txBody>
                  <a:tcPr/>
                </a:tc>
                <a:tc>
                  <a:txBody>
                    <a:bodyPr/>
                    <a:lstStyle/>
                    <a:p>
                      <a:pPr algn="l"/>
                      <a:r>
                        <a:rPr lang="es-MX" sz="1400" dirty="0" smtClean="0"/>
                        <a:t>4</a:t>
                      </a:r>
                      <a:endParaRPr lang="es-MX" sz="1400" dirty="0"/>
                    </a:p>
                  </a:txBody>
                  <a:tcPr/>
                </a:tc>
              </a:tr>
              <a:tr h="466743">
                <a:tc>
                  <a:txBody>
                    <a:bodyPr/>
                    <a:lstStyle/>
                    <a:p>
                      <a:pPr algn="l"/>
                      <a:endParaRPr lang="es-MX" sz="1400" dirty="0"/>
                    </a:p>
                  </a:txBody>
                  <a:tcPr/>
                </a:tc>
                <a:tc>
                  <a:txBody>
                    <a:bodyPr/>
                    <a:lstStyle/>
                    <a:p>
                      <a:pPr algn="l"/>
                      <a:r>
                        <a:rPr lang="es-MX" sz="1400" dirty="0" smtClean="0"/>
                        <a:t>Guía para el usuario</a:t>
                      </a:r>
                      <a:endParaRPr lang="es-MX" sz="1400" dirty="0"/>
                    </a:p>
                  </a:txBody>
                  <a:tcPr/>
                </a:tc>
                <a:tc>
                  <a:txBody>
                    <a:bodyPr/>
                    <a:lstStyle/>
                    <a:p>
                      <a:pPr algn="l"/>
                      <a:r>
                        <a:rPr lang="es-MX" sz="1400" dirty="0" smtClean="0"/>
                        <a:t>5</a:t>
                      </a:r>
                      <a:endParaRPr lang="es-MX" sz="1400" dirty="0"/>
                    </a:p>
                  </a:txBody>
                  <a:tcPr/>
                </a:tc>
              </a:tr>
              <a:tr h="327044">
                <a:tc>
                  <a:txBody>
                    <a:bodyPr/>
                    <a:lstStyle/>
                    <a:p>
                      <a:pPr algn="l"/>
                      <a:endParaRPr lang="es-MX" sz="1400" dirty="0"/>
                    </a:p>
                  </a:txBody>
                  <a:tcPr/>
                </a:tc>
                <a:tc>
                  <a:txBody>
                    <a:bodyPr/>
                    <a:lstStyle/>
                    <a:p>
                      <a:pPr algn="l"/>
                      <a:r>
                        <a:rPr lang="es-MX" sz="1400" dirty="0" smtClean="0"/>
                        <a:t>Introducción</a:t>
                      </a:r>
                      <a:endParaRPr lang="es-MX" sz="1400" dirty="0"/>
                    </a:p>
                  </a:txBody>
                  <a:tcPr/>
                </a:tc>
                <a:tc>
                  <a:txBody>
                    <a:bodyPr/>
                    <a:lstStyle/>
                    <a:p>
                      <a:pPr algn="l"/>
                      <a:r>
                        <a:rPr lang="es-MX" sz="1400" dirty="0" smtClean="0"/>
                        <a:t>6</a:t>
                      </a:r>
                      <a:endParaRPr lang="es-MX" sz="1400" dirty="0"/>
                    </a:p>
                  </a:txBody>
                  <a:tcPr/>
                </a:tc>
              </a:tr>
              <a:tr h="327044">
                <a:tc>
                  <a:txBody>
                    <a:bodyPr/>
                    <a:lstStyle/>
                    <a:p>
                      <a:pPr algn="l"/>
                      <a:endParaRPr lang="es-MX" sz="1400"/>
                    </a:p>
                  </a:txBody>
                  <a:tcPr/>
                </a:tc>
                <a:tc>
                  <a:txBody>
                    <a:bodyPr/>
                    <a:lstStyle/>
                    <a:p>
                      <a:pPr algn="l"/>
                      <a:r>
                        <a:rPr lang="es-MX" sz="1400" dirty="0" smtClean="0"/>
                        <a:t>Objetivo del presente material</a:t>
                      </a:r>
                      <a:endParaRPr lang="es-MX" sz="1400" dirty="0"/>
                    </a:p>
                  </a:txBody>
                  <a:tcPr/>
                </a:tc>
                <a:tc>
                  <a:txBody>
                    <a:bodyPr/>
                    <a:lstStyle/>
                    <a:p>
                      <a:pPr algn="l"/>
                      <a:r>
                        <a:rPr lang="es-MX" sz="1400" dirty="0" smtClean="0"/>
                        <a:t>7</a:t>
                      </a:r>
                      <a:endParaRPr lang="es-MX" sz="1400" dirty="0"/>
                    </a:p>
                  </a:txBody>
                  <a:tcPr/>
                </a:tc>
              </a:tr>
              <a:tr h="327044">
                <a:tc>
                  <a:txBody>
                    <a:bodyPr/>
                    <a:lstStyle/>
                    <a:p>
                      <a:pPr algn="l"/>
                      <a:endParaRPr lang="es-MX" sz="1400"/>
                    </a:p>
                  </a:txBody>
                  <a:tcPr/>
                </a:tc>
                <a:tc>
                  <a:txBody>
                    <a:bodyPr/>
                    <a:lstStyle/>
                    <a:p>
                      <a:pPr algn="l"/>
                      <a:r>
                        <a:rPr lang="es-MX" sz="1400" dirty="0" smtClean="0"/>
                        <a:t>Administración y Contabilidad</a:t>
                      </a:r>
                      <a:endParaRPr lang="es-MX" sz="1400" dirty="0"/>
                    </a:p>
                  </a:txBody>
                  <a:tcPr/>
                </a:tc>
                <a:tc>
                  <a:txBody>
                    <a:bodyPr/>
                    <a:lstStyle/>
                    <a:p>
                      <a:pPr algn="l"/>
                      <a:r>
                        <a:rPr lang="es-MX" sz="1400" dirty="0" smtClean="0"/>
                        <a:t>8</a:t>
                      </a:r>
                      <a:endParaRPr lang="es-MX" sz="1400" dirty="0"/>
                    </a:p>
                  </a:txBody>
                  <a:tcPr/>
                </a:tc>
              </a:tr>
              <a:tr h="327044">
                <a:tc>
                  <a:txBody>
                    <a:bodyPr/>
                    <a:lstStyle/>
                    <a:p>
                      <a:pPr algn="l"/>
                      <a:endParaRPr lang="es-MX"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400" dirty="0" smtClean="0"/>
                        <a:t>Normativa contable</a:t>
                      </a:r>
                      <a:r>
                        <a:rPr lang="es-MX" sz="1400" baseline="0" dirty="0" smtClean="0"/>
                        <a:t> que se debe atender (postulados básicos)</a:t>
                      </a:r>
                      <a:endParaRPr lang="es-MX" sz="1400" dirty="0" smtClean="0"/>
                    </a:p>
                    <a:p>
                      <a:pPr algn="l"/>
                      <a:endParaRPr lang="es-MX" sz="1400" dirty="0" smtClean="0"/>
                    </a:p>
                  </a:txBody>
                  <a:tcPr/>
                </a:tc>
                <a:tc>
                  <a:txBody>
                    <a:bodyPr/>
                    <a:lstStyle/>
                    <a:p>
                      <a:pPr algn="l"/>
                      <a:r>
                        <a:rPr lang="es-MX" sz="1400" dirty="0" smtClean="0"/>
                        <a:t>9</a:t>
                      </a:r>
                      <a:endParaRPr lang="es-MX" sz="1400" dirty="0"/>
                    </a:p>
                  </a:txBody>
                  <a:tcPr/>
                </a:tc>
              </a:tr>
              <a:tr h="327044">
                <a:tc>
                  <a:txBody>
                    <a:bodyPr/>
                    <a:lstStyle/>
                    <a:p>
                      <a:pPr algn="l"/>
                      <a:endParaRPr lang="es-MX" sz="1400" dirty="0"/>
                    </a:p>
                  </a:txBody>
                  <a:tcPr/>
                </a:tc>
                <a:tc>
                  <a:txBody>
                    <a:bodyPr/>
                    <a:lstStyle/>
                    <a:p>
                      <a:pPr algn="l"/>
                      <a:r>
                        <a:rPr lang="es-MX" sz="1400" dirty="0" smtClean="0"/>
                        <a:t>Información financiera</a:t>
                      </a:r>
                      <a:endParaRPr lang="es-MX" sz="1400" dirty="0"/>
                    </a:p>
                  </a:txBody>
                  <a:tcPr/>
                </a:tc>
                <a:tc>
                  <a:txBody>
                    <a:bodyPr/>
                    <a:lstStyle/>
                    <a:p>
                      <a:pPr algn="l"/>
                      <a:r>
                        <a:rPr lang="es-MX" sz="1400" dirty="0" smtClean="0"/>
                        <a:t>10</a:t>
                      </a:r>
                      <a:endParaRPr lang="es-MX" sz="1400" dirty="0"/>
                    </a:p>
                  </a:txBody>
                  <a:tcPr/>
                </a:tc>
              </a:tr>
              <a:tr h="548154">
                <a:tc>
                  <a:txBody>
                    <a:bodyPr/>
                    <a:lstStyle/>
                    <a:p>
                      <a:pPr algn="l"/>
                      <a:endParaRPr lang="es-MX"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sz="1400" dirty="0" smtClean="0"/>
                        <a:t>Postulados básicos</a:t>
                      </a:r>
                    </a:p>
                  </a:txBody>
                  <a:tcPr/>
                </a:tc>
                <a:tc>
                  <a:txBody>
                    <a:bodyPr/>
                    <a:lstStyle/>
                    <a:p>
                      <a:pPr algn="l"/>
                      <a:r>
                        <a:rPr lang="es-MX" sz="1400" dirty="0" smtClean="0"/>
                        <a:t>13</a:t>
                      </a:r>
                      <a:endParaRPr lang="es-MX" sz="1400" dirty="0"/>
                    </a:p>
                  </a:txBody>
                  <a:tcPr/>
                </a:tc>
              </a:tr>
              <a:tr h="327044">
                <a:tc>
                  <a:txBody>
                    <a:bodyPr/>
                    <a:lstStyle/>
                    <a:p>
                      <a:pPr algn="l"/>
                      <a:endParaRPr lang="es-MX" sz="1400" dirty="0"/>
                    </a:p>
                  </a:txBody>
                  <a:tcPr/>
                </a:tc>
                <a:tc>
                  <a:txBody>
                    <a:bodyPr/>
                    <a:lstStyle/>
                    <a:p>
                      <a:pPr algn="l"/>
                      <a:r>
                        <a:rPr lang="es-MX" sz="1400" dirty="0" smtClean="0"/>
                        <a:t>Normativa del ejercicio profesional</a:t>
                      </a:r>
                      <a:endParaRPr lang="es-MX" sz="1400" dirty="0"/>
                    </a:p>
                  </a:txBody>
                  <a:tcPr/>
                </a:tc>
                <a:tc>
                  <a:txBody>
                    <a:bodyPr/>
                    <a:lstStyle/>
                    <a:p>
                      <a:pPr algn="l"/>
                      <a:r>
                        <a:rPr lang="es-MX" sz="1400" dirty="0" smtClean="0"/>
                        <a:t>25</a:t>
                      </a:r>
                      <a:endParaRPr lang="es-MX" sz="1400" dirty="0"/>
                    </a:p>
                  </a:txBody>
                  <a:tcPr/>
                </a:tc>
              </a:tr>
              <a:tr h="289256">
                <a:tc>
                  <a:txBody>
                    <a:bodyPr/>
                    <a:lstStyle/>
                    <a:p>
                      <a:pPr algn="l"/>
                      <a:endParaRPr lang="es-MX" sz="1400" dirty="0"/>
                    </a:p>
                  </a:txBody>
                  <a:tcPr/>
                </a:tc>
                <a:tc>
                  <a:txBody>
                    <a:bodyPr/>
                    <a:lstStyle/>
                    <a:p>
                      <a:pPr algn="l"/>
                      <a:r>
                        <a:rPr lang="es-MX" sz="1400" dirty="0" smtClean="0"/>
                        <a:t>Conclusiones</a:t>
                      </a:r>
                      <a:endParaRPr lang="es-MX" sz="1400" dirty="0"/>
                    </a:p>
                  </a:txBody>
                  <a:tcPr/>
                </a:tc>
                <a:tc>
                  <a:txBody>
                    <a:bodyPr/>
                    <a:lstStyle/>
                    <a:p>
                      <a:pPr algn="l"/>
                      <a:r>
                        <a:rPr lang="es-MX" sz="1400" dirty="0" smtClean="0"/>
                        <a:t>32</a:t>
                      </a:r>
                      <a:endParaRPr lang="es-MX" sz="1400" dirty="0"/>
                    </a:p>
                  </a:txBody>
                  <a:tcPr/>
                </a:tc>
              </a:tr>
              <a:tr h="289256">
                <a:tc>
                  <a:txBody>
                    <a:bodyPr/>
                    <a:lstStyle/>
                    <a:p>
                      <a:pPr algn="l"/>
                      <a:endParaRPr lang="es-MX" sz="1400" dirty="0"/>
                    </a:p>
                  </a:txBody>
                  <a:tcPr/>
                </a:tc>
                <a:tc>
                  <a:txBody>
                    <a:bodyPr/>
                    <a:lstStyle/>
                    <a:p>
                      <a:pPr algn="l"/>
                      <a:r>
                        <a:rPr lang="es-MX" sz="1400" dirty="0" smtClean="0"/>
                        <a:t>Bibliografía</a:t>
                      </a:r>
                      <a:endParaRPr lang="es-MX" sz="1400" dirty="0"/>
                    </a:p>
                  </a:txBody>
                  <a:tcPr/>
                </a:tc>
                <a:tc>
                  <a:txBody>
                    <a:bodyPr/>
                    <a:lstStyle/>
                    <a:p>
                      <a:pPr algn="l"/>
                      <a:r>
                        <a:rPr lang="es-MX" sz="1400" dirty="0" smtClean="0"/>
                        <a:t>33</a:t>
                      </a:r>
                      <a:endParaRPr lang="es-MX" sz="1400" dirty="0"/>
                    </a:p>
                  </a:txBody>
                  <a:tcPr/>
                </a:tc>
              </a:tr>
            </a:tbl>
          </a:graphicData>
        </a:graphic>
      </p:graphicFrame>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65658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7574" y="296994"/>
            <a:ext cx="9548106" cy="1450757"/>
          </a:xfrm>
        </p:spPr>
        <p:txBody>
          <a:bodyPr/>
          <a:lstStyle/>
          <a:p>
            <a:r>
              <a:rPr lang="es-MX" b="1" dirty="0" err="1" smtClean="0">
                <a:effectLst>
                  <a:outerShdw blurRad="38100" dist="38100" dir="2700000" algn="tl">
                    <a:srgbClr val="000000">
                      <a:alpha val="43137"/>
                    </a:srgbClr>
                  </a:outerShdw>
                </a:effectLst>
              </a:rPr>
              <a:t>Devengación</a:t>
            </a:r>
            <a:r>
              <a:rPr lang="es-MX" b="1" dirty="0" smtClean="0">
                <a:effectLst>
                  <a:outerShdw blurRad="38100" dist="38100" dir="2700000" algn="tl">
                    <a:srgbClr val="000000">
                      <a:alpha val="43137"/>
                    </a:srgbClr>
                  </a:outerShdw>
                </a:effectLst>
              </a:rPr>
              <a:t> contable</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27949708"/>
              </p:ext>
            </p:extLst>
          </p:nvPr>
        </p:nvGraphicFramePr>
        <p:xfrm>
          <a:off x="2589213" y="1474839"/>
          <a:ext cx="8915400" cy="4911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432075"/>
            <a:ext cx="1711903" cy="857250"/>
          </a:xfrm>
          <a:prstGeom prst="rect">
            <a:avLst/>
          </a:prstGeom>
        </p:spPr>
      </p:pic>
    </p:spTree>
    <p:extLst>
      <p:ext uri="{BB962C8B-B14F-4D97-AF65-F5344CB8AC3E}">
        <p14:creationId xmlns:p14="http://schemas.microsoft.com/office/powerpoint/2010/main" val="3048197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04014" y="159716"/>
            <a:ext cx="8911687" cy="1280890"/>
          </a:xfrm>
        </p:spPr>
        <p:txBody>
          <a:bodyPr>
            <a:normAutofit fontScale="90000"/>
          </a:bodyPr>
          <a:lstStyle/>
          <a:p>
            <a:r>
              <a:rPr lang="es-MX" b="1" dirty="0" smtClean="0">
                <a:effectLst>
                  <a:outerShdw blurRad="38100" dist="38100" dir="2700000" algn="tl">
                    <a:srgbClr val="000000">
                      <a:alpha val="43137"/>
                    </a:srgbClr>
                  </a:outerShdw>
                </a:effectLst>
              </a:rPr>
              <a:t>Asociación de costos y </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gastos con </a:t>
            </a:r>
            <a:br>
              <a:rPr lang="es-MX" b="1" dirty="0" smtClean="0">
                <a:effectLst>
                  <a:outerShdw blurRad="38100" dist="38100" dir="2700000" algn="tl">
                    <a:srgbClr val="000000">
                      <a:alpha val="43137"/>
                    </a:srgbClr>
                  </a:outerShdw>
                </a:effectLst>
              </a:rPr>
            </a:br>
            <a:r>
              <a:rPr lang="es-MX" b="1" dirty="0" smtClean="0">
                <a:effectLst>
                  <a:outerShdw blurRad="38100" dist="38100" dir="2700000" algn="tl">
                    <a:srgbClr val="000000">
                      <a:alpha val="43137"/>
                    </a:srgbClr>
                  </a:outerShdw>
                </a:effectLst>
              </a:rPr>
              <a:t>el ingreso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08698587"/>
              </p:ext>
            </p:extLst>
          </p:nvPr>
        </p:nvGraphicFramePr>
        <p:xfrm>
          <a:off x="2109019" y="2079523"/>
          <a:ext cx="9395594" cy="3832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Dinero, Fondo, Préstamo, Regal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5357" y="433269"/>
            <a:ext cx="34290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8"/>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25352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Valuación</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97632278"/>
              </p:ext>
            </p:extLst>
          </p:nvPr>
        </p:nvGraphicFramePr>
        <p:xfrm>
          <a:off x="2589213" y="1533832"/>
          <a:ext cx="8915400" cy="4807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Monedas, Moneda, Inversión, Segur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545" y="1687132"/>
            <a:ext cx="2106380" cy="14042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 name="Imagen 6"/>
          <p:cNvPicPr>
            <a:picLocks noChangeAspect="1"/>
          </p:cNvPicPr>
          <p:nvPr/>
        </p:nvPicPr>
        <p:blipFill>
          <a:blip r:embed="rId8"/>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01531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Dualidad económica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4833778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626559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Consistencia</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566493889"/>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33588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Normativa del ejercicio profesional</a:t>
            </a:r>
            <a:br>
              <a:rPr lang="es-MX" dirty="0" smtClean="0"/>
            </a:br>
            <a:endParaRPr lang="es-MX" dirty="0"/>
          </a:p>
        </p:txBody>
      </p:sp>
      <p:sp>
        <p:nvSpPr>
          <p:cNvPr id="3" name="Marcador de texto 2"/>
          <p:cNvSpPr>
            <a:spLocks noGrp="1"/>
          </p:cNvSpPr>
          <p:nvPr>
            <p:ph type="body" idx="1"/>
          </p:nvPr>
        </p:nvSpPr>
        <p:spPr/>
        <p:txBody>
          <a:bodyPr/>
          <a:lstStyle/>
          <a:p>
            <a:r>
              <a:rPr lang="es-MX" dirty="0" smtClean="0"/>
              <a:t>Código de ética profesional  emitido por el </a:t>
            </a:r>
            <a:r>
              <a:rPr lang="es-MX" dirty="0"/>
              <a:t>I</a:t>
            </a:r>
            <a:r>
              <a:rPr lang="es-MX" dirty="0" smtClean="0"/>
              <a:t>nstituto </a:t>
            </a:r>
            <a:r>
              <a:rPr lang="es-MX" dirty="0"/>
              <a:t>M</a:t>
            </a:r>
            <a:r>
              <a:rPr lang="es-MX" dirty="0" smtClean="0"/>
              <a:t>exicano de Contadores </a:t>
            </a:r>
            <a:r>
              <a:rPr lang="es-MX" dirty="0"/>
              <a:t>P</a:t>
            </a:r>
            <a:r>
              <a:rPr lang="es-MX" dirty="0" smtClean="0"/>
              <a:t>úblicos.</a:t>
            </a:r>
            <a:endParaRPr lang="es-MX" dirty="0"/>
          </a:p>
        </p:txBody>
      </p:sp>
      <p:pic>
        <p:nvPicPr>
          <p:cNvPr id="5" name="Imagen 4"/>
          <p:cNvPicPr>
            <a:picLocks noChangeAspect="1"/>
          </p:cNvPicPr>
          <p:nvPr/>
        </p:nvPicPr>
        <p:blipFill>
          <a:blip r:embed="rId2"/>
          <a:stretch>
            <a:fillRect/>
          </a:stretch>
        </p:blipFill>
        <p:spPr>
          <a:xfrm>
            <a:off x="9694718" y="4064255"/>
            <a:ext cx="1503218" cy="2059095"/>
          </a:xfrm>
          <a:prstGeom prst="rect">
            <a:avLst/>
          </a:prstGeom>
        </p:spPr>
      </p:pic>
      <p:pic>
        <p:nvPicPr>
          <p:cNvPr id="7" name="Imagen 6"/>
          <p:cNvPicPr>
            <a:picLocks noChangeAspect="1"/>
          </p:cNvPicPr>
          <p:nvPr/>
        </p:nvPicPr>
        <p:blipFill>
          <a:blip r:embed="rId3"/>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54724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Regulación en las áreas de</a:t>
            </a:r>
            <a:br>
              <a:rPr lang="es-MX" dirty="0" smtClean="0"/>
            </a:br>
            <a:r>
              <a:rPr lang="es-MX" dirty="0" smtClean="0"/>
              <a:t> desempeño del Contador público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92340433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066603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Regulación en las áreas de</a:t>
            </a:r>
            <a:br>
              <a:rPr lang="es-MX" dirty="0" smtClean="0"/>
            </a:br>
            <a:r>
              <a:rPr lang="es-MX" dirty="0" smtClean="0"/>
              <a:t> desempeño del Contador Público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79765248"/>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75032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 fundamentales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9531492"/>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870734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Principios fundamentales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74635777"/>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91060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t>Presentación de la Unidad de Aprendizaje.</a:t>
            </a:r>
            <a:endParaRPr lang="es-MX" sz="4400" b="1" dirty="0"/>
          </a:p>
        </p:txBody>
      </p:sp>
      <p:sp>
        <p:nvSpPr>
          <p:cNvPr id="3" name="Marcador de contenido 2"/>
          <p:cNvSpPr>
            <a:spLocks noGrp="1"/>
          </p:cNvSpPr>
          <p:nvPr>
            <p:ph idx="1"/>
          </p:nvPr>
        </p:nvSpPr>
        <p:spPr/>
        <p:txBody>
          <a:bodyPr>
            <a:normAutofit fontScale="92500" lnSpcReduction="20000"/>
          </a:bodyPr>
          <a:lstStyle/>
          <a:p>
            <a:r>
              <a:rPr lang="es-MX" dirty="0" smtClean="0"/>
              <a:t>La unidad de aprendizaje se integra en el plan de la Licenciatura en Administración en el núcleo de formación sustantivo, con una carga 10 créditos y debe cursarse de manera obligatoria. </a:t>
            </a:r>
          </a:p>
          <a:p>
            <a:r>
              <a:rPr lang="es-MX" dirty="0" smtClean="0"/>
              <a:t> </a:t>
            </a:r>
            <a:r>
              <a:rPr lang="es-MX" dirty="0"/>
              <a:t>S</a:t>
            </a:r>
            <a:r>
              <a:rPr lang="es-MX" dirty="0" smtClean="0"/>
              <a:t>e </a:t>
            </a:r>
            <a:r>
              <a:rPr lang="es-MX" dirty="0" smtClean="0"/>
              <a:t>requiere que el alumno tenga conocimientos previos de </a:t>
            </a:r>
            <a:r>
              <a:rPr lang="es-MX" dirty="0" smtClean="0"/>
              <a:t>contabilidad general y normas de información financiera. </a:t>
            </a:r>
            <a:r>
              <a:rPr lang="es-MX" dirty="0" smtClean="0"/>
              <a:t>Al finalizar el programa, el estudiante estará capacitado para continuar con la unidad de aprendizaje de Sistemas Contables y Boletines de </a:t>
            </a:r>
            <a:r>
              <a:rPr lang="es-MX" dirty="0" smtClean="0"/>
              <a:t>Pasivo</a:t>
            </a:r>
            <a:r>
              <a:rPr lang="es-MX" dirty="0" smtClean="0"/>
              <a:t>, </a:t>
            </a:r>
            <a:r>
              <a:rPr lang="es-MX" dirty="0" smtClean="0"/>
              <a:t>que se presenta como subsecuente en el programa de estudios. </a:t>
            </a:r>
          </a:p>
          <a:p>
            <a:r>
              <a:rPr lang="es-MX" dirty="0"/>
              <a:t>Esta Unidad de aprendizaje se imparte también en </a:t>
            </a:r>
            <a:r>
              <a:rPr lang="es-MX" dirty="0" smtClean="0"/>
              <a:t>las Licenciaturas </a:t>
            </a:r>
            <a:r>
              <a:rPr lang="es-MX" dirty="0"/>
              <a:t>en Contaduría </a:t>
            </a:r>
            <a:r>
              <a:rPr lang="es-MX" dirty="0" smtClean="0"/>
              <a:t>y en Informática Administrativa, por lo que el presente material se puede compartir en las tres licenciaturas, toda vez que ha sido elaborado en base al programa de estudios que se aplica en las tres carreras</a:t>
            </a:r>
            <a:r>
              <a:rPr lang="es-MX" dirty="0" smtClean="0"/>
              <a:t>.</a:t>
            </a:r>
          </a:p>
          <a:p>
            <a:r>
              <a:rPr lang="es-MX" dirty="0" smtClean="0"/>
              <a:t>El presente material apoya en la unidad de competencia 1, misma que nos permite identificar el esquema de la teoría básica de la contabilidad financiera para aplicarlos en los registros contables.</a:t>
            </a:r>
            <a:endParaRPr lang="es-MX" dirty="0" smtClean="0"/>
          </a:p>
          <a:p>
            <a:endParaRPr lang="es-MX" dirty="0"/>
          </a:p>
        </p:txBody>
      </p:sp>
      <p:pic>
        <p:nvPicPr>
          <p:cNvPr id="6" name="Imagen 5"/>
          <p:cNvPicPr>
            <a:picLocks noChangeAspect="1"/>
          </p:cNvPicPr>
          <p:nvPr/>
        </p:nvPicPr>
        <p:blipFill>
          <a:blip r:embed="rId2"/>
          <a:stretch>
            <a:fillRect/>
          </a:stretch>
        </p:blipFill>
        <p:spPr>
          <a:xfrm>
            <a:off x="10203630" y="395510"/>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38208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64447155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268025" y="273724"/>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423391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Sanciones previstas </a:t>
            </a:r>
            <a:r>
              <a:rPr lang="es-MX" sz="2400" dirty="0" smtClean="0"/>
              <a:t>(sección 500)</a:t>
            </a:r>
            <a:endParaRPr lang="es-MX" sz="24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31402850"/>
              </p:ext>
            </p:extLst>
          </p:nvPr>
        </p:nvGraphicFramePr>
        <p:xfrm>
          <a:off x="1080655" y="1362922"/>
          <a:ext cx="10075025" cy="54950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792709" y="348086"/>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13071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CONCLUSIONES</a:t>
            </a: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r>
              <a:rPr lang="es-MX" dirty="0" smtClean="0"/>
              <a:t>En las diapositivas que anteceden, se ha descrito la normativa contable desde el escenario legal y profesional. Por ser </a:t>
            </a:r>
            <a:r>
              <a:rPr lang="es-MX" dirty="0" smtClean="0"/>
              <a:t>Sistemas Contables y Boletines de Activo una unidad de aprendizaje </a:t>
            </a:r>
            <a:r>
              <a:rPr lang="es-MX" dirty="0" smtClean="0"/>
              <a:t>del núcleo sustantivo en la Licenciatura en administración, el estudiante debe concentrarse en distinguir y respetar dicha la normativa, toda vez que,  el ejercicio profesional diario en el área contable exige </a:t>
            </a:r>
            <a:r>
              <a:rPr lang="es-MX" dirty="0" smtClean="0"/>
              <a:t>la correcta</a:t>
            </a:r>
            <a:r>
              <a:rPr lang="es-MX" dirty="0" smtClean="0"/>
              <a:t> </a:t>
            </a:r>
            <a:r>
              <a:rPr lang="es-MX" dirty="0" smtClean="0"/>
              <a:t>aplicación de la misma.</a:t>
            </a:r>
          </a:p>
          <a:p>
            <a:r>
              <a:rPr lang="es-MX" dirty="0" smtClean="0"/>
              <a:t>Otra razón más para observar la normativa contable es que la información financiera es el apoyo principal para la toma de decisiones y en el campo de la administración la toma de decisiones es un elemento imprescindible e insustituible.</a:t>
            </a:r>
            <a:endParaRPr lang="es-MX" dirty="0"/>
          </a:p>
        </p:txBody>
      </p:sp>
      <p:pic>
        <p:nvPicPr>
          <p:cNvPr id="5" name="Imagen 4"/>
          <p:cNvPicPr>
            <a:picLocks noChangeAspect="1"/>
          </p:cNvPicPr>
          <p:nvPr/>
        </p:nvPicPr>
        <p:blipFill>
          <a:blip r:embed="rId2"/>
          <a:stretch>
            <a:fillRect/>
          </a:stretch>
        </p:blipFill>
        <p:spPr>
          <a:xfrm>
            <a:off x="9141097" y="5125544"/>
            <a:ext cx="2115038" cy="1133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3"/>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66761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normAutofit/>
          </a:bodyPr>
          <a:lstStyle/>
          <a:p>
            <a:pPr marL="0" indent="0">
              <a:buNone/>
            </a:pPr>
            <a:endParaRPr lang="es-MX" sz="2400" b="1" dirty="0" smtClean="0">
              <a:effectLst>
                <a:outerShdw blurRad="38100" dist="38100" dir="2700000" algn="tl">
                  <a:srgbClr val="000000">
                    <a:alpha val="43137"/>
                  </a:srgbClr>
                </a:outerShdw>
              </a:effectLst>
            </a:endParaRPr>
          </a:p>
          <a:p>
            <a:r>
              <a:rPr lang="es-MX" sz="2400" dirty="0" smtClean="0"/>
              <a:t>Normas de información financiera (2016). Instituto Mexicano de Contadores públicos. </a:t>
            </a:r>
          </a:p>
          <a:p>
            <a:r>
              <a:rPr lang="es-MX" sz="2400" dirty="0" smtClean="0"/>
              <a:t>Código de ética profesional contador público. </a:t>
            </a:r>
            <a:r>
              <a:rPr lang="es-MX" sz="2400" dirty="0" smtClean="0">
                <a:hlinkClick r:id="rId2"/>
              </a:rPr>
              <a:t>http</a:t>
            </a:r>
            <a:r>
              <a:rPr lang="es-MX" sz="2400" dirty="0">
                <a:hlinkClick r:id="rId2"/>
              </a:rPr>
              <a:t>://</a:t>
            </a:r>
            <a:r>
              <a:rPr lang="es-MX" sz="2400" dirty="0" smtClean="0">
                <a:hlinkClick r:id="rId2"/>
              </a:rPr>
              <a:t>www.ccpm.org.mx/nuestrocolegio/archivos/Codigo_de_etica_profesional_IMCP.pdf</a:t>
            </a:r>
            <a:endParaRPr lang="es-MX" sz="2400" dirty="0" smtClean="0"/>
          </a:p>
          <a:p>
            <a:r>
              <a:rPr lang="es-MX" sz="2400" dirty="0" smtClean="0"/>
              <a:t>Programa de estudios por Competencias de Sistemas Contables y Boletines de Activo. Clave de Unidad de Aprendizaje L00720. Actualizado 20 de marzo de 2012. </a:t>
            </a:r>
            <a:endParaRPr lang="es-MX" sz="2400" dirty="0" smtClean="0"/>
          </a:p>
          <a:p>
            <a:endParaRPr lang="es-MX" sz="2400" dirty="0"/>
          </a:p>
        </p:txBody>
      </p:sp>
      <p:pic>
        <p:nvPicPr>
          <p:cNvPr id="5" name="Imagen 4"/>
          <p:cNvPicPr>
            <a:picLocks noChangeAspect="1"/>
          </p:cNvPicPr>
          <p:nvPr/>
        </p:nvPicPr>
        <p:blipFill>
          <a:blip r:embed="rId3"/>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52995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a:xfrm>
            <a:off x="2305318" y="1700011"/>
            <a:ext cx="9199294" cy="4211211"/>
          </a:xfrm>
        </p:spPr>
        <p:txBody>
          <a:bodyPr>
            <a:normAutofit lnSpcReduction="10000"/>
          </a:bodyPr>
          <a:lstStyle/>
          <a:p>
            <a:pPr marL="0" indent="0">
              <a:buNone/>
            </a:pPr>
            <a:r>
              <a:rPr lang="es-MX" sz="1400" b="1" dirty="0" smtClean="0">
                <a:effectLst>
                  <a:outerShdw blurRad="38100" dist="38100" dir="2700000" algn="tl">
                    <a:srgbClr val="000000">
                      <a:alpha val="43137"/>
                    </a:srgbClr>
                  </a:outerShdw>
                </a:effectLst>
              </a:rPr>
              <a:t>Imágenes</a:t>
            </a:r>
          </a:p>
          <a:p>
            <a:r>
              <a:rPr lang="es-MX" sz="1400" dirty="0" smtClean="0"/>
              <a:t>Imagen UAEMEX: https</a:t>
            </a:r>
            <a:r>
              <a:rPr lang="es-MX" sz="1400" dirty="0"/>
              <a:t>://www.google.com.mx/search?q=logo+de+uaemex&amp;espv=2&amp;biw=1600&amp;bih=794&amp;tbm=isch&amp;imgil=_47I9QrAA_I_SM%253A%253BtOJx_M1aZcxsiM%253Bhttp%25253A%25252F%25252Fiieg.gob.mx%25252Fstrategos%25252Fvisitan-alumnos-de-la-uaem-instalaciones-del-iieg%25252F&amp;source=iu&amp;pf=m&amp;fir=_47I9QrAA_I_SM%253A%252CtOJx_M1aZcxsiM%252C_&amp;usg=__VQnCf9Wg6DVWafXFcmIZR_vWX2k%3D&amp;dpr=1&amp;ved=0ahUKEwi5j9S-yq3PAhUC4IMKHa_lCLwQyjcIKA&amp;ei=FV7pV_mwBILAjwSvy6PgCw#imgrc=_47I9QrAA_I_SM%3A</a:t>
            </a:r>
          </a:p>
          <a:p>
            <a:r>
              <a:rPr lang="es-MX" sz="1400" dirty="0" smtClean="0"/>
              <a:t>Imagen libro de </a:t>
            </a:r>
            <a:r>
              <a:rPr lang="es-MX" sz="1400" dirty="0" err="1" smtClean="0"/>
              <a:t>NIFs</a:t>
            </a:r>
            <a:r>
              <a:rPr lang="es-MX" sz="1400" dirty="0" smtClean="0"/>
              <a:t>: </a:t>
            </a:r>
            <a:r>
              <a:rPr lang="es-MX" sz="1400" dirty="0" smtClean="0">
                <a:hlinkClick r:id="rId2"/>
              </a:rPr>
              <a:t>https</a:t>
            </a:r>
            <a:r>
              <a:rPr lang="es-MX" sz="1400" dirty="0">
                <a:hlinkClick r:id="rId2"/>
              </a:rPr>
              <a:t>://</a:t>
            </a:r>
            <a:r>
              <a:rPr lang="es-MX" sz="1400" dirty="0" smtClean="0">
                <a:hlinkClick r:id="rId2"/>
              </a:rPr>
              <a:t>www.google.com.mx/search?q=libro+nif+imagen&amp;espv=2&amp;biw=1600&amp;bih=794&amp;source=lnms&amp;tbm=isch&amp;sa=X&amp;ved=0ahUKEwi0g4HcyK3PAhUH3YMKHSezB0UQ_AUIBigB#imgrc=4q_AzNiqbsqVAM%3A</a:t>
            </a:r>
            <a:endParaRPr lang="es-MX" sz="1400" dirty="0" smtClean="0"/>
          </a:p>
          <a:p>
            <a:r>
              <a:rPr lang="es-MX" sz="1400" dirty="0">
                <a:hlinkClick r:id="rId3"/>
              </a:rPr>
              <a:t>https://</a:t>
            </a:r>
            <a:r>
              <a:rPr lang="es-MX" sz="1400" dirty="0" smtClean="0">
                <a:hlinkClick r:id="rId3"/>
              </a:rPr>
              <a:t>www.google.com.mx/search?q=IMAGENES+DE+CONTABILIDAD&amp;ie=utf-8&amp;oe=utf-8&amp;gws_rd=cr&amp;ei=8TP8V5ydOsfMmAH04I_QDQ</a:t>
            </a:r>
            <a:endParaRPr lang="es-MX" sz="1400" dirty="0" smtClean="0"/>
          </a:p>
          <a:p>
            <a:r>
              <a:rPr lang="es-MX" sz="1400" dirty="0">
                <a:hlinkClick r:id="rId4"/>
              </a:rPr>
              <a:t>https://pixabay.com/es/photos/contabilidad</a:t>
            </a:r>
            <a:r>
              <a:rPr lang="es-MX" sz="1400" dirty="0" smtClean="0">
                <a:hlinkClick r:id="rId4"/>
              </a:rPr>
              <a:t>/</a:t>
            </a:r>
            <a:endParaRPr lang="es-MX" sz="1400" dirty="0" smtClean="0"/>
          </a:p>
          <a:p>
            <a:r>
              <a:rPr lang="es-MX" sz="1400" dirty="0"/>
              <a:t>https://www.google.com.mx/search?q=IMAGENES+DE+CONTABILIDAD&amp;ie=utf-8&amp;oe=utf-8&amp;gws_rd=cr&amp;ei=8TP8V5ydOsfMmAH04I_QDQ</a:t>
            </a:r>
          </a:p>
          <a:p>
            <a:endParaRPr lang="es-MX" sz="1400" dirty="0" smtClean="0"/>
          </a:p>
          <a:p>
            <a:endParaRPr lang="es-MX" sz="1400" dirty="0"/>
          </a:p>
          <a:p>
            <a:pPr marL="0" indent="0">
              <a:buNone/>
            </a:pPr>
            <a:endParaRPr lang="es-MX" sz="1400" dirty="0"/>
          </a:p>
          <a:p>
            <a:endParaRPr lang="es-MX" sz="1400" dirty="0" smtClean="0"/>
          </a:p>
          <a:p>
            <a:pPr marL="0" indent="0">
              <a:buNone/>
            </a:pPr>
            <a:endParaRPr lang="es-MX" sz="1400" dirty="0" smtClean="0"/>
          </a:p>
        </p:txBody>
      </p:sp>
      <p:pic>
        <p:nvPicPr>
          <p:cNvPr id="7" name="Imagen 6"/>
          <p:cNvPicPr>
            <a:picLocks noChangeAspect="1"/>
          </p:cNvPicPr>
          <p:nvPr/>
        </p:nvPicPr>
        <p:blipFill>
          <a:blip r:embed="rId5"/>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80404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de nube 1"/>
          <p:cNvSpPr/>
          <p:nvPr/>
        </p:nvSpPr>
        <p:spPr>
          <a:xfrm>
            <a:off x="3274142" y="1017639"/>
            <a:ext cx="6150077" cy="387882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La mejor decisión se toma a partir de una buena base de información financiera</a:t>
            </a:r>
            <a:endParaRPr lang="es-MX" dirty="0"/>
          </a:p>
        </p:txBody>
      </p:sp>
      <p:sp>
        <p:nvSpPr>
          <p:cNvPr id="3" name="Cara sonriente 2"/>
          <p:cNvSpPr/>
          <p:nvPr/>
        </p:nvSpPr>
        <p:spPr>
          <a:xfrm>
            <a:off x="9881419" y="2212258"/>
            <a:ext cx="825910" cy="707923"/>
          </a:xfrm>
          <a:prstGeom prst="smileyFac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MX"/>
          </a:p>
        </p:txBody>
      </p:sp>
      <p:sp>
        <p:nvSpPr>
          <p:cNvPr id="4" name="Cara sonriente 3"/>
          <p:cNvSpPr/>
          <p:nvPr/>
        </p:nvSpPr>
        <p:spPr>
          <a:xfrm>
            <a:off x="9360309" y="722671"/>
            <a:ext cx="825910" cy="707923"/>
          </a:xfrm>
          <a:prstGeom prst="smileyFac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a:p>
        </p:txBody>
      </p:sp>
      <p:sp>
        <p:nvSpPr>
          <p:cNvPr id="5" name="Cara sonriente 4"/>
          <p:cNvSpPr/>
          <p:nvPr/>
        </p:nvSpPr>
        <p:spPr>
          <a:xfrm>
            <a:off x="9773264" y="3372464"/>
            <a:ext cx="825910" cy="707923"/>
          </a:xfrm>
          <a:prstGeom prst="smileyFac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
        <p:nvSpPr>
          <p:cNvPr id="6" name="Cara sonriente 5"/>
          <p:cNvSpPr/>
          <p:nvPr/>
        </p:nvSpPr>
        <p:spPr>
          <a:xfrm>
            <a:off x="8413954" y="4542503"/>
            <a:ext cx="825910" cy="707923"/>
          </a:xfrm>
          <a:prstGeom prst="smileyFac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7" name="Cara sonriente 6"/>
          <p:cNvSpPr/>
          <p:nvPr/>
        </p:nvSpPr>
        <p:spPr>
          <a:xfrm>
            <a:off x="8000999" y="14748"/>
            <a:ext cx="825910" cy="707923"/>
          </a:xfrm>
          <a:prstGeom prst="smileyFac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a:p>
        </p:txBody>
      </p:sp>
      <p:pic>
        <p:nvPicPr>
          <p:cNvPr id="8" name="Imagen 7"/>
          <p:cNvPicPr>
            <a:picLocks noChangeAspect="1"/>
          </p:cNvPicPr>
          <p:nvPr/>
        </p:nvPicPr>
        <p:blipFill>
          <a:blip r:embed="rId2"/>
          <a:stretch>
            <a:fillRect/>
          </a:stretch>
        </p:blipFill>
        <p:spPr>
          <a:xfrm>
            <a:off x="2205850" y="368709"/>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3678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631547669"/>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246204" y="1314986"/>
            <a:ext cx="2802564" cy="11800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8"/>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47900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p:txBody>
          <a:bodyPr>
            <a:normAutofit/>
          </a:bodyPr>
          <a:lstStyle/>
          <a:p>
            <a:r>
              <a:rPr lang="es-MX" dirty="0" smtClean="0"/>
              <a:t>En este material didáctico el usuario encontrará información organizada, </a:t>
            </a:r>
            <a:r>
              <a:rPr lang="es-MX" dirty="0" smtClean="0"/>
              <a:t>útil aplicable en el esquema de la teoría básica de la contabilidad, </a:t>
            </a:r>
            <a:r>
              <a:rPr lang="es-MX" dirty="0" smtClean="0"/>
              <a:t>toda vez que nos sitúa en el contexto normativo contable y profesional que se debe atender en la práctica cotidiana del ejercicio profesional.</a:t>
            </a:r>
          </a:p>
          <a:p>
            <a:r>
              <a:rPr lang="es-MX" dirty="0" smtClean="0"/>
              <a:t>Los contenidos son vigentes a la presentación de las diapositivas. </a:t>
            </a:r>
            <a:r>
              <a:rPr lang="es-MX" dirty="0"/>
              <a:t>S</a:t>
            </a:r>
            <a:r>
              <a:rPr lang="es-MX" dirty="0" smtClean="0"/>
              <a:t>e recomienda que se revisen los contenidos que aquí se presentan al inició de cada ejercicio, toda vez que los apuntes aquí establecidos pueden sufrir modificaciones de acuerdo con la normativa contable establecida por el IMCP.</a:t>
            </a:r>
          </a:p>
          <a:p>
            <a:r>
              <a:rPr lang="es-MX" dirty="0" smtClean="0"/>
              <a:t>El material se ha dividido en dos apartados,  el primero refiere la normativa </a:t>
            </a:r>
            <a:r>
              <a:rPr lang="es-MX" dirty="0"/>
              <a:t> </a:t>
            </a:r>
            <a:r>
              <a:rPr lang="es-MX" dirty="0" smtClean="0"/>
              <a:t>contable propuesta por el CINIF y las NIF,  el segundo refiere la normativa profesional desde el punto de vista del IMCP.</a:t>
            </a:r>
            <a:endParaRPr lang="es-MX" dirty="0"/>
          </a:p>
        </p:txBody>
      </p:sp>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95665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3254" y="1188336"/>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normAutofit fontScale="92500" lnSpcReduction="10000"/>
          </a:bodyPr>
          <a:lstStyle/>
          <a:p>
            <a:r>
              <a:rPr lang="es-MX" dirty="0" smtClean="0"/>
              <a:t>La contabilidad como área de estudio tiene la bondad de ser una disciplina de aplicación directa en el mundo empresarial.  En está unidad de aprendizaje se imparte el origen, la normatividad y los procedimientos encaminados a la generación de información financiera útil para apoyar la toma de decisiones de los diferentes </a:t>
            </a:r>
            <a:r>
              <a:rPr lang="es-MX" dirty="0" smtClean="0"/>
              <a:t>usuarios, en el programa de estudios se sitúa en el esquema de la teoría básica de la contabilidad financiera.</a:t>
            </a:r>
            <a:endParaRPr lang="es-MX" dirty="0" smtClean="0"/>
          </a:p>
          <a:p>
            <a:r>
              <a:rPr lang="es-MX" dirty="0" smtClean="0"/>
              <a:t>La técnica contable esta en constante evolución, por lo que en determinados periodos se llevan a cabo actualizaciones en pro del futuro de la contabilidad y su adecuación con las Normas Internacionales de Información Financiera, para lo cual el Centro de Investigaciones de  Información Financiera se ocupa en estudiar los cambios en el contexto externo, recaban las opiniones de aquellos que ejercen la profesión y actualizan los marcos teóricos y la normatividad.</a:t>
            </a:r>
          </a:p>
          <a:p>
            <a:r>
              <a:rPr lang="es-MX" dirty="0" smtClean="0"/>
              <a:t>En estas diapositivas encontramos información relevante aplicable en 2016</a:t>
            </a:r>
            <a:r>
              <a:rPr lang="es-MX" dirty="0"/>
              <a:t>.</a:t>
            </a:r>
          </a:p>
        </p:txBody>
      </p:sp>
      <p:pic>
        <p:nvPicPr>
          <p:cNvPr id="6" name="Imagen 5"/>
          <p:cNvPicPr>
            <a:picLocks noChangeAspect="1"/>
          </p:cNvPicPr>
          <p:nvPr/>
        </p:nvPicPr>
        <p:blipFill>
          <a:blip r:embed="rId2"/>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89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4334" y="1017639"/>
            <a:ext cx="9651345" cy="732600"/>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11970333"/>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22549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A</a:t>
            </a:r>
            <a:r>
              <a:rPr lang="es-MX" b="1" dirty="0" smtClean="0"/>
              <a:t>dministración y Contabilidad.</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89080948"/>
              </p:ext>
            </p:extLst>
          </p:nvPr>
        </p:nvGraphicFramePr>
        <p:xfrm>
          <a:off x="1096963" y="1808019"/>
          <a:ext cx="10058400" cy="4035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9792709" y="407305"/>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02366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dirty="0"/>
              <a:t>Normatividad Contable que se debe </a:t>
            </a:r>
            <a:r>
              <a:rPr lang="es-MX" sz="4400" dirty="0" smtClean="0"/>
              <a:t>atender</a:t>
            </a:r>
            <a:br>
              <a:rPr lang="es-MX" sz="4400" dirty="0" smtClean="0"/>
            </a:br>
            <a:r>
              <a:rPr lang="es-MX" sz="4400" dirty="0" smtClean="0"/>
              <a:t>(</a:t>
            </a:r>
            <a:r>
              <a:rPr lang="es-MX" sz="4400" dirty="0"/>
              <a:t>Postulados básicos)</a:t>
            </a:r>
          </a:p>
        </p:txBody>
      </p:sp>
      <p:sp>
        <p:nvSpPr>
          <p:cNvPr id="3" name="Marcador de texto 2"/>
          <p:cNvSpPr>
            <a:spLocks noGrp="1"/>
          </p:cNvSpPr>
          <p:nvPr>
            <p:ph type="body" idx="1"/>
          </p:nvPr>
        </p:nvSpPr>
        <p:spPr/>
        <p:txBody>
          <a:bodyPr>
            <a:normAutofit/>
          </a:bodyPr>
          <a:lstStyle/>
          <a:p>
            <a:pPr algn="r"/>
            <a:r>
              <a:rPr lang="es-MX" sz="2400" b="1" dirty="0"/>
              <a:t>Normas de información financiera</a:t>
            </a:r>
          </a:p>
          <a:p>
            <a:pPr algn="r"/>
            <a:endParaRPr lang="es-MX" sz="2400" b="1" dirty="0"/>
          </a:p>
        </p:txBody>
      </p:sp>
      <p:pic>
        <p:nvPicPr>
          <p:cNvPr id="4" name="Imagen 3"/>
          <p:cNvPicPr>
            <a:picLocks noChangeAspect="1"/>
          </p:cNvPicPr>
          <p:nvPr/>
        </p:nvPicPr>
        <p:blipFill>
          <a:blip r:embed="rId2"/>
          <a:stretch>
            <a:fillRect/>
          </a:stretch>
        </p:blipFill>
        <p:spPr>
          <a:xfrm>
            <a:off x="8772496" y="4113795"/>
            <a:ext cx="2504209" cy="25042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p:cNvPicPr>
            <a:picLocks noChangeAspect="1"/>
          </p:cNvPicPr>
          <p:nvPr/>
        </p:nvPicPr>
        <p:blipFill>
          <a:blip r:embed="rId3"/>
          <a:stretch>
            <a:fillRect/>
          </a:stretch>
        </p:blipFill>
        <p:spPr>
          <a:xfrm>
            <a:off x="9443777" y="286603"/>
            <a:ext cx="1711903"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67841260"/>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865</TotalTime>
  <Words>2449</Words>
  <Application>Microsoft Office PowerPoint</Application>
  <PresentationFormat>Panorámica</PresentationFormat>
  <Paragraphs>210</Paragraphs>
  <Slides>35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35</vt:i4>
      </vt:variant>
    </vt:vector>
  </HeadingPairs>
  <TitlesOfParts>
    <vt:vector size="39" baseType="lpstr">
      <vt:lpstr>Arial</vt:lpstr>
      <vt:lpstr>Century Gothic</vt:lpstr>
      <vt:lpstr>Wingdings 3</vt:lpstr>
      <vt:lpstr>Espiral</vt:lpstr>
      <vt:lpstr>Universidad Autónoma del Estado de México. Centro Universitario UAEM Zumpango. Licenciatura en Administración. Sistemas Contables y Boletines de Activo  clave de la UA: L00720   Normativa Contable    </vt:lpstr>
      <vt:lpstr>Contenido</vt:lpstr>
      <vt:lpstr>Presentación de la Unidad de Aprendizaje.</vt:lpstr>
      <vt:lpstr> De la unidad de aprendizaje</vt:lpstr>
      <vt:lpstr>Guía para el usuario</vt:lpstr>
      <vt:lpstr>Introducción.</vt:lpstr>
      <vt:lpstr>Objetivo del presente material </vt:lpstr>
      <vt:lpstr>Administración y Contabilidad.</vt:lpstr>
      <vt:lpstr>Normatividad Contable que se debe atender (Postulados básicos)</vt:lpstr>
      <vt:lpstr>Información financiera.</vt:lpstr>
      <vt:lpstr>Características de la información financiera</vt:lpstr>
      <vt:lpstr>Normas de información  financiera. Su organización</vt:lpstr>
      <vt:lpstr>Postulados básicos NIF A-2</vt:lpstr>
      <vt:lpstr>Postulados básicos NIF A-2</vt:lpstr>
      <vt:lpstr>NIF A-2 POSTULADOS  BÁSICOS   </vt:lpstr>
      <vt:lpstr>Sustancia económica</vt:lpstr>
      <vt:lpstr>Entidad</vt:lpstr>
      <vt:lpstr>Entidad</vt:lpstr>
      <vt:lpstr>Negocio en marcha</vt:lpstr>
      <vt:lpstr>Devengación contable</vt:lpstr>
      <vt:lpstr>Asociación de costos y  gastos con  el ingreso</vt:lpstr>
      <vt:lpstr>Valuación</vt:lpstr>
      <vt:lpstr>Dualidad económica</vt:lpstr>
      <vt:lpstr>Consistencia</vt:lpstr>
      <vt:lpstr>Normativa del ejercicio profesional </vt:lpstr>
      <vt:lpstr>Regulación en las áreas de  desempeño del Contador público</vt:lpstr>
      <vt:lpstr>Regulación en las áreas de  desempeño del Contador Público</vt:lpstr>
      <vt:lpstr>Principios fundamentales</vt:lpstr>
      <vt:lpstr>Principios fundamentales</vt:lpstr>
      <vt:lpstr>Presentación de PowerPoint</vt:lpstr>
      <vt:lpstr>Sanciones previstas (sección 500)</vt:lpstr>
      <vt:lpstr>CONCLUSIONES</vt:lpstr>
      <vt:lpstr>BIBLIOGRAFÍA </vt:lpstr>
      <vt:lpstr>BIBLIOGRAFÍA </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básica</dc:title>
  <dc:creator>UAEM</dc:creator>
  <cp:lastModifiedBy>UAEM</cp:lastModifiedBy>
  <cp:revision>71</cp:revision>
  <dcterms:created xsi:type="dcterms:W3CDTF">2016-08-16T20:27:19Z</dcterms:created>
  <dcterms:modified xsi:type="dcterms:W3CDTF">2016-10-11T19:19:49Z</dcterms:modified>
</cp:coreProperties>
</file>