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Lst>
  <p:sldIdLst>
    <p:sldId id="259" r:id="rId3"/>
    <p:sldId id="256" r:id="rId4"/>
    <p:sldId id="274" r:id="rId5"/>
    <p:sldId id="275" r:id="rId6"/>
    <p:sldId id="273" r:id="rId7"/>
    <p:sldId id="276" r:id="rId8"/>
    <p:sldId id="277" r:id="rId9"/>
    <p:sldId id="286" r:id="rId10"/>
    <p:sldId id="263" r:id="rId11"/>
    <p:sldId id="257" r:id="rId12"/>
    <p:sldId id="278" r:id="rId13"/>
    <p:sldId id="279" r:id="rId14"/>
    <p:sldId id="260" r:id="rId15"/>
    <p:sldId id="285" r:id="rId16"/>
    <p:sldId id="265" r:id="rId17"/>
    <p:sldId id="281" r:id="rId18"/>
    <p:sldId id="287" r:id="rId19"/>
    <p:sldId id="280" r:id="rId20"/>
    <p:sldId id="266" r:id="rId21"/>
    <p:sldId id="267" r:id="rId22"/>
    <p:sldId id="272" r:id="rId23"/>
    <p:sldId id="268" r:id="rId24"/>
    <p:sldId id="269" r:id="rId25"/>
    <p:sldId id="271" r:id="rId26"/>
    <p:sldId id="282" r:id="rId27"/>
    <p:sldId id="261" r:id="rId28"/>
    <p:sldId id="262" r:id="rId29"/>
    <p:sldId id="283" r:id="rId30"/>
    <p:sldId id="288" r:id="rId31"/>
    <p:sldId id="270" r:id="rId32"/>
    <p:sldId id="284" r:id="rId3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382" autoAdjust="0"/>
    <p:restoredTop sz="94660"/>
  </p:normalViewPr>
  <p:slideViewPr>
    <p:cSldViewPr snapToGrid="0">
      <p:cViewPr varScale="1">
        <p:scale>
          <a:sx n="88" d="100"/>
          <a:sy n="88" d="100"/>
        </p:scale>
        <p:origin x="17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B64F3A-74B3-4595-A14C-2E2D4B586EFA}"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MX"/>
        </a:p>
      </dgm:t>
    </dgm:pt>
    <dgm:pt modelId="{EB312123-D862-4DDA-9C23-409962729D0E}">
      <dgm:prSet/>
      <dgm:spPr/>
      <dgm:t>
        <a:bodyPr/>
        <a:lstStyle/>
        <a:p>
          <a:pPr rtl="0"/>
          <a:r>
            <a:rPr lang="es-MX" dirty="0" smtClean="0"/>
            <a:t>El tema de la elaboración de objetivo es un tema fundamental para la redacción del trabajo escrito de titulación, ya que su finalidad consiste en establecer claramente las pretensiones del estudio o de la investigación.</a:t>
          </a:r>
          <a:endParaRPr lang="es-MX" dirty="0"/>
        </a:p>
      </dgm:t>
    </dgm:pt>
    <dgm:pt modelId="{F60D34CC-1E2A-47C3-BBD3-541E782CE95F}" type="parTrans" cxnId="{533E81D3-D860-4088-AF13-F4E3171558C8}">
      <dgm:prSet/>
      <dgm:spPr/>
      <dgm:t>
        <a:bodyPr/>
        <a:lstStyle/>
        <a:p>
          <a:endParaRPr lang="es-MX"/>
        </a:p>
      </dgm:t>
    </dgm:pt>
    <dgm:pt modelId="{72EB20D6-934F-4C4E-9113-246E86B2AFB6}" type="sibTrans" cxnId="{533E81D3-D860-4088-AF13-F4E3171558C8}">
      <dgm:prSet/>
      <dgm:spPr/>
      <dgm:t>
        <a:bodyPr/>
        <a:lstStyle/>
        <a:p>
          <a:endParaRPr lang="es-MX"/>
        </a:p>
      </dgm:t>
    </dgm:pt>
    <dgm:pt modelId="{44841863-EFF9-4B3C-B2F7-570C6962E12D}">
      <dgm:prSet/>
      <dgm:spPr/>
      <dgm:t>
        <a:bodyPr/>
        <a:lstStyle/>
        <a:p>
          <a:pPr rtl="0"/>
          <a:r>
            <a:rPr lang="es-MX" dirty="0" smtClean="0"/>
            <a:t>La elaboración correcta de un objetivo en el  trabajo de titulación es de suma importancia; por ello, se debe a la par conocer la taxonomía de los verbos a utilizar, en esta clase se estudiará la Taxonomía de Bloom para la correcta elección del verbo que ha de utilizarse en la redacción del objetivo</a:t>
          </a:r>
          <a:endParaRPr lang="es-MX" dirty="0"/>
        </a:p>
      </dgm:t>
    </dgm:pt>
    <dgm:pt modelId="{644760C6-0326-4F0F-A6BD-CF865BA60CEF}" type="parTrans" cxnId="{DB61AA3F-A9BA-4DB0-AB71-C86FEC141241}">
      <dgm:prSet/>
      <dgm:spPr/>
      <dgm:t>
        <a:bodyPr/>
        <a:lstStyle/>
        <a:p>
          <a:endParaRPr lang="es-MX"/>
        </a:p>
      </dgm:t>
    </dgm:pt>
    <dgm:pt modelId="{72070C65-9431-46F9-A265-F9C38DE8A2D0}" type="sibTrans" cxnId="{DB61AA3F-A9BA-4DB0-AB71-C86FEC141241}">
      <dgm:prSet/>
      <dgm:spPr/>
      <dgm:t>
        <a:bodyPr/>
        <a:lstStyle/>
        <a:p>
          <a:endParaRPr lang="es-MX"/>
        </a:p>
      </dgm:t>
    </dgm:pt>
    <dgm:pt modelId="{5AFEE719-7F8D-49ED-B898-83611B5268D1}" type="pres">
      <dgm:prSet presAssocID="{94B64F3A-74B3-4595-A14C-2E2D4B586EFA}" presName="linear" presStyleCnt="0">
        <dgm:presLayoutVars>
          <dgm:animLvl val="lvl"/>
          <dgm:resizeHandles val="exact"/>
        </dgm:presLayoutVars>
      </dgm:prSet>
      <dgm:spPr/>
      <dgm:t>
        <a:bodyPr/>
        <a:lstStyle/>
        <a:p>
          <a:endParaRPr lang="es-MX"/>
        </a:p>
      </dgm:t>
    </dgm:pt>
    <dgm:pt modelId="{11C23CA1-D45E-4514-B165-BB493CEEB610}" type="pres">
      <dgm:prSet presAssocID="{EB312123-D862-4DDA-9C23-409962729D0E}" presName="parentText" presStyleLbl="node1" presStyleIdx="0" presStyleCnt="2">
        <dgm:presLayoutVars>
          <dgm:chMax val="0"/>
          <dgm:bulletEnabled val="1"/>
        </dgm:presLayoutVars>
      </dgm:prSet>
      <dgm:spPr/>
      <dgm:t>
        <a:bodyPr/>
        <a:lstStyle/>
        <a:p>
          <a:endParaRPr lang="es-MX"/>
        </a:p>
      </dgm:t>
    </dgm:pt>
    <dgm:pt modelId="{2D21B4EB-72DB-49AC-B854-B39937D9BACF}" type="pres">
      <dgm:prSet presAssocID="{72EB20D6-934F-4C4E-9113-246E86B2AFB6}" presName="spacer" presStyleCnt="0"/>
      <dgm:spPr/>
      <dgm:t>
        <a:bodyPr/>
        <a:lstStyle/>
        <a:p>
          <a:endParaRPr lang="es-MX"/>
        </a:p>
      </dgm:t>
    </dgm:pt>
    <dgm:pt modelId="{9158A198-1BF8-4810-9587-05D9E17CD17D}" type="pres">
      <dgm:prSet presAssocID="{44841863-EFF9-4B3C-B2F7-570C6962E12D}" presName="parentText" presStyleLbl="node1" presStyleIdx="1" presStyleCnt="2">
        <dgm:presLayoutVars>
          <dgm:chMax val="0"/>
          <dgm:bulletEnabled val="1"/>
        </dgm:presLayoutVars>
      </dgm:prSet>
      <dgm:spPr/>
      <dgm:t>
        <a:bodyPr/>
        <a:lstStyle/>
        <a:p>
          <a:endParaRPr lang="es-MX"/>
        </a:p>
      </dgm:t>
    </dgm:pt>
  </dgm:ptLst>
  <dgm:cxnLst>
    <dgm:cxn modelId="{DB61AA3F-A9BA-4DB0-AB71-C86FEC141241}" srcId="{94B64F3A-74B3-4595-A14C-2E2D4B586EFA}" destId="{44841863-EFF9-4B3C-B2F7-570C6962E12D}" srcOrd="1" destOrd="0" parTransId="{644760C6-0326-4F0F-A6BD-CF865BA60CEF}" sibTransId="{72070C65-9431-46F9-A265-F9C38DE8A2D0}"/>
    <dgm:cxn modelId="{6F396E33-6083-48F1-A9DC-B8EAE8CF5354}" type="presOf" srcId="{EB312123-D862-4DDA-9C23-409962729D0E}" destId="{11C23CA1-D45E-4514-B165-BB493CEEB610}" srcOrd="0" destOrd="0" presId="urn:microsoft.com/office/officeart/2005/8/layout/vList2"/>
    <dgm:cxn modelId="{8D99BB82-773D-44C1-9FC0-4EECA22C70EA}" type="presOf" srcId="{44841863-EFF9-4B3C-B2F7-570C6962E12D}" destId="{9158A198-1BF8-4810-9587-05D9E17CD17D}" srcOrd="0" destOrd="0" presId="urn:microsoft.com/office/officeart/2005/8/layout/vList2"/>
    <dgm:cxn modelId="{533E81D3-D860-4088-AF13-F4E3171558C8}" srcId="{94B64F3A-74B3-4595-A14C-2E2D4B586EFA}" destId="{EB312123-D862-4DDA-9C23-409962729D0E}" srcOrd="0" destOrd="0" parTransId="{F60D34CC-1E2A-47C3-BBD3-541E782CE95F}" sibTransId="{72EB20D6-934F-4C4E-9113-246E86B2AFB6}"/>
    <dgm:cxn modelId="{F0C31F6A-6BCE-4B83-AE9F-582C02209D3D}" type="presOf" srcId="{94B64F3A-74B3-4595-A14C-2E2D4B586EFA}" destId="{5AFEE719-7F8D-49ED-B898-83611B5268D1}" srcOrd="0" destOrd="0" presId="urn:microsoft.com/office/officeart/2005/8/layout/vList2"/>
    <dgm:cxn modelId="{99363675-016C-4FBF-A6C2-293CE2BC2329}" type="presParOf" srcId="{5AFEE719-7F8D-49ED-B898-83611B5268D1}" destId="{11C23CA1-D45E-4514-B165-BB493CEEB610}" srcOrd="0" destOrd="0" presId="urn:microsoft.com/office/officeart/2005/8/layout/vList2"/>
    <dgm:cxn modelId="{52B4507F-1310-4C4F-B1E7-C1C16190FFD5}" type="presParOf" srcId="{5AFEE719-7F8D-49ED-B898-83611B5268D1}" destId="{2D21B4EB-72DB-49AC-B854-B39937D9BACF}" srcOrd="1" destOrd="0" presId="urn:microsoft.com/office/officeart/2005/8/layout/vList2"/>
    <dgm:cxn modelId="{A1219F45-1570-4828-A9B9-EF2F038CDF63}" type="presParOf" srcId="{5AFEE719-7F8D-49ED-B898-83611B5268D1}" destId="{9158A198-1BF8-4810-9587-05D9E17CD17D}"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28ECBE2-55DF-4FA4-BE0D-CBC968261973}" type="doc">
      <dgm:prSet loTypeId="urn:microsoft.com/office/officeart/2005/8/layout/hProcess9" loCatId="process" qsTypeId="urn:microsoft.com/office/officeart/2005/8/quickstyle/simple1" qsCatId="simple" csTypeId="urn:microsoft.com/office/officeart/2005/8/colors/colorful2" csCatId="colorful"/>
      <dgm:spPr/>
      <dgm:t>
        <a:bodyPr/>
        <a:lstStyle/>
        <a:p>
          <a:endParaRPr lang="es-MX"/>
        </a:p>
      </dgm:t>
    </dgm:pt>
    <dgm:pt modelId="{87A24185-4E92-474D-93B1-1369E6B2A505}">
      <dgm:prSet/>
      <dgm:spPr/>
      <dgm:t>
        <a:bodyPr/>
        <a:lstStyle/>
        <a:p>
          <a:pPr rtl="0"/>
          <a:r>
            <a:rPr lang="es-ES" smtClean="0"/>
            <a:t>Deben estar dirigidos a los elementos básicos del problema.</a:t>
          </a:r>
          <a:endParaRPr lang="es-MX"/>
        </a:p>
      </dgm:t>
    </dgm:pt>
    <dgm:pt modelId="{52240701-4D5E-43BA-A90D-46718D73181B}" type="parTrans" cxnId="{2F648F2F-D044-4A4D-BC80-1A05249D721D}">
      <dgm:prSet/>
      <dgm:spPr/>
      <dgm:t>
        <a:bodyPr/>
        <a:lstStyle/>
        <a:p>
          <a:endParaRPr lang="es-MX"/>
        </a:p>
      </dgm:t>
    </dgm:pt>
    <dgm:pt modelId="{F5F7869B-09B4-4A9D-AA53-5B7DE6C1D762}" type="sibTrans" cxnId="{2F648F2F-D044-4A4D-BC80-1A05249D721D}">
      <dgm:prSet/>
      <dgm:spPr/>
      <dgm:t>
        <a:bodyPr/>
        <a:lstStyle/>
        <a:p>
          <a:endParaRPr lang="es-MX"/>
        </a:p>
      </dgm:t>
    </dgm:pt>
    <dgm:pt modelId="{2BF7C0A6-5F58-4BC4-BA08-0E9C6C01C10C}">
      <dgm:prSet/>
      <dgm:spPr/>
      <dgm:t>
        <a:bodyPr/>
        <a:lstStyle/>
        <a:p>
          <a:pPr rtl="0"/>
          <a:r>
            <a:rPr lang="es-ES_tradnl" smtClean="0"/>
            <a:t>Deben ser susceptibles de alcanzarse</a:t>
          </a:r>
          <a:endParaRPr lang="es-MX"/>
        </a:p>
      </dgm:t>
    </dgm:pt>
    <dgm:pt modelId="{D776CE45-F661-4444-87E2-3C78D6B297D7}" type="parTrans" cxnId="{A9E53CD3-F5A1-40D3-96E7-B93582FD219C}">
      <dgm:prSet/>
      <dgm:spPr/>
      <dgm:t>
        <a:bodyPr/>
        <a:lstStyle/>
        <a:p>
          <a:endParaRPr lang="es-MX"/>
        </a:p>
      </dgm:t>
    </dgm:pt>
    <dgm:pt modelId="{9604F67E-1A81-4947-9DC4-ABF6E7D4C9E4}" type="sibTrans" cxnId="{A9E53CD3-F5A1-40D3-96E7-B93582FD219C}">
      <dgm:prSet/>
      <dgm:spPr/>
      <dgm:t>
        <a:bodyPr/>
        <a:lstStyle/>
        <a:p>
          <a:endParaRPr lang="es-MX"/>
        </a:p>
      </dgm:t>
    </dgm:pt>
    <dgm:pt modelId="{D1BE1516-B50F-4D49-948A-AA1BBC3D7E7C}">
      <dgm:prSet/>
      <dgm:spPr/>
      <dgm:t>
        <a:bodyPr/>
        <a:lstStyle/>
        <a:p>
          <a:pPr rtl="0"/>
          <a:r>
            <a:rPr lang="es-ES" dirty="0" smtClean="0"/>
            <a:t>Ser medibles y observables.</a:t>
          </a:r>
          <a:endParaRPr lang="es-MX" dirty="0"/>
        </a:p>
      </dgm:t>
    </dgm:pt>
    <dgm:pt modelId="{021E53C2-B4C1-4D3C-A349-146325F287EF}" type="parTrans" cxnId="{B4F8317C-D023-49F9-A5B3-C1D837A25863}">
      <dgm:prSet/>
      <dgm:spPr/>
      <dgm:t>
        <a:bodyPr/>
        <a:lstStyle/>
        <a:p>
          <a:endParaRPr lang="es-MX"/>
        </a:p>
      </dgm:t>
    </dgm:pt>
    <dgm:pt modelId="{8376AC82-4723-4403-80BB-39409B648663}" type="sibTrans" cxnId="{B4F8317C-D023-49F9-A5B3-C1D837A25863}">
      <dgm:prSet/>
      <dgm:spPr/>
      <dgm:t>
        <a:bodyPr/>
        <a:lstStyle/>
        <a:p>
          <a:endParaRPr lang="es-MX"/>
        </a:p>
      </dgm:t>
    </dgm:pt>
    <dgm:pt modelId="{4B1137C4-64DE-49DF-9FA8-7C5435F6A90A}">
      <dgm:prSet/>
      <dgm:spPr/>
      <dgm:t>
        <a:bodyPr/>
        <a:lstStyle/>
        <a:p>
          <a:pPr rtl="0"/>
          <a:r>
            <a:rPr lang="es-ES" smtClean="0"/>
            <a:t>Ser formulados  con un verbo en infinitivo.</a:t>
          </a:r>
          <a:endParaRPr lang="es-MX"/>
        </a:p>
      </dgm:t>
    </dgm:pt>
    <dgm:pt modelId="{6F0EEC0E-AAA8-4724-B5F9-9E7EF1F92489}" type="parTrans" cxnId="{0DC2FA37-5E8A-4BF2-B73A-9AC708979567}">
      <dgm:prSet/>
      <dgm:spPr/>
      <dgm:t>
        <a:bodyPr/>
        <a:lstStyle/>
        <a:p>
          <a:endParaRPr lang="es-MX"/>
        </a:p>
      </dgm:t>
    </dgm:pt>
    <dgm:pt modelId="{1454C548-9634-466C-8F2C-A3237E6D1EA5}" type="sibTrans" cxnId="{0DC2FA37-5E8A-4BF2-B73A-9AC708979567}">
      <dgm:prSet/>
      <dgm:spPr/>
      <dgm:t>
        <a:bodyPr/>
        <a:lstStyle/>
        <a:p>
          <a:endParaRPr lang="es-MX"/>
        </a:p>
      </dgm:t>
    </dgm:pt>
    <dgm:pt modelId="{701D42E4-DED8-437D-9CDC-36F11DD281F1}" type="pres">
      <dgm:prSet presAssocID="{628ECBE2-55DF-4FA4-BE0D-CBC968261973}" presName="CompostProcess" presStyleCnt="0">
        <dgm:presLayoutVars>
          <dgm:dir/>
          <dgm:resizeHandles val="exact"/>
        </dgm:presLayoutVars>
      </dgm:prSet>
      <dgm:spPr/>
      <dgm:t>
        <a:bodyPr/>
        <a:lstStyle/>
        <a:p>
          <a:endParaRPr lang="es-MX"/>
        </a:p>
      </dgm:t>
    </dgm:pt>
    <dgm:pt modelId="{0862FB1D-78B6-4DC8-B687-7447858EAA6D}" type="pres">
      <dgm:prSet presAssocID="{628ECBE2-55DF-4FA4-BE0D-CBC968261973}" presName="arrow" presStyleLbl="bgShp" presStyleIdx="0" presStyleCnt="1"/>
      <dgm:spPr/>
    </dgm:pt>
    <dgm:pt modelId="{28302CBD-2D52-4103-99D9-5D92BB177143}" type="pres">
      <dgm:prSet presAssocID="{628ECBE2-55DF-4FA4-BE0D-CBC968261973}" presName="linearProcess" presStyleCnt="0"/>
      <dgm:spPr/>
    </dgm:pt>
    <dgm:pt modelId="{7B56EBD1-E404-4998-9716-BF902F83F3E9}" type="pres">
      <dgm:prSet presAssocID="{87A24185-4E92-474D-93B1-1369E6B2A505}" presName="textNode" presStyleLbl="node1" presStyleIdx="0" presStyleCnt="4">
        <dgm:presLayoutVars>
          <dgm:bulletEnabled val="1"/>
        </dgm:presLayoutVars>
      </dgm:prSet>
      <dgm:spPr/>
      <dgm:t>
        <a:bodyPr/>
        <a:lstStyle/>
        <a:p>
          <a:endParaRPr lang="es-MX"/>
        </a:p>
      </dgm:t>
    </dgm:pt>
    <dgm:pt modelId="{D7E5C29F-2B19-4B49-9CAC-B1EB91296481}" type="pres">
      <dgm:prSet presAssocID="{F5F7869B-09B4-4A9D-AA53-5B7DE6C1D762}" presName="sibTrans" presStyleCnt="0"/>
      <dgm:spPr/>
    </dgm:pt>
    <dgm:pt modelId="{63584760-0AA1-46DE-A89E-BB055C425CF2}" type="pres">
      <dgm:prSet presAssocID="{2BF7C0A6-5F58-4BC4-BA08-0E9C6C01C10C}" presName="textNode" presStyleLbl="node1" presStyleIdx="1" presStyleCnt="4">
        <dgm:presLayoutVars>
          <dgm:bulletEnabled val="1"/>
        </dgm:presLayoutVars>
      </dgm:prSet>
      <dgm:spPr/>
      <dgm:t>
        <a:bodyPr/>
        <a:lstStyle/>
        <a:p>
          <a:endParaRPr lang="es-MX"/>
        </a:p>
      </dgm:t>
    </dgm:pt>
    <dgm:pt modelId="{E8BBDC35-E41A-43C1-92B7-84FA1616BEF3}" type="pres">
      <dgm:prSet presAssocID="{9604F67E-1A81-4947-9DC4-ABF6E7D4C9E4}" presName="sibTrans" presStyleCnt="0"/>
      <dgm:spPr/>
    </dgm:pt>
    <dgm:pt modelId="{FE247BD5-B1CC-4700-8421-AF3EA7A4B466}" type="pres">
      <dgm:prSet presAssocID="{D1BE1516-B50F-4D49-948A-AA1BBC3D7E7C}" presName="textNode" presStyleLbl="node1" presStyleIdx="2" presStyleCnt="4">
        <dgm:presLayoutVars>
          <dgm:bulletEnabled val="1"/>
        </dgm:presLayoutVars>
      </dgm:prSet>
      <dgm:spPr/>
      <dgm:t>
        <a:bodyPr/>
        <a:lstStyle/>
        <a:p>
          <a:endParaRPr lang="es-MX"/>
        </a:p>
      </dgm:t>
    </dgm:pt>
    <dgm:pt modelId="{ECC5E1FC-96D2-47CD-9A6A-BEC2F6141816}" type="pres">
      <dgm:prSet presAssocID="{8376AC82-4723-4403-80BB-39409B648663}" presName="sibTrans" presStyleCnt="0"/>
      <dgm:spPr/>
    </dgm:pt>
    <dgm:pt modelId="{C1081F5B-7A7D-40DD-A408-104953072E95}" type="pres">
      <dgm:prSet presAssocID="{4B1137C4-64DE-49DF-9FA8-7C5435F6A90A}" presName="textNode" presStyleLbl="node1" presStyleIdx="3" presStyleCnt="4">
        <dgm:presLayoutVars>
          <dgm:bulletEnabled val="1"/>
        </dgm:presLayoutVars>
      </dgm:prSet>
      <dgm:spPr/>
      <dgm:t>
        <a:bodyPr/>
        <a:lstStyle/>
        <a:p>
          <a:endParaRPr lang="es-MX"/>
        </a:p>
      </dgm:t>
    </dgm:pt>
  </dgm:ptLst>
  <dgm:cxnLst>
    <dgm:cxn modelId="{2F648F2F-D044-4A4D-BC80-1A05249D721D}" srcId="{628ECBE2-55DF-4FA4-BE0D-CBC968261973}" destId="{87A24185-4E92-474D-93B1-1369E6B2A505}" srcOrd="0" destOrd="0" parTransId="{52240701-4D5E-43BA-A90D-46718D73181B}" sibTransId="{F5F7869B-09B4-4A9D-AA53-5B7DE6C1D762}"/>
    <dgm:cxn modelId="{CA2EA52A-B043-4930-850D-0A5BC5756C5C}" type="presOf" srcId="{2BF7C0A6-5F58-4BC4-BA08-0E9C6C01C10C}" destId="{63584760-0AA1-46DE-A89E-BB055C425CF2}" srcOrd="0" destOrd="0" presId="urn:microsoft.com/office/officeart/2005/8/layout/hProcess9"/>
    <dgm:cxn modelId="{B4F8317C-D023-49F9-A5B3-C1D837A25863}" srcId="{628ECBE2-55DF-4FA4-BE0D-CBC968261973}" destId="{D1BE1516-B50F-4D49-948A-AA1BBC3D7E7C}" srcOrd="2" destOrd="0" parTransId="{021E53C2-B4C1-4D3C-A349-146325F287EF}" sibTransId="{8376AC82-4723-4403-80BB-39409B648663}"/>
    <dgm:cxn modelId="{1D716624-0DB4-4898-8523-A9B0B4B5E5B6}" type="presOf" srcId="{D1BE1516-B50F-4D49-948A-AA1BBC3D7E7C}" destId="{FE247BD5-B1CC-4700-8421-AF3EA7A4B466}" srcOrd="0" destOrd="0" presId="urn:microsoft.com/office/officeart/2005/8/layout/hProcess9"/>
    <dgm:cxn modelId="{0DC2FA37-5E8A-4BF2-B73A-9AC708979567}" srcId="{628ECBE2-55DF-4FA4-BE0D-CBC968261973}" destId="{4B1137C4-64DE-49DF-9FA8-7C5435F6A90A}" srcOrd="3" destOrd="0" parTransId="{6F0EEC0E-AAA8-4724-B5F9-9E7EF1F92489}" sibTransId="{1454C548-9634-466C-8F2C-A3237E6D1EA5}"/>
    <dgm:cxn modelId="{4838718A-8C39-4F87-B215-2B19CF72A68B}" type="presOf" srcId="{4B1137C4-64DE-49DF-9FA8-7C5435F6A90A}" destId="{C1081F5B-7A7D-40DD-A408-104953072E95}" srcOrd="0" destOrd="0" presId="urn:microsoft.com/office/officeart/2005/8/layout/hProcess9"/>
    <dgm:cxn modelId="{8182C8D6-8528-4F7E-85C4-34991C95CFED}" type="presOf" srcId="{628ECBE2-55DF-4FA4-BE0D-CBC968261973}" destId="{701D42E4-DED8-437D-9CDC-36F11DD281F1}" srcOrd="0" destOrd="0" presId="urn:microsoft.com/office/officeart/2005/8/layout/hProcess9"/>
    <dgm:cxn modelId="{C5CDD99D-0733-45DC-92EC-A744EF45241D}" type="presOf" srcId="{87A24185-4E92-474D-93B1-1369E6B2A505}" destId="{7B56EBD1-E404-4998-9716-BF902F83F3E9}" srcOrd="0" destOrd="0" presId="urn:microsoft.com/office/officeart/2005/8/layout/hProcess9"/>
    <dgm:cxn modelId="{A9E53CD3-F5A1-40D3-96E7-B93582FD219C}" srcId="{628ECBE2-55DF-4FA4-BE0D-CBC968261973}" destId="{2BF7C0A6-5F58-4BC4-BA08-0E9C6C01C10C}" srcOrd="1" destOrd="0" parTransId="{D776CE45-F661-4444-87E2-3C78D6B297D7}" sibTransId="{9604F67E-1A81-4947-9DC4-ABF6E7D4C9E4}"/>
    <dgm:cxn modelId="{63B070C6-86D4-414F-ABFB-4FCA677667D1}" type="presParOf" srcId="{701D42E4-DED8-437D-9CDC-36F11DD281F1}" destId="{0862FB1D-78B6-4DC8-B687-7447858EAA6D}" srcOrd="0" destOrd="0" presId="urn:microsoft.com/office/officeart/2005/8/layout/hProcess9"/>
    <dgm:cxn modelId="{51EDD9A6-F685-47D4-A2E5-DC1F9EE8EF47}" type="presParOf" srcId="{701D42E4-DED8-437D-9CDC-36F11DD281F1}" destId="{28302CBD-2D52-4103-99D9-5D92BB177143}" srcOrd="1" destOrd="0" presId="urn:microsoft.com/office/officeart/2005/8/layout/hProcess9"/>
    <dgm:cxn modelId="{B83078ED-9FF7-4AE6-8029-19E035D9B1AC}" type="presParOf" srcId="{28302CBD-2D52-4103-99D9-5D92BB177143}" destId="{7B56EBD1-E404-4998-9716-BF902F83F3E9}" srcOrd="0" destOrd="0" presId="urn:microsoft.com/office/officeart/2005/8/layout/hProcess9"/>
    <dgm:cxn modelId="{8A98E7F4-228F-4DF1-A88A-F0829F7362B9}" type="presParOf" srcId="{28302CBD-2D52-4103-99D9-5D92BB177143}" destId="{D7E5C29F-2B19-4B49-9CAC-B1EB91296481}" srcOrd="1" destOrd="0" presId="urn:microsoft.com/office/officeart/2005/8/layout/hProcess9"/>
    <dgm:cxn modelId="{3497A13A-D7A0-4443-B893-47993BCA79E8}" type="presParOf" srcId="{28302CBD-2D52-4103-99D9-5D92BB177143}" destId="{63584760-0AA1-46DE-A89E-BB055C425CF2}" srcOrd="2" destOrd="0" presId="urn:microsoft.com/office/officeart/2005/8/layout/hProcess9"/>
    <dgm:cxn modelId="{7BBD3B51-F9D6-4590-9774-96394790CD3E}" type="presParOf" srcId="{28302CBD-2D52-4103-99D9-5D92BB177143}" destId="{E8BBDC35-E41A-43C1-92B7-84FA1616BEF3}" srcOrd="3" destOrd="0" presId="urn:microsoft.com/office/officeart/2005/8/layout/hProcess9"/>
    <dgm:cxn modelId="{AF41E0D5-67D6-495B-84AE-B955BD65E048}" type="presParOf" srcId="{28302CBD-2D52-4103-99D9-5D92BB177143}" destId="{FE247BD5-B1CC-4700-8421-AF3EA7A4B466}" srcOrd="4" destOrd="0" presId="urn:microsoft.com/office/officeart/2005/8/layout/hProcess9"/>
    <dgm:cxn modelId="{58C51A2A-58EE-460A-81FD-BE0B61803F01}" type="presParOf" srcId="{28302CBD-2D52-4103-99D9-5D92BB177143}" destId="{ECC5E1FC-96D2-47CD-9A6A-BEC2F6141816}" srcOrd="5" destOrd="0" presId="urn:microsoft.com/office/officeart/2005/8/layout/hProcess9"/>
    <dgm:cxn modelId="{8D742123-B1F9-4EEC-9655-35C7ED93E50A}" type="presParOf" srcId="{28302CBD-2D52-4103-99D9-5D92BB177143}" destId="{C1081F5B-7A7D-40DD-A408-104953072E95}"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0004322-18F5-4CDE-87A7-DC7C584A29F2}" type="doc">
      <dgm:prSet loTypeId="urn:microsoft.com/office/officeart/2005/8/layout/hProcess9" loCatId="process" qsTypeId="urn:microsoft.com/office/officeart/2005/8/quickstyle/simple1" qsCatId="simple" csTypeId="urn:microsoft.com/office/officeart/2005/8/colors/colorful5" csCatId="colorful"/>
      <dgm:spPr/>
      <dgm:t>
        <a:bodyPr/>
        <a:lstStyle/>
        <a:p>
          <a:endParaRPr lang="es-MX"/>
        </a:p>
      </dgm:t>
    </dgm:pt>
    <dgm:pt modelId="{4A6214D6-4383-4F88-A6B8-3EC78B456844}">
      <dgm:prSet/>
      <dgm:spPr/>
      <dgm:t>
        <a:bodyPr/>
        <a:lstStyle/>
        <a:p>
          <a:pPr rtl="0"/>
          <a:r>
            <a:rPr lang="es-ES" smtClean="0"/>
            <a:t>Deben estar dirigidos a los elementos básicos del problema.</a:t>
          </a:r>
          <a:endParaRPr lang="es-MX"/>
        </a:p>
      </dgm:t>
    </dgm:pt>
    <dgm:pt modelId="{CE35BBB9-A5CB-44D8-B43A-924F30500073}" type="parTrans" cxnId="{B804F7DD-C525-4E52-B9CA-27B35D8433DA}">
      <dgm:prSet/>
      <dgm:spPr/>
      <dgm:t>
        <a:bodyPr/>
        <a:lstStyle/>
        <a:p>
          <a:endParaRPr lang="es-MX"/>
        </a:p>
      </dgm:t>
    </dgm:pt>
    <dgm:pt modelId="{E8B62855-A0E7-4A94-9498-313A0BA323B4}" type="sibTrans" cxnId="{B804F7DD-C525-4E52-B9CA-27B35D8433DA}">
      <dgm:prSet/>
      <dgm:spPr/>
      <dgm:t>
        <a:bodyPr/>
        <a:lstStyle/>
        <a:p>
          <a:endParaRPr lang="es-MX"/>
        </a:p>
      </dgm:t>
    </dgm:pt>
    <dgm:pt modelId="{CCB98A2E-D370-4A62-BA17-D030F367E801}">
      <dgm:prSet/>
      <dgm:spPr/>
      <dgm:t>
        <a:bodyPr/>
        <a:lstStyle/>
        <a:p>
          <a:pPr rtl="0"/>
          <a:r>
            <a:rPr lang="es-ES_tradnl" smtClean="0"/>
            <a:t>Deben ser susceptibles de alcanzarse</a:t>
          </a:r>
          <a:endParaRPr lang="es-MX"/>
        </a:p>
      </dgm:t>
    </dgm:pt>
    <dgm:pt modelId="{8CA47A01-F354-47CD-AF9A-DEB3F7F9FF54}" type="parTrans" cxnId="{6133DB72-0468-4704-B106-1D22BAA5E845}">
      <dgm:prSet/>
      <dgm:spPr/>
      <dgm:t>
        <a:bodyPr/>
        <a:lstStyle/>
        <a:p>
          <a:endParaRPr lang="es-MX"/>
        </a:p>
      </dgm:t>
    </dgm:pt>
    <dgm:pt modelId="{1D927D1C-69CB-4504-AB01-7D41A2BB3898}" type="sibTrans" cxnId="{6133DB72-0468-4704-B106-1D22BAA5E845}">
      <dgm:prSet/>
      <dgm:spPr/>
      <dgm:t>
        <a:bodyPr/>
        <a:lstStyle/>
        <a:p>
          <a:endParaRPr lang="es-MX"/>
        </a:p>
      </dgm:t>
    </dgm:pt>
    <dgm:pt modelId="{B1F95559-B382-45A1-B3B7-3D97CD06144B}">
      <dgm:prSet/>
      <dgm:spPr/>
      <dgm:t>
        <a:bodyPr/>
        <a:lstStyle/>
        <a:p>
          <a:pPr rtl="0"/>
          <a:r>
            <a:rPr lang="es-ES" smtClean="0"/>
            <a:t>Ser medibles y observables.</a:t>
          </a:r>
          <a:endParaRPr lang="es-MX"/>
        </a:p>
      </dgm:t>
    </dgm:pt>
    <dgm:pt modelId="{CA3C9555-F0F5-45DC-9E64-CEF67DBFE5FF}" type="parTrans" cxnId="{7A430624-C6A8-4C6B-8351-22AF14445B2B}">
      <dgm:prSet/>
      <dgm:spPr/>
      <dgm:t>
        <a:bodyPr/>
        <a:lstStyle/>
        <a:p>
          <a:endParaRPr lang="es-MX"/>
        </a:p>
      </dgm:t>
    </dgm:pt>
    <dgm:pt modelId="{ACF82E70-D80E-4B4D-8317-BCBD3BB4200F}" type="sibTrans" cxnId="{7A430624-C6A8-4C6B-8351-22AF14445B2B}">
      <dgm:prSet/>
      <dgm:spPr/>
      <dgm:t>
        <a:bodyPr/>
        <a:lstStyle/>
        <a:p>
          <a:endParaRPr lang="es-MX"/>
        </a:p>
      </dgm:t>
    </dgm:pt>
    <dgm:pt modelId="{FDDCDA2A-5629-4F7C-80D6-8BABBAEB5292}">
      <dgm:prSet/>
      <dgm:spPr/>
      <dgm:t>
        <a:bodyPr/>
        <a:lstStyle/>
        <a:p>
          <a:pPr rtl="0"/>
          <a:r>
            <a:rPr lang="es-ES" smtClean="0"/>
            <a:t>Ser formulados  con un verbo en infinitivo.</a:t>
          </a:r>
          <a:endParaRPr lang="es-MX"/>
        </a:p>
      </dgm:t>
    </dgm:pt>
    <dgm:pt modelId="{4C6F4316-FD04-4980-A7B5-B7F29B928ED3}" type="parTrans" cxnId="{A887A417-17AD-4A96-A448-15F07DFDD00E}">
      <dgm:prSet/>
      <dgm:spPr/>
      <dgm:t>
        <a:bodyPr/>
        <a:lstStyle/>
        <a:p>
          <a:endParaRPr lang="es-MX"/>
        </a:p>
      </dgm:t>
    </dgm:pt>
    <dgm:pt modelId="{5677032D-1205-43C3-8194-0E13C20777A5}" type="sibTrans" cxnId="{A887A417-17AD-4A96-A448-15F07DFDD00E}">
      <dgm:prSet/>
      <dgm:spPr/>
      <dgm:t>
        <a:bodyPr/>
        <a:lstStyle/>
        <a:p>
          <a:endParaRPr lang="es-MX"/>
        </a:p>
      </dgm:t>
    </dgm:pt>
    <dgm:pt modelId="{A3FCE9C3-717E-4C99-8B45-80F64EAF9C9A}" type="pres">
      <dgm:prSet presAssocID="{30004322-18F5-4CDE-87A7-DC7C584A29F2}" presName="CompostProcess" presStyleCnt="0">
        <dgm:presLayoutVars>
          <dgm:dir/>
          <dgm:resizeHandles val="exact"/>
        </dgm:presLayoutVars>
      </dgm:prSet>
      <dgm:spPr/>
      <dgm:t>
        <a:bodyPr/>
        <a:lstStyle/>
        <a:p>
          <a:endParaRPr lang="es-MX"/>
        </a:p>
      </dgm:t>
    </dgm:pt>
    <dgm:pt modelId="{406E6133-ABF1-4B44-9544-38BA08A60636}" type="pres">
      <dgm:prSet presAssocID="{30004322-18F5-4CDE-87A7-DC7C584A29F2}" presName="arrow" presStyleLbl="bgShp" presStyleIdx="0" presStyleCnt="1"/>
      <dgm:spPr/>
    </dgm:pt>
    <dgm:pt modelId="{033769B4-00D4-41FC-BA2D-6289DE8A4B17}" type="pres">
      <dgm:prSet presAssocID="{30004322-18F5-4CDE-87A7-DC7C584A29F2}" presName="linearProcess" presStyleCnt="0"/>
      <dgm:spPr/>
    </dgm:pt>
    <dgm:pt modelId="{3EBEEFFB-7A28-4A2D-A120-CB4002A98CBE}" type="pres">
      <dgm:prSet presAssocID="{4A6214D6-4383-4F88-A6B8-3EC78B456844}" presName="textNode" presStyleLbl="node1" presStyleIdx="0" presStyleCnt="4">
        <dgm:presLayoutVars>
          <dgm:bulletEnabled val="1"/>
        </dgm:presLayoutVars>
      </dgm:prSet>
      <dgm:spPr/>
      <dgm:t>
        <a:bodyPr/>
        <a:lstStyle/>
        <a:p>
          <a:endParaRPr lang="es-MX"/>
        </a:p>
      </dgm:t>
    </dgm:pt>
    <dgm:pt modelId="{B888F959-7ACF-4E60-AD89-F7A4076613EB}" type="pres">
      <dgm:prSet presAssocID="{E8B62855-A0E7-4A94-9498-313A0BA323B4}" presName="sibTrans" presStyleCnt="0"/>
      <dgm:spPr/>
    </dgm:pt>
    <dgm:pt modelId="{CD421193-85F0-4C0B-9735-62678654C20D}" type="pres">
      <dgm:prSet presAssocID="{CCB98A2E-D370-4A62-BA17-D030F367E801}" presName="textNode" presStyleLbl="node1" presStyleIdx="1" presStyleCnt="4">
        <dgm:presLayoutVars>
          <dgm:bulletEnabled val="1"/>
        </dgm:presLayoutVars>
      </dgm:prSet>
      <dgm:spPr/>
      <dgm:t>
        <a:bodyPr/>
        <a:lstStyle/>
        <a:p>
          <a:endParaRPr lang="es-MX"/>
        </a:p>
      </dgm:t>
    </dgm:pt>
    <dgm:pt modelId="{081EE606-26AB-4DD0-8CE2-97F45CF06899}" type="pres">
      <dgm:prSet presAssocID="{1D927D1C-69CB-4504-AB01-7D41A2BB3898}" presName="sibTrans" presStyleCnt="0"/>
      <dgm:spPr/>
    </dgm:pt>
    <dgm:pt modelId="{D95C3914-1577-4FDF-9542-730149D300C9}" type="pres">
      <dgm:prSet presAssocID="{B1F95559-B382-45A1-B3B7-3D97CD06144B}" presName="textNode" presStyleLbl="node1" presStyleIdx="2" presStyleCnt="4">
        <dgm:presLayoutVars>
          <dgm:bulletEnabled val="1"/>
        </dgm:presLayoutVars>
      </dgm:prSet>
      <dgm:spPr/>
      <dgm:t>
        <a:bodyPr/>
        <a:lstStyle/>
        <a:p>
          <a:endParaRPr lang="es-MX"/>
        </a:p>
      </dgm:t>
    </dgm:pt>
    <dgm:pt modelId="{F503A778-BE06-44F8-8531-1E943A4208B5}" type="pres">
      <dgm:prSet presAssocID="{ACF82E70-D80E-4B4D-8317-BCBD3BB4200F}" presName="sibTrans" presStyleCnt="0"/>
      <dgm:spPr/>
    </dgm:pt>
    <dgm:pt modelId="{2DF694F5-9E64-4D3C-BC33-8C9046944265}" type="pres">
      <dgm:prSet presAssocID="{FDDCDA2A-5629-4F7C-80D6-8BABBAEB5292}" presName="textNode" presStyleLbl="node1" presStyleIdx="3" presStyleCnt="4">
        <dgm:presLayoutVars>
          <dgm:bulletEnabled val="1"/>
        </dgm:presLayoutVars>
      </dgm:prSet>
      <dgm:spPr/>
      <dgm:t>
        <a:bodyPr/>
        <a:lstStyle/>
        <a:p>
          <a:endParaRPr lang="es-MX"/>
        </a:p>
      </dgm:t>
    </dgm:pt>
  </dgm:ptLst>
  <dgm:cxnLst>
    <dgm:cxn modelId="{432AE739-5D43-47D1-B704-71BB2CA6777E}" type="presOf" srcId="{30004322-18F5-4CDE-87A7-DC7C584A29F2}" destId="{A3FCE9C3-717E-4C99-8B45-80F64EAF9C9A}" srcOrd="0" destOrd="0" presId="urn:microsoft.com/office/officeart/2005/8/layout/hProcess9"/>
    <dgm:cxn modelId="{7A430624-C6A8-4C6B-8351-22AF14445B2B}" srcId="{30004322-18F5-4CDE-87A7-DC7C584A29F2}" destId="{B1F95559-B382-45A1-B3B7-3D97CD06144B}" srcOrd="2" destOrd="0" parTransId="{CA3C9555-F0F5-45DC-9E64-CEF67DBFE5FF}" sibTransId="{ACF82E70-D80E-4B4D-8317-BCBD3BB4200F}"/>
    <dgm:cxn modelId="{6133DB72-0468-4704-B106-1D22BAA5E845}" srcId="{30004322-18F5-4CDE-87A7-DC7C584A29F2}" destId="{CCB98A2E-D370-4A62-BA17-D030F367E801}" srcOrd="1" destOrd="0" parTransId="{8CA47A01-F354-47CD-AF9A-DEB3F7F9FF54}" sibTransId="{1D927D1C-69CB-4504-AB01-7D41A2BB3898}"/>
    <dgm:cxn modelId="{A887A417-17AD-4A96-A448-15F07DFDD00E}" srcId="{30004322-18F5-4CDE-87A7-DC7C584A29F2}" destId="{FDDCDA2A-5629-4F7C-80D6-8BABBAEB5292}" srcOrd="3" destOrd="0" parTransId="{4C6F4316-FD04-4980-A7B5-B7F29B928ED3}" sibTransId="{5677032D-1205-43C3-8194-0E13C20777A5}"/>
    <dgm:cxn modelId="{F7DABDD8-AE08-46BA-BAFC-7A9168FCB171}" type="presOf" srcId="{B1F95559-B382-45A1-B3B7-3D97CD06144B}" destId="{D95C3914-1577-4FDF-9542-730149D300C9}" srcOrd="0" destOrd="0" presId="urn:microsoft.com/office/officeart/2005/8/layout/hProcess9"/>
    <dgm:cxn modelId="{CAB95B88-EA3C-455C-B0A4-9B0F17E4A1CE}" type="presOf" srcId="{4A6214D6-4383-4F88-A6B8-3EC78B456844}" destId="{3EBEEFFB-7A28-4A2D-A120-CB4002A98CBE}" srcOrd="0" destOrd="0" presId="urn:microsoft.com/office/officeart/2005/8/layout/hProcess9"/>
    <dgm:cxn modelId="{1E8F3DF9-5EAD-4843-857C-B69F60F5847D}" type="presOf" srcId="{FDDCDA2A-5629-4F7C-80D6-8BABBAEB5292}" destId="{2DF694F5-9E64-4D3C-BC33-8C9046944265}" srcOrd="0" destOrd="0" presId="urn:microsoft.com/office/officeart/2005/8/layout/hProcess9"/>
    <dgm:cxn modelId="{F7890A69-A615-4B42-9413-CFA5AEA3211E}" type="presOf" srcId="{CCB98A2E-D370-4A62-BA17-D030F367E801}" destId="{CD421193-85F0-4C0B-9735-62678654C20D}" srcOrd="0" destOrd="0" presId="urn:microsoft.com/office/officeart/2005/8/layout/hProcess9"/>
    <dgm:cxn modelId="{B804F7DD-C525-4E52-B9CA-27B35D8433DA}" srcId="{30004322-18F5-4CDE-87A7-DC7C584A29F2}" destId="{4A6214D6-4383-4F88-A6B8-3EC78B456844}" srcOrd="0" destOrd="0" parTransId="{CE35BBB9-A5CB-44D8-B43A-924F30500073}" sibTransId="{E8B62855-A0E7-4A94-9498-313A0BA323B4}"/>
    <dgm:cxn modelId="{97BF9D8E-1D07-47BD-AB9E-F62CB44FC159}" type="presParOf" srcId="{A3FCE9C3-717E-4C99-8B45-80F64EAF9C9A}" destId="{406E6133-ABF1-4B44-9544-38BA08A60636}" srcOrd="0" destOrd="0" presId="urn:microsoft.com/office/officeart/2005/8/layout/hProcess9"/>
    <dgm:cxn modelId="{B0BF7A6C-E8AF-4D7E-937C-7EFC70FE5890}" type="presParOf" srcId="{A3FCE9C3-717E-4C99-8B45-80F64EAF9C9A}" destId="{033769B4-00D4-41FC-BA2D-6289DE8A4B17}" srcOrd="1" destOrd="0" presId="urn:microsoft.com/office/officeart/2005/8/layout/hProcess9"/>
    <dgm:cxn modelId="{35A948A0-FB9E-4DB4-93B1-6D760B6F7EEF}" type="presParOf" srcId="{033769B4-00D4-41FC-BA2D-6289DE8A4B17}" destId="{3EBEEFFB-7A28-4A2D-A120-CB4002A98CBE}" srcOrd="0" destOrd="0" presId="urn:microsoft.com/office/officeart/2005/8/layout/hProcess9"/>
    <dgm:cxn modelId="{0A54CC91-9BEF-4EA3-BD44-4EA7F709AE53}" type="presParOf" srcId="{033769B4-00D4-41FC-BA2D-6289DE8A4B17}" destId="{B888F959-7ACF-4E60-AD89-F7A4076613EB}" srcOrd="1" destOrd="0" presId="urn:microsoft.com/office/officeart/2005/8/layout/hProcess9"/>
    <dgm:cxn modelId="{AF846FFA-E26C-456B-AB07-0A2463C1BF4D}" type="presParOf" srcId="{033769B4-00D4-41FC-BA2D-6289DE8A4B17}" destId="{CD421193-85F0-4C0B-9735-62678654C20D}" srcOrd="2" destOrd="0" presId="urn:microsoft.com/office/officeart/2005/8/layout/hProcess9"/>
    <dgm:cxn modelId="{651EF539-3022-4E5B-BFDE-40A1670BE28D}" type="presParOf" srcId="{033769B4-00D4-41FC-BA2D-6289DE8A4B17}" destId="{081EE606-26AB-4DD0-8CE2-97F45CF06899}" srcOrd="3" destOrd="0" presId="urn:microsoft.com/office/officeart/2005/8/layout/hProcess9"/>
    <dgm:cxn modelId="{0F550C63-5EB4-4262-A5AB-8469127778CA}" type="presParOf" srcId="{033769B4-00D4-41FC-BA2D-6289DE8A4B17}" destId="{D95C3914-1577-4FDF-9542-730149D300C9}" srcOrd="4" destOrd="0" presId="urn:microsoft.com/office/officeart/2005/8/layout/hProcess9"/>
    <dgm:cxn modelId="{4E185AF4-74BF-47FE-A784-7063EF291BA3}" type="presParOf" srcId="{033769B4-00D4-41FC-BA2D-6289DE8A4B17}" destId="{F503A778-BE06-44F8-8531-1E943A4208B5}" srcOrd="5" destOrd="0" presId="urn:microsoft.com/office/officeart/2005/8/layout/hProcess9"/>
    <dgm:cxn modelId="{46E76034-D373-4C7E-8C05-38ACFE9608A8}" type="presParOf" srcId="{033769B4-00D4-41FC-BA2D-6289DE8A4B17}" destId="{2DF694F5-9E64-4D3C-BC33-8C9046944265}"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6B4E2F7-BD74-4136-9AD5-54A664B2E8E3}"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s-MX"/>
        </a:p>
      </dgm:t>
    </dgm:pt>
    <dgm:pt modelId="{28643B2B-855C-42DF-B487-437AD18D5D83}">
      <dgm:prSet/>
      <dgm:spPr/>
      <dgm:t>
        <a:bodyPr/>
        <a:lstStyle/>
        <a:p>
          <a:pPr rtl="0"/>
          <a:r>
            <a:rPr lang="es-MX" smtClean="0"/>
            <a:t>Su formulación debe comenzar con un verbo en infinitivo (diagnosticar, analizar, identificar, comprender, entre otros) </a:t>
          </a:r>
          <a:endParaRPr lang="es-MX"/>
        </a:p>
      </dgm:t>
    </dgm:pt>
    <dgm:pt modelId="{DD81D18D-2036-4DF5-8A37-0978518023F3}" type="parTrans" cxnId="{E37F063D-E1F6-410B-A837-F769195254E0}">
      <dgm:prSet/>
      <dgm:spPr/>
      <dgm:t>
        <a:bodyPr/>
        <a:lstStyle/>
        <a:p>
          <a:endParaRPr lang="es-MX"/>
        </a:p>
      </dgm:t>
    </dgm:pt>
    <dgm:pt modelId="{4ED9861C-5DF0-4692-97CB-E8CED21B1387}" type="sibTrans" cxnId="{E37F063D-E1F6-410B-A837-F769195254E0}">
      <dgm:prSet/>
      <dgm:spPr/>
      <dgm:t>
        <a:bodyPr/>
        <a:lstStyle/>
        <a:p>
          <a:endParaRPr lang="es-MX"/>
        </a:p>
      </dgm:t>
    </dgm:pt>
    <dgm:pt modelId="{C51398E1-E212-47C8-9835-7DFD637C81FC}">
      <dgm:prSet/>
      <dgm:spPr/>
      <dgm:t>
        <a:bodyPr/>
        <a:lstStyle/>
        <a:p>
          <a:pPr rtl="0"/>
          <a:r>
            <a:rPr lang="es-MX" smtClean="0"/>
            <a:t>Deben estar planteados de modo que sean factibles de conseguir (alcanzables en tiempo, recursos, accesibilidad a la información)</a:t>
          </a:r>
          <a:endParaRPr lang="es-MX"/>
        </a:p>
      </dgm:t>
    </dgm:pt>
    <dgm:pt modelId="{BA92687D-8350-44BE-B9B2-5BF664BFF380}" type="parTrans" cxnId="{A5C34488-B535-4A4C-A5B8-7A9E1BDEA661}">
      <dgm:prSet/>
      <dgm:spPr/>
      <dgm:t>
        <a:bodyPr/>
        <a:lstStyle/>
        <a:p>
          <a:endParaRPr lang="es-MX"/>
        </a:p>
      </dgm:t>
    </dgm:pt>
    <dgm:pt modelId="{2064280B-EDA1-4F2D-BD68-EA2B4CE7D409}" type="sibTrans" cxnId="{A5C34488-B535-4A4C-A5B8-7A9E1BDEA661}">
      <dgm:prSet/>
      <dgm:spPr/>
      <dgm:t>
        <a:bodyPr/>
        <a:lstStyle/>
        <a:p>
          <a:endParaRPr lang="es-MX"/>
        </a:p>
      </dgm:t>
    </dgm:pt>
    <dgm:pt modelId="{C47DC95A-1D27-433E-8C34-EF24FE8496AD}" type="pres">
      <dgm:prSet presAssocID="{86B4E2F7-BD74-4136-9AD5-54A664B2E8E3}" presName="linear" presStyleCnt="0">
        <dgm:presLayoutVars>
          <dgm:animLvl val="lvl"/>
          <dgm:resizeHandles val="exact"/>
        </dgm:presLayoutVars>
      </dgm:prSet>
      <dgm:spPr/>
      <dgm:t>
        <a:bodyPr/>
        <a:lstStyle/>
        <a:p>
          <a:endParaRPr lang="es-MX"/>
        </a:p>
      </dgm:t>
    </dgm:pt>
    <dgm:pt modelId="{97D50FFE-ABFA-4F59-91CA-7D40619657CB}" type="pres">
      <dgm:prSet presAssocID="{28643B2B-855C-42DF-B487-437AD18D5D83}" presName="parentText" presStyleLbl="node1" presStyleIdx="0" presStyleCnt="2">
        <dgm:presLayoutVars>
          <dgm:chMax val="0"/>
          <dgm:bulletEnabled val="1"/>
        </dgm:presLayoutVars>
      </dgm:prSet>
      <dgm:spPr/>
      <dgm:t>
        <a:bodyPr/>
        <a:lstStyle/>
        <a:p>
          <a:endParaRPr lang="es-MX"/>
        </a:p>
      </dgm:t>
    </dgm:pt>
    <dgm:pt modelId="{B8DED4AB-63D7-4517-A459-17E3BFC52065}" type="pres">
      <dgm:prSet presAssocID="{4ED9861C-5DF0-4692-97CB-E8CED21B1387}" presName="spacer" presStyleCnt="0"/>
      <dgm:spPr/>
    </dgm:pt>
    <dgm:pt modelId="{5C5F412A-DF49-4354-BC35-14F66A7AB17E}" type="pres">
      <dgm:prSet presAssocID="{C51398E1-E212-47C8-9835-7DFD637C81FC}" presName="parentText" presStyleLbl="node1" presStyleIdx="1" presStyleCnt="2">
        <dgm:presLayoutVars>
          <dgm:chMax val="0"/>
          <dgm:bulletEnabled val="1"/>
        </dgm:presLayoutVars>
      </dgm:prSet>
      <dgm:spPr/>
      <dgm:t>
        <a:bodyPr/>
        <a:lstStyle/>
        <a:p>
          <a:endParaRPr lang="es-MX"/>
        </a:p>
      </dgm:t>
    </dgm:pt>
  </dgm:ptLst>
  <dgm:cxnLst>
    <dgm:cxn modelId="{D5BB77EA-6B8E-484D-B0BE-D3ECC9D88F55}" type="presOf" srcId="{C51398E1-E212-47C8-9835-7DFD637C81FC}" destId="{5C5F412A-DF49-4354-BC35-14F66A7AB17E}" srcOrd="0" destOrd="0" presId="urn:microsoft.com/office/officeart/2005/8/layout/vList2"/>
    <dgm:cxn modelId="{A5C34488-B535-4A4C-A5B8-7A9E1BDEA661}" srcId="{86B4E2F7-BD74-4136-9AD5-54A664B2E8E3}" destId="{C51398E1-E212-47C8-9835-7DFD637C81FC}" srcOrd="1" destOrd="0" parTransId="{BA92687D-8350-44BE-B9B2-5BF664BFF380}" sibTransId="{2064280B-EDA1-4F2D-BD68-EA2B4CE7D409}"/>
    <dgm:cxn modelId="{CAFD9A03-D41D-4A60-98DA-E6558B2E93A9}" type="presOf" srcId="{28643B2B-855C-42DF-B487-437AD18D5D83}" destId="{97D50FFE-ABFA-4F59-91CA-7D40619657CB}" srcOrd="0" destOrd="0" presId="urn:microsoft.com/office/officeart/2005/8/layout/vList2"/>
    <dgm:cxn modelId="{B97CF434-DFD5-42E2-89AA-2A01587DE29A}" type="presOf" srcId="{86B4E2F7-BD74-4136-9AD5-54A664B2E8E3}" destId="{C47DC95A-1D27-433E-8C34-EF24FE8496AD}" srcOrd="0" destOrd="0" presId="urn:microsoft.com/office/officeart/2005/8/layout/vList2"/>
    <dgm:cxn modelId="{E37F063D-E1F6-410B-A837-F769195254E0}" srcId="{86B4E2F7-BD74-4136-9AD5-54A664B2E8E3}" destId="{28643B2B-855C-42DF-B487-437AD18D5D83}" srcOrd="0" destOrd="0" parTransId="{DD81D18D-2036-4DF5-8A37-0978518023F3}" sibTransId="{4ED9861C-5DF0-4692-97CB-E8CED21B1387}"/>
    <dgm:cxn modelId="{63D83348-9852-4267-85E7-F9029FBBC62A}" type="presParOf" srcId="{C47DC95A-1D27-433E-8C34-EF24FE8496AD}" destId="{97D50FFE-ABFA-4F59-91CA-7D40619657CB}" srcOrd="0" destOrd="0" presId="urn:microsoft.com/office/officeart/2005/8/layout/vList2"/>
    <dgm:cxn modelId="{F13AD766-D381-48EF-9F97-D21C349C0A65}" type="presParOf" srcId="{C47DC95A-1D27-433E-8C34-EF24FE8496AD}" destId="{B8DED4AB-63D7-4517-A459-17E3BFC52065}" srcOrd="1" destOrd="0" presId="urn:microsoft.com/office/officeart/2005/8/layout/vList2"/>
    <dgm:cxn modelId="{4E0BFD3A-D5CF-4BE7-8B3E-32B0A20B0CE7}" type="presParOf" srcId="{C47DC95A-1D27-433E-8C34-EF24FE8496AD}" destId="{5C5F412A-DF49-4354-BC35-14F66A7AB17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FCC71B4-6B5E-4772-A876-5381587594F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05F45C69-5D54-4DDC-B014-EE6CAABB6177}">
      <dgm:prSet>
        <dgm:style>
          <a:lnRef idx="1">
            <a:schemeClr val="accent6"/>
          </a:lnRef>
          <a:fillRef idx="2">
            <a:schemeClr val="accent6"/>
          </a:fillRef>
          <a:effectRef idx="1">
            <a:schemeClr val="accent6"/>
          </a:effectRef>
          <a:fontRef idx="minor">
            <a:schemeClr val="dk1"/>
          </a:fontRef>
        </dgm:style>
      </dgm:prSet>
      <dgm:spPr/>
      <dgm:t>
        <a:bodyPr/>
        <a:lstStyle/>
        <a:p>
          <a:pPr rtl="0"/>
          <a:r>
            <a:rPr lang="es-MX" dirty="0" smtClean="0"/>
            <a:t>Es importante seleccionar verbos que impliquen logros relacionados con generación de conocimiento y no: actividades como: entrevistar a un grupo de… propósitos como: motivar a los miembros de una comunidad… metas empresariales como: incrementar las ventas…</a:t>
          </a:r>
          <a:endParaRPr lang="es-MX" dirty="0"/>
        </a:p>
      </dgm:t>
    </dgm:pt>
    <dgm:pt modelId="{4D3B6F9B-9288-44DF-B37D-8745F9D304B8}" type="parTrans" cxnId="{121AC781-D80D-4F0A-98AE-55FDCEB39898}">
      <dgm:prSet/>
      <dgm:spPr/>
      <dgm:t>
        <a:bodyPr/>
        <a:lstStyle/>
        <a:p>
          <a:endParaRPr lang="es-MX"/>
        </a:p>
      </dgm:t>
    </dgm:pt>
    <dgm:pt modelId="{8BBB0666-2F15-42CF-977A-3061AC0F7E99}" type="sibTrans" cxnId="{121AC781-D80D-4F0A-98AE-55FDCEB39898}">
      <dgm:prSet/>
      <dgm:spPr/>
      <dgm:t>
        <a:bodyPr/>
        <a:lstStyle/>
        <a:p>
          <a:endParaRPr lang="es-MX"/>
        </a:p>
      </dgm:t>
    </dgm:pt>
    <dgm:pt modelId="{DE715296-C798-4C9A-8B8B-85532A4C1EE3}" type="pres">
      <dgm:prSet presAssocID="{EFCC71B4-6B5E-4772-A876-5381587594F7}" presName="linear" presStyleCnt="0">
        <dgm:presLayoutVars>
          <dgm:animLvl val="lvl"/>
          <dgm:resizeHandles val="exact"/>
        </dgm:presLayoutVars>
      </dgm:prSet>
      <dgm:spPr/>
      <dgm:t>
        <a:bodyPr/>
        <a:lstStyle/>
        <a:p>
          <a:endParaRPr lang="es-MX"/>
        </a:p>
      </dgm:t>
    </dgm:pt>
    <dgm:pt modelId="{CF1D19A5-4DAB-4A29-8FDB-17AB44779740}" type="pres">
      <dgm:prSet presAssocID="{05F45C69-5D54-4DDC-B014-EE6CAABB6177}" presName="parentText" presStyleLbl="node1" presStyleIdx="0" presStyleCnt="1">
        <dgm:presLayoutVars>
          <dgm:chMax val="0"/>
          <dgm:bulletEnabled val="1"/>
        </dgm:presLayoutVars>
      </dgm:prSet>
      <dgm:spPr/>
      <dgm:t>
        <a:bodyPr/>
        <a:lstStyle/>
        <a:p>
          <a:endParaRPr lang="es-MX"/>
        </a:p>
      </dgm:t>
    </dgm:pt>
  </dgm:ptLst>
  <dgm:cxnLst>
    <dgm:cxn modelId="{121AC781-D80D-4F0A-98AE-55FDCEB39898}" srcId="{EFCC71B4-6B5E-4772-A876-5381587594F7}" destId="{05F45C69-5D54-4DDC-B014-EE6CAABB6177}" srcOrd="0" destOrd="0" parTransId="{4D3B6F9B-9288-44DF-B37D-8745F9D304B8}" sibTransId="{8BBB0666-2F15-42CF-977A-3061AC0F7E99}"/>
    <dgm:cxn modelId="{44894195-0F0B-4FFC-9F1D-D63A217923EB}" type="presOf" srcId="{05F45C69-5D54-4DDC-B014-EE6CAABB6177}" destId="{CF1D19A5-4DAB-4A29-8FDB-17AB44779740}" srcOrd="0" destOrd="0" presId="urn:microsoft.com/office/officeart/2005/8/layout/vList2"/>
    <dgm:cxn modelId="{4A952319-AA24-4CCA-9146-153A1C4DCB71}" type="presOf" srcId="{EFCC71B4-6B5E-4772-A876-5381587594F7}" destId="{DE715296-C798-4C9A-8B8B-85532A4C1EE3}" srcOrd="0" destOrd="0" presId="urn:microsoft.com/office/officeart/2005/8/layout/vList2"/>
    <dgm:cxn modelId="{36C8DB7D-764E-4C44-8618-D08B7CA4EC28}" type="presParOf" srcId="{DE715296-C798-4C9A-8B8B-85532A4C1EE3}" destId="{CF1D19A5-4DAB-4A29-8FDB-17AB4477974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675BD48-0DBB-41EC-AEB7-32233D7E6518}" type="doc">
      <dgm:prSet loTypeId="urn:microsoft.com/office/officeart/2005/8/layout/target3" loCatId="relationship" qsTypeId="urn:microsoft.com/office/officeart/2005/8/quickstyle/simple1" qsCatId="simple" csTypeId="urn:microsoft.com/office/officeart/2005/8/colors/colorful5" csCatId="colorful" phldr="1"/>
      <dgm:spPr/>
      <dgm:t>
        <a:bodyPr/>
        <a:lstStyle/>
        <a:p>
          <a:endParaRPr lang="es-MX"/>
        </a:p>
      </dgm:t>
    </dgm:pt>
    <dgm:pt modelId="{8D25AC23-52E3-4B4B-9D5C-AE9A47B072B6}">
      <dgm:prSet/>
      <dgm:spPr/>
      <dgm:t>
        <a:bodyPr/>
        <a:lstStyle/>
        <a:p>
          <a:pPr rtl="0"/>
          <a:r>
            <a:rPr lang="es-GT" smtClean="0"/>
            <a:t>Expresa qué se hará para responder a la pregunta principal de investigación (pregunta rectora), quiénes serán los sujetos, el lugar y tiempo en que se realizará el estudio. </a:t>
          </a:r>
          <a:endParaRPr lang="es-MX"/>
        </a:p>
      </dgm:t>
    </dgm:pt>
    <dgm:pt modelId="{2AB3571E-7FA9-43DC-B7E5-DB94EF3230A5}" type="parTrans" cxnId="{78D28A05-374C-4DC8-AB34-FA0E67C99EE2}">
      <dgm:prSet/>
      <dgm:spPr/>
      <dgm:t>
        <a:bodyPr/>
        <a:lstStyle/>
        <a:p>
          <a:endParaRPr lang="es-MX"/>
        </a:p>
      </dgm:t>
    </dgm:pt>
    <dgm:pt modelId="{981B1731-36B2-4512-8FFD-93B029FE7294}" type="sibTrans" cxnId="{78D28A05-374C-4DC8-AB34-FA0E67C99EE2}">
      <dgm:prSet/>
      <dgm:spPr/>
      <dgm:t>
        <a:bodyPr/>
        <a:lstStyle/>
        <a:p>
          <a:endParaRPr lang="es-MX"/>
        </a:p>
      </dgm:t>
    </dgm:pt>
    <dgm:pt modelId="{B6D4B53C-59D1-4D2B-8340-B3DD308D79E5}">
      <dgm:prSet/>
      <dgm:spPr/>
      <dgm:t>
        <a:bodyPr/>
        <a:lstStyle/>
        <a:p>
          <a:pPr rtl="0"/>
          <a:r>
            <a:rPr lang="es-GT" dirty="0" smtClean="0"/>
            <a:t>Orienta la selección del diseño de investigación adecuado. </a:t>
          </a:r>
          <a:endParaRPr lang="es-MX" dirty="0"/>
        </a:p>
      </dgm:t>
    </dgm:pt>
    <dgm:pt modelId="{5BC8AB9E-AE66-4FA1-8EEA-9E4038D2D656}" type="parTrans" cxnId="{758602B6-0B62-4392-9CE7-9E1DB0C96641}">
      <dgm:prSet/>
      <dgm:spPr/>
      <dgm:t>
        <a:bodyPr/>
        <a:lstStyle/>
        <a:p>
          <a:endParaRPr lang="es-MX"/>
        </a:p>
      </dgm:t>
    </dgm:pt>
    <dgm:pt modelId="{6F784C67-26F5-466E-8F0E-8F15231329F5}" type="sibTrans" cxnId="{758602B6-0B62-4392-9CE7-9E1DB0C96641}">
      <dgm:prSet/>
      <dgm:spPr/>
      <dgm:t>
        <a:bodyPr/>
        <a:lstStyle/>
        <a:p>
          <a:endParaRPr lang="es-MX"/>
        </a:p>
      </dgm:t>
    </dgm:pt>
    <dgm:pt modelId="{2AE12F6C-B69D-4BF0-A0A0-144DC09B3620}">
      <dgm:prSet/>
      <dgm:spPr/>
      <dgm:t>
        <a:bodyPr/>
        <a:lstStyle/>
        <a:p>
          <a:pPr rtl="0"/>
          <a:r>
            <a:rPr lang="es-GT" dirty="0" smtClean="0"/>
            <a:t>Debe guardar congruencia con el título del estudio . </a:t>
          </a:r>
          <a:endParaRPr lang="es-MX" dirty="0"/>
        </a:p>
      </dgm:t>
    </dgm:pt>
    <dgm:pt modelId="{D2C721C5-59D0-4964-B54F-F5D2ABF5147A}" type="parTrans" cxnId="{B7F2C49C-A203-4185-9DE3-A8334328A432}">
      <dgm:prSet/>
      <dgm:spPr/>
      <dgm:t>
        <a:bodyPr/>
        <a:lstStyle/>
        <a:p>
          <a:endParaRPr lang="es-MX"/>
        </a:p>
      </dgm:t>
    </dgm:pt>
    <dgm:pt modelId="{DAF1B075-4D38-41F0-8A9B-C5A5672EFE1D}" type="sibTrans" cxnId="{B7F2C49C-A203-4185-9DE3-A8334328A432}">
      <dgm:prSet/>
      <dgm:spPr/>
      <dgm:t>
        <a:bodyPr/>
        <a:lstStyle/>
        <a:p>
          <a:endParaRPr lang="es-MX"/>
        </a:p>
      </dgm:t>
    </dgm:pt>
    <dgm:pt modelId="{F754C150-FC86-456E-A267-D9B42B54003B}" type="pres">
      <dgm:prSet presAssocID="{5675BD48-0DBB-41EC-AEB7-32233D7E6518}" presName="Name0" presStyleCnt="0">
        <dgm:presLayoutVars>
          <dgm:chMax val="7"/>
          <dgm:dir/>
          <dgm:animLvl val="lvl"/>
          <dgm:resizeHandles val="exact"/>
        </dgm:presLayoutVars>
      </dgm:prSet>
      <dgm:spPr/>
      <dgm:t>
        <a:bodyPr/>
        <a:lstStyle/>
        <a:p>
          <a:endParaRPr lang="es-MX"/>
        </a:p>
      </dgm:t>
    </dgm:pt>
    <dgm:pt modelId="{60EC1CFA-DCF1-4A71-957F-DF669A87D11D}" type="pres">
      <dgm:prSet presAssocID="{8D25AC23-52E3-4B4B-9D5C-AE9A47B072B6}" presName="circle1" presStyleLbl="node1" presStyleIdx="0" presStyleCnt="3"/>
      <dgm:spPr/>
    </dgm:pt>
    <dgm:pt modelId="{4A3B77E8-698E-4B75-B0F9-BEC78B8E2436}" type="pres">
      <dgm:prSet presAssocID="{8D25AC23-52E3-4B4B-9D5C-AE9A47B072B6}" presName="space" presStyleCnt="0"/>
      <dgm:spPr/>
    </dgm:pt>
    <dgm:pt modelId="{7E77B466-688E-4DB3-B806-E97234C9136E}" type="pres">
      <dgm:prSet presAssocID="{8D25AC23-52E3-4B4B-9D5C-AE9A47B072B6}" presName="rect1" presStyleLbl="alignAcc1" presStyleIdx="0" presStyleCnt="3"/>
      <dgm:spPr/>
      <dgm:t>
        <a:bodyPr/>
        <a:lstStyle/>
        <a:p>
          <a:endParaRPr lang="es-MX"/>
        </a:p>
      </dgm:t>
    </dgm:pt>
    <dgm:pt modelId="{44F7F94D-5BEE-4074-B465-6F086B8BDC2A}" type="pres">
      <dgm:prSet presAssocID="{B6D4B53C-59D1-4D2B-8340-B3DD308D79E5}" presName="vertSpace2" presStyleLbl="node1" presStyleIdx="0" presStyleCnt="3"/>
      <dgm:spPr/>
    </dgm:pt>
    <dgm:pt modelId="{A202DF60-FEAF-4C9C-94DE-E10A7F2DEDA1}" type="pres">
      <dgm:prSet presAssocID="{B6D4B53C-59D1-4D2B-8340-B3DD308D79E5}" presName="circle2" presStyleLbl="node1" presStyleIdx="1" presStyleCnt="3"/>
      <dgm:spPr/>
    </dgm:pt>
    <dgm:pt modelId="{5E7B1F34-5F03-4E11-9030-861493CC3A8A}" type="pres">
      <dgm:prSet presAssocID="{B6D4B53C-59D1-4D2B-8340-B3DD308D79E5}" presName="rect2" presStyleLbl="alignAcc1" presStyleIdx="1" presStyleCnt="3"/>
      <dgm:spPr/>
      <dgm:t>
        <a:bodyPr/>
        <a:lstStyle/>
        <a:p>
          <a:endParaRPr lang="es-MX"/>
        </a:p>
      </dgm:t>
    </dgm:pt>
    <dgm:pt modelId="{648EFB85-401E-4758-8072-9F82CD6A28D2}" type="pres">
      <dgm:prSet presAssocID="{2AE12F6C-B69D-4BF0-A0A0-144DC09B3620}" presName="vertSpace3" presStyleLbl="node1" presStyleIdx="1" presStyleCnt="3"/>
      <dgm:spPr/>
    </dgm:pt>
    <dgm:pt modelId="{07694A1F-3B39-49FC-9881-5B47E1F865CD}" type="pres">
      <dgm:prSet presAssocID="{2AE12F6C-B69D-4BF0-A0A0-144DC09B3620}" presName="circle3" presStyleLbl="node1" presStyleIdx="2" presStyleCnt="3"/>
      <dgm:spPr/>
    </dgm:pt>
    <dgm:pt modelId="{09CE6018-75E4-4E25-A950-69E67FD92880}" type="pres">
      <dgm:prSet presAssocID="{2AE12F6C-B69D-4BF0-A0A0-144DC09B3620}" presName="rect3" presStyleLbl="alignAcc1" presStyleIdx="2" presStyleCnt="3"/>
      <dgm:spPr/>
      <dgm:t>
        <a:bodyPr/>
        <a:lstStyle/>
        <a:p>
          <a:endParaRPr lang="es-MX"/>
        </a:p>
      </dgm:t>
    </dgm:pt>
    <dgm:pt modelId="{9310D26D-F812-4B9A-A5D2-0C0B8A33A402}" type="pres">
      <dgm:prSet presAssocID="{8D25AC23-52E3-4B4B-9D5C-AE9A47B072B6}" presName="rect1ParTxNoCh" presStyleLbl="alignAcc1" presStyleIdx="2" presStyleCnt="3">
        <dgm:presLayoutVars>
          <dgm:chMax val="1"/>
          <dgm:bulletEnabled val="1"/>
        </dgm:presLayoutVars>
      </dgm:prSet>
      <dgm:spPr/>
      <dgm:t>
        <a:bodyPr/>
        <a:lstStyle/>
        <a:p>
          <a:endParaRPr lang="es-MX"/>
        </a:p>
      </dgm:t>
    </dgm:pt>
    <dgm:pt modelId="{5FEE5B03-C191-408E-BDF0-227461214061}" type="pres">
      <dgm:prSet presAssocID="{B6D4B53C-59D1-4D2B-8340-B3DD308D79E5}" presName="rect2ParTxNoCh" presStyleLbl="alignAcc1" presStyleIdx="2" presStyleCnt="3">
        <dgm:presLayoutVars>
          <dgm:chMax val="1"/>
          <dgm:bulletEnabled val="1"/>
        </dgm:presLayoutVars>
      </dgm:prSet>
      <dgm:spPr/>
      <dgm:t>
        <a:bodyPr/>
        <a:lstStyle/>
        <a:p>
          <a:endParaRPr lang="es-MX"/>
        </a:p>
      </dgm:t>
    </dgm:pt>
    <dgm:pt modelId="{44312E31-3AC5-478A-8271-1B7E5C9E34B8}" type="pres">
      <dgm:prSet presAssocID="{2AE12F6C-B69D-4BF0-A0A0-144DC09B3620}" presName="rect3ParTxNoCh" presStyleLbl="alignAcc1" presStyleIdx="2" presStyleCnt="3">
        <dgm:presLayoutVars>
          <dgm:chMax val="1"/>
          <dgm:bulletEnabled val="1"/>
        </dgm:presLayoutVars>
      </dgm:prSet>
      <dgm:spPr/>
      <dgm:t>
        <a:bodyPr/>
        <a:lstStyle/>
        <a:p>
          <a:endParaRPr lang="es-MX"/>
        </a:p>
      </dgm:t>
    </dgm:pt>
  </dgm:ptLst>
  <dgm:cxnLst>
    <dgm:cxn modelId="{DF71CE9D-68EC-4893-8CB7-9F714E650F57}" type="presOf" srcId="{5675BD48-0DBB-41EC-AEB7-32233D7E6518}" destId="{F754C150-FC86-456E-A267-D9B42B54003B}" srcOrd="0" destOrd="0" presId="urn:microsoft.com/office/officeart/2005/8/layout/target3"/>
    <dgm:cxn modelId="{2135B77A-C28C-477C-B047-110A1FC50B08}" type="presOf" srcId="{B6D4B53C-59D1-4D2B-8340-B3DD308D79E5}" destId="{5E7B1F34-5F03-4E11-9030-861493CC3A8A}" srcOrd="0" destOrd="0" presId="urn:microsoft.com/office/officeart/2005/8/layout/target3"/>
    <dgm:cxn modelId="{05CFDC0A-38AC-4C92-957D-5F30834355EE}" type="presOf" srcId="{8D25AC23-52E3-4B4B-9D5C-AE9A47B072B6}" destId="{9310D26D-F812-4B9A-A5D2-0C0B8A33A402}" srcOrd="1" destOrd="0" presId="urn:microsoft.com/office/officeart/2005/8/layout/target3"/>
    <dgm:cxn modelId="{BF0E64B7-E866-4637-A7CC-8E3F69FDB1FE}" type="presOf" srcId="{8D25AC23-52E3-4B4B-9D5C-AE9A47B072B6}" destId="{7E77B466-688E-4DB3-B806-E97234C9136E}" srcOrd="0" destOrd="0" presId="urn:microsoft.com/office/officeart/2005/8/layout/target3"/>
    <dgm:cxn modelId="{FC4E6DE8-746E-47C5-8E3E-194D2E251737}" type="presOf" srcId="{B6D4B53C-59D1-4D2B-8340-B3DD308D79E5}" destId="{5FEE5B03-C191-408E-BDF0-227461214061}" srcOrd="1" destOrd="0" presId="urn:microsoft.com/office/officeart/2005/8/layout/target3"/>
    <dgm:cxn modelId="{AC1FC226-6F27-4D5E-9595-BCF16F0112C6}" type="presOf" srcId="{2AE12F6C-B69D-4BF0-A0A0-144DC09B3620}" destId="{44312E31-3AC5-478A-8271-1B7E5C9E34B8}" srcOrd="1" destOrd="0" presId="urn:microsoft.com/office/officeart/2005/8/layout/target3"/>
    <dgm:cxn modelId="{758602B6-0B62-4392-9CE7-9E1DB0C96641}" srcId="{5675BD48-0DBB-41EC-AEB7-32233D7E6518}" destId="{B6D4B53C-59D1-4D2B-8340-B3DD308D79E5}" srcOrd="1" destOrd="0" parTransId="{5BC8AB9E-AE66-4FA1-8EEA-9E4038D2D656}" sibTransId="{6F784C67-26F5-466E-8F0E-8F15231329F5}"/>
    <dgm:cxn modelId="{F2E11A07-C7F7-4350-8947-1CE57CED16BA}" type="presOf" srcId="{2AE12F6C-B69D-4BF0-A0A0-144DC09B3620}" destId="{09CE6018-75E4-4E25-A950-69E67FD92880}" srcOrd="0" destOrd="0" presId="urn:microsoft.com/office/officeart/2005/8/layout/target3"/>
    <dgm:cxn modelId="{78D28A05-374C-4DC8-AB34-FA0E67C99EE2}" srcId="{5675BD48-0DBB-41EC-AEB7-32233D7E6518}" destId="{8D25AC23-52E3-4B4B-9D5C-AE9A47B072B6}" srcOrd="0" destOrd="0" parTransId="{2AB3571E-7FA9-43DC-B7E5-DB94EF3230A5}" sibTransId="{981B1731-36B2-4512-8FFD-93B029FE7294}"/>
    <dgm:cxn modelId="{B7F2C49C-A203-4185-9DE3-A8334328A432}" srcId="{5675BD48-0DBB-41EC-AEB7-32233D7E6518}" destId="{2AE12F6C-B69D-4BF0-A0A0-144DC09B3620}" srcOrd="2" destOrd="0" parTransId="{D2C721C5-59D0-4964-B54F-F5D2ABF5147A}" sibTransId="{DAF1B075-4D38-41F0-8A9B-C5A5672EFE1D}"/>
    <dgm:cxn modelId="{8A97F1B9-2DBB-4187-A83F-9C9CB95D8FCA}" type="presParOf" srcId="{F754C150-FC86-456E-A267-D9B42B54003B}" destId="{60EC1CFA-DCF1-4A71-957F-DF669A87D11D}" srcOrd="0" destOrd="0" presId="urn:microsoft.com/office/officeart/2005/8/layout/target3"/>
    <dgm:cxn modelId="{2D570FBE-C4D0-4945-B27A-99B79C35E132}" type="presParOf" srcId="{F754C150-FC86-456E-A267-D9B42B54003B}" destId="{4A3B77E8-698E-4B75-B0F9-BEC78B8E2436}" srcOrd="1" destOrd="0" presId="urn:microsoft.com/office/officeart/2005/8/layout/target3"/>
    <dgm:cxn modelId="{CEC54F85-9110-474A-81B9-8556A4CDDC68}" type="presParOf" srcId="{F754C150-FC86-456E-A267-D9B42B54003B}" destId="{7E77B466-688E-4DB3-B806-E97234C9136E}" srcOrd="2" destOrd="0" presId="urn:microsoft.com/office/officeart/2005/8/layout/target3"/>
    <dgm:cxn modelId="{2AEEBED4-2033-48EC-B783-2FA1B2F2582D}" type="presParOf" srcId="{F754C150-FC86-456E-A267-D9B42B54003B}" destId="{44F7F94D-5BEE-4074-B465-6F086B8BDC2A}" srcOrd="3" destOrd="0" presId="urn:microsoft.com/office/officeart/2005/8/layout/target3"/>
    <dgm:cxn modelId="{1048253F-362A-4E8F-847B-1EF231E28249}" type="presParOf" srcId="{F754C150-FC86-456E-A267-D9B42B54003B}" destId="{A202DF60-FEAF-4C9C-94DE-E10A7F2DEDA1}" srcOrd="4" destOrd="0" presId="urn:microsoft.com/office/officeart/2005/8/layout/target3"/>
    <dgm:cxn modelId="{07D76C02-6C0C-4807-BBFF-554A65A24840}" type="presParOf" srcId="{F754C150-FC86-456E-A267-D9B42B54003B}" destId="{5E7B1F34-5F03-4E11-9030-861493CC3A8A}" srcOrd="5" destOrd="0" presId="urn:microsoft.com/office/officeart/2005/8/layout/target3"/>
    <dgm:cxn modelId="{72E91ED7-8541-47DB-B2F8-A0C4CE65A81F}" type="presParOf" srcId="{F754C150-FC86-456E-A267-D9B42B54003B}" destId="{648EFB85-401E-4758-8072-9F82CD6A28D2}" srcOrd="6" destOrd="0" presId="urn:microsoft.com/office/officeart/2005/8/layout/target3"/>
    <dgm:cxn modelId="{21875546-6021-4837-B25B-FC845105F3EF}" type="presParOf" srcId="{F754C150-FC86-456E-A267-D9B42B54003B}" destId="{07694A1F-3B39-49FC-9881-5B47E1F865CD}" srcOrd="7" destOrd="0" presId="urn:microsoft.com/office/officeart/2005/8/layout/target3"/>
    <dgm:cxn modelId="{366AEE29-6ACE-42B9-8BBC-B81E362A5E50}" type="presParOf" srcId="{F754C150-FC86-456E-A267-D9B42B54003B}" destId="{09CE6018-75E4-4E25-A950-69E67FD92880}" srcOrd="8" destOrd="0" presId="urn:microsoft.com/office/officeart/2005/8/layout/target3"/>
    <dgm:cxn modelId="{B2D20BBA-E15C-4C25-BC88-1C687A8A7B50}" type="presParOf" srcId="{F754C150-FC86-456E-A267-D9B42B54003B}" destId="{9310D26D-F812-4B9A-A5D2-0C0B8A33A402}" srcOrd="9" destOrd="0" presId="urn:microsoft.com/office/officeart/2005/8/layout/target3"/>
    <dgm:cxn modelId="{C9C36DC5-759F-4981-BD59-7E28D19B76C2}" type="presParOf" srcId="{F754C150-FC86-456E-A267-D9B42B54003B}" destId="{5FEE5B03-C191-408E-BDF0-227461214061}" srcOrd="10" destOrd="0" presId="urn:microsoft.com/office/officeart/2005/8/layout/target3"/>
    <dgm:cxn modelId="{796C2727-7F56-4E57-B34D-207ABB607836}" type="presParOf" srcId="{F754C150-FC86-456E-A267-D9B42B54003B}" destId="{44312E31-3AC5-478A-8271-1B7E5C9E34B8}"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BB87E5C-7035-499A-A286-3390B9B3B7D8}"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MX"/>
        </a:p>
      </dgm:t>
    </dgm:pt>
    <dgm:pt modelId="{CAB278E4-22FE-4C4B-9459-F887059B6B04}">
      <dgm:prSet/>
      <dgm:spPr/>
      <dgm:t>
        <a:bodyPr/>
        <a:lstStyle/>
        <a:p>
          <a:pPr rtl="0"/>
          <a:r>
            <a:rPr lang="es-GT" dirty="0" smtClean="0"/>
            <a:t>Son los pasos necesarios para la obtención de datos e información para alcanzar el objetivo general.</a:t>
          </a:r>
          <a:endParaRPr lang="es-MX" dirty="0"/>
        </a:p>
      </dgm:t>
    </dgm:pt>
    <dgm:pt modelId="{931ABBCA-8297-4F51-A4E9-ED7987FD8555}" type="parTrans" cxnId="{CF87E5CA-C775-4923-82A6-17AB67E9E7CA}">
      <dgm:prSet/>
      <dgm:spPr/>
      <dgm:t>
        <a:bodyPr/>
        <a:lstStyle/>
        <a:p>
          <a:endParaRPr lang="es-MX"/>
        </a:p>
      </dgm:t>
    </dgm:pt>
    <dgm:pt modelId="{A23366D3-15A3-483D-8F50-F12E395F8496}" type="sibTrans" cxnId="{CF87E5CA-C775-4923-82A6-17AB67E9E7CA}">
      <dgm:prSet/>
      <dgm:spPr/>
      <dgm:t>
        <a:bodyPr/>
        <a:lstStyle/>
        <a:p>
          <a:endParaRPr lang="es-MX"/>
        </a:p>
      </dgm:t>
    </dgm:pt>
    <dgm:pt modelId="{766BDD4C-1F81-41A4-9FCB-5AB023DD3019}">
      <dgm:prSet/>
      <dgm:spPr/>
      <dgm:t>
        <a:bodyPr/>
        <a:lstStyle/>
        <a:p>
          <a:pPr rtl="0"/>
          <a:r>
            <a:rPr lang="es-GT" dirty="0" smtClean="0"/>
            <a:t>Indican la secuencia de resultados que se alcanzarán durante la investigación. </a:t>
          </a:r>
          <a:endParaRPr lang="es-MX" dirty="0"/>
        </a:p>
      </dgm:t>
    </dgm:pt>
    <dgm:pt modelId="{50972304-58D5-422F-8D85-F142278F19BA}" type="parTrans" cxnId="{D6A7609E-5707-41FE-9006-51531763ED30}">
      <dgm:prSet/>
      <dgm:spPr/>
      <dgm:t>
        <a:bodyPr/>
        <a:lstStyle/>
        <a:p>
          <a:endParaRPr lang="es-MX"/>
        </a:p>
      </dgm:t>
    </dgm:pt>
    <dgm:pt modelId="{C4BC99DD-040E-4CC1-BDC1-8651537A2B7B}" type="sibTrans" cxnId="{D6A7609E-5707-41FE-9006-51531763ED30}">
      <dgm:prSet/>
      <dgm:spPr/>
      <dgm:t>
        <a:bodyPr/>
        <a:lstStyle/>
        <a:p>
          <a:endParaRPr lang="es-MX"/>
        </a:p>
      </dgm:t>
    </dgm:pt>
    <dgm:pt modelId="{3E92BCE7-F77A-40C8-A36E-062462F4259C}">
      <dgm:prSet/>
      <dgm:spPr/>
      <dgm:t>
        <a:bodyPr/>
        <a:lstStyle/>
        <a:p>
          <a:pPr rtl="0"/>
          <a:r>
            <a:rPr lang="es-GT" dirty="0" smtClean="0"/>
            <a:t>Deben ser concretos, alcanzables, cuantificables y especificar las variables del estudio. </a:t>
          </a:r>
          <a:endParaRPr lang="es-MX" dirty="0"/>
        </a:p>
      </dgm:t>
    </dgm:pt>
    <dgm:pt modelId="{FFC2709B-25DE-46F0-BC36-2717675AE3CF}" type="parTrans" cxnId="{F3EA569A-9664-45C0-8643-DB4F5018B2F4}">
      <dgm:prSet/>
      <dgm:spPr/>
      <dgm:t>
        <a:bodyPr/>
        <a:lstStyle/>
        <a:p>
          <a:endParaRPr lang="es-MX"/>
        </a:p>
      </dgm:t>
    </dgm:pt>
    <dgm:pt modelId="{A92281A2-3B98-4E9C-B4E7-2F495052C337}" type="sibTrans" cxnId="{F3EA569A-9664-45C0-8643-DB4F5018B2F4}">
      <dgm:prSet/>
      <dgm:spPr/>
      <dgm:t>
        <a:bodyPr/>
        <a:lstStyle/>
        <a:p>
          <a:endParaRPr lang="es-MX"/>
        </a:p>
      </dgm:t>
    </dgm:pt>
    <dgm:pt modelId="{5C511F24-BC9B-4054-871A-6B37D0941D28}">
      <dgm:prSet/>
      <dgm:spPr/>
      <dgm:t>
        <a:bodyPr/>
        <a:lstStyle/>
        <a:p>
          <a:pPr rtl="0"/>
          <a:r>
            <a:rPr lang="es-GT" dirty="0" smtClean="0"/>
            <a:t>Van de la mano de las preguntas secundarias (subordinadas).</a:t>
          </a:r>
          <a:endParaRPr lang="es-MX" dirty="0"/>
        </a:p>
      </dgm:t>
    </dgm:pt>
    <dgm:pt modelId="{9C6969DD-DB86-4E6C-8085-CFEB843A7B20}" type="parTrans" cxnId="{B06A3E13-713A-43A1-955C-24252C5693A2}">
      <dgm:prSet/>
      <dgm:spPr/>
      <dgm:t>
        <a:bodyPr/>
        <a:lstStyle/>
        <a:p>
          <a:endParaRPr lang="es-MX"/>
        </a:p>
      </dgm:t>
    </dgm:pt>
    <dgm:pt modelId="{0D9B8767-22D4-4F23-978A-AEFD53FB63F4}" type="sibTrans" cxnId="{B06A3E13-713A-43A1-955C-24252C5693A2}">
      <dgm:prSet/>
      <dgm:spPr/>
      <dgm:t>
        <a:bodyPr/>
        <a:lstStyle/>
        <a:p>
          <a:endParaRPr lang="es-MX"/>
        </a:p>
      </dgm:t>
    </dgm:pt>
    <dgm:pt modelId="{5858C12B-B231-48B3-B5F1-64D4E6A0125A}" type="pres">
      <dgm:prSet presAssocID="{6BB87E5C-7035-499A-A286-3390B9B3B7D8}" presName="linear" presStyleCnt="0">
        <dgm:presLayoutVars>
          <dgm:animLvl val="lvl"/>
          <dgm:resizeHandles val="exact"/>
        </dgm:presLayoutVars>
      </dgm:prSet>
      <dgm:spPr/>
      <dgm:t>
        <a:bodyPr/>
        <a:lstStyle/>
        <a:p>
          <a:endParaRPr lang="es-MX"/>
        </a:p>
      </dgm:t>
    </dgm:pt>
    <dgm:pt modelId="{840D22D0-44DE-44E3-8DF1-20BDC7B2A7CC}" type="pres">
      <dgm:prSet presAssocID="{CAB278E4-22FE-4C4B-9459-F887059B6B04}" presName="parentText" presStyleLbl="node1" presStyleIdx="0" presStyleCnt="2">
        <dgm:presLayoutVars>
          <dgm:chMax val="0"/>
          <dgm:bulletEnabled val="1"/>
        </dgm:presLayoutVars>
      </dgm:prSet>
      <dgm:spPr/>
      <dgm:t>
        <a:bodyPr/>
        <a:lstStyle/>
        <a:p>
          <a:endParaRPr lang="es-MX"/>
        </a:p>
      </dgm:t>
    </dgm:pt>
    <dgm:pt modelId="{17748C92-E011-42DA-B866-870589BD417A}" type="pres">
      <dgm:prSet presAssocID="{CAB278E4-22FE-4C4B-9459-F887059B6B04}" presName="childText" presStyleLbl="revTx" presStyleIdx="0" presStyleCnt="2">
        <dgm:presLayoutVars>
          <dgm:bulletEnabled val="1"/>
        </dgm:presLayoutVars>
      </dgm:prSet>
      <dgm:spPr/>
      <dgm:t>
        <a:bodyPr/>
        <a:lstStyle/>
        <a:p>
          <a:endParaRPr lang="es-MX"/>
        </a:p>
      </dgm:t>
    </dgm:pt>
    <dgm:pt modelId="{CCF04FF8-56D8-474F-B22F-6EAFE0C00A16}" type="pres">
      <dgm:prSet presAssocID="{3E92BCE7-F77A-40C8-A36E-062462F4259C}" presName="parentText" presStyleLbl="node1" presStyleIdx="1" presStyleCnt="2">
        <dgm:presLayoutVars>
          <dgm:chMax val="0"/>
          <dgm:bulletEnabled val="1"/>
        </dgm:presLayoutVars>
      </dgm:prSet>
      <dgm:spPr/>
      <dgm:t>
        <a:bodyPr/>
        <a:lstStyle/>
        <a:p>
          <a:endParaRPr lang="es-MX"/>
        </a:p>
      </dgm:t>
    </dgm:pt>
    <dgm:pt modelId="{8591E6E8-35CA-4F84-9FA2-16E9D1F3A7FF}" type="pres">
      <dgm:prSet presAssocID="{3E92BCE7-F77A-40C8-A36E-062462F4259C}" presName="childText" presStyleLbl="revTx" presStyleIdx="1" presStyleCnt="2">
        <dgm:presLayoutVars>
          <dgm:bulletEnabled val="1"/>
        </dgm:presLayoutVars>
      </dgm:prSet>
      <dgm:spPr/>
      <dgm:t>
        <a:bodyPr/>
        <a:lstStyle/>
        <a:p>
          <a:endParaRPr lang="es-MX"/>
        </a:p>
      </dgm:t>
    </dgm:pt>
  </dgm:ptLst>
  <dgm:cxnLst>
    <dgm:cxn modelId="{5D5C2491-3328-4470-884A-CE549AFA54EF}" type="presOf" srcId="{6BB87E5C-7035-499A-A286-3390B9B3B7D8}" destId="{5858C12B-B231-48B3-B5F1-64D4E6A0125A}" srcOrd="0" destOrd="0" presId="urn:microsoft.com/office/officeart/2005/8/layout/vList2"/>
    <dgm:cxn modelId="{D6A7609E-5707-41FE-9006-51531763ED30}" srcId="{CAB278E4-22FE-4C4B-9459-F887059B6B04}" destId="{766BDD4C-1F81-41A4-9FCB-5AB023DD3019}" srcOrd="0" destOrd="0" parTransId="{50972304-58D5-422F-8D85-F142278F19BA}" sibTransId="{C4BC99DD-040E-4CC1-BDC1-8651537A2B7B}"/>
    <dgm:cxn modelId="{CF87E5CA-C775-4923-82A6-17AB67E9E7CA}" srcId="{6BB87E5C-7035-499A-A286-3390B9B3B7D8}" destId="{CAB278E4-22FE-4C4B-9459-F887059B6B04}" srcOrd="0" destOrd="0" parTransId="{931ABBCA-8297-4F51-A4E9-ED7987FD8555}" sibTransId="{A23366D3-15A3-483D-8F50-F12E395F8496}"/>
    <dgm:cxn modelId="{D2CE070D-F3F3-4EF8-8AFC-8950417E1706}" type="presOf" srcId="{3E92BCE7-F77A-40C8-A36E-062462F4259C}" destId="{CCF04FF8-56D8-474F-B22F-6EAFE0C00A16}" srcOrd="0" destOrd="0" presId="urn:microsoft.com/office/officeart/2005/8/layout/vList2"/>
    <dgm:cxn modelId="{82A5C1B1-86A2-42A6-8DC3-CA95FC69C379}" type="presOf" srcId="{5C511F24-BC9B-4054-871A-6B37D0941D28}" destId="{8591E6E8-35CA-4F84-9FA2-16E9D1F3A7FF}" srcOrd="0" destOrd="0" presId="urn:microsoft.com/office/officeart/2005/8/layout/vList2"/>
    <dgm:cxn modelId="{B06A3E13-713A-43A1-955C-24252C5693A2}" srcId="{3E92BCE7-F77A-40C8-A36E-062462F4259C}" destId="{5C511F24-BC9B-4054-871A-6B37D0941D28}" srcOrd="0" destOrd="0" parTransId="{9C6969DD-DB86-4E6C-8085-CFEB843A7B20}" sibTransId="{0D9B8767-22D4-4F23-978A-AEFD53FB63F4}"/>
    <dgm:cxn modelId="{F3EA569A-9664-45C0-8643-DB4F5018B2F4}" srcId="{6BB87E5C-7035-499A-A286-3390B9B3B7D8}" destId="{3E92BCE7-F77A-40C8-A36E-062462F4259C}" srcOrd="1" destOrd="0" parTransId="{FFC2709B-25DE-46F0-BC36-2717675AE3CF}" sibTransId="{A92281A2-3B98-4E9C-B4E7-2F495052C337}"/>
    <dgm:cxn modelId="{AE1CD78A-61C0-43A5-938E-B3A5E0DA93CE}" type="presOf" srcId="{CAB278E4-22FE-4C4B-9459-F887059B6B04}" destId="{840D22D0-44DE-44E3-8DF1-20BDC7B2A7CC}" srcOrd="0" destOrd="0" presId="urn:microsoft.com/office/officeart/2005/8/layout/vList2"/>
    <dgm:cxn modelId="{C16102DA-0BFB-46E2-B112-557537F2A832}" type="presOf" srcId="{766BDD4C-1F81-41A4-9FCB-5AB023DD3019}" destId="{17748C92-E011-42DA-B866-870589BD417A}" srcOrd="0" destOrd="0" presId="urn:microsoft.com/office/officeart/2005/8/layout/vList2"/>
    <dgm:cxn modelId="{9D3EFDD9-BF00-4B47-AF70-7BB471194764}" type="presParOf" srcId="{5858C12B-B231-48B3-B5F1-64D4E6A0125A}" destId="{840D22D0-44DE-44E3-8DF1-20BDC7B2A7CC}" srcOrd="0" destOrd="0" presId="urn:microsoft.com/office/officeart/2005/8/layout/vList2"/>
    <dgm:cxn modelId="{CBFC5B52-0C47-4BAC-88E4-BC5577A4009C}" type="presParOf" srcId="{5858C12B-B231-48B3-B5F1-64D4E6A0125A}" destId="{17748C92-E011-42DA-B866-870589BD417A}" srcOrd="1" destOrd="0" presId="urn:microsoft.com/office/officeart/2005/8/layout/vList2"/>
    <dgm:cxn modelId="{05ACDD53-45CF-4F68-8C09-FB0E44C6CD20}" type="presParOf" srcId="{5858C12B-B231-48B3-B5F1-64D4E6A0125A}" destId="{CCF04FF8-56D8-474F-B22F-6EAFE0C00A16}" srcOrd="2" destOrd="0" presId="urn:microsoft.com/office/officeart/2005/8/layout/vList2"/>
    <dgm:cxn modelId="{D5C83F14-0CC6-48CA-81C9-85B12EC4DB19}" type="presParOf" srcId="{5858C12B-B231-48B3-B5F1-64D4E6A0125A}" destId="{8591E6E8-35CA-4F84-9FA2-16E9D1F3A7F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8D6D999-F87F-4922-8357-8B51195AA62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DD53CF79-1680-43DA-98D8-C6403B396B39}">
      <dgm:prSet/>
      <dgm:spPr/>
      <dgm:t>
        <a:bodyPr/>
        <a:lstStyle/>
        <a:p>
          <a:pPr rtl="0"/>
          <a:r>
            <a:rPr lang="es-MX" dirty="0" smtClean="0"/>
            <a:t>Se recomienda  un objetivo por cada capitulo del trabajo de titulación.</a:t>
          </a:r>
          <a:endParaRPr lang="es-MX" dirty="0"/>
        </a:p>
      </dgm:t>
    </dgm:pt>
    <dgm:pt modelId="{2B876BCC-9F9E-4290-B328-F86BD2BE43E5}" type="parTrans" cxnId="{4E4D2584-9FEF-48EB-85B7-EED2F451A323}">
      <dgm:prSet/>
      <dgm:spPr/>
      <dgm:t>
        <a:bodyPr/>
        <a:lstStyle/>
        <a:p>
          <a:endParaRPr lang="es-MX"/>
        </a:p>
      </dgm:t>
    </dgm:pt>
    <dgm:pt modelId="{D8891EBB-550A-412C-BF41-051E0AF46D54}" type="sibTrans" cxnId="{4E4D2584-9FEF-48EB-85B7-EED2F451A323}">
      <dgm:prSet/>
      <dgm:spPr/>
      <dgm:t>
        <a:bodyPr/>
        <a:lstStyle/>
        <a:p>
          <a:endParaRPr lang="es-MX"/>
        </a:p>
      </dgm:t>
    </dgm:pt>
    <dgm:pt modelId="{654F475F-B5B5-4A85-A49A-175ADD5F0311}">
      <dgm:prSet/>
      <dgm:spPr/>
      <dgm:t>
        <a:bodyPr/>
        <a:lstStyle/>
        <a:p>
          <a:pPr rtl="0"/>
          <a:r>
            <a:rPr lang="es-MX" smtClean="0"/>
            <a:t>No olvides revisar la taxonomía de Bloom para elegir el verbo adecuado al capitulado de tu tesina.</a:t>
          </a:r>
          <a:endParaRPr lang="es-MX"/>
        </a:p>
      </dgm:t>
    </dgm:pt>
    <dgm:pt modelId="{8DE50616-D481-46BF-89F8-54C50DEBC98C}" type="parTrans" cxnId="{6E280B00-485D-414D-8383-91FC7CCB29B0}">
      <dgm:prSet/>
      <dgm:spPr/>
      <dgm:t>
        <a:bodyPr/>
        <a:lstStyle/>
        <a:p>
          <a:endParaRPr lang="es-MX"/>
        </a:p>
      </dgm:t>
    </dgm:pt>
    <dgm:pt modelId="{FC346C6D-DE76-4B0A-9DB5-1AFDA515108B}" type="sibTrans" cxnId="{6E280B00-485D-414D-8383-91FC7CCB29B0}">
      <dgm:prSet/>
      <dgm:spPr/>
      <dgm:t>
        <a:bodyPr/>
        <a:lstStyle/>
        <a:p>
          <a:endParaRPr lang="es-MX"/>
        </a:p>
      </dgm:t>
    </dgm:pt>
    <dgm:pt modelId="{ADF76B46-1395-4CCE-8902-03DD1C6D10F3}" type="pres">
      <dgm:prSet presAssocID="{08D6D999-F87F-4922-8357-8B51195AA62F}" presName="linear" presStyleCnt="0">
        <dgm:presLayoutVars>
          <dgm:animLvl val="lvl"/>
          <dgm:resizeHandles val="exact"/>
        </dgm:presLayoutVars>
      </dgm:prSet>
      <dgm:spPr/>
      <dgm:t>
        <a:bodyPr/>
        <a:lstStyle/>
        <a:p>
          <a:endParaRPr lang="es-MX"/>
        </a:p>
      </dgm:t>
    </dgm:pt>
    <dgm:pt modelId="{A8696543-97E7-446F-B7CE-B9EA4E9E98AC}" type="pres">
      <dgm:prSet presAssocID="{DD53CF79-1680-43DA-98D8-C6403B396B39}" presName="parentText" presStyleLbl="node1" presStyleIdx="0" presStyleCnt="1" custLinFactNeighborX="6292">
        <dgm:presLayoutVars>
          <dgm:chMax val="0"/>
          <dgm:bulletEnabled val="1"/>
        </dgm:presLayoutVars>
      </dgm:prSet>
      <dgm:spPr/>
      <dgm:t>
        <a:bodyPr/>
        <a:lstStyle/>
        <a:p>
          <a:endParaRPr lang="es-MX"/>
        </a:p>
      </dgm:t>
    </dgm:pt>
    <dgm:pt modelId="{F9C8A354-5589-48A8-A843-EAE073FB513D}" type="pres">
      <dgm:prSet presAssocID="{DD53CF79-1680-43DA-98D8-C6403B396B39}" presName="childText" presStyleLbl="revTx" presStyleIdx="0" presStyleCnt="1">
        <dgm:presLayoutVars>
          <dgm:bulletEnabled val="1"/>
        </dgm:presLayoutVars>
      </dgm:prSet>
      <dgm:spPr/>
      <dgm:t>
        <a:bodyPr/>
        <a:lstStyle/>
        <a:p>
          <a:endParaRPr lang="es-MX"/>
        </a:p>
      </dgm:t>
    </dgm:pt>
  </dgm:ptLst>
  <dgm:cxnLst>
    <dgm:cxn modelId="{198EE848-C82E-46A5-B080-7D2406EB9525}" type="presOf" srcId="{08D6D999-F87F-4922-8357-8B51195AA62F}" destId="{ADF76B46-1395-4CCE-8902-03DD1C6D10F3}" srcOrd="0" destOrd="0" presId="urn:microsoft.com/office/officeart/2005/8/layout/vList2"/>
    <dgm:cxn modelId="{4E4D2584-9FEF-48EB-85B7-EED2F451A323}" srcId="{08D6D999-F87F-4922-8357-8B51195AA62F}" destId="{DD53CF79-1680-43DA-98D8-C6403B396B39}" srcOrd="0" destOrd="0" parTransId="{2B876BCC-9F9E-4290-B328-F86BD2BE43E5}" sibTransId="{D8891EBB-550A-412C-BF41-051E0AF46D54}"/>
    <dgm:cxn modelId="{FE3BE770-9B0A-44A1-B996-3CD9B42EED0E}" type="presOf" srcId="{654F475F-B5B5-4A85-A49A-175ADD5F0311}" destId="{F9C8A354-5589-48A8-A843-EAE073FB513D}" srcOrd="0" destOrd="0" presId="urn:microsoft.com/office/officeart/2005/8/layout/vList2"/>
    <dgm:cxn modelId="{6E280B00-485D-414D-8383-91FC7CCB29B0}" srcId="{DD53CF79-1680-43DA-98D8-C6403B396B39}" destId="{654F475F-B5B5-4A85-A49A-175ADD5F0311}" srcOrd="0" destOrd="0" parTransId="{8DE50616-D481-46BF-89F8-54C50DEBC98C}" sibTransId="{FC346C6D-DE76-4B0A-9DB5-1AFDA515108B}"/>
    <dgm:cxn modelId="{B7B99416-AADE-436A-9805-875047BE60FA}" type="presOf" srcId="{DD53CF79-1680-43DA-98D8-C6403B396B39}" destId="{A8696543-97E7-446F-B7CE-B9EA4E9E98AC}" srcOrd="0" destOrd="0" presId="urn:microsoft.com/office/officeart/2005/8/layout/vList2"/>
    <dgm:cxn modelId="{E5512373-6E5A-40CD-8A7C-9FFE87E4DC14}" type="presParOf" srcId="{ADF76B46-1395-4CCE-8902-03DD1C6D10F3}" destId="{A8696543-97E7-446F-B7CE-B9EA4E9E98AC}" srcOrd="0" destOrd="0" presId="urn:microsoft.com/office/officeart/2005/8/layout/vList2"/>
    <dgm:cxn modelId="{3A67DEBD-2DB8-4C5B-A7B5-BD627883EC42}" type="presParOf" srcId="{ADF76B46-1395-4CCE-8902-03DD1C6D10F3}" destId="{F9C8A354-5589-48A8-A843-EAE073FB513D}"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0CF3634-E7DA-4F35-BBDE-B2E169A399A2}" type="doc">
      <dgm:prSet loTypeId="urn:microsoft.com/office/officeart/2005/8/layout/arrow1" loCatId="relationship" qsTypeId="urn:microsoft.com/office/officeart/2005/8/quickstyle/simple1" qsCatId="simple" csTypeId="urn:microsoft.com/office/officeart/2005/8/colors/colorful5" csCatId="colorful" phldr="1"/>
      <dgm:spPr/>
      <dgm:t>
        <a:bodyPr/>
        <a:lstStyle/>
        <a:p>
          <a:endParaRPr lang="es-MX"/>
        </a:p>
      </dgm:t>
    </dgm:pt>
    <dgm:pt modelId="{B249DBD7-84F4-4D3C-B69B-97BF82752F89}">
      <dgm:prSet/>
      <dgm:spPr/>
      <dgm:t>
        <a:bodyPr/>
        <a:lstStyle/>
        <a:p>
          <a:pPr rtl="0"/>
          <a:r>
            <a:rPr lang="es-MX" dirty="0" smtClean="0"/>
            <a:t>Los objetivos deben estar directamente relacionados con el título del trabajo y con la pregunta principal de la investigación, es decir, los objetivos deben contribuir a lograr dar una respuesta a la premisa principal plateada al inicio de la investigación.</a:t>
          </a:r>
          <a:endParaRPr lang="es-MX" dirty="0"/>
        </a:p>
      </dgm:t>
    </dgm:pt>
    <dgm:pt modelId="{4124297B-03F5-47E9-8D22-8C5EE253B025}" type="parTrans" cxnId="{7AE48980-EB95-4201-8307-655F558C47A3}">
      <dgm:prSet/>
      <dgm:spPr/>
      <dgm:t>
        <a:bodyPr/>
        <a:lstStyle/>
        <a:p>
          <a:endParaRPr lang="es-MX"/>
        </a:p>
      </dgm:t>
    </dgm:pt>
    <dgm:pt modelId="{0473945F-3740-4548-9BD5-B796D62410E8}" type="sibTrans" cxnId="{7AE48980-EB95-4201-8307-655F558C47A3}">
      <dgm:prSet/>
      <dgm:spPr/>
      <dgm:t>
        <a:bodyPr/>
        <a:lstStyle/>
        <a:p>
          <a:endParaRPr lang="es-MX"/>
        </a:p>
      </dgm:t>
    </dgm:pt>
    <dgm:pt modelId="{08535531-F0D0-4546-9E4D-BD29B400EF75}">
      <dgm:prSet/>
      <dgm:spPr/>
      <dgm:t>
        <a:bodyPr/>
        <a:lstStyle/>
        <a:p>
          <a:pPr rtl="0"/>
          <a:r>
            <a:rPr lang="es-MX" dirty="0" smtClean="0"/>
            <a:t>Al finalizar la investigación se debe establecer si se cumplió con los objetivos planteados , si hubo modificación en ellos en el transcurso de la investigación o si no se logró alcanzarlos.</a:t>
          </a:r>
          <a:endParaRPr lang="es-MX" dirty="0"/>
        </a:p>
      </dgm:t>
    </dgm:pt>
    <dgm:pt modelId="{D3B35925-5008-47F4-8CB5-500F992F2A2F}" type="parTrans" cxnId="{D814F22E-2F47-4E0D-8D14-398788383824}">
      <dgm:prSet/>
      <dgm:spPr/>
      <dgm:t>
        <a:bodyPr/>
        <a:lstStyle/>
        <a:p>
          <a:endParaRPr lang="es-MX"/>
        </a:p>
      </dgm:t>
    </dgm:pt>
    <dgm:pt modelId="{9614B47C-1773-4B15-AD59-C5E6A8F7319B}" type="sibTrans" cxnId="{D814F22E-2F47-4E0D-8D14-398788383824}">
      <dgm:prSet/>
      <dgm:spPr/>
      <dgm:t>
        <a:bodyPr/>
        <a:lstStyle/>
        <a:p>
          <a:endParaRPr lang="es-MX"/>
        </a:p>
      </dgm:t>
    </dgm:pt>
    <dgm:pt modelId="{EFFF922E-8A5A-4900-AC47-9998328497E7}" type="pres">
      <dgm:prSet presAssocID="{D0CF3634-E7DA-4F35-BBDE-B2E169A399A2}" presName="cycle" presStyleCnt="0">
        <dgm:presLayoutVars>
          <dgm:dir/>
          <dgm:resizeHandles val="exact"/>
        </dgm:presLayoutVars>
      </dgm:prSet>
      <dgm:spPr/>
      <dgm:t>
        <a:bodyPr/>
        <a:lstStyle/>
        <a:p>
          <a:endParaRPr lang="es-MX"/>
        </a:p>
      </dgm:t>
    </dgm:pt>
    <dgm:pt modelId="{4C65FB3C-0754-4172-BF20-1036B4FAB9BE}" type="pres">
      <dgm:prSet presAssocID="{B249DBD7-84F4-4D3C-B69B-97BF82752F89}" presName="arrow" presStyleLbl="node1" presStyleIdx="0" presStyleCnt="2" custScaleX="133790">
        <dgm:presLayoutVars>
          <dgm:bulletEnabled val="1"/>
        </dgm:presLayoutVars>
      </dgm:prSet>
      <dgm:spPr/>
      <dgm:t>
        <a:bodyPr/>
        <a:lstStyle/>
        <a:p>
          <a:endParaRPr lang="es-MX"/>
        </a:p>
      </dgm:t>
    </dgm:pt>
    <dgm:pt modelId="{A0655A7A-FCC3-4667-9AAE-50901CF10DA6}" type="pres">
      <dgm:prSet presAssocID="{08535531-F0D0-4546-9E4D-BD29B400EF75}" presName="arrow" presStyleLbl="node1" presStyleIdx="1" presStyleCnt="2" custScaleX="128255">
        <dgm:presLayoutVars>
          <dgm:bulletEnabled val="1"/>
        </dgm:presLayoutVars>
      </dgm:prSet>
      <dgm:spPr/>
      <dgm:t>
        <a:bodyPr/>
        <a:lstStyle/>
        <a:p>
          <a:endParaRPr lang="es-MX"/>
        </a:p>
      </dgm:t>
    </dgm:pt>
  </dgm:ptLst>
  <dgm:cxnLst>
    <dgm:cxn modelId="{841002FF-D80B-419E-815E-B0A5772CA86B}" type="presOf" srcId="{08535531-F0D0-4546-9E4D-BD29B400EF75}" destId="{A0655A7A-FCC3-4667-9AAE-50901CF10DA6}" srcOrd="0" destOrd="0" presId="urn:microsoft.com/office/officeart/2005/8/layout/arrow1"/>
    <dgm:cxn modelId="{7AE48980-EB95-4201-8307-655F558C47A3}" srcId="{D0CF3634-E7DA-4F35-BBDE-B2E169A399A2}" destId="{B249DBD7-84F4-4D3C-B69B-97BF82752F89}" srcOrd="0" destOrd="0" parTransId="{4124297B-03F5-47E9-8D22-8C5EE253B025}" sibTransId="{0473945F-3740-4548-9BD5-B796D62410E8}"/>
    <dgm:cxn modelId="{D814F22E-2F47-4E0D-8D14-398788383824}" srcId="{D0CF3634-E7DA-4F35-BBDE-B2E169A399A2}" destId="{08535531-F0D0-4546-9E4D-BD29B400EF75}" srcOrd="1" destOrd="0" parTransId="{D3B35925-5008-47F4-8CB5-500F992F2A2F}" sibTransId="{9614B47C-1773-4B15-AD59-C5E6A8F7319B}"/>
    <dgm:cxn modelId="{15FE9395-F12E-4671-9322-E01B58386BE0}" type="presOf" srcId="{D0CF3634-E7DA-4F35-BBDE-B2E169A399A2}" destId="{EFFF922E-8A5A-4900-AC47-9998328497E7}" srcOrd="0" destOrd="0" presId="urn:microsoft.com/office/officeart/2005/8/layout/arrow1"/>
    <dgm:cxn modelId="{4EF68431-FFFC-4C52-9DC4-1AB5BA0E1A13}" type="presOf" srcId="{B249DBD7-84F4-4D3C-B69B-97BF82752F89}" destId="{4C65FB3C-0754-4172-BF20-1036B4FAB9BE}" srcOrd="0" destOrd="0" presId="urn:microsoft.com/office/officeart/2005/8/layout/arrow1"/>
    <dgm:cxn modelId="{9DC6CB00-26A2-43C9-B402-D91AFF2D9FEB}" type="presParOf" srcId="{EFFF922E-8A5A-4900-AC47-9998328497E7}" destId="{4C65FB3C-0754-4172-BF20-1036B4FAB9BE}" srcOrd="0" destOrd="0" presId="urn:microsoft.com/office/officeart/2005/8/layout/arrow1"/>
    <dgm:cxn modelId="{1FB82F47-191E-4F7A-81F4-2F40C4DDBA58}" type="presParOf" srcId="{EFFF922E-8A5A-4900-AC47-9998328497E7}" destId="{A0655A7A-FCC3-4667-9AAE-50901CF10DA6}"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FC6C647-57E0-4AA6-9751-0F76552DC31B}"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3913DC4D-AF84-4BAD-BEC9-7F267A5C390D}">
      <dgm:prSet/>
      <dgm:spPr/>
      <dgm:t>
        <a:bodyPr/>
        <a:lstStyle/>
        <a:p>
          <a:pPr rtl="0"/>
          <a:r>
            <a:rPr lang="es-MX" dirty="0" smtClean="0"/>
            <a:t>Elabora los objetivos de tu trabajo escrito de titulación utilizando la Taxonomía de Bloom y súbelos a la plataforma de Moodle</a:t>
          </a:r>
          <a:endParaRPr lang="es-MX" dirty="0"/>
        </a:p>
      </dgm:t>
    </dgm:pt>
    <dgm:pt modelId="{ED2AD560-1F77-4D25-8D40-C2102A10210B}" type="parTrans" cxnId="{196C6681-B58A-4644-839B-4A5B1D22A341}">
      <dgm:prSet/>
      <dgm:spPr/>
      <dgm:t>
        <a:bodyPr/>
        <a:lstStyle/>
        <a:p>
          <a:endParaRPr lang="es-MX"/>
        </a:p>
      </dgm:t>
    </dgm:pt>
    <dgm:pt modelId="{87B2E153-55BE-4C16-89C5-996E7C04AE73}" type="sibTrans" cxnId="{196C6681-B58A-4644-839B-4A5B1D22A341}">
      <dgm:prSet/>
      <dgm:spPr/>
      <dgm:t>
        <a:bodyPr/>
        <a:lstStyle/>
        <a:p>
          <a:endParaRPr lang="es-MX"/>
        </a:p>
      </dgm:t>
    </dgm:pt>
    <dgm:pt modelId="{459F053B-EABC-4C67-9490-D4259B6039C4}" type="pres">
      <dgm:prSet presAssocID="{0FC6C647-57E0-4AA6-9751-0F76552DC31B}" presName="compositeShape" presStyleCnt="0">
        <dgm:presLayoutVars>
          <dgm:chMax val="7"/>
          <dgm:dir/>
          <dgm:resizeHandles val="exact"/>
        </dgm:presLayoutVars>
      </dgm:prSet>
      <dgm:spPr/>
      <dgm:t>
        <a:bodyPr/>
        <a:lstStyle/>
        <a:p>
          <a:endParaRPr lang="es-MX"/>
        </a:p>
      </dgm:t>
    </dgm:pt>
    <dgm:pt modelId="{1E17D946-E23F-4C36-9AF2-2D204BCBCC7D}" type="pres">
      <dgm:prSet presAssocID="{3913DC4D-AF84-4BAD-BEC9-7F267A5C390D}" presName="circ1TxSh" presStyleLbl="vennNode1" presStyleIdx="0" presStyleCnt="1"/>
      <dgm:spPr/>
      <dgm:t>
        <a:bodyPr/>
        <a:lstStyle/>
        <a:p>
          <a:endParaRPr lang="es-MX"/>
        </a:p>
      </dgm:t>
    </dgm:pt>
  </dgm:ptLst>
  <dgm:cxnLst>
    <dgm:cxn modelId="{196C6681-B58A-4644-839B-4A5B1D22A341}" srcId="{0FC6C647-57E0-4AA6-9751-0F76552DC31B}" destId="{3913DC4D-AF84-4BAD-BEC9-7F267A5C390D}" srcOrd="0" destOrd="0" parTransId="{ED2AD560-1F77-4D25-8D40-C2102A10210B}" sibTransId="{87B2E153-55BE-4C16-89C5-996E7C04AE73}"/>
    <dgm:cxn modelId="{9BE10A24-E7D6-4EAE-B42E-342EE897BF79}" type="presOf" srcId="{3913DC4D-AF84-4BAD-BEC9-7F267A5C390D}" destId="{1E17D946-E23F-4C36-9AF2-2D204BCBCC7D}" srcOrd="0" destOrd="0" presId="urn:microsoft.com/office/officeart/2005/8/layout/venn1"/>
    <dgm:cxn modelId="{D7ABED5D-5C67-41EA-8164-441B9406F784}" type="presOf" srcId="{0FC6C647-57E0-4AA6-9751-0F76552DC31B}" destId="{459F053B-EABC-4C67-9490-D4259B6039C4}" srcOrd="0" destOrd="0" presId="urn:microsoft.com/office/officeart/2005/8/layout/venn1"/>
    <dgm:cxn modelId="{7D7BF7C9-F438-4CF0-9B38-5FDF10C9FA39}" type="presParOf" srcId="{459F053B-EABC-4C67-9490-D4259B6039C4}" destId="{1E17D946-E23F-4C36-9AF2-2D204BCBCC7D}"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E25661-C464-4CDB-8C26-EDE96931A47E}"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37D58F88-A172-47CD-99B6-A3E7E5FC53E5}">
      <dgm:prSet/>
      <dgm:spPr/>
      <dgm:t>
        <a:bodyPr/>
        <a:lstStyle/>
        <a:p>
          <a:pPr rtl="0"/>
          <a:r>
            <a:rPr lang="es-MX" b="0" i="0" smtClean="0"/>
            <a:t>El alumno aplicará los métodos, técnicas y procedimientos para la elaboración de trabajos escritos que representen una alternativa para obtener el título profesional. 	</a:t>
          </a:r>
          <a:endParaRPr lang="es-MX"/>
        </a:p>
      </dgm:t>
    </dgm:pt>
    <dgm:pt modelId="{168070F5-9D9E-435D-9406-A70CB189297A}" type="parTrans" cxnId="{1C8A571C-D9A0-4781-AF38-929D63381B36}">
      <dgm:prSet/>
      <dgm:spPr/>
      <dgm:t>
        <a:bodyPr/>
        <a:lstStyle/>
        <a:p>
          <a:endParaRPr lang="es-MX"/>
        </a:p>
      </dgm:t>
    </dgm:pt>
    <dgm:pt modelId="{1B81A21A-A5EB-4866-B5B9-C99EE67AFEC2}" type="sibTrans" cxnId="{1C8A571C-D9A0-4781-AF38-929D63381B36}">
      <dgm:prSet/>
      <dgm:spPr/>
      <dgm:t>
        <a:bodyPr/>
        <a:lstStyle/>
        <a:p>
          <a:endParaRPr lang="es-MX"/>
        </a:p>
      </dgm:t>
    </dgm:pt>
    <dgm:pt modelId="{E56D9A34-3A04-40CA-8DC2-4949724D1FDE}" type="pres">
      <dgm:prSet presAssocID="{20E25661-C464-4CDB-8C26-EDE96931A47E}" presName="compositeShape" presStyleCnt="0">
        <dgm:presLayoutVars>
          <dgm:chMax val="7"/>
          <dgm:dir/>
          <dgm:resizeHandles val="exact"/>
        </dgm:presLayoutVars>
      </dgm:prSet>
      <dgm:spPr/>
      <dgm:t>
        <a:bodyPr/>
        <a:lstStyle/>
        <a:p>
          <a:endParaRPr lang="es-MX"/>
        </a:p>
      </dgm:t>
    </dgm:pt>
    <dgm:pt modelId="{12DD9834-C4F6-40DD-B443-0970B715C0EA}" type="pres">
      <dgm:prSet presAssocID="{37D58F88-A172-47CD-99B6-A3E7E5FC53E5}" presName="circ1TxSh" presStyleLbl="vennNode1" presStyleIdx="0" presStyleCnt="1" custScaleX="159327"/>
      <dgm:spPr/>
      <dgm:t>
        <a:bodyPr/>
        <a:lstStyle/>
        <a:p>
          <a:endParaRPr lang="es-MX"/>
        </a:p>
      </dgm:t>
    </dgm:pt>
  </dgm:ptLst>
  <dgm:cxnLst>
    <dgm:cxn modelId="{1C8A571C-D9A0-4781-AF38-929D63381B36}" srcId="{20E25661-C464-4CDB-8C26-EDE96931A47E}" destId="{37D58F88-A172-47CD-99B6-A3E7E5FC53E5}" srcOrd="0" destOrd="0" parTransId="{168070F5-9D9E-435D-9406-A70CB189297A}" sibTransId="{1B81A21A-A5EB-4866-B5B9-C99EE67AFEC2}"/>
    <dgm:cxn modelId="{A69ED241-D204-4682-A7C9-CDC147C3C1B7}" type="presOf" srcId="{20E25661-C464-4CDB-8C26-EDE96931A47E}" destId="{E56D9A34-3A04-40CA-8DC2-4949724D1FDE}" srcOrd="0" destOrd="0" presId="urn:microsoft.com/office/officeart/2005/8/layout/venn1"/>
    <dgm:cxn modelId="{18CDC731-6B7A-416C-9CCB-82AC8C9A4670}" type="presOf" srcId="{37D58F88-A172-47CD-99B6-A3E7E5FC53E5}" destId="{12DD9834-C4F6-40DD-B443-0970B715C0EA}" srcOrd="0" destOrd="0" presId="urn:microsoft.com/office/officeart/2005/8/layout/venn1"/>
    <dgm:cxn modelId="{C1870EEC-1AF6-4345-8DC9-1EF8E0D19BDD}" type="presParOf" srcId="{E56D9A34-3A04-40CA-8DC2-4949724D1FDE}" destId="{12DD9834-C4F6-40DD-B443-0970B715C0EA}"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B08555B-93CB-4572-855C-2F9213CEBA82}"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MX"/>
        </a:p>
      </dgm:t>
    </dgm:pt>
    <dgm:pt modelId="{B153F17D-EB4D-486E-A764-FD7D727DA216}">
      <dgm:prSet/>
      <dgm:spPr/>
      <dgm:t>
        <a:bodyPr/>
        <a:lstStyle/>
        <a:p>
          <a:pPr rtl="0"/>
          <a:r>
            <a:rPr lang="es-MX" b="0" i="0" dirty="0" smtClean="0"/>
            <a:t>establecer qué pretende la investigación, es decir, </a:t>
          </a:r>
          <a:r>
            <a:rPr lang="es-MX" b="0" i="1" dirty="0" smtClean="0"/>
            <a:t>cuáles son sus objetivos.</a:t>
          </a:r>
          <a:endParaRPr lang="es-MX" dirty="0"/>
        </a:p>
      </dgm:t>
    </dgm:pt>
    <dgm:pt modelId="{98EAAA07-9F85-45D3-AECB-3F17AEECA749}" type="parTrans" cxnId="{09BE15B6-06E4-4AC6-9FB9-C8F00D80B667}">
      <dgm:prSet/>
      <dgm:spPr/>
      <dgm:t>
        <a:bodyPr/>
        <a:lstStyle/>
        <a:p>
          <a:endParaRPr lang="es-MX"/>
        </a:p>
      </dgm:t>
    </dgm:pt>
    <dgm:pt modelId="{D8957DF4-DAE7-40C2-8F96-A4B72ACC0C35}" type="sibTrans" cxnId="{09BE15B6-06E4-4AC6-9FB9-C8F00D80B667}">
      <dgm:prSet/>
      <dgm:spPr/>
      <dgm:t>
        <a:bodyPr/>
        <a:lstStyle/>
        <a:p>
          <a:endParaRPr lang="es-MX"/>
        </a:p>
      </dgm:t>
    </dgm:pt>
    <dgm:pt modelId="{A51917DA-A244-4C48-AE04-8B8DDB231BD4}" type="pres">
      <dgm:prSet presAssocID="{EB08555B-93CB-4572-855C-2F9213CEBA82}" presName="compositeShape" presStyleCnt="0">
        <dgm:presLayoutVars>
          <dgm:chMax val="7"/>
          <dgm:dir/>
          <dgm:resizeHandles val="exact"/>
        </dgm:presLayoutVars>
      </dgm:prSet>
      <dgm:spPr/>
      <dgm:t>
        <a:bodyPr/>
        <a:lstStyle/>
        <a:p>
          <a:endParaRPr lang="es-MX"/>
        </a:p>
      </dgm:t>
    </dgm:pt>
    <dgm:pt modelId="{BBA729F0-2967-4B2D-AF72-042C18D04593}" type="pres">
      <dgm:prSet presAssocID="{B153F17D-EB4D-486E-A764-FD7D727DA216}" presName="circ1TxSh" presStyleLbl="vennNode1" presStyleIdx="0" presStyleCnt="1"/>
      <dgm:spPr/>
      <dgm:t>
        <a:bodyPr/>
        <a:lstStyle/>
        <a:p>
          <a:endParaRPr lang="es-MX"/>
        </a:p>
      </dgm:t>
    </dgm:pt>
  </dgm:ptLst>
  <dgm:cxnLst>
    <dgm:cxn modelId="{2B142FEB-DEB7-4DD4-BD02-23D14B686765}" type="presOf" srcId="{B153F17D-EB4D-486E-A764-FD7D727DA216}" destId="{BBA729F0-2967-4B2D-AF72-042C18D04593}" srcOrd="0" destOrd="0" presId="urn:microsoft.com/office/officeart/2005/8/layout/venn1"/>
    <dgm:cxn modelId="{09BE15B6-06E4-4AC6-9FB9-C8F00D80B667}" srcId="{EB08555B-93CB-4572-855C-2F9213CEBA82}" destId="{B153F17D-EB4D-486E-A764-FD7D727DA216}" srcOrd="0" destOrd="0" parTransId="{98EAAA07-9F85-45D3-AECB-3F17AEECA749}" sibTransId="{D8957DF4-DAE7-40C2-8F96-A4B72ACC0C35}"/>
    <dgm:cxn modelId="{FCCF5A3A-0B4A-4F14-85AC-1E5F7979A98F}" type="presOf" srcId="{EB08555B-93CB-4572-855C-2F9213CEBA82}" destId="{A51917DA-A244-4C48-AE04-8B8DDB231BD4}" srcOrd="0" destOrd="0" presId="urn:microsoft.com/office/officeart/2005/8/layout/venn1"/>
    <dgm:cxn modelId="{5CF92735-2E3B-45E1-841E-0E9AA058711B}" type="presParOf" srcId="{A51917DA-A244-4C48-AE04-8B8DDB231BD4}" destId="{BBA729F0-2967-4B2D-AF72-042C18D04593}"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ABC269-C929-4EB0-AD90-26E68DC33AC0}"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es-MX"/>
        </a:p>
      </dgm:t>
    </dgm:pt>
    <dgm:pt modelId="{5A966E79-4DD1-43A3-9614-182BAAECCB7B}">
      <dgm:prSet/>
      <dgm:spPr/>
      <dgm:t>
        <a:bodyPr/>
        <a:lstStyle/>
        <a:p>
          <a:pPr rtl="0"/>
          <a:r>
            <a:rPr lang="es-MX" smtClean="0"/>
            <a:t>Los </a:t>
          </a:r>
          <a:r>
            <a:rPr lang="es-MX" i="1" smtClean="0"/>
            <a:t>objetivos </a:t>
          </a:r>
          <a:r>
            <a:rPr lang="es-MX" smtClean="0"/>
            <a:t>de investigación expresan la intención principal del estudio en una o varias oraciones.</a:t>
          </a:r>
          <a:endParaRPr lang="es-MX"/>
        </a:p>
      </dgm:t>
    </dgm:pt>
    <dgm:pt modelId="{4938DF80-50F1-4614-8892-1E3B52B1A0DB}" type="parTrans" cxnId="{E8650877-6082-41B8-A108-9083CEE4A970}">
      <dgm:prSet/>
      <dgm:spPr/>
      <dgm:t>
        <a:bodyPr/>
        <a:lstStyle/>
        <a:p>
          <a:endParaRPr lang="es-MX"/>
        </a:p>
      </dgm:t>
    </dgm:pt>
    <dgm:pt modelId="{166FA284-3A5F-41DD-9562-FD875ABA60FD}" type="sibTrans" cxnId="{E8650877-6082-41B8-A108-9083CEE4A970}">
      <dgm:prSet/>
      <dgm:spPr/>
      <dgm:t>
        <a:bodyPr/>
        <a:lstStyle/>
        <a:p>
          <a:endParaRPr lang="es-MX"/>
        </a:p>
      </dgm:t>
    </dgm:pt>
    <dgm:pt modelId="{5F303C7D-1225-4CB3-8A66-448D8CF380D7}">
      <dgm:prSet/>
      <dgm:spPr/>
      <dgm:t>
        <a:bodyPr/>
        <a:lstStyle/>
        <a:p>
          <a:pPr rtl="0"/>
          <a:r>
            <a:rPr lang="es-MX" smtClean="0"/>
            <a:t>Se plasma lo que se pretende conocer con el estudio.</a:t>
          </a:r>
          <a:endParaRPr lang="es-MX"/>
        </a:p>
      </dgm:t>
    </dgm:pt>
    <dgm:pt modelId="{A336CA1B-D5F7-4FC3-A6E4-ACEA0B539EFC}" type="parTrans" cxnId="{7EB21481-3888-4C66-81A4-76E1D4367341}">
      <dgm:prSet/>
      <dgm:spPr/>
      <dgm:t>
        <a:bodyPr/>
        <a:lstStyle/>
        <a:p>
          <a:endParaRPr lang="es-MX"/>
        </a:p>
      </dgm:t>
    </dgm:pt>
    <dgm:pt modelId="{25B86858-543D-4EA5-886B-56324A83B601}" type="sibTrans" cxnId="{7EB21481-3888-4C66-81A4-76E1D4367341}">
      <dgm:prSet/>
      <dgm:spPr/>
      <dgm:t>
        <a:bodyPr/>
        <a:lstStyle/>
        <a:p>
          <a:endParaRPr lang="es-MX"/>
        </a:p>
      </dgm:t>
    </dgm:pt>
    <dgm:pt modelId="{A51D82D3-CF9A-4901-A25A-7387B78B4AD0}">
      <dgm:prSet/>
      <dgm:spPr/>
      <dgm:t>
        <a:bodyPr/>
        <a:lstStyle/>
        <a:p>
          <a:pPr rtl="0"/>
          <a:r>
            <a:rPr lang="es-ES" smtClean="0"/>
            <a:t>Expresan lo que queremos lograr </a:t>
          </a:r>
          <a:endParaRPr lang="es-MX"/>
        </a:p>
      </dgm:t>
    </dgm:pt>
    <dgm:pt modelId="{3ACF0F96-FB69-4681-8D8D-D90B9507900F}" type="parTrans" cxnId="{55DA14C3-DCD1-499D-8001-7CCA19F8692A}">
      <dgm:prSet/>
      <dgm:spPr/>
      <dgm:t>
        <a:bodyPr/>
        <a:lstStyle/>
        <a:p>
          <a:endParaRPr lang="es-MX"/>
        </a:p>
      </dgm:t>
    </dgm:pt>
    <dgm:pt modelId="{102A72AC-3475-4A6A-ABDB-73CFA882D26B}" type="sibTrans" cxnId="{55DA14C3-DCD1-499D-8001-7CCA19F8692A}">
      <dgm:prSet/>
      <dgm:spPr/>
      <dgm:t>
        <a:bodyPr/>
        <a:lstStyle/>
        <a:p>
          <a:endParaRPr lang="es-MX"/>
        </a:p>
      </dgm:t>
    </dgm:pt>
    <dgm:pt modelId="{E902114F-FD7C-4F2D-A5D3-0C46610F7A40}">
      <dgm:prSet/>
      <dgm:spPr/>
      <dgm:t>
        <a:bodyPr/>
        <a:lstStyle/>
        <a:p>
          <a:pPr rtl="0"/>
          <a:r>
            <a:rPr lang="es-ES" smtClean="0"/>
            <a:t>Sirven de guía para el estudio</a:t>
          </a:r>
          <a:endParaRPr lang="es-MX"/>
        </a:p>
      </dgm:t>
    </dgm:pt>
    <dgm:pt modelId="{52FBFDED-6B97-49B2-A45A-930745945839}" type="parTrans" cxnId="{233F9667-B938-41FE-9B1D-07421EE2514D}">
      <dgm:prSet/>
      <dgm:spPr/>
      <dgm:t>
        <a:bodyPr/>
        <a:lstStyle/>
        <a:p>
          <a:endParaRPr lang="es-MX"/>
        </a:p>
      </dgm:t>
    </dgm:pt>
    <dgm:pt modelId="{DA043B6C-C1E1-4229-88A5-712E098F0A8E}" type="sibTrans" cxnId="{233F9667-B938-41FE-9B1D-07421EE2514D}">
      <dgm:prSet/>
      <dgm:spPr/>
      <dgm:t>
        <a:bodyPr/>
        <a:lstStyle/>
        <a:p>
          <a:endParaRPr lang="es-MX"/>
        </a:p>
      </dgm:t>
    </dgm:pt>
    <dgm:pt modelId="{5BC26C5A-C2F0-45C1-8A8E-450A0A49FBAD}">
      <dgm:prSet/>
      <dgm:spPr/>
      <dgm:t>
        <a:bodyPr/>
        <a:lstStyle/>
        <a:p>
          <a:pPr rtl="0"/>
          <a:r>
            <a:rPr lang="es-ES" smtClean="0"/>
            <a:t>Determinan los límites y amplitud del estudio </a:t>
          </a:r>
          <a:endParaRPr lang="es-MX"/>
        </a:p>
      </dgm:t>
    </dgm:pt>
    <dgm:pt modelId="{88605D72-FB81-4B73-BF51-131972B89F0F}" type="parTrans" cxnId="{FA7C2CD9-2D51-41A0-86C7-1D653ECE461E}">
      <dgm:prSet/>
      <dgm:spPr/>
      <dgm:t>
        <a:bodyPr/>
        <a:lstStyle/>
        <a:p>
          <a:endParaRPr lang="es-MX"/>
        </a:p>
      </dgm:t>
    </dgm:pt>
    <dgm:pt modelId="{A2126B8F-C97E-4C6C-866E-1586C8A7B291}" type="sibTrans" cxnId="{FA7C2CD9-2D51-41A0-86C7-1D653ECE461E}">
      <dgm:prSet/>
      <dgm:spPr/>
      <dgm:t>
        <a:bodyPr/>
        <a:lstStyle/>
        <a:p>
          <a:endParaRPr lang="es-MX"/>
        </a:p>
      </dgm:t>
    </dgm:pt>
    <dgm:pt modelId="{BF2A4024-640A-472C-B677-6B7D69898034}">
      <dgm:prSet/>
      <dgm:spPr/>
      <dgm:t>
        <a:bodyPr/>
        <a:lstStyle/>
        <a:p>
          <a:pPr rtl="0"/>
          <a:r>
            <a:rPr lang="es-ES" smtClean="0"/>
            <a:t>Orientan sobre los resultados que se pretenden alcanzar </a:t>
          </a:r>
          <a:endParaRPr lang="es-MX"/>
        </a:p>
      </dgm:t>
    </dgm:pt>
    <dgm:pt modelId="{307D7670-72E4-4A70-80FF-4823D15B6FF9}" type="parTrans" cxnId="{E794F2ED-A6AF-42DF-BAE6-29D773F632BB}">
      <dgm:prSet/>
      <dgm:spPr/>
      <dgm:t>
        <a:bodyPr/>
        <a:lstStyle/>
        <a:p>
          <a:endParaRPr lang="es-MX"/>
        </a:p>
      </dgm:t>
    </dgm:pt>
    <dgm:pt modelId="{D663F0D9-C2FE-4470-B4C6-78021267FBCE}" type="sibTrans" cxnId="{E794F2ED-A6AF-42DF-BAE6-29D773F632BB}">
      <dgm:prSet/>
      <dgm:spPr/>
      <dgm:t>
        <a:bodyPr/>
        <a:lstStyle/>
        <a:p>
          <a:endParaRPr lang="es-MX"/>
        </a:p>
      </dgm:t>
    </dgm:pt>
    <dgm:pt modelId="{69C51EC2-5C4A-48A8-BCBC-31B4AB4D11E3}">
      <dgm:prSet/>
      <dgm:spPr/>
      <dgm:t>
        <a:bodyPr/>
        <a:lstStyle/>
        <a:p>
          <a:pPr rtl="0"/>
          <a:r>
            <a:rPr lang="es-ES" smtClean="0"/>
            <a:t>Determinan las etapas del proceso que se realizará. </a:t>
          </a:r>
          <a:endParaRPr lang="es-MX"/>
        </a:p>
      </dgm:t>
    </dgm:pt>
    <dgm:pt modelId="{0E5A8F33-DA0E-44C6-8945-CD361C466978}" type="parTrans" cxnId="{0EC4046C-4C73-4219-8259-A98D0E4DC786}">
      <dgm:prSet/>
      <dgm:spPr/>
      <dgm:t>
        <a:bodyPr/>
        <a:lstStyle/>
        <a:p>
          <a:endParaRPr lang="es-MX"/>
        </a:p>
      </dgm:t>
    </dgm:pt>
    <dgm:pt modelId="{F66A35F5-04D9-4777-B257-07B7F828FB03}" type="sibTrans" cxnId="{0EC4046C-4C73-4219-8259-A98D0E4DC786}">
      <dgm:prSet/>
      <dgm:spPr/>
      <dgm:t>
        <a:bodyPr/>
        <a:lstStyle/>
        <a:p>
          <a:endParaRPr lang="es-MX"/>
        </a:p>
      </dgm:t>
    </dgm:pt>
    <dgm:pt modelId="{3F0113A6-FDF8-40F1-B6B0-85A21A33A2C4}" type="pres">
      <dgm:prSet presAssocID="{64ABC269-C929-4EB0-AD90-26E68DC33AC0}" presName="vert0" presStyleCnt="0">
        <dgm:presLayoutVars>
          <dgm:dir/>
          <dgm:animOne val="branch"/>
          <dgm:animLvl val="lvl"/>
        </dgm:presLayoutVars>
      </dgm:prSet>
      <dgm:spPr/>
      <dgm:t>
        <a:bodyPr/>
        <a:lstStyle/>
        <a:p>
          <a:endParaRPr lang="es-MX"/>
        </a:p>
      </dgm:t>
    </dgm:pt>
    <dgm:pt modelId="{5CFD62B0-0747-4B57-89F5-1CCCCCB95D08}" type="pres">
      <dgm:prSet presAssocID="{5A966E79-4DD1-43A3-9614-182BAAECCB7B}" presName="thickLine" presStyleLbl="alignNode1" presStyleIdx="0" presStyleCnt="7"/>
      <dgm:spPr/>
    </dgm:pt>
    <dgm:pt modelId="{0C5EDD4E-BA81-47E7-B336-98A046B2566F}" type="pres">
      <dgm:prSet presAssocID="{5A966E79-4DD1-43A3-9614-182BAAECCB7B}" presName="horz1" presStyleCnt="0"/>
      <dgm:spPr/>
    </dgm:pt>
    <dgm:pt modelId="{BFB32D79-8AE4-43BC-9DC0-0CE6A36A879E}" type="pres">
      <dgm:prSet presAssocID="{5A966E79-4DD1-43A3-9614-182BAAECCB7B}" presName="tx1" presStyleLbl="revTx" presStyleIdx="0" presStyleCnt="7"/>
      <dgm:spPr/>
      <dgm:t>
        <a:bodyPr/>
        <a:lstStyle/>
        <a:p>
          <a:endParaRPr lang="es-MX"/>
        </a:p>
      </dgm:t>
    </dgm:pt>
    <dgm:pt modelId="{EC9C0B1F-0F59-4E79-B5BD-3C8083506E0B}" type="pres">
      <dgm:prSet presAssocID="{5A966E79-4DD1-43A3-9614-182BAAECCB7B}" presName="vert1" presStyleCnt="0"/>
      <dgm:spPr/>
    </dgm:pt>
    <dgm:pt modelId="{EA396325-478E-4F1A-8336-A94546B21FFD}" type="pres">
      <dgm:prSet presAssocID="{5F303C7D-1225-4CB3-8A66-448D8CF380D7}" presName="thickLine" presStyleLbl="alignNode1" presStyleIdx="1" presStyleCnt="7"/>
      <dgm:spPr/>
    </dgm:pt>
    <dgm:pt modelId="{90FE2F46-A680-4CDC-A5B8-39B912FAEEE4}" type="pres">
      <dgm:prSet presAssocID="{5F303C7D-1225-4CB3-8A66-448D8CF380D7}" presName="horz1" presStyleCnt="0"/>
      <dgm:spPr/>
    </dgm:pt>
    <dgm:pt modelId="{98D733FB-A369-4322-8CCC-802A2E81168E}" type="pres">
      <dgm:prSet presAssocID="{5F303C7D-1225-4CB3-8A66-448D8CF380D7}" presName="tx1" presStyleLbl="revTx" presStyleIdx="1" presStyleCnt="7"/>
      <dgm:spPr/>
      <dgm:t>
        <a:bodyPr/>
        <a:lstStyle/>
        <a:p>
          <a:endParaRPr lang="es-MX"/>
        </a:p>
      </dgm:t>
    </dgm:pt>
    <dgm:pt modelId="{BE7C68EC-CCE7-4E76-8ECE-BC917ACCC31E}" type="pres">
      <dgm:prSet presAssocID="{5F303C7D-1225-4CB3-8A66-448D8CF380D7}" presName="vert1" presStyleCnt="0"/>
      <dgm:spPr/>
    </dgm:pt>
    <dgm:pt modelId="{227F4C59-E469-4030-83FA-20FFF0DB4190}" type="pres">
      <dgm:prSet presAssocID="{A51D82D3-CF9A-4901-A25A-7387B78B4AD0}" presName="thickLine" presStyleLbl="alignNode1" presStyleIdx="2" presStyleCnt="7"/>
      <dgm:spPr/>
    </dgm:pt>
    <dgm:pt modelId="{F4E20023-1408-4864-8421-A666B8EB272A}" type="pres">
      <dgm:prSet presAssocID="{A51D82D3-CF9A-4901-A25A-7387B78B4AD0}" presName="horz1" presStyleCnt="0"/>
      <dgm:spPr/>
    </dgm:pt>
    <dgm:pt modelId="{6201BC1C-C5BE-4042-B86C-E4B539DBD090}" type="pres">
      <dgm:prSet presAssocID="{A51D82D3-CF9A-4901-A25A-7387B78B4AD0}" presName="tx1" presStyleLbl="revTx" presStyleIdx="2" presStyleCnt="7"/>
      <dgm:spPr/>
      <dgm:t>
        <a:bodyPr/>
        <a:lstStyle/>
        <a:p>
          <a:endParaRPr lang="es-MX"/>
        </a:p>
      </dgm:t>
    </dgm:pt>
    <dgm:pt modelId="{EC30527E-42B6-4672-9048-3F956701C694}" type="pres">
      <dgm:prSet presAssocID="{A51D82D3-CF9A-4901-A25A-7387B78B4AD0}" presName="vert1" presStyleCnt="0"/>
      <dgm:spPr/>
    </dgm:pt>
    <dgm:pt modelId="{27B5A648-7AB9-48F2-ADFC-8FA498E6E9DE}" type="pres">
      <dgm:prSet presAssocID="{E902114F-FD7C-4F2D-A5D3-0C46610F7A40}" presName="thickLine" presStyleLbl="alignNode1" presStyleIdx="3" presStyleCnt="7"/>
      <dgm:spPr/>
    </dgm:pt>
    <dgm:pt modelId="{E0325C6D-F393-43A2-96B2-B7C4C05FF076}" type="pres">
      <dgm:prSet presAssocID="{E902114F-FD7C-4F2D-A5D3-0C46610F7A40}" presName="horz1" presStyleCnt="0"/>
      <dgm:spPr/>
    </dgm:pt>
    <dgm:pt modelId="{C13247CE-82D9-4089-882E-84490875AA78}" type="pres">
      <dgm:prSet presAssocID="{E902114F-FD7C-4F2D-A5D3-0C46610F7A40}" presName="tx1" presStyleLbl="revTx" presStyleIdx="3" presStyleCnt="7"/>
      <dgm:spPr/>
      <dgm:t>
        <a:bodyPr/>
        <a:lstStyle/>
        <a:p>
          <a:endParaRPr lang="es-MX"/>
        </a:p>
      </dgm:t>
    </dgm:pt>
    <dgm:pt modelId="{169F412D-8A28-412B-BDF6-8D81F0AECEC2}" type="pres">
      <dgm:prSet presAssocID="{E902114F-FD7C-4F2D-A5D3-0C46610F7A40}" presName="vert1" presStyleCnt="0"/>
      <dgm:spPr/>
    </dgm:pt>
    <dgm:pt modelId="{50B5B34A-BAD2-44D7-BAB9-537371D8C171}" type="pres">
      <dgm:prSet presAssocID="{5BC26C5A-C2F0-45C1-8A8E-450A0A49FBAD}" presName="thickLine" presStyleLbl="alignNode1" presStyleIdx="4" presStyleCnt="7"/>
      <dgm:spPr/>
    </dgm:pt>
    <dgm:pt modelId="{7F54F902-4C33-4AAB-A88E-C5922066DA2B}" type="pres">
      <dgm:prSet presAssocID="{5BC26C5A-C2F0-45C1-8A8E-450A0A49FBAD}" presName="horz1" presStyleCnt="0"/>
      <dgm:spPr/>
    </dgm:pt>
    <dgm:pt modelId="{7A49B712-CD59-4186-BB6F-32A8A711E965}" type="pres">
      <dgm:prSet presAssocID="{5BC26C5A-C2F0-45C1-8A8E-450A0A49FBAD}" presName="tx1" presStyleLbl="revTx" presStyleIdx="4" presStyleCnt="7"/>
      <dgm:spPr/>
      <dgm:t>
        <a:bodyPr/>
        <a:lstStyle/>
        <a:p>
          <a:endParaRPr lang="es-MX"/>
        </a:p>
      </dgm:t>
    </dgm:pt>
    <dgm:pt modelId="{E5FF4C60-7267-42BF-ADE3-37D4A008B4A1}" type="pres">
      <dgm:prSet presAssocID="{5BC26C5A-C2F0-45C1-8A8E-450A0A49FBAD}" presName="vert1" presStyleCnt="0"/>
      <dgm:spPr/>
    </dgm:pt>
    <dgm:pt modelId="{B46CF9A5-0DA9-45DF-BFC5-FE46B3DE8BCD}" type="pres">
      <dgm:prSet presAssocID="{BF2A4024-640A-472C-B677-6B7D69898034}" presName="thickLine" presStyleLbl="alignNode1" presStyleIdx="5" presStyleCnt="7"/>
      <dgm:spPr/>
    </dgm:pt>
    <dgm:pt modelId="{2F6C91DA-0714-43B4-B241-477A5878AD7B}" type="pres">
      <dgm:prSet presAssocID="{BF2A4024-640A-472C-B677-6B7D69898034}" presName="horz1" presStyleCnt="0"/>
      <dgm:spPr/>
    </dgm:pt>
    <dgm:pt modelId="{DEAED191-4B6D-4FBE-8C4F-A6596B043612}" type="pres">
      <dgm:prSet presAssocID="{BF2A4024-640A-472C-B677-6B7D69898034}" presName="tx1" presStyleLbl="revTx" presStyleIdx="5" presStyleCnt="7"/>
      <dgm:spPr/>
      <dgm:t>
        <a:bodyPr/>
        <a:lstStyle/>
        <a:p>
          <a:endParaRPr lang="es-MX"/>
        </a:p>
      </dgm:t>
    </dgm:pt>
    <dgm:pt modelId="{272E7FDE-2793-4B04-A09C-DF587A760FB0}" type="pres">
      <dgm:prSet presAssocID="{BF2A4024-640A-472C-B677-6B7D69898034}" presName="vert1" presStyleCnt="0"/>
      <dgm:spPr/>
    </dgm:pt>
    <dgm:pt modelId="{C0356973-237B-41B0-AF07-7D87B536AD79}" type="pres">
      <dgm:prSet presAssocID="{69C51EC2-5C4A-48A8-BCBC-31B4AB4D11E3}" presName="thickLine" presStyleLbl="alignNode1" presStyleIdx="6" presStyleCnt="7"/>
      <dgm:spPr/>
    </dgm:pt>
    <dgm:pt modelId="{B374B777-241A-4D8F-8271-71973625612E}" type="pres">
      <dgm:prSet presAssocID="{69C51EC2-5C4A-48A8-BCBC-31B4AB4D11E3}" presName="horz1" presStyleCnt="0"/>
      <dgm:spPr/>
    </dgm:pt>
    <dgm:pt modelId="{AC09C3F7-35E6-4227-96BD-1A338E1E5596}" type="pres">
      <dgm:prSet presAssocID="{69C51EC2-5C4A-48A8-BCBC-31B4AB4D11E3}" presName="tx1" presStyleLbl="revTx" presStyleIdx="6" presStyleCnt="7"/>
      <dgm:spPr/>
      <dgm:t>
        <a:bodyPr/>
        <a:lstStyle/>
        <a:p>
          <a:endParaRPr lang="es-MX"/>
        </a:p>
      </dgm:t>
    </dgm:pt>
    <dgm:pt modelId="{903BCAAB-D0C0-4BBD-84A8-86406A2625E8}" type="pres">
      <dgm:prSet presAssocID="{69C51EC2-5C4A-48A8-BCBC-31B4AB4D11E3}" presName="vert1" presStyleCnt="0"/>
      <dgm:spPr/>
    </dgm:pt>
  </dgm:ptLst>
  <dgm:cxnLst>
    <dgm:cxn modelId="{4E4F8E02-E6F9-46D2-8BEB-1FEB5BAA6367}" type="presOf" srcId="{69C51EC2-5C4A-48A8-BCBC-31B4AB4D11E3}" destId="{AC09C3F7-35E6-4227-96BD-1A338E1E5596}" srcOrd="0" destOrd="0" presId="urn:microsoft.com/office/officeart/2008/layout/LinedList"/>
    <dgm:cxn modelId="{85F299FF-2377-4C13-90F7-4972003561BE}" type="presOf" srcId="{5BC26C5A-C2F0-45C1-8A8E-450A0A49FBAD}" destId="{7A49B712-CD59-4186-BB6F-32A8A711E965}" srcOrd="0" destOrd="0" presId="urn:microsoft.com/office/officeart/2008/layout/LinedList"/>
    <dgm:cxn modelId="{FA7C2CD9-2D51-41A0-86C7-1D653ECE461E}" srcId="{64ABC269-C929-4EB0-AD90-26E68DC33AC0}" destId="{5BC26C5A-C2F0-45C1-8A8E-450A0A49FBAD}" srcOrd="4" destOrd="0" parTransId="{88605D72-FB81-4B73-BF51-131972B89F0F}" sibTransId="{A2126B8F-C97E-4C6C-866E-1586C8A7B291}"/>
    <dgm:cxn modelId="{6DABE7D6-CE49-4A83-B73E-A8EFA406BF99}" type="presOf" srcId="{BF2A4024-640A-472C-B677-6B7D69898034}" destId="{DEAED191-4B6D-4FBE-8C4F-A6596B043612}" srcOrd="0" destOrd="0" presId="urn:microsoft.com/office/officeart/2008/layout/LinedList"/>
    <dgm:cxn modelId="{6E6BBBB7-5147-49D5-946D-2FA32128C751}" type="presOf" srcId="{A51D82D3-CF9A-4901-A25A-7387B78B4AD0}" destId="{6201BC1C-C5BE-4042-B86C-E4B539DBD090}" srcOrd="0" destOrd="0" presId="urn:microsoft.com/office/officeart/2008/layout/LinedList"/>
    <dgm:cxn modelId="{E8650877-6082-41B8-A108-9083CEE4A970}" srcId="{64ABC269-C929-4EB0-AD90-26E68DC33AC0}" destId="{5A966E79-4DD1-43A3-9614-182BAAECCB7B}" srcOrd="0" destOrd="0" parTransId="{4938DF80-50F1-4614-8892-1E3B52B1A0DB}" sibTransId="{166FA284-3A5F-41DD-9562-FD875ABA60FD}"/>
    <dgm:cxn modelId="{7EB21481-3888-4C66-81A4-76E1D4367341}" srcId="{64ABC269-C929-4EB0-AD90-26E68DC33AC0}" destId="{5F303C7D-1225-4CB3-8A66-448D8CF380D7}" srcOrd="1" destOrd="0" parTransId="{A336CA1B-D5F7-4FC3-A6E4-ACEA0B539EFC}" sibTransId="{25B86858-543D-4EA5-886B-56324A83B601}"/>
    <dgm:cxn modelId="{55DA14C3-DCD1-499D-8001-7CCA19F8692A}" srcId="{64ABC269-C929-4EB0-AD90-26E68DC33AC0}" destId="{A51D82D3-CF9A-4901-A25A-7387B78B4AD0}" srcOrd="2" destOrd="0" parTransId="{3ACF0F96-FB69-4681-8D8D-D90B9507900F}" sibTransId="{102A72AC-3475-4A6A-ABDB-73CFA882D26B}"/>
    <dgm:cxn modelId="{233F9667-B938-41FE-9B1D-07421EE2514D}" srcId="{64ABC269-C929-4EB0-AD90-26E68DC33AC0}" destId="{E902114F-FD7C-4F2D-A5D3-0C46610F7A40}" srcOrd="3" destOrd="0" parTransId="{52FBFDED-6B97-49B2-A45A-930745945839}" sibTransId="{DA043B6C-C1E1-4229-88A5-712E098F0A8E}"/>
    <dgm:cxn modelId="{0EC4046C-4C73-4219-8259-A98D0E4DC786}" srcId="{64ABC269-C929-4EB0-AD90-26E68DC33AC0}" destId="{69C51EC2-5C4A-48A8-BCBC-31B4AB4D11E3}" srcOrd="6" destOrd="0" parTransId="{0E5A8F33-DA0E-44C6-8945-CD361C466978}" sibTransId="{F66A35F5-04D9-4777-B257-07B7F828FB03}"/>
    <dgm:cxn modelId="{77E77DD6-09E6-4EB9-BF8C-708A556A977C}" type="presOf" srcId="{5F303C7D-1225-4CB3-8A66-448D8CF380D7}" destId="{98D733FB-A369-4322-8CCC-802A2E81168E}" srcOrd="0" destOrd="0" presId="urn:microsoft.com/office/officeart/2008/layout/LinedList"/>
    <dgm:cxn modelId="{ABE86F92-915A-4830-9993-5E99A0C90D7F}" type="presOf" srcId="{E902114F-FD7C-4F2D-A5D3-0C46610F7A40}" destId="{C13247CE-82D9-4089-882E-84490875AA78}" srcOrd="0" destOrd="0" presId="urn:microsoft.com/office/officeart/2008/layout/LinedList"/>
    <dgm:cxn modelId="{15916256-F70B-40B9-9D72-29EE871E04B9}" type="presOf" srcId="{64ABC269-C929-4EB0-AD90-26E68DC33AC0}" destId="{3F0113A6-FDF8-40F1-B6B0-85A21A33A2C4}" srcOrd="0" destOrd="0" presId="urn:microsoft.com/office/officeart/2008/layout/LinedList"/>
    <dgm:cxn modelId="{E794F2ED-A6AF-42DF-BAE6-29D773F632BB}" srcId="{64ABC269-C929-4EB0-AD90-26E68DC33AC0}" destId="{BF2A4024-640A-472C-B677-6B7D69898034}" srcOrd="5" destOrd="0" parTransId="{307D7670-72E4-4A70-80FF-4823D15B6FF9}" sibTransId="{D663F0D9-C2FE-4470-B4C6-78021267FBCE}"/>
    <dgm:cxn modelId="{DEB736E2-9671-4163-9D65-45DE587C1D84}" type="presOf" srcId="{5A966E79-4DD1-43A3-9614-182BAAECCB7B}" destId="{BFB32D79-8AE4-43BC-9DC0-0CE6A36A879E}" srcOrd="0" destOrd="0" presId="urn:microsoft.com/office/officeart/2008/layout/LinedList"/>
    <dgm:cxn modelId="{9F387F19-BF8C-4846-A9A5-B75898E1FB41}" type="presParOf" srcId="{3F0113A6-FDF8-40F1-B6B0-85A21A33A2C4}" destId="{5CFD62B0-0747-4B57-89F5-1CCCCCB95D08}" srcOrd="0" destOrd="0" presId="urn:microsoft.com/office/officeart/2008/layout/LinedList"/>
    <dgm:cxn modelId="{9D35C344-44A2-4AED-A94D-60708B1C2387}" type="presParOf" srcId="{3F0113A6-FDF8-40F1-B6B0-85A21A33A2C4}" destId="{0C5EDD4E-BA81-47E7-B336-98A046B2566F}" srcOrd="1" destOrd="0" presId="urn:microsoft.com/office/officeart/2008/layout/LinedList"/>
    <dgm:cxn modelId="{009C23C7-B04B-48FA-96C3-4C455C957537}" type="presParOf" srcId="{0C5EDD4E-BA81-47E7-B336-98A046B2566F}" destId="{BFB32D79-8AE4-43BC-9DC0-0CE6A36A879E}" srcOrd="0" destOrd="0" presId="urn:microsoft.com/office/officeart/2008/layout/LinedList"/>
    <dgm:cxn modelId="{67D5C708-906C-422E-9C35-F46D61F5A0C1}" type="presParOf" srcId="{0C5EDD4E-BA81-47E7-B336-98A046B2566F}" destId="{EC9C0B1F-0F59-4E79-B5BD-3C8083506E0B}" srcOrd="1" destOrd="0" presId="urn:microsoft.com/office/officeart/2008/layout/LinedList"/>
    <dgm:cxn modelId="{F89F4CE8-3242-410D-933F-2B9C2E4FF5D4}" type="presParOf" srcId="{3F0113A6-FDF8-40F1-B6B0-85A21A33A2C4}" destId="{EA396325-478E-4F1A-8336-A94546B21FFD}" srcOrd="2" destOrd="0" presId="urn:microsoft.com/office/officeart/2008/layout/LinedList"/>
    <dgm:cxn modelId="{2AE79D23-4ECC-4213-9579-FBE232C04653}" type="presParOf" srcId="{3F0113A6-FDF8-40F1-B6B0-85A21A33A2C4}" destId="{90FE2F46-A680-4CDC-A5B8-39B912FAEEE4}" srcOrd="3" destOrd="0" presId="urn:microsoft.com/office/officeart/2008/layout/LinedList"/>
    <dgm:cxn modelId="{A7D2A0FB-7E89-43E0-9935-ADB91AA3719A}" type="presParOf" srcId="{90FE2F46-A680-4CDC-A5B8-39B912FAEEE4}" destId="{98D733FB-A369-4322-8CCC-802A2E81168E}" srcOrd="0" destOrd="0" presId="urn:microsoft.com/office/officeart/2008/layout/LinedList"/>
    <dgm:cxn modelId="{2E03D3F5-319C-487E-AFA8-0401A1915658}" type="presParOf" srcId="{90FE2F46-A680-4CDC-A5B8-39B912FAEEE4}" destId="{BE7C68EC-CCE7-4E76-8ECE-BC917ACCC31E}" srcOrd="1" destOrd="0" presId="urn:microsoft.com/office/officeart/2008/layout/LinedList"/>
    <dgm:cxn modelId="{F56ADA90-FD37-40A7-886B-46C23B5D5D69}" type="presParOf" srcId="{3F0113A6-FDF8-40F1-B6B0-85A21A33A2C4}" destId="{227F4C59-E469-4030-83FA-20FFF0DB4190}" srcOrd="4" destOrd="0" presId="urn:microsoft.com/office/officeart/2008/layout/LinedList"/>
    <dgm:cxn modelId="{779CAB8E-B07B-4A5B-B8AE-078947D90CC8}" type="presParOf" srcId="{3F0113A6-FDF8-40F1-B6B0-85A21A33A2C4}" destId="{F4E20023-1408-4864-8421-A666B8EB272A}" srcOrd="5" destOrd="0" presId="urn:microsoft.com/office/officeart/2008/layout/LinedList"/>
    <dgm:cxn modelId="{B92FA6A3-21D9-4A73-A3E6-2ACA16EBE910}" type="presParOf" srcId="{F4E20023-1408-4864-8421-A666B8EB272A}" destId="{6201BC1C-C5BE-4042-B86C-E4B539DBD090}" srcOrd="0" destOrd="0" presId="urn:microsoft.com/office/officeart/2008/layout/LinedList"/>
    <dgm:cxn modelId="{25178FA0-5727-423D-AEE6-700812CC416F}" type="presParOf" srcId="{F4E20023-1408-4864-8421-A666B8EB272A}" destId="{EC30527E-42B6-4672-9048-3F956701C694}" srcOrd="1" destOrd="0" presId="urn:microsoft.com/office/officeart/2008/layout/LinedList"/>
    <dgm:cxn modelId="{69AE6BA7-B52F-4A63-BE49-7E087FBB7088}" type="presParOf" srcId="{3F0113A6-FDF8-40F1-B6B0-85A21A33A2C4}" destId="{27B5A648-7AB9-48F2-ADFC-8FA498E6E9DE}" srcOrd="6" destOrd="0" presId="urn:microsoft.com/office/officeart/2008/layout/LinedList"/>
    <dgm:cxn modelId="{1A2BC753-CE51-4BF3-8707-3C876FCB6BB8}" type="presParOf" srcId="{3F0113A6-FDF8-40F1-B6B0-85A21A33A2C4}" destId="{E0325C6D-F393-43A2-96B2-B7C4C05FF076}" srcOrd="7" destOrd="0" presId="urn:microsoft.com/office/officeart/2008/layout/LinedList"/>
    <dgm:cxn modelId="{1CDAFD01-D3C5-4013-9EA6-420F409CF49B}" type="presParOf" srcId="{E0325C6D-F393-43A2-96B2-B7C4C05FF076}" destId="{C13247CE-82D9-4089-882E-84490875AA78}" srcOrd="0" destOrd="0" presId="urn:microsoft.com/office/officeart/2008/layout/LinedList"/>
    <dgm:cxn modelId="{29CD7EC0-D52D-4C34-B79E-570456AEE533}" type="presParOf" srcId="{E0325C6D-F393-43A2-96B2-B7C4C05FF076}" destId="{169F412D-8A28-412B-BDF6-8D81F0AECEC2}" srcOrd="1" destOrd="0" presId="urn:microsoft.com/office/officeart/2008/layout/LinedList"/>
    <dgm:cxn modelId="{876598EB-8E81-4F9E-82CA-7CF1E426DAEE}" type="presParOf" srcId="{3F0113A6-FDF8-40F1-B6B0-85A21A33A2C4}" destId="{50B5B34A-BAD2-44D7-BAB9-537371D8C171}" srcOrd="8" destOrd="0" presId="urn:microsoft.com/office/officeart/2008/layout/LinedList"/>
    <dgm:cxn modelId="{140F8E98-0BD8-4096-84E1-080FB928CDFC}" type="presParOf" srcId="{3F0113A6-FDF8-40F1-B6B0-85A21A33A2C4}" destId="{7F54F902-4C33-4AAB-A88E-C5922066DA2B}" srcOrd="9" destOrd="0" presId="urn:microsoft.com/office/officeart/2008/layout/LinedList"/>
    <dgm:cxn modelId="{9AAA5592-91CF-4661-8BE2-C1125B3EF2D2}" type="presParOf" srcId="{7F54F902-4C33-4AAB-A88E-C5922066DA2B}" destId="{7A49B712-CD59-4186-BB6F-32A8A711E965}" srcOrd="0" destOrd="0" presId="urn:microsoft.com/office/officeart/2008/layout/LinedList"/>
    <dgm:cxn modelId="{0A63730A-7DE3-484C-8025-ED3F014F7633}" type="presParOf" srcId="{7F54F902-4C33-4AAB-A88E-C5922066DA2B}" destId="{E5FF4C60-7267-42BF-ADE3-37D4A008B4A1}" srcOrd="1" destOrd="0" presId="urn:microsoft.com/office/officeart/2008/layout/LinedList"/>
    <dgm:cxn modelId="{B65A7A22-F76F-4E33-95FE-9C8C93C2A528}" type="presParOf" srcId="{3F0113A6-FDF8-40F1-B6B0-85A21A33A2C4}" destId="{B46CF9A5-0DA9-45DF-BFC5-FE46B3DE8BCD}" srcOrd="10" destOrd="0" presId="urn:microsoft.com/office/officeart/2008/layout/LinedList"/>
    <dgm:cxn modelId="{6C356A69-B0EE-4BA5-8073-05007255085E}" type="presParOf" srcId="{3F0113A6-FDF8-40F1-B6B0-85A21A33A2C4}" destId="{2F6C91DA-0714-43B4-B241-477A5878AD7B}" srcOrd="11" destOrd="0" presId="urn:microsoft.com/office/officeart/2008/layout/LinedList"/>
    <dgm:cxn modelId="{00A0F320-7DF8-4588-A5E6-497551E480DC}" type="presParOf" srcId="{2F6C91DA-0714-43B4-B241-477A5878AD7B}" destId="{DEAED191-4B6D-4FBE-8C4F-A6596B043612}" srcOrd="0" destOrd="0" presId="urn:microsoft.com/office/officeart/2008/layout/LinedList"/>
    <dgm:cxn modelId="{0B8F037B-552F-4BE4-A5C7-02CFAECC2743}" type="presParOf" srcId="{2F6C91DA-0714-43B4-B241-477A5878AD7B}" destId="{272E7FDE-2793-4B04-A09C-DF587A760FB0}" srcOrd="1" destOrd="0" presId="urn:microsoft.com/office/officeart/2008/layout/LinedList"/>
    <dgm:cxn modelId="{78366401-CD70-4441-9272-1D4721C80A4B}" type="presParOf" srcId="{3F0113A6-FDF8-40F1-B6B0-85A21A33A2C4}" destId="{C0356973-237B-41B0-AF07-7D87B536AD79}" srcOrd="12" destOrd="0" presId="urn:microsoft.com/office/officeart/2008/layout/LinedList"/>
    <dgm:cxn modelId="{5226774B-6D22-4E38-9D42-D18CAD8F98F8}" type="presParOf" srcId="{3F0113A6-FDF8-40F1-B6B0-85A21A33A2C4}" destId="{B374B777-241A-4D8F-8271-71973625612E}" srcOrd="13" destOrd="0" presId="urn:microsoft.com/office/officeart/2008/layout/LinedList"/>
    <dgm:cxn modelId="{3F7BE3BB-84C2-41D0-9857-5DBB8200CFA8}" type="presParOf" srcId="{B374B777-241A-4D8F-8271-71973625612E}" destId="{AC09C3F7-35E6-4227-96BD-1A338E1E5596}" srcOrd="0" destOrd="0" presId="urn:microsoft.com/office/officeart/2008/layout/LinedList"/>
    <dgm:cxn modelId="{C4F7F8B1-884D-4A63-B2A6-E22EF3A93DFE}" type="presParOf" srcId="{B374B777-241A-4D8F-8271-71973625612E}" destId="{903BCAAB-D0C0-4BBD-84A8-86406A2625E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2CA0662-3528-4137-BCBF-23C7C03BC314}" type="doc">
      <dgm:prSet loTypeId="urn:microsoft.com/office/officeart/2009/3/layout/HorizontalOrganizationChart" loCatId="hierarchy" qsTypeId="urn:microsoft.com/office/officeart/2005/8/quickstyle/simple2" qsCatId="simple" csTypeId="urn:microsoft.com/office/officeart/2005/8/colors/colorful5" csCatId="colorful" phldr="1"/>
      <dgm:spPr/>
      <dgm:t>
        <a:bodyPr/>
        <a:lstStyle/>
        <a:p>
          <a:endParaRPr lang="es-MX"/>
        </a:p>
      </dgm:t>
    </dgm:pt>
    <dgm:pt modelId="{BE2D946E-19BF-49BC-85FB-7009F7FE8BC5}">
      <dgm:prSet/>
      <dgm:spPr/>
      <dgm:t>
        <a:bodyPr/>
        <a:lstStyle/>
        <a:p>
          <a:pPr rtl="0"/>
          <a:r>
            <a:rPr lang="es-MX" b="0" i="0" dirty="0" smtClean="0"/>
            <a:t>Unas investigaciones buscan, ante todo, contribuir a resolver un problema en especial; </a:t>
          </a:r>
          <a:endParaRPr lang="es-MX" dirty="0"/>
        </a:p>
      </dgm:t>
    </dgm:pt>
    <dgm:pt modelId="{32AF69A5-5C03-45C8-8B0B-60914AD504D4}" type="parTrans" cxnId="{9F0A7E18-82A3-4FB6-9ADC-F0C3C308AE4C}">
      <dgm:prSet/>
      <dgm:spPr/>
      <dgm:t>
        <a:bodyPr/>
        <a:lstStyle/>
        <a:p>
          <a:endParaRPr lang="es-MX"/>
        </a:p>
      </dgm:t>
    </dgm:pt>
    <dgm:pt modelId="{E493475E-45FA-44C3-A62B-57E8A35D2BE7}" type="sibTrans" cxnId="{9F0A7E18-82A3-4FB6-9ADC-F0C3C308AE4C}">
      <dgm:prSet/>
      <dgm:spPr/>
      <dgm:t>
        <a:bodyPr/>
        <a:lstStyle/>
        <a:p>
          <a:endParaRPr lang="es-MX"/>
        </a:p>
      </dgm:t>
    </dgm:pt>
    <dgm:pt modelId="{8D4FC614-F7BB-485F-857F-081931033B27}">
      <dgm:prSet/>
      <dgm:spPr/>
      <dgm:t>
        <a:bodyPr/>
        <a:lstStyle/>
        <a:p>
          <a:pPr rtl="0"/>
          <a:r>
            <a:rPr lang="es-MX" b="0" i="0" dirty="0" smtClean="0"/>
            <a:t>En tal caso debe mencionarse cuál es y de qué manera se piensa que el estudio ayudará a resolverlo; </a:t>
          </a:r>
          <a:endParaRPr lang="es-MX" dirty="0"/>
        </a:p>
      </dgm:t>
    </dgm:pt>
    <dgm:pt modelId="{1FCE5A5C-DE3C-4EB2-AB4F-F3AB6F206368}" type="parTrans" cxnId="{090E436A-334F-44A7-9ED4-FBEF8A0E991F}">
      <dgm:prSet/>
      <dgm:spPr/>
      <dgm:t>
        <a:bodyPr/>
        <a:lstStyle/>
        <a:p>
          <a:endParaRPr lang="es-MX"/>
        </a:p>
      </dgm:t>
    </dgm:pt>
    <dgm:pt modelId="{D2B1B06F-87D1-4CE1-B05F-64399EC159A4}" type="sibTrans" cxnId="{090E436A-334F-44A7-9ED4-FBEF8A0E991F}">
      <dgm:prSet/>
      <dgm:spPr/>
      <dgm:t>
        <a:bodyPr/>
        <a:lstStyle/>
        <a:p>
          <a:endParaRPr lang="es-MX"/>
        </a:p>
      </dgm:t>
    </dgm:pt>
    <dgm:pt modelId="{67A1F76D-161E-4E1A-A313-702FA2E575D9}">
      <dgm:prSet/>
      <dgm:spPr/>
      <dgm:t>
        <a:bodyPr/>
        <a:lstStyle/>
        <a:p>
          <a:pPr rtl="0"/>
          <a:r>
            <a:rPr lang="es-MX" b="0" i="0" dirty="0" smtClean="0"/>
            <a:t>Otras tienen como objetivo principal probar una teoría o aportar evidencia empírica en favor de ella</a:t>
          </a:r>
          <a:endParaRPr lang="es-MX" dirty="0"/>
        </a:p>
      </dgm:t>
    </dgm:pt>
    <dgm:pt modelId="{23CBAAAD-A92B-470D-9A03-587C9C272171}" type="parTrans" cxnId="{0FABD1EA-A458-4533-9564-6CAD2C4FD907}">
      <dgm:prSet/>
      <dgm:spPr/>
      <dgm:t>
        <a:bodyPr/>
        <a:lstStyle/>
        <a:p>
          <a:endParaRPr lang="es-MX"/>
        </a:p>
      </dgm:t>
    </dgm:pt>
    <dgm:pt modelId="{ED736957-B3B8-40AA-BE94-FA4C12A9DA7A}" type="sibTrans" cxnId="{0FABD1EA-A458-4533-9564-6CAD2C4FD907}">
      <dgm:prSet/>
      <dgm:spPr/>
      <dgm:t>
        <a:bodyPr/>
        <a:lstStyle/>
        <a:p>
          <a:endParaRPr lang="es-MX"/>
        </a:p>
      </dgm:t>
    </dgm:pt>
    <dgm:pt modelId="{7D245C63-099F-437D-A7C5-C4F4F10ED9CE}" type="pres">
      <dgm:prSet presAssocID="{E2CA0662-3528-4137-BCBF-23C7C03BC314}" presName="hierChild1" presStyleCnt="0">
        <dgm:presLayoutVars>
          <dgm:orgChart val="1"/>
          <dgm:chPref val="1"/>
          <dgm:dir/>
          <dgm:animOne val="branch"/>
          <dgm:animLvl val="lvl"/>
          <dgm:resizeHandles/>
        </dgm:presLayoutVars>
      </dgm:prSet>
      <dgm:spPr/>
      <dgm:t>
        <a:bodyPr/>
        <a:lstStyle/>
        <a:p>
          <a:endParaRPr lang="es-MX"/>
        </a:p>
      </dgm:t>
    </dgm:pt>
    <dgm:pt modelId="{7573E293-D8DE-4A24-BD60-DCDE8164F545}" type="pres">
      <dgm:prSet presAssocID="{BE2D946E-19BF-49BC-85FB-7009F7FE8BC5}" presName="hierRoot1" presStyleCnt="0">
        <dgm:presLayoutVars>
          <dgm:hierBranch val="init"/>
        </dgm:presLayoutVars>
      </dgm:prSet>
      <dgm:spPr/>
    </dgm:pt>
    <dgm:pt modelId="{07EAF11C-2389-4478-813B-F4BECAC01F40}" type="pres">
      <dgm:prSet presAssocID="{BE2D946E-19BF-49BC-85FB-7009F7FE8BC5}" presName="rootComposite1" presStyleCnt="0"/>
      <dgm:spPr/>
    </dgm:pt>
    <dgm:pt modelId="{4C5975FC-B22C-4C5C-BD7E-00DADA7436FD}" type="pres">
      <dgm:prSet presAssocID="{BE2D946E-19BF-49BC-85FB-7009F7FE8BC5}" presName="rootText1" presStyleLbl="node0" presStyleIdx="0" presStyleCnt="1">
        <dgm:presLayoutVars>
          <dgm:chPref val="3"/>
        </dgm:presLayoutVars>
      </dgm:prSet>
      <dgm:spPr/>
      <dgm:t>
        <a:bodyPr/>
        <a:lstStyle/>
        <a:p>
          <a:endParaRPr lang="es-MX"/>
        </a:p>
      </dgm:t>
    </dgm:pt>
    <dgm:pt modelId="{78FD2C3B-30D7-4054-BFD6-E454EF171410}" type="pres">
      <dgm:prSet presAssocID="{BE2D946E-19BF-49BC-85FB-7009F7FE8BC5}" presName="rootConnector1" presStyleLbl="node1" presStyleIdx="0" presStyleCnt="0"/>
      <dgm:spPr/>
      <dgm:t>
        <a:bodyPr/>
        <a:lstStyle/>
        <a:p>
          <a:endParaRPr lang="es-MX"/>
        </a:p>
      </dgm:t>
    </dgm:pt>
    <dgm:pt modelId="{B132D3E3-D088-4D96-B8B4-E8591AF36320}" type="pres">
      <dgm:prSet presAssocID="{BE2D946E-19BF-49BC-85FB-7009F7FE8BC5}" presName="hierChild2" presStyleCnt="0"/>
      <dgm:spPr/>
    </dgm:pt>
    <dgm:pt modelId="{270BA7B9-7EA2-43B1-972A-CE256E3B1E3F}" type="pres">
      <dgm:prSet presAssocID="{1FCE5A5C-DE3C-4EB2-AB4F-F3AB6F206368}" presName="Name64" presStyleLbl="parChTrans1D2" presStyleIdx="0" presStyleCnt="2"/>
      <dgm:spPr/>
      <dgm:t>
        <a:bodyPr/>
        <a:lstStyle/>
        <a:p>
          <a:endParaRPr lang="es-MX"/>
        </a:p>
      </dgm:t>
    </dgm:pt>
    <dgm:pt modelId="{6AE333FD-7676-49DA-8262-4B0323D22F11}" type="pres">
      <dgm:prSet presAssocID="{8D4FC614-F7BB-485F-857F-081931033B27}" presName="hierRoot2" presStyleCnt="0">
        <dgm:presLayoutVars>
          <dgm:hierBranch val="init"/>
        </dgm:presLayoutVars>
      </dgm:prSet>
      <dgm:spPr/>
    </dgm:pt>
    <dgm:pt modelId="{789B11BD-A75D-4E09-BD3B-014E7F8F5669}" type="pres">
      <dgm:prSet presAssocID="{8D4FC614-F7BB-485F-857F-081931033B27}" presName="rootComposite" presStyleCnt="0"/>
      <dgm:spPr/>
    </dgm:pt>
    <dgm:pt modelId="{8A72C6DB-72B8-437C-9D6B-A1DDDB24696B}" type="pres">
      <dgm:prSet presAssocID="{8D4FC614-F7BB-485F-857F-081931033B27}" presName="rootText" presStyleLbl="node2" presStyleIdx="0" presStyleCnt="2">
        <dgm:presLayoutVars>
          <dgm:chPref val="3"/>
        </dgm:presLayoutVars>
      </dgm:prSet>
      <dgm:spPr/>
      <dgm:t>
        <a:bodyPr/>
        <a:lstStyle/>
        <a:p>
          <a:endParaRPr lang="es-MX"/>
        </a:p>
      </dgm:t>
    </dgm:pt>
    <dgm:pt modelId="{BE86F0A0-60C7-4481-8909-3E10B6E97325}" type="pres">
      <dgm:prSet presAssocID="{8D4FC614-F7BB-485F-857F-081931033B27}" presName="rootConnector" presStyleLbl="node2" presStyleIdx="0" presStyleCnt="2"/>
      <dgm:spPr/>
      <dgm:t>
        <a:bodyPr/>
        <a:lstStyle/>
        <a:p>
          <a:endParaRPr lang="es-MX"/>
        </a:p>
      </dgm:t>
    </dgm:pt>
    <dgm:pt modelId="{92D28A85-B395-401D-93B6-7AB8C858ECB4}" type="pres">
      <dgm:prSet presAssocID="{8D4FC614-F7BB-485F-857F-081931033B27}" presName="hierChild4" presStyleCnt="0"/>
      <dgm:spPr/>
    </dgm:pt>
    <dgm:pt modelId="{AE101932-C33D-4FFE-A5C3-7229BB9FD811}" type="pres">
      <dgm:prSet presAssocID="{8D4FC614-F7BB-485F-857F-081931033B27}" presName="hierChild5" presStyleCnt="0"/>
      <dgm:spPr/>
    </dgm:pt>
    <dgm:pt modelId="{63759184-EE6B-4175-B8C0-759E74C35A29}" type="pres">
      <dgm:prSet presAssocID="{23CBAAAD-A92B-470D-9A03-587C9C272171}" presName="Name64" presStyleLbl="parChTrans1D2" presStyleIdx="1" presStyleCnt="2"/>
      <dgm:spPr/>
      <dgm:t>
        <a:bodyPr/>
        <a:lstStyle/>
        <a:p>
          <a:endParaRPr lang="es-MX"/>
        </a:p>
      </dgm:t>
    </dgm:pt>
    <dgm:pt modelId="{FA97B556-E9E2-4086-8F0E-61B18CF4D4FC}" type="pres">
      <dgm:prSet presAssocID="{67A1F76D-161E-4E1A-A313-702FA2E575D9}" presName="hierRoot2" presStyleCnt="0">
        <dgm:presLayoutVars>
          <dgm:hierBranch val="init"/>
        </dgm:presLayoutVars>
      </dgm:prSet>
      <dgm:spPr/>
    </dgm:pt>
    <dgm:pt modelId="{C9491824-FC4C-4CDD-9695-204EFB9520CA}" type="pres">
      <dgm:prSet presAssocID="{67A1F76D-161E-4E1A-A313-702FA2E575D9}" presName="rootComposite" presStyleCnt="0"/>
      <dgm:spPr/>
    </dgm:pt>
    <dgm:pt modelId="{FE7A7EDA-7F15-4354-83DD-7F39E290A755}" type="pres">
      <dgm:prSet presAssocID="{67A1F76D-161E-4E1A-A313-702FA2E575D9}" presName="rootText" presStyleLbl="node2" presStyleIdx="1" presStyleCnt="2">
        <dgm:presLayoutVars>
          <dgm:chPref val="3"/>
        </dgm:presLayoutVars>
      </dgm:prSet>
      <dgm:spPr/>
      <dgm:t>
        <a:bodyPr/>
        <a:lstStyle/>
        <a:p>
          <a:endParaRPr lang="es-MX"/>
        </a:p>
      </dgm:t>
    </dgm:pt>
    <dgm:pt modelId="{8B3BDC97-0905-41A1-937E-6B5845DF36C6}" type="pres">
      <dgm:prSet presAssocID="{67A1F76D-161E-4E1A-A313-702FA2E575D9}" presName="rootConnector" presStyleLbl="node2" presStyleIdx="1" presStyleCnt="2"/>
      <dgm:spPr/>
      <dgm:t>
        <a:bodyPr/>
        <a:lstStyle/>
        <a:p>
          <a:endParaRPr lang="es-MX"/>
        </a:p>
      </dgm:t>
    </dgm:pt>
    <dgm:pt modelId="{4E642E58-8E8D-4683-B8F3-835EC468831D}" type="pres">
      <dgm:prSet presAssocID="{67A1F76D-161E-4E1A-A313-702FA2E575D9}" presName="hierChild4" presStyleCnt="0"/>
      <dgm:spPr/>
    </dgm:pt>
    <dgm:pt modelId="{597B67AE-4475-4B10-8921-1E2647D53928}" type="pres">
      <dgm:prSet presAssocID="{67A1F76D-161E-4E1A-A313-702FA2E575D9}" presName="hierChild5" presStyleCnt="0"/>
      <dgm:spPr/>
    </dgm:pt>
    <dgm:pt modelId="{96183E9C-D1DC-4CFB-AB7B-70571C24FDBF}" type="pres">
      <dgm:prSet presAssocID="{BE2D946E-19BF-49BC-85FB-7009F7FE8BC5}" presName="hierChild3" presStyleCnt="0"/>
      <dgm:spPr/>
    </dgm:pt>
  </dgm:ptLst>
  <dgm:cxnLst>
    <dgm:cxn modelId="{2BA8DCA6-2C75-4423-A3DB-819208A18018}" type="presOf" srcId="{BE2D946E-19BF-49BC-85FB-7009F7FE8BC5}" destId="{4C5975FC-B22C-4C5C-BD7E-00DADA7436FD}" srcOrd="0" destOrd="0" presId="urn:microsoft.com/office/officeart/2009/3/layout/HorizontalOrganizationChart"/>
    <dgm:cxn modelId="{47B876BB-F1B8-438C-B1B0-235A5C37C866}" type="presOf" srcId="{BE2D946E-19BF-49BC-85FB-7009F7FE8BC5}" destId="{78FD2C3B-30D7-4054-BFD6-E454EF171410}" srcOrd="1" destOrd="0" presId="urn:microsoft.com/office/officeart/2009/3/layout/HorizontalOrganizationChart"/>
    <dgm:cxn modelId="{D06D92AF-4C55-4AB9-A598-C35AD0ECA5AD}" type="presOf" srcId="{1FCE5A5C-DE3C-4EB2-AB4F-F3AB6F206368}" destId="{270BA7B9-7EA2-43B1-972A-CE256E3B1E3F}" srcOrd="0" destOrd="0" presId="urn:microsoft.com/office/officeart/2009/3/layout/HorizontalOrganizationChart"/>
    <dgm:cxn modelId="{090E436A-334F-44A7-9ED4-FBEF8A0E991F}" srcId="{BE2D946E-19BF-49BC-85FB-7009F7FE8BC5}" destId="{8D4FC614-F7BB-485F-857F-081931033B27}" srcOrd="0" destOrd="0" parTransId="{1FCE5A5C-DE3C-4EB2-AB4F-F3AB6F206368}" sibTransId="{D2B1B06F-87D1-4CE1-B05F-64399EC159A4}"/>
    <dgm:cxn modelId="{BFC56FA8-64FD-4BD4-9F19-75EAAE47A536}" type="presOf" srcId="{67A1F76D-161E-4E1A-A313-702FA2E575D9}" destId="{8B3BDC97-0905-41A1-937E-6B5845DF36C6}" srcOrd="1" destOrd="0" presId="urn:microsoft.com/office/officeart/2009/3/layout/HorizontalOrganizationChart"/>
    <dgm:cxn modelId="{A8E643D1-9963-4903-A5A5-75A5C84F5A75}" type="presOf" srcId="{67A1F76D-161E-4E1A-A313-702FA2E575D9}" destId="{FE7A7EDA-7F15-4354-83DD-7F39E290A755}" srcOrd="0" destOrd="0" presId="urn:microsoft.com/office/officeart/2009/3/layout/HorizontalOrganizationChart"/>
    <dgm:cxn modelId="{9F0A7E18-82A3-4FB6-9ADC-F0C3C308AE4C}" srcId="{E2CA0662-3528-4137-BCBF-23C7C03BC314}" destId="{BE2D946E-19BF-49BC-85FB-7009F7FE8BC5}" srcOrd="0" destOrd="0" parTransId="{32AF69A5-5C03-45C8-8B0B-60914AD504D4}" sibTransId="{E493475E-45FA-44C3-A62B-57E8A35D2BE7}"/>
    <dgm:cxn modelId="{95B567F8-F88A-4928-9C6B-1BB8E382391B}" type="presOf" srcId="{23CBAAAD-A92B-470D-9A03-587C9C272171}" destId="{63759184-EE6B-4175-B8C0-759E74C35A29}" srcOrd="0" destOrd="0" presId="urn:microsoft.com/office/officeart/2009/3/layout/HorizontalOrganizationChart"/>
    <dgm:cxn modelId="{231914ED-05C4-4B42-A52C-BDC47606B507}" type="presOf" srcId="{8D4FC614-F7BB-485F-857F-081931033B27}" destId="{8A72C6DB-72B8-437C-9D6B-A1DDDB24696B}" srcOrd="0" destOrd="0" presId="urn:microsoft.com/office/officeart/2009/3/layout/HorizontalOrganizationChart"/>
    <dgm:cxn modelId="{3E106053-F379-4009-AE22-488A17ECF4F9}" type="presOf" srcId="{E2CA0662-3528-4137-BCBF-23C7C03BC314}" destId="{7D245C63-099F-437D-A7C5-C4F4F10ED9CE}" srcOrd="0" destOrd="0" presId="urn:microsoft.com/office/officeart/2009/3/layout/HorizontalOrganizationChart"/>
    <dgm:cxn modelId="{0FABD1EA-A458-4533-9564-6CAD2C4FD907}" srcId="{BE2D946E-19BF-49BC-85FB-7009F7FE8BC5}" destId="{67A1F76D-161E-4E1A-A313-702FA2E575D9}" srcOrd="1" destOrd="0" parTransId="{23CBAAAD-A92B-470D-9A03-587C9C272171}" sibTransId="{ED736957-B3B8-40AA-BE94-FA4C12A9DA7A}"/>
    <dgm:cxn modelId="{2D2E26D9-4DEE-42A5-A182-F82B6A682CE7}" type="presOf" srcId="{8D4FC614-F7BB-485F-857F-081931033B27}" destId="{BE86F0A0-60C7-4481-8909-3E10B6E97325}" srcOrd="1" destOrd="0" presId="urn:microsoft.com/office/officeart/2009/3/layout/HorizontalOrganizationChart"/>
    <dgm:cxn modelId="{986DBCD6-7578-4BB9-85AC-767C672D159A}" type="presParOf" srcId="{7D245C63-099F-437D-A7C5-C4F4F10ED9CE}" destId="{7573E293-D8DE-4A24-BD60-DCDE8164F545}" srcOrd="0" destOrd="0" presId="urn:microsoft.com/office/officeart/2009/3/layout/HorizontalOrganizationChart"/>
    <dgm:cxn modelId="{83EADC3B-7E59-418C-BAE0-EC30EA118B59}" type="presParOf" srcId="{7573E293-D8DE-4A24-BD60-DCDE8164F545}" destId="{07EAF11C-2389-4478-813B-F4BECAC01F40}" srcOrd="0" destOrd="0" presId="urn:microsoft.com/office/officeart/2009/3/layout/HorizontalOrganizationChart"/>
    <dgm:cxn modelId="{C644B7A5-317C-46E5-9326-61F1B25D9136}" type="presParOf" srcId="{07EAF11C-2389-4478-813B-F4BECAC01F40}" destId="{4C5975FC-B22C-4C5C-BD7E-00DADA7436FD}" srcOrd="0" destOrd="0" presId="urn:microsoft.com/office/officeart/2009/3/layout/HorizontalOrganizationChart"/>
    <dgm:cxn modelId="{B5E52D0F-24BD-4ACC-8D98-81D0059343D1}" type="presParOf" srcId="{07EAF11C-2389-4478-813B-F4BECAC01F40}" destId="{78FD2C3B-30D7-4054-BFD6-E454EF171410}" srcOrd="1" destOrd="0" presId="urn:microsoft.com/office/officeart/2009/3/layout/HorizontalOrganizationChart"/>
    <dgm:cxn modelId="{745A1524-15D3-4DF8-8763-F375EFAA6027}" type="presParOf" srcId="{7573E293-D8DE-4A24-BD60-DCDE8164F545}" destId="{B132D3E3-D088-4D96-B8B4-E8591AF36320}" srcOrd="1" destOrd="0" presId="urn:microsoft.com/office/officeart/2009/3/layout/HorizontalOrganizationChart"/>
    <dgm:cxn modelId="{AE99D4CB-DEA4-448A-893F-568182FF0AE8}" type="presParOf" srcId="{B132D3E3-D088-4D96-B8B4-E8591AF36320}" destId="{270BA7B9-7EA2-43B1-972A-CE256E3B1E3F}" srcOrd="0" destOrd="0" presId="urn:microsoft.com/office/officeart/2009/3/layout/HorizontalOrganizationChart"/>
    <dgm:cxn modelId="{93509FF5-67F8-451F-9027-2C0523BE344D}" type="presParOf" srcId="{B132D3E3-D088-4D96-B8B4-E8591AF36320}" destId="{6AE333FD-7676-49DA-8262-4B0323D22F11}" srcOrd="1" destOrd="0" presId="urn:microsoft.com/office/officeart/2009/3/layout/HorizontalOrganizationChart"/>
    <dgm:cxn modelId="{8BAEFC04-731F-4187-B557-AF35311798ED}" type="presParOf" srcId="{6AE333FD-7676-49DA-8262-4B0323D22F11}" destId="{789B11BD-A75D-4E09-BD3B-014E7F8F5669}" srcOrd="0" destOrd="0" presId="urn:microsoft.com/office/officeart/2009/3/layout/HorizontalOrganizationChart"/>
    <dgm:cxn modelId="{E4B19F5A-360F-4530-BD82-B9CEFEEEED9D}" type="presParOf" srcId="{789B11BD-A75D-4E09-BD3B-014E7F8F5669}" destId="{8A72C6DB-72B8-437C-9D6B-A1DDDB24696B}" srcOrd="0" destOrd="0" presId="urn:microsoft.com/office/officeart/2009/3/layout/HorizontalOrganizationChart"/>
    <dgm:cxn modelId="{EAE63713-2219-402F-953D-4BE6BFE6B033}" type="presParOf" srcId="{789B11BD-A75D-4E09-BD3B-014E7F8F5669}" destId="{BE86F0A0-60C7-4481-8909-3E10B6E97325}" srcOrd="1" destOrd="0" presId="urn:microsoft.com/office/officeart/2009/3/layout/HorizontalOrganizationChart"/>
    <dgm:cxn modelId="{DCD12EEC-BEEC-470D-B80A-C66E7FE6FEC2}" type="presParOf" srcId="{6AE333FD-7676-49DA-8262-4B0323D22F11}" destId="{92D28A85-B395-401D-93B6-7AB8C858ECB4}" srcOrd="1" destOrd="0" presId="urn:microsoft.com/office/officeart/2009/3/layout/HorizontalOrganizationChart"/>
    <dgm:cxn modelId="{C96DA9C2-F295-4347-B643-876863464763}" type="presParOf" srcId="{6AE333FD-7676-49DA-8262-4B0323D22F11}" destId="{AE101932-C33D-4FFE-A5C3-7229BB9FD811}" srcOrd="2" destOrd="0" presId="urn:microsoft.com/office/officeart/2009/3/layout/HorizontalOrganizationChart"/>
    <dgm:cxn modelId="{E2290D3E-D577-4809-A137-209FE2FC8013}" type="presParOf" srcId="{B132D3E3-D088-4D96-B8B4-E8591AF36320}" destId="{63759184-EE6B-4175-B8C0-759E74C35A29}" srcOrd="2" destOrd="0" presId="urn:microsoft.com/office/officeart/2009/3/layout/HorizontalOrganizationChart"/>
    <dgm:cxn modelId="{5CBF89AA-4B34-41B8-98DC-4F9BAAE7B1E0}" type="presParOf" srcId="{B132D3E3-D088-4D96-B8B4-E8591AF36320}" destId="{FA97B556-E9E2-4086-8F0E-61B18CF4D4FC}" srcOrd="3" destOrd="0" presId="urn:microsoft.com/office/officeart/2009/3/layout/HorizontalOrganizationChart"/>
    <dgm:cxn modelId="{16ED40E2-9BBC-4EDB-BC05-58BEAFCD8D6E}" type="presParOf" srcId="{FA97B556-E9E2-4086-8F0E-61B18CF4D4FC}" destId="{C9491824-FC4C-4CDD-9695-204EFB9520CA}" srcOrd="0" destOrd="0" presId="urn:microsoft.com/office/officeart/2009/3/layout/HorizontalOrganizationChart"/>
    <dgm:cxn modelId="{4A5A63F6-FF09-4964-A145-1307ADA503FF}" type="presParOf" srcId="{C9491824-FC4C-4CDD-9695-204EFB9520CA}" destId="{FE7A7EDA-7F15-4354-83DD-7F39E290A755}" srcOrd="0" destOrd="0" presId="urn:microsoft.com/office/officeart/2009/3/layout/HorizontalOrganizationChart"/>
    <dgm:cxn modelId="{FDE20430-2EB1-4A90-8985-C64E1ADB6FAC}" type="presParOf" srcId="{C9491824-FC4C-4CDD-9695-204EFB9520CA}" destId="{8B3BDC97-0905-41A1-937E-6B5845DF36C6}" srcOrd="1" destOrd="0" presId="urn:microsoft.com/office/officeart/2009/3/layout/HorizontalOrganizationChart"/>
    <dgm:cxn modelId="{568C8940-B64A-4CAD-A2C1-4107D5EA1F6A}" type="presParOf" srcId="{FA97B556-E9E2-4086-8F0E-61B18CF4D4FC}" destId="{4E642E58-8E8D-4683-B8F3-835EC468831D}" srcOrd="1" destOrd="0" presId="urn:microsoft.com/office/officeart/2009/3/layout/HorizontalOrganizationChart"/>
    <dgm:cxn modelId="{4AE189B5-3EC7-42E6-93E5-D9A5563EC493}" type="presParOf" srcId="{FA97B556-E9E2-4086-8F0E-61B18CF4D4FC}" destId="{597B67AE-4475-4B10-8921-1E2647D53928}" srcOrd="2" destOrd="0" presId="urn:microsoft.com/office/officeart/2009/3/layout/HorizontalOrganizationChart"/>
    <dgm:cxn modelId="{3BEBB012-BC34-4EE0-8A19-A65996B0CCFF}" type="presParOf" srcId="{7573E293-D8DE-4A24-BD60-DCDE8164F545}" destId="{96183E9C-D1DC-4CFB-AB7B-70571C24FDBF}"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A2F7EF8-9672-4E24-8832-43AFC3D30E7A}" type="doc">
      <dgm:prSet loTypeId="urn:microsoft.com/office/officeart/2005/8/layout/hProcess9" loCatId="process" qsTypeId="urn:microsoft.com/office/officeart/2005/8/quickstyle/simple1" qsCatId="simple" csTypeId="urn:microsoft.com/office/officeart/2005/8/colors/accent1_2" csCatId="accent1"/>
      <dgm:spPr/>
      <dgm:t>
        <a:bodyPr/>
        <a:lstStyle/>
        <a:p>
          <a:endParaRPr lang="es-MX"/>
        </a:p>
      </dgm:t>
    </dgm:pt>
    <dgm:pt modelId="{8047949A-4122-49D3-B259-FDAA5C9E7B96}">
      <dgm:prSet/>
      <dgm:spPr/>
      <dgm:t>
        <a:bodyPr/>
        <a:lstStyle/>
        <a:p>
          <a:pPr rtl="0"/>
          <a:r>
            <a:rPr lang="es-MX" b="0" i="1" dirty="0" smtClean="0"/>
            <a:t>son las guías del estudio </a:t>
          </a:r>
          <a:r>
            <a:rPr lang="es-MX" b="0" i="0" dirty="0" smtClean="0"/>
            <a:t>y hay que tenerlos presentes durante todo su desarrollo. Evidentemente, los objetivos que se especifiquen requieren ser congruentes entre sí.</a:t>
          </a:r>
          <a:endParaRPr lang="es-MX" dirty="0"/>
        </a:p>
      </dgm:t>
    </dgm:pt>
    <dgm:pt modelId="{0D96EAB1-8E45-4E4D-A281-0EA39972F4C1}" type="parTrans" cxnId="{58E2A931-F562-4F2D-BEEE-0CA3445FB736}">
      <dgm:prSet/>
      <dgm:spPr/>
      <dgm:t>
        <a:bodyPr/>
        <a:lstStyle/>
        <a:p>
          <a:endParaRPr lang="es-MX"/>
        </a:p>
      </dgm:t>
    </dgm:pt>
    <dgm:pt modelId="{FF4782D2-39C5-483C-82E8-A4921ADDAC39}" type="sibTrans" cxnId="{58E2A931-F562-4F2D-BEEE-0CA3445FB736}">
      <dgm:prSet/>
      <dgm:spPr/>
      <dgm:t>
        <a:bodyPr/>
        <a:lstStyle/>
        <a:p>
          <a:endParaRPr lang="es-MX"/>
        </a:p>
      </dgm:t>
    </dgm:pt>
    <dgm:pt modelId="{4FFC304F-C6FF-4686-9FBF-7BC4A33B0704}" type="pres">
      <dgm:prSet presAssocID="{9A2F7EF8-9672-4E24-8832-43AFC3D30E7A}" presName="CompostProcess" presStyleCnt="0">
        <dgm:presLayoutVars>
          <dgm:dir/>
          <dgm:resizeHandles val="exact"/>
        </dgm:presLayoutVars>
      </dgm:prSet>
      <dgm:spPr/>
      <dgm:t>
        <a:bodyPr/>
        <a:lstStyle/>
        <a:p>
          <a:endParaRPr lang="es-MX"/>
        </a:p>
      </dgm:t>
    </dgm:pt>
    <dgm:pt modelId="{D92DB6A2-8C04-4022-B5BE-ECD1D772BDC7}" type="pres">
      <dgm:prSet presAssocID="{9A2F7EF8-9672-4E24-8832-43AFC3D30E7A}" presName="arrow" presStyleLbl="bgShp" presStyleIdx="0" presStyleCnt="1"/>
      <dgm:spPr/>
    </dgm:pt>
    <dgm:pt modelId="{3F7826D3-A666-436B-A4EE-B107C110A517}" type="pres">
      <dgm:prSet presAssocID="{9A2F7EF8-9672-4E24-8832-43AFC3D30E7A}" presName="linearProcess" presStyleCnt="0"/>
      <dgm:spPr/>
    </dgm:pt>
    <dgm:pt modelId="{033CD1B8-6B7F-4788-942B-A867122D068A}" type="pres">
      <dgm:prSet presAssocID="{8047949A-4122-49D3-B259-FDAA5C9E7B96}" presName="textNode" presStyleLbl="node1" presStyleIdx="0" presStyleCnt="1">
        <dgm:presLayoutVars>
          <dgm:bulletEnabled val="1"/>
        </dgm:presLayoutVars>
      </dgm:prSet>
      <dgm:spPr/>
      <dgm:t>
        <a:bodyPr/>
        <a:lstStyle/>
        <a:p>
          <a:endParaRPr lang="es-MX"/>
        </a:p>
      </dgm:t>
    </dgm:pt>
  </dgm:ptLst>
  <dgm:cxnLst>
    <dgm:cxn modelId="{BE63CAC6-CB5D-4B5B-ADD7-6C19C9B77FFC}" type="presOf" srcId="{9A2F7EF8-9672-4E24-8832-43AFC3D30E7A}" destId="{4FFC304F-C6FF-4686-9FBF-7BC4A33B0704}" srcOrd="0" destOrd="0" presId="urn:microsoft.com/office/officeart/2005/8/layout/hProcess9"/>
    <dgm:cxn modelId="{EF58A433-2F4F-49A8-857E-3BD920A32738}" type="presOf" srcId="{8047949A-4122-49D3-B259-FDAA5C9E7B96}" destId="{033CD1B8-6B7F-4788-942B-A867122D068A}" srcOrd="0" destOrd="0" presId="urn:microsoft.com/office/officeart/2005/8/layout/hProcess9"/>
    <dgm:cxn modelId="{58E2A931-F562-4F2D-BEEE-0CA3445FB736}" srcId="{9A2F7EF8-9672-4E24-8832-43AFC3D30E7A}" destId="{8047949A-4122-49D3-B259-FDAA5C9E7B96}" srcOrd="0" destOrd="0" parTransId="{0D96EAB1-8E45-4E4D-A281-0EA39972F4C1}" sibTransId="{FF4782D2-39C5-483C-82E8-A4921ADDAC39}"/>
    <dgm:cxn modelId="{653E44AC-4870-4F34-B7F8-EABFC94AAFE1}" type="presParOf" srcId="{4FFC304F-C6FF-4686-9FBF-7BC4A33B0704}" destId="{D92DB6A2-8C04-4022-B5BE-ECD1D772BDC7}" srcOrd="0" destOrd="0" presId="urn:microsoft.com/office/officeart/2005/8/layout/hProcess9"/>
    <dgm:cxn modelId="{46C0280D-495F-4A99-B846-0024E5C8A12A}" type="presParOf" srcId="{4FFC304F-C6FF-4686-9FBF-7BC4A33B0704}" destId="{3F7826D3-A666-436B-A4EE-B107C110A517}" srcOrd="1" destOrd="0" presId="urn:microsoft.com/office/officeart/2005/8/layout/hProcess9"/>
    <dgm:cxn modelId="{4E7790B5-395C-4F58-801A-CF2171B1FECF}" type="presParOf" srcId="{3F7826D3-A666-436B-A4EE-B107C110A517}" destId="{033CD1B8-6B7F-4788-942B-A867122D068A}"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F2B9BD5-C232-4C90-B3F0-5F59D2AED84F}"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s-MX"/>
        </a:p>
      </dgm:t>
    </dgm:pt>
    <dgm:pt modelId="{63B6E5DA-CEAB-404D-A1D7-B359C93570EC}">
      <dgm:prSet/>
      <dgm:spPr/>
      <dgm:t>
        <a:bodyPr/>
        <a:lstStyle/>
        <a:p>
          <a:pPr rtl="0"/>
          <a:r>
            <a:rPr lang="es-MX" b="1" dirty="0" smtClean="0"/>
            <a:t>1. </a:t>
          </a:r>
          <a:r>
            <a:rPr lang="es-MX" dirty="0" smtClean="0"/>
            <a:t>Plantear cada objetivo en una oración o párrafo por separado.</a:t>
          </a:r>
          <a:endParaRPr lang="es-MX" dirty="0"/>
        </a:p>
      </dgm:t>
    </dgm:pt>
    <dgm:pt modelId="{0243F95F-1DAF-4C57-9A59-D5AD9B5661C1}" type="parTrans" cxnId="{A12E78A4-0A98-4A42-A8EF-6E3D80638288}">
      <dgm:prSet/>
      <dgm:spPr/>
      <dgm:t>
        <a:bodyPr/>
        <a:lstStyle/>
        <a:p>
          <a:endParaRPr lang="es-MX"/>
        </a:p>
      </dgm:t>
    </dgm:pt>
    <dgm:pt modelId="{634D4B1C-77DD-4223-ABD9-215097BAB663}" type="sibTrans" cxnId="{A12E78A4-0A98-4A42-A8EF-6E3D80638288}">
      <dgm:prSet/>
      <dgm:spPr/>
      <dgm:t>
        <a:bodyPr/>
        <a:lstStyle/>
        <a:p>
          <a:endParaRPr lang="es-MX"/>
        </a:p>
      </dgm:t>
    </dgm:pt>
    <dgm:pt modelId="{C5FC4DB9-7E3F-4212-8F97-F0B41DF7DCEF}">
      <dgm:prSet/>
      <dgm:spPr/>
      <dgm:t>
        <a:bodyPr/>
        <a:lstStyle/>
        <a:p>
          <a:pPr rtl="0"/>
          <a:r>
            <a:rPr lang="es-MX" b="1" dirty="0" smtClean="0"/>
            <a:t>2. </a:t>
          </a:r>
          <a:r>
            <a:rPr lang="es-MX" dirty="0" smtClean="0"/>
            <a:t>Enfocarse en explorar y comprender un solo fenómeno, concepto o idea.</a:t>
          </a:r>
          <a:endParaRPr lang="es-MX" dirty="0"/>
        </a:p>
      </dgm:t>
    </dgm:pt>
    <dgm:pt modelId="{359A2810-C5E6-4F0E-87E0-43F5CA486666}" type="parTrans" cxnId="{310FB91D-40C8-448C-94AB-0CDF0E2715F3}">
      <dgm:prSet/>
      <dgm:spPr/>
      <dgm:t>
        <a:bodyPr/>
        <a:lstStyle/>
        <a:p>
          <a:endParaRPr lang="es-MX"/>
        </a:p>
      </dgm:t>
    </dgm:pt>
    <dgm:pt modelId="{E5AEF47E-11F2-4EA3-A5C2-995FBDC587AB}" type="sibTrans" cxnId="{310FB91D-40C8-448C-94AB-0CDF0E2715F3}">
      <dgm:prSet/>
      <dgm:spPr/>
      <dgm:t>
        <a:bodyPr/>
        <a:lstStyle/>
        <a:p>
          <a:endParaRPr lang="es-MX"/>
        </a:p>
      </dgm:t>
    </dgm:pt>
    <dgm:pt modelId="{3D3A050F-5BCB-40A9-B8D0-10EEE995EB66}">
      <dgm:prSet/>
      <dgm:spPr/>
      <dgm:t>
        <a:bodyPr/>
        <a:lstStyle/>
        <a:p>
          <a:pPr rtl="0"/>
          <a:r>
            <a:rPr lang="es-MX" smtClean="0"/>
            <a:t> </a:t>
          </a:r>
          <a:r>
            <a:rPr lang="es-MX" b="1" dirty="0" smtClean="0"/>
            <a:t>3. </a:t>
          </a:r>
          <a:r>
            <a:rPr lang="es-MX" dirty="0" smtClean="0"/>
            <a:t>Usar palabras que sugieran un trabajo exploratorio (“razones”, motivaciones”, “búsqueda”, “indagación”, “consecuencias”, “identificación”, etcétera).</a:t>
          </a:r>
          <a:endParaRPr lang="es-MX" dirty="0"/>
        </a:p>
      </dgm:t>
    </dgm:pt>
    <dgm:pt modelId="{983E0354-3E25-45FC-9317-1E84B3FD3EA4}" type="parTrans" cxnId="{130ABC2C-D7E1-4190-AD29-CA52734CF1F9}">
      <dgm:prSet/>
      <dgm:spPr/>
    </dgm:pt>
    <dgm:pt modelId="{E6267077-920C-40AE-8CF7-7D641594CD95}" type="sibTrans" cxnId="{130ABC2C-D7E1-4190-AD29-CA52734CF1F9}">
      <dgm:prSet/>
      <dgm:spPr/>
      <dgm:t>
        <a:bodyPr/>
        <a:lstStyle/>
        <a:p>
          <a:endParaRPr lang="es-MX"/>
        </a:p>
      </dgm:t>
    </dgm:pt>
    <dgm:pt modelId="{C12F1F4A-6905-4E1D-BA0F-DF9FA82583AB}" type="pres">
      <dgm:prSet presAssocID="{7F2B9BD5-C232-4C90-B3F0-5F59D2AED84F}" presName="outerComposite" presStyleCnt="0">
        <dgm:presLayoutVars>
          <dgm:chMax val="5"/>
          <dgm:dir/>
          <dgm:resizeHandles val="exact"/>
        </dgm:presLayoutVars>
      </dgm:prSet>
      <dgm:spPr/>
      <dgm:t>
        <a:bodyPr/>
        <a:lstStyle/>
        <a:p>
          <a:endParaRPr lang="es-MX"/>
        </a:p>
      </dgm:t>
    </dgm:pt>
    <dgm:pt modelId="{15EA9837-0F04-44D2-810A-2CDB92DAB503}" type="pres">
      <dgm:prSet presAssocID="{7F2B9BD5-C232-4C90-B3F0-5F59D2AED84F}" presName="dummyMaxCanvas" presStyleCnt="0">
        <dgm:presLayoutVars/>
      </dgm:prSet>
      <dgm:spPr/>
    </dgm:pt>
    <dgm:pt modelId="{25C9A6C1-A386-4499-9251-40B1571B884F}" type="pres">
      <dgm:prSet presAssocID="{7F2B9BD5-C232-4C90-B3F0-5F59D2AED84F}" presName="ThreeNodes_1" presStyleLbl="node1" presStyleIdx="0" presStyleCnt="3">
        <dgm:presLayoutVars>
          <dgm:bulletEnabled val="1"/>
        </dgm:presLayoutVars>
      </dgm:prSet>
      <dgm:spPr/>
      <dgm:t>
        <a:bodyPr/>
        <a:lstStyle/>
        <a:p>
          <a:endParaRPr lang="es-MX"/>
        </a:p>
      </dgm:t>
    </dgm:pt>
    <dgm:pt modelId="{91E009B3-76F6-4F87-B997-2E9F1F163D24}" type="pres">
      <dgm:prSet presAssocID="{7F2B9BD5-C232-4C90-B3F0-5F59D2AED84F}" presName="ThreeNodes_2" presStyleLbl="node1" presStyleIdx="1" presStyleCnt="3">
        <dgm:presLayoutVars>
          <dgm:bulletEnabled val="1"/>
        </dgm:presLayoutVars>
      </dgm:prSet>
      <dgm:spPr/>
      <dgm:t>
        <a:bodyPr/>
        <a:lstStyle/>
        <a:p>
          <a:endParaRPr lang="es-MX"/>
        </a:p>
      </dgm:t>
    </dgm:pt>
    <dgm:pt modelId="{D1628821-167E-42B5-916E-C8B4C33FA471}" type="pres">
      <dgm:prSet presAssocID="{7F2B9BD5-C232-4C90-B3F0-5F59D2AED84F}" presName="ThreeNodes_3" presStyleLbl="node1" presStyleIdx="2" presStyleCnt="3">
        <dgm:presLayoutVars>
          <dgm:bulletEnabled val="1"/>
        </dgm:presLayoutVars>
      </dgm:prSet>
      <dgm:spPr/>
      <dgm:t>
        <a:bodyPr/>
        <a:lstStyle/>
        <a:p>
          <a:endParaRPr lang="es-MX"/>
        </a:p>
      </dgm:t>
    </dgm:pt>
    <dgm:pt modelId="{70EBAC15-1BC4-4274-91BE-91C559AC7A76}" type="pres">
      <dgm:prSet presAssocID="{7F2B9BD5-C232-4C90-B3F0-5F59D2AED84F}" presName="ThreeConn_1-2" presStyleLbl="fgAccFollowNode1" presStyleIdx="0" presStyleCnt="2">
        <dgm:presLayoutVars>
          <dgm:bulletEnabled val="1"/>
        </dgm:presLayoutVars>
      </dgm:prSet>
      <dgm:spPr/>
      <dgm:t>
        <a:bodyPr/>
        <a:lstStyle/>
        <a:p>
          <a:endParaRPr lang="es-MX"/>
        </a:p>
      </dgm:t>
    </dgm:pt>
    <dgm:pt modelId="{29E610FB-5A99-4AFA-BEB7-1B289C9787C3}" type="pres">
      <dgm:prSet presAssocID="{7F2B9BD5-C232-4C90-B3F0-5F59D2AED84F}" presName="ThreeConn_2-3" presStyleLbl="fgAccFollowNode1" presStyleIdx="1" presStyleCnt="2">
        <dgm:presLayoutVars>
          <dgm:bulletEnabled val="1"/>
        </dgm:presLayoutVars>
      </dgm:prSet>
      <dgm:spPr/>
      <dgm:t>
        <a:bodyPr/>
        <a:lstStyle/>
        <a:p>
          <a:endParaRPr lang="es-MX"/>
        </a:p>
      </dgm:t>
    </dgm:pt>
    <dgm:pt modelId="{4E3C95F5-916E-4957-89CD-4AC8C8B29326}" type="pres">
      <dgm:prSet presAssocID="{7F2B9BD5-C232-4C90-B3F0-5F59D2AED84F}" presName="ThreeNodes_1_text" presStyleLbl="node1" presStyleIdx="2" presStyleCnt="3">
        <dgm:presLayoutVars>
          <dgm:bulletEnabled val="1"/>
        </dgm:presLayoutVars>
      </dgm:prSet>
      <dgm:spPr/>
      <dgm:t>
        <a:bodyPr/>
        <a:lstStyle/>
        <a:p>
          <a:endParaRPr lang="es-MX"/>
        </a:p>
      </dgm:t>
    </dgm:pt>
    <dgm:pt modelId="{A358D38B-B29A-4525-A8C7-6D476588492E}" type="pres">
      <dgm:prSet presAssocID="{7F2B9BD5-C232-4C90-B3F0-5F59D2AED84F}" presName="ThreeNodes_2_text" presStyleLbl="node1" presStyleIdx="2" presStyleCnt="3">
        <dgm:presLayoutVars>
          <dgm:bulletEnabled val="1"/>
        </dgm:presLayoutVars>
      </dgm:prSet>
      <dgm:spPr/>
      <dgm:t>
        <a:bodyPr/>
        <a:lstStyle/>
        <a:p>
          <a:endParaRPr lang="es-MX"/>
        </a:p>
      </dgm:t>
    </dgm:pt>
    <dgm:pt modelId="{E64CF085-BC5F-4B3F-B481-AD1FBAC8473C}" type="pres">
      <dgm:prSet presAssocID="{7F2B9BD5-C232-4C90-B3F0-5F59D2AED84F}" presName="ThreeNodes_3_text" presStyleLbl="node1" presStyleIdx="2" presStyleCnt="3">
        <dgm:presLayoutVars>
          <dgm:bulletEnabled val="1"/>
        </dgm:presLayoutVars>
      </dgm:prSet>
      <dgm:spPr/>
      <dgm:t>
        <a:bodyPr/>
        <a:lstStyle/>
        <a:p>
          <a:endParaRPr lang="es-MX"/>
        </a:p>
      </dgm:t>
    </dgm:pt>
  </dgm:ptLst>
  <dgm:cxnLst>
    <dgm:cxn modelId="{CCA69390-FF9B-459C-8997-99115B3EA877}" type="presOf" srcId="{7F2B9BD5-C232-4C90-B3F0-5F59D2AED84F}" destId="{C12F1F4A-6905-4E1D-BA0F-DF9FA82583AB}" srcOrd="0" destOrd="0" presId="urn:microsoft.com/office/officeart/2005/8/layout/vProcess5"/>
    <dgm:cxn modelId="{A39721D1-ABB5-4E63-B8F4-09434F36D9E6}" type="presOf" srcId="{63B6E5DA-CEAB-404D-A1D7-B359C93570EC}" destId="{25C9A6C1-A386-4499-9251-40B1571B884F}" srcOrd="0" destOrd="0" presId="urn:microsoft.com/office/officeart/2005/8/layout/vProcess5"/>
    <dgm:cxn modelId="{3FBC76F8-8F57-4C7A-A7DD-5E3F06B88F0F}" type="presOf" srcId="{634D4B1C-77DD-4223-ABD9-215097BAB663}" destId="{70EBAC15-1BC4-4274-91BE-91C559AC7A76}" srcOrd="0" destOrd="0" presId="urn:microsoft.com/office/officeart/2005/8/layout/vProcess5"/>
    <dgm:cxn modelId="{3688D91F-B057-4389-98B8-E64EB38F5A4A}" type="presOf" srcId="{E5AEF47E-11F2-4EA3-A5C2-995FBDC587AB}" destId="{29E610FB-5A99-4AFA-BEB7-1B289C9787C3}" srcOrd="0" destOrd="0" presId="urn:microsoft.com/office/officeart/2005/8/layout/vProcess5"/>
    <dgm:cxn modelId="{594E23B4-7623-4106-8D3A-063A0917929F}" type="presOf" srcId="{3D3A050F-5BCB-40A9-B8D0-10EEE995EB66}" destId="{D1628821-167E-42B5-916E-C8B4C33FA471}" srcOrd="0" destOrd="0" presId="urn:microsoft.com/office/officeart/2005/8/layout/vProcess5"/>
    <dgm:cxn modelId="{310FB91D-40C8-448C-94AB-0CDF0E2715F3}" srcId="{7F2B9BD5-C232-4C90-B3F0-5F59D2AED84F}" destId="{C5FC4DB9-7E3F-4212-8F97-F0B41DF7DCEF}" srcOrd="1" destOrd="0" parTransId="{359A2810-C5E6-4F0E-87E0-43F5CA486666}" sibTransId="{E5AEF47E-11F2-4EA3-A5C2-995FBDC587AB}"/>
    <dgm:cxn modelId="{56B890D5-623D-417C-918D-3DDC4F85E2FC}" type="presOf" srcId="{C5FC4DB9-7E3F-4212-8F97-F0B41DF7DCEF}" destId="{91E009B3-76F6-4F87-B997-2E9F1F163D24}" srcOrd="0" destOrd="0" presId="urn:microsoft.com/office/officeart/2005/8/layout/vProcess5"/>
    <dgm:cxn modelId="{61DDD476-0F41-43D4-8F09-6F9CCDA87578}" type="presOf" srcId="{C5FC4DB9-7E3F-4212-8F97-F0B41DF7DCEF}" destId="{A358D38B-B29A-4525-A8C7-6D476588492E}" srcOrd="1" destOrd="0" presId="urn:microsoft.com/office/officeart/2005/8/layout/vProcess5"/>
    <dgm:cxn modelId="{1AF237BE-5953-4543-9E4D-C1CE0231B120}" type="presOf" srcId="{63B6E5DA-CEAB-404D-A1D7-B359C93570EC}" destId="{4E3C95F5-916E-4957-89CD-4AC8C8B29326}" srcOrd="1" destOrd="0" presId="urn:microsoft.com/office/officeart/2005/8/layout/vProcess5"/>
    <dgm:cxn modelId="{A12E78A4-0A98-4A42-A8EF-6E3D80638288}" srcId="{7F2B9BD5-C232-4C90-B3F0-5F59D2AED84F}" destId="{63B6E5DA-CEAB-404D-A1D7-B359C93570EC}" srcOrd="0" destOrd="0" parTransId="{0243F95F-1DAF-4C57-9A59-D5AD9B5661C1}" sibTransId="{634D4B1C-77DD-4223-ABD9-215097BAB663}"/>
    <dgm:cxn modelId="{FADD57C7-1094-48DF-A46E-2EA69FF390D9}" type="presOf" srcId="{3D3A050F-5BCB-40A9-B8D0-10EEE995EB66}" destId="{E64CF085-BC5F-4B3F-B481-AD1FBAC8473C}" srcOrd="1" destOrd="0" presId="urn:microsoft.com/office/officeart/2005/8/layout/vProcess5"/>
    <dgm:cxn modelId="{130ABC2C-D7E1-4190-AD29-CA52734CF1F9}" srcId="{7F2B9BD5-C232-4C90-B3F0-5F59D2AED84F}" destId="{3D3A050F-5BCB-40A9-B8D0-10EEE995EB66}" srcOrd="2" destOrd="0" parTransId="{983E0354-3E25-45FC-9317-1E84B3FD3EA4}" sibTransId="{E6267077-920C-40AE-8CF7-7D641594CD95}"/>
    <dgm:cxn modelId="{B7D3EFF1-9131-43CE-A946-80959D3E419A}" type="presParOf" srcId="{C12F1F4A-6905-4E1D-BA0F-DF9FA82583AB}" destId="{15EA9837-0F04-44D2-810A-2CDB92DAB503}" srcOrd="0" destOrd="0" presId="urn:microsoft.com/office/officeart/2005/8/layout/vProcess5"/>
    <dgm:cxn modelId="{F6F7661F-DE0C-4B0D-8BF4-F17575875FCD}" type="presParOf" srcId="{C12F1F4A-6905-4E1D-BA0F-DF9FA82583AB}" destId="{25C9A6C1-A386-4499-9251-40B1571B884F}" srcOrd="1" destOrd="0" presId="urn:microsoft.com/office/officeart/2005/8/layout/vProcess5"/>
    <dgm:cxn modelId="{F68FB75E-6425-401F-B403-E96C8FCC603B}" type="presParOf" srcId="{C12F1F4A-6905-4E1D-BA0F-DF9FA82583AB}" destId="{91E009B3-76F6-4F87-B997-2E9F1F163D24}" srcOrd="2" destOrd="0" presId="urn:microsoft.com/office/officeart/2005/8/layout/vProcess5"/>
    <dgm:cxn modelId="{D3C41026-E180-4AC1-957D-A2F85C7680A3}" type="presParOf" srcId="{C12F1F4A-6905-4E1D-BA0F-DF9FA82583AB}" destId="{D1628821-167E-42B5-916E-C8B4C33FA471}" srcOrd="3" destOrd="0" presId="urn:microsoft.com/office/officeart/2005/8/layout/vProcess5"/>
    <dgm:cxn modelId="{5CDFE044-3B88-4453-8301-48F081BE2F81}" type="presParOf" srcId="{C12F1F4A-6905-4E1D-BA0F-DF9FA82583AB}" destId="{70EBAC15-1BC4-4274-91BE-91C559AC7A76}" srcOrd="4" destOrd="0" presId="urn:microsoft.com/office/officeart/2005/8/layout/vProcess5"/>
    <dgm:cxn modelId="{95C96FA3-9E33-4FCC-8807-3528CD7C77B0}" type="presParOf" srcId="{C12F1F4A-6905-4E1D-BA0F-DF9FA82583AB}" destId="{29E610FB-5A99-4AFA-BEB7-1B289C9787C3}" srcOrd="5" destOrd="0" presId="urn:microsoft.com/office/officeart/2005/8/layout/vProcess5"/>
    <dgm:cxn modelId="{ABBBF469-9F57-4729-A4D2-241E24477B9D}" type="presParOf" srcId="{C12F1F4A-6905-4E1D-BA0F-DF9FA82583AB}" destId="{4E3C95F5-916E-4957-89CD-4AC8C8B29326}" srcOrd="6" destOrd="0" presId="urn:microsoft.com/office/officeart/2005/8/layout/vProcess5"/>
    <dgm:cxn modelId="{3AE9D6FF-EC01-4A04-968E-447EC0DBF8C0}" type="presParOf" srcId="{C12F1F4A-6905-4E1D-BA0F-DF9FA82583AB}" destId="{A358D38B-B29A-4525-A8C7-6D476588492E}" srcOrd="7" destOrd="0" presId="urn:microsoft.com/office/officeart/2005/8/layout/vProcess5"/>
    <dgm:cxn modelId="{FE71F7E8-E403-4FE4-9C2F-3061057980D7}" type="presParOf" srcId="{C12F1F4A-6905-4E1D-BA0F-DF9FA82583AB}" destId="{E64CF085-BC5F-4B3F-B481-AD1FBAC8473C}"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6ED33D5-102D-49EF-8122-57EDE7D3FE65}" type="doc">
      <dgm:prSet loTypeId="urn:microsoft.com/office/officeart/2005/8/layout/vProcess5" loCatId="process" qsTypeId="urn:microsoft.com/office/officeart/2005/8/quickstyle/simple1" qsCatId="simple" csTypeId="urn:microsoft.com/office/officeart/2005/8/colors/colorful5" csCatId="colorful"/>
      <dgm:spPr/>
      <dgm:t>
        <a:bodyPr/>
        <a:lstStyle/>
        <a:p>
          <a:endParaRPr lang="es-MX"/>
        </a:p>
      </dgm:t>
    </dgm:pt>
    <dgm:pt modelId="{A42DB39C-B204-4173-9ED7-021447C32B13}">
      <dgm:prSet/>
      <dgm:spPr/>
      <dgm:t>
        <a:bodyPr/>
        <a:lstStyle/>
        <a:p>
          <a:pPr rtl="0"/>
          <a:r>
            <a:rPr lang="es-MX" b="1" dirty="0" smtClean="0">
              <a:solidFill>
                <a:schemeClr val="tx1"/>
              </a:solidFill>
            </a:rPr>
            <a:t>4. </a:t>
          </a:r>
          <a:r>
            <a:rPr lang="es-MX" dirty="0" smtClean="0">
              <a:solidFill>
                <a:schemeClr val="tx1"/>
              </a:solidFill>
            </a:rPr>
            <a:t>Usar verbos que comuniquen las acciones que se llevarán a cabo para comprender el fenómeno. Por ejemplo, los verbos “describir”, “entender”, “desarrollar”, “analizar el significado de”, “descubrir”, “explorar”, etcétera, permiten la apertura y flexibilidad que necesita una investigación cualitativa.</a:t>
          </a:r>
          <a:endParaRPr lang="es-MX" dirty="0">
            <a:solidFill>
              <a:schemeClr val="tx1"/>
            </a:solidFill>
          </a:endParaRPr>
        </a:p>
      </dgm:t>
    </dgm:pt>
    <dgm:pt modelId="{D037A3C6-EF51-49E0-BB91-2FA37AB64715}" type="parTrans" cxnId="{2514BB53-6633-4BE5-B940-AAE5CBF82840}">
      <dgm:prSet/>
      <dgm:spPr/>
      <dgm:t>
        <a:bodyPr/>
        <a:lstStyle/>
        <a:p>
          <a:endParaRPr lang="es-MX"/>
        </a:p>
      </dgm:t>
    </dgm:pt>
    <dgm:pt modelId="{6FF29FBB-EE27-4617-BD9F-5DF3C80A6CF4}" type="sibTrans" cxnId="{2514BB53-6633-4BE5-B940-AAE5CBF82840}">
      <dgm:prSet/>
      <dgm:spPr/>
      <dgm:t>
        <a:bodyPr/>
        <a:lstStyle/>
        <a:p>
          <a:endParaRPr lang="es-MX"/>
        </a:p>
      </dgm:t>
    </dgm:pt>
    <dgm:pt modelId="{212B7130-EA14-43F2-BB28-CB7130FC97EE}">
      <dgm:prSet/>
      <dgm:spPr/>
      <dgm:t>
        <a:bodyPr/>
        <a:lstStyle/>
        <a:p>
          <a:pPr rtl="0"/>
          <a:r>
            <a:rPr lang="es-MX" b="1" dirty="0" smtClean="0">
              <a:solidFill>
                <a:schemeClr val="tx1"/>
              </a:solidFill>
            </a:rPr>
            <a:t>5. </a:t>
          </a:r>
          <a:r>
            <a:rPr lang="es-MX" dirty="0" smtClean="0">
              <a:solidFill>
                <a:schemeClr val="tx1"/>
              </a:solidFill>
            </a:rPr>
            <a:t>Usar lenguaje neutral, no direccionado. Evitar palabras (principalmente adjetivos calificativos) que puedan limitar el estudio o implicar un resultado específico.</a:t>
          </a:r>
          <a:endParaRPr lang="es-MX" dirty="0">
            <a:solidFill>
              <a:schemeClr val="tx1"/>
            </a:solidFill>
          </a:endParaRPr>
        </a:p>
      </dgm:t>
    </dgm:pt>
    <dgm:pt modelId="{05DD8CF4-33C4-439C-8266-254AA7643C78}" type="parTrans" cxnId="{4A20D5B3-BCCF-4483-AB5A-9BAF7F618B8F}">
      <dgm:prSet/>
      <dgm:spPr/>
      <dgm:t>
        <a:bodyPr/>
        <a:lstStyle/>
        <a:p>
          <a:endParaRPr lang="es-MX"/>
        </a:p>
      </dgm:t>
    </dgm:pt>
    <dgm:pt modelId="{5DFA797B-7DA3-4006-AE35-953D7528540C}" type="sibTrans" cxnId="{4A20D5B3-BCCF-4483-AB5A-9BAF7F618B8F}">
      <dgm:prSet/>
      <dgm:spPr/>
      <dgm:t>
        <a:bodyPr/>
        <a:lstStyle/>
        <a:p>
          <a:endParaRPr lang="es-MX"/>
        </a:p>
      </dgm:t>
    </dgm:pt>
    <dgm:pt modelId="{71730A9F-8D96-4C81-9ACC-ED3C6CCA83E9}">
      <dgm:prSet/>
      <dgm:spPr/>
      <dgm:t>
        <a:bodyPr/>
        <a:lstStyle/>
        <a:p>
          <a:pPr rtl="0"/>
          <a:r>
            <a:rPr lang="es-MX" b="1" dirty="0" smtClean="0">
              <a:solidFill>
                <a:schemeClr val="tx1"/>
              </a:solidFill>
            </a:rPr>
            <a:t>6. </a:t>
          </a:r>
          <a:r>
            <a:rPr lang="es-MX" dirty="0" smtClean="0">
              <a:solidFill>
                <a:schemeClr val="tx1"/>
              </a:solidFill>
            </a:rPr>
            <a:t>Si el fenómeno o concepto no es muy conocido, proveer una descripción general de éste con la que se estará trabajando.</a:t>
          </a:r>
          <a:endParaRPr lang="es-MX" dirty="0">
            <a:solidFill>
              <a:schemeClr val="tx1"/>
            </a:solidFill>
          </a:endParaRPr>
        </a:p>
      </dgm:t>
    </dgm:pt>
    <dgm:pt modelId="{1935E250-C72F-4645-B97A-D3AF6BCC4523}" type="parTrans" cxnId="{3A752BD3-97BF-4DFD-935F-4EA4D669DBD0}">
      <dgm:prSet/>
      <dgm:spPr/>
      <dgm:t>
        <a:bodyPr/>
        <a:lstStyle/>
        <a:p>
          <a:endParaRPr lang="es-MX"/>
        </a:p>
      </dgm:t>
    </dgm:pt>
    <dgm:pt modelId="{0EE1E5DD-EF7D-4E4B-ACA9-37ED1BF2D673}" type="sibTrans" cxnId="{3A752BD3-97BF-4DFD-935F-4EA4D669DBD0}">
      <dgm:prSet/>
      <dgm:spPr/>
      <dgm:t>
        <a:bodyPr/>
        <a:lstStyle/>
        <a:p>
          <a:endParaRPr lang="es-MX"/>
        </a:p>
      </dgm:t>
    </dgm:pt>
    <dgm:pt modelId="{C7960075-F4A6-4D39-947F-F6E237AAF578}" type="pres">
      <dgm:prSet presAssocID="{F6ED33D5-102D-49EF-8122-57EDE7D3FE65}" presName="outerComposite" presStyleCnt="0">
        <dgm:presLayoutVars>
          <dgm:chMax val="5"/>
          <dgm:dir/>
          <dgm:resizeHandles val="exact"/>
        </dgm:presLayoutVars>
      </dgm:prSet>
      <dgm:spPr/>
      <dgm:t>
        <a:bodyPr/>
        <a:lstStyle/>
        <a:p>
          <a:endParaRPr lang="es-MX"/>
        </a:p>
      </dgm:t>
    </dgm:pt>
    <dgm:pt modelId="{86AA3E14-24B7-4822-976C-8C43DA486239}" type="pres">
      <dgm:prSet presAssocID="{F6ED33D5-102D-49EF-8122-57EDE7D3FE65}" presName="dummyMaxCanvas" presStyleCnt="0">
        <dgm:presLayoutVars/>
      </dgm:prSet>
      <dgm:spPr/>
    </dgm:pt>
    <dgm:pt modelId="{F3D14173-D9A5-474C-B2F4-DF6A003C7482}" type="pres">
      <dgm:prSet presAssocID="{F6ED33D5-102D-49EF-8122-57EDE7D3FE65}" presName="ThreeNodes_1" presStyleLbl="node1" presStyleIdx="0" presStyleCnt="3">
        <dgm:presLayoutVars>
          <dgm:bulletEnabled val="1"/>
        </dgm:presLayoutVars>
      </dgm:prSet>
      <dgm:spPr/>
      <dgm:t>
        <a:bodyPr/>
        <a:lstStyle/>
        <a:p>
          <a:endParaRPr lang="es-MX"/>
        </a:p>
      </dgm:t>
    </dgm:pt>
    <dgm:pt modelId="{33340507-940B-48E5-9017-662424E586AE}" type="pres">
      <dgm:prSet presAssocID="{F6ED33D5-102D-49EF-8122-57EDE7D3FE65}" presName="ThreeNodes_2" presStyleLbl="node1" presStyleIdx="1" presStyleCnt="3">
        <dgm:presLayoutVars>
          <dgm:bulletEnabled val="1"/>
        </dgm:presLayoutVars>
      </dgm:prSet>
      <dgm:spPr/>
      <dgm:t>
        <a:bodyPr/>
        <a:lstStyle/>
        <a:p>
          <a:endParaRPr lang="es-MX"/>
        </a:p>
      </dgm:t>
    </dgm:pt>
    <dgm:pt modelId="{7F6DC05B-2812-43FA-ADFF-C738069D220F}" type="pres">
      <dgm:prSet presAssocID="{F6ED33D5-102D-49EF-8122-57EDE7D3FE65}" presName="ThreeNodes_3" presStyleLbl="node1" presStyleIdx="2" presStyleCnt="3">
        <dgm:presLayoutVars>
          <dgm:bulletEnabled val="1"/>
        </dgm:presLayoutVars>
      </dgm:prSet>
      <dgm:spPr/>
      <dgm:t>
        <a:bodyPr/>
        <a:lstStyle/>
        <a:p>
          <a:endParaRPr lang="es-MX"/>
        </a:p>
      </dgm:t>
    </dgm:pt>
    <dgm:pt modelId="{24B829B9-A025-42AF-A1A1-11E8BCACB83D}" type="pres">
      <dgm:prSet presAssocID="{F6ED33D5-102D-49EF-8122-57EDE7D3FE65}" presName="ThreeConn_1-2" presStyleLbl="fgAccFollowNode1" presStyleIdx="0" presStyleCnt="2">
        <dgm:presLayoutVars>
          <dgm:bulletEnabled val="1"/>
        </dgm:presLayoutVars>
      </dgm:prSet>
      <dgm:spPr/>
      <dgm:t>
        <a:bodyPr/>
        <a:lstStyle/>
        <a:p>
          <a:endParaRPr lang="es-MX"/>
        </a:p>
      </dgm:t>
    </dgm:pt>
    <dgm:pt modelId="{AC8BF696-21AF-4F46-8855-DAED76B1F64F}" type="pres">
      <dgm:prSet presAssocID="{F6ED33D5-102D-49EF-8122-57EDE7D3FE65}" presName="ThreeConn_2-3" presStyleLbl="fgAccFollowNode1" presStyleIdx="1" presStyleCnt="2">
        <dgm:presLayoutVars>
          <dgm:bulletEnabled val="1"/>
        </dgm:presLayoutVars>
      </dgm:prSet>
      <dgm:spPr/>
      <dgm:t>
        <a:bodyPr/>
        <a:lstStyle/>
        <a:p>
          <a:endParaRPr lang="es-MX"/>
        </a:p>
      </dgm:t>
    </dgm:pt>
    <dgm:pt modelId="{8F6BAE0F-B23B-447E-9A1B-20550F076B04}" type="pres">
      <dgm:prSet presAssocID="{F6ED33D5-102D-49EF-8122-57EDE7D3FE65}" presName="ThreeNodes_1_text" presStyleLbl="node1" presStyleIdx="2" presStyleCnt="3">
        <dgm:presLayoutVars>
          <dgm:bulletEnabled val="1"/>
        </dgm:presLayoutVars>
      </dgm:prSet>
      <dgm:spPr/>
      <dgm:t>
        <a:bodyPr/>
        <a:lstStyle/>
        <a:p>
          <a:endParaRPr lang="es-MX"/>
        </a:p>
      </dgm:t>
    </dgm:pt>
    <dgm:pt modelId="{1987C95D-2809-4D2A-99B5-F667CBF5CAA3}" type="pres">
      <dgm:prSet presAssocID="{F6ED33D5-102D-49EF-8122-57EDE7D3FE65}" presName="ThreeNodes_2_text" presStyleLbl="node1" presStyleIdx="2" presStyleCnt="3">
        <dgm:presLayoutVars>
          <dgm:bulletEnabled val="1"/>
        </dgm:presLayoutVars>
      </dgm:prSet>
      <dgm:spPr/>
      <dgm:t>
        <a:bodyPr/>
        <a:lstStyle/>
        <a:p>
          <a:endParaRPr lang="es-MX"/>
        </a:p>
      </dgm:t>
    </dgm:pt>
    <dgm:pt modelId="{084571E2-7BFD-404A-98FF-A4639A209501}" type="pres">
      <dgm:prSet presAssocID="{F6ED33D5-102D-49EF-8122-57EDE7D3FE65}" presName="ThreeNodes_3_text" presStyleLbl="node1" presStyleIdx="2" presStyleCnt="3">
        <dgm:presLayoutVars>
          <dgm:bulletEnabled val="1"/>
        </dgm:presLayoutVars>
      </dgm:prSet>
      <dgm:spPr/>
      <dgm:t>
        <a:bodyPr/>
        <a:lstStyle/>
        <a:p>
          <a:endParaRPr lang="es-MX"/>
        </a:p>
      </dgm:t>
    </dgm:pt>
  </dgm:ptLst>
  <dgm:cxnLst>
    <dgm:cxn modelId="{3A752BD3-97BF-4DFD-935F-4EA4D669DBD0}" srcId="{F6ED33D5-102D-49EF-8122-57EDE7D3FE65}" destId="{71730A9F-8D96-4C81-9ACC-ED3C6CCA83E9}" srcOrd="2" destOrd="0" parTransId="{1935E250-C72F-4645-B97A-D3AF6BCC4523}" sibTransId="{0EE1E5DD-EF7D-4E4B-ACA9-37ED1BF2D673}"/>
    <dgm:cxn modelId="{822B2C90-2DF0-4B2B-A81B-473DA7661A0B}" type="presOf" srcId="{6FF29FBB-EE27-4617-BD9F-5DF3C80A6CF4}" destId="{24B829B9-A025-42AF-A1A1-11E8BCACB83D}" srcOrd="0" destOrd="0" presId="urn:microsoft.com/office/officeart/2005/8/layout/vProcess5"/>
    <dgm:cxn modelId="{E12B1B0A-54D0-4E57-BF21-1C48E189AED6}" type="presOf" srcId="{A42DB39C-B204-4173-9ED7-021447C32B13}" destId="{F3D14173-D9A5-474C-B2F4-DF6A003C7482}" srcOrd="0" destOrd="0" presId="urn:microsoft.com/office/officeart/2005/8/layout/vProcess5"/>
    <dgm:cxn modelId="{12B19F11-7210-400B-8BA0-A045E015C0A1}" type="presOf" srcId="{212B7130-EA14-43F2-BB28-CB7130FC97EE}" destId="{33340507-940B-48E5-9017-662424E586AE}" srcOrd="0" destOrd="0" presId="urn:microsoft.com/office/officeart/2005/8/layout/vProcess5"/>
    <dgm:cxn modelId="{2514BB53-6633-4BE5-B940-AAE5CBF82840}" srcId="{F6ED33D5-102D-49EF-8122-57EDE7D3FE65}" destId="{A42DB39C-B204-4173-9ED7-021447C32B13}" srcOrd="0" destOrd="0" parTransId="{D037A3C6-EF51-49E0-BB91-2FA37AB64715}" sibTransId="{6FF29FBB-EE27-4617-BD9F-5DF3C80A6CF4}"/>
    <dgm:cxn modelId="{8A14A6A4-09A6-429F-AFD7-A2E86ABE48FB}" type="presOf" srcId="{5DFA797B-7DA3-4006-AE35-953D7528540C}" destId="{AC8BF696-21AF-4F46-8855-DAED76B1F64F}" srcOrd="0" destOrd="0" presId="urn:microsoft.com/office/officeart/2005/8/layout/vProcess5"/>
    <dgm:cxn modelId="{83757D1C-4FC7-40A0-A539-C3B87E438E2D}" type="presOf" srcId="{F6ED33D5-102D-49EF-8122-57EDE7D3FE65}" destId="{C7960075-F4A6-4D39-947F-F6E237AAF578}" srcOrd="0" destOrd="0" presId="urn:microsoft.com/office/officeart/2005/8/layout/vProcess5"/>
    <dgm:cxn modelId="{EC7A2D81-DA24-4F27-9682-AEA0A323A932}" type="presOf" srcId="{71730A9F-8D96-4C81-9ACC-ED3C6CCA83E9}" destId="{7F6DC05B-2812-43FA-ADFF-C738069D220F}" srcOrd="0" destOrd="0" presId="urn:microsoft.com/office/officeart/2005/8/layout/vProcess5"/>
    <dgm:cxn modelId="{0FF00F9B-1449-4A75-BF07-3E5B8457FDA5}" type="presOf" srcId="{71730A9F-8D96-4C81-9ACC-ED3C6CCA83E9}" destId="{084571E2-7BFD-404A-98FF-A4639A209501}" srcOrd="1" destOrd="0" presId="urn:microsoft.com/office/officeart/2005/8/layout/vProcess5"/>
    <dgm:cxn modelId="{4A20D5B3-BCCF-4483-AB5A-9BAF7F618B8F}" srcId="{F6ED33D5-102D-49EF-8122-57EDE7D3FE65}" destId="{212B7130-EA14-43F2-BB28-CB7130FC97EE}" srcOrd="1" destOrd="0" parTransId="{05DD8CF4-33C4-439C-8266-254AA7643C78}" sibTransId="{5DFA797B-7DA3-4006-AE35-953D7528540C}"/>
    <dgm:cxn modelId="{1DF6DD68-D8AB-401F-BDC0-BD169B176AB7}" type="presOf" srcId="{A42DB39C-B204-4173-9ED7-021447C32B13}" destId="{8F6BAE0F-B23B-447E-9A1B-20550F076B04}" srcOrd="1" destOrd="0" presId="urn:microsoft.com/office/officeart/2005/8/layout/vProcess5"/>
    <dgm:cxn modelId="{702A8521-64E9-464C-82E3-2F95120FDDE6}" type="presOf" srcId="{212B7130-EA14-43F2-BB28-CB7130FC97EE}" destId="{1987C95D-2809-4D2A-99B5-F667CBF5CAA3}" srcOrd="1" destOrd="0" presId="urn:microsoft.com/office/officeart/2005/8/layout/vProcess5"/>
    <dgm:cxn modelId="{F9585BF2-872D-4C85-A255-8BD4F41E6349}" type="presParOf" srcId="{C7960075-F4A6-4D39-947F-F6E237AAF578}" destId="{86AA3E14-24B7-4822-976C-8C43DA486239}" srcOrd="0" destOrd="0" presId="urn:microsoft.com/office/officeart/2005/8/layout/vProcess5"/>
    <dgm:cxn modelId="{61426F22-547D-4DCF-845F-24638F936F9D}" type="presParOf" srcId="{C7960075-F4A6-4D39-947F-F6E237AAF578}" destId="{F3D14173-D9A5-474C-B2F4-DF6A003C7482}" srcOrd="1" destOrd="0" presId="urn:microsoft.com/office/officeart/2005/8/layout/vProcess5"/>
    <dgm:cxn modelId="{3F7AA7B2-486E-42CE-AF31-8B3A7E852DDE}" type="presParOf" srcId="{C7960075-F4A6-4D39-947F-F6E237AAF578}" destId="{33340507-940B-48E5-9017-662424E586AE}" srcOrd="2" destOrd="0" presId="urn:microsoft.com/office/officeart/2005/8/layout/vProcess5"/>
    <dgm:cxn modelId="{7B98A45B-7C08-4EF4-A7DA-F699D1CF6092}" type="presParOf" srcId="{C7960075-F4A6-4D39-947F-F6E237AAF578}" destId="{7F6DC05B-2812-43FA-ADFF-C738069D220F}" srcOrd="3" destOrd="0" presId="urn:microsoft.com/office/officeart/2005/8/layout/vProcess5"/>
    <dgm:cxn modelId="{A2D5DB6E-53A8-4E7C-B10F-8693163C8FF8}" type="presParOf" srcId="{C7960075-F4A6-4D39-947F-F6E237AAF578}" destId="{24B829B9-A025-42AF-A1A1-11E8BCACB83D}" srcOrd="4" destOrd="0" presId="urn:microsoft.com/office/officeart/2005/8/layout/vProcess5"/>
    <dgm:cxn modelId="{01BB797C-617B-42F4-96CC-B5CA4D3DF8A1}" type="presParOf" srcId="{C7960075-F4A6-4D39-947F-F6E237AAF578}" destId="{AC8BF696-21AF-4F46-8855-DAED76B1F64F}" srcOrd="5" destOrd="0" presId="urn:microsoft.com/office/officeart/2005/8/layout/vProcess5"/>
    <dgm:cxn modelId="{E0B37B80-9F22-4F9E-A235-5FAC62CE8B03}" type="presParOf" srcId="{C7960075-F4A6-4D39-947F-F6E237AAF578}" destId="{8F6BAE0F-B23B-447E-9A1B-20550F076B04}" srcOrd="6" destOrd="0" presId="urn:microsoft.com/office/officeart/2005/8/layout/vProcess5"/>
    <dgm:cxn modelId="{FD4CC0C2-43EB-4774-8102-1487FD84C8F4}" type="presParOf" srcId="{C7960075-F4A6-4D39-947F-F6E237AAF578}" destId="{1987C95D-2809-4D2A-99B5-F667CBF5CAA3}" srcOrd="7" destOrd="0" presId="urn:microsoft.com/office/officeart/2005/8/layout/vProcess5"/>
    <dgm:cxn modelId="{B15DB591-A4CB-4C16-B859-333135A716C2}" type="presParOf" srcId="{C7960075-F4A6-4D39-947F-F6E237AAF578}" destId="{084571E2-7BFD-404A-98FF-A4639A209501}"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28E6EBD-354C-472E-9EE7-9647D840E7A5}" type="doc">
      <dgm:prSet loTypeId="urn:microsoft.com/office/officeart/2005/8/layout/vList5" loCatId="list" qsTypeId="urn:microsoft.com/office/officeart/2005/8/quickstyle/simple1" qsCatId="simple" csTypeId="urn:microsoft.com/office/officeart/2005/8/colors/accent2_4" csCatId="accent2" phldr="1"/>
      <dgm:spPr/>
      <dgm:t>
        <a:bodyPr/>
        <a:lstStyle/>
        <a:p>
          <a:endParaRPr lang="es-MX"/>
        </a:p>
      </dgm:t>
    </dgm:pt>
    <dgm:pt modelId="{611B254D-0A7D-4A6B-962F-077355CFAEC0}">
      <dgm:prSet/>
      <dgm:spPr/>
      <dgm:t>
        <a:bodyPr/>
        <a:lstStyle/>
        <a:p>
          <a:pPr rtl="0"/>
          <a:r>
            <a:rPr lang="es-MX" smtClean="0"/>
            <a:t>Lo mas importante de un objetivo es el verbo que se utiliza, ya que el verbo definirá los alcances de la investigación.</a:t>
          </a:r>
          <a:endParaRPr lang="es-MX" dirty="0"/>
        </a:p>
      </dgm:t>
    </dgm:pt>
    <dgm:pt modelId="{0293986E-D243-4877-946E-E534A15D3EA4}" type="parTrans" cxnId="{AE125CC0-8A55-4F1F-A20D-B558705D6EA8}">
      <dgm:prSet/>
      <dgm:spPr/>
      <dgm:t>
        <a:bodyPr/>
        <a:lstStyle/>
        <a:p>
          <a:endParaRPr lang="es-MX"/>
        </a:p>
      </dgm:t>
    </dgm:pt>
    <dgm:pt modelId="{6A1D6BD6-C666-4DB5-8094-1917234005CB}" type="sibTrans" cxnId="{AE125CC0-8A55-4F1F-A20D-B558705D6EA8}">
      <dgm:prSet/>
      <dgm:spPr/>
      <dgm:t>
        <a:bodyPr/>
        <a:lstStyle/>
        <a:p>
          <a:endParaRPr lang="es-MX"/>
        </a:p>
      </dgm:t>
    </dgm:pt>
    <dgm:pt modelId="{8247DAA4-9B4E-4B4D-B869-E41E444DF91E}">
      <dgm:prSet/>
      <dgm:spPr/>
      <dgm:t>
        <a:bodyPr/>
        <a:lstStyle/>
        <a:p>
          <a:pPr rtl="0"/>
          <a:r>
            <a:rPr lang="es-MX" dirty="0" smtClean="0"/>
            <a:t>Un objetivo siempre estará constituido </a:t>
          </a:r>
          <a:r>
            <a:rPr lang="es-MX" b="1" i="1" u="sng" dirty="0" smtClean="0"/>
            <a:t>por un solo verbo.</a:t>
          </a:r>
          <a:endParaRPr lang="es-MX" dirty="0"/>
        </a:p>
      </dgm:t>
    </dgm:pt>
    <dgm:pt modelId="{004DFCDC-23FE-44CD-9A53-163972EB26E8}" type="parTrans" cxnId="{98D7AC79-2DB2-446C-9B77-DA1589F2B972}">
      <dgm:prSet/>
      <dgm:spPr/>
      <dgm:t>
        <a:bodyPr/>
        <a:lstStyle/>
        <a:p>
          <a:endParaRPr lang="es-MX"/>
        </a:p>
      </dgm:t>
    </dgm:pt>
    <dgm:pt modelId="{271A3956-3D57-4A40-9340-3F644A07C721}" type="sibTrans" cxnId="{98D7AC79-2DB2-446C-9B77-DA1589F2B972}">
      <dgm:prSet/>
      <dgm:spPr/>
      <dgm:t>
        <a:bodyPr/>
        <a:lstStyle/>
        <a:p>
          <a:endParaRPr lang="es-MX"/>
        </a:p>
      </dgm:t>
    </dgm:pt>
    <dgm:pt modelId="{FFF0C9AA-2686-4198-8089-93E52F03D597}">
      <dgm:prSet/>
      <dgm:spPr/>
      <dgm:t>
        <a:bodyPr/>
        <a:lstStyle/>
        <a:p>
          <a:pPr rtl="0"/>
          <a:r>
            <a:rPr lang="es-MX" smtClean="0"/>
            <a:t>Para  la adecuada elección del verbo se recomienda revisar  l</a:t>
          </a:r>
          <a:r>
            <a:rPr lang="es-ES_tradnl" smtClean="0"/>
            <a:t>a Taxonomía Cognoscitiva de Benjamín Bloom la cual  contiene seis niveles, con subniveles identificados dentro de cada nivel. </a:t>
          </a:r>
          <a:endParaRPr lang="es-MX" dirty="0"/>
        </a:p>
      </dgm:t>
    </dgm:pt>
    <dgm:pt modelId="{83A66F29-7626-44C0-B828-1458ABAEF555}" type="parTrans" cxnId="{00213B54-F356-4FC0-90B5-E0215B48E026}">
      <dgm:prSet/>
      <dgm:spPr/>
      <dgm:t>
        <a:bodyPr/>
        <a:lstStyle/>
        <a:p>
          <a:endParaRPr lang="es-MX"/>
        </a:p>
      </dgm:t>
    </dgm:pt>
    <dgm:pt modelId="{7E71FD56-083D-4050-84F7-0CB24C5C2961}" type="sibTrans" cxnId="{00213B54-F356-4FC0-90B5-E0215B48E026}">
      <dgm:prSet/>
      <dgm:spPr/>
      <dgm:t>
        <a:bodyPr/>
        <a:lstStyle/>
        <a:p>
          <a:endParaRPr lang="es-MX"/>
        </a:p>
      </dgm:t>
    </dgm:pt>
    <dgm:pt modelId="{16CCA30A-0001-466B-B9F4-D3F3337AB3CA}" type="pres">
      <dgm:prSet presAssocID="{628E6EBD-354C-472E-9EE7-9647D840E7A5}" presName="Name0" presStyleCnt="0">
        <dgm:presLayoutVars>
          <dgm:dir/>
          <dgm:animLvl val="lvl"/>
          <dgm:resizeHandles val="exact"/>
        </dgm:presLayoutVars>
      </dgm:prSet>
      <dgm:spPr/>
      <dgm:t>
        <a:bodyPr/>
        <a:lstStyle/>
        <a:p>
          <a:endParaRPr lang="es-MX"/>
        </a:p>
      </dgm:t>
    </dgm:pt>
    <dgm:pt modelId="{D726DF9C-4036-4211-895E-7E99E468D1EE}" type="pres">
      <dgm:prSet presAssocID="{611B254D-0A7D-4A6B-962F-077355CFAEC0}" presName="linNode" presStyleCnt="0"/>
      <dgm:spPr/>
    </dgm:pt>
    <dgm:pt modelId="{B3AAAE39-5997-4032-B252-4A58AFFCB9F0}" type="pres">
      <dgm:prSet presAssocID="{611B254D-0A7D-4A6B-962F-077355CFAEC0}" presName="parentText" presStyleLbl="node1" presStyleIdx="0" presStyleCnt="3" custScaleX="158010">
        <dgm:presLayoutVars>
          <dgm:chMax val="1"/>
          <dgm:bulletEnabled val="1"/>
        </dgm:presLayoutVars>
      </dgm:prSet>
      <dgm:spPr/>
      <dgm:t>
        <a:bodyPr/>
        <a:lstStyle/>
        <a:p>
          <a:endParaRPr lang="es-MX"/>
        </a:p>
      </dgm:t>
    </dgm:pt>
    <dgm:pt modelId="{CB19CDE3-5156-4FB7-B106-19EF541E14AA}" type="pres">
      <dgm:prSet presAssocID="{6A1D6BD6-C666-4DB5-8094-1917234005CB}" presName="sp" presStyleCnt="0"/>
      <dgm:spPr/>
    </dgm:pt>
    <dgm:pt modelId="{A49673C2-833F-496B-B3E9-DBD974F5BB08}" type="pres">
      <dgm:prSet presAssocID="{8247DAA4-9B4E-4B4D-B869-E41E444DF91E}" presName="linNode" presStyleCnt="0"/>
      <dgm:spPr/>
    </dgm:pt>
    <dgm:pt modelId="{0234B61E-BC14-4AC4-9FEE-BC477FF8093F}" type="pres">
      <dgm:prSet presAssocID="{8247DAA4-9B4E-4B4D-B869-E41E444DF91E}" presName="parentText" presStyleLbl="node1" presStyleIdx="1" presStyleCnt="3" custScaleX="157589">
        <dgm:presLayoutVars>
          <dgm:chMax val="1"/>
          <dgm:bulletEnabled val="1"/>
        </dgm:presLayoutVars>
      </dgm:prSet>
      <dgm:spPr/>
      <dgm:t>
        <a:bodyPr/>
        <a:lstStyle/>
        <a:p>
          <a:endParaRPr lang="es-MX"/>
        </a:p>
      </dgm:t>
    </dgm:pt>
    <dgm:pt modelId="{CB0CB652-C505-454E-8342-906E2E6C5C65}" type="pres">
      <dgm:prSet presAssocID="{271A3956-3D57-4A40-9340-3F644A07C721}" presName="sp" presStyleCnt="0"/>
      <dgm:spPr/>
    </dgm:pt>
    <dgm:pt modelId="{1FF4B0F5-6F5A-40EB-94BB-01671F327AB0}" type="pres">
      <dgm:prSet presAssocID="{FFF0C9AA-2686-4198-8089-93E52F03D597}" presName="linNode" presStyleCnt="0"/>
      <dgm:spPr/>
    </dgm:pt>
    <dgm:pt modelId="{FD64B6E7-635C-4D8B-83B1-C3B8DE77697A}" type="pres">
      <dgm:prSet presAssocID="{FFF0C9AA-2686-4198-8089-93E52F03D597}" presName="parentText" presStyleLbl="node1" presStyleIdx="2" presStyleCnt="3" custScaleX="163676">
        <dgm:presLayoutVars>
          <dgm:chMax val="1"/>
          <dgm:bulletEnabled val="1"/>
        </dgm:presLayoutVars>
      </dgm:prSet>
      <dgm:spPr/>
      <dgm:t>
        <a:bodyPr/>
        <a:lstStyle/>
        <a:p>
          <a:endParaRPr lang="es-MX"/>
        </a:p>
      </dgm:t>
    </dgm:pt>
  </dgm:ptLst>
  <dgm:cxnLst>
    <dgm:cxn modelId="{A6F8BBC7-27FA-44AB-ABBF-E20B5E522407}" type="presOf" srcId="{611B254D-0A7D-4A6B-962F-077355CFAEC0}" destId="{B3AAAE39-5997-4032-B252-4A58AFFCB9F0}" srcOrd="0" destOrd="0" presId="urn:microsoft.com/office/officeart/2005/8/layout/vList5"/>
    <dgm:cxn modelId="{00213B54-F356-4FC0-90B5-E0215B48E026}" srcId="{628E6EBD-354C-472E-9EE7-9647D840E7A5}" destId="{FFF0C9AA-2686-4198-8089-93E52F03D597}" srcOrd="2" destOrd="0" parTransId="{83A66F29-7626-44C0-B828-1458ABAEF555}" sibTransId="{7E71FD56-083D-4050-84F7-0CB24C5C2961}"/>
    <dgm:cxn modelId="{5A6B88F1-F277-4719-B99A-3000CC6336A2}" type="presOf" srcId="{628E6EBD-354C-472E-9EE7-9647D840E7A5}" destId="{16CCA30A-0001-466B-B9F4-D3F3337AB3CA}" srcOrd="0" destOrd="0" presId="urn:microsoft.com/office/officeart/2005/8/layout/vList5"/>
    <dgm:cxn modelId="{AE125CC0-8A55-4F1F-A20D-B558705D6EA8}" srcId="{628E6EBD-354C-472E-9EE7-9647D840E7A5}" destId="{611B254D-0A7D-4A6B-962F-077355CFAEC0}" srcOrd="0" destOrd="0" parTransId="{0293986E-D243-4877-946E-E534A15D3EA4}" sibTransId="{6A1D6BD6-C666-4DB5-8094-1917234005CB}"/>
    <dgm:cxn modelId="{42C4660D-2369-4300-A57D-DA161432DD49}" type="presOf" srcId="{FFF0C9AA-2686-4198-8089-93E52F03D597}" destId="{FD64B6E7-635C-4D8B-83B1-C3B8DE77697A}" srcOrd="0" destOrd="0" presId="urn:microsoft.com/office/officeart/2005/8/layout/vList5"/>
    <dgm:cxn modelId="{98D7AC79-2DB2-446C-9B77-DA1589F2B972}" srcId="{628E6EBD-354C-472E-9EE7-9647D840E7A5}" destId="{8247DAA4-9B4E-4B4D-B869-E41E444DF91E}" srcOrd="1" destOrd="0" parTransId="{004DFCDC-23FE-44CD-9A53-163972EB26E8}" sibTransId="{271A3956-3D57-4A40-9340-3F644A07C721}"/>
    <dgm:cxn modelId="{84669954-A3EE-4D8D-8DA0-AAF6427A56EA}" type="presOf" srcId="{8247DAA4-9B4E-4B4D-B869-E41E444DF91E}" destId="{0234B61E-BC14-4AC4-9FEE-BC477FF8093F}" srcOrd="0" destOrd="0" presId="urn:microsoft.com/office/officeart/2005/8/layout/vList5"/>
    <dgm:cxn modelId="{FDAD0B79-CA38-4A9D-8849-04D2D0CD7BA7}" type="presParOf" srcId="{16CCA30A-0001-466B-B9F4-D3F3337AB3CA}" destId="{D726DF9C-4036-4211-895E-7E99E468D1EE}" srcOrd="0" destOrd="0" presId="urn:microsoft.com/office/officeart/2005/8/layout/vList5"/>
    <dgm:cxn modelId="{A9525A14-2409-4C54-9AF9-251155D9627B}" type="presParOf" srcId="{D726DF9C-4036-4211-895E-7E99E468D1EE}" destId="{B3AAAE39-5997-4032-B252-4A58AFFCB9F0}" srcOrd="0" destOrd="0" presId="urn:microsoft.com/office/officeart/2005/8/layout/vList5"/>
    <dgm:cxn modelId="{87DF76BB-F9E3-46B7-B5B7-E55ECE597D78}" type="presParOf" srcId="{16CCA30A-0001-466B-B9F4-D3F3337AB3CA}" destId="{CB19CDE3-5156-4FB7-B106-19EF541E14AA}" srcOrd="1" destOrd="0" presId="urn:microsoft.com/office/officeart/2005/8/layout/vList5"/>
    <dgm:cxn modelId="{407510A2-0228-4402-A929-70E76699C977}" type="presParOf" srcId="{16CCA30A-0001-466B-B9F4-D3F3337AB3CA}" destId="{A49673C2-833F-496B-B3E9-DBD974F5BB08}" srcOrd="2" destOrd="0" presId="urn:microsoft.com/office/officeart/2005/8/layout/vList5"/>
    <dgm:cxn modelId="{E104485E-9CCB-45B5-887C-0BD2C9E26378}" type="presParOf" srcId="{A49673C2-833F-496B-B3E9-DBD974F5BB08}" destId="{0234B61E-BC14-4AC4-9FEE-BC477FF8093F}" srcOrd="0" destOrd="0" presId="urn:microsoft.com/office/officeart/2005/8/layout/vList5"/>
    <dgm:cxn modelId="{361A9983-C55C-4C32-9C5F-07387D142500}" type="presParOf" srcId="{16CCA30A-0001-466B-B9F4-D3F3337AB3CA}" destId="{CB0CB652-C505-454E-8342-906E2E6C5C65}" srcOrd="3" destOrd="0" presId="urn:microsoft.com/office/officeart/2005/8/layout/vList5"/>
    <dgm:cxn modelId="{8F14E081-8842-4CCD-A95B-D145B78A7DA7}" type="presParOf" srcId="{16CCA30A-0001-466B-B9F4-D3F3337AB3CA}" destId="{1FF4B0F5-6F5A-40EB-94BB-01671F327AB0}" srcOrd="4" destOrd="0" presId="urn:microsoft.com/office/officeart/2005/8/layout/vList5"/>
    <dgm:cxn modelId="{20ED884C-3681-4CA5-B1C0-42121A7D81FF}" type="presParOf" srcId="{1FF4B0F5-6F5A-40EB-94BB-01671F327AB0}" destId="{FD64B6E7-635C-4D8B-83B1-C3B8DE77697A}"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C23CA1-D45E-4514-B165-BB493CEEB610}">
      <dsp:nvSpPr>
        <dsp:cNvPr id="0" name=""/>
        <dsp:cNvSpPr/>
      </dsp:nvSpPr>
      <dsp:spPr>
        <a:xfrm>
          <a:off x="0" y="5397"/>
          <a:ext cx="8596312" cy="1902200"/>
        </a:xfrm>
        <a:prstGeom prst="round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dirty="0" smtClean="0"/>
            <a:t>El tema de la elaboración de objetivo es un tema fundamental para la redacción del trabajo escrito de titulación, ya que su finalidad consiste en establecer claramente las pretensiones del estudio o de la investigación.</a:t>
          </a:r>
          <a:endParaRPr lang="es-MX" sz="2300" kern="1200" dirty="0"/>
        </a:p>
      </dsp:txBody>
      <dsp:txXfrm>
        <a:off x="92858" y="98255"/>
        <a:ext cx="8410596" cy="1716484"/>
      </dsp:txXfrm>
    </dsp:sp>
    <dsp:sp modelId="{9158A198-1BF8-4810-9587-05D9E17CD17D}">
      <dsp:nvSpPr>
        <dsp:cNvPr id="0" name=""/>
        <dsp:cNvSpPr/>
      </dsp:nvSpPr>
      <dsp:spPr>
        <a:xfrm>
          <a:off x="0" y="1973838"/>
          <a:ext cx="8596312" cy="1902200"/>
        </a:xfrm>
        <a:prstGeom prst="roundRect">
          <a:avLst/>
        </a:prstGeom>
        <a:solidFill>
          <a:schemeClr val="accent5">
            <a:hueOff val="14211322"/>
            <a:satOff val="-28541"/>
            <a:lumOff val="1666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s-MX" sz="2300" kern="1200" dirty="0" smtClean="0"/>
            <a:t>La elaboración correcta de un objetivo en el  trabajo de titulación es de suma importancia; por ello, se debe a la par conocer la taxonomía de los verbos a utilizar, en esta clase se estudiará la Taxonomía de Bloom para la correcta elección del verbo que ha de utilizarse en la redacción del objetivo</a:t>
          </a:r>
          <a:endParaRPr lang="es-MX" sz="2300" kern="1200" dirty="0"/>
        </a:p>
      </dsp:txBody>
      <dsp:txXfrm>
        <a:off x="92858" y="2066696"/>
        <a:ext cx="8410596" cy="171648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2FB1D-78B6-4DC8-B687-7447858EAA6D}">
      <dsp:nvSpPr>
        <dsp:cNvPr id="0" name=""/>
        <dsp:cNvSpPr/>
      </dsp:nvSpPr>
      <dsp:spPr>
        <a:xfrm>
          <a:off x="617219" y="0"/>
          <a:ext cx="6995160" cy="4105275"/>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56EBD1-E404-4998-9716-BF902F83F3E9}">
      <dsp:nvSpPr>
        <dsp:cNvPr id="0" name=""/>
        <dsp:cNvSpPr/>
      </dsp:nvSpPr>
      <dsp:spPr>
        <a:xfrm>
          <a:off x="4118" y="1231582"/>
          <a:ext cx="1981051" cy="164211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smtClean="0"/>
            <a:t>Deben estar dirigidos a los elementos básicos del problema.</a:t>
          </a:r>
          <a:endParaRPr lang="es-MX" sz="2000" kern="1200"/>
        </a:p>
      </dsp:txBody>
      <dsp:txXfrm>
        <a:off x="84279" y="1311743"/>
        <a:ext cx="1820729" cy="1481788"/>
      </dsp:txXfrm>
    </dsp:sp>
    <dsp:sp modelId="{63584760-0AA1-46DE-A89E-BB055C425CF2}">
      <dsp:nvSpPr>
        <dsp:cNvPr id="0" name=""/>
        <dsp:cNvSpPr/>
      </dsp:nvSpPr>
      <dsp:spPr>
        <a:xfrm>
          <a:off x="2084222" y="1231582"/>
          <a:ext cx="1981051" cy="1642110"/>
        </a:xfrm>
        <a:prstGeom prst="roundRect">
          <a:avLst/>
        </a:prstGeom>
        <a:solidFill>
          <a:schemeClr val="accent2">
            <a:hueOff val="-6459016"/>
            <a:satOff val="7446"/>
            <a:lumOff val="248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_tradnl" sz="2000" kern="1200" smtClean="0"/>
            <a:t>Deben ser susceptibles de alcanzarse</a:t>
          </a:r>
          <a:endParaRPr lang="es-MX" sz="2000" kern="1200"/>
        </a:p>
      </dsp:txBody>
      <dsp:txXfrm>
        <a:off x="2164383" y="1311743"/>
        <a:ext cx="1820729" cy="1481788"/>
      </dsp:txXfrm>
    </dsp:sp>
    <dsp:sp modelId="{FE247BD5-B1CC-4700-8421-AF3EA7A4B466}">
      <dsp:nvSpPr>
        <dsp:cNvPr id="0" name=""/>
        <dsp:cNvSpPr/>
      </dsp:nvSpPr>
      <dsp:spPr>
        <a:xfrm>
          <a:off x="4164326" y="1231582"/>
          <a:ext cx="1981051" cy="1642110"/>
        </a:xfrm>
        <a:prstGeom prst="roundRect">
          <a:avLst/>
        </a:prstGeom>
        <a:solidFill>
          <a:schemeClr val="accent2">
            <a:hueOff val="-12918031"/>
            <a:satOff val="14892"/>
            <a:lumOff val="496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Ser medibles y observables.</a:t>
          </a:r>
          <a:endParaRPr lang="es-MX" sz="2000" kern="1200" dirty="0"/>
        </a:p>
      </dsp:txBody>
      <dsp:txXfrm>
        <a:off x="4244487" y="1311743"/>
        <a:ext cx="1820729" cy="1481788"/>
      </dsp:txXfrm>
    </dsp:sp>
    <dsp:sp modelId="{C1081F5B-7A7D-40DD-A408-104953072E95}">
      <dsp:nvSpPr>
        <dsp:cNvPr id="0" name=""/>
        <dsp:cNvSpPr/>
      </dsp:nvSpPr>
      <dsp:spPr>
        <a:xfrm>
          <a:off x="6244430" y="1231582"/>
          <a:ext cx="1981051" cy="1642110"/>
        </a:xfrm>
        <a:prstGeom prst="roundRect">
          <a:avLst/>
        </a:prstGeom>
        <a:solidFill>
          <a:schemeClr val="accent2">
            <a:hueOff val="-19377047"/>
            <a:satOff val="22338"/>
            <a:lumOff val="745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smtClean="0"/>
            <a:t>Ser formulados  con un verbo en infinitivo.</a:t>
          </a:r>
          <a:endParaRPr lang="es-MX" sz="2000" kern="1200"/>
        </a:p>
      </dsp:txBody>
      <dsp:txXfrm>
        <a:off x="6324591" y="1311743"/>
        <a:ext cx="1820729" cy="148178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6E6133-ABF1-4B44-9544-38BA08A60636}">
      <dsp:nvSpPr>
        <dsp:cNvPr id="0" name=""/>
        <dsp:cNvSpPr/>
      </dsp:nvSpPr>
      <dsp:spPr>
        <a:xfrm>
          <a:off x="617219" y="0"/>
          <a:ext cx="6995160" cy="4105275"/>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EBEEFFB-7A28-4A2D-A120-CB4002A98CBE}">
      <dsp:nvSpPr>
        <dsp:cNvPr id="0" name=""/>
        <dsp:cNvSpPr/>
      </dsp:nvSpPr>
      <dsp:spPr>
        <a:xfrm>
          <a:off x="4118" y="1231582"/>
          <a:ext cx="1981051" cy="1642110"/>
        </a:xfrm>
        <a:prstGeom prst="round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smtClean="0"/>
            <a:t>Deben estar dirigidos a los elementos básicos del problema.</a:t>
          </a:r>
          <a:endParaRPr lang="es-MX" sz="2000" kern="1200"/>
        </a:p>
      </dsp:txBody>
      <dsp:txXfrm>
        <a:off x="84279" y="1311743"/>
        <a:ext cx="1820729" cy="1481788"/>
      </dsp:txXfrm>
    </dsp:sp>
    <dsp:sp modelId="{CD421193-85F0-4C0B-9735-62678654C20D}">
      <dsp:nvSpPr>
        <dsp:cNvPr id="0" name=""/>
        <dsp:cNvSpPr/>
      </dsp:nvSpPr>
      <dsp:spPr>
        <a:xfrm>
          <a:off x="2084222" y="1231582"/>
          <a:ext cx="1981051" cy="1642110"/>
        </a:xfrm>
        <a:prstGeom prst="roundRect">
          <a:avLst/>
        </a:prstGeom>
        <a:solidFill>
          <a:schemeClr val="accent5">
            <a:hueOff val="4737107"/>
            <a:satOff val="-9514"/>
            <a:lumOff val="5556"/>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_tradnl" sz="2000" kern="1200" smtClean="0"/>
            <a:t>Deben ser susceptibles de alcanzarse</a:t>
          </a:r>
          <a:endParaRPr lang="es-MX" sz="2000" kern="1200"/>
        </a:p>
      </dsp:txBody>
      <dsp:txXfrm>
        <a:off x="2164383" y="1311743"/>
        <a:ext cx="1820729" cy="1481788"/>
      </dsp:txXfrm>
    </dsp:sp>
    <dsp:sp modelId="{D95C3914-1577-4FDF-9542-730149D300C9}">
      <dsp:nvSpPr>
        <dsp:cNvPr id="0" name=""/>
        <dsp:cNvSpPr/>
      </dsp:nvSpPr>
      <dsp:spPr>
        <a:xfrm>
          <a:off x="4164326" y="1231582"/>
          <a:ext cx="1981051" cy="1642110"/>
        </a:xfrm>
        <a:prstGeom prst="roundRect">
          <a:avLst/>
        </a:prstGeom>
        <a:solidFill>
          <a:schemeClr val="accent5">
            <a:hueOff val="9474215"/>
            <a:satOff val="-19027"/>
            <a:lumOff val="1111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smtClean="0"/>
            <a:t>Ser medibles y observables.</a:t>
          </a:r>
          <a:endParaRPr lang="es-MX" sz="2000" kern="1200"/>
        </a:p>
      </dsp:txBody>
      <dsp:txXfrm>
        <a:off x="4244487" y="1311743"/>
        <a:ext cx="1820729" cy="1481788"/>
      </dsp:txXfrm>
    </dsp:sp>
    <dsp:sp modelId="{2DF694F5-9E64-4D3C-BC33-8C9046944265}">
      <dsp:nvSpPr>
        <dsp:cNvPr id="0" name=""/>
        <dsp:cNvSpPr/>
      </dsp:nvSpPr>
      <dsp:spPr>
        <a:xfrm>
          <a:off x="6244430" y="1231582"/>
          <a:ext cx="1981051" cy="1642110"/>
        </a:xfrm>
        <a:prstGeom prst="roundRect">
          <a:avLst/>
        </a:prstGeom>
        <a:solidFill>
          <a:schemeClr val="accent5">
            <a:hueOff val="14211322"/>
            <a:satOff val="-28541"/>
            <a:lumOff val="1666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smtClean="0"/>
            <a:t>Ser formulados  con un verbo en infinitivo.</a:t>
          </a:r>
          <a:endParaRPr lang="es-MX" sz="2000" kern="1200"/>
        </a:p>
      </dsp:txBody>
      <dsp:txXfrm>
        <a:off x="6324591" y="1311743"/>
        <a:ext cx="1820729" cy="148178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D50FFE-ABFA-4F59-91CA-7D40619657CB}">
      <dsp:nvSpPr>
        <dsp:cNvPr id="0" name=""/>
        <dsp:cNvSpPr/>
      </dsp:nvSpPr>
      <dsp:spPr>
        <a:xfrm>
          <a:off x="0" y="58033"/>
          <a:ext cx="8596668" cy="2226107"/>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s-MX" sz="3300" kern="1200" smtClean="0"/>
            <a:t>Su formulación debe comenzar con un verbo en infinitivo (diagnosticar, analizar, identificar, comprender, entre otros) </a:t>
          </a:r>
          <a:endParaRPr lang="es-MX" sz="3300" kern="1200"/>
        </a:p>
      </dsp:txBody>
      <dsp:txXfrm>
        <a:off x="108670" y="166703"/>
        <a:ext cx="8379328" cy="2008767"/>
      </dsp:txXfrm>
    </dsp:sp>
    <dsp:sp modelId="{5C5F412A-DF49-4354-BC35-14F66A7AB17E}">
      <dsp:nvSpPr>
        <dsp:cNvPr id="0" name=""/>
        <dsp:cNvSpPr/>
      </dsp:nvSpPr>
      <dsp:spPr>
        <a:xfrm>
          <a:off x="0" y="2379181"/>
          <a:ext cx="8596668" cy="2226107"/>
        </a:xfrm>
        <a:prstGeom prst="roundRect">
          <a:avLst/>
        </a:prstGeom>
        <a:solidFill>
          <a:schemeClr val="accent2">
            <a:hueOff val="-19377047"/>
            <a:satOff val="22338"/>
            <a:lumOff val="745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es-MX" sz="3300" kern="1200" smtClean="0"/>
            <a:t>Deben estar planteados de modo que sean factibles de conseguir (alcanzables en tiempo, recursos, accesibilidad a la información)</a:t>
          </a:r>
          <a:endParaRPr lang="es-MX" sz="3300" kern="1200"/>
        </a:p>
      </dsp:txBody>
      <dsp:txXfrm>
        <a:off x="108670" y="2487851"/>
        <a:ext cx="8379328" cy="2008767"/>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1D19A5-4DAB-4A29-8FDB-17AB44779740}">
      <dsp:nvSpPr>
        <dsp:cNvPr id="0" name=""/>
        <dsp:cNvSpPr/>
      </dsp:nvSpPr>
      <dsp:spPr>
        <a:xfrm>
          <a:off x="0" y="255586"/>
          <a:ext cx="8596668" cy="3369600"/>
        </a:xfrm>
        <a:prstGeom prst="roundRect">
          <a:avLst/>
        </a:prstGeom>
        <a:gradFill rotWithShape="1">
          <a:gsLst>
            <a:gs pos="0">
              <a:schemeClr val="accent6">
                <a:tint val="65000"/>
                <a:lumMod val="110000"/>
              </a:schemeClr>
            </a:gs>
            <a:gs pos="88000">
              <a:schemeClr val="accent6">
                <a:tint val="90000"/>
              </a:schemeClr>
            </a:gs>
          </a:gsLst>
          <a:lin ang="5400000" scaled="0"/>
        </a:gradFill>
        <a:ln w="12700" cap="rnd" cmpd="sng" algn="ctr">
          <a:solidFill>
            <a:schemeClr val="accent6"/>
          </a:solidFill>
          <a:prstDash val="solid"/>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s-MX" sz="3000" kern="1200" dirty="0" smtClean="0"/>
            <a:t>Es importante seleccionar verbos que impliquen logros relacionados con generación de conocimiento y no: actividades como: entrevistar a un grupo de… propósitos como: motivar a los miembros de una comunidad… metas empresariales como: incrementar las ventas…</a:t>
          </a:r>
          <a:endParaRPr lang="es-MX" sz="3000" kern="1200" dirty="0"/>
        </a:p>
      </dsp:txBody>
      <dsp:txXfrm>
        <a:off x="164490" y="420076"/>
        <a:ext cx="8267688" cy="304062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EC1CFA-DCF1-4A71-957F-DF669A87D11D}">
      <dsp:nvSpPr>
        <dsp:cNvPr id="0" name=""/>
        <dsp:cNvSpPr/>
      </dsp:nvSpPr>
      <dsp:spPr>
        <a:xfrm>
          <a:off x="0" y="0"/>
          <a:ext cx="4389437" cy="4389437"/>
        </a:xfrm>
        <a:prstGeom prst="pie">
          <a:avLst>
            <a:gd name="adj1" fmla="val 5400000"/>
            <a:gd name="adj2" fmla="val 1620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77B466-688E-4DB3-B806-E97234C9136E}">
      <dsp:nvSpPr>
        <dsp:cNvPr id="0" name=""/>
        <dsp:cNvSpPr/>
      </dsp:nvSpPr>
      <dsp:spPr>
        <a:xfrm>
          <a:off x="2194718" y="0"/>
          <a:ext cx="6034881" cy="4389437"/>
        </a:xfrm>
        <a:prstGeom prst="rect">
          <a:avLst/>
        </a:prstGeom>
        <a:solidFill>
          <a:schemeClr val="lt1">
            <a:alpha val="90000"/>
            <a:hueOff val="0"/>
            <a:satOff val="0"/>
            <a:lumOff val="0"/>
            <a:alphaOff val="0"/>
          </a:schemeClr>
        </a:solidFill>
        <a:ln w="19050"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GT" sz="2100" kern="1200" smtClean="0"/>
            <a:t>Expresa qué se hará para responder a la pregunta principal de investigación (pregunta rectora), quiénes serán los sujetos, el lugar y tiempo en que se realizará el estudio. </a:t>
          </a:r>
          <a:endParaRPr lang="es-MX" sz="2100" kern="1200"/>
        </a:p>
      </dsp:txBody>
      <dsp:txXfrm>
        <a:off x="2194718" y="0"/>
        <a:ext cx="6034881" cy="1316833"/>
      </dsp:txXfrm>
    </dsp:sp>
    <dsp:sp modelId="{A202DF60-FEAF-4C9C-94DE-E10A7F2DEDA1}">
      <dsp:nvSpPr>
        <dsp:cNvPr id="0" name=""/>
        <dsp:cNvSpPr/>
      </dsp:nvSpPr>
      <dsp:spPr>
        <a:xfrm>
          <a:off x="768152" y="1316833"/>
          <a:ext cx="2853131" cy="2853131"/>
        </a:xfrm>
        <a:prstGeom prst="pie">
          <a:avLst>
            <a:gd name="adj1" fmla="val 5400000"/>
            <a:gd name="adj2" fmla="val 16200000"/>
          </a:avLst>
        </a:prstGeom>
        <a:solidFill>
          <a:schemeClr val="accent5">
            <a:hueOff val="7105661"/>
            <a:satOff val="-14270"/>
            <a:lumOff val="833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7B1F34-5F03-4E11-9030-861493CC3A8A}">
      <dsp:nvSpPr>
        <dsp:cNvPr id="0" name=""/>
        <dsp:cNvSpPr/>
      </dsp:nvSpPr>
      <dsp:spPr>
        <a:xfrm>
          <a:off x="2194718" y="1316833"/>
          <a:ext cx="6034881" cy="2853131"/>
        </a:xfrm>
        <a:prstGeom prst="rect">
          <a:avLst/>
        </a:prstGeom>
        <a:solidFill>
          <a:schemeClr val="lt1">
            <a:alpha val="90000"/>
            <a:hueOff val="0"/>
            <a:satOff val="0"/>
            <a:lumOff val="0"/>
            <a:alphaOff val="0"/>
          </a:schemeClr>
        </a:solidFill>
        <a:ln w="19050" cap="rnd" cmpd="sng" algn="ctr">
          <a:solidFill>
            <a:schemeClr val="accent5">
              <a:hueOff val="7105661"/>
              <a:satOff val="-14270"/>
              <a:lumOff val="833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GT" sz="2100" kern="1200" dirty="0" smtClean="0"/>
            <a:t>Orienta la selección del diseño de investigación adecuado. </a:t>
          </a:r>
          <a:endParaRPr lang="es-MX" sz="2100" kern="1200" dirty="0"/>
        </a:p>
      </dsp:txBody>
      <dsp:txXfrm>
        <a:off x="2194718" y="1316833"/>
        <a:ext cx="6034881" cy="1316829"/>
      </dsp:txXfrm>
    </dsp:sp>
    <dsp:sp modelId="{07694A1F-3B39-49FC-9881-5B47E1F865CD}">
      <dsp:nvSpPr>
        <dsp:cNvPr id="0" name=""/>
        <dsp:cNvSpPr/>
      </dsp:nvSpPr>
      <dsp:spPr>
        <a:xfrm>
          <a:off x="1536303" y="2633663"/>
          <a:ext cx="1316829" cy="1316829"/>
        </a:xfrm>
        <a:prstGeom prst="pie">
          <a:avLst>
            <a:gd name="adj1" fmla="val 5400000"/>
            <a:gd name="adj2" fmla="val 16200000"/>
          </a:avLst>
        </a:prstGeom>
        <a:solidFill>
          <a:schemeClr val="accent5">
            <a:hueOff val="14211322"/>
            <a:satOff val="-28541"/>
            <a:lumOff val="1666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CE6018-75E4-4E25-A950-69E67FD92880}">
      <dsp:nvSpPr>
        <dsp:cNvPr id="0" name=""/>
        <dsp:cNvSpPr/>
      </dsp:nvSpPr>
      <dsp:spPr>
        <a:xfrm>
          <a:off x="2194718" y="2633663"/>
          <a:ext cx="6034881" cy="1316829"/>
        </a:xfrm>
        <a:prstGeom prst="rect">
          <a:avLst/>
        </a:prstGeom>
        <a:solidFill>
          <a:schemeClr val="lt1">
            <a:alpha val="90000"/>
            <a:hueOff val="0"/>
            <a:satOff val="0"/>
            <a:lumOff val="0"/>
            <a:alphaOff val="0"/>
          </a:schemeClr>
        </a:solidFill>
        <a:ln w="19050" cap="rnd" cmpd="sng" algn="ctr">
          <a:solidFill>
            <a:schemeClr val="accent5">
              <a:hueOff val="14211322"/>
              <a:satOff val="-28541"/>
              <a:lumOff val="1666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s-GT" sz="2100" kern="1200" dirty="0" smtClean="0"/>
            <a:t>Debe guardar congruencia con el título del estudio . </a:t>
          </a:r>
          <a:endParaRPr lang="es-MX" sz="2100" kern="1200" dirty="0"/>
        </a:p>
      </dsp:txBody>
      <dsp:txXfrm>
        <a:off x="2194718" y="2633663"/>
        <a:ext cx="6034881" cy="131682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0D22D0-44DE-44E3-8DF1-20BDC7B2A7CC}">
      <dsp:nvSpPr>
        <dsp:cNvPr id="0" name=""/>
        <dsp:cNvSpPr/>
      </dsp:nvSpPr>
      <dsp:spPr>
        <a:xfrm>
          <a:off x="0" y="82218"/>
          <a:ext cx="8258175" cy="168480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GT" sz="3200" kern="1200" dirty="0" smtClean="0"/>
            <a:t>Son los pasos necesarios para la obtención de datos e información para alcanzar el objetivo general.</a:t>
          </a:r>
          <a:endParaRPr lang="es-MX" sz="3200" kern="1200" dirty="0"/>
        </a:p>
      </dsp:txBody>
      <dsp:txXfrm>
        <a:off x="82245" y="164463"/>
        <a:ext cx="8093685" cy="1520310"/>
      </dsp:txXfrm>
    </dsp:sp>
    <dsp:sp modelId="{17748C92-E011-42DA-B866-870589BD417A}">
      <dsp:nvSpPr>
        <dsp:cNvPr id="0" name=""/>
        <dsp:cNvSpPr/>
      </dsp:nvSpPr>
      <dsp:spPr>
        <a:xfrm>
          <a:off x="0" y="1767019"/>
          <a:ext cx="8258175" cy="745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2197"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es-GT" sz="2500" kern="1200" dirty="0" smtClean="0"/>
            <a:t>Indican la secuencia de resultados que se alcanzarán durante la investigación. </a:t>
          </a:r>
          <a:endParaRPr lang="es-MX" sz="2500" kern="1200" dirty="0"/>
        </a:p>
      </dsp:txBody>
      <dsp:txXfrm>
        <a:off x="0" y="1767019"/>
        <a:ext cx="8258175" cy="745200"/>
      </dsp:txXfrm>
    </dsp:sp>
    <dsp:sp modelId="{CCF04FF8-56D8-474F-B22F-6EAFE0C00A16}">
      <dsp:nvSpPr>
        <dsp:cNvPr id="0" name=""/>
        <dsp:cNvSpPr/>
      </dsp:nvSpPr>
      <dsp:spPr>
        <a:xfrm>
          <a:off x="0" y="2512219"/>
          <a:ext cx="8258175" cy="1684800"/>
        </a:xfrm>
        <a:prstGeom prst="roundRect">
          <a:avLst/>
        </a:prstGeom>
        <a:solidFill>
          <a:schemeClr val="accent2">
            <a:hueOff val="-19377047"/>
            <a:satOff val="22338"/>
            <a:lumOff val="745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es-GT" sz="3200" kern="1200" dirty="0" smtClean="0"/>
            <a:t>Deben ser concretos, alcanzables, cuantificables y especificar las variables del estudio. </a:t>
          </a:r>
          <a:endParaRPr lang="es-MX" sz="3200" kern="1200" dirty="0"/>
        </a:p>
      </dsp:txBody>
      <dsp:txXfrm>
        <a:off x="82245" y="2594464"/>
        <a:ext cx="8093685" cy="1520310"/>
      </dsp:txXfrm>
    </dsp:sp>
    <dsp:sp modelId="{8591E6E8-35CA-4F84-9FA2-16E9D1F3A7FF}">
      <dsp:nvSpPr>
        <dsp:cNvPr id="0" name=""/>
        <dsp:cNvSpPr/>
      </dsp:nvSpPr>
      <dsp:spPr>
        <a:xfrm>
          <a:off x="0" y="4197019"/>
          <a:ext cx="8258175" cy="745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2197"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es-GT" sz="2500" kern="1200" dirty="0" smtClean="0"/>
            <a:t>Van de la mano de las preguntas secundarias (subordinadas).</a:t>
          </a:r>
          <a:endParaRPr lang="es-MX" sz="2500" kern="1200" dirty="0"/>
        </a:p>
      </dsp:txBody>
      <dsp:txXfrm>
        <a:off x="0" y="4197019"/>
        <a:ext cx="8258175" cy="74520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696543-97E7-446F-B7CE-B9EA4E9E98AC}">
      <dsp:nvSpPr>
        <dsp:cNvPr id="0" name=""/>
        <dsp:cNvSpPr/>
      </dsp:nvSpPr>
      <dsp:spPr>
        <a:xfrm>
          <a:off x="0" y="30676"/>
          <a:ext cx="8596668" cy="231660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lang="es-MX" sz="4400" kern="1200" dirty="0" smtClean="0"/>
            <a:t>Se recomienda  un objetivo por cada capitulo del trabajo de titulación.</a:t>
          </a:r>
          <a:endParaRPr lang="es-MX" sz="4400" kern="1200" dirty="0"/>
        </a:p>
      </dsp:txBody>
      <dsp:txXfrm>
        <a:off x="113087" y="143763"/>
        <a:ext cx="8370494" cy="2090426"/>
      </dsp:txXfrm>
    </dsp:sp>
    <dsp:sp modelId="{F9C8A354-5589-48A8-A843-EAE073FB513D}">
      <dsp:nvSpPr>
        <dsp:cNvPr id="0" name=""/>
        <dsp:cNvSpPr/>
      </dsp:nvSpPr>
      <dsp:spPr>
        <a:xfrm>
          <a:off x="0" y="2347276"/>
          <a:ext cx="8596668" cy="15028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944" tIns="55880" rIns="312928" bIns="55880" numCol="1" spcCol="1270" anchor="t" anchorCtr="0">
          <a:noAutofit/>
        </a:bodyPr>
        <a:lstStyle/>
        <a:p>
          <a:pPr marL="285750" lvl="1" indent="-285750" algn="l" defTabSz="1511300" rtl="0">
            <a:lnSpc>
              <a:spcPct val="90000"/>
            </a:lnSpc>
            <a:spcBef>
              <a:spcPct val="0"/>
            </a:spcBef>
            <a:spcAft>
              <a:spcPct val="20000"/>
            </a:spcAft>
            <a:buChar char="••"/>
          </a:pPr>
          <a:r>
            <a:rPr lang="es-MX" sz="3400" kern="1200" smtClean="0"/>
            <a:t>No olvides revisar la taxonomía de Bloom para elegir el verbo adecuado al capitulado de tu tesina.</a:t>
          </a:r>
          <a:endParaRPr lang="es-MX" sz="3400" kern="1200"/>
        </a:p>
      </dsp:txBody>
      <dsp:txXfrm>
        <a:off x="0" y="2347276"/>
        <a:ext cx="8596668" cy="150282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65FB3C-0754-4172-BF20-1036B4FAB9BE}">
      <dsp:nvSpPr>
        <dsp:cNvPr id="0" name=""/>
        <dsp:cNvSpPr/>
      </dsp:nvSpPr>
      <dsp:spPr>
        <a:xfrm rot="16200000">
          <a:off x="-649285" y="926553"/>
          <a:ext cx="5603466" cy="4188255"/>
        </a:xfrm>
        <a:prstGeom prst="upArrow">
          <a:avLst>
            <a:gd name="adj1" fmla="val 50000"/>
            <a:gd name="adj2" fmla="val 35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rtl="0">
            <a:lnSpc>
              <a:spcPct val="90000"/>
            </a:lnSpc>
            <a:spcBef>
              <a:spcPct val="0"/>
            </a:spcBef>
            <a:spcAft>
              <a:spcPct val="35000"/>
            </a:spcAft>
          </a:pPr>
          <a:r>
            <a:rPr lang="es-MX" sz="1900" kern="1200" dirty="0" smtClean="0"/>
            <a:t>Los objetivos deben estar directamente relacionados con el título del trabajo y con la pregunta principal de la investigación, es decir, los objetivos deben contribuir a lograr dar una respuesta a la premisa principal plateada al inicio de la investigación.</a:t>
          </a:r>
          <a:endParaRPr lang="es-MX" sz="1900" kern="1200" dirty="0"/>
        </a:p>
      </dsp:txBody>
      <dsp:txXfrm rot="5400000">
        <a:off x="791266" y="1619813"/>
        <a:ext cx="3455310" cy="2801733"/>
      </dsp:txXfrm>
    </dsp:sp>
    <dsp:sp modelId="{A0655A7A-FCC3-4667-9AAE-50901CF10DA6}">
      <dsp:nvSpPr>
        <dsp:cNvPr id="0" name=""/>
        <dsp:cNvSpPr/>
      </dsp:nvSpPr>
      <dsp:spPr>
        <a:xfrm rot="5400000">
          <a:off x="4075122" y="926553"/>
          <a:ext cx="5371646" cy="4188255"/>
        </a:xfrm>
        <a:prstGeom prst="upArrow">
          <a:avLst>
            <a:gd name="adj1" fmla="val 50000"/>
            <a:gd name="adj2" fmla="val 35000"/>
          </a:avLst>
        </a:prstGeom>
        <a:solidFill>
          <a:schemeClr val="accent5">
            <a:hueOff val="14211322"/>
            <a:satOff val="-28541"/>
            <a:lumOff val="1666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rtl="0">
            <a:lnSpc>
              <a:spcPct val="90000"/>
            </a:lnSpc>
            <a:spcBef>
              <a:spcPct val="0"/>
            </a:spcBef>
            <a:spcAft>
              <a:spcPct val="35000"/>
            </a:spcAft>
          </a:pPr>
          <a:r>
            <a:rPr lang="es-MX" sz="1900" kern="1200" dirty="0" smtClean="0"/>
            <a:t>Al finalizar la investigación se debe establecer si se cumplió con los objetivos planteados , si hubo modificación en ellos en el transcurso de la investigación o si no se logró alcanzarlos.</a:t>
          </a:r>
          <a:endParaRPr lang="es-MX" sz="1900" kern="1200" dirty="0"/>
        </a:p>
      </dsp:txBody>
      <dsp:txXfrm rot="-5400000">
        <a:off x="4666818" y="1677769"/>
        <a:ext cx="3455310" cy="268582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17D946-E23F-4C36-9AF2-2D204BCBCC7D}">
      <dsp:nvSpPr>
        <dsp:cNvPr id="0" name=""/>
        <dsp:cNvSpPr/>
      </dsp:nvSpPr>
      <dsp:spPr>
        <a:xfrm>
          <a:off x="2204325" y="0"/>
          <a:ext cx="4946657" cy="4946657"/>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333500" rtl="0">
            <a:lnSpc>
              <a:spcPct val="90000"/>
            </a:lnSpc>
            <a:spcBef>
              <a:spcPct val="0"/>
            </a:spcBef>
            <a:spcAft>
              <a:spcPct val="35000"/>
            </a:spcAft>
          </a:pPr>
          <a:r>
            <a:rPr lang="es-MX" sz="3000" kern="1200" dirty="0" smtClean="0"/>
            <a:t>Elabora los objetivos de tu trabajo escrito de titulación utilizando la Taxonomía de Bloom y súbelos a la plataforma de Moodle</a:t>
          </a:r>
          <a:endParaRPr lang="es-MX" sz="3000" kern="1200" dirty="0"/>
        </a:p>
      </dsp:txBody>
      <dsp:txXfrm>
        <a:off x="2928746" y="724421"/>
        <a:ext cx="3497815" cy="34978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DD9834-C4F6-40DD-B443-0970B715C0EA}">
      <dsp:nvSpPr>
        <dsp:cNvPr id="0" name=""/>
        <dsp:cNvSpPr/>
      </dsp:nvSpPr>
      <dsp:spPr>
        <a:xfrm>
          <a:off x="1691285" y="0"/>
          <a:ext cx="5443088" cy="3416300"/>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rtl="0">
            <a:lnSpc>
              <a:spcPct val="90000"/>
            </a:lnSpc>
            <a:spcBef>
              <a:spcPct val="0"/>
            </a:spcBef>
            <a:spcAft>
              <a:spcPct val="35000"/>
            </a:spcAft>
          </a:pPr>
          <a:r>
            <a:rPr lang="es-MX" sz="2100" b="0" i="0" kern="1200" smtClean="0"/>
            <a:t>El alumno aplicará los métodos, técnicas y procedimientos para la elaboración de trabajos escritos que representen una alternativa para obtener el título profesional. 	</a:t>
          </a:r>
          <a:endParaRPr lang="es-MX" sz="2100" kern="1200"/>
        </a:p>
      </dsp:txBody>
      <dsp:txXfrm>
        <a:off x="2488407" y="500306"/>
        <a:ext cx="3848844" cy="24156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A729F0-2967-4B2D-AF72-042C18D04593}">
      <dsp:nvSpPr>
        <dsp:cNvPr id="0" name=""/>
        <dsp:cNvSpPr/>
      </dsp:nvSpPr>
      <dsp:spPr>
        <a:xfrm>
          <a:off x="2227177" y="0"/>
          <a:ext cx="4371304" cy="4371304"/>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422400" rtl="0">
            <a:lnSpc>
              <a:spcPct val="90000"/>
            </a:lnSpc>
            <a:spcBef>
              <a:spcPct val="0"/>
            </a:spcBef>
            <a:spcAft>
              <a:spcPct val="35000"/>
            </a:spcAft>
          </a:pPr>
          <a:r>
            <a:rPr lang="es-MX" sz="3200" b="0" i="0" kern="1200" dirty="0" smtClean="0"/>
            <a:t>establecer qué pretende la investigación, es decir, </a:t>
          </a:r>
          <a:r>
            <a:rPr lang="es-MX" sz="3200" b="0" i="1" kern="1200" dirty="0" smtClean="0"/>
            <a:t>cuáles son sus objetivos.</a:t>
          </a:r>
          <a:endParaRPr lang="es-MX" sz="3200" kern="1200" dirty="0"/>
        </a:p>
      </dsp:txBody>
      <dsp:txXfrm>
        <a:off x="2867340" y="640163"/>
        <a:ext cx="3090978" cy="30909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D62B0-0747-4B57-89F5-1CCCCCB95D08}">
      <dsp:nvSpPr>
        <dsp:cNvPr id="0" name=""/>
        <dsp:cNvSpPr/>
      </dsp:nvSpPr>
      <dsp:spPr>
        <a:xfrm>
          <a:off x="0" y="558"/>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BFB32D79-8AE4-43BC-9DC0-0CE6A36A879E}">
      <dsp:nvSpPr>
        <dsp:cNvPr id="0" name=""/>
        <dsp:cNvSpPr/>
      </dsp:nvSpPr>
      <dsp:spPr>
        <a:xfrm>
          <a:off x="0" y="558"/>
          <a:ext cx="8596668" cy="653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smtClean="0"/>
            <a:t>Los </a:t>
          </a:r>
          <a:r>
            <a:rPr lang="es-MX" sz="1900" i="1" kern="1200" smtClean="0"/>
            <a:t>objetivos </a:t>
          </a:r>
          <a:r>
            <a:rPr lang="es-MX" sz="1900" kern="1200" smtClean="0"/>
            <a:t>de investigación expresan la intención principal del estudio en una o varias oraciones.</a:t>
          </a:r>
          <a:endParaRPr lang="es-MX" sz="1900" kern="1200"/>
        </a:p>
      </dsp:txBody>
      <dsp:txXfrm>
        <a:off x="0" y="558"/>
        <a:ext cx="8596668" cy="653150"/>
      </dsp:txXfrm>
    </dsp:sp>
    <dsp:sp modelId="{EA396325-478E-4F1A-8336-A94546B21FFD}">
      <dsp:nvSpPr>
        <dsp:cNvPr id="0" name=""/>
        <dsp:cNvSpPr/>
      </dsp:nvSpPr>
      <dsp:spPr>
        <a:xfrm>
          <a:off x="0" y="653708"/>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98D733FB-A369-4322-8CCC-802A2E81168E}">
      <dsp:nvSpPr>
        <dsp:cNvPr id="0" name=""/>
        <dsp:cNvSpPr/>
      </dsp:nvSpPr>
      <dsp:spPr>
        <a:xfrm>
          <a:off x="0" y="653708"/>
          <a:ext cx="8596668" cy="653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MX" sz="1900" kern="1200" smtClean="0"/>
            <a:t>Se plasma lo que se pretende conocer con el estudio.</a:t>
          </a:r>
          <a:endParaRPr lang="es-MX" sz="1900" kern="1200"/>
        </a:p>
      </dsp:txBody>
      <dsp:txXfrm>
        <a:off x="0" y="653708"/>
        <a:ext cx="8596668" cy="653150"/>
      </dsp:txXfrm>
    </dsp:sp>
    <dsp:sp modelId="{227F4C59-E469-4030-83FA-20FFF0DB4190}">
      <dsp:nvSpPr>
        <dsp:cNvPr id="0" name=""/>
        <dsp:cNvSpPr/>
      </dsp:nvSpPr>
      <dsp:spPr>
        <a:xfrm>
          <a:off x="0" y="1306859"/>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6201BC1C-C5BE-4042-B86C-E4B539DBD090}">
      <dsp:nvSpPr>
        <dsp:cNvPr id="0" name=""/>
        <dsp:cNvSpPr/>
      </dsp:nvSpPr>
      <dsp:spPr>
        <a:xfrm>
          <a:off x="0" y="1306859"/>
          <a:ext cx="8596668" cy="653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ES" sz="1900" kern="1200" smtClean="0"/>
            <a:t>Expresan lo que queremos lograr </a:t>
          </a:r>
          <a:endParaRPr lang="es-MX" sz="1900" kern="1200"/>
        </a:p>
      </dsp:txBody>
      <dsp:txXfrm>
        <a:off x="0" y="1306859"/>
        <a:ext cx="8596668" cy="653150"/>
      </dsp:txXfrm>
    </dsp:sp>
    <dsp:sp modelId="{27B5A648-7AB9-48F2-ADFC-8FA498E6E9DE}">
      <dsp:nvSpPr>
        <dsp:cNvPr id="0" name=""/>
        <dsp:cNvSpPr/>
      </dsp:nvSpPr>
      <dsp:spPr>
        <a:xfrm>
          <a:off x="0" y="1960009"/>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C13247CE-82D9-4089-882E-84490875AA78}">
      <dsp:nvSpPr>
        <dsp:cNvPr id="0" name=""/>
        <dsp:cNvSpPr/>
      </dsp:nvSpPr>
      <dsp:spPr>
        <a:xfrm>
          <a:off x="0" y="1960009"/>
          <a:ext cx="8596668" cy="653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ES" sz="1900" kern="1200" smtClean="0"/>
            <a:t>Sirven de guía para el estudio</a:t>
          </a:r>
          <a:endParaRPr lang="es-MX" sz="1900" kern="1200"/>
        </a:p>
      </dsp:txBody>
      <dsp:txXfrm>
        <a:off x="0" y="1960009"/>
        <a:ext cx="8596668" cy="653150"/>
      </dsp:txXfrm>
    </dsp:sp>
    <dsp:sp modelId="{50B5B34A-BAD2-44D7-BAB9-537371D8C171}">
      <dsp:nvSpPr>
        <dsp:cNvPr id="0" name=""/>
        <dsp:cNvSpPr/>
      </dsp:nvSpPr>
      <dsp:spPr>
        <a:xfrm>
          <a:off x="0" y="261316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7A49B712-CD59-4186-BB6F-32A8A711E965}">
      <dsp:nvSpPr>
        <dsp:cNvPr id="0" name=""/>
        <dsp:cNvSpPr/>
      </dsp:nvSpPr>
      <dsp:spPr>
        <a:xfrm>
          <a:off x="0" y="2613160"/>
          <a:ext cx="8596668" cy="653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ES" sz="1900" kern="1200" smtClean="0"/>
            <a:t>Determinan los límites y amplitud del estudio </a:t>
          </a:r>
          <a:endParaRPr lang="es-MX" sz="1900" kern="1200"/>
        </a:p>
      </dsp:txBody>
      <dsp:txXfrm>
        <a:off x="0" y="2613160"/>
        <a:ext cx="8596668" cy="653150"/>
      </dsp:txXfrm>
    </dsp:sp>
    <dsp:sp modelId="{B46CF9A5-0DA9-45DF-BFC5-FE46B3DE8BCD}">
      <dsp:nvSpPr>
        <dsp:cNvPr id="0" name=""/>
        <dsp:cNvSpPr/>
      </dsp:nvSpPr>
      <dsp:spPr>
        <a:xfrm>
          <a:off x="0" y="3266310"/>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DEAED191-4B6D-4FBE-8C4F-A6596B043612}">
      <dsp:nvSpPr>
        <dsp:cNvPr id="0" name=""/>
        <dsp:cNvSpPr/>
      </dsp:nvSpPr>
      <dsp:spPr>
        <a:xfrm>
          <a:off x="0" y="3266310"/>
          <a:ext cx="8596668" cy="653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ES" sz="1900" kern="1200" smtClean="0"/>
            <a:t>Orientan sobre los resultados que se pretenden alcanzar </a:t>
          </a:r>
          <a:endParaRPr lang="es-MX" sz="1900" kern="1200"/>
        </a:p>
      </dsp:txBody>
      <dsp:txXfrm>
        <a:off x="0" y="3266310"/>
        <a:ext cx="8596668" cy="653150"/>
      </dsp:txXfrm>
    </dsp:sp>
    <dsp:sp modelId="{C0356973-237B-41B0-AF07-7D87B536AD79}">
      <dsp:nvSpPr>
        <dsp:cNvPr id="0" name=""/>
        <dsp:cNvSpPr/>
      </dsp:nvSpPr>
      <dsp:spPr>
        <a:xfrm>
          <a:off x="0" y="3919461"/>
          <a:ext cx="8596668" cy="0"/>
        </a:xfrm>
        <a:prstGeom prst="lin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w="12700" cap="rnd"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dsp:spPr>
      <dsp:style>
        <a:lnRef idx="1">
          <a:scrgbClr r="0" g="0" b="0"/>
        </a:lnRef>
        <a:fillRef idx="3">
          <a:scrgbClr r="0" g="0" b="0"/>
        </a:fillRef>
        <a:effectRef idx="3">
          <a:scrgbClr r="0" g="0" b="0"/>
        </a:effectRef>
        <a:fontRef idx="minor">
          <a:schemeClr val="lt1"/>
        </a:fontRef>
      </dsp:style>
    </dsp:sp>
    <dsp:sp modelId="{AC09C3F7-35E6-4227-96BD-1A338E1E5596}">
      <dsp:nvSpPr>
        <dsp:cNvPr id="0" name=""/>
        <dsp:cNvSpPr/>
      </dsp:nvSpPr>
      <dsp:spPr>
        <a:xfrm>
          <a:off x="0" y="3919461"/>
          <a:ext cx="8596668" cy="653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es-ES" sz="1900" kern="1200" smtClean="0"/>
            <a:t>Determinan las etapas del proceso que se realizará. </a:t>
          </a:r>
          <a:endParaRPr lang="es-MX" sz="1900" kern="1200"/>
        </a:p>
      </dsp:txBody>
      <dsp:txXfrm>
        <a:off x="0" y="3919461"/>
        <a:ext cx="8596668" cy="6531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59184-EE6B-4175-B8C0-759E74C35A29}">
      <dsp:nvSpPr>
        <dsp:cNvPr id="0" name=""/>
        <dsp:cNvSpPr/>
      </dsp:nvSpPr>
      <dsp:spPr>
        <a:xfrm>
          <a:off x="4872915" y="1905089"/>
          <a:ext cx="973536" cy="1046551"/>
        </a:xfrm>
        <a:custGeom>
          <a:avLst/>
          <a:gdLst/>
          <a:ahLst/>
          <a:cxnLst/>
          <a:rect l="0" t="0" r="0" b="0"/>
          <a:pathLst>
            <a:path>
              <a:moveTo>
                <a:pt x="0" y="0"/>
              </a:moveTo>
              <a:lnTo>
                <a:pt x="486768" y="0"/>
              </a:lnTo>
              <a:lnTo>
                <a:pt x="486768" y="1046551"/>
              </a:lnTo>
              <a:lnTo>
                <a:pt x="973536" y="1046551"/>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0BA7B9-7EA2-43B1-972A-CE256E3B1E3F}">
      <dsp:nvSpPr>
        <dsp:cNvPr id="0" name=""/>
        <dsp:cNvSpPr/>
      </dsp:nvSpPr>
      <dsp:spPr>
        <a:xfrm>
          <a:off x="4872915" y="858538"/>
          <a:ext cx="973536" cy="1046551"/>
        </a:xfrm>
        <a:custGeom>
          <a:avLst/>
          <a:gdLst/>
          <a:ahLst/>
          <a:cxnLst/>
          <a:rect l="0" t="0" r="0" b="0"/>
          <a:pathLst>
            <a:path>
              <a:moveTo>
                <a:pt x="0" y="1046551"/>
              </a:moveTo>
              <a:lnTo>
                <a:pt x="486768" y="1046551"/>
              </a:lnTo>
              <a:lnTo>
                <a:pt x="486768" y="0"/>
              </a:lnTo>
              <a:lnTo>
                <a:pt x="973536" y="0"/>
              </a:lnTo>
            </a:path>
          </a:pathLst>
        </a:custGeom>
        <a:noFill/>
        <a:ln w="19050" cap="rnd"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5975FC-B22C-4C5C-BD7E-00DADA7436FD}">
      <dsp:nvSpPr>
        <dsp:cNvPr id="0" name=""/>
        <dsp:cNvSpPr/>
      </dsp:nvSpPr>
      <dsp:spPr>
        <a:xfrm>
          <a:off x="5234" y="1162768"/>
          <a:ext cx="4867681" cy="1484642"/>
        </a:xfrm>
        <a:prstGeom prst="rect">
          <a:avLst/>
        </a:prstGeom>
        <a:solidFill>
          <a:schemeClr val="accent4">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es-MX" sz="2500" b="0" i="0" kern="1200" dirty="0" smtClean="0"/>
            <a:t>Unas investigaciones buscan, ante todo, contribuir a resolver un problema en especial; </a:t>
          </a:r>
          <a:endParaRPr lang="es-MX" sz="2500" kern="1200" dirty="0"/>
        </a:p>
      </dsp:txBody>
      <dsp:txXfrm>
        <a:off x="5234" y="1162768"/>
        <a:ext cx="4867681" cy="1484642"/>
      </dsp:txXfrm>
    </dsp:sp>
    <dsp:sp modelId="{8A72C6DB-72B8-437C-9D6B-A1DDDB24696B}">
      <dsp:nvSpPr>
        <dsp:cNvPr id="0" name=""/>
        <dsp:cNvSpPr/>
      </dsp:nvSpPr>
      <dsp:spPr>
        <a:xfrm>
          <a:off x="5846451" y="116216"/>
          <a:ext cx="4867681" cy="1484642"/>
        </a:xfrm>
        <a:prstGeom prst="rect">
          <a:avLst/>
        </a:prstGeom>
        <a:solidFill>
          <a:schemeClr val="accent6">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es-MX" sz="2500" b="0" i="0" kern="1200" dirty="0" smtClean="0"/>
            <a:t>En tal caso debe mencionarse cuál es y de qué manera se piensa que el estudio ayudará a resolverlo; </a:t>
          </a:r>
          <a:endParaRPr lang="es-MX" sz="2500" kern="1200" dirty="0"/>
        </a:p>
      </dsp:txBody>
      <dsp:txXfrm>
        <a:off x="5846451" y="116216"/>
        <a:ext cx="4867681" cy="1484642"/>
      </dsp:txXfrm>
    </dsp:sp>
    <dsp:sp modelId="{FE7A7EDA-7F15-4354-83DD-7F39E290A755}">
      <dsp:nvSpPr>
        <dsp:cNvPr id="0" name=""/>
        <dsp:cNvSpPr/>
      </dsp:nvSpPr>
      <dsp:spPr>
        <a:xfrm>
          <a:off x="5846451" y="2209319"/>
          <a:ext cx="4867681" cy="1484642"/>
        </a:xfrm>
        <a:prstGeom prst="rect">
          <a:avLst/>
        </a:prstGeom>
        <a:solidFill>
          <a:schemeClr val="accent6">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es-MX" sz="2500" b="0" i="0" kern="1200" dirty="0" smtClean="0"/>
            <a:t>Otras tienen como objetivo principal probar una teoría o aportar evidencia empírica en favor de ella</a:t>
          </a:r>
          <a:endParaRPr lang="es-MX" sz="2500" kern="1200" dirty="0"/>
        </a:p>
      </dsp:txBody>
      <dsp:txXfrm>
        <a:off x="5846451" y="2209319"/>
        <a:ext cx="4867681" cy="148464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2DB6A2-8C04-4022-B5BE-ECD1D772BDC7}">
      <dsp:nvSpPr>
        <dsp:cNvPr id="0" name=""/>
        <dsp:cNvSpPr/>
      </dsp:nvSpPr>
      <dsp:spPr>
        <a:xfrm>
          <a:off x="592646" y="0"/>
          <a:ext cx="6716666" cy="34163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3CD1B8-6B7F-4788-942B-A867122D068A}">
      <dsp:nvSpPr>
        <dsp:cNvPr id="0" name=""/>
        <dsp:cNvSpPr/>
      </dsp:nvSpPr>
      <dsp:spPr>
        <a:xfrm>
          <a:off x="0" y="1024890"/>
          <a:ext cx="7901960" cy="136652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rtl="0">
            <a:lnSpc>
              <a:spcPct val="90000"/>
            </a:lnSpc>
            <a:spcBef>
              <a:spcPct val="0"/>
            </a:spcBef>
            <a:spcAft>
              <a:spcPct val="35000"/>
            </a:spcAft>
          </a:pPr>
          <a:r>
            <a:rPr lang="es-MX" sz="2200" b="0" i="1" kern="1200" dirty="0" smtClean="0"/>
            <a:t>son las guías del estudio </a:t>
          </a:r>
          <a:r>
            <a:rPr lang="es-MX" sz="2200" b="0" i="0" kern="1200" dirty="0" smtClean="0"/>
            <a:t>y hay que tenerlos presentes durante todo su desarrollo. Evidentemente, los objetivos que se especifiquen requieren ser congruentes entre sí.</a:t>
          </a:r>
          <a:endParaRPr lang="es-MX" sz="2200" kern="1200" dirty="0"/>
        </a:p>
      </dsp:txBody>
      <dsp:txXfrm>
        <a:off x="66708" y="1091598"/>
        <a:ext cx="7768544" cy="123310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C9A6C1-A386-4499-9251-40B1571B884F}">
      <dsp:nvSpPr>
        <dsp:cNvPr id="0" name=""/>
        <dsp:cNvSpPr/>
      </dsp:nvSpPr>
      <dsp:spPr>
        <a:xfrm>
          <a:off x="0" y="0"/>
          <a:ext cx="8433682" cy="1478280"/>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b="1" kern="1200" dirty="0" smtClean="0"/>
            <a:t>1. </a:t>
          </a:r>
          <a:r>
            <a:rPr lang="es-MX" sz="2200" kern="1200" dirty="0" smtClean="0"/>
            <a:t>Plantear cada objetivo en una oración o párrafo por separado.</a:t>
          </a:r>
          <a:endParaRPr lang="es-MX" sz="2200" kern="1200" dirty="0"/>
        </a:p>
      </dsp:txBody>
      <dsp:txXfrm>
        <a:off x="43297" y="43297"/>
        <a:ext cx="6838503" cy="1391686"/>
      </dsp:txXfrm>
    </dsp:sp>
    <dsp:sp modelId="{91E009B3-76F6-4F87-B997-2E9F1F163D24}">
      <dsp:nvSpPr>
        <dsp:cNvPr id="0" name=""/>
        <dsp:cNvSpPr/>
      </dsp:nvSpPr>
      <dsp:spPr>
        <a:xfrm>
          <a:off x="744148" y="1724659"/>
          <a:ext cx="8433682" cy="1478280"/>
        </a:xfrm>
        <a:prstGeom prst="roundRect">
          <a:avLst>
            <a:gd name="adj" fmla="val 10000"/>
          </a:avLst>
        </a:prstGeom>
        <a:solidFill>
          <a:schemeClr val="accent2">
            <a:hueOff val="-9688523"/>
            <a:satOff val="11169"/>
            <a:lumOff val="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b="1" kern="1200" dirty="0" smtClean="0"/>
            <a:t>2. </a:t>
          </a:r>
          <a:r>
            <a:rPr lang="es-MX" sz="2200" kern="1200" dirty="0" smtClean="0"/>
            <a:t>Enfocarse en explorar y comprender un solo fenómeno, concepto o idea.</a:t>
          </a:r>
          <a:endParaRPr lang="es-MX" sz="2200" kern="1200" dirty="0"/>
        </a:p>
      </dsp:txBody>
      <dsp:txXfrm>
        <a:off x="787445" y="1767956"/>
        <a:ext cx="6642057" cy="1391686"/>
      </dsp:txXfrm>
    </dsp:sp>
    <dsp:sp modelId="{D1628821-167E-42B5-916E-C8B4C33FA471}">
      <dsp:nvSpPr>
        <dsp:cNvPr id="0" name=""/>
        <dsp:cNvSpPr/>
      </dsp:nvSpPr>
      <dsp:spPr>
        <a:xfrm>
          <a:off x="1488296" y="3449319"/>
          <a:ext cx="8433682" cy="1478280"/>
        </a:xfrm>
        <a:prstGeom prst="roundRect">
          <a:avLst>
            <a:gd name="adj" fmla="val 10000"/>
          </a:avLst>
        </a:prstGeom>
        <a:solidFill>
          <a:schemeClr val="accent2">
            <a:hueOff val="-19377047"/>
            <a:satOff val="22338"/>
            <a:lumOff val="745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s-MX" sz="2200" kern="1200" smtClean="0"/>
            <a:t> </a:t>
          </a:r>
          <a:r>
            <a:rPr lang="es-MX" sz="2200" b="1" kern="1200" dirty="0" smtClean="0"/>
            <a:t>3. </a:t>
          </a:r>
          <a:r>
            <a:rPr lang="es-MX" sz="2200" kern="1200" dirty="0" smtClean="0"/>
            <a:t>Usar palabras que sugieran un trabajo exploratorio (“razones”, motivaciones”, “búsqueda”, “indagación”, “consecuencias”, “identificación”, etcétera).</a:t>
          </a:r>
          <a:endParaRPr lang="es-MX" sz="2200" kern="1200" dirty="0"/>
        </a:p>
      </dsp:txBody>
      <dsp:txXfrm>
        <a:off x="1531593" y="3492616"/>
        <a:ext cx="6642057" cy="1391686"/>
      </dsp:txXfrm>
    </dsp:sp>
    <dsp:sp modelId="{70EBAC15-1BC4-4274-91BE-91C559AC7A76}">
      <dsp:nvSpPr>
        <dsp:cNvPr id="0" name=""/>
        <dsp:cNvSpPr/>
      </dsp:nvSpPr>
      <dsp:spPr>
        <a:xfrm>
          <a:off x="7472800" y="1121029"/>
          <a:ext cx="960882" cy="960882"/>
        </a:xfrm>
        <a:prstGeom prst="downArrow">
          <a:avLst>
            <a:gd name="adj1" fmla="val 55000"/>
            <a:gd name="adj2" fmla="val 45000"/>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7688998" y="1121029"/>
        <a:ext cx="528486" cy="723064"/>
      </dsp:txXfrm>
    </dsp:sp>
    <dsp:sp modelId="{29E610FB-5A99-4AFA-BEB7-1B289C9787C3}">
      <dsp:nvSpPr>
        <dsp:cNvPr id="0" name=""/>
        <dsp:cNvSpPr/>
      </dsp:nvSpPr>
      <dsp:spPr>
        <a:xfrm>
          <a:off x="8216948" y="2835833"/>
          <a:ext cx="960882" cy="960882"/>
        </a:xfrm>
        <a:prstGeom prst="downArrow">
          <a:avLst>
            <a:gd name="adj1" fmla="val 55000"/>
            <a:gd name="adj2" fmla="val 45000"/>
          </a:avLst>
        </a:prstGeom>
        <a:solidFill>
          <a:schemeClr val="accent2">
            <a:tint val="40000"/>
            <a:alpha val="90000"/>
            <a:hueOff val="-20298181"/>
            <a:satOff val="32527"/>
            <a:lumOff val="2716"/>
            <a:alphaOff val="0"/>
          </a:schemeClr>
        </a:solidFill>
        <a:ln w="19050" cap="rnd" cmpd="sng" algn="ctr">
          <a:solidFill>
            <a:schemeClr val="accent2">
              <a:tint val="40000"/>
              <a:alpha val="90000"/>
              <a:hueOff val="-20298181"/>
              <a:satOff val="32527"/>
              <a:lumOff val="271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8433146" y="2835833"/>
        <a:ext cx="528486" cy="72306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14173-D9A5-474C-B2F4-DF6A003C7482}">
      <dsp:nvSpPr>
        <dsp:cNvPr id="0" name=""/>
        <dsp:cNvSpPr/>
      </dsp:nvSpPr>
      <dsp:spPr>
        <a:xfrm>
          <a:off x="0" y="0"/>
          <a:ext cx="8849669" cy="1684908"/>
        </a:xfrm>
        <a:prstGeom prst="roundRect">
          <a:avLst>
            <a:gd name="adj" fmla="val 1000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1" kern="1200" dirty="0" smtClean="0">
              <a:solidFill>
                <a:schemeClr val="tx1"/>
              </a:solidFill>
            </a:rPr>
            <a:t>4. </a:t>
          </a:r>
          <a:r>
            <a:rPr lang="es-MX" sz="1900" kern="1200" dirty="0" smtClean="0">
              <a:solidFill>
                <a:schemeClr val="tx1"/>
              </a:solidFill>
            </a:rPr>
            <a:t>Usar verbos que comuniquen las acciones que se llevarán a cabo para comprender el fenómeno. Por ejemplo, los verbos “describir”, “entender”, “desarrollar”, “analizar el significado de”, “descubrir”, “explorar”, etcétera, permiten la apertura y flexibilidad que necesita una investigación cualitativa.</a:t>
          </a:r>
          <a:endParaRPr lang="es-MX" sz="1900" kern="1200" dirty="0">
            <a:solidFill>
              <a:schemeClr val="tx1"/>
            </a:solidFill>
          </a:endParaRPr>
        </a:p>
      </dsp:txBody>
      <dsp:txXfrm>
        <a:off x="49349" y="49349"/>
        <a:ext cx="7031522" cy="1586210"/>
      </dsp:txXfrm>
    </dsp:sp>
    <dsp:sp modelId="{33340507-940B-48E5-9017-662424E586AE}">
      <dsp:nvSpPr>
        <dsp:cNvPr id="0" name=""/>
        <dsp:cNvSpPr/>
      </dsp:nvSpPr>
      <dsp:spPr>
        <a:xfrm>
          <a:off x="780853" y="1965726"/>
          <a:ext cx="8849669" cy="1684908"/>
        </a:xfrm>
        <a:prstGeom prst="roundRect">
          <a:avLst>
            <a:gd name="adj" fmla="val 10000"/>
          </a:avLst>
        </a:prstGeom>
        <a:solidFill>
          <a:schemeClr val="accent5">
            <a:hueOff val="7105661"/>
            <a:satOff val="-14270"/>
            <a:lumOff val="833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1" kern="1200" dirty="0" smtClean="0">
              <a:solidFill>
                <a:schemeClr val="tx1"/>
              </a:solidFill>
            </a:rPr>
            <a:t>5. </a:t>
          </a:r>
          <a:r>
            <a:rPr lang="es-MX" sz="1900" kern="1200" dirty="0" smtClean="0">
              <a:solidFill>
                <a:schemeClr val="tx1"/>
              </a:solidFill>
            </a:rPr>
            <a:t>Usar lenguaje neutral, no direccionado. Evitar palabras (principalmente adjetivos calificativos) que puedan limitar el estudio o implicar un resultado específico.</a:t>
          </a:r>
          <a:endParaRPr lang="es-MX" sz="1900" kern="1200" dirty="0">
            <a:solidFill>
              <a:schemeClr val="tx1"/>
            </a:solidFill>
          </a:endParaRPr>
        </a:p>
      </dsp:txBody>
      <dsp:txXfrm>
        <a:off x="830202" y="2015075"/>
        <a:ext cx="6874928" cy="1586210"/>
      </dsp:txXfrm>
    </dsp:sp>
    <dsp:sp modelId="{7F6DC05B-2812-43FA-ADFF-C738069D220F}">
      <dsp:nvSpPr>
        <dsp:cNvPr id="0" name=""/>
        <dsp:cNvSpPr/>
      </dsp:nvSpPr>
      <dsp:spPr>
        <a:xfrm>
          <a:off x="1561706" y="3931452"/>
          <a:ext cx="8849669" cy="1684908"/>
        </a:xfrm>
        <a:prstGeom prst="roundRect">
          <a:avLst>
            <a:gd name="adj" fmla="val 10000"/>
          </a:avLst>
        </a:prstGeom>
        <a:solidFill>
          <a:schemeClr val="accent5">
            <a:hueOff val="14211322"/>
            <a:satOff val="-28541"/>
            <a:lumOff val="1666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1" kern="1200" dirty="0" smtClean="0">
              <a:solidFill>
                <a:schemeClr val="tx1"/>
              </a:solidFill>
            </a:rPr>
            <a:t>6. </a:t>
          </a:r>
          <a:r>
            <a:rPr lang="es-MX" sz="1900" kern="1200" dirty="0" smtClean="0">
              <a:solidFill>
                <a:schemeClr val="tx1"/>
              </a:solidFill>
            </a:rPr>
            <a:t>Si el fenómeno o concepto no es muy conocido, proveer una descripción general de éste con la que se estará trabajando.</a:t>
          </a:r>
          <a:endParaRPr lang="es-MX" sz="1900" kern="1200" dirty="0">
            <a:solidFill>
              <a:schemeClr val="tx1"/>
            </a:solidFill>
          </a:endParaRPr>
        </a:p>
      </dsp:txBody>
      <dsp:txXfrm>
        <a:off x="1611055" y="3980801"/>
        <a:ext cx="6874928" cy="1586210"/>
      </dsp:txXfrm>
    </dsp:sp>
    <dsp:sp modelId="{24B829B9-A025-42AF-A1A1-11E8BCACB83D}">
      <dsp:nvSpPr>
        <dsp:cNvPr id="0" name=""/>
        <dsp:cNvSpPr/>
      </dsp:nvSpPr>
      <dsp:spPr>
        <a:xfrm>
          <a:off x="7754479" y="1277721"/>
          <a:ext cx="1095190" cy="1095190"/>
        </a:xfrm>
        <a:prstGeom prst="downArrow">
          <a:avLst>
            <a:gd name="adj1" fmla="val 55000"/>
            <a:gd name="adj2" fmla="val 45000"/>
          </a:avLst>
        </a:prstGeom>
        <a:solidFill>
          <a:schemeClr val="accent5">
            <a:tint val="40000"/>
            <a:alpha val="90000"/>
            <a:hueOff val="0"/>
            <a:satOff val="0"/>
            <a:lumOff val="0"/>
            <a:alphaOff val="0"/>
          </a:schemeClr>
        </a:solidFill>
        <a:ln w="19050"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8000897" y="1277721"/>
        <a:ext cx="602354" cy="824130"/>
      </dsp:txXfrm>
    </dsp:sp>
    <dsp:sp modelId="{AC8BF696-21AF-4F46-8855-DAED76B1F64F}">
      <dsp:nvSpPr>
        <dsp:cNvPr id="0" name=""/>
        <dsp:cNvSpPr/>
      </dsp:nvSpPr>
      <dsp:spPr>
        <a:xfrm>
          <a:off x="8535332" y="3232215"/>
          <a:ext cx="1095190" cy="1095190"/>
        </a:xfrm>
        <a:prstGeom prst="downArrow">
          <a:avLst>
            <a:gd name="adj1" fmla="val 55000"/>
            <a:gd name="adj2" fmla="val 45000"/>
          </a:avLst>
        </a:prstGeom>
        <a:solidFill>
          <a:schemeClr val="accent5">
            <a:tint val="40000"/>
            <a:alpha val="90000"/>
            <a:hueOff val="14649831"/>
            <a:satOff val="-28175"/>
            <a:lumOff val="1032"/>
            <a:alphaOff val="0"/>
          </a:schemeClr>
        </a:solidFill>
        <a:ln w="19050"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MX" sz="3600" kern="1200"/>
        </a:p>
      </dsp:txBody>
      <dsp:txXfrm>
        <a:off x="8781750" y="3232215"/>
        <a:ext cx="602354" cy="82413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AAAE39-5997-4032-B252-4A58AFFCB9F0}">
      <dsp:nvSpPr>
        <dsp:cNvPr id="0" name=""/>
        <dsp:cNvSpPr/>
      </dsp:nvSpPr>
      <dsp:spPr>
        <a:xfrm>
          <a:off x="2122451" y="2980"/>
          <a:ext cx="5878409" cy="1967298"/>
        </a:xfrm>
        <a:prstGeom prst="roundRect">
          <a:avLst/>
        </a:prstGeom>
        <a:solidFill>
          <a:schemeClr val="accent2">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es-MX" sz="2500" kern="1200" smtClean="0"/>
            <a:t>Lo mas importante de un objetivo es el verbo que se utiliza, ya que el verbo definirá los alcances de la investigación.</a:t>
          </a:r>
          <a:endParaRPr lang="es-MX" sz="2500" kern="1200" dirty="0"/>
        </a:p>
      </dsp:txBody>
      <dsp:txXfrm>
        <a:off x="2218487" y="99016"/>
        <a:ext cx="5686337" cy="1775226"/>
      </dsp:txXfrm>
    </dsp:sp>
    <dsp:sp modelId="{0234B61E-BC14-4AC4-9FEE-BC477FF8093F}">
      <dsp:nvSpPr>
        <dsp:cNvPr id="0" name=""/>
        <dsp:cNvSpPr/>
      </dsp:nvSpPr>
      <dsp:spPr>
        <a:xfrm>
          <a:off x="2122451" y="2068643"/>
          <a:ext cx="5862747" cy="1967298"/>
        </a:xfrm>
        <a:prstGeom prst="roundRect">
          <a:avLst/>
        </a:prstGeom>
        <a:solidFill>
          <a:schemeClr val="accent2">
            <a:shade val="50000"/>
            <a:hueOff val="353001"/>
            <a:satOff val="-15087"/>
            <a:lumOff val="3304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es-MX" sz="2500" kern="1200" dirty="0" smtClean="0"/>
            <a:t>Un objetivo siempre estará constituido </a:t>
          </a:r>
          <a:r>
            <a:rPr lang="es-MX" sz="2500" b="1" i="1" u="sng" kern="1200" dirty="0" smtClean="0"/>
            <a:t>por un solo verbo.</a:t>
          </a:r>
          <a:endParaRPr lang="es-MX" sz="2500" kern="1200" dirty="0"/>
        </a:p>
      </dsp:txBody>
      <dsp:txXfrm>
        <a:off x="2218487" y="2164679"/>
        <a:ext cx="5670675" cy="1775226"/>
      </dsp:txXfrm>
    </dsp:sp>
    <dsp:sp modelId="{FD64B6E7-635C-4D8B-83B1-C3B8DE77697A}">
      <dsp:nvSpPr>
        <dsp:cNvPr id="0" name=""/>
        <dsp:cNvSpPr/>
      </dsp:nvSpPr>
      <dsp:spPr>
        <a:xfrm>
          <a:off x="2122451" y="4134307"/>
          <a:ext cx="6089200" cy="1967298"/>
        </a:xfrm>
        <a:prstGeom prst="roundRect">
          <a:avLst/>
        </a:prstGeom>
        <a:solidFill>
          <a:schemeClr val="accent2">
            <a:shade val="50000"/>
            <a:hueOff val="353001"/>
            <a:satOff val="-15087"/>
            <a:lumOff val="3304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s-MX" sz="2400" kern="1200" smtClean="0"/>
            <a:t>Para  la adecuada elección del verbo se recomienda revisar  l</a:t>
          </a:r>
          <a:r>
            <a:rPr lang="es-ES_tradnl" sz="2400" kern="1200" smtClean="0"/>
            <a:t>a Taxonomía Cognoscitiva de Benjamín Bloom la cual  contiene seis niveles, con subniveles identificados dentro de cada nivel. </a:t>
          </a:r>
          <a:endParaRPr lang="es-MX" sz="2400" kern="1200" dirty="0"/>
        </a:p>
      </dsp:txBody>
      <dsp:txXfrm>
        <a:off x="2218487" y="4230343"/>
        <a:ext cx="5897128" cy="177522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1586794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1467977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r>
              <a:rPr lang="en-US" sz="8000" dirty="0">
                <a:ln w="3175" cmpd="sng">
                  <a:noFill/>
                </a:ln>
                <a:solidFill>
                  <a:srgbClr val="F496CB"/>
                </a:solidFill>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r>
              <a:rPr lang="en-US" sz="8000" dirty="0">
                <a:ln w="3175" cmpd="sng">
                  <a:noFill/>
                </a:ln>
                <a:solidFill>
                  <a:srgbClr val="F496CB"/>
                </a:solidFill>
                <a:latin typeface="Arial"/>
              </a:rPr>
              <a:t>”</a:t>
            </a:r>
          </a:p>
        </p:txBody>
      </p:sp>
    </p:spTree>
    <p:extLst>
      <p:ext uri="{BB962C8B-B14F-4D97-AF65-F5344CB8AC3E}">
        <p14:creationId xmlns:p14="http://schemas.microsoft.com/office/powerpoint/2010/main" val="37653090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416395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r>
              <a:rPr lang="en-US" sz="8000" dirty="0">
                <a:ln w="3175" cmpd="sng">
                  <a:noFill/>
                </a:ln>
                <a:solidFill>
                  <a:srgbClr val="F496CB"/>
                </a:solidFill>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r>
              <a:rPr lang="en-US" sz="8000" dirty="0">
                <a:ln w="3175" cmpd="sng">
                  <a:noFill/>
                </a:ln>
                <a:solidFill>
                  <a:srgbClr val="F496CB"/>
                </a:solidFill>
                <a:latin typeface="Arial"/>
              </a:rPr>
              <a:t>”</a:t>
            </a:r>
          </a:p>
        </p:txBody>
      </p:sp>
    </p:spTree>
    <p:extLst>
      <p:ext uri="{BB962C8B-B14F-4D97-AF65-F5344CB8AC3E}">
        <p14:creationId xmlns:p14="http://schemas.microsoft.com/office/powerpoint/2010/main" val="40557557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22492126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15493337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2270854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9465A299-2805-4DC4-BD23-E2E8A575CDE6}" type="datetimeFigureOut">
              <a:rPr lang="es-MX" smtClean="0"/>
              <a:t>12/10/2016</a:t>
            </a:fld>
            <a:endParaRPr lang="es-MX"/>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s-MX"/>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18098281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465A299-2805-4DC4-BD23-E2E8A575CDE6}"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4053431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65A299-2805-4DC4-BD23-E2E8A575CDE6}"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1430309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17601432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465A299-2805-4DC4-BD23-E2E8A575CDE6}"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30544432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465A299-2805-4DC4-BD23-E2E8A575CDE6}" type="datetimeFigureOut">
              <a:rPr lang="es-MX" smtClean="0"/>
              <a:t>12/10/2016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29214876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465A299-2805-4DC4-BD23-E2E8A575CDE6}" type="datetimeFigureOut">
              <a:rPr lang="es-MX" smtClean="0"/>
              <a:t>12/10/2016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4161423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65A299-2805-4DC4-BD23-E2E8A575CDE6}" type="datetimeFigureOut">
              <a:rPr lang="es-MX" smtClean="0"/>
              <a:t>12/10/2016</a:t>
            </a:fld>
            <a:endParaRPr lang="es-MX"/>
          </a:p>
        </p:txBody>
      </p:sp>
      <p:sp>
        <p:nvSpPr>
          <p:cNvPr id="3" name="Footer Placeholder 2"/>
          <p:cNvSpPr>
            <a:spLocks noGrp="1"/>
          </p:cNvSpPr>
          <p:nvPr>
            <p:ph type="ftr" sz="quarter" idx="11"/>
          </p:nvPr>
        </p:nvSpPr>
        <p:spPr/>
        <p:txBody>
          <a:bodyPr/>
          <a:lstStyle/>
          <a:p>
            <a:endParaRPr lang="es-MX"/>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16190057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465A299-2805-4DC4-BD23-E2E8A575CDE6}"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33554352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465A299-2805-4DC4-BD23-E2E8A575CDE6}"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38260320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465A299-2805-4DC4-BD23-E2E8A575CDE6}" type="datetimeFigureOut">
              <a:rPr lang="es-MX" smtClean="0"/>
              <a:t>12/10/2016</a:t>
            </a:fld>
            <a:endParaRPr lang="es-MX"/>
          </a:p>
        </p:txBody>
      </p:sp>
      <p:sp>
        <p:nvSpPr>
          <p:cNvPr id="6" name="Footer Placeholder 5"/>
          <p:cNvSpPr>
            <a:spLocks noGrp="1"/>
          </p:cNvSpPr>
          <p:nvPr>
            <p:ph type="ftr" sz="quarter" idx="11"/>
          </p:nvPr>
        </p:nvSpPr>
        <p:spPr/>
        <p:txBody>
          <a:bodyPr/>
          <a:lstStyle/>
          <a:p>
            <a:endParaRPr lang="es-MX"/>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19724218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65A299-2805-4DC4-BD23-E2E8A575CDE6}"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25259561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65A299-2805-4DC4-BD23-E2E8A575CDE6}"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25753603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65A299-2805-4DC4-BD23-E2E8A575CDE6}"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1969499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5" name="Footer Placeholder 4"/>
          <p:cNvSpPr>
            <a:spLocks noGrp="1"/>
          </p:cNvSpPr>
          <p:nvPr>
            <p:ph type="ftr" sz="quarter" idx="11"/>
          </p:nvPr>
        </p:nvSpPr>
        <p:spPr/>
        <p:txBody>
          <a:bodyPr/>
          <a:lstStyle/>
          <a:p>
            <a:endParaRPr lang="es-MX">
              <a:solidFill>
                <a:prstClr val="black">
                  <a:tint val="75000"/>
                </a:prstClr>
              </a:solidFill>
            </a:endParaRPr>
          </a:p>
        </p:txBody>
      </p:sp>
      <p:sp>
        <p:nvSpPr>
          <p:cNvPr id="6" name="Slide Number Placeholder 5"/>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17348657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465A299-2805-4DC4-BD23-E2E8A575CDE6}" type="datetimeFigureOut">
              <a:rPr lang="es-MX" smtClean="0"/>
              <a:t>12/10/2016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38729177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465A299-2805-4DC4-BD23-E2E8A575CDE6}" type="datetimeFigureOut">
              <a:rPr lang="es-MX" smtClean="0"/>
              <a:t>12/10/2016</a:t>
            </a:fld>
            <a:endParaRPr lang="es-MX"/>
          </a:p>
        </p:txBody>
      </p:sp>
      <p:sp>
        <p:nvSpPr>
          <p:cNvPr id="8" name="Footer Placeholder 7"/>
          <p:cNvSpPr>
            <a:spLocks noGrp="1"/>
          </p:cNvSpPr>
          <p:nvPr>
            <p:ph type="ftr" sz="quarter" idx="11"/>
          </p:nvPr>
        </p:nvSpPr>
        <p:spPr>
          <a:xfrm>
            <a:off x="561111" y="6391838"/>
            <a:ext cx="3644282" cy="304801"/>
          </a:xfrm>
        </p:spPr>
        <p:txBody>
          <a:bodyPr/>
          <a:lstStyle/>
          <a:p>
            <a:endParaRPr lang="es-MX"/>
          </a:p>
        </p:txBody>
      </p:sp>
      <p:sp>
        <p:nvSpPr>
          <p:cNvPr id="9" name="Slide Number Placeholder 8"/>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11792799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9465A299-2805-4DC4-BD23-E2E8A575CDE6}"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2079277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9465A299-2805-4DC4-BD23-E2E8A575CDE6}" type="datetimeFigureOut">
              <a:rPr lang="es-MX" smtClean="0"/>
              <a:t>12/10/2016</a:t>
            </a:fld>
            <a:endParaRPr lang="es-MX"/>
          </a:p>
        </p:txBody>
      </p:sp>
      <p:sp>
        <p:nvSpPr>
          <p:cNvPr id="5" name="Footer Placeholder 4"/>
          <p:cNvSpPr>
            <a:spLocks noGrp="1"/>
          </p:cNvSpPr>
          <p:nvPr>
            <p:ph type="ftr" sz="quarter" idx="11"/>
          </p:nvPr>
        </p:nvSpPr>
        <p:spPr/>
        <p:txBody>
          <a:bodyPr/>
          <a:lstStyle/>
          <a:p>
            <a:endParaRPr lang="es-MX"/>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E2FBBAB-F593-4909-A4AB-5C7E20221BF7}" type="slidenum">
              <a:rPr lang="es-MX" smtClean="0"/>
              <a:t>‹Nº›</a:t>
            </a:fld>
            <a:endParaRPr lang="es-MX"/>
          </a:p>
        </p:txBody>
      </p:sp>
    </p:spTree>
    <p:extLst>
      <p:ext uri="{BB962C8B-B14F-4D97-AF65-F5344CB8AC3E}">
        <p14:creationId xmlns:p14="http://schemas.microsoft.com/office/powerpoint/2010/main" val="2807164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4237367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8" name="Footer Placeholder 7"/>
          <p:cNvSpPr>
            <a:spLocks noGrp="1"/>
          </p:cNvSpPr>
          <p:nvPr>
            <p:ph type="ftr" sz="quarter" idx="11"/>
          </p:nvPr>
        </p:nvSpPr>
        <p:spPr/>
        <p:txBody>
          <a:bodyPr/>
          <a:lstStyle/>
          <a:p>
            <a:endParaRPr lang="es-MX">
              <a:solidFill>
                <a:prstClr val="black">
                  <a:tint val="75000"/>
                </a:prstClr>
              </a:solidFill>
            </a:endParaRPr>
          </a:p>
        </p:txBody>
      </p:sp>
      <p:sp>
        <p:nvSpPr>
          <p:cNvPr id="9" name="Slide Number Placeholder 8"/>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949532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4" name="Footer Placeholder 3"/>
          <p:cNvSpPr>
            <a:spLocks noGrp="1"/>
          </p:cNvSpPr>
          <p:nvPr>
            <p:ph type="ftr" sz="quarter" idx="11"/>
          </p:nvPr>
        </p:nvSpPr>
        <p:spPr/>
        <p:txBody>
          <a:bodyPr/>
          <a:lstStyle/>
          <a:p>
            <a:endParaRPr lang="es-MX">
              <a:solidFill>
                <a:prstClr val="black">
                  <a:tint val="75000"/>
                </a:prstClr>
              </a:solidFill>
            </a:endParaRPr>
          </a:p>
        </p:txBody>
      </p:sp>
      <p:sp>
        <p:nvSpPr>
          <p:cNvPr id="5" name="Slide Number Placeholder 4"/>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989657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3" name="Footer Placeholder 2"/>
          <p:cNvSpPr>
            <a:spLocks noGrp="1"/>
          </p:cNvSpPr>
          <p:nvPr>
            <p:ph type="ftr" sz="quarter" idx="11"/>
          </p:nvPr>
        </p:nvSpPr>
        <p:spPr/>
        <p:txBody>
          <a:bodyPr/>
          <a:lstStyle/>
          <a:p>
            <a:endParaRPr lang="es-MX">
              <a:solidFill>
                <a:prstClr val="black">
                  <a:tint val="75000"/>
                </a:prstClr>
              </a:solidFill>
            </a:endParaRPr>
          </a:p>
        </p:txBody>
      </p:sp>
      <p:sp>
        <p:nvSpPr>
          <p:cNvPr id="4" name="Slide Number Placeholder 3"/>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3488679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1741777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6" name="Footer Placeholder 5"/>
          <p:cNvSpPr>
            <a:spLocks noGrp="1"/>
          </p:cNvSpPr>
          <p:nvPr>
            <p:ph type="ftr" sz="quarter" idx="11"/>
          </p:nvPr>
        </p:nvSpPr>
        <p:spPr/>
        <p:txBody>
          <a:bodyPr/>
          <a:lstStyle/>
          <a:p>
            <a:endParaRPr lang="es-MX">
              <a:solidFill>
                <a:prstClr val="black">
                  <a:tint val="75000"/>
                </a:prstClr>
              </a:solidFill>
            </a:endParaRPr>
          </a:p>
        </p:txBody>
      </p:sp>
      <p:sp>
        <p:nvSpPr>
          <p:cNvPr id="7" name="Slide Number Placeholder 6"/>
          <p:cNvSpPr>
            <a:spLocks noGrp="1"/>
          </p:cNvSpPr>
          <p:nvPr>
            <p:ph type="sldNum" sz="quarter" idx="12"/>
          </p:nvPr>
        </p:nvSpPr>
        <p:spPr/>
        <p:txBody>
          <a:body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1434238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1.jpe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C77D25A-CBCB-4A4E-8F7C-75176C9E3957}" type="datetimeFigureOut">
              <a:rPr lang="es-MX" smtClean="0">
                <a:solidFill>
                  <a:prstClr val="black">
                    <a:tint val="75000"/>
                  </a:prstClr>
                </a:solidFill>
              </a:rPr>
              <a:pPr/>
              <a:t>12/10/2016</a:t>
            </a:fld>
            <a:endParaRPr lang="es-MX">
              <a:solidFill>
                <a:prstClr val="black">
                  <a:tint val="75000"/>
                </a:prstClr>
              </a:solidFill>
            </a:endParaRP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solidFill>
                <a:prstClr val="black">
                  <a:tint val="75000"/>
                </a:prstClr>
              </a:solidFill>
            </a:endParaRP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EE02377F-2076-4B7A-8F11-022EF4D0CE3A}" type="slidenum">
              <a:rPr lang="es-MX" smtClean="0">
                <a:solidFill>
                  <a:srgbClr val="F496CB">
                    <a:lumMod val="75000"/>
                  </a:srgbClr>
                </a:solidFill>
              </a:rPr>
              <a:pPr/>
              <a:t>‹Nº›</a:t>
            </a:fld>
            <a:endParaRPr lang="es-MX">
              <a:solidFill>
                <a:srgbClr val="F496CB">
                  <a:lumMod val="75000"/>
                </a:srgbClr>
              </a:solidFill>
            </a:endParaRPr>
          </a:p>
        </p:txBody>
      </p:sp>
    </p:spTree>
    <p:extLst>
      <p:ext uri="{BB962C8B-B14F-4D97-AF65-F5344CB8AC3E}">
        <p14:creationId xmlns:p14="http://schemas.microsoft.com/office/powerpoint/2010/main" val="7263971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9465A299-2805-4DC4-BD23-E2E8A575CDE6}" type="datetimeFigureOut">
              <a:rPr lang="es-MX" smtClean="0"/>
              <a:t>12/10/2016</a:t>
            </a:fld>
            <a:endParaRPr lang="es-MX"/>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s-MX"/>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AE2FBBAB-F593-4909-A4AB-5C7E20221BF7}" type="slidenum">
              <a:rPr lang="es-MX" smtClean="0"/>
              <a:t>‹Nº›</a:t>
            </a:fld>
            <a:endParaRPr lang="es-MX"/>
          </a:p>
        </p:txBody>
      </p:sp>
    </p:spTree>
    <p:extLst>
      <p:ext uri="{BB962C8B-B14F-4D97-AF65-F5344CB8AC3E}">
        <p14:creationId xmlns:p14="http://schemas.microsoft.com/office/powerpoint/2010/main" val="108237035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4.png"/><Relationship Id="rId2" Type="http://schemas.openxmlformats.org/officeDocument/2006/relationships/diagramData" Target="../diagrams/data6.xml"/><Relationship Id="rId1" Type="http://schemas.openxmlformats.org/officeDocument/2006/relationships/slideLayout" Target="../slideLayouts/slideLayout1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0.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1.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2.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13.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14.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15.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16.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png"/><Relationship Id="rId2" Type="http://schemas.openxmlformats.org/officeDocument/2006/relationships/diagramData" Target="../diagrams/data3.xml"/><Relationship Id="rId1" Type="http://schemas.openxmlformats.org/officeDocument/2006/relationships/slideLayout" Target="../slideLayouts/slideLayout1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970707" y="2530893"/>
            <a:ext cx="7134656" cy="800219"/>
          </a:xfrm>
          <a:prstGeom prst="rect">
            <a:avLst/>
          </a:prstGeom>
          <a:noFill/>
        </p:spPr>
        <p:txBody>
          <a:bodyPr wrap="square" rtlCol="0">
            <a:spAutoFit/>
          </a:bodyPr>
          <a:lstStyle/>
          <a:p>
            <a:r>
              <a:rPr lang="es-MX" sz="2800" b="1" dirty="0">
                <a:ln w="12700">
                  <a:solidFill>
                    <a:srgbClr val="F496CB"/>
                  </a:solidFill>
                  <a:prstDash val="solid"/>
                </a:ln>
                <a:solidFill>
                  <a:srgbClr val="BC80E0">
                    <a:lumMod val="50000"/>
                  </a:srgbClr>
                </a:solidFill>
                <a:effectLst>
                  <a:outerShdw dist="38100" dir="2640000" algn="bl" rotWithShape="0">
                    <a:srgbClr val="F496CB"/>
                  </a:outerShdw>
                </a:effectLst>
              </a:rPr>
              <a:t>LICENCIATURA EN ADMINISTRACIÓN</a:t>
            </a:r>
          </a:p>
          <a:p>
            <a:endParaRPr lang="es-MX" dirty="0">
              <a:solidFill>
                <a:prstClr val="black"/>
              </a:solidFill>
            </a:endParaRPr>
          </a:p>
        </p:txBody>
      </p:sp>
      <p:sp>
        <p:nvSpPr>
          <p:cNvPr id="5" name="Título 3"/>
          <p:cNvSpPr txBox="1">
            <a:spLocks/>
          </p:cNvSpPr>
          <p:nvPr/>
        </p:nvSpPr>
        <p:spPr>
          <a:xfrm>
            <a:off x="642334" y="307017"/>
            <a:ext cx="7344415" cy="336609"/>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2400" b="1" dirty="0" smtClean="0"/>
              <a:t>UNIVERSIDAD AUTÓNOMA DEL ESTADO DE MÉXICO</a:t>
            </a:r>
            <a:endParaRPr lang="es-MX" sz="2400" b="1" dirty="0"/>
          </a:p>
        </p:txBody>
      </p:sp>
      <p:sp>
        <p:nvSpPr>
          <p:cNvPr id="6" name="Subtítulo 4"/>
          <p:cNvSpPr>
            <a:spLocks noGrp="1"/>
          </p:cNvSpPr>
          <p:nvPr>
            <p:ph type="subTitle" idx="1"/>
          </p:nvPr>
        </p:nvSpPr>
        <p:spPr>
          <a:xfrm>
            <a:off x="-648888" y="5215205"/>
            <a:ext cx="6815669" cy="1320802"/>
          </a:xfrm>
        </p:spPr>
        <p:txBody>
          <a:bodyPr/>
          <a:lstStyle/>
          <a:p>
            <a:r>
              <a:rPr lang="es-MX" b="1" dirty="0" smtClean="0"/>
              <a:t>MATERIAL DIDÁCTICO</a:t>
            </a:r>
          </a:p>
          <a:p>
            <a:r>
              <a:rPr lang="es-MX" sz="1400" b="1" dirty="0" smtClean="0"/>
              <a:t>ELABORADO POR: </a:t>
            </a:r>
            <a:r>
              <a:rPr lang="es-MX" sz="1400" b="1" dirty="0" err="1" smtClean="0"/>
              <a:t>M.A</a:t>
            </a:r>
            <a:r>
              <a:rPr lang="es-MX" sz="1400" b="1" dirty="0" smtClean="0"/>
              <a:t>. JUANA GABRIELA SORIANO HERNÁNDEZ</a:t>
            </a:r>
            <a:endParaRPr lang="es-MX" sz="1400" b="1" dirty="0"/>
          </a:p>
        </p:txBody>
      </p:sp>
      <p:sp>
        <p:nvSpPr>
          <p:cNvPr id="7" name="CuadroTexto 6"/>
          <p:cNvSpPr txBox="1"/>
          <p:nvPr/>
        </p:nvSpPr>
        <p:spPr>
          <a:xfrm>
            <a:off x="2324695" y="828706"/>
            <a:ext cx="5132173" cy="830997"/>
          </a:xfrm>
          <a:prstGeom prst="rect">
            <a:avLst/>
          </a:prstGeom>
          <a:noFill/>
        </p:spPr>
        <p:txBody>
          <a:bodyPr wrap="square" rtlCol="0">
            <a:spAutoFit/>
          </a:bodyPr>
          <a:lstStyle/>
          <a:p>
            <a:pPr algn="ctr"/>
            <a:r>
              <a:rPr lang="es-MX" sz="2400" b="1" dirty="0" smtClean="0"/>
              <a:t>CENTRO UNIVERSITARIO </a:t>
            </a:r>
            <a:r>
              <a:rPr lang="es-MX" sz="2400" b="1" dirty="0" err="1" smtClean="0"/>
              <a:t>UAEM</a:t>
            </a:r>
            <a:r>
              <a:rPr lang="es-MX" sz="2400" b="1" dirty="0" smtClean="0"/>
              <a:t> ZUMPANGO</a:t>
            </a:r>
            <a:endParaRPr lang="es-MX" sz="2400" b="1" dirty="0"/>
          </a:p>
        </p:txBody>
      </p:sp>
      <p:sp>
        <p:nvSpPr>
          <p:cNvPr id="9" name="CuadroTexto 8"/>
          <p:cNvSpPr txBox="1"/>
          <p:nvPr/>
        </p:nvSpPr>
        <p:spPr>
          <a:xfrm>
            <a:off x="7232904" y="4892040"/>
            <a:ext cx="2275162" cy="646331"/>
          </a:xfrm>
          <a:prstGeom prst="rect">
            <a:avLst/>
          </a:prstGeom>
          <a:noFill/>
        </p:spPr>
        <p:txBody>
          <a:bodyPr wrap="square" rtlCol="0">
            <a:spAutoFit/>
          </a:bodyPr>
          <a:lstStyle/>
          <a:p>
            <a:pPr algn="ctr"/>
            <a:r>
              <a:rPr lang="es-MX" b="1" dirty="0" smtClean="0"/>
              <a:t>Septiembre de 2016</a:t>
            </a:r>
            <a:endParaRPr lang="es-MX" b="1" dirty="0"/>
          </a:p>
        </p:txBody>
      </p:sp>
      <p:sp>
        <p:nvSpPr>
          <p:cNvPr id="10" name="CuadroTexto 9"/>
          <p:cNvSpPr txBox="1"/>
          <p:nvPr/>
        </p:nvSpPr>
        <p:spPr>
          <a:xfrm>
            <a:off x="3387005" y="3305748"/>
            <a:ext cx="5559552" cy="800219"/>
          </a:xfrm>
          <a:prstGeom prst="rect">
            <a:avLst/>
          </a:prstGeom>
          <a:noFill/>
        </p:spPr>
        <p:txBody>
          <a:bodyPr wrap="square" rtlCol="0">
            <a:spAutoFit/>
          </a:bodyPr>
          <a:lstStyle/>
          <a:p>
            <a:pPr algn="ctr"/>
            <a:r>
              <a:rPr lang="es-MX" sz="1200" b="1" dirty="0" smtClean="0">
                <a:solidFill>
                  <a:schemeClr val="accent1">
                    <a:lumMod val="50000"/>
                  </a:schemeClr>
                </a:solidFill>
              </a:rPr>
              <a:t>UNIDAD DE APRENDIZAJE: </a:t>
            </a:r>
          </a:p>
          <a:p>
            <a:pPr algn="ctr"/>
            <a:r>
              <a:rPr lang="es-MX" sz="1600" b="1" dirty="0" smtClean="0">
                <a:solidFill>
                  <a:schemeClr val="accent1">
                    <a:lumMod val="50000"/>
                  </a:schemeClr>
                </a:solidFill>
              </a:rPr>
              <a:t>TALLER DE TITULACIÓN</a:t>
            </a:r>
          </a:p>
          <a:p>
            <a:pPr algn="ctr"/>
            <a:endParaRPr lang="es-MX" b="1" dirty="0"/>
          </a:p>
        </p:txBody>
      </p:sp>
    </p:spTree>
    <p:extLst>
      <p:ext uri="{BB962C8B-B14F-4D97-AF65-F5344CB8AC3E}">
        <p14:creationId xmlns:p14="http://schemas.microsoft.com/office/powerpoint/2010/main" val="29248194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O</a:t>
            </a:r>
            <a:r>
              <a:rPr lang="es-MX" dirty="0" smtClean="0"/>
              <a:t>bjetivos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48716528"/>
              </p:ext>
            </p:extLst>
          </p:nvPr>
        </p:nvGraphicFramePr>
        <p:xfrm>
          <a:off x="677334" y="1468193"/>
          <a:ext cx="8596668" cy="45731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2764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También es prioritario saber que se busca</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3339263105"/>
              </p:ext>
            </p:extLst>
          </p:nvPr>
        </p:nvGraphicFramePr>
        <p:xfrm>
          <a:off x="871619" y="2577741"/>
          <a:ext cx="10719367" cy="3810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9497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Tenemos entonces que los objetivos….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24715204"/>
              </p:ext>
            </p:extLst>
          </p:nvPr>
        </p:nvGraphicFramePr>
        <p:xfrm>
          <a:off x="1154955" y="2603500"/>
          <a:ext cx="7901960" cy="3416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9556070" y="2427514"/>
            <a:ext cx="1933575" cy="3679372"/>
          </a:xfrm>
          <a:prstGeom prst="rect">
            <a:avLst/>
          </a:prstGeom>
        </p:spPr>
      </p:pic>
    </p:spTree>
    <p:extLst>
      <p:ext uri="{BB962C8B-B14F-4D97-AF65-F5344CB8AC3E}">
        <p14:creationId xmlns:p14="http://schemas.microsoft.com/office/powerpoint/2010/main" val="1406142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9988" y="120203"/>
            <a:ext cx="8596668" cy="1320800"/>
          </a:xfrm>
        </p:spPr>
        <p:txBody>
          <a:bodyPr>
            <a:normAutofit fontScale="90000"/>
          </a:bodyPr>
          <a:lstStyle/>
          <a:p>
            <a:r>
              <a:rPr lang="es-MX" dirty="0"/>
              <a:t>Algunas sugerencias de </a:t>
            </a:r>
            <a:r>
              <a:rPr lang="es-MX" dirty="0" err="1"/>
              <a:t>Creswell</a:t>
            </a:r>
            <a:r>
              <a:rPr lang="es-MX" dirty="0"/>
              <a:t> (2009) para plantear </a:t>
            </a:r>
            <a:r>
              <a:rPr lang="es-MX" dirty="0" smtClean="0"/>
              <a:t>los objetivos </a:t>
            </a:r>
            <a:r>
              <a:rPr lang="es-MX" dirty="0"/>
              <a:t>de una investigación</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787058885"/>
              </p:ext>
            </p:extLst>
          </p:nvPr>
        </p:nvGraphicFramePr>
        <p:xfrm>
          <a:off x="677332" y="1569793"/>
          <a:ext cx="9921979" cy="492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5372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202384680"/>
              </p:ext>
            </p:extLst>
          </p:nvPr>
        </p:nvGraphicFramePr>
        <p:xfrm>
          <a:off x="677334" y="425003"/>
          <a:ext cx="10411376" cy="5616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91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3532781640"/>
              </p:ext>
            </p:extLst>
          </p:nvPr>
        </p:nvGraphicFramePr>
        <p:xfrm>
          <a:off x="677333" y="283335"/>
          <a:ext cx="10334103" cy="6104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92996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MX" dirty="0" smtClean="0"/>
              <a:t>TAXONOMÍA DE BLOOM</a:t>
            </a:r>
            <a:endParaRPr lang="es-MX" dirty="0"/>
          </a:p>
        </p:txBody>
      </p:sp>
      <p:sp>
        <p:nvSpPr>
          <p:cNvPr id="5" name="Subtítulo 4"/>
          <p:cNvSpPr>
            <a:spLocks noGrp="1"/>
          </p:cNvSpPr>
          <p:nvPr>
            <p:ph type="subTitle" idx="1"/>
          </p:nvPr>
        </p:nvSpPr>
        <p:spPr/>
        <p:txBody>
          <a:bodyPr/>
          <a:lstStyle/>
          <a:p>
            <a:endParaRPr lang="es-MX"/>
          </a:p>
        </p:txBody>
      </p:sp>
    </p:spTree>
    <p:extLst>
      <p:ext uri="{BB962C8B-B14F-4D97-AF65-F5344CB8AC3E}">
        <p14:creationId xmlns:p14="http://schemas.microsoft.com/office/powerpoint/2010/main" val="418001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¿Quién fue Benjamín Bloom?</a:t>
            </a:r>
            <a:endParaRPr lang="es-MX" dirty="0"/>
          </a:p>
        </p:txBody>
      </p:sp>
      <p:sp>
        <p:nvSpPr>
          <p:cNvPr id="3" name="Marcador de contenido 2"/>
          <p:cNvSpPr>
            <a:spLocks noGrp="1"/>
          </p:cNvSpPr>
          <p:nvPr>
            <p:ph idx="1"/>
          </p:nvPr>
        </p:nvSpPr>
        <p:spPr/>
        <p:txBody>
          <a:bodyPr>
            <a:normAutofit fontScale="92500"/>
          </a:bodyPr>
          <a:lstStyle/>
          <a:p>
            <a:r>
              <a:rPr lang="es-MX" dirty="0" err="1"/>
              <a:t>Benjamin</a:t>
            </a:r>
            <a:r>
              <a:rPr lang="es-MX" dirty="0"/>
              <a:t> S. Bloom nació el 21 de febrero de 1913 en </a:t>
            </a:r>
            <a:r>
              <a:rPr lang="es-MX" dirty="0" err="1"/>
              <a:t>Lansford</a:t>
            </a:r>
            <a:r>
              <a:rPr lang="es-MX" dirty="0"/>
              <a:t>, Pensilvania y falleció el 13 de septiembre de 1999. Titular de una licenciatura y una maestría por la Universidad del Estado de Pensilvania (1935) se doctoró en Educación en la Universidad de Chicago en marzo de 1942. De 1940 a 1943, formó parte de la plantilla de la Junta de Exámenes de la Universidad de Chicago, tras lo cual pasó a ser examinador de la universidad, puesto que desempeñó hasta 1959. </a:t>
            </a:r>
            <a:endParaRPr lang="es-MX" dirty="0" smtClean="0"/>
          </a:p>
          <a:p>
            <a:r>
              <a:rPr lang="es-MX" dirty="0"/>
              <a:t>Su primer nombramiento como profesor en el Departamento de Educación de la Universidad de Chicago tuvo lugar en 1944. Con el tiempo, en 1970, fue distinguido con el nombramiento de Catedrático Charles H. Swift. Fue asesor en materia de educación de los gobiernos de Israel, India y de varios otros países. E</a:t>
            </a:r>
            <a:r>
              <a:rPr lang="es-MX" dirty="0" smtClean="0"/>
              <a:t>studioso </a:t>
            </a:r>
            <a:r>
              <a:rPr lang="es-MX" dirty="0"/>
              <a:t>e investigador en el campo de la </a:t>
            </a:r>
            <a:r>
              <a:rPr lang="es-MX" dirty="0" smtClean="0"/>
              <a:t>educación</a:t>
            </a:r>
            <a:endParaRPr lang="es-MX" dirty="0"/>
          </a:p>
        </p:txBody>
      </p:sp>
      <p:pic>
        <p:nvPicPr>
          <p:cNvPr id="5" name="Imagen 4"/>
          <p:cNvPicPr>
            <a:picLocks noChangeAspect="1"/>
          </p:cNvPicPr>
          <p:nvPr/>
        </p:nvPicPr>
        <p:blipFill>
          <a:blip r:embed="rId2"/>
          <a:stretch>
            <a:fillRect/>
          </a:stretch>
        </p:blipFill>
        <p:spPr>
          <a:xfrm>
            <a:off x="9802586" y="2249940"/>
            <a:ext cx="1905000" cy="2466975"/>
          </a:xfrm>
          <a:prstGeom prst="rect">
            <a:avLst/>
          </a:prstGeom>
        </p:spPr>
      </p:pic>
    </p:spTree>
    <p:extLst>
      <p:ext uri="{BB962C8B-B14F-4D97-AF65-F5344CB8AC3E}">
        <p14:creationId xmlns:p14="http://schemas.microsoft.com/office/powerpoint/2010/main" val="19819625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921827" y="2516209"/>
            <a:ext cx="10102488" cy="3949845"/>
          </a:xfrm>
          <a:prstGeom prst="rect">
            <a:avLst/>
          </a:prstGeom>
        </p:spPr>
      </p:pic>
      <p:sp>
        <p:nvSpPr>
          <p:cNvPr id="5" name="Título 4"/>
          <p:cNvSpPr txBox="1">
            <a:spLocks noGrp="1"/>
          </p:cNvSpPr>
          <p:nvPr>
            <p:ph type="title"/>
          </p:nvPr>
        </p:nvSpPr>
        <p:spPr>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dirty="0" smtClean="0"/>
              <a:t>El grado de dificultad va en aumento conforme a la escalera</a:t>
            </a:r>
            <a:endParaRPr lang="es-MX" dirty="0"/>
          </a:p>
        </p:txBody>
      </p:sp>
    </p:spTree>
    <p:extLst>
      <p:ext uri="{BB962C8B-B14F-4D97-AF65-F5344CB8AC3E}">
        <p14:creationId xmlns:p14="http://schemas.microsoft.com/office/powerpoint/2010/main" val="241571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1197735" y="1815921"/>
            <a:ext cx="9401577" cy="4579100"/>
          </a:xfrm>
          <a:prstGeom prst="rect">
            <a:avLst/>
          </a:prstGeom>
        </p:spPr>
      </p:pic>
      <p:sp>
        <p:nvSpPr>
          <p:cNvPr id="5" name="CuadroTexto 4"/>
          <p:cNvSpPr txBox="1"/>
          <p:nvPr/>
        </p:nvSpPr>
        <p:spPr>
          <a:xfrm>
            <a:off x="1468192" y="592428"/>
            <a:ext cx="5666704" cy="646331"/>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s-MX" dirty="0" smtClean="0"/>
              <a:t>Es importante que elijas  el verbo que más se apegue a lo que deseas lograr.</a:t>
            </a:r>
            <a:endParaRPr lang="es-MX" dirty="0"/>
          </a:p>
        </p:txBody>
      </p:sp>
    </p:spTree>
    <p:extLst>
      <p:ext uri="{BB962C8B-B14F-4D97-AF65-F5344CB8AC3E}">
        <p14:creationId xmlns:p14="http://schemas.microsoft.com/office/powerpoint/2010/main" val="2608102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21626" y="1494426"/>
            <a:ext cx="8825658" cy="2677648"/>
          </a:xfrm>
        </p:spPr>
        <p:txBody>
          <a:bodyPr/>
          <a:lstStyle/>
          <a:p>
            <a:r>
              <a:rPr lang="es-MX" dirty="0" smtClean="0">
                <a:solidFill>
                  <a:schemeClr val="accent1">
                    <a:lumMod val="60000"/>
                    <a:lumOff val="40000"/>
                  </a:schemeClr>
                </a:solidFill>
              </a:rPr>
              <a:t>TEMA: ELABORACIÓN DE LOS OBJETIVOS DE INVESTIGACIÓN</a:t>
            </a:r>
            <a:endParaRPr lang="es-MX" dirty="0">
              <a:solidFill>
                <a:schemeClr val="accent1">
                  <a:lumMod val="60000"/>
                  <a:lumOff val="40000"/>
                </a:schemeClr>
              </a:solidFill>
            </a:endParaRPr>
          </a:p>
        </p:txBody>
      </p:sp>
    </p:spTree>
    <p:extLst>
      <p:ext uri="{BB962C8B-B14F-4D97-AF65-F5344CB8AC3E}">
        <p14:creationId xmlns:p14="http://schemas.microsoft.com/office/powerpoint/2010/main" val="25172893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532586" y="471726"/>
            <a:ext cx="9002331" cy="6175382"/>
          </a:xfrm>
          <a:prstGeom prst="rect">
            <a:avLst/>
          </a:prstGeom>
        </p:spPr>
      </p:pic>
    </p:spTree>
    <p:extLst>
      <p:ext uri="{BB962C8B-B14F-4D97-AF65-F5344CB8AC3E}">
        <p14:creationId xmlns:p14="http://schemas.microsoft.com/office/powerpoint/2010/main" val="28924883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393855" y="551988"/>
            <a:ext cx="8167917" cy="5676750"/>
          </a:xfrm>
          <a:prstGeom prst="rect">
            <a:avLst/>
          </a:prstGeom>
          <a:ln w="76200">
            <a:solidFill>
              <a:schemeClr val="accent2"/>
            </a:solidFill>
          </a:ln>
        </p:spPr>
      </p:pic>
    </p:spTree>
    <p:extLst>
      <p:ext uri="{BB962C8B-B14F-4D97-AF65-F5344CB8AC3E}">
        <p14:creationId xmlns:p14="http://schemas.microsoft.com/office/powerpoint/2010/main" val="41210936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35188" y="404813"/>
            <a:ext cx="8229600" cy="938212"/>
          </a:xfrm>
        </p:spPr>
        <p:txBody>
          <a:bodyPr>
            <a:normAutofit/>
          </a:bodyPr>
          <a:lstStyle/>
          <a:p>
            <a:pPr>
              <a:defRPr/>
            </a:pPr>
            <a:r>
              <a:rPr lang="es-ES" b="1" dirty="0" smtClean="0"/>
              <a:t>Criterios para formular objetivos</a:t>
            </a:r>
            <a:endParaRPr lang="es-GT" b="1" dirty="0"/>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988825077"/>
              </p:ext>
            </p:extLst>
          </p:nvPr>
        </p:nvGraphicFramePr>
        <p:xfrm>
          <a:off x="1812306" y="1261774"/>
          <a:ext cx="8229600" cy="4105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3044598" y="4443124"/>
            <a:ext cx="2466975" cy="1847850"/>
          </a:xfrm>
          <a:prstGeom prst="rect">
            <a:avLst/>
          </a:prstGeom>
        </p:spPr>
      </p:pic>
    </p:spTree>
    <p:extLst>
      <p:ext uri="{BB962C8B-B14F-4D97-AF65-F5344CB8AC3E}">
        <p14:creationId xmlns:p14="http://schemas.microsoft.com/office/powerpoint/2010/main" val="31977220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35188" y="404813"/>
            <a:ext cx="8229600" cy="938212"/>
          </a:xfrm>
        </p:spPr>
        <p:txBody>
          <a:bodyPr>
            <a:normAutofit/>
          </a:bodyPr>
          <a:lstStyle/>
          <a:p>
            <a:pPr>
              <a:defRPr/>
            </a:pPr>
            <a:r>
              <a:rPr lang="es-ES" b="1" dirty="0" smtClean="0"/>
              <a:t>Criterios para formular objetivos</a:t>
            </a:r>
            <a:endParaRPr lang="es-GT" b="1" dirty="0"/>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1301464503"/>
              </p:ext>
            </p:extLst>
          </p:nvPr>
        </p:nvGraphicFramePr>
        <p:xfrm>
          <a:off x="1033441" y="1584058"/>
          <a:ext cx="8229600" cy="41052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a:blip r:embed="rId7"/>
          <a:stretch>
            <a:fillRect/>
          </a:stretch>
        </p:blipFill>
        <p:spPr>
          <a:xfrm>
            <a:off x="9249682" y="2368322"/>
            <a:ext cx="2606449" cy="2606449"/>
          </a:xfrm>
          <a:prstGeom prst="rect">
            <a:avLst/>
          </a:prstGeom>
        </p:spPr>
      </p:pic>
    </p:spTree>
    <p:extLst>
      <p:ext uri="{BB962C8B-B14F-4D97-AF65-F5344CB8AC3E}">
        <p14:creationId xmlns:p14="http://schemas.microsoft.com/office/powerpoint/2010/main" val="19337751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Criterios para formular objetivos</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62735354"/>
              </p:ext>
            </p:extLst>
          </p:nvPr>
        </p:nvGraphicFramePr>
        <p:xfrm>
          <a:off x="677334" y="1378039"/>
          <a:ext cx="8596668" cy="4663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9220200" y="2698839"/>
            <a:ext cx="2971800" cy="1533525"/>
          </a:xfrm>
          <a:prstGeom prst="rect">
            <a:avLst/>
          </a:prstGeom>
        </p:spPr>
      </p:pic>
    </p:spTree>
    <p:extLst>
      <p:ext uri="{BB962C8B-B14F-4D97-AF65-F5344CB8AC3E}">
        <p14:creationId xmlns:p14="http://schemas.microsoft.com/office/powerpoint/2010/main" val="41199890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Recuerda….</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109859452"/>
              </p:ext>
            </p:extLst>
          </p:nvPr>
        </p:nvGraphicFramePr>
        <p:xfrm>
          <a:off x="677334" y="2160589"/>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9274002" y="212725"/>
            <a:ext cx="2162175" cy="2114550"/>
          </a:xfrm>
          <a:prstGeom prst="rect">
            <a:avLst/>
          </a:prstGeom>
        </p:spPr>
      </p:pic>
    </p:spTree>
    <p:extLst>
      <p:ext uri="{BB962C8B-B14F-4D97-AF65-F5344CB8AC3E}">
        <p14:creationId xmlns:p14="http://schemas.microsoft.com/office/powerpoint/2010/main" val="3970966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nvSpPr>
        <p:spPr bwMode="auto">
          <a:xfrm>
            <a:off x="1950244" y="504825"/>
            <a:ext cx="5403593" cy="1011238"/>
          </a:xfrm>
          <a:prstGeom prst="rect">
            <a:avLst/>
          </a:prstGeom>
          <a:ln/>
          <a:extLst/>
        </p:spPr>
        <p:style>
          <a:lnRef idx="3">
            <a:schemeClr val="lt1"/>
          </a:lnRef>
          <a:fillRef idx="1">
            <a:schemeClr val="accent2"/>
          </a:fillRef>
          <a:effectRef idx="1">
            <a:schemeClr val="accent2"/>
          </a:effectRef>
          <a:fontRef idx="minor">
            <a:schemeClr val="lt1"/>
          </a:fontRef>
        </p:style>
        <p:txBody>
          <a:bodyPr vert="horz" wrap="square" lIns="0" tIns="45720" rIns="0" bIns="0" numCol="1" anchor="b" anchorCtr="0" compatLnSpc="1">
            <a:prstTxWarp prst="textNoShape">
              <a:avLst/>
            </a:prstTxWarp>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a:lstStyle>
          <a:p>
            <a:pPr eaLnBrk="1" hangingPunct="1"/>
            <a:r>
              <a:rPr lang="es-GT" altLang="es-MX" b="1" dirty="0" smtClean="0"/>
              <a:t>Objetivo General</a:t>
            </a:r>
          </a:p>
        </p:txBody>
      </p:sp>
      <p:graphicFrame>
        <p:nvGraphicFramePr>
          <p:cNvPr id="7" name="Diagrama 6"/>
          <p:cNvGraphicFramePr/>
          <p:nvPr>
            <p:extLst>
              <p:ext uri="{D42A27DB-BD31-4B8C-83A1-F6EECF244321}">
                <p14:modId xmlns:p14="http://schemas.microsoft.com/office/powerpoint/2010/main" val="3966522591"/>
              </p:ext>
            </p:extLst>
          </p:nvPr>
        </p:nvGraphicFramePr>
        <p:xfrm>
          <a:off x="2012156" y="1963738"/>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29798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nvSpPr>
        <p:spPr bwMode="auto">
          <a:xfrm>
            <a:off x="302619" y="0"/>
            <a:ext cx="8229600"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a:lstStyle>
          <a:p>
            <a:pPr eaLnBrk="1" hangingPunct="1"/>
            <a:r>
              <a:rPr lang="es-GT" altLang="es-MX" b="1" dirty="0" smtClean="0"/>
              <a:t>Objetivos Específicos</a:t>
            </a:r>
            <a:endParaRPr lang="es-GT" altLang="es-MX" dirty="0" smtClean="0"/>
          </a:p>
        </p:txBody>
      </p:sp>
      <p:graphicFrame>
        <p:nvGraphicFramePr>
          <p:cNvPr id="6" name="Diagrama 5"/>
          <p:cNvGraphicFramePr/>
          <p:nvPr>
            <p:extLst>
              <p:ext uri="{D42A27DB-BD31-4B8C-83A1-F6EECF244321}">
                <p14:modId xmlns:p14="http://schemas.microsoft.com/office/powerpoint/2010/main" val="2742959215"/>
              </p:ext>
            </p:extLst>
          </p:nvPr>
        </p:nvGraphicFramePr>
        <p:xfrm>
          <a:off x="1934011" y="1194984"/>
          <a:ext cx="8258175" cy="50244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18766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Marcador de contenido 9"/>
          <p:cNvGraphicFramePr>
            <a:graphicFrameLocks noGrp="1"/>
          </p:cNvGraphicFramePr>
          <p:nvPr>
            <p:ph idx="1"/>
            <p:extLst>
              <p:ext uri="{D42A27DB-BD31-4B8C-83A1-F6EECF244321}">
                <p14:modId xmlns:p14="http://schemas.microsoft.com/office/powerpoint/2010/main" val="3835344397"/>
              </p:ext>
            </p:extLst>
          </p:nvPr>
        </p:nvGraphicFramePr>
        <p:xfrm>
          <a:off x="986427" y="1181795"/>
          <a:ext cx="8596668" cy="38807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8903833" y="5062568"/>
            <a:ext cx="3114675" cy="1466850"/>
          </a:xfrm>
          <a:prstGeom prst="rect">
            <a:avLst/>
          </a:prstGeom>
        </p:spPr>
      </p:pic>
    </p:spTree>
    <p:extLst>
      <p:ext uri="{BB962C8B-B14F-4D97-AF65-F5344CB8AC3E}">
        <p14:creationId xmlns:p14="http://schemas.microsoft.com/office/powerpoint/2010/main" val="38930692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81284451"/>
              </p:ext>
            </p:extLst>
          </p:nvPr>
        </p:nvGraphicFramePr>
        <p:xfrm>
          <a:off x="476518" y="1"/>
          <a:ext cx="8797484" cy="6041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Imagen 1"/>
          <p:cNvPicPr>
            <a:picLocks noChangeAspect="1"/>
          </p:cNvPicPr>
          <p:nvPr/>
        </p:nvPicPr>
        <p:blipFill>
          <a:blip r:embed="rId7"/>
          <a:stretch>
            <a:fillRect/>
          </a:stretch>
        </p:blipFill>
        <p:spPr>
          <a:xfrm>
            <a:off x="3580039" y="4821690"/>
            <a:ext cx="3181350" cy="1438275"/>
          </a:xfrm>
          <a:prstGeom prst="rect">
            <a:avLst/>
          </a:prstGeom>
        </p:spPr>
      </p:pic>
    </p:spTree>
    <p:extLst>
      <p:ext uri="{BB962C8B-B14F-4D97-AF65-F5344CB8AC3E}">
        <p14:creationId xmlns:p14="http://schemas.microsoft.com/office/powerpoint/2010/main" val="3910777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s-MX" dirty="0" err="1" smtClean="0"/>
              <a:t>Guión</a:t>
            </a:r>
            <a:r>
              <a:rPr lang="es-MX" dirty="0" smtClean="0"/>
              <a:t> explicativo</a:t>
            </a:r>
            <a:endParaRPr lang="es-MX" dirty="0"/>
          </a:p>
        </p:txBody>
      </p:sp>
      <p:sp>
        <p:nvSpPr>
          <p:cNvPr id="3" name="Marcador de contenido 2"/>
          <p:cNvSpPr>
            <a:spLocks noGrp="1"/>
          </p:cNvSpPr>
          <p:nvPr>
            <p:ph idx="1"/>
          </p:nvPr>
        </p:nvSpPr>
        <p:spPr>
          <a:xfrm>
            <a:off x="1295401" y="1468192"/>
            <a:ext cx="9601196" cy="4407676"/>
          </a:xfrm>
          <a:ln/>
        </p:spPr>
        <p:style>
          <a:lnRef idx="1">
            <a:schemeClr val="accent1"/>
          </a:lnRef>
          <a:fillRef idx="2">
            <a:schemeClr val="accent1"/>
          </a:fillRef>
          <a:effectRef idx="1">
            <a:schemeClr val="accent1"/>
          </a:effectRef>
          <a:fontRef idx="minor">
            <a:schemeClr val="dk1"/>
          </a:fontRef>
        </p:style>
        <p:txBody>
          <a:bodyPr>
            <a:normAutofit/>
          </a:bodyPr>
          <a:lstStyle/>
          <a:p>
            <a:pPr lvl="0"/>
            <a:r>
              <a:rPr lang="es-MX" dirty="0"/>
              <a:t>La unidad de aprendizaje </a:t>
            </a:r>
            <a:r>
              <a:rPr lang="es-MX" dirty="0" smtClean="0"/>
              <a:t>“Taller de titulación” </a:t>
            </a:r>
            <a:r>
              <a:rPr lang="es-MX" dirty="0"/>
              <a:t>se </a:t>
            </a:r>
            <a:r>
              <a:rPr lang="es-MX" dirty="0" err="1" smtClean="0"/>
              <a:t>encuenttra</a:t>
            </a:r>
            <a:r>
              <a:rPr lang="es-MX" dirty="0" smtClean="0"/>
              <a:t> </a:t>
            </a:r>
            <a:r>
              <a:rPr lang="es-MX" dirty="0"/>
              <a:t>dentro del plan de estudios de la Licenciatura en </a:t>
            </a:r>
            <a:r>
              <a:rPr lang="es-MX" dirty="0" smtClean="0"/>
              <a:t>Administración en </a:t>
            </a:r>
            <a:r>
              <a:rPr lang="es-MX" dirty="0"/>
              <a:t>el núcleo </a:t>
            </a:r>
            <a:r>
              <a:rPr lang="es-MX" dirty="0" smtClean="0"/>
              <a:t>integral, pertenece al área de investigación,  </a:t>
            </a:r>
            <a:r>
              <a:rPr lang="es-MX" dirty="0"/>
              <a:t>dicha asignatura  </a:t>
            </a:r>
            <a:r>
              <a:rPr lang="es-MX" dirty="0" smtClean="0"/>
              <a:t>es optativa y tiene un </a:t>
            </a:r>
            <a:r>
              <a:rPr lang="es-MX" dirty="0"/>
              <a:t>total </a:t>
            </a:r>
            <a:r>
              <a:rPr lang="es-MX" dirty="0" smtClean="0"/>
              <a:t>de 6 créditos.</a:t>
            </a:r>
            <a:endParaRPr lang="es-MX" dirty="0"/>
          </a:p>
          <a:p>
            <a:r>
              <a:rPr lang="es-MX" dirty="0" smtClean="0"/>
              <a:t>La naturaleza de la competencia de la unidad de aprendizaje es la siguiente: Inicial</a:t>
            </a:r>
            <a:r>
              <a:rPr lang="es-MX" dirty="0"/>
              <a:t>, entrenamiento, complejidad creciente y ámbito diferenciado </a:t>
            </a:r>
          </a:p>
          <a:p>
            <a:r>
              <a:rPr lang="es-MX" dirty="0"/>
              <a:t>Dentro del programa de la asignatura se establecen </a:t>
            </a:r>
            <a:r>
              <a:rPr lang="es-ES" dirty="0"/>
              <a:t> </a:t>
            </a:r>
            <a:r>
              <a:rPr lang="es-ES" dirty="0" smtClean="0"/>
              <a:t>la unidad e competencia tres cuyo propósito  es el siguiente:</a:t>
            </a:r>
            <a:r>
              <a:rPr lang="es-MX" dirty="0"/>
              <a:t> Elaborar el proyecto de tesis (protocolo de investigación), de acuerdo a lo establecido por la propia </a:t>
            </a:r>
            <a:r>
              <a:rPr lang="es-MX" dirty="0" err="1"/>
              <a:t>FCyA</a:t>
            </a:r>
            <a:r>
              <a:rPr lang="es-MX" dirty="0"/>
              <a:t>. 	</a:t>
            </a:r>
            <a:endParaRPr lang="es-MX" dirty="0" smtClean="0"/>
          </a:p>
          <a:p>
            <a:r>
              <a:rPr lang="es-MX" dirty="0" smtClean="0"/>
              <a:t>Este material didáctico deberá utilizarse dentro de las clases donde se explica la forma de elaboración del protocolo.</a:t>
            </a:r>
            <a:endParaRPr lang="es-MX" dirty="0"/>
          </a:p>
          <a:p>
            <a:pPr lvl="0"/>
            <a:r>
              <a:rPr lang="es-ES" dirty="0"/>
              <a:t>Para </a:t>
            </a:r>
            <a:r>
              <a:rPr lang="es-ES" dirty="0" smtClean="0"/>
              <a:t>la adecuada impartición del tema, los alumnos deben tener conocimientos de  la unidad de aprendizaje de </a:t>
            </a:r>
            <a:r>
              <a:rPr lang="es-MX" dirty="0" smtClean="0"/>
              <a:t>Metodología de la Investigación</a:t>
            </a:r>
            <a:endParaRPr lang="es-MX" dirty="0"/>
          </a:p>
          <a:p>
            <a:endParaRPr lang="es-MX" dirty="0"/>
          </a:p>
        </p:txBody>
      </p:sp>
    </p:spTree>
    <p:extLst>
      <p:ext uri="{BB962C8B-B14F-4D97-AF65-F5344CB8AC3E}">
        <p14:creationId xmlns:p14="http://schemas.microsoft.com/office/powerpoint/2010/main" val="34496554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Actividad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151892885"/>
              </p:ext>
            </p:extLst>
          </p:nvPr>
        </p:nvGraphicFramePr>
        <p:xfrm>
          <a:off x="677334" y="1094705"/>
          <a:ext cx="9355308" cy="49466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n 2"/>
          <p:cNvPicPr>
            <a:picLocks noChangeAspect="1"/>
          </p:cNvPicPr>
          <p:nvPr/>
        </p:nvPicPr>
        <p:blipFill>
          <a:blip r:embed="rId7"/>
          <a:stretch>
            <a:fillRect/>
          </a:stretch>
        </p:blipFill>
        <p:spPr>
          <a:xfrm>
            <a:off x="8409267" y="2496471"/>
            <a:ext cx="2143125" cy="2143125"/>
          </a:xfrm>
          <a:prstGeom prst="rect">
            <a:avLst/>
          </a:prstGeom>
        </p:spPr>
      </p:pic>
    </p:spTree>
    <p:extLst>
      <p:ext uri="{BB962C8B-B14F-4D97-AF65-F5344CB8AC3E}">
        <p14:creationId xmlns:p14="http://schemas.microsoft.com/office/powerpoint/2010/main" val="20317867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 </a:t>
            </a:r>
            <a:endParaRPr lang="es-MX" dirty="0"/>
          </a:p>
        </p:txBody>
      </p:sp>
      <p:sp>
        <p:nvSpPr>
          <p:cNvPr id="3" name="Marcador de contenido 2"/>
          <p:cNvSpPr>
            <a:spLocks noGrp="1"/>
          </p:cNvSpPr>
          <p:nvPr>
            <p:ph idx="1"/>
          </p:nvPr>
        </p:nvSpPr>
        <p:spPr>
          <a:xfrm>
            <a:off x="677334" y="1648497"/>
            <a:ext cx="8596668" cy="4392866"/>
          </a:xfrm>
        </p:spPr>
        <p:txBody>
          <a:bodyPr>
            <a:normAutofit/>
          </a:bodyPr>
          <a:lstStyle/>
          <a:p>
            <a:pPr algn="just"/>
            <a:r>
              <a:rPr lang="es-ES" dirty="0" err="1" smtClean="0"/>
              <a:t>Hernandez</a:t>
            </a:r>
            <a:r>
              <a:rPr lang="es-ES" dirty="0" smtClean="0"/>
              <a:t> </a:t>
            </a:r>
            <a:r>
              <a:rPr lang="es-ES" dirty="0" err="1"/>
              <a:t>Sampieri</a:t>
            </a:r>
            <a:r>
              <a:rPr lang="es-ES" dirty="0"/>
              <a:t> </a:t>
            </a:r>
            <a:r>
              <a:rPr lang="es-ES" dirty="0" err="1"/>
              <a:t>et.al</a:t>
            </a:r>
            <a:r>
              <a:rPr lang="es-ES" dirty="0"/>
              <a:t>. (2006) </a:t>
            </a:r>
            <a:r>
              <a:rPr lang="es-ES" b="1" dirty="0"/>
              <a:t>Metodología de la Investigación</a:t>
            </a:r>
            <a:r>
              <a:rPr lang="es-ES" dirty="0"/>
              <a:t> 6ª Edición, editorial Mc </a:t>
            </a:r>
            <a:r>
              <a:rPr lang="es-ES" dirty="0" err="1"/>
              <a:t>Gaw</a:t>
            </a:r>
            <a:r>
              <a:rPr lang="es-ES" dirty="0"/>
              <a:t> Hill.</a:t>
            </a:r>
          </a:p>
          <a:p>
            <a:pPr algn="just"/>
            <a:r>
              <a:rPr lang="es-ES" dirty="0" err="1" smtClean="0"/>
              <a:t>Munich</a:t>
            </a:r>
            <a:r>
              <a:rPr lang="es-ES" dirty="0"/>
              <a:t>, L. y </a:t>
            </a:r>
            <a:r>
              <a:rPr lang="es-ES" dirty="0" err="1"/>
              <a:t>Àngeles</a:t>
            </a:r>
            <a:r>
              <a:rPr lang="es-ES" dirty="0"/>
              <a:t>, E. (2002). </a:t>
            </a:r>
            <a:r>
              <a:rPr lang="es-ES" b="1" dirty="0"/>
              <a:t>Métodos y técnicas de investigación</a:t>
            </a:r>
            <a:r>
              <a:rPr lang="es-ES" dirty="0"/>
              <a:t>. Trillas. México.</a:t>
            </a:r>
          </a:p>
          <a:p>
            <a:pPr algn="just"/>
            <a:r>
              <a:rPr lang="es-ES" dirty="0"/>
              <a:t>Pardinas, F. (2000). </a:t>
            </a:r>
            <a:r>
              <a:rPr lang="es-ES" b="1" dirty="0"/>
              <a:t>Metodología y técnicas de investigación en Ciencias Sociales. </a:t>
            </a:r>
            <a:r>
              <a:rPr lang="es-ES" dirty="0"/>
              <a:t>Siglo Veintiuno Editores. México</a:t>
            </a:r>
            <a:r>
              <a:rPr lang="es-ES" dirty="0" smtClean="0"/>
              <a:t>.</a:t>
            </a:r>
          </a:p>
          <a:p>
            <a:pPr algn="just"/>
            <a:r>
              <a:rPr lang="es-ES" dirty="0" smtClean="0"/>
              <a:t>Rojas </a:t>
            </a:r>
            <a:r>
              <a:rPr lang="es-ES" dirty="0"/>
              <a:t>Soriano, R. (2002) Guía para realizar investigaciones sociales. México, P y V Editores. </a:t>
            </a:r>
            <a:endParaRPr lang="es-ES" dirty="0" smtClean="0"/>
          </a:p>
          <a:p>
            <a:pPr algn="just"/>
            <a:r>
              <a:rPr lang="es-ES" dirty="0" smtClean="0"/>
              <a:t>Documento en </a:t>
            </a:r>
            <a:r>
              <a:rPr lang="es-ES" dirty="0" err="1" smtClean="0"/>
              <a:t>PPT</a:t>
            </a:r>
            <a:r>
              <a:rPr lang="es-ES" dirty="0" smtClean="0"/>
              <a:t>. </a:t>
            </a:r>
            <a:r>
              <a:rPr lang="es-ES" dirty="0"/>
              <a:t>Disponible en</a:t>
            </a:r>
            <a:r>
              <a:rPr lang="es-ES" dirty="0" smtClean="0"/>
              <a:t>:</a:t>
            </a:r>
          </a:p>
          <a:p>
            <a:pPr marL="0" indent="0" algn="just">
              <a:buNone/>
            </a:pPr>
            <a:r>
              <a:rPr lang="es-ES" dirty="0" smtClean="0"/>
              <a:t>      http</a:t>
            </a:r>
            <a:r>
              <a:rPr lang="es-ES" dirty="0"/>
              <a:t>://www.medic.ula.ve/tsues/Clase_4_Metodologia.pdf</a:t>
            </a:r>
            <a:endParaRPr lang="es-ES" dirty="0" smtClean="0"/>
          </a:p>
          <a:p>
            <a:pPr algn="just"/>
            <a:endParaRPr lang="es-ES" dirty="0"/>
          </a:p>
        </p:txBody>
      </p:sp>
    </p:spTree>
    <p:extLst>
      <p:ext uri="{BB962C8B-B14F-4D97-AF65-F5344CB8AC3E}">
        <p14:creationId xmlns:p14="http://schemas.microsoft.com/office/powerpoint/2010/main" val="25570417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Presentación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185253149"/>
              </p:ext>
            </p:extLst>
          </p:nvPr>
        </p:nvGraphicFramePr>
        <p:xfrm>
          <a:off x="677334" y="1645433"/>
          <a:ext cx="8596312"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26006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a:t>
            </a:r>
            <a:r>
              <a:rPr lang="es-MX" dirty="0" smtClean="0"/>
              <a:t>ropósito de la unidad de aprendizaje</a:t>
            </a:r>
            <a:endParaRPr lang="es-MX"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830830513"/>
              </p:ext>
            </p:extLst>
          </p:nvPr>
        </p:nvGraphicFramePr>
        <p:xfrm>
          <a:off x="1154954" y="2603500"/>
          <a:ext cx="8825659" cy="3416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769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Contenido </a:t>
            </a:r>
            <a:endParaRPr lang="es-MX"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864821367"/>
              </p:ext>
            </p:extLst>
          </p:nvPr>
        </p:nvGraphicFramePr>
        <p:xfrm>
          <a:off x="677863" y="2160588"/>
          <a:ext cx="8596312" cy="3235960"/>
        </p:xfrm>
        <a:graphic>
          <a:graphicData uri="http://schemas.openxmlformats.org/drawingml/2006/table">
            <a:tbl>
              <a:tblPr firstRow="1" bandRow="1">
                <a:tableStyleId>{284E427A-3D55-4303-BF80-6455036E1DE7}</a:tableStyleId>
              </a:tblPr>
              <a:tblGrid>
                <a:gridCol w="6740368"/>
                <a:gridCol w="1855944"/>
              </a:tblGrid>
              <a:tr h="370840">
                <a:tc>
                  <a:txBody>
                    <a:bodyPr/>
                    <a:lstStyle/>
                    <a:p>
                      <a:r>
                        <a:rPr lang="es-MX" dirty="0" smtClean="0"/>
                        <a:t>Introducción</a:t>
                      </a:r>
                    </a:p>
                  </a:txBody>
                  <a:tcPr marL="81870" marR="81870"/>
                </a:tc>
                <a:tc>
                  <a:txBody>
                    <a:bodyPr/>
                    <a:lstStyle/>
                    <a:p>
                      <a:r>
                        <a:rPr lang="es-MX" dirty="0" smtClean="0"/>
                        <a:t>7</a:t>
                      </a:r>
                      <a:endParaRPr lang="es-MX" dirty="0"/>
                    </a:p>
                  </a:txBody>
                  <a:tcPr marL="81870" marR="81870"/>
                </a:tc>
              </a:tr>
              <a:tr h="370840">
                <a:tc>
                  <a:txBody>
                    <a:bodyPr/>
                    <a:lstStyle/>
                    <a:p>
                      <a:r>
                        <a:rPr lang="es-MX" dirty="0" smtClean="0"/>
                        <a:t>DIFERENCIA ENTRE OBJETIVOS DE INVESTIGACIÓN </a:t>
                      </a:r>
                      <a:r>
                        <a:rPr lang="es-MX" baseline="0" dirty="0" smtClean="0"/>
                        <a:t> E INSTRUCCIONALES</a:t>
                      </a:r>
                      <a:r>
                        <a:rPr lang="es-MX" dirty="0" smtClean="0"/>
                        <a:t> </a:t>
                      </a:r>
                      <a:endParaRPr lang="es-MX" dirty="0"/>
                    </a:p>
                  </a:txBody>
                  <a:tcPr marL="81870" marR="81870"/>
                </a:tc>
                <a:tc>
                  <a:txBody>
                    <a:bodyPr/>
                    <a:lstStyle/>
                    <a:p>
                      <a:r>
                        <a:rPr lang="es-MX" dirty="0" smtClean="0"/>
                        <a:t>8</a:t>
                      </a:r>
                      <a:endParaRPr lang="es-MX" dirty="0"/>
                    </a:p>
                  </a:txBody>
                  <a:tcPr marL="81870" marR="81870"/>
                </a:tc>
              </a:tr>
              <a:tr h="370840">
                <a:tc>
                  <a:txBody>
                    <a:bodyPr/>
                    <a:lstStyle/>
                    <a:p>
                      <a:r>
                        <a:rPr lang="es-MX" dirty="0" smtClean="0"/>
                        <a:t>OBJETIVOS DE INVESTIGACIÓN</a:t>
                      </a:r>
                      <a:endParaRPr lang="es-MX" dirty="0"/>
                    </a:p>
                  </a:txBody>
                  <a:tcPr marL="81870" marR="81870"/>
                </a:tc>
                <a:tc>
                  <a:txBody>
                    <a:bodyPr/>
                    <a:lstStyle/>
                    <a:p>
                      <a:r>
                        <a:rPr lang="es-MX" dirty="0" smtClean="0"/>
                        <a:t>10</a:t>
                      </a:r>
                      <a:endParaRPr lang="es-MX" dirty="0"/>
                    </a:p>
                  </a:txBody>
                  <a:tcPr marL="81870" marR="81870"/>
                </a:tc>
              </a:tr>
              <a:tr h="370840">
                <a:tc>
                  <a:txBody>
                    <a:bodyPr/>
                    <a:lstStyle/>
                    <a:p>
                      <a:r>
                        <a:rPr lang="es-MX" dirty="0" smtClean="0"/>
                        <a:t>SUGERENCIAS DE </a:t>
                      </a:r>
                      <a:r>
                        <a:rPr lang="es-MX" dirty="0" err="1" smtClean="0"/>
                        <a:t>CRESWELL</a:t>
                      </a:r>
                      <a:endParaRPr lang="es-MX" dirty="0"/>
                    </a:p>
                  </a:txBody>
                  <a:tcPr marL="81870" marR="81870"/>
                </a:tc>
                <a:tc>
                  <a:txBody>
                    <a:bodyPr/>
                    <a:lstStyle/>
                    <a:p>
                      <a:r>
                        <a:rPr lang="es-MX" dirty="0" smtClean="0"/>
                        <a:t>12</a:t>
                      </a:r>
                      <a:endParaRPr lang="es-MX" dirty="0"/>
                    </a:p>
                  </a:txBody>
                  <a:tcPr marL="81870" marR="81870"/>
                </a:tc>
              </a:tr>
              <a:tr h="370840">
                <a:tc>
                  <a:txBody>
                    <a:bodyPr/>
                    <a:lstStyle/>
                    <a:p>
                      <a:r>
                        <a:rPr lang="es-MX" dirty="0" smtClean="0"/>
                        <a:t>TAXONOMÍA DE BLOOM</a:t>
                      </a:r>
                    </a:p>
                  </a:txBody>
                  <a:tcPr marL="81870" marR="81870"/>
                </a:tc>
                <a:tc>
                  <a:txBody>
                    <a:bodyPr/>
                    <a:lstStyle/>
                    <a:p>
                      <a:r>
                        <a:rPr lang="es-MX" dirty="0" smtClean="0"/>
                        <a:t>16</a:t>
                      </a:r>
                      <a:endParaRPr lang="es-MX" dirty="0"/>
                    </a:p>
                  </a:txBody>
                  <a:tcPr marL="81870" marR="81870"/>
                </a:tc>
              </a:tr>
              <a:tr h="370840">
                <a:tc>
                  <a:txBody>
                    <a:bodyPr/>
                    <a:lstStyle/>
                    <a:p>
                      <a:r>
                        <a:rPr lang="es-MX" dirty="0" smtClean="0"/>
                        <a:t>OBJETIVO GENERAL </a:t>
                      </a:r>
                    </a:p>
                  </a:txBody>
                  <a:tcPr marL="81870" marR="81870"/>
                </a:tc>
                <a:tc>
                  <a:txBody>
                    <a:bodyPr/>
                    <a:lstStyle/>
                    <a:p>
                      <a:r>
                        <a:rPr lang="es-MX" dirty="0" smtClean="0"/>
                        <a:t>26</a:t>
                      </a:r>
                      <a:endParaRPr lang="es-MX" dirty="0"/>
                    </a:p>
                  </a:txBody>
                  <a:tcPr marL="81870" marR="81870"/>
                </a:tc>
              </a:tr>
              <a:tr h="370840">
                <a:tc>
                  <a:txBody>
                    <a:bodyPr/>
                    <a:lstStyle/>
                    <a:p>
                      <a:r>
                        <a:rPr lang="es-MX" dirty="0" smtClean="0"/>
                        <a:t>OBJETIVOS ESPECÍFICOS</a:t>
                      </a:r>
                    </a:p>
                  </a:txBody>
                  <a:tcPr marL="81870" marR="81870"/>
                </a:tc>
                <a:tc>
                  <a:txBody>
                    <a:bodyPr/>
                    <a:lstStyle/>
                    <a:p>
                      <a:r>
                        <a:rPr lang="es-MX" dirty="0" smtClean="0"/>
                        <a:t>27</a:t>
                      </a:r>
                      <a:endParaRPr lang="es-MX" dirty="0"/>
                    </a:p>
                  </a:txBody>
                  <a:tcPr marL="81870" marR="81870"/>
                </a:tc>
              </a:tr>
              <a:tr h="370840">
                <a:tc>
                  <a:txBody>
                    <a:bodyPr/>
                    <a:lstStyle/>
                    <a:p>
                      <a:r>
                        <a:rPr lang="es-MX" dirty="0" smtClean="0"/>
                        <a:t>REFERENCIAS</a:t>
                      </a:r>
                      <a:endParaRPr lang="es-MX" dirty="0"/>
                    </a:p>
                  </a:txBody>
                  <a:tcPr marL="81870" marR="81870"/>
                </a:tc>
                <a:tc>
                  <a:txBody>
                    <a:bodyPr/>
                    <a:lstStyle/>
                    <a:p>
                      <a:r>
                        <a:rPr lang="es-MX" smtClean="0"/>
                        <a:t>31</a:t>
                      </a:r>
                      <a:endParaRPr lang="es-MX" dirty="0" smtClean="0"/>
                    </a:p>
                  </a:txBody>
                  <a:tcPr marL="81870" marR="81870"/>
                </a:tc>
              </a:tr>
            </a:tbl>
          </a:graphicData>
        </a:graphic>
      </p:graphicFrame>
    </p:spTree>
    <p:extLst>
      <p:ext uri="{BB962C8B-B14F-4D97-AF65-F5344CB8AC3E}">
        <p14:creationId xmlns:p14="http://schemas.microsoft.com/office/powerpoint/2010/main" val="2775026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 </a:t>
            </a:r>
            <a:endParaRPr lang="es-MX" dirty="0"/>
          </a:p>
        </p:txBody>
      </p:sp>
      <p:sp>
        <p:nvSpPr>
          <p:cNvPr id="3" name="Marcador de contenido 2"/>
          <p:cNvSpPr>
            <a:spLocks noGrp="1"/>
          </p:cNvSpPr>
          <p:nvPr>
            <p:ph idx="1"/>
          </p:nvPr>
        </p:nvSpPr>
        <p:spPr>
          <a:xfrm>
            <a:off x="677333" y="1339403"/>
            <a:ext cx="10668953" cy="4958365"/>
          </a:xfrm>
        </p:spPr>
        <p:style>
          <a:lnRef idx="1">
            <a:schemeClr val="accent1"/>
          </a:lnRef>
          <a:fillRef idx="2">
            <a:schemeClr val="accent1"/>
          </a:fillRef>
          <a:effectRef idx="1">
            <a:schemeClr val="accent1"/>
          </a:effectRef>
          <a:fontRef idx="minor">
            <a:schemeClr val="dk1"/>
          </a:fontRef>
        </p:style>
        <p:txBody>
          <a:bodyPr>
            <a:normAutofit/>
          </a:bodyPr>
          <a:lstStyle/>
          <a:p>
            <a:pPr marL="0" indent="0">
              <a:buNone/>
            </a:pPr>
            <a:r>
              <a:rPr lang="es-MX" dirty="0"/>
              <a:t>Al margen de la globalización, en los últimos años se viene registrado en México la desaparición masiva de empresas y la ineficiente administración de organizaciones (</a:t>
            </a:r>
            <a:r>
              <a:rPr lang="es-MX" dirty="0" err="1"/>
              <a:t>Garcíacastillo</a:t>
            </a:r>
            <a:r>
              <a:rPr lang="es-MX" dirty="0"/>
              <a:t>, 1995). Aunque parezca exagerado, esto representa una prioridad nacional, pues nos afecta en el empleo, el crecimiento económico y la calidad de vida de los mexicanos. Para ello no debe perderse de vista que somos la universidad pública la generadora de investigación científica, a partir de las necesidades sociales del país. </a:t>
            </a:r>
          </a:p>
          <a:p>
            <a:pPr marL="0" indent="0">
              <a:buNone/>
            </a:pPr>
            <a:r>
              <a:rPr lang="es-MX" dirty="0"/>
              <a:t>Una manera de enfrentar ese fenómeno, es a través de la investigación científica </a:t>
            </a:r>
            <a:r>
              <a:rPr lang="es-MX" dirty="0" smtClean="0"/>
              <a:t>cuya finalidad es la </a:t>
            </a:r>
            <a:r>
              <a:rPr lang="es-MX" dirty="0"/>
              <a:t>de comprender el problema y desarrollar soluciones. </a:t>
            </a:r>
            <a:r>
              <a:rPr lang="es-MX" dirty="0" smtClean="0"/>
              <a:t>En </a:t>
            </a:r>
            <a:r>
              <a:rPr lang="es-MX" dirty="0"/>
              <a:t>este sentido, la investigación científica en estas áreas del conocimiento puede materializarse mediante la elaboración de tesis, tesinas, memoras, ensayos o artículos científicos, como opciones de titulación en la modalidad escrita para egresados de licenciatura. </a:t>
            </a:r>
          </a:p>
          <a:p>
            <a:pPr marL="0" indent="0">
              <a:buNone/>
            </a:pPr>
            <a:r>
              <a:rPr lang="es-MX" dirty="0"/>
              <a:t>Al mismo tiempo, en la medida en que logremos que nuestros egresados obtengan el grado, estamos contribuyendo a que ocupen mejores posiciones jerárquicas con condiciones más favorables , fortaleciendo así, la pertinencia en la formación de nuestros profesionistas. 	</a:t>
            </a:r>
          </a:p>
          <a:p>
            <a:endParaRPr lang="es-MX" dirty="0"/>
          </a:p>
        </p:txBody>
      </p:sp>
    </p:spTree>
    <p:extLst>
      <p:ext uri="{BB962C8B-B14F-4D97-AF65-F5344CB8AC3E}">
        <p14:creationId xmlns:p14="http://schemas.microsoft.com/office/powerpoint/2010/main" val="418871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Antes de comenzar es importante establecer una diferencia entre objetivos de investigación y objetivos instruccionales</a:t>
            </a:r>
            <a:endParaRPr lang="es-MX" dirty="0"/>
          </a:p>
        </p:txBody>
      </p:sp>
      <p:sp>
        <p:nvSpPr>
          <p:cNvPr id="3" name="Marcador de contenido 2"/>
          <p:cNvSpPr>
            <a:spLocks noGrp="1"/>
          </p:cNvSpPr>
          <p:nvPr>
            <p:ph idx="1"/>
          </p:nvPr>
        </p:nvSpPr>
        <p:spPr>
          <a:xfrm>
            <a:off x="780364" y="2546956"/>
            <a:ext cx="3495421" cy="3880773"/>
          </a:xfrm>
        </p:spPr>
        <p:txBody>
          <a:bodyPr/>
          <a:lstStyle/>
          <a:p>
            <a:r>
              <a:rPr lang="es-MX" dirty="0" smtClean="0"/>
              <a:t>Los </a:t>
            </a:r>
            <a:r>
              <a:rPr lang="es-MX" dirty="0"/>
              <a:t>objetivos de investigación </a:t>
            </a:r>
            <a:r>
              <a:rPr lang="es-MX" dirty="0" smtClean="0"/>
              <a:t>son metas </a:t>
            </a:r>
            <a:r>
              <a:rPr lang="es-MX" dirty="0"/>
              <a:t>que se traza el investigador en relación con </a:t>
            </a:r>
            <a:r>
              <a:rPr lang="es-MX" dirty="0" smtClean="0"/>
              <a:t>los aspectos </a:t>
            </a:r>
            <a:r>
              <a:rPr lang="es-MX" dirty="0"/>
              <a:t>que desea estudiar y conocer.</a:t>
            </a:r>
          </a:p>
          <a:p>
            <a:r>
              <a:rPr lang="es-MX" dirty="0" smtClean="0"/>
              <a:t>Los </a:t>
            </a:r>
            <a:r>
              <a:rPr lang="es-MX" dirty="0"/>
              <a:t>objetivos instruccionales </a:t>
            </a:r>
            <a:r>
              <a:rPr lang="es-MX" dirty="0" smtClean="0"/>
              <a:t>expresan lo </a:t>
            </a:r>
            <a:r>
              <a:rPr lang="es-MX" dirty="0"/>
              <a:t>que el educando debe lograr como producto del </a:t>
            </a:r>
            <a:r>
              <a:rPr lang="es-MX" dirty="0" smtClean="0"/>
              <a:t>aprendizaje adquirido</a:t>
            </a:r>
            <a:r>
              <a:rPr lang="es-MX" dirty="0"/>
              <a:t>, en términos de conducta observable.</a:t>
            </a:r>
          </a:p>
        </p:txBody>
      </p:sp>
      <p:sp>
        <p:nvSpPr>
          <p:cNvPr id="4" name="CuadroTexto 3"/>
          <p:cNvSpPr txBox="1"/>
          <p:nvPr/>
        </p:nvSpPr>
        <p:spPr>
          <a:xfrm>
            <a:off x="8720210" y="3516451"/>
            <a:ext cx="3206840" cy="1200329"/>
          </a:xfrm>
          <a:prstGeom prst="rect">
            <a:avLst/>
          </a:prstGeom>
          <a:noFill/>
        </p:spPr>
        <p:txBody>
          <a:bodyPr wrap="square" rtlCol="0">
            <a:spAutoFit/>
          </a:bodyPr>
          <a:lstStyle/>
          <a:p>
            <a:r>
              <a:rPr lang="es-MX" dirty="0" smtClean="0"/>
              <a:t>Respecto de la Elaboración de un trabajo de investigación se utilizan los objetivos de investigación</a:t>
            </a:r>
            <a:endParaRPr lang="es-MX" dirty="0"/>
          </a:p>
        </p:txBody>
      </p:sp>
      <p:sp>
        <p:nvSpPr>
          <p:cNvPr id="5" name="CuadroTexto 4"/>
          <p:cNvSpPr txBox="1"/>
          <p:nvPr/>
        </p:nvSpPr>
        <p:spPr>
          <a:xfrm>
            <a:off x="5087761" y="2546956"/>
            <a:ext cx="2820473" cy="3139321"/>
          </a:xfrm>
          <a:prstGeom prst="rect">
            <a:avLst/>
          </a:prstGeom>
          <a:noFill/>
        </p:spPr>
        <p:txBody>
          <a:bodyPr wrap="square" rtlCol="0">
            <a:spAutoFit/>
          </a:bodyPr>
          <a:lstStyle/>
          <a:p>
            <a:r>
              <a:rPr lang="es-MX" i="1" dirty="0"/>
              <a:t>El objetivo instruccional</a:t>
            </a:r>
          </a:p>
          <a:p>
            <a:r>
              <a:rPr lang="es-MX" i="1" dirty="0"/>
              <a:t>se formula en torno al aprendizaje, mientras</a:t>
            </a:r>
          </a:p>
          <a:p>
            <a:r>
              <a:rPr lang="es-MX" i="1" dirty="0"/>
              <a:t>que el de investigación es el enunciado claro y preciso</a:t>
            </a:r>
          </a:p>
          <a:p>
            <a:r>
              <a:rPr lang="es-MX" i="1" dirty="0"/>
              <a:t>de las metas que se persiguen en razón de la</a:t>
            </a:r>
          </a:p>
          <a:p>
            <a:r>
              <a:rPr lang="es-MX" i="1" dirty="0"/>
              <a:t>solución de un problema mediante el proceso científico</a:t>
            </a:r>
            <a:endParaRPr lang="es-MX" dirty="0"/>
          </a:p>
        </p:txBody>
      </p:sp>
      <p:pic>
        <p:nvPicPr>
          <p:cNvPr id="6" name="Imagen 5"/>
          <p:cNvPicPr>
            <a:picLocks noChangeAspect="1"/>
          </p:cNvPicPr>
          <p:nvPr/>
        </p:nvPicPr>
        <p:blipFill>
          <a:blip r:embed="rId2"/>
          <a:stretch>
            <a:fillRect/>
          </a:stretch>
        </p:blipFill>
        <p:spPr>
          <a:xfrm>
            <a:off x="8581028" y="1583191"/>
            <a:ext cx="3009900" cy="1514475"/>
          </a:xfrm>
          <a:prstGeom prst="rect">
            <a:avLst/>
          </a:prstGeom>
        </p:spPr>
      </p:pic>
    </p:spTree>
    <p:extLst>
      <p:ext uri="{BB962C8B-B14F-4D97-AF65-F5344CB8AC3E}">
        <p14:creationId xmlns:p14="http://schemas.microsoft.com/office/powerpoint/2010/main" val="2029183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Marcador de contenido 1"/>
          <p:cNvGraphicFramePr>
            <a:graphicFrameLocks noGrp="1"/>
          </p:cNvGraphicFramePr>
          <p:nvPr>
            <p:ph idx="1"/>
            <p:extLst>
              <p:ext uri="{D42A27DB-BD31-4B8C-83A1-F6EECF244321}">
                <p14:modId xmlns:p14="http://schemas.microsoft.com/office/powerpoint/2010/main" val="1522208357"/>
              </p:ext>
            </p:extLst>
          </p:nvPr>
        </p:nvGraphicFramePr>
        <p:xfrm>
          <a:off x="1309500" y="2395471"/>
          <a:ext cx="8825659" cy="4371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uadroTexto 3"/>
          <p:cNvSpPr txBox="1"/>
          <p:nvPr/>
        </p:nvSpPr>
        <p:spPr>
          <a:xfrm>
            <a:off x="1970467" y="965915"/>
            <a:ext cx="6233375" cy="830997"/>
          </a:xfrm>
          <a:prstGeom prst="rect">
            <a:avLst/>
          </a:prstGeom>
          <a:noFill/>
        </p:spPr>
        <p:txBody>
          <a:bodyPr wrap="square" rtlCol="0">
            <a:spAutoFit/>
          </a:bodyPr>
          <a:lstStyle/>
          <a:p>
            <a:r>
              <a:rPr lang="es-MX" sz="2400" b="1" dirty="0" smtClean="0">
                <a:solidFill>
                  <a:schemeClr val="bg1"/>
                </a:solidFill>
              </a:rPr>
              <a:t>El punto más importante al momento de plantear un tema de investigación es:</a:t>
            </a:r>
            <a:endParaRPr lang="es-MX" sz="2400" b="1" dirty="0">
              <a:solidFill>
                <a:schemeClr val="bg1"/>
              </a:solidFill>
            </a:endParaRPr>
          </a:p>
        </p:txBody>
      </p:sp>
      <p:pic>
        <p:nvPicPr>
          <p:cNvPr id="3" name="Imagen 2"/>
          <p:cNvPicPr>
            <a:picLocks noChangeAspect="1"/>
          </p:cNvPicPr>
          <p:nvPr/>
        </p:nvPicPr>
        <p:blipFill>
          <a:blip r:embed="rId7"/>
          <a:stretch>
            <a:fillRect/>
          </a:stretch>
        </p:blipFill>
        <p:spPr>
          <a:xfrm>
            <a:off x="8753475" y="2395471"/>
            <a:ext cx="2305050" cy="3776729"/>
          </a:xfrm>
          <a:prstGeom prst="rect">
            <a:avLst/>
          </a:prstGeom>
        </p:spPr>
      </p:pic>
    </p:spTree>
    <p:extLst>
      <p:ext uri="{BB962C8B-B14F-4D97-AF65-F5344CB8AC3E}">
        <p14:creationId xmlns:p14="http://schemas.microsoft.com/office/powerpoint/2010/main" val="131978268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Sala de reuniones Ion">
  <a:themeElements>
    <a:clrScheme name="Sala de reuniones 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Sala de reuniones 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la de reuniones 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otalTime>1462</TotalTime>
  <Words>1729</Words>
  <Application>Microsoft Office PowerPoint</Application>
  <PresentationFormat>Panorámica</PresentationFormat>
  <Paragraphs>119</Paragraphs>
  <Slides>31</Slides>
  <Notes>0</Notes>
  <HiddenSlides>0</HiddenSlides>
  <MMClips>0</MMClips>
  <ScaleCrop>false</ScaleCrop>
  <HeadingPairs>
    <vt:vector size="6" baseType="variant">
      <vt:variant>
        <vt:lpstr>Fuentes usadas</vt:lpstr>
      </vt:variant>
      <vt:variant>
        <vt:i4>4</vt:i4>
      </vt:variant>
      <vt:variant>
        <vt:lpstr>Tema</vt:lpstr>
      </vt:variant>
      <vt:variant>
        <vt:i4>2</vt:i4>
      </vt:variant>
      <vt:variant>
        <vt:lpstr>Títulos de diapositiva</vt:lpstr>
      </vt:variant>
      <vt:variant>
        <vt:i4>31</vt:i4>
      </vt:variant>
    </vt:vector>
  </HeadingPairs>
  <TitlesOfParts>
    <vt:vector size="37" baseType="lpstr">
      <vt:lpstr>Arial</vt:lpstr>
      <vt:lpstr>Century Gothic</vt:lpstr>
      <vt:lpstr>Trebuchet MS</vt:lpstr>
      <vt:lpstr>Wingdings 3</vt:lpstr>
      <vt:lpstr>Faceta</vt:lpstr>
      <vt:lpstr>Sala de reuniones Ion</vt:lpstr>
      <vt:lpstr>Presentación de PowerPoint</vt:lpstr>
      <vt:lpstr>TEMA: ELABORACIÓN DE LOS OBJETIVOS DE INVESTIGACIÓN</vt:lpstr>
      <vt:lpstr>Guión explicativo</vt:lpstr>
      <vt:lpstr>Presentación </vt:lpstr>
      <vt:lpstr>Propósito de la unidad de aprendizaje</vt:lpstr>
      <vt:lpstr>Contenido </vt:lpstr>
      <vt:lpstr>Introducción </vt:lpstr>
      <vt:lpstr>Antes de comenzar es importante establecer una diferencia entre objetivos de investigación y objetivos instruccionales</vt:lpstr>
      <vt:lpstr>Presentación de PowerPoint</vt:lpstr>
      <vt:lpstr>Objetivos</vt:lpstr>
      <vt:lpstr>También es prioritario saber que se busca</vt:lpstr>
      <vt:lpstr>Tenemos entonces que los objetivos….</vt:lpstr>
      <vt:lpstr>Algunas sugerencias de Creswell (2009) para plantear los objetivos de una investigación</vt:lpstr>
      <vt:lpstr>Presentación de PowerPoint</vt:lpstr>
      <vt:lpstr>Presentación de PowerPoint</vt:lpstr>
      <vt:lpstr>TAXONOMÍA DE BLOOM</vt:lpstr>
      <vt:lpstr>¿Quién fue Benjamín Bloom?</vt:lpstr>
      <vt:lpstr>El grado de dificultad va en aumento conforme a la escalera</vt:lpstr>
      <vt:lpstr>Presentación de PowerPoint</vt:lpstr>
      <vt:lpstr>Presentación de PowerPoint</vt:lpstr>
      <vt:lpstr>Presentación de PowerPoint</vt:lpstr>
      <vt:lpstr>Criterios para formular objetivos</vt:lpstr>
      <vt:lpstr>Criterios para formular objetivos</vt:lpstr>
      <vt:lpstr>Criterios para formular objetivos</vt:lpstr>
      <vt:lpstr>Recuerda….</vt:lpstr>
      <vt:lpstr>Presentación de PowerPoint</vt:lpstr>
      <vt:lpstr>Presentación de PowerPoint</vt:lpstr>
      <vt:lpstr>Presentación de PowerPoint</vt:lpstr>
      <vt:lpstr>Presentación de PowerPoint</vt:lpstr>
      <vt:lpstr>Actividad </vt:lpstr>
      <vt:lpstr>Referencias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SEMINARIO VIRTUAL DE TITULACIÓN</dc:title>
  <dc:creator>Usuario</dc:creator>
  <cp:lastModifiedBy>CUZumpango</cp:lastModifiedBy>
  <cp:revision>28</cp:revision>
  <dcterms:created xsi:type="dcterms:W3CDTF">2016-09-14T20:22:59Z</dcterms:created>
  <dcterms:modified xsi:type="dcterms:W3CDTF">2016-10-12T19:08:34Z</dcterms:modified>
</cp:coreProperties>
</file>