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sldIdLst>
    <p:sldId id="271" r:id="rId2"/>
    <p:sldId id="256" r:id="rId3"/>
    <p:sldId id="282" r:id="rId4"/>
    <p:sldId id="283" r:id="rId5"/>
    <p:sldId id="284" r:id="rId6"/>
    <p:sldId id="288" r:id="rId7"/>
    <p:sldId id="289" r:id="rId8"/>
    <p:sldId id="313" r:id="rId9"/>
    <p:sldId id="290" r:id="rId10"/>
    <p:sldId id="294" r:id="rId11"/>
    <p:sldId id="291" r:id="rId12"/>
    <p:sldId id="295" r:id="rId13"/>
    <p:sldId id="292" r:id="rId14"/>
    <p:sldId id="314" r:id="rId15"/>
    <p:sldId id="293" r:id="rId16"/>
    <p:sldId id="296" r:id="rId17"/>
    <p:sldId id="315" r:id="rId18"/>
    <p:sldId id="297" r:id="rId19"/>
    <p:sldId id="298" r:id="rId20"/>
    <p:sldId id="299" r:id="rId21"/>
    <p:sldId id="300" r:id="rId22"/>
    <p:sldId id="301" r:id="rId23"/>
    <p:sldId id="302" r:id="rId24"/>
    <p:sldId id="316" r:id="rId25"/>
    <p:sldId id="303" r:id="rId26"/>
    <p:sldId id="304" r:id="rId27"/>
    <p:sldId id="305" r:id="rId28"/>
    <p:sldId id="317" r:id="rId29"/>
    <p:sldId id="307" r:id="rId30"/>
    <p:sldId id="308" r:id="rId31"/>
    <p:sldId id="318" r:id="rId32"/>
    <p:sldId id="309" r:id="rId33"/>
    <p:sldId id="319" r:id="rId34"/>
    <p:sldId id="310" r:id="rId35"/>
    <p:sldId id="276" r:id="rId3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765" autoAdjust="0"/>
    <p:restoredTop sz="94660"/>
  </p:normalViewPr>
  <p:slideViewPr>
    <p:cSldViewPr snapToGrid="0">
      <p:cViewPr varScale="1">
        <p:scale>
          <a:sx n="86" d="100"/>
          <a:sy n="86" d="100"/>
        </p:scale>
        <p:origin x="90"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23.xml.rels><?xml version="1.0" encoding="UTF-8" standalone="yes"?>
<Relationships xmlns="http://schemas.openxmlformats.org/package/2006/relationships"><Relationship Id="rId1" Type="http://schemas.openxmlformats.org/officeDocument/2006/relationships/image" Target="../media/image10.png"/></Relationships>
</file>

<file path=ppt/diagrams/_rels/drawing23.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B64F3A-74B3-4595-A14C-2E2D4B586EFA}"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s-MX"/>
        </a:p>
      </dgm:t>
    </dgm:pt>
    <dgm:pt modelId="{EB312123-D862-4DDA-9C23-409962729D0E}">
      <dgm:prSet/>
      <dgm:spPr/>
      <dgm:t>
        <a:bodyPr/>
        <a:lstStyle/>
        <a:p>
          <a:pPr rtl="0"/>
          <a:r>
            <a:rPr lang="es-MX" b="1" dirty="0" smtClean="0">
              <a:solidFill>
                <a:srgbClr val="7030A0"/>
              </a:solidFill>
            </a:rPr>
            <a:t>  La comunicación humana es la génesis de las sociedades antiguas y contemporáneas. A través de ella las personas se cohesionan, organizan y adquieren sentido de identidad, pues la comunicación oral y escrita forma a los individuos como humanos, ya que se trata no únicamente de una vivencia de las cosas en el mundo, sino de la experiencia que permite a las cosas llegar a ser reales y pasar de lo posible a lo real.   </a:t>
          </a:r>
          <a:endParaRPr lang="es-MX" b="1" dirty="0">
            <a:solidFill>
              <a:srgbClr val="7030A0"/>
            </a:solidFill>
          </a:endParaRPr>
        </a:p>
      </dgm:t>
    </dgm:pt>
    <dgm:pt modelId="{F60D34CC-1E2A-47C3-BBD3-541E782CE95F}" type="parTrans" cxnId="{533E81D3-D860-4088-AF13-F4E3171558C8}">
      <dgm:prSet/>
      <dgm:spPr/>
      <dgm:t>
        <a:bodyPr/>
        <a:lstStyle/>
        <a:p>
          <a:endParaRPr lang="es-MX"/>
        </a:p>
      </dgm:t>
    </dgm:pt>
    <dgm:pt modelId="{72EB20D6-934F-4C4E-9113-246E86B2AFB6}" type="sibTrans" cxnId="{533E81D3-D860-4088-AF13-F4E3171558C8}">
      <dgm:prSet/>
      <dgm:spPr/>
      <dgm:t>
        <a:bodyPr/>
        <a:lstStyle/>
        <a:p>
          <a:endParaRPr lang="es-MX"/>
        </a:p>
      </dgm:t>
    </dgm:pt>
    <dgm:pt modelId="{638496E3-111F-4B60-8D1D-FFDD90811CE8}">
      <dgm:prSet/>
      <dgm:spPr/>
      <dgm:t>
        <a:bodyPr/>
        <a:lstStyle/>
        <a:p>
          <a:r>
            <a:rPr lang="es-MX" b="1" dirty="0">
              <a:solidFill>
                <a:srgbClr val="7030A0"/>
              </a:solidFill>
            </a:rPr>
            <a:t>la escritura podemos decir que ésta lleva implícito un conjunto de habilidades cognoscitivas que a diferencia de la lectura o de la oralidad, tiene que adquirirse conscientemente de forma planificada y sistemática, considerando la diferencia entre el producto que emana de la escritura y el proceso de construcción del mismo. </a:t>
          </a:r>
          <a:endParaRPr lang="es-MX" b="1" dirty="0">
            <a:solidFill>
              <a:srgbClr val="7030A0"/>
            </a:solidFill>
          </a:endParaRPr>
        </a:p>
      </dgm:t>
    </dgm:pt>
    <dgm:pt modelId="{76CB2C7A-8C6D-4812-81C9-E867911C50C0}" type="parTrans" cxnId="{C1BDB842-3F35-46D9-A046-DBCDC2E6C9EC}">
      <dgm:prSet/>
      <dgm:spPr/>
      <dgm:t>
        <a:bodyPr/>
        <a:lstStyle/>
        <a:p>
          <a:endParaRPr lang="es-MX"/>
        </a:p>
      </dgm:t>
    </dgm:pt>
    <dgm:pt modelId="{FCA42210-27EF-44C2-AF62-5B9A569C1C49}" type="sibTrans" cxnId="{C1BDB842-3F35-46D9-A046-DBCDC2E6C9EC}">
      <dgm:prSet/>
      <dgm:spPr/>
      <dgm:t>
        <a:bodyPr/>
        <a:lstStyle/>
        <a:p>
          <a:endParaRPr lang="es-MX"/>
        </a:p>
      </dgm:t>
    </dgm:pt>
    <dgm:pt modelId="{5AFEE719-7F8D-49ED-B898-83611B5268D1}" type="pres">
      <dgm:prSet presAssocID="{94B64F3A-74B3-4595-A14C-2E2D4B586EFA}" presName="linear" presStyleCnt="0">
        <dgm:presLayoutVars>
          <dgm:animLvl val="lvl"/>
          <dgm:resizeHandles val="exact"/>
        </dgm:presLayoutVars>
      </dgm:prSet>
      <dgm:spPr/>
      <dgm:t>
        <a:bodyPr/>
        <a:lstStyle/>
        <a:p>
          <a:endParaRPr lang="es-MX"/>
        </a:p>
      </dgm:t>
    </dgm:pt>
    <dgm:pt modelId="{11C23CA1-D45E-4514-B165-BB493CEEB610}" type="pres">
      <dgm:prSet presAssocID="{EB312123-D862-4DDA-9C23-409962729D0E}" presName="parentText" presStyleLbl="node1" presStyleIdx="0" presStyleCnt="2">
        <dgm:presLayoutVars>
          <dgm:chMax val="0"/>
          <dgm:bulletEnabled val="1"/>
        </dgm:presLayoutVars>
      </dgm:prSet>
      <dgm:spPr/>
      <dgm:t>
        <a:bodyPr/>
        <a:lstStyle/>
        <a:p>
          <a:endParaRPr lang="es-MX"/>
        </a:p>
      </dgm:t>
    </dgm:pt>
    <dgm:pt modelId="{2D21B4EB-72DB-49AC-B854-B39937D9BACF}" type="pres">
      <dgm:prSet presAssocID="{72EB20D6-934F-4C4E-9113-246E86B2AFB6}" presName="spacer" presStyleCnt="0"/>
      <dgm:spPr/>
      <dgm:t>
        <a:bodyPr/>
        <a:lstStyle/>
        <a:p>
          <a:endParaRPr lang="es-MX"/>
        </a:p>
      </dgm:t>
    </dgm:pt>
    <dgm:pt modelId="{986958C8-0F85-4969-9199-19B26A1DAFAD}" type="pres">
      <dgm:prSet presAssocID="{638496E3-111F-4B60-8D1D-FFDD90811CE8}" presName="parentText" presStyleLbl="node1" presStyleIdx="1" presStyleCnt="2">
        <dgm:presLayoutVars>
          <dgm:chMax val="0"/>
          <dgm:bulletEnabled val="1"/>
        </dgm:presLayoutVars>
      </dgm:prSet>
      <dgm:spPr/>
      <dgm:t>
        <a:bodyPr/>
        <a:lstStyle/>
        <a:p>
          <a:endParaRPr lang="es-MX"/>
        </a:p>
      </dgm:t>
    </dgm:pt>
  </dgm:ptLst>
  <dgm:cxnLst>
    <dgm:cxn modelId="{A52662F9-205C-4CC5-B54B-535FAF75DBBD}" type="presOf" srcId="{638496E3-111F-4B60-8D1D-FFDD90811CE8}" destId="{986958C8-0F85-4969-9199-19B26A1DAFAD}" srcOrd="0" destOrd="0" presId="urn:microsoft.com/office/officeart/2005/8/layout/vList2"/>
    <dgm:cxn modelId="{C1BDB842-3F35-46D9-A046-DBCDC2E6C9EC}" srcId="{94B64F3A-74B3-4595-A14C-2E2D4B586EFA}" destId="{638496E3-111F-4B60-8D1D-FFDD90811CE8}" srcOrd="1" destOrd="0" parTransId="{76CB2C7A-8C6D-4812-81C9-E867911C50C0}" sibTransId="{FCA42210-27EF-44C2-AF62-5B9A569C1C49}"/>
    <dgm:cxn modelId="{33D13451-DBEF-43E8-A08D-BEC454E77CA3}" type="presOf" srcId="{94B64F3A-74B3-4595-A14C-2E2D4B586EFA}" destId="{5AFEE719-7F8D-49ED-B898-83611B5268D1}" srcOrd="0" destOrd="0" presId="urn:microsoft.com/office/officeart/2005/8/layout/vList2"/>
    <dgm:cxn modelId="{533E81D3-D860-4088-AF13-F4E3171558C8}" srcId="{94B64F3A-74B3-4595-A14C-2E2D4B586EFA}" destId="{EB312123-D862-4DDA-9C23-409962729D0E}" srcOrd="0" destOrd="0" parTransId="{F60D34CC-1E2A-47C3-BBD3-541E782CE95F}" sibTransId="{72EB20D6-934F-4C4E-9113-246E86B2AFB6}"/>
    <dgm:cxn modelId="{28A8F81E-D7DE-47B2-B78C-124E3D08FD2F}" type="presOf" srcId="{EB312123-D862-4DDA-9C23-409962729D0E}" destId="{11C23CA1-D45E-4514-B165-BB493CEEB610}" srcOrd="0" destOrd="0" presId="urn:microsoft.com/office/officeart/2005/8/layout/vList2"/>
    <dgm:cxn modelId="{F1553721-4B38-4AB0-AEC1-7E47FEFA66BE}" type="presParOf" srcId="{5AFEE719-7F8D-49ED-B898-83611B5268D1}" destId="{11C23CA1-D45E-4514-B165-BB493CEEB610}" srcOrd="0" destOrd="0" presId="urn:microsoft.com/office/officeart/2005/8/layout/vList2"/>
    <dgm:cxn modelId="{D4257416-8A01-464E-8FE8-EC1D6BF2E162}" type="presParOf" srcId="{5AFEE719-7F8D-49ED-B898-83611B5268D1}" destId="{2D21B4EB-72DB-49AC-B854-B39937D9BACF}" srcOrd="1" destOrd="0" presId="urn:microsoft.com/office/officeart/2005/8/layout/vList2"/>
    <dgm:cxn modelId="{13468A70-3058-46D3-8E1B-FFFFE305EFE2}" type="presParOf" srcId="{5AFEE719-7F8D-49ED-B898-83611B5268D1}" destId="{986958C8-0F85-4969-9199-19B26A1DAFA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B1346E5-9312-4AF3-8E3F-18087DC21087}" type="doc">
      <dgm:prSet loTypeId="urn:microsoft.com/office/officeart/2009/layout/CirclePictureHierarchy" loCatId="hierarchy" qsTypeId="urn:microsoft.com/office/officeart/2005/8/quickstyle/simple1" qsCatId="simple" csTypeId="urn:microsoft.com/office/officeart/2005/8/colors/accent1_2" csCatId="accent1"/>
      <dgm:spPr/>
      <dgm:t>
        <a:bodyPr/>
        <a:lstStyle/>
        <a:p>
          <a:endParaRPr lang="es-MX"/>
        </a:p>
      </dgm:t>
    </dgm:pt>
    <dgm:pt modelId="{3937BBBC-53E5-4100-BDBA-42267D899D00}">
      <dgm:prSet/>
      <dgm:spPr/>
      <dgm:t>
        <a:bodyPr/>
        <a:lstStyle/>
        <a:p>
          <a:pPr rtl="0"/>
          <a:r>
            <a:rPr lang="es-MX" smtClean="0"/>
            <a:t>La concisión Exige:</a:t>
          </a:r>
          <a:endParaRPr lang="es-MX"/>
        </a:p>
      </dgm:t>
    </dgm:pt>
    <dgm:pt modelId="{7E0BF341-F902-497F-A18D-74226CD34CD6}" type="parTrans" cxnId="{27009321-6F3E-49FA-A361-1CCD3B6BF2CC}">
      <dgm:prSet/>
      <dgm:spPr/>
      <dgm:t>
        <a:bodyPr/>
        <a:lstStyle/>
        <a:p>
          <a:endParaRPr lang="es-MX"/>
        </a:p>
      </dgm:t>
    </dgm:pt>
    <dgm:pt modelId="{DE4E87C7-CB4F-4CA7-8771-C6C3D686CEA2}" type="sibTrans" cxnId="{27009321-6F3E-49FA-A361-1CCD3B6BF2CC}">
      <dgm:prSet/>
      <dgm:spPr/>
      <dgm:t>
        <a:bodyPr/>
        <a:lstStyle/>
        <a:p>
          <a:endParaRPr lang="es-MX"/>
        </a:p>
      </dgm:t>
    </dgm:pt>
    <dgm:pt modelId="{529ACF3E-7A52-4F33-BD42-1BD6335314D3}">
      <dgm:prSet/>
      <dgm:spPr/>
      <dgm:t>
        <a:bodyPr/>
        <a:lstStyle/>
        <a:p>
          <a:pPr rtl="0"/>
          <a:r>
            <a:rPr lang="es-MX" smtClean="0"/>
            <a:t>Precisión en el lenguaje</a:t>
          </a:r>
          <a:endParaRPr lang="es-MX"/>
        </a:p>
      </dgm:t>
    </dgm:pt>
    <dgm:pt modelId="{AE751666-A12E-425A-8BD1-1BA183821DD1}" type="parTrans" cxnId="{EFD32CD6-04B3-4F7E-B05C-12883B80C690}">
      <dgm:prSet/>
      <dgm:spPr/>
      <dgm:t>
        <a:bodyPr/>
        <a:lstStyle/>
        <a:p>
          <a:endParaRPr lang="es-MX"/>
        </a:p>
      </dgm:t>
    </dgm:pt>
    <dgm:pt modelId="{B27ADBC5-DB5B-4D11-9ADA-19BDCEB14870}" type="sibTrans" cxnId="{EFD32CD6-04B3-4F7E-B05C-12883B80C690}">
      <dgm:prSet/>
      <dgm:spPr/>
      <dgm:t>
        <a:bodyPr/>
        <a:lstStyle/>
        <a:p>
          <a:endParaRPr lang="es-MX"/>
        </a:p>
      </dgm:t>
    </dgm:pt>
    <dgm:pt modelId="{109DCDC9-631B-40B9-AA48-1D239AAF4FE6}">
      <dgm:prSet/>
      <dgm:spPr/>
      <dgm:t>
        <a:bodyPr/>
        <a:lstStyle/>
        <a:p>
          <a:pPr rtl="0"/>
          <a:r>
            <a:rPr lang="es-MX" smtClean="0"/>
            <a:t>Combatir el exceso verbal y el regodeo</a:t>
          </a:r>
          <a:endParaRPr lang="es-MX"/>
        </a:p>
      </dgm:t>
    </dgm:pt>
    <dgm:pt modelId="{66BCBDF2-4BF9-4DAA-AE3A-B315AC1FDD92}" type="parTrans" cxnId="{31F70727-3945-44BF-A0E3-ADEFF35382AD}">
      <dgm:prSet/>
      <dgm:spPr/>
      <dgm:t>
        <a:bodyPr/>
        <a:lstStyle/>
        <a:p>
          <a:endParaRPr lang="es-MX"/>
        </a:p>
      </dgm:t>
    </dgm:pt>
    <dgm:pt modelId="{5269BD49-4DD4-4042-835B-10D362709D50}" type="sibTrans" cxnId="{31F70727-3945-44BF-A0E3-ADEFF35382AD}">
      <dgm:prSet/>
      <dgm:spPr/>
      <dgm:t>
        <a:bodyPr/>
        <a:lstStyle/>
        <a:p>
          <a:endParaRPr lang="es-MX"/>
        </a:p>
      </dgm:t>
    </dgm:pt>
    <dgm:pt modelId="{ADAB0145-EE3B-4FBE-A633-0B98986ECF8C}">
      <dgm:prSet/>
      <dgm:spPr/>
      <dgm:t>
        <a:bodyPr/>
        <a:lstStyle/>
        <a:p>
          <a:pPr rtl="0"/>
          <a:r>
            <a:rPr lang="es-MX" smtClean="0"/>
            <a:t>Intenta acabar con las imprecisiones</a:t>
          </a:r>
          <a:endParaRPr lang="es-MX"/>
        </a:p>
      </dgm:t>
    </dgm:pt>
    <dgm:pt modelId="{23E0320B-C8C3-44A1-8007-0A0A9AFAF275}" type="parTrans" cxnId="{B3AFFD6E-DD5D-4ECD-A643-4B5E27ECE67D}">
      <dgm:prSet/>
      <dgm:spPr/>
      <dgm:t>
        <a:bodyPr/>
        <a:lstStyle/>
        <a:p>
          <a:endParaRPr lang="es-MX"/>
        </a:p>
      </dgm:t>
    </dgm:pt>
    <dgm:pt modelId="{1097937E-5315-4E88-B6F9-D27985EFB825}" type="sibTrans" cxnId="{B3AFFD6E-DD5D-4ECD-A643-4B5E27ECE67D}">
      <dgm:prSet/>
      <dgm:spPr/>
      <dgm:t>
        <a:bodyPr/>
        <a:lstStyle/>
        <a:p>
          <a:endParaRPr lang="es-MX"/>
        </a:p>
      </dgm:t>
    </dgm:pt>
    <dgm:pt modelId="{2C281FAE-0ACB-4412-B6B7-9A02A7D95AF9}" type="pres">
      <dgm:prSet presAssocID="{9B1346E5-9312-4AF3-8E3F-18087DC21087}" presName="hierChild1" presStyleCnt="0">
        <dgm:presLayoutVars>
          <dgm:chPref val="1"/>
          <dgm:dir/>
          <dgm:animOne val="branch"/>
          <dgm:animLvl val="lvl"/>
          <dgm:resizeHandles/>
        </dgm:presLayoutVars>
      </dgm:prSet>
      <dgm:spPr/>
    </dgm:pt>
    <dgm:pt modelId="{042D8F14-4327-4B51-B4AB-7CA9B4630BFB}" type="pres">
      <dgm:prSet presAssocID="{3937BBBC-53E5-4100-BDBA-42267D899D00}" presName="hierRoot1" presStyleCnt="0"/>
      <dgm:spPr/>
    </dgm:pt>
    <dgm:pt modelId="{1FE461C9-67DA-45D2-A57B-44615FD8DF71}" type="pres">
      <dgm:prSet presAssocID="{3937BBBC-53E5-4100-BDBA-42267D899D00}" presName="composite" presStyleCnt="0"/>
      <dgm:spPr/>
    </dgm:pt>
    <dgm:pt modelId="{BC3D12F3-51D0-439A-AB39-A3C35D00B73B}" type="pres">
      <dgm:prSet presAssocID="{3937BBBC-53E5-4100-BDBA-42267D899D00}" presName="image" presStyleLbl="node0" presStyleIdx="0" presStyleCnt="1"/>
      <dgm:spPr/>
    </dgm:pt>
    <dgm:pt modelId="{7ED23A4F-F19D-42C6-B963-EE9D924DC8AC}" type="pres">
      <dgm:prSet presAssocID="{3937BBBC-53E5-4100-BDBA-42267D899D00}" presName="text" presStyleLbl="revTx" presStyleIdx="0" presStyleCnt="4">
        <dgm:presLayoutVars>
          <dgm:chPref val="3"/>
        </dgm:presLayoutVars>
      </dgm:prSet>
      <dgm:spPr/>
    </dgm:pt>
    <dgm:pt modelId="{C183E97C-2D51-4396-A83D-54E4E527B4AB}" type="pres">
      <dgm:prSet presAssocID="{3937BBBC-53E5-4100-BDBA-42267D899D00}" presName="hierChild2" presStyleCnt="0"/>
      <dgm:spPr/>
    </dgm:pt>
    <dgm:pt modelId="{470FF675-13DA-4F09-9D9D-CE802E888657}" type="pres">
      <dgm:prSet presAssocID="{AE751666-A12E-425A-8BD1-1BA183821DD1}" presName="Name10" presStyleLbl="parChTrans1D2" presStyleIdx="0" presStyleCnt="3"/>
      <dgm:spPr/>
    </dgm:pt>
    <dgm:pt modelId="{8A1C6B48-C457-42C3-9C07-B3DE0B75EE3A}" type="pres">
      <dgm:prSet presAssocID="{529ACF3E-7A52-4F33-BD42-1BD6335314D3}" presName="hierRoot2" presStyleCnt="0"/>
      <dgm:spPr/>
    </dgm:pt>
    <dgm:pt modelId="{704E1DE8-599E-4D14-A8A8-B7BFC0BD5DE7}" type="pres">
      <dgm:prSet presAssocID="{529ACF3E-7A52-4F33-BD42-1BD6335314D3}" presName="composite2" presStyleCnt="0"/>
      <dgm:spPr/>
    </dgm:pt>
    <dgm:pt modelId="{E3CFAFA4-0C5B-49AC-B6D5-47E425D292D4}" type="pres">
      <dgm:prSet presAssocID="{529ACF3E-7A52-4F33-BD42-1BD6335314D3}" presName="image2" presStyleLbl="node2" presStyleIdx="0" presStyleCnt="3"/>
      <dgm:spPr/>
    </dgm:pt>
    <dgm:pt modelId="{713DA46B-9026-4F99-B473-2E855E1370E0}" type="pres">
      <dgm:prSet presAssocID="{529ACF3E-7A52-4F33-BD42-1BD6335314D3}" presName="text2" presStyleLbl="revTx" presStyleIdx="1" presStyleCnt="4">
        <dgm:presLayoutVars>
          <dgm:chPref val="3"/>
        </dgm:presLayoutVars>
      </dgm:prSet>
      <dgm:spPr/>
    </dgm:pt>
    <dgm:pt modelId="{13FC5973-8EF3-4078-9709-18367AE15C2A}" type="pres">
      <dgm:prSet presAssocID="{529ACF3E-7A52-4F33-BD42-1BD6335314D3}" presName="hierChild3" presStyleCnt="0"/>
      <dgm:spPr/>
    </dgm:pt>
    <dgm:pt modelId="{5A1655F9-332B-4996-9010-D80AC213D22B}" type="pres">
      <dgm:prSet presAssocID="{66BCBDF2-4BF9-4DAA-AE3A-B315AC1FDD92}" presName="Name10" presStyleLbl="parChTrans1D2" presStyleIdx="1" presStyleCnt="3"/>
      <dgm:spPr/>
    </dgm:pt>
    <dgm:pt modelId="{8BC7A84C-45AF-4200-BDD1-55C6396487D1}" type="pres">
      <dgm:prSet presAssocID="{109DCDC9-631B-40B9-AA48-1D239AAF4FE6}" presName="hierRoot2" presStyleCnt="0"/>
      <dgm:spPr/>
    </dgm:pt>
    <dgm:pt modelId="{84618734-FC37-49C8-B695-95205F604B35}" type="pres">
      <dgm:prSet presAssocID="{109DCDC9-631B-40B9-AA48-1D239AAF4FE6}" presName="composite2" presStyleCnt="0"/>
      <dgm:spPr/>
    </dgm:pt>
    <dgm:pt modelId="{DA2A86A5-DC1B-4DEC-92B7-3ADF25C3B408}" type="pres">
      <dgm:prSet presAssocID="{109DCDC9-631B-40B9-AA48-1D239AAF4FE6}" presName="image2" presStyleLbl="node2" presStyleIdx="1" presStyleCnt="3"/>
      <dgm:spPr/>
    </dgm:pt>
    <dgm:pt modelId="{2916F5D9-E242-4C8D-A2E8-6102AEB63FB2}" type="pres">
      <dgm:prSet presAssocID="{109DCDC9-631B-40B9-AA48-1D239AAF4FE6}" presName="text2" presStyleLbl="revTx" presStyleIdx="2" presStyleCnt="4">
        <dgm:presLayoutVars>
          <dgm:chPref val="3"/>
        </dgm:presLayoutVars>
      </dgm:prSet>
      <dgm:spPr/>
    </dgm:pt>
    <dgm:pt modelId="{31F346CF-1D00-47CD-980B-89336C710611}" type="pres">
      <dgm:prSet presAssocID="{109DCDC9-631B-40B9-AA48-1D239AAF4FE6}" presName="hierChild3" presStyleCnt="0"/>
      <dgm:spPr/>
    </dgm:pt>
    <dgm:pt modelId="{5F535BA8-4B6C-462C-A8B2-CE8124C2B1EB}" type="pres">
      <dgm:prSet presAssocID="{23E0320B-C8C3-44A1-8007-0A0A9AFAF275}" presName="Name10" presStyleLbl="parChTrans1D2" presStyleIdx="2" presStyleCnt="3"/>
      <dgm:spPr/>
    </dgm:pt>
    <dgm:pt modelId="{0966C89C-066D-4208-AFB3-A17290D2A6CA}" type="pres">
      <dgm:prSet presAssocID="{ADAB0145-EE3B-4FBE-A633-0B98986ECF8C}" presName="hierRoot2" presStyleCnt="0"/>
      <dgm:spPr/>
    </dgm:pt>
    <dgm:pt modelId="{2F229D0E-6BFC-4092-9B39-71E1E770C6BD}" type="pres">
      <dgm:prSet presAssocID="{ADAB0145-EE3B-4FBE-A633-0B98986ECF8C}" presName="composite2" presStyleCnt="0"/>
      <dgm:spPr/>
    </dgm:pt>
    <dgm:pt modelId="{D78EB9AF-3194-4E90-812F-65BF393DD0A3}" type="pres">
      <dgm:prSet presAssocID="{ADAB0145-EE3B-4FBE-A633-0B98986ECF8C}" presName="image2" presStyleLbl="node2" presStyleIdx="2" presStyleCnt="3"/>
      <dgm:spPr/>
    </dgm:pt>
    <dgm:pt modelId="{BD137FD1-CD04-4BC6-B1E3-E7F2B91AB772}" type="pres">
      <dgm:prSet presAssocID="{ADAB0145-EE3B-4FBE-A633-0B98986ECF8C}" presName="text2" presStyleLbl="revTx" presStyleIdx="3" presStyleCnt="4">
        <dgm:presLayoutVars>
          <dgm:chPref val="3"/>
        </dgm:presLayoutVars>
      </dgm:prSet>
      <dgm:spPr/>
    </dgm:pt>
    <dgm:pt modelId="{465CFF2A-48C2-417A-B230-1E69B231B972}" type="pres">
      <dgm:prSet presAssocID="{ADAB0145-EE3B-4FBE-A633-0B98986ECF8C}" presName="hierChild3" presStyleCnt="0"/>
      <dgm:spPr/>
    </dgm:pt>
  </dgm:ptLst>
  <dgm:cxnLst>
    <dgm:cxn modelId="{EFD32CD6-04B3-4F7E-B05C-12883B80C690}" srcId="{3937BBBC-53E5-4100-BDBA-42267D899D00}" destId="{529ACF3E-7A52-4F33-BD42-1BD6335314D3}" srcOrd="0" destOrd="0" parTransId="{AE751666-A12E-425A-8BD1-1BA183821DD1}" sibTransId="{B27ADBC5-DB5B-4D11-9ADA-19BDCEB14870}"/>
    <dgm:cxn modelId="{98869908-106E-47D0-8830-FDACE2721D97}" type="presOf" srcId="{529ACF3E-7A52-4F33-BD42-1BD6335314D3}" destId="{713DA46B-9026-4F99-B473-2E855E1370E0}" srcOrd="0" destOrd="0" presId="urn:microsoft.com/office/officeart/2009/layout/CirclePictureHierarchy"/>
    <dgm:cxn modelId="{FA39357E-7C51-4050-98F9-4D24329867DE}" type="presOf" srcId="{ADAB0145-EE3B-4FBE-A633-0B98986ECF8C}" destId="{BD137FD1-CD04-4BC6-B1E3-E7F2B91AB772}" srcOrd="0" destOrd="0" presId="urn:microsoft.com/office/officeart/2009/layout/CirclePictureHierarchy"/>
    <dgm:cxn modelId="{DB05F326-FF10-4A48-8422-2B45DC94F730}" type="presOf" srcId="{3937BBBC-53E5-4100-BDBA-42267D899D00}" destId="{7ED23A4F-F19D-42C6-B963-EE9D924DC8AC}" srcOrd="0" destOrd="0" presId="urn:microsoft.com/office/officeart/2009/layout/CirclePictureHierarchy"/>
    <dgm:cxn modelId="{31F70727-3945-44BF-A0E3-ADEFF35382AD}" srcId="{3937BBBC-53E5-4100-BDBA-42267D899D00}" destId="{109DCDC9-631B-40B9-AA48-1D239AAF4FE6}" srcOrd="1" destOrd="0" parTransId="{66BCBDF2-4BF9-4DAA-AE3A-B315AC1FDD92}" sibTransId="{5269BD49-4DD4-4042-835B-10D362709D50}"/>
    <dgm:cxn modelId="{FCBEE105-5E79-41AF-B65D-223A18F657A4}" type="presOf" srcId="{109DCDC9-631B-40B9-AA48-1D239AAF4FE6}" destId="{2916F5D9-E242-4C8D-A2E8-6102AEB63FB2}" srcOrd="0" destOrd="0" presId="urn:microsoft.com/office/officeart/2009/layout/CirclePictureHierarchy"/>
    <dgm:cxn modelId="{080F3C3A-F6E3-4DA0-B835-505092A952A4}" type="presOf" srcId="{AE751666-A12E-425A-8BD1-1BA183821DD1}" destId="{470FF675-13DA-4F09-9D9D-CE802E888657}" srcOrd="0" destOrd="0" presId="urn:microsoft.com/office/officeart/2009/layout/CirclePictureHierarchy"/>
    <dgm:cxn modelId="{3274C15C-4CBC-4E05-8E23-48A854A5287C}" type="presOf" srcId="{9B1346E5-9312-4AF3-8E3F-18087DC21087}" destId="{2C281FAE-0ACB-4412-B6B7-9A02A7D95AF9}" srcOrd="0" destOrd="0" presId="urn:microsoft.com/office/officeart/2009/layout/CirclePictureHierarchy"/>
    <dgm:cxn modelId="{27009321-6F3E-49FA-A361-1CCD3B6BF2CC}" srcId="{9B1346E5-9312-4AF3-8E3F-18087DC21087}" destId="{3937BBBC-53E5-4100-BDBA-42267D899D00}" srcOrd="0" destOrd="0" parTransId="{7E0BF341-F902-497F-A18D-74226CD34CD6}" sibTransId="{DE4E87C7-CB4F-4CA7-8771-C6C3D686CEA2}"/>
    <dgm:cxn modelId="{574531F9-D53D-4314-ADA9-44B3AD058AD8}" type="presOf" srcId="{23E0320B-C8C3-44A1-8007-0A0A9AFAF275}" destId="{5F535BA8-4B6C-462C-A8B2-CE8124C2B1EB}" srcOrd="0" destOrd="0" presId="urn:microsoft.com/office/officeart/2009/layout/CirclePictureHierarchy"/>
    <dgm:cxn modelId="{B3AFFD6E-DD5D-4ECD-A643-4B5E27ECE67D}" srcId="{3937BBBC-53E5-4100-BDBA-42267D899D00}" destId="{ADAB0145-EE3B-4FBE-A633-0B98986ECF8C}" srcOrd="2" destOrd="0" parTransId="{23E0320B-C8C3-44A1-8007-0A0A9AFAF275}" sibTransId="{1097937E-5315-4E88-B6F9-D27985EFB825}"/>
    <dgm:cxn modelId="{59A52754-BFA7-400C-B007-C98FA8742E53}" type="presOf" srcId="{66BCBDF2-4BF9-4DAA-AE3A-B315AC1FDD92}" destId="{5A1655F9-332B-4996-9010-D80AC213D22B}" srcOrd="0" destOrd="0" presId="urn:microsoft.com/office/officeart/2009/layout/CirclePictureHierarchy"/>
    <dgm:cxn modelId="{0B0067BA-DC5F-4A57-A286-CB083CB6CB4A}" type="presParOf" srcId="{2C281FAE-0ACB-4412-B6B7-9A02A7D95AF9}" destId="{042D8F14-4327-4B51-B4AB-7CA9B4630BFB}" srcOrd="0" destOrd="0" presId="urn:microsoft.com/office/officeart/2009/layout/CirclePictureHierarchy"/>
    <dgm:cxn modelId="{62C10D6E-74E5-4066-9101-19E6F7681BFC}" type="presParOf" srcId="{042D8F14-4327-4B51-B4AB-7CA9B4630BFB}" destId="{1FE461C9-67DA-45D2-A57B-44615FD8DF71}" srcOrd="0" destOrd="0" presId="urn:microsoft.com/office/officeart/2009/layout/CirclePictureHierarchy"/>
    <dgm:cxn modelId="{1B66B9EB-AD28-4505-BEDE-1F9422F936E2}" type="presParOf" srcId="{1FE461C9-67DA-45D2-A57B-44615FD8DF71}" destId="{BC3D12F3-51D0-439A-AB39-A3C35D00B73B}" srcOrd="0" destOrd="0" presId="urn:microsoft.com/office/officeart/2009/layout/CirclePictureHierarchy"/>
    <dgm:cxn modelId="{0BCC144D-FE64-44F0-A64F-CADCE4D2DAE2}" type="presParOf" srcId="{1FE461C9-67DA-45D2-A57B-44615FD8DF71}" destId="{7ED23A4F-F19D-42C6-B963-EE9D924DC8AC}" srcOrd="1" destOrd="0" presId="urn:microsoft.com/office/officeart/2009/layout/CirclePictureHierarchy"/>
    <dgm:cxn modelId="{B1DA016D-2C0D-4FBA-AF01-F3B13E909A63}" type="presParOf" srcId="{042D8F14-4327-4B51-B4AB-7CA9B4630BFB}" destId="{C183E97C-2D51-4396-A83D-54E4E527B4AB}" srcOrd="1" destOrd="0" presId="urn:microsoft.com/office/officeart/2009/layout/CirclePictureHierarchy"/>
    <dgm:cxn modelId="{B52C3BBB-872D-4D19-971E-411EB1C340A8}" type="presParOf" srcId="{C183E97C-2D51-4396-A83D-54E4E527B4AB}" destId="{470FF675-13DA-4F09-9D9D-CE802E888657}" srcOrd="0" destOrd="0" presId="urn:microsoft.com/office/officeart/2009/layout/CirclePictureHierarchy"/>
    <dgm:cxn modelId="{81FCC786-50A2-4179-8F52-0099373711D9}" type="presParOf" srcId="{C183E97C-2D51-4396-A83D-54E4E527B4AB}" destId="{8A1C6B48-C457-42C3-9C07-B3DE0B75EE3A}" srcOrd="1" destOrd="0" presId="urn:microsoft.com/office/officeart/2009/layout/CirclePictureHierarchy"/>
    <dgm:cxn modelId="{26AD5917-6FEB-4E36-A826-B6E9B209C089}" type="presParOf" srcId="{8A1C6B48-C457-42C3-9C07-B3DE0B75EE3A}" destId="{704E1DE8-599E-4D14-A8A8-B7BFC0BD5DE7}" srcOrd="0" destOrd="0" presId="urn:microsoft.com/office/officeart/2009/layout/CirclePictureHierarchy"/>
    <dgm:cxn modelId="{61231337-170C-4141-BC72-A4D289D8FB37}" type="presParOf" srcId="{704E1DE8-599E-4D14-A8A8-B7BFC0BD5DE7}" destId="{E3CFAFA4-0C5B-49AC-B6D5-47E425D292D4}" srcOrd="0" destOrd="0" presId="urn:microsoft.com/office/officeart/2009/layout/CirclePictureHierarchy"/>
    <dgm:cxn modelId="{D5D85A44-42AE-45B8-9B8C-40552332B689}" type="presParOf" srcId="{704E1DE8-599E-4D14-A8A8-B7BFC0BD5DE7}" destId="{713DA46B-9026-4F99-B473-2E855E1370E0}" srcOrd="1" destOrd="0" presId="urn:microsoft.com/office/officeart/2009/layout/CirclePictureHierarchy"/>
    <dgm:cxn modelId="{8EFE8DB2-C0AA-4B73-96E4-474B16D9E347}" type="presParOf" srcId="{8A1C6B48-C457-42C3-9C07-B3DE0B75EE3A}" destId="{13FC5973-8EF3-4078-9709-18367AE15C2A}" srcOrd="1" destOrd="0" presId="urn:microsoft.com/office/officeart/2009/layout/CirclePictureHierarchy"/>
    <dgm:cxn modelId="{F411596B-A0F8-4578-BDF2-45CD63BA78D4}" type="presParOf" srcId="{C183E97C-2D51-4396-A83D-54E4E527B4AB}" destId="{5A1655F9-332B-4996-9010-D80AC213D22B}" srcOrd="2" destOrd="0" presId="urn:microsoft.com/office/officeart/2009/layout/CirclePictureHierarchy"/>
    <dgm:cxn modelId="{02E9BB11-4D8D-4D39-9860-43C259773F0F}" type="presParOf" srcId="{C183E97C-2D51-4396-A83D-54E4E527B4AB}" destId="{8BC7A84C-45AF-4200-BDD1-55C6396487D1}" srcOrd="3" destOrd="0" presId="urn:microsoft.com/office/officeart/2009/layout/CirclePictureHierarchy"/>
    <dgm:cxn modelId="{C398CBEA-9994-4550-A8D7-98CF578DE08F}" type="presParOf" srcId="{8BC7A84C-45AF-4200-BDD1-55C6396487D1}" destId="{84618734-FC37-49C8-B695-95205F604B35}" srcOrd="0" destOrd="0" presId="urn:microsoft.com/office/officeart/2009/layout/CirclePictureHierarchy"/>
    <dgm:cxn modelId="{4C0A7664-ACF8-4789-B498-A4E533238DB4}" type="presParOf" srcId="{84618734-FC37-49C8-B695-95205F604B35}" destId="{DA2A86A5-DC1B-4DEC-92B7-3ADF25C3B408}" srcOrd="0" destOrd="0" presId="urn:microsoft.com/office/officeart/2009/layout/CirclePictureHierarchy"/>
    <dgm:cxn modelId="{BE9927D1-B6FD-4E5B-B7B5-BD2188E88B18}" type="presParOf" srcId="{84618734-FC37-49C8-B695-95205F604B35}" destId="{2916F5D9-E242-4C8D-A2E8-6102AEB63FB2}" srcOrd="1" destOrd="0" presId="urn:microsoft.com/office/officeart/2009/layout/CirclePictureHierarchy"/>
    <dgm:cxn modelId="{9B5EEB7F-3C48-4C3A-85E8-382966B53216}" type="presParOf" srcId="{8BC7A84C-45AF-4200-BDD1-55C6396487D1}" destId="{31F346CF-1D00-47CD-980B-89336C710611}" srcOrd="1" destOrd="0" presId="urn:microsoft.com/office/officeart/2009/layout/CirclePictureHierarchy"/>
    <dgm:cxn modelId="{8813BABC-6F22-4CCA-8691-E606336A5967}" type="presParOf" srcId="{C183E97C-2D51-4396-A83D-54E4E527B4AB}" destId="{5F535BA8-4B6C-462C-A8B2-CE8124C2B1EB}" srcOrd="4" destOrd="0" presId="urn:microsoft.com/office/officeart/2009/layout/CirclePictureHierarchy"/>
    <dgm:cxn modelId="{A9ECA383-2FB8-42EB-AC07-9EA78765EEBF}" type="presParOf" srcId="{C183E97C-2D51-4396-A83D-54E4E527B4AB}" destId="{0966C89C-066D-4208-AFB3-A17290D2A6CA}" srcOrd="5" destOrd="0" presId="urn:microsoft.com/office/officeart/2009/layout/CirclePictureHierarchy"/>
    <dgm:cxn modelId="{D1201DAF-DF18-49CE-BD23-1704C6030121}" type="presParOf" srcId="{0966C89C-066D-4208-AFB3-A17290D2A6CA}" destId="{2F229D0E-6BFC-4092-9B39-71E1E770C6BD}" srcOrd="0" destOrd="0" presId="urn:microsoft.com/office/officeart/2009/layout/CirclePictureHierarchy"/>
    <dgm:cxn modelId="{B4AE1802-035B-43D9-8163-A0094BCABBEF}" type="presParOf" srcId="{2F229D0E-6BFC-4092-9B39-71E1E770C6BD}" destId="{D78EB9AF-3194-4E90-812F-65BF393DD0A3}" srcOrd="0" destOrd="0" presId="urn:microsoft.com/office/officeart/2009/layout/CirclePictureHierarchy"/>
    <dgm:cxn modelId="{F097DF33-9361-40AF-A88E-3075B3DA4881}" type="presParOf" srcId="{2F229D0E-6BFC-4092-9B39-71E1E770C6BD}" destId="{BD137FD1-CD04-4BC6-B1E3-E7F2B91AB772}" srcOrd="1" destOrd="0" presId="urn:microsoft.com/office/officeart/2009/layout/CirclePictureHierarchy"/>
    <dgm:cxn modelId="{5213050D-3FA4-4D49-AF44-71541A972AEE}" type="presParOf" srcId="{0966C89C-066D-4208-AFB3-A17290D2A6CA}" destId="{465CFF2A-48C2-417A-B230-1E69B231B972}" srcOrd="1" destOrd="0" presId="urn:microsoft.com/office/officeart/2009/layout/CirclePicture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93DD227-1121-482F-A229-3DE6F0035455}" type="doc">
      <dgm:prSet loTypeId="urn:microsoft.com/office/officeart/2005/8/layout/vProcess5" loCatId="process" qsTypeId="urn:microsoft.com/office/officeart/2005/8/quickstyle/simple1" qsCatId="simple" csTypeId="urn:microsoft.com/office/officeart/2005/8/colors/accent2_5" csCatId="accent2"/>
      <dgm:spPr/>
      <dgm:t>
        <a:bodyPr/>
        <a:lstStyle/>
        <a:p>
          <a:endParaRPr lang="es-MX"/>
        </a:p>
      </dgm:t>
    </dgm:pt>
    <dgm:pt modelId="{E3155977-9C8E-4729-90C9-38DA1797FF38}">
      <dgm:prSet/>
      <dgm:spPr/>
      <dgm:t>
        <a:bodyPr/>
        <a:lstStyle/>
        <a:p>
          <a:pPr rtl="0"/>
          <a:r>
            <a:rPr lang="es-MX" dirty="0" smtClean="0"/>
            <a:t>Consiste en emplear palabras de uso común. La sencillez no quiere decir vulgaridad; que con palabras de uso común se pueden expresar elevados pensamientos, y que esta obligación del buen redactor va de la mano con la naturalidad. </a:t>
          </a:r>
          <a:endParaRPr lang="es-MX" dirty="0"/>
        </a:p>
      </dgm:t>
    </dgm:pt>
    <dgm:pt modelId="{8077FC6C-C62A-4133-AF6B-A4F812C79164}" type="parTrans" cxnId="{80067F86-1207-4627-A48D-886398EEAD14}">
      <dgm:prSet/>
      <dgm:spPr/>
      <dgm:t>
        <a:bodyPr/>
        <a:lstStyle/>
        <a:p>
          <a:endParaRPr lang="es-MX"/>
        </a:p>
      </dgm:t>
    </dgm:pt>
    <dgm:pt modelId="{9221EDC1-5D88-43AA-96CF-E8BC39048AE4}" type="sibTrans" cxnId="{80067F86-1207-4627-A48D-886398EEAD14}">
      <dgm:prSet/>
      <dgm:spPr/>
      <dgm:t>
        <a:bodyPr/>
        <a:lstStyle/>
        <a:p>
          <a:endParaRPr lang="es-MX"/>
        </a:p>
      </dgm:t>
    </dgm:pt>
    <dgm:pt modelId="{6CFE81B7-5B7A-43C7-BF97-FCE3F57BBB79}">
      <dgm:prSet/>
      <dgm:spPr/>
      <dgm:t>
        <a:bodyPr/>
        <a:lstStyle/>
        <a:p>
          <a:pPr rtl="0"/>
          <a:r>
            <a:rPr lang="es-MX" smtClean="0"/>
            <a:t>Ser sencillo es huír de lo enredado, de lo artificioso, de lo complicado, de lo barroco en suma; y ser natural “es decir naturalmente lo natural”. </a:t>
          </a:r>
          <a:endParaRPr lang="es-MX"/>
        </a:p>
      </dgm:t>
    </dgm:pt>
    <dgm:pt modelId="{B633324D-B4FF-4249-9911-5F54BFEE68CD}" type="parTrans" cxnId="{E3D3A304-F838-40DB-8191-A92243497CF3}">
      <dgm:prSet/>
      <dgm:spPr/>
      <dgm:t>
        <a:bodyPr/>
        <a:lstStyle/>
        <a:p>
          <a:endParaRPr lang="es-MX"/>
        </a:p>
      </dgm:t>
    </dgm:pt>
    <dgm:pt modelId="{5ED95B95-8139-43CD-82B7-807E5B7A9490}" type="sibTrans" cxnId="{E3D3A304-F838-40DB-8191-A92243497CF3}">
      <dgm:prSet/>
      <dgm:spPr/>
      <dgm:t>
        <a:bodyPr/>
        <a:lstStyle/>
        <a:p>
          <a:endParaRPr lang="es-MX"/>
        </a:p>
      </dgm:t>
    </dgm:pt>
    <dgm:pt modelId="{2A197212-75E2-4F6D-853C-100C2F19F660}">
      <dgm:prSet/>
      <dgm:spPr/>
      <dgm:t>
        <a:bodyPr/>
        <a:lstStyle/>
        <a:p>
          <a:pPr rtl="0"/>
          <a:r>
            <a:rPr lang="es-MX" smtClean="0"/>
            <a:t>Sencillo es aquel escritor que utiliza palabras de fácil comprensión; y natural, quien al escribir se sirve de su propio vocabulario, de su habitual modo expresivo.</a:t>
          </a:r>
          <a:endParaRPr lang="es-MX"/>
        </a:p>
      </dgm:t>
    </dgm:pt>
    <dgm:pt modelId="{EA37261A-0EF1-4C0B-A5EE-A4BC31288B83}" type="parTrans" cxnId="{452AA199-526C-45D0-9922-899AF0394A9F}">
      <dgm:prSet/>
      <dgm:spPr/>
      <dgm:t>
        <a:bodyPr/>
        <a:lstStyle/>
        <a:p>
          <a:endParaRPr lang="es-MX"/>
        </a:p>
      </dgm:t>
    </dgm:pt>
    <dgm:pt modelId="{4D168028-904C-4469-B844-E46740417E08}" type="sibTrans" cxnId="{452AA199-526C-45D0-9922-899AF0394A9F}">
      <dgm:prSet/>
      <dgm:spPr/>
      <dgm:t>
        <a:bodyPr/>
        <a:lstStyle/>
        <a:p>
          <a:endParaRPr lang="es-MX"/>
        </a:p>
      </dgm:t>
    </dgm:pt>
    <dgm:pt modelId="{6F47366B-1D91-4B9B-85F3-CE59A433677E}">
      <dgm:prSet/>
      <dgm:spPr/>
      <dgm:t>
        <a:bodyPr/>
        <a:lstStyle/>
        <a:p>
          <a:pPr rtl="0"/>
          <a:r>
            <a:rPr lang="es-MX" smtClean="0"/>
            <a:t>Zavala Ruíz considera la sencillez como una rara virtud, que se refiere tanto a la construcción de las frases y a su enlace como al lenguaje empleado.</a:t>
          </a:r>
          <a:endParaRPr lang="es-MX"/>
        </a:p>
      </dgm:t>
    </dgm:pt>
    <dgm:pt modelId="{65F225CA-D00E-4459-A9CD-6DA1D570E546}" type="parTrans" cxnId="{8BE10444-3F3D-4DF2-B9A3-064226C3A0A7}">
      <dgm:prSet/>
      <dgm:spPr/>
      <dgm:t>
        <a:bodyPr/>
        <a:lstStyle/>
        <a:p>
          <a:endParaRPr lang="es-MX"/>
        </a:p>
      </dgm:t>
    </dgm:pt>
    <dgm:pt modelId="{595C1389-35C7-4E89-ACC1-74DE4D9BE187}" type="sibTrans" cxnId="{8BE10444-3F3D-4DF2-B9A3-064226C3A0A7}">
      <dgm:prSet/>
      <dgm:spPr/>
      <dgm:t>
        <a:bodyPr/>
        <a:lstStyle/>
        <a:p>
          <a:endParaRPr lang="es-MX"/>
        </a:p>
      </dgm:t>
    </dgm:pt>
    <dgm:pt modelId="{C522909C-2765-4BBA-B5CD-CEF0E1A60362}">
      <dgm:prSet/>
      <dgm:spPr/>
      <dgm:t>
        <a:bodyPr/>
        <a:lstStyle/>
        <a:p>
          <a:pPr rtl="0"/>
          <a:r>
            <a:rPr lang="es-MX" smtClean="0"/>
            <a:t>La sencillez consiste en expresar las ideas escuetamente y sin retorcimiento, directa y precisamente, sin adornos, sin apelar al diccionario para sacarle vocablos que nadie escucha; es decir con naturalidad. </a:t>
          </a:r>
          <a:endParaRPr lang="es-MX"/>
        </a:p>
      </dgm:t>
    </dgm:pt>
    <dgm:pt modelId="{2B59F2AC-667C-47A9-B8D5-54873D094D67}" type="parTrans" cxnId="{AE83B084-8EBB-4C3D-B76D-4ED1E24644B4}">
      <dgm:prSet/>
      <dgm:spPr/>
      <dgm:t>
        <a:bodyPr/>
        <a:lstStyle/>
        <a:p>
          <a:endParaRPr lang="es-MX"/>
        </a:p>
      </dgm:t>
    </dgm:pt>
    <dgm:pt modelId="{A90EED26-151F-4DF9-990D-50A40339FF76}" type="sibTrans" cxnId="{AE83B084-8EBB-4C3D-B76D-4ED1E24644B4}">
      <dgm:prSet/>
      <dgm:spPr/>
      <dgm:t>
        <a:bodyPr/>
        <a:lstStyle/>
        <a:p>
          <a:endParaRPr lang="es-MX"/>
        </a:p>
      </dgm:t>
    </dgm:pt>
    <dgm:pt modelId="{6C552C4F-15F0-4941-8BFC-57BD53393261}" type="pres">
      <dgm:prSet presAssocID="{093DD227-1121-482F-A229-3DE6F0035455}" presName="outerComposite" presStyleCnt="0">
        <dgm:presLayoutVars>
          <dgm:chMax val="5"/>
          <dgm:dir/>
          <dgm:resizeHandles val="exact"/>
        </dgm:presLayoutVars>
      </dgm:prSet>
      <dgm:spPr/>
    </dgm:pt>
    <dgm:pt modelId="{7C55AECE-BE0D-40B2-A9E5-7C9F57136021}" type="pres">
      <dgm:prSet presAssocID="{093DD227-1121-482F-A229-3DE6F0035455}" presName="dummyMaxCanvas" presStyleCnt="0">
        <dgm:presLayoutVars/>
      </dgm:prSet>
      <dgm:spPr/>
    </dgm:pt>
    <dgm:pt modelId="{7C16A404-6DE5-4A5C-AB06-928DD26B037A}" type="pres">
      <dgm:prSet presAssocID="{093DD227-1121-482F-A229-3DE6F0035455}" presName="FiveNodes_1" presStyleLbl="node1" presStyleIdx="0" presStyleCnt="5">
        <dgm:presLayoutVars>
          <dgm:bulletEnabled val="1"/>
        </dgm:presLayoutVars>
      </dgm:prSet>
      <dgm:spPr/>
    </dgm:pt>
    <dgm:pt modelId="{C22E9A16-A750-457B-8174-A93E8B54058D}" type="pres">
      <dgm:prSet presAssocID="{093DD227-1121-482F-A229-3DE6F0035455}" presName="FiveNodes_2" presStyleLbl="node1" presStyleIdx="1" presStyleCnt="5">
        <dgm:presLayoutVars>
          <dgm:bulletEnabled val="1"/>
        </dgm:presLayoutVars>
      </dgm:prSet>
      <dgm:spPr/>
    </dgm:pt>
    <dgm:pt modelId="{B6F32EB4-B024-4926-9C0F-416C48A8C83B}" type="pres">
      <dgm:prSet presAssocID="{093DD227-1121-482F-A229-3DE6F0035455}" presName="FiveNodes_3" presStyleLbl="node1" presStyleIdx="2" presStyleCnt="5">
        <dgm:presLayoutVars>
          <dgm:bulletEnabled val="1"/>
        </dgm:presLayoutVars>
      </dgm:prSet>
      <dgm:spPr/>
    </dgm:pt>
    <dgm:pt modelId="{60839019-22B6-4890-A194-3B9E2EA1A2EB}" type="pres">
      <dgm:prSet presAssocID="{093DD227-1121-482F-A229-3DE6F0035455}" presName="FiveNodes_4" presStyleLbl="node1" presStyleIdx="3" presStyleCnt="5">
        <dgm:presLayoutVars>
          <dgm:bulletEnabled val="1"/>
        </dgm:presLayoutVars>
      </dgm:prSet>
      <dgm:spPr/>
    </dgm:pt>
    <dgm:pt modelId="{17393C55-4DA4-4C47-BEC4-DFAD90F6AC7B}" type="pres">
      <dgm:prSet presAssocID="{093DD227-1121-482F-A229-3DE6F0035455}" presName="FiveNodes_5" presStyleLbl="node1" presStyleIdx="4" presStyleCnt="5">
        <dgm:presLayoutVars>
          <dgm:bulletEnabled val="1"/>
        </dgm:presLayoutVars>
      </dgm:prSet>
      <dgm:spPr/>
    </dgm:pt>
    <dgm:pt modelId="{1C7BFEB3-DC56-42A5-9C84-64668D5905C5}" type="pres">
      <dgm:prSet presAssocID="{093DD227-1121-482F-A229-3DE6F0035455}" presName="FiveConn_1-2" presStyleLbl="fgAccFollowNode1" presStyleIdx="0" presStyleCnt="4">
        <dgm:presLayoutVars>
          <dgm:bulletEnabled val="1"/>
        </dgm:presLayoutVars>
      </dgm:prSet>
      <dgm:spPr/>
    </dgm:pt>
    <dgm:pt modelId="{8D0B32BB-4DC3-4DA0-9794-34A8C58F4489}" type="pres">
      <dgm:prSet presAssocID="{093DD227-1121-482F-A229-3DE6F0035455}" presName="FiveConn_2-3" presStyleLbl="fgAccFollowNode1" presStyleIdx="1" presStyleCnt="4">
        <dgm:presLayoutVars>
          <dgm:bulletEnabled val="1"/>
        </dgm:presLayoutVars>
      </dgm:prSet>
      <dgm:spPr/>
    </dgm:pt>
    <dgm:pt modelId="{BFBF830D-2ADA-4C75-ADB6-D501241DB4E3}" type="pres">
      <dgm:prSet presAssocID="{093DD227-1121-482F-A229-3DE6F0035455}" presName="FiveConn_3-4" presStyleLbl="fgAccFollowNode1" presStyleIdx="2" presStyleCnt="4">
        <dgm:presLayoutVars>
          <dgm:bulletEnabled val="1"/>
        </dgm:presLayoutVars>
      </dgm:prSet>
      <dgm:spPr/>
    </dgm:pt>
    <dgm:pt modelId="{C7E507D5-DE90-44AC-A0AE-3518E50A323A}" type="pres">
      <dgm:prSet presAssocID="{093DD227-1121-482F-A229-3DE6F0035455}" presName="FiveConn_4-5" presStyleLbl="fgAccFollowNode1" presStyleIdx="3" presStyleCnt="4">
        <dgm:presLayoutVars>
          <dgm:bulletEnabled val="1"/>
        </dgm:presLayoutVars>
      </dgm:prSet>
      <dgm:spPr/>
    </dgm:pt>
    <dgm:pt modelId="{0C57DDD1-A765-4F23-B3F2-39374A6A4683}" type="pres">
      <dgm:prSet presAssocID="{093DD227-1121-482F-A229-3DE6F0035455}" presName="FiveNodes_1_text" presStyleLbl="node1" presStyleIdx="4" presStyleCnt="5">
        <dgm:presLayoutVars>
          <dgm:bulletEnabled val="1"/>
        </dgm:presLayoutVars>
      </dgm:prSet>
      <dgm:spPr/>
    </dgm:pt>
    <dgm:pt modelId="{F87E015C-8C20-40FF-B523-B10D555C1C08}" type="pres">
      <dgm:prSet presAssocID="{093DD227-1121-482F-A229-3DE6F0035455}" presName="FiveNodes_2_text" presStyleLbl="node1" presStyleIdx="4" presStyleCnt="5">
        <dgm:presLayoutVars>
          <dgm:bulletEnabled val="1"/>
        </dgm:presLayoutVars>
      </dgm:prSet>
      <dgm:spPr/>
    </dgm:pt>
    <dgm:pt modelId="{061BB059-2DC6-4915-89AE-BCD911D804CB}" type="pres">
      <dgm:prSet presAssocID="{093DD227-1121-482F-A229-3DE6F0035455}" presName="FiveNodes_3_text" presStyleLbl="node1" presStyleIdx="4" presStyleCnt="5">
        <dgm:presLayoutVars>
          <dgm:bulletEnabled val="1"/>
        </dgm:presLayoutVars>
      </dgm:prSet>
      <dgm:spPr/>
    </dgm:pt>
    <dgm:pt modelId="{6304D077-F499-4240-8758-CEFF5AD2FC44}" type="pres">
      <dgm:prSet presAssocID="{093DD227-1121-482F-A229-3DE6F0035455}" presName="FiveNodes_4_text" presStyleLbl="node1" presStyleIdx="4" presStyleCnt="5">
        <dgm:presLayoutVars>
          <dgm:bulletEnabled val="1"/>
        </dgm:presLayoutVars>
      </dgm:prSet>
      <dgm:spPr/>
    </dgm:pt>
    <dgm:pt modelId="{8C1B0813-3AF0-4E05-9DA1-93069AC9F13A}" type="pres">
      <dgm:prSet presAssocID="{093DD227-1121-482F-A229-3DE6F0035455}" presName="FiveNodes_5_text" presStyleLbl="node1" presStyleIdx="4" presStyleCnt="5">
        <dgm:presLayoutVars>
          <dgm:bulletEnabled val="1"/>
        </dgm:presLayoutVars>
      </dgm:prSet>
      <dgm:spPr/>
    </dgm:pt>
  </dgm:ptLst>
  <dgm:cxnLst>
    <dgm:cxn modelId="{67C14EFC-7E81-4222-BF8A-C72CB08C363B}" type="presOf" srcId="{6F47366B-1D91-4B9B-85F3-CE59A433677E}" destId="{60839019-22B6-4890-A194-3B9E2EA1A2EB}" srcOrd="0" destOrd="0" presId="urn:microsoft.com/office/officeart/2005/8/layout/vProcess5"/>
    <dgm:cxn modelId="{1D00BC89-C64E-4591-A330-B8C8EA818ADB}" type="presOf" srcId="{6CFE81B7-5B7A-43C7-BF97-FCE3F57BBB79}" destId="{C22E9A16-A750-457B-8174-A93E8B54058D}" srcOrd="0" destOrd="0" presId="urn:microsoft.com/office/officeart/2005/8/layout/vProcess5"/>
    <dgm:cxn modelId="{3FB9DBCD-82E4-48A0-AA43-4EAE0D5B9875}" type="presOf" srcId="{C522909C-2765-4BBA-B5CD-CEF0E1A60362}" destId="{17393C55-4DA4-4C47-BEC4-DFAD90F6AC7B}" srcOrd="0" destOrd="0" presId="urn:microsoft.com/office/officeart/2005/8/layout/vProcess5"/>
    <dgm:cxn modelId="{9D618819-8313-4BEC-ABF8-2A1AC422236A}" type="presOf" srcId="{E3155977-9C8E-4729-90C9-38DA1797FF38}" destId="{0C57DDD1-A765-4F23-B3F2-39374A6A4683}" srcOrd="1" destOrd="0" presId="urn:microsoft.com/office/officeart/2005/8/layout/vProcess5"/>
    <dgm:cxn modelId="{6D875B82-264A-4D7B-B56B-39E031DDD912}" type="presOf" srcId="{E3155977-9C8E-4729-90C9-38DA1797FF38}" destId="{7C16A404-6DE5-4A5C-AB06-928DD26B037A}" srcOrd="0" destOrd="0" presId="urn:microsoft.com/office/officeart/2005/8/layout/vProcess5"/>
    <dgm:cxn modelId="{452AA199-526C-45D0-9922-899AF0394A9F}" srcId="{093DD227-1121-482F-A229-3DE6F0035455}" destId="{2A197212-75E2-4F6D-853C-100C2F19F660}" srcOrd="2" destOrd="0" parTransId="{EA37261A-0EF1-4C0B-A5EE-A4BC31288B83}" sibTransId="{4D168028-904C-4469-B844-E46740417E08}"/>
    <dgm:cxn modelId="{B496AD4C-61BA-4638-A6FC-19626599992F}" type="presOf" srcId="{C522909C-2765-4BBA-B5CD-CEF0E1A60362}" destId="{8C1B0813-3AF0-4E05-9DA1-93069AC9F13A}" srcOrd="1" destOrd="0" presId="urn:microsoft.com/office/officeart/2005/8/layout/vProcess5"/>
    <dgm:cxn modelId="{8BE10444-3F3D-4DF2-B9A3-064226C3A0A7}" srcId="{093DD227-1121-482F-A229-3DE6F0035455}" destId="{6F47366B-1D91-4B9B-85F3-CE59A433677E}" srcOrd="3" destOrd="0" parTransId="{65F225CA-D00E-4459-A9CD-6DA1D570E546}" sibTransId="{595C1389-35C7-4E89-ACC1-74DE4D9BE187}"/>
    <dgm:cxn modelId="{CC507BCA-E08E-4432-ADB0-90153A84E373}" type="presOf" srcId="{6F47366B-1D91-4B9B-85F3-CE59A433677E}" destId="{6304D077-F499-4240-8758-CEFF5AD2FC44}" srcOrd="1" destOrd="0" presId="urn:microsoft.com/office/officeart/2005/8/layout/vProcess5"/>
    <dgm:cxn modelId="{773C791F-8636-440D-AC1C-157343530BBD}" type="presOf" srcId="{5ED95B95-8139-43CD-82B7-807E5B7A9490}" destId="{8D0B32BB-4DC3-4DA0-9794-34A8C58F4489}" srcOrd="0" destOrd="0" presId="urn:microsoft.com/office/officeart/2005/8/layout/vProcess5"/>
    <dgm:cxn modelId="{37C809F1-C629-4EE3-BAC3-0EEF9A8C01DB}" type="presOf" srcId="{9221EDC1-5D88-43AA-96CF-E8BC39048AE4}" destId="{1C7BFEB3-DC56-42A5-9C84-64668D5905C5}" srcOrd="0" destOrd="0" presId="urn:microsoft.com/office/officeart/2005/8/layout/vProcess5"/>
    <dgm:cxn modelId="{54C3507A-9561-477A-9BD0-96A71F105466}" type="presOf" srcId="{595C1389-35C7-4E89-ACC1-74DE4D9BE187}" destId="{C7E507D5-DE90-44AC-A0AE-3518E50A323A}" srcOrd="0" destOrd="0" presId="urn:microsoft.com/office/officeart/2005/8/layout/vProcess5"/>
    <dgm:cxn modelId="{8204A8B9-44FC-45A3-B870-349A892A606A}" type="presOf" srcId="{6CFE81B7-5B7A-43C7-BF97-FCE3F57BBB79}" destId="{F87E015C-8C20-40FF-B523-B10D555C1C08}" srcOrd="1" destOrd="0" presId="urn:microsoft.com/office/officeart/2005/8/layout/vProcess5"/>
    <dgm:cxn modelId="{C9E414A4-DFA8-46FC-995A-2BE10D266896}" type="presOf" srcId="{093DD227-1121-482F-A229-3DE6F0035455}" destId="{6C552C4F-15F0-4941-8BFC-57BD53393261}" srcOrd="0" destOrd="0" presId="urn:microsoft.com/office/officeart/2005/8/layout/vProcess5"/>
    <dgm:cxn modelId="{5F68F0A6-DA0C-4BC3-8C11-B82DA0EF0650}" type="presOf" srcId="{2A197212-75E2-4F6D-853C-100C2F19F660}" destId="{061BB059-2DC6-4915-89AE-BCD911D804CB}" srcOrd="1" destOrd="0" presId="urn:microsoft.com/office/officeart/2005/8/layout/vProcess5"/>
    <dgm:cxn modelId="{AE83B084-8EBB-4C3D-B76D-4ED1E24644B4}" srcId="{093DD227-1121-482F-A229-3DE6F0035455}" destId="{C522909C-2765-4BBA-B5CD-CEF0E1A60362}" srcOrd="4" destOrd="0" parTransId="{2B59F2AC-667C-47A9-B8D5-54873D094D67}" sibTransId="{A90EED26-151F-4DF9-990D-50A40339FF76}"/>
    <dgm:cxn modelId="{A5F4BD9B-CDE7-4A3E-B760-C7B3E7690FCE}" type="presOf" srcId="{2A197212-75E2-4F6D-853C-100C2F19F660}" destId="{B6F32EB4-B024-4926-9C0F-416C48A8C83B}" srcOrd="0" destOrd="0" presId="urn:microsoft.com/office/officeart/2005/8/layout/vProcess5"/>
    <dgm:cxn modelId="{E3D3A304-F838-40DB-8191-A92243497CF3}" srcId="{093DD227-1121-482F-A229-3DE6F0035455}" destId="{6CFE81B7-5B7A-43C7-BF97-FCE3F57BBB79}" srcOrd="1" destOrd="0" parTransId="{B633324D-B4FF-4249-9911-5F54BFEE68CD}" sibTransId="{5ED95B95-8139-43CD-82B7-807E5B7A9490}"/>
    <dgm:cxn modelId="{D8FB608B-5290-498F-BF7A-2309146C81C3}" type="presOf" srcId="{4D168028-904C-4469-B844-E46740417E08}" destId="{BFBF830D-2ADA-4C75-ADB6-D501241DB4E3}" srcOrd="0" destOrd="0" presId="urn:microsoft.com/office/officeart/2005/8/layout/vProcess5"/>
    <dgm:cxn modelId="{80067F86-1207-4627-A48D-886398EEAD14}" srcId="{093DD227-1121-482F-A229-3DE6F0035455}" destId="{E3155977-9C8E-4729-90C9-38DA1797FF38}" srcOrd="0" destOrd="0" parTransId="{8077FC6C-C62A-4133-AF6B-A4F812C79164}" sibTransId="{9221EDC1-5D88-43AA-96CF-E8BC39048AE4}"/>
    <dgm:cxn modelId="{B8BA3BAF-6752-4E03-83C8-F95A5F8F0A41}" type="presParOf" srcId="{6C552C4F-15F0-4941-8BFC-57BD53393261}" destId="{7C55AECE-BE0D-40B2-A9E5-7C9F57136021}" srcOrd="0" destOrd="0" presId="urn:microsoft.com/office/officeart/2005/8/layout/vProcess5"/>
    <dgm:cxn modelId="{2CCBFE24-0BCC-4E0C-A31D-24011C620E48}" type="presParOf" srcId="{6C552C4F-15F0-4941-8BFC-57BD53393261}" destId="{7C16A404-6DE5-4A5C-AB06-928DD26B037A}" srcOrd="1" destOrd="0" presId="urn:microsoft.com/office/officeart/2005/8/layout/vProcess5"/>
    <dgm:cxn modelId="{1244890F-5E0D-4D71-B5DE-9ACCFDB43D6A}" type="presParOf" srcId="{6C552C4F-15F0-4941-8BFC-57BD53393261}" destId="{C22E9A16-A750-457B-8174-A93E8B54058D}" srcOrd="2" destOrd="0" presId="urn:microsoft.com/office/officeart/2005/8/layout/vProcess5"/>
    <dgm:cxn modelId="{18C57A0B-B1DC-4197-B989-62F8D7D92FA6}" type="presParOf" srcId="{6C552C4F-15F0-4941-8BFC-57BD53393261}" destId="{B6F32EB4-B024-4926-9C0F-416C48A8C83B}" srcOrd="3" destOrd="0" presId="urn:microsoft.com/office/officeart/2005/8/layout/vProcess5"/>
    <dgm:cxn modelId="{A6F75599-55F5-402A-BEA7-9267189241A2}" type="presParOf" srcId="{6C552C4F-15F0-4941-8BFC-57BD53393261}" destId="{60839019-22B6-4890-A194-3B9E2EA1A2EB}" srcOrd="4" destOrd="0" presId="urn:microsoft.com/office/officeart/2005/8/layout/vProcess5"/>
    <dgm:cxn modelId="{95DFEA9A-B871-4981-98F9-BD961C6DBDC2}" type="presParOf" srcId="{6C552C4F-15F0-4941-8BFC-57BD53393261}" destId="{17393C55-4DA4-4C47-BEC4-DFAD90F6AC7B}" srcOrd="5" destOrd="0" presId="urn:microsoft.com/office/officeart/2005/8/layout/vProcess5"/>
    <dgm:cxn modelId="{46FBB8AC-5F73-4889-B014-93CDD9B46846}" type="presParOf" srcId="{6C552C4F-15F0-4941-8BFC-57BD53393261}" destId="{1C7BFEB3-DC56-42A5-9C84-64668D5905C5}" srcOrd="6" destOrd="0" presId="urn:microsoft.com/office/officeart/2005/8/layout/vProcess5"/>
    <dgm:cxn modelId="{A0210BF7-8244-4294-9E39-6FF8EF6679A9}" type="presParOf" srcId="{6C552C4F-15F0-4941-8BFC-57BD53393261}" destId="{8D0B32BB-4DC3-4DA0-9794-34A8C58F4489}" srcOrd="7" destOrd="0" presId="urn:microsoft.com/office/officeart/2005/8/layout/vProcess5"/>
    <dgm:cxn modelId="{D48D0FCC-86E9-4307-8348-44D0E7424ACE}" type="presParOf" srcId="{6C552C4F-15F0-4941-8BFC-57BD53393261}" destId="{BFBF830D-2ADA-4C75-ADB6-D501241DB4E3}" srcOrd="8" destOrd="0" presId="urn:microsoft.com/office/officeart/2005/8/layout/vProcess5"/>
    <dgm:cxn modelId="{3C7AC6EF-6BDB-48BF-B62F-5E36F491B66F}" type="presParOf" srcId="{6C552C4F-15F0-4941-8BFC-57BD53393261}" destId="{C7E507D5-DE90-44AC-A0AE-3518E50A323A}" srcOrd="9" destOrd="0" presId="urn:microsoft.com/office/officeart/2005/8/layout/vProcess5"/>
    <dgm:cxn modelId="{B2C71C1F-BB96-469C-8EB4-DAB10070C2A0}" type="presParOf" srcId="{6C552C4F-15F0-4941-8BFC-57BD53393261}" destId="{0C57DDD1-A765-4F23-B3F2-39374A6A4683}" srcOrd="10" destOrd="0" presId="urn:microsoft.com/office/officeart/2005/8/layout/vProcess5"/>
    <dgm:cxn modelId="{02681730-C361-4351-B6A5-58B7C3B981EC}" type="presParOf" srcId="{6C552C4F-15F0-4941-8BFC-57BD53393261}" destId="{F87E015C-8C20-40FF-B523-B10D555C1C08}" srcOrd="11" destOrd="0" presId="urn:microsoft.com/office/officeart/2005/8/layout/vProcess5"/>
    <dgm:cxn modelId="{420747D9-8F78-432A-8BD4-94C9BDE7920C}" type="presParOf" srcId="{6C552C4F-15F0-4941-8BFC-57BD53393261}" destId="{061BB059-2DC6-4915-89AE-BCD911D804CB}" srcOrd="12" destOrd="0" presId="urn:microsoft.com/office/officeart/2005/8/layout/vProcess5"/>
    <dgm:cxn modelId="{296E0855-DF03-436A-AD1E-B3417A25C3E3}" type="presParOf" srcId="{6C552C4F-15F0-4941-8BFC-57BD53393261}" destId="{6304D077-F499-4240-8758-CEFF5AD2FC44}" srcOrd="13" destOrd="0" presId="urn:microsoft.com/office/officeart/2005/8/layout/vProcess5"/>
    <dgm:cxn modelId="{560F598F-2658-4B90-B65F-8C509DAD2107}" type="presParOf" srcId="{6C552C4F-15F0-4941-8BFC-57BD53393261}" destId="{8C1B0813-3AF0-4E05-9DA1-93069AC9F13A}"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17F8861-AC3B-4714-85D2-09D13AA1ADE7}" type="doc">
      <dgm:prSet loTypeId="urn:microsoft.com/office/officeart/2005/8/layout/process4" loCatId="list" qsTypeId="urn:microsoft.com/office/officeart/2005/8/quickstyle/simple1" qsCatId="simple" csTypeId="urn:microsoft.com/office/officeart/2005/8/colors/colorful5" csCatId="colorful"/>
      <dgm:spPr/>
      <dgm:t>
        <a:bodyPr/>
        <a:lstStyle/>
        <a:p>
          <a:endParaRPr lang="es-MX"/>
        </a:p>
      </dgm:t>
    </dgm:pt>
    <dgm:pt modelId="{40A4C6CE-C608-4CE6-BA4F-DDC13D236DC7}">
      <dgm:prSet/>
      <dgm:spPr/>
      <dgm:t>
        <a:bodyPr/>
        <a:lstStyle/>
        <a:p>
          <a:pPr rtl="0"/>
          <a:r>
            <a:rPr lang="es-MX" smtClean="0"/>
            <a:t>Nadie escribe como habla, por más que de alguien se diga que habla con puntos y comas. </a:t>
          </a:r>
          <a:endParaRPr lang="es-MX"/>
        </a:p>
      </dgm:t>
    </dgm:pt>
    <dgm:pt modelId="{7499E3B3-FA1C-42FD-95EA-2D5479105013}" type="parTrans" cxnId="{C5074874-0C29-4AA5-B4F9-BF8B1836F69C}">
      <dgm:prSet/>
      <dgm:spPr/>
      <dgm:t>
        <a:bodyPr/>
        <a:lstStyle/>
        <a:p>
          <a:endParaRPr lang="es-MX"/>
        </a:p>
      </dgm:t>
    </dgm:pt>
    <dgm:pt modelId="{F3AE24EC-F733-4539-9709-18C3587FB4BF}" type="sibTrans" cxnId="{C5074874-0C29-4AA5-B4F9-BF8B1836F69C}">
      <dgm:prSet/>
      <dgm:spPr/>
      <dgm:t>
        <a:bodyPr/>
        <a:lstStyle/>
        <a:p>
          <a:endParaRPr lang="es-MX"/>
        </a:p>
      </dgm:t>
    </dgm:pt>
    <dgm:pt modelId="{06FD9742-CD0B-4A0F-BB6A-4696C152C237}">
      <dgm:prSet/>
      <dgm:spPr/>
      <dgm:t>
        <a:bodyPr/>
        <a:lstStyle/>
        <a:p>
          <a:pPr rtl="0"/>
          <a:r>
            <a:rPr lang="es-MX" smtClean="0"/>
            <a:t>Habla y escritura se mueven, en campos diferentes: cuando uno habla suele decir alguna incoherencia, dejar sin terminar una frase, o saltar de un tema a otro sin enterarse.</a:t>
          </a:r>
          <a:endParaRPr lang="es-MX"/>
        </a:p>
      </dgm:t>
    </dgm:pt>
    <dgm:pt modelId="{DE1C5899-9593-4773-8D3A-47CD5ABB99EC}" type="parTrans" cxnId="{A044F540-8684-458A-8A20-93D5629B742C}">
      <dgm:prSet/>
      <dgm:spPr/>
      <dgm:t>
        <a:bodyPr/>
        <a:lstStyle/>
        <a:p>
          <a:endParaRPr lang="es-MX"/>
        </a:p>
      </dgm:t>
    </dgm:pt>
    <dgm:pt modelId="{C5004E78-745A-4262-8EB1-1288EC455B14}" type="sibTrans" cxnId="{A044F540-8684-458A-8A20-93D5629B742C}">
      <dgm:prSet/>
      <dgm:spPr/>
      <dgm:t>
        <a:bodyPr/>
        <a:lstStyle/>
        <a:p>
          <a:endParaRPr lang="es-MX"/>
        </a:p>
      </dgm:t>
    </dgm:pt>
    <dgm:pt modelId="{A1E8B71A-F5AE-4657-8F79-1DEEE04DDEC3}">
      <dgm:prSet/>
      <dgm:spPr/>
      <dgm:t>
        <a:bodyPr/>
        <a:lstStyle/>
        <a:p>
          <a:pPr rtl="0"/>
          <a:r>
            <a:rPr lang="es-MX" smtClean="0"/>
            <a:t>El reto consiste en aspirar a que lo que escribimos suene a conversa, “a una plática de noche larga entre amigos, cálida y cercana”.</a:t>
          </a:r>
          <a:endParaRPr lang="es-MX"/>
        </a:p>
      </dgm:t>
    </dgm:pt>
    <dgm:pt modelId="{195866C0-C216-4B75-BD47-119AE316B092}" type="parTrans" cxnId="{706AD44C-6084-4D17-AC6A-00A41B616473}">
      <dgm:prSet/>
      <dgm:spPr/>
      <dgm:t>
        <a:bodyPr/>
        <a:lstStyle/>
        <a:p>
          <a:endParaRPr lang="es-MX"/>
        </a:p>
      </dgm:t>
    </dgm:pt>
    <dgm:pt modelId="{62C4E23A-BB48-4DF0-8F65-67AAB96A69F4}" type="sibTrans" cxnId="{706AD44C-6084-4D17-AC6A-00A41B616473}">
      <dgm:prSet/>
      <dgm:spPr/>
      <dgm:t>
        <a:bodyPr/>
        <a:lstStyle/>
        <a:p>
          <a:endParaRPr lang="es-MX"/>
        </a:p>
      </dgm:t>
    </dgm:pt>
    <dgm:pt modelId="{FDE26AA3-714C-4B8E-AED8-07E4B871417F}">
      <dgm:prSet/>
      <dgm:spPr/>
      <dgm:t>
        <a:bodyPr/>
        <a:lstStyle/>
        <a:p>
          <a:pPr rtl="0"/>
          <a:r>
            <a:rPr lang="es-MX" smtClean="0"/>
            <a:t>Se deben vincular las relaciones entre los hechos de hablar y de escribir con el asunto de la naturalidad. </a:t>
          </a:r>
          <a:endParaRPr lang="es-MX"/>
        </a:p>
      </dgm:t>
    </dgm:pt>
    <dgm:pt modelId="{2D27D8C6-4B56-4469-9C94-AB6B5A4F7C7B}" type="parTrans" cxnId="{1C76ACF7-DD7E-4A06-8E39-CD5D9A9D510C}">
      <dgm:prSet/>
      <dgm:spPr/>
      <dgm:t>
        <a:bodyPr/>
        <a:lstStyle/>
        <a:p>
          <a:endParaRPr lang="es-MX"/>
        </a:p>
      </dgm:t>
    </dgm:pt>
    <dgm:pt modelId="{6F1A59D4-81C0-4507-83E9-BE1688C5B049}" type="sibTrans" cxnId="{1C76ACF7-DD7E-4A06-8E39-CD5D9A9D510C}">
      <dgm:prSet/>
      <dgm:spPr/>
      <dgm:t>
        <a:bodyPr/>
        <a:lstStyle/>
        <a:p>
          <a:endParaRPr lang="es-MX"/>
        </a:p>
      </dgm:t>
    </dgm:pt>
    <dgm:pt modelId="{29A3D464-A497-45A7-B253-4CF554513871}" type="pres">
      <dgm:prSet presAssocID="{117F8861-AC3B-4714-85D2-09D13AA1ADE7}" presName="Name0" presStyleCnt="0">
        <dgm:presLayoutVars>
          <dgm:dir/>
          <dgm:animLvl val="lvl"/>
          <dgm:resizeHandles val="exact"/>
        </dgm:presLayoutVars>
      </dgm:prSet>
      <dgm:spPr/>
    </dgm:pt>
    <dgm:pt modelId="{4C53E0A7-1303-4C64-8838-8F86F35710D3}" type="pres">
      <dgm:prSet presAssocID="{FDE26AA3-714C-4B8E-AED8-07E4B871417F}" presName="boxAndChildren" presStyleCnt="0"/>
      <dgm:spPr/>
    </dgm:pt>
    <dgm:pt modelId="{6000A364-4C9E-4360-8442-B4F88D890622}" type="pres">
      <dgm:prSet presAssocID="{FDE26AA3-714C-4B8E-AED8-07E4B871417F}" presName="parentTextBox" presStyleLbl="node1" presStyleIdx="0" presStyleCnt="4"/>
      <dgm:spPr/>
    </dgm:pt>
    <dgm:pt modelId="{3643B210-625A-4935-A292-990CE059E01F}" type="pres">
      <dgm:prSet presAssocID="{62C4E23A-BB48-4DF0-8F65-67AAB96A69F4}" presName="sp" presStyleCnt="0"/>
      <dgm:spPr/>
    </dgm:pt>
    <dgm:pt modelId="{7C698C07-B072-46A7-901F-9683D14F0667}" type="pres">
      <dgm:prSet presAssocID="{A1E8B71A-F5AE-4657-8F79-1DEEE04DDEC3}" presName="arrowAndChildren" presStyleCnt="0"/>
      <dgm:spPr/>
    </dgm:pt>
    <dgm:pt modelId="{6A9239CD-E82D-4A15-8F36-95A9AB391362}" type="pres">
      <dgm:prSet presAssocID="{A1E8B71A-F5AE-4657-8F79-1DEEE04DDEC3}" presName="parentTextArrow" presStyleLbl="node1" presStyleIdx="1" presStyleCnt="4"/>
      <dgm:spPr/>
    </dgm:pt>
    <dgm:pt modelId="{4CA1989E-1A0F-4118-BB78-FF6A8A888976}" type="pres">
      <dgm:prSet presAssocID="{C5004E78-745A-4262-8EB1-1288EC455B14}" presName="sp" presStyleCnt="0"/>
      <dgm:spPr/>
    </dgm:pt>
    <dgm:pt modelId="{E8EF81F0-4ED9-45E8-AA63-FE7A28F27D50}" type="pres">
      <dgm:prSet presAssocID="{06FD9742-CD0B-4A0F-BB6A-4696C152C237}" presName="arrowAndChildren" presStyleCnt="0"/>
      <dgm:spPr/>
    </dgm:pt>
    <dgm:pt modelId="{9B9E88AC-6560-4183-8138-BD404A1198A3}" type="pres">
      <dgm:prSet presAssocID="{06FD9742-CD0B-4A0F-BB6A-4696C152C237}" presName="parentTextArrow" presStyleLbl="node1" presStyleIdx="2" presStyleCnt="4"/>
      <dgm:spPr/>
    </dgm:pt>
    <dgm:pt modelId="{62A4FD60-0748-4133-A828-F0533F2C920F}" type="pres">
      <dgm:prSet presAssocID="{F3AE24EC-F733-4539-9709-18C3587FB4BF}" presName="sp" presStyleCnt="0"/>
      <dgm:spPr/>
    </dgm:pt>
    <dgm:pt modelId="{4ECDAED6-6861-4F04-8CCB-95791E6F55D3}" type="pres">
      <dgm:prSet presAssocID="{40A4C6CE-C608-4CE6-BA4F-DDC13D236DC7}" presName="arrowAndChildren" presStyleCnt="0"/>
      <dgm:spPr/>
    </dgm:pt>
    <dgm:pt modelId="{19BFFBF4-651B-4DFF-B09A-AC3C972BAC0F}" type="pres">
      <dgm:prSet presAssocID="{40A4C6CE-C608-4CE6-BA4F-DDC13D236DC7}" presName="parentTextArrow" presStyleLbl="node1" presStyleIdx="3" presStyleCnt="4"/>
      <dgm:spPr/>
    </dgm:pt>
  </dgm:ptLst>
  <dgm:cxnLst>
    <dgm:cxn modelId="{1AB8B8D3-12FD-4099-9908-0B29C753ED43}" type="presOf" srcId="{FDE26AA3-714C-4B8E-AED8-07E4B871417F}" destId="{6000A364-4C9E-4360-8442-B4F88D890622}" srcOrd="0" destOrd="0" presId="urn:microsoft.com/office/officeart/2005/8/layout/process4"/>
    <dgm:cxn modelId="{213662A5-2536-49DE-B12B-656EC380D616}" type="presOf" srcId="{A1E8B71A-F5AE-4657-8F79-1DEEE04DDEC3}" destId="{6A9239CD-E82D-4A15-8F36-95A9AB391362}" srcOrd="0" destOrd="0" presId="urn:microsoft.com/office/officeart/2005/8/layout/process4"/>
    <dgm:cxn modelId="{A7BCAE93-2C4F-4904-9679-724E86B84A71}" type="presOf" srcId="{117F8861-AC3B-4714-85D2-09D13AA1ADE7}" destId="{29A3D464-A497-45A7-B253-4CF554513871}" srcOrd="0" destOrd="0" presId="urn:microsoft.com/office/officeart/2005/8/layout/process4"/>
    <dgm:cxn modelId="{ACBB1F8F-4E01-4200-8213-6E3EF817203D}" type="presOf" srcId="{06FD9742-CD0B-4A0F-BB6A-4696C152C237}" destId="{9B9E88AC-6560-4183-8138-BD404A1198A3}" srcOrd="0" destOrd="0" presId="urn:microsoft.com/office/officeart/2005/8/layout/process4"/>
    <dgm:cxn modelId="{C5074874-0C29-4AA5-B4F9-BF8B1836F69C}" srcId="{117F8861-AC3B-4714-85D2-09D13AA1ADE7}" destId="{40A4C6CE-C608-4CE6-BA4F-DDC13D236DC7}" srcOrd="0" destOrd="0" parTransId="{7499E3B3-FA1C-42FD-95EA-2D5479105013}" sibTransId="{F3AE24EC-F733-4539-9709-18C3587FB4BF}"/>
    <dgm:cxn modelId="{706AD44C-6084-4D17-AC6A-00A41B616473}" srcId="{117F8861-AC3B-4714-85D2-09D13AA1ADE7}" destId="{A1E8B71A-F5AE-4657-8F79-1DEEE04DDEC3}" srcOrd="2" destOrd="0" parTransId="{195866C0-C216-4B75-BD47-119AE316B092}" sibTransId="{62C4E23A-BB48-4DF0-8F65-67AAB96A69F4}"/>
    <dgm:cxn modelId="{1C76ACF7-DD7E-4A06-8E39-CD5D9A9D510C}" srcId="{117F8861-AC3B-4714-85D2-09D13AA1ADE7}" destId="{FDE26AA3-714C-4B8E-AED8-07E4B871417F}" srcOrd="3" destOrd="0" parTransId="{2D27D8C6-4B56-4469-9C94-AB6B5A4F7C7B}" sibTransId="{6F1A59D4-81C0-4507-83E9-BE1688C5B049}"/>
    <dgm:cxn modelId="{A044F540-8684-458A-8A20-93D5629B742C}" srcId="{117F8861-AC3B-4714-85D2-09D13AA1ADE7}" destId="{06FD9742-CD0B-4A0F-BB6A-4696C152C237}" srcOrd="1" destOrd="0" parTransId="{DE1C5899-9593-4773-8D3A-47CD5ABB99EC}" sibTransId="{C5004E78-745A-4262-8EB1-1288EC455B14}"/>
    <dgm:cxn modelId="{40E053AE-A2F0-44D6-95AE-B6AC491A83D4}" type="presOf" srcId="{40A4C6CE-C608-4CE6-BA4F-DDC13D236DC7}" destId="{19BFFBF4-651B-4DFF-B09A-AC3C972BAC0F}" srcOrd="0" destOrd="0" presId="urn:microsoft.com/office/officeart/2005/8/layout/process4"/>
    <dgm:cxn modelId="{28B22E9C-6C04-4704-94C6-FABBBCC767D7}" type="presParOf" srcId="{29A3D464-A497-45A7-B253-4CF554513871}" destId="{4C53E0A7-1303-4C64-8838-8F86F35710D3}" srcOrd="0" destOrd="0" presId="urn:microsoft.com/office/officeart/2005/8/layout/process4"/>
    <dgm:cxn modelId="{368EC4D0-7871-4D6B-B2B7-E7FEA5C790CD}" type="presParOf" srcId="{4C53E0A7-1303-4C64-8838-8F86F35710D3}" destId="{6000A364-4C9E-4360-8442-B4F88D890622}" srcOrd="0" destOrd="0" presId="urn:microsoft.com/office/officeart/2005/8/layout/process4"/>
    <dgm:cxn modelId="{3DE07176-D933-4D06-87B2-6FB10D1DF2D7}" type="presParOf" srcId="{29A3D464-A497-45A7-B253-4CF554513871}" destId="{3643B210-625A-4935-A292-990CE059E01F}" srcOrd="1" destOrd="0" presId="urn:microsoft.com/office/officeart/2005/8/layout/process4"/>
    <dgm:cxn modelId="{32B90623-DAE8-47EE-A2B1-D8BA58AD06DA}" type="presParOf" srcId="{29A3D464-A497-45A7-B253-4CF554513871}" destId="{7C698C07-B072-46A7-901F-9683D14F0667}" srcOrd="2" destOrd="0" presId="urn:microsoft.com/office/officeart/2005/8/layout/process4"/>
    <dgm:cxn modelId="{4804B0E3-7651-4BA1-A423-4FC79C0C6A9F}" type="presParOf" srcId="{7C698C07-B072-46A7-901F-9683D14F0667}" destId="{6A9239CD-E82D-4A15-8F36-95A9AB391362}" srcOrd="0" destOrd="0" presId="urn:microsoft.com/office/officeart/2005/8/layout/process4"/>
    <dgm:cxn modelId="{BCDDD3C3-7E5E-4ABC-9A0B-402F0A1EA2B4}" type="presParOf" srcId="{29A3D464-A497-45A7-B253-4CF554513871}" destId="{4CA1989E-1A0F-4118-BB78-FF6A8A888976}" srcOrd="3" destOrd="0" presId="urn:microsoft.com/office/officeart/2005/8/layout/process4"/>
    <dgm:cxn modelId="{809E0350-368B-4A80-9229-283879FAA1FC}" type="presParOf" srcId="{29A3D464-A497-45A7-B253-4CF554513871}" destId="{E8EF81F0-4ED9-45E8-AA63-FE7A28F27D50}" srcOrd="4" destOrd="0" presId="urn:microsoft.com/office/officeart/2005/8/layout/process4"/>
    <dgm:cxn modelId="{425CA944-F934-4D3B-ABD6-D8D7D787BA07}" type="presParOf" srcId="{E8EF81F0-4ED9-45E8-AA63-FE7A28F27D50}" destId="{9B9E88AC-6560-4183-8138-BD404A1198A3}" srcOrd="0" destOrd="0" presId="urn:microsoft.com/office/officeart/2005/8/layout/process4"/>
    <dgm:cxn modelId="{11137222-3A15-4D81-A584-291657BEC98B}" type="presParOf" srcId="{29A3D464-A497-45A7-B253-4CF554513871}" destId="{62A4FD60-0748-4133-A828-F0533F2C920F}" srcOrd="5" destOrd="0" presId="urn:microsoft.com/office/officeart/2005/8/layout/process4"/>
    <dgm:cxn modelId="{9E3BEDCA-6363-4ED6-856D-5F0FFB1BE7E6}" type="presParOf" srcId="{29A3D464-A497-45A7-B253-4CF554513871}" destId="{4ECDAED6-6861-4F04-8CCB-95791E6F55D3}" srcOrd="6" destOrd="0" presId="urn:microsoft.com/office/officeart/2005/8/layout/process4"/>
    <dgm:cxn modelId="{5E65410D-C045-4B82-BF10-F1611E973F14}" type="presParOf" srcId="{4ECDAED6-6861-4F04-8CCB-95791E6F55D3}" destId="{19BFFBF4-651B-4DFF-B09A-AC3C972BAC0F}"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D599D96-EBD9-4E71-BEBA-2DBC18BB69C1}"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207A46EC-0B8D-42DB-9FF9-68027F391586}">
      <dgm:prSet/>
      <dgm:spPr/>
      <dgm:t>
        <a:bodyPr/>
        <a:lstStyle/>
        <a:p>
          <a:pPr rtl="0"/>
          <a:r>
            <a:rPr lang="es-MX" smtClean="0"/>
            <a:t>El hombre que sabe vestir bien irá elegante aunque vista un traje sencillo. “Y el escritor podrá alcanzar las más altas cimas de la belleza si sabe y puede conjugar lo natural con lo preciso, procurando aunar la sencillez con exactitud”.</a:t>
          </a:r>
          <a:endParaRPr lang="es-MX"/>
        </a:p>
      </dgm:t>
    </dgm:pt>
    <dgm:pt modelId="{E57762A7-7AF6-4A37-938C-235DDBDCC7CB}" type="parTrans" cxnId="{BF8E8091-011E-49C1-92B9-3311ED774B6B}">
      <dgm:prSet/>
      <dgm:spPr/>
      <dgm:t>
        <a:bodyPr/>
        <a:lstStyle/>
        <a:p>
          <a:endParaRPr lang="es-MX"/>
        </a:p>
      </dgm:t>
    </dgm:pt>
    <dgm:pt modelId="{E34CAD33-8972-4035-8457-B5CD0F504CCC}" type="sibTrans" cxnId="{BF8E8091-011E-49C1-92B9-3311ED774B6B}">
      <dgm:prSet/>
      <dgm:spPr/>
      <dgm:t>
        <a:bodyPr/>
        <a:lstStyle/>
        <a:p>
          <a:endParaRPr lang="es-MX"/>
        </a:p>
      </dgm:t>
    </dgm:pt>
    <dgm:pt modelId="{4E8062C9-304D-48D2-9359-18444D1E7FF1}" type="pres">
      <dgm:prSet presAssocID="{ED599D96-EBD9-4E71-BEBA-2DBC18BB69C1}" presName="compositeShape" presStyleCnt="0">
        <dgm:presLayoutVars>
          <dgm:chMax val="7"/>
          <dgm:dir/>
          <dgm:resizeHandles val="exact"/>
        </dgm:presLayoutVars>
      </dgm:prSet>
      <dgm:spPr/>
    </dgm:pt>
    <dgm:pt modelId="{6DA9F685-F2B0-4FF1-97E5-1CE1B3F2E6E9}" type="pres">
      <dgm:prSet presAssocID="{207A46EC-0B8D-42DB-9FF9-68027F391586}" presName="circ1TxSh" presStyleLbl="vennNode1" presStyleIdx="0" presStyleCnt="1"/>
      <dgm:spPr/>
    </dgm:pt>
  </dgm:ptLst>
  <dgm:cxnLst>
    <dgm:cxn modelId="{A3ECF14A-0417-43D9-B011-02C568F00C4F}" type="presOf" srcId="{207A46EC-0B8D-42DB-9FF9-68027F391586}" destId="{6DA9F685-F2B0-4FF1-97E5-1CE1B3F2E6E9}" srcOrd="0" destOrd="0" presId="urn:microsoft.com/office/officeart/2005/8/layout/venn1"/>
    <dgm:cxn modelId="{36ADCE48-E49A-4F54-9991-20B5DF4E528B}" type="presOf" srcId="{ED599D96-EBD9-4E71-BEBA-2DBC18BB69C1}" destId="{4E8062C9-304D-48D2-9359-18444D1E7FF1}" srcOrd="0" destOrd="0" presId="urn:microsoft.com/office/officeart/2005/8/layout/venn1"/>
    <dgm:cxn modelId="{BF8E8091-011E-49C1-92B9-3311ED774B6B}" srcId="{ED599D96-EBD9-4E71-BEBA-2DBC18BB69C1}" destId="{207A46EC-0B8D-42DB-9FF9-68027F391586}" srcOrd="0" destOrd="0" parTransId="{E57762A7-7AF6-4A37-938C-235DDBDCC7CB}" sibTransId="{E34CAD33-8972-4035-8457-B5CD0F504CCC}"/>
    <dgm:cxn modelId="{0D4ABD80-655E-4E55-B3FC-01A3FFC5A5DA}" type="presParOf" srcId="{4E8062C9-304D-48D2-9359-18444D1E7FF1}" destId="{6DA9F685-F2B0-4FF1-97E5-1CE1B3F2E6E9}"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85AD7E6-53C0-4EB2-BCBC-001F0F423DAB}" type="doc">
      <dgm:prSet loTypeId="urn:microsoft.com/office/officeart/2005/8/layout/matrix3" loCatId="matrix" qsTypeId="urn:microsoft.com/office/officeart/2005/8/quickstyle/simple1" qsCatId="simple" csTypeId="urn:microsoft.com/office/officeart/2005/8/colors/colorful4" csCatId="colorful" phldr="1"/>
      <dgm:spPr/>
      <dgm:t>
        <a:bodyPr/>
        <a:lstStyle/>
        <a:p>
          <a:endParaRPr lang="es-MX"/>
        </a:p>
      </dgm:t>
    </dgm:pt>
    <dgm:pt modelId="{CB620BE4-0BE4-4398-806E-EF2F391D430C}">
      <dgm:prSet/>
      <dgm:spPr/>
      <dgm:t>
        <a:bodyPr/>
        <a:lstStyle/>
        <a:p>
          <a:pPr rtl="0"/>
          <a:r>
            <a:rPr lang="es-MX" b="1" dirty="0" smtClean="0">
              <a:solidFill>
                <a:schemeClr val="accent1"/>
              </a:solidFill>
            </a:rPr>
            <a:t>Primera</a:t>
          </a:r>
          <a:r>
            <a:rPr lang="es-MX" dirty="0" smtClean="0"/>
            <a:t>, poner una cosa después de otra y no mirar a los lados; es superfluo todo lo que debilite la marcha del pensamiento escrito;</a:t>
          </a:r>
          <a:endParaRPr lang="es-MX" dirty="0"/>
        </a:p>
      </dgm:t>
    </dgm:pt>
    <dgm:pt modelId="{B9C0BD25-4852-40CC-A710-CF8FCCBAADB1}" type="parTrans" cxnId="{7ECD5665-2FC9-4EE4-858F-D251BC674F21}">
      <dgm:prSet/>
      <dgm:spPr/>
      <dgm:t>
        <a:bodyPr/>
        <a:lstStyle/>
        <a:p>
          <a:endParaRPr lang="es-MX"/>
        </a:p>
      </dgm:t>
    </dgm:pt>
    <dgm:pt modelId="{DDE787FF-03B8-444E-A564-DEE8B4B80DF0}" type="sibTrans" cxnId="{7ECD5665-2FC9-4EE4-858F-D251BC674F21}">
      <dgm:prSet/>
      <dgm:spPr/>
      <dgm:t>
        <a:bodyPr/>
        <a:lstStyle/>
        <a:p>
          <a:endParaRPr lang="es-MX"/>
        </a:p>
      </dgm:t>
    </dgm:pt>
    <dgm:pt modelId="{FC113AFD-0C6F-4DAA-93F2-0F7DE505CB0E}">
      <dgm:prSet/>
      <dgm:spPr/>
      <dgm:t>
        <a:bodyPr/>
        <a:lstStyle/>
        <a:p>
          <a:pPr rtl="0"/>
          <a:r>
            <a:rPr lang="es-MX" b="1" dirty="0" smtClean="0">
              <a:solidFill>
                <a:schemeClr val="accent1"/>
              </a:solidFill>
            </a:rPr>
            <a:t>Segunda</a:t>
          </a:r>
          <a:r>
            <a:rPr lang="es-MX" dirty="0" smtClean="0"/>
            <a:t>, no entretenerse; es propio de oradores ser prolijos en un tema, pero lo que en oratoria es preciso huelga en la escritura; </a:t>
          </a:r>
          <a:endParaRPr lang="es-MX" dirty="0"/>
        </a:p>
      </dgm:t>
    </dgm:pt>
    <dgm:pt modelId="{AEFE1509-76BD-4F80-B877-ACAABF2E3EA5}" type="parTrans" cxnId="{5D4D4917-B3F6-42DE-915A-C37966AACB64}">
      <dgm:prSet/>
      <dgm:spPr/>
      <dgm:t>
        <a:bodyPr/>
        <a:lstStyle/>
        <a:p>
          <a:endParaRPr lang="es-MX"/>
        </a:p>
      </dgm:t>
    </dgm:pt>
    <dgm:pt modelId="{5FAD8953-EB09-4176-A740-D86244208082}" type="sibTrans" cxnId="{5D4D4917-B3F6-42DE-915A-C37966AACB64}">
      <dgm:prSet/>
      <dgm:spPr/>
      <dgm:t>
        <a:bodyPr/>
        <a:lstStyle/>
        <a:p>
          <a:endParaRPr lang="es-MX"/>
        </a:p>
      </dgm:t>
    </dgm:pt>
    <dgm:pt modelId="{71722A53-C948-42F3-B22C-7D1729F1845E}">
      <dgm:prSet/>
      <dgm:spPr/>
      <dgm:t>
        <a:bodyPr/>
        <a:lstStyle/>
        <a:p>
          <a:pPr rtl="0"/>
          <a:r>
            <a:rPr lang="es-MX" b="1" dirty="0" smtClean="0">
              <a:solidFill>
                <a:schemeClr val="accent1"/>
              </a:solidFill>
            </a:rPr>
            <a:t>Tercera</a:t>
          </a:r>
          <a:r>
            <a:rPr lang="es-MX" dirty="0" smtClean="0"/>
            <a:t>, si un sustantivo necesita de un adjetivo, no le carguemos con dos; emparejar adjetivos significa esterilidad de pensamiento, y mucho más su acumulación inmoderada; </a:t>
          </a:r>
          <a:endParaRPr lang="es-MX" dirty="0"/>
        </a:p>
      </dgm:t>
    </dgm:pt>
    <dgm:pt modelId="{9AEAC01B-2C74-45C2-9DE3-3C82EC2AFE1B}" type="parTrans" cxnId="{3DD21DA1-AFDF-40DE-97F9-97C8B9B35A90}">
      <dgm:prSet/>
      <dgm:spPr/>
      <dgm:t>
        <a:bodyPr/>
        <a:lstStyle/>
        <a:p>
          <a:endParaRPr lang="es-MX"/>
        </a:p>
      </dgm:t>
    </dgm:pt>
    <dgm:pt modelId="{EF604441-5BA2-4995-ABBC-1E1E24ADBA65}" type="sibTrans" cxnId="{3DD21DA1-AFDF-40DE-97F9-97C8B9B35A90}">
      <dgm:prSet/>
      <dgm:spPr/>
      <dgm:t>
        <a:bodyPr/>
        <a:lstStyle/>
        <a:p>
          <a:endParaRPr lang="es-MX"/>
        </a:p>
      </dgm:t>
    </dgm:pt>
    <dgm:pt modelId="{895F59E5-04E0-4097-A380-C0D206E39D8B}">
      <dgm:prSet/>
      <dgm:spPr/>
      <dgm:t>
        <a:bodyPr/>
        <a:lstStyle/>
        <a:p>
          <a:pPr rtl="0"/>
          <a:r>
            <a:rPr lang="es-MX" b="1" dirty="0" smtClean="0">
              <a:solidFill>
                <a:schemeClr val="accent1"/>
              </a:solidFill>
            </a:rPr>
            <a:t>Cuarta, </a:t>
          </a:r>
          <a:r>
            <a:rPr lang="es-MX" dirty="0" smtClean="0"/>
            <a:t>el mayor enemigo del estilo es la lentitud; leemos a un escritor lento y nos desesperamos</a:t>
          </a:r>
          <a:endParaRPr lang="es-MX" dirty="0"/>
        </a:p>
      </dgm:t>
    </dgm:pt>
    <dgm:pt modelId="{7C432C5E-1B1A-468F-BAA0-4BE3383AF3AD}" type="parTrans" cxnId="{3B41A5F5-80D0-4710-8961-06DEC9186A4B}">
      <dgm:prSet/>
      <dgm:spPr/>
      <dgm:t>
        <a:bodyPr/>
        <a:lstStyle/>
        <a:p>
          <a:endParaRPr lang="es-MX"/>
        </a:p>
      </dgm:t>
    </dgm:pt>
    <dgm:pt modelId="{09E9A9C4-3175-41F1-94FB-D7ED21292B90}" type="sibTrans" cxnId="{3B41A5F5-80D0-4710-8961-06DEC9186A4B}">
      <dgm:prSet/>
      <dgm:spPr/>
      <dgm:t>
        <a:bodyPr/>
        <a:lstStyle/>
        <a:p>
          <a:endParaRPr lang="es-MX"/>
        </a:p>
      </dgm:t>
    </dgm:pt>
    <dgm:pt modelId="{A71B6E23-3977-4F89-9C62-BD9DD752543F}" type="pres">
      <dgm:prSet presAssocID="{A85AD7E6-53C0-4EB2-BCBC-001F0F423DAB}" presName="matrix" presStyleCnt="0">
        <dgm:presLayoutVars>
          <dgm:chMax val="1"/>
          <dgm:dir/>
          <dgm:resizeHandles val="exact"/>
        </dgm:presLayoutVars>
      </dgm:prSet>
      <dgm:spPr/>
    </dgm:pt>
    <dgm:pt modelId="{395070E8-AAD1-48D5-9E97-37EE1197E47C}" type="pres">
      <dgm:prSet presAssocID="{A85AD7E6-53C0-4EB2-BCBC-001F0F423DAB}" presName="diamond" presStyleLbl="bgShp" presStyleIdx="0" presStyleCnt="1"/>
      <dgm:spPr/>
    </dgm:pt>
    <dgm:pt modelId="{FD320D90-657A-4B2C-B79D-8949D8982822}" type="pres">
      <dgm:prSet presAssocID="{A85AD7E6-53C0-4EB2-BCBC-001F0F423DAB}" presName="quad1" presStyleLbl="node1" presStyleIdx="0" presStyleCnt="4" custScaleX="120312" custLinFactNeighborX="-16708">
        <dgm:presLayoutVars>
          <dgm:chMax val="0"/>
          <dgm:chPref val="0"/>
          <dgm:bulletEnabled val="1"/>
        </dgm:presLayoutVars>
      </dgm:prSet>
      <dgm:spPr/>
    </dgm:pt>
    <dgm:pt modelId="{8E1E7443-8250-49DF-9C83-0D0D05BE4B22}" type="pres">
      <dgm:prSet presAssocID="{A85AD7E6-53C0-4EB2-BCBC-001F0F423DAB}" presName="quad2" presStyleLbl="node1" presStyleIdx="1" presStyleCnt="4" custScaleX="120635" custLinFactNeighborX="9920" custLinFactNeighborY="-2088">
        <dgm:presLayoutVars>
          <dgm:chMax val="0"/>
          <dgm:chPref val="0"/>
          <dgm:bulletEnabled val="1"/>
        </dgm:presLayoutVars>
      </dgm:prSet>
      <dgm:spPr/>
    </dgm:pt>
    <dgm:pt modelId="{5A680FC7-3380-45E6-9B82-5DBFF0E42BB6}" type="pres">
      <dgm:prSet presAssocID="{A85AD7E6-53C0-4EB2-BCBC-001F0F423DAB}" presName="quad3" presStyleLbl="node1" presStyleIdx="2" presStyleCnt="4" custScaleX="119862" custLinFactNeighborX="-11487">
        <dgm:presLayoutVars>
          <dgm:chMax val="0"/>
          <dgm:chPref val="0"/>
          <dgm:bulletEnabled val="1"/>
        </dgm:presLayoutVars>
      </dgm:prSet>
      <dgm:spPr/>
    </dgm:pt>
    <dgm:pt modelId="{547450E6-1CCF-44FF-841B-4DB8753606DB}" type="pres">
      <dgm:prSet presAssocID="{A85AD7E6-53C0-4EB2-BCBC-001F0F423DAB}" presName="quad4" presStyleLbl="node1" presStyleIdx="3" presStyleCnt="4" custScaleX="119590" custLinFactNeighborX="14097" custLinFactNeighborY="-1044">
        <dgm:presLayoutVars>
          <dgm:chMax val="0"/>
          <dgm:chPref val="0"/>
          <dgm:bulletEnabled val="1"/>
        </dgm:presLayoutVars>
      </dgm:prSet>
      <dgm:spPr/>
    </dgm:pt>
  </dgm:ptLst>
  <dgm:cxnLst>
    <dgm:cxn modelId="{5D4D4917-B3F6-42DE-915A-C37966AACB64}" srcId="{A85AD7E6-53C0-4EB2-BCBC-001F0F423DAB}" destId="{FC113AFD-0C6F-4DAA-93F2-0F7DE505CB0E}" srcOrd="1" destOrd="0" parTransId="{AEFE1509-76BD-4F80-B877-ACAABF2E3EA5}" sibTransId="{5FAD8953-EB09-4176-A740-D86244208082}"/>
    <dgm:cxn modelId="{3B41A5F5-80D0-4710-8961-06DEC9186A4B}" srcId="{A85AD7E6-53C0-4EB2-BCBC-001F0F423DAB}" destId="{895F59E5-04E0-4097-A380-C0D206E39D8B}" srcOrd="3" destOrd="0" parTransId="{7C432C5E-1B1A-468F-BAA0-4BE3383AF3AD}" sibTransId="{09E9A9C4-3175-41F1-94FB-D7ED21292B90}"/>
    <dgm:cxn modelId="{AA3A90B0-069C-4F6D-862A-B651BDF367FE}" type="presOf" srcId="{71722A53-C948-42F3-B22C-7D1729F1845E}" destId="{5A680FC7-3380-45E6-9B82-5DBFF0E42BB6}" srcOrd="0" destOrd="0" presId="urn:microsoft.com/office/officeart/2005/8/layout/matrix3"/>
    <dgm:cxn modelId="{E6D5CFD1-9B92-4B6E-941F-B109B5710575}" type="presOf" srcId="{CB620BE4-0BE4-4398-806E-EF2F391D430C}" destId="{FD320D90-657A-4B2C-B79D-8949D8982822}" srcOrd="0" destOrd="0" presId="urn:microsoft.com/office/officeart/2005/8/layout/matrix3"/>
    <dgm:cxn modelId="{80E47644-5F3B-4720-80F8-6440C4C7FDCE}" type="presOf" srcId="{FC113AFD-0C6F-4DAA-93F2-0F7DE505CB0E}" destId="{8E1E7443-8250-49DF-9C83-0D0D05BE4B22}" srcOrd="0" destOrd="0" presId="urn:microsoft.com/office/officeart/2005/8/layout/matrix3"/>
    <dgm:cxn modelId="{C515A1F7-F212-44FF-9BD5-D0E068AF213F}" type="presOf" srcId="{895F59E5-04E0-4097-A380-C0D206E39D8B}" destId="{547450E6-1CCF-44FF-841B-4DB8753606DB}" srcOrd="0" destOrd="0" presId="urn:microsoft.com/office/officeart/2005/8/layout/matrix3"/>
    <dgm:cxn modelId="{3DD21DA1-AFDF-40DE-97F9-97C8B9B35A90}" srcId="{A85AD7E6-53C0-4EB2-BCBC-001F0F423DAB}" destId="{71722A53-C948-42F3-B22C-7D1729F1845E}" srcOrd="2" destOrd="0" parTransId="{9AEAC01B-2C74-45C2-9DE3-3C82EC2AFE1B}" sibTransId="{EF604441-5BA2-4995-ABBC-1E1E24ADBA65}"/>
    <dgm:cxn modelId="{9090023C-F200-41AE-AA4B-A071CF6A6B27}" type="presOf" srcId="{A85AD7E6-53C0-4EB2-BCBC-001F0F423DAB}" destId="{A71B6E23-3977-4F89-9C62-BD9DD752543F}" srcOrd="0" destOrd="0" presId="urn:microsoft.com/office/officeart/2005/8/layout/matrix3"/>
    <dgm:cxn modelId="{7ECD5665-2FC9-4EE4-858F-D251BC674F21}" srcId="{A85AD7E6-53C0-4EB2-BCBC-001F0F423DAB}" destId="{CB620BE4-0BE4-4398-806E-EF2F391D430C}" srcOrd="0" destOrd="0" parTransId="{B9C0BD25-4852-40CC-A710-CF8FCCBAADB1}" sibTransId="{DDE787FF-03B8-444E-A564-DEE8B4B80DF0}"/>
    <dgm:cxn modelId="{B196ABBF-7B89-4401-8BC0-45F06B6A4015}" type="presParOf" srcId="{A71B6E23-3977-4F89-9C62-BD9DD752543F}" destId="{395070E8-AAD1-48D5-9E97-37EE1197E47C}" srcOrd="0" destOrd="0" presId="urn:microsoft.com/office/officeart/2005/8/layout/matrix3"/>
    <dgm:cxn modelId="{83BF906D-60B3-4E81-9BEB-54FFDDD0B539}" type="presParOf" srcId="{A71B6E23-3977-4F89-9C62-BD9DD752543F}" destId="{FD320D90-657A-4B2C-B79D-8949D8982822}" srcOrd="1" destOrd="0" presId="urn:microsoft.com/office/officeart/2005/8/layout/matrix3"/>
    <dgm:cxn modelId="{51802F12-2266-425A-BA39-DE936DE34178}" type="presParOf" srcId="{A71B6E23-3977-4F89-9C62-BD9DD752543F}" destId="{8E1E7443-8250-49DF-9C83-0D0D05BE4B22}" srcOrd="2" destOrd="0" presId="urn:microsoft.com/office/officeart/2005/8/layout/matrix3"/>
    <dgm:cxn modelId="{7FF8D6CB-5D70-4AB7-BDC7-0ED7F0397CC9}" type="presParOf" srcId="{A71B6E23-3977-4F89-9C62-BD9DD752543F}" destId="{5A680FC7-3380-45E6-9B82-5DBFF0E42BB6}" srcOrd="3" destOrd="0" presId="urn:microsoft.com/office/officeart/2005/8/layout/matrix3"/>
    <dgm:cxn modelId="{C7F7D719-1022-4AAB-A9F9-059A763D099C}" type="presParOf" srcId="{A71B6E23-3977-4F89-9C62-BD9DD752543F}" destId="{547450E6-1CCF-44FF-841B-4DB8753606DB}"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DC2AE6A-74E4-4CBF-92FA-9CA1085C6393}" type="doc">
      <dgm:prSet loTypeId="urn:microsoft.com/office/officeart/2005/8/layout/hList7" loCatId="list" qsTypeId="urn:microsoft.com/office/officeart/2005/8/quickstyle/simple1" qsCatId="simple" csTypeId="urn:microsoft.com/office/officeart/2005/8/colors/accent3_5" csCatId="accent3" phldr="1"/>
      <dgm:spPr/>
      <dgm:t>
        <a:bodyPr/>
        <a:lstStyle/>
        <a:p>
          <a:endParaRPr lang="es-MX"/>
        </a:p>
      </dgm:t>
    </dgm:pt>
    <dgm:pt modelId="{6FF871ED-1DCB-4BDB-AD52-7C36E8E0E36C}">
      <dgm:prSet custT="1"/>
      <dgm:spPr/>
      <dgm:t>
        <a:bodyPr/>
        <a:lstStyle/>
        <a:p>
          <a:pPr rtl="0"/>
          <a:r>
            <a:rPr lang="es-MX" sz="1800" dirty="0" smtClean="0"/>
            <a:t>En  torno  a  la  claridad,  la  concisión  y la sencillez giran otras virtudes: la densidad -que equivale en la práctica a la concisión cuando cada palabra o frase estén preñadas de sentido-, la exactitud, la precisión, la naturalidad, la originalidad y la brevedad, entre otras que Martín Vivaldi examina con detalle. Todas ellas confluyen en la fuerza: un estilo claro, conciso, sencillo, denso, exacto, preciso, natural, original y breve será siempre un estilo con fuerza,  puntualiza  nuestro  autor.  Hilda  </a:t>
          </a:r>
          <a:r>
            <a:rPr lang="es-MX" sz="1800" dirty="0" err="1" smtClean="0"/>
            <a:t>Basulto</a:t>
          </a:r>
          <a:r>
            <a:rPr lang="es-MX" sz="1800" dirty="0" smtClean="0"/>
            <a:t>, por su parte, se detiene en la concreción -como sinónimo de brevedad-, la adecuación, la ordenación funcional y la actualidad, que sumadas a la claridad y la originalidad mencionadas por Martín Vivaldi contribuyen según ella a la eficacia y la modernidad de la redacción.  </a:t>
          </a:r>
          <a:endParaRPr lang="es-MX" sz="1800" dirty="0"/>
        </a:p>
      </dgm:t>
    </dgm:pt>
    <dgm:pt modelId="{48AD08D7-FA5C-4A36-AF2A-5B3B7BDA836A}" type="parTrans" cxnId="{468B5721-76D1-495C-A2FC-7D36804DEC5B}">
      <dgm:prSet/>
      <dgm:spPr/>
      <dgm:t>
        <a:bodyPr/>
        <a:lstStyle/>
        <a:p>
          <a:endParaRPr lang="es-MX"/>
        </a:p>
      </dgm:t>
    </dgm:pt>
    <dgm:pt modelId="{A4C3AFE9-C542-4B16-9C39-BC687B34E2C9}" type="sibTrans" cxnId="{468B5721-76D1-495C-A2FC-7D36804DEC5B}">
      <dgm:prSet/>
      <dgm:spPr/>
      <dgm:t>
        <a:bodyPr/>
        <a:lstStyle/>
        <a:p>
          <a:endParaRPr lang="es-MX"/>
        </a:p>
      </dgm:t>
    </dgm:pt>
    <dgm:pt modelId="{23D1F952-2195-4BD8-9714-1B82F9F469FE}" type="pres">
      <dgm:prSet presAssocID="{6DC2AE6A-74E4-4CBF-92FA-9CA1085C6393}" presName="Name0" presStyleCnt="0">
        <dgm:presLayoutVars>
          <dgm:dir/>
          <dgm:resizeHandles val="exact"/>
        </dgm:presLayoutVars>
      </dgm:prSet>
      <dgm:spPr/>
    </dgm:pt>
    <dgm:pt modelId="{D174ECDB-8E41-4230-B9FE-2840481B2322}" type="pres">
      <dgm:prSet presAssocID="{6DC2AE6A-74E4-4CBF-92FA-9CA1085C6393}" presName="fgShape" presStyleLbl="fgShp" presStyleIdx="0" presStyleCnt="1"/>
      <dgm:spPr/>
    </dgm:pt>
    <dgm:pt modelId="{471779C4-EAAC-4551-9C2D-5D019E37A77D}" type="pres">
      <dgm:prSet presAssocID="{6DC2AE6A-74E4-4CBF-92FA-9CA1085C6393}" presName="linComp" presStyleCnt="0"/>
      <dgm:spPr/>
    </dgm:pt>
    <dgm:pt modelId="{455A3169-673C-4AC1-B082-DEA02E3767C7}" type="pres">
      <dgm:prSet presAssocID="{6FF871ED-1DCB-4BDB-AD52-7C36E8E0E36C}" presName="compNode" presStyleCnt="0"/>
      <dgm:spPr/>
    </dgm:pt>
    <dgm:pt modelId="{FC22812D-43FD-4E4B-B969-1578ABAD193C}" type="pres">
      <dgm:prSet presAssocID="{6FF871ED-1DCB-4BDB-AD52-7C36E8E0E36C}" presName="bkgdShape" presStyleLbl="node1" presStyleIdx="0" presStyleCnt="1"/>
      <dgm:spPr/>
    </dgm:pt>
    <dgm:pt modelId="{9D29DBE8-5BEA-45F2-8DDE-993A212949B9}" type="pres">
      <dgm:prSet presAssocID="{6FF871ED-1DCB-4BDB-AD52-7C36E8E0E36C}" presName="nodeTx" presStyleLbl="node1" presStyleIdx="0" presStyleCnt="1">
        <dgm:presLayoutVars>
          <dgm:bulletEnabled val="1"/>
        </dgm:presLayoutVars>
      </dgm:prSet>
      <dgm:spPr/>
    </dgm:pt>
    <dgm:pt modelId="{3A76FB33-A10A-47CA-89E9-A323A78C2465}" type="pres">
      <dgm:prSet presAssocID="{6FF871ED-1DCB-4BDB-AD52-7C36E8E0E36C}" presName="invisiNode" presStyleLbl="node1" presStyleIdx="0" presStyleCnt="1"/>
      <dgm:spPr/>
    </dgm:pt>
    <dgm:pt modelId="{CBA159A1-A624-425A-ADDB-99A39C662972}" type="pres">
      <dgm:prSet presAssocID="{6FF871ED-1DCB-4BDB-AD52-7C36E8E0E36C}" presName="imagNode" presStyleLbl="fgImgPlace1" presStyleIdx="0" presStyleCnt="1" custScaleY="30497"/>
      <dgm:spPr/>
    </dgm:pt>
  </dgm:ptLst>
  <dgm:cxnLst>
    <dgm:cxn modelId="{468B5721-76D1-495C-A2FC-7D36804DEC5B}" srcId="{6DC2AE6A-74E4-4CBF-92FA-9CA1085C6393}" destId="{6FF871ED-1DCB-4BDB-AD52-7C36E8E0E36C}" srcOrd="0" destOrd="0" parTransId="{48AD08D7-FA5C-4A36-AF2A-5B3B7BDA836A}" sibTransId="{A4C3AFE9-C542-4B16-9C39-BC687B34E2C9}"/>
    <dgm:cxn modelId="{FCB3A553-8A99-4874-B089-A4D4D34496CC}" type="presOf" srcId="{6FF871ED-1DCB-4BDB-AD52-7C36E8E0E36C}" destId="{FC22812D-43FD-4E4B-B969-1578ABAD193C}" srcOrd="0" destOrd="0" presId="urn:microsoft.com/office/officeart/2005/8/layout/hList7"/>
    <dgm:cxn modelId="{B8E81D5C-41E2-402C-ABD0-7813172E4F8E}" type="presOf" srcId="{6FF871ED-1DCB-4BDB-AD52-7C36E8E0E36C}" destId="{9D29DBE8-5BEA-45F2-8DDE-993A212949B9}" srcOrd="1" destOrd="0" presId="urn:microsoft.com/office/officeart/2005/8/layout/hList7"/>
    <dgm:cxn modelId="{C6B4DD0B-C525-4AAE-ABDA-194F71246E9C}" type="presOf" srcId="{6DC2AE6A-74E4-4CBF-92FA-9CA1085C6393}" destId="{23D1F952-2195-4BD8-9714-1B82F9F469FE}" srcOrd="0" destOrd="0" presId="urn:microsoft.com/office/officeart/2005/8/layout/hList7"/>
    <dgm:cxn modelId="{9C36150C-E670-482E-A929-D6B69396AB94}" type="presParOf" srcId="{23D1F952-2195-4BD8-9714-1B82F9F469FE}" destId="{D174ECDB-8E41-4230-B9FE-2840481B2322}" srcOrd="0" destOrd="0" presId="urn:microsoft.com/office/officeart/2005/8/layout/hList7"/>
    <dgm:cxn modelId="{D7248EBF-BCF3-4C6A-B15A-BE274DCC851C}" type="presParOf" srcId="{23D1F952-2195-4BD8-9714-1B82F9F469FE}" destId="{471779C4-EAAC-4551-9C2D-5D019E37A77D}" srcOrd="1" destOrd="0" presId="urn:microsoft.com/office/officeart/2005/8/layout/hList7"/>
    <dgm:cxn modelId="{878C6411-FBAD-4614-9D95-3F4B1646AB30}" type="presParOf" srcId="{471779C4-EAAC-4551-9C2D-5D019E37A77D}" destId="{455A3169-673C-4AC1-B082-DEA02E3767C7}" srcOrd="0" destOrd="0" presId="urn:microsoft.com/office/officeart/2005/8/layout/hList7"/>
    <dgm:cxn modelId="{781C5BC8-02D0-44F3-8DAB-18D14D8E24DF}" type="presParOf" srcId="{455A3169-673C-4AC1-B082-DEA02E3767C7}" destId="{FC22812D-43FD-4E4B-B969-1578ABAD193C}" srcOrd="0" destOrd="0" presId="urn:microsoft.com/office/officeart/2005/8/layout/hList7"/>
    <dgm:cxn modelId="{06033E35-45B2-4554-AA29-23A496735776}" type="presParOf" srcId="{455A3169-673C-4AC1-B082-DEA02E3767C7}" destId="{9D29DBE8-5BEA-45F2-8DDE-993A212949B9}" srcOrd="1" destOrd="0" presId="urn:microsoft.com/office/officeart/2005/8/layout/hList7"/>
    <dgm:cxn modelId="{AFFB13C2-7054-4744-A04D-0BAF2B7724F6}" type="presParOf" srcId="{455A3169-673C-4AC1-B082-DEA02E3767C7}" destId="{3A76FB33-A10A-47CA-89E9-A323A78C2465}" srcOrd="2" destOrd="0" presId="urn:microsoft.com/office/officeart/2005/8/layout/hList7"/>
    <dgm:cxn modelId="{C53FDAC3-7856-44B5-87D4-D88E0378A18B}" type="presParOf" srcId="{455A3169-673C-4AC1-B082-DEA02E3767C7}" destId="{CBA159A1-A624-425A-ADDB-99A39C662972}"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DE82FBE-1DA9-4D30-847E-A47ACC030A89}"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s-MX"/>
        </a:p>
      </dgm:t>
    </dgm:pt>
    <dgm:pt modelId="{6EB86CC2-AB00-43B5-A7E7-880E12FF3620}">
      <dgm:prSet/>
      <dgm:spPr/>
      <dgm:t>
        <a:bodyPr/>
        <a:lstStyle/>
        <a:p>
          <a:pPr rtl="0"/>
          <a:r>
            <a:rPr lang="es-MX" dirty="0" smtClean="0"/>
            <a:t>En todo acto de escritura incide, la variedad de fuentes, autores y enfoques teóricos con que cuenta quien se dispone a escribir, pero en todo caso es fundamental el empleo correcto del idioma nativo mediante la práctica sistemática, cotidiana, rigurosa y disciplinada de la ortografía, la sintaxis y la puntuación.</a:t>
          </a:r>
          <a:endParaRPr lang="es-MX" dirty="0"/>
        </a:p>
      </dgm:t>
    </dgm:pt>
    <dgm:pt modelId="{778F71E8-0CDE-40E9-AFD5-8B800A8F5616}" type="parTrans" cxnId="{17F45651-1922-4D49-A454-8DBEFDA9D4AA}">
      <dgm:prSet/>
      <dgm:spPr/>
      <dgm:t>
        <a:bodyPr/>
        <a:lstStyle/>
        <a:p>
          <a:endParaRPr lang="es-MX"/>
        </a:p>
      </dgm:t>
    </dgm:pt>
    <dgm:pt modelId="{7EA120C9-29C8-4F94-AF66-E5B411B07EE0}" type="sibTrans" cxnId="{17F45651-1922-4D49-A454-8DBEFDA9D4AA}">
      <dgm:prSet/>
      <dgm:spPr/>
      <dgm:t>
        <a:bodyPr/>
        <a:lstStyle/>
        <a:p>
          <a:endParaRPr lang="es-MX"/>
        </a:p>
      </dgm:t>
    </dgm:pt>
    <dgm:pt modelId="{3F4BD3E5-A3C2-4909-BA3A-724624184767}">
      <dgm:prSet/>
      <dgm:spPr/>
      <dgm:t>
        <a:bodyPr/>
        <a:lstStyle/>
        <a:p>
          <a:pPr rtl="0"/>
          <a:r>
            <a:rPr lang="es-MX" smtClean="0"/>
            <a:t>Para nosotros, el máximo criterio de validez en este asunto es la práctica; sólo se aprende a escribir escribiendo y corrigiendo nosotros mismos, y con personas calificadas en el arte de redactar, una y otra vez, los textos que escribimos. </a:t>
          </a:r>
          <a:endParaRPr lang="es-MX"/>
        </a:p>
      </dgm:t>
    </dgm:pt>
    <dgm:pt modelId="{F5F9F1F1-8C16-4CBC-919C-51AF3F997165}" type="parTrans" cxnId="{DA7B5E1F-CBA5-4C84-A6BF-327D39E9D99D}">
      <dgm:prSet/>
      <dgm:spPr/>
      <dgm:t>
        <a:bodyPr/>
        <a:lstStyle/>
        <a:p>
          <a:endParaRPr lang="es-MX"/>
        </a:p>
      </dgm:t>
    </dgm:pt>
    <dgm:pt modelId="{E5D5E67C-2134-4280-B0DB-C7090CFFEED6}" type="sibTrans" cxnId="{DA7B5E1F-CBA5-4C84-A6BF-327D39E9D99D}">
      <dgm:prSet/>
      <dgm:spPr/>
      <dgm:t>
        <a:bodyPr/>
        <a:lstStyle/>
        <a:p>
          <a:endParaRPr lang="es-MX"/>
        </a:p>
      </dgm:t>
    </dgm:pt>
    <dgm:pt modelId="{90E0AC93-F0CA-41AA-A3C0-155144C12143}" type="pres">
      <dgm:prSet presAssocID="{7DE82FBE-1DA9-4D30-847E-A47ACC030A89}" presName="linear" presStyleCnt="0">
        <dgm:presLayoutVars>
          <dgm:animLvl val="lvl"/>
          <dgm:resizeHandles val="exact"/>
        </dgm:presLayoutVars>
      </dgm:prSet>
      <dgm:spPr/>
    </dgm:pt>
    <dgm:pt modelId="{D570035F-3E79-4C1D-9922-415802B624E0}" type="pres">
      <dgm:prSet presAssocID="{6EB86CC2-AB00-43B5-A7E7-880E12FF3620}" presName="parentText" presStyleLbl="node1" presStyleIdx="0" presStyleCnt="2">
        <dgm:presLayoutVars>
          <dgm:chMax val="0"/>
          <dgm:bulletEnabled val="1"/>
        </dgm:presLayoutVars>
      </dgm:prSet>
      <dgm:spPr/>
    </dgm:pt>
    <dgm:pt modelId="{1AAC4F0F-212E-4213-BD7A-CA024329CD65}" type="pres">
      <dgm:prSet presAssocID="{7EA120C9-29C8-4F94-AF66-E5B411B07EE0}" presName="spacer" presStyleCnt="0"/>
      <dgm:spPr/>
    </dgm:pt>
    <dgm:pt modelId="{6145B722-ADE1-49AC-92BC-08EE171EED9D}" type="pres">
      <dgm:prSet presAssocID="{3F4BD3E5-A3C2-4909-BA3A-724624184767}" presName="parentText" presStyleLbl="node1" presStyleIdx="1" presStyleCnt="2">
        <dgm:presLayoutVars>
          <dgm:chMax val="0"/>
          <dgm:bulletEnabled val="1"/>
        </dgm:presLayoutVars>
      </dgm:prSet>
      <dgm:spPr/>
    </dgm:pt>
  </dgm:ptLst>
  <dgm:cxnLst>
    <dgm:cxn modelId="{AB74F3F2-8799-4887-BD9E-CFC5267AC0DF}" type="presOf" srcId="{3F4BD3E5-A3C2-4909-BA3A-724624184767}" destId="{6145B722-ADE1-49AC-92BC-08EE171EED9D}" srcOrd="0" destOrd="0" presId="urn:microsoft.com/office/officeart/2005/8/layout/vList2"/>
    <dgm:cxn modelId="{B15B9D48-6CEE-44B4-BA9A-2688B0AB3378}" type="presOf" srcId="{7DE82FBE-1DA9-4D30-847E-A47ACC030A89}" destId="{90E0AC93-F0CA-41AA-A3C0-155144C12143}" srcOrd="0" destOrd="0" presId="urn:microsoft.com/office/officeart/2005/8/layout/vList2"/>
    <dgm:cxn modelId="{DA7B5E1F-CBA5-4C84-A6BF-327D39E9D99D}" srcId="{7DE82FBE-1DA9-4D30-847E-A47ACC030A89}" destId="{3F4BD3E5-A3C2-4909-BA3A-724624184767}" srcOrd="1" destOrd="0" parTransId="{F5F9F1F1-8C16-4CBC-919C-51AF3F997165}" sibTransId="{E5D5E67C-2134-4280-B0DB-C7090CFFEED6}"/>
    <dgm:cxn modelId="{17F45651-1922-4D49-A454-8DBEFDA9D4AA}" srcId="{7DE82FBE-1DA9-4D30-847E-A47ACC030A89}" destId="{6EB86CC2-AB00-43B5-A7E7-880E12FF3620}" srcOrd="0" destOrd="0" parTransId="{778F71E8-0CDE-40E9-AFD5-8B800A8F5616}" sibTransId="{7EA120C9-29C8-4F94-AF66-E5B411B07EE0}"/>
    <dgm:cxn modelId="{EC4369B5-E4EC-48AE-98D3-FAD645E67CA6}" type="presOf" srcId="{6EB86CC2-AB00-43B5-A7E7-880E12FF3620}" destId="{D570035F-3E79-4C1D-9922-415802B624E0}" srcOrd="0" destOrd="0" presId="urn:microsoft.com/office/officeart/2005/8/layout/vList2"/>
    <dgm:cxn modelId="{1C2247A6-D743-4B0A-9F3D-976C08D5D23F}" type="presParOf" srcId="{90E0AC93-F0CA-41AA-A3C0-155144C12143}" destId="{D570035F-3E79-4C1D-9922-415802B624E0}" srcOrd="0" destOrd="0" presId="urn:microsoft.com/office/officeart/2005/8/layout/vList2"/>
    <dgm:cxn modelId="{A841C1D1-EF8C-4466-BEB9-57FBB26C7887}" type="presParOf" srcId="{90E0AC93-F0CA-41AA-A3C0-155144C12143}" destId="{1AAC4F0F-212E-4213-BD7A-CA024329CD65}" srcOrd="1" destOrd="0" presId="urn:microsoft.com/office/officeart/2005/8/layout/vList2"/>
    <dgm:cxn modelId="{34E90347-A1B8-4BB3-BE22-135E2C17219F}" type="presParOf" srcId="{90E0AC93-F0CA-41AA-A3C0-155144C12143}" destId="{6145B722-ADE1-49AC-92BC-08EE171EED9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CFB82FD-D49F-4E0F-8F70-4A15E7706683}" type="doc">
      <dgm:prSet loTypeId="urn:microsoft.com/office/officeart/2005/8/layout/vList5" loCatId="list" qsTypeId="urn:microsoft.com/office/officeart/2005/8/quickstyle/simple1" qsCatId="simple" csTypeId="urn:microsoft.com/office/officeart/2005/8/colors/accent0_3" csCatId="mainScheme"/>
      <dgm:spPr/>
      <dgm:t>
        <a:bodyPr/>
        <a:lstStyle/>
        <a:p>
          <a:endParaRPr lang="es-MX"/>
        </a:p>
      </dgm:t>
    </dgm:pt>
    <dgm:pt modelId="{8FF635D8-0DB6-49B1-B6A9-BF11E330F042}">
      <dgm:prSet/>
      <dgm:spPr/>
      <dgm:t>
        <a:bodyPr/>
        <a:lstStyle/>
        <a:p>
          <a:pPr rtl="0"/>
          <a:r>
            <a:rPr lang="es-MX" smtClean="0"/>
            <a:t>Planeación o pre-escritura</a:t>
          </a:r>
          <a:endParaRPr lang="es-MX"/>
        </a:p>
      </dgm:t>
    </dgm:pt>
    <dgm:pt modelId="{33AB6BA9-EB0F-4338-8697-62E7319B1214}" type="parTrans" cxnId="{F2993615-2599-4A52-A11A-CD4867FEB196}">
      <dgm:prSet/>
      <dgm:spPr/>
      <dgm:t>
        <a:bodyPr/>
        <a:lstStyle/>
        <a:p>
          <a:endParaRPr lang="es-MX"/>
        </a:p>
      </dgm:t>
    </dgm:pt>
    <dgm:pt modelId="{8193FBBB-E070-46C4-8DAD-1AF88A0904C5}" type="sibTrans" cxnId="{F2993615-2599-4A52-A11A-CD4867FEB196}">
      <dgm:prSet/>
      <dgm:spPr/>
      <dgm:t>
        <a:bodyPr/>
        <a:lstStyle/>
        <a:p>
          <a:endParaRPr lang="es-MX"/>
        </a:p>
      </dgm:t>
    </dgm:pt>
    <dgm:pt modelId="{A4B5BD8F-2F07-455E-BF6C-0532596E4B1A}">
      <dgm:prSet/>
      <dgm:spPr/>
      <dgm:t>
        <a:bodyPr/>
        <a:lstStyle/>
        <a:p>
          <a:pPr rtl="0"/>
          <a:r>
            <a:rPr lang="es-MX" smtClean="0"/>
            <a:t>Escritura o redacción del escrito</a:t>
          </a:r>
          <a:endParaRPr lang="es-MX"/>
        </a:p>
      </dgm:t>
    </dgm:pt>
    <dgm:pt modelId="{D855DBF2-B8C9-4A51-9E8F-17A4DA143FDC}" type="parTrans" cxnId="{0D3B99A3-068F-47DE-BF07-93ABEDF9E9ED}">
      <dgm:prSet/>
      <dgm:spPr/>
      <dgm:t>
        <a:bodyPr/>
        <a:lstStyle/>
        <a:p>
          <a:endParaRPr lang="es-MX"/>
        </a:p>
      </dgm:t>
    </dgm:pt>
    <dgm:pt modelId="{42A6D70B-C5BF-4CD9-BBF9-072D843437A5}" type="sibTrans" cxnId="{0D3B99A3-068F-47DE-BF07-93ABEDF9E9ED}">
      <dgm:prSet/>
      <dgm:spPr/>
      <dgm:t>
        <a:bodyPr/>
        <a:lstStyle/>
        <a:p>
          <a:endParaRPr lang="es-MX"/>
        </a:p>
      </dgm:t>
    </dgm:pt>
    <dgm:pt modelId="{7C326967-765A-45FC-8D40-EB8363F1366F}" type="pres">
      <dgm:prSet presAssocID="{1CFB82FD-D49F-4E0F-8F70-4A15E7706683}" presName="Name0" presStyleCnt="0">
        <dgm:presLayoutVars>
          <dgm:dir/>
          <dgm:animLvl val="lvl"/>
          <dgm:resizeHandles val="exact"/>
        </dgm:presLayoutVars>
      </dgm:prSet>
      <dgm:spPr/>
    </dgm:pt>
    <dgm:pt modelId="{D16FF526-965A-40BE-9550-1CD85CE0DD1D}" type="pres">
      <dgm:prSet presAssocID="{8FF635D8-0DB6-49B1-B6A9-BF11E330F042}" presName="linNode" presStyleCnt="0"/>
      <dgm:spPr/>
    </dgm:pt>
    <dgm:pt modelId="{5434F643-A969-4851-A9FF-820B49F46737}" type="pres">
      <dgm:prSet presAssocID="{8FF635D8-0DB6-49B1-B6A9-BF11E330F042}" presName="parentText" presStyleLbl="node1" presStyleIdx="0" presStyleCnt="2">
        <dgm:presLayoutVars>
          <dgm:chMax val="1"/>
          <dgm:bulletEnabled val="1"/>
        </dgm:presLayoutVars>
      </dgm:prSet>
      <dgm:spPr/>
    </dgm:pt>
    <dgm:pt modelId="{09C46EAE-ED93-4FFC-B494-37BA8FCAE02F}" type="pres">
      <dgm:prSet presAssocID="{8193FBBB-E070-46C4-8DAD-1AF88A0904C5}" presName="sp" presStyleCnt="0"/>
      <dgm:spPr/>
    </dgm:pt>
    <dgm:pt modelId="{095E8876-6938-4BBF-A7B5-A6FFF4068DA2}" type="pres">
      <dgm:prSet presAssocID="{A4B5BD8F-2F07-455E-BF6C-0532596E4B1A}" presName="linNode" presStyleCnt="0"/>
      <dgm:spPr/>
    </dgm:pt>
    <dgm:pt modelId="{C9C08F83-71A1-4027-A494-163321EECBF0}" type="pres">
      <dgm:prSet presAssocID="{A4B5BD8F-2F07-455E-BF6C-0532596E4B1A}" presName="parentText" presStyleLbl="node1" presStyleIdx="1" presStyleCnt="2">
        <dgm:presLayoutVars>
          <dgm:chMax val="1"/>
          <dgm:bulletEnabled val="1"/>
        </dgm:presLayoutVars>
      </dgm:prSet>
      <dgm:spPr/>
    </dgm:pt>
  </dgm:ptLst>
  <dgm:cxnLst>
    <dgm:cxn modelId="{E7AD952D-1116-4273-BB63-97BBC8533BFE}" type="presOf" srcId="{1CFB82FD-D49F-4E0F-8F70-4A15E7706683}" destId="{7C326967-765A-45FC-8D40-EB8363F1366F}" srcOrd="0" destOrd="0" presId="urn:microsoft.com/office/officeart/2005/8/layout/vList5"/>
    <dgm:cxn modelId="{8BFFED3E-BC47-4636-9C7A-C5D386997751}" type="presOf" srcId="{8FF635D8-0DB6-49B1-B6A9-BF11E330F042}" destId="{5434F643-A969-4851-A9FF-820B49F46737}" srcOrd="0" destOrd="0" presId="urn:microsoft.com/office/officeart/2005/8/layout/vList5"/>
    <dgm:cxn modelId="{F2993615-2599-4A52-A11A-CD4867FEB196}" srcId="{1CFB82FD-D49F-4E0F-8F70-4A15E7706683}" destId="{8FF635D8-0DB6-49B1-B6A9-BF11E330F042}" srcOrd="0" destOrd="0" parTransId="{33AB6BA9-EB0F-4338-8697-62E7319B1214}" sibTransId="{8193FBBB-E070-46C4-8DAD-1AF88A0904C5}"/>
    <dgm:cxn modelId="{3B85F402-BFA1-46CD-8E8E-6CA22933DE0B}" type="presOf" srcId="{A4B5BD8F-2F07-455E-BF6C-0532596E4B1A}" destId="{C9C08F83-71A1-4027-A494-163321EECBF0}" srcOrd="0" destOrd="0" presId="urn:microsoft.com/office/officeart/2005/8/layout/vList5"/>
    <dgm:cxn modelId="{0D3B99A3-068F-47DE-BF07-93ABEDF9E9ED}" srcId="{1CFB82FD-D49F-4E0F-8F70-4A15E7706683}" destId="{A4B5BD8F-2F07-455E-BF6C-0532596E4B1A}" srcOrd="1" destOrd="0" parTransId="{D855DBF2-B8C9-4A51-9E8F-17A4DA143FDC}" sibTransId="{42A6D70B-C5BF-4CD9-BBF9-072D843437A5}"/>
    <dgm:cxn modelId="{0F0EF0D7-2980-4DC7-A061-6868A6771A82}" type="presParOf" srcId="{7C326967-765A-45FC-8D40-EB8363F1366F}" destId="{D16FF526-965A-40BE-9550-1CD85CE0DD1D}" srcOrd="0" destOrd="0" presId="urn:microsoft.com/office/officeart/2005/8/layout/vList5"/>
    <dgm:cxn modelId="{5CADC3EE-BF6B-4C1E-B462-817931B6A39E}" type="presParOf" srcId="{D16FF526-965A-40BE-9550-1CD85CE0DD1D}" destId="{5434F643-A969-4851-A9FF-820B49F46737}" srcOrd="0" destOrd="0" presId="urn:microsoft.com/office/officeart/2005/8/layout/vList5"/>
    <dgm:cxn modelId="{A3BA9510-511B-4DC5-B29F-4E90CE03DD2C}" type="presParOf" srcId="{7C326967-765A-45FC-8D40-EB8363F1366F}" destId="{09C46EAE-ED93-4FFC-B494-37BA8FCAE02F}" srcOrd="1" destOrd="0" presId="urn:microsoft.com/office/officeart/2005/8/layout/vList5"/>
    <dgm:cxn modelId="{BE9EB944-6E72-4CF0-89AE-7978114220EE}" type="presParOf" srcId="{7C326967-765A-45FC-8D40-EB8363F1366F}" destId="{095E8876-6938-4BBF-A7B5-A6FFF4068DA2}" srcOrd="2" destOrd="0" presId="urn:microsoft.com/office/officeart/2005/8/layout/vList5"/>
    <dgm:cxn modelId="{6942D71F-D48F-49F7-9B36-C97D54E79561}" type="presParOf" srcId="{095E8876-6938-4BBF-A7B5-A6FFF4068DA2}" destId="{C9C08F83-71A1-4027-A494-163321EECBF0}"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1FB694B-8575-4F84-AEA9-0A2127985BD7}"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MX"/>
        </a:p>
      </dgm:t>
    </dgm:pt>
    <dgm:pt modelId="{C6D1846E-BA84-4506-9132-AD09BF4486AB}">
      <dgm:prSet/>
      <dgm:spPr/>
      <dgm:t>
        <a:bodyPr/>
        <a:lstStyle/>
        <a:p>
          <a:pPr rtl="0"/>
          <a:r>
            <a:rPr lang="es-MX" dirty="0" smtClean="0"/>
            <a:t>Así como en el proceso de investigación el planteamiento de un problema resulta de revisar cuidadosamente de las fuentes de información.</a:t>
          </a:r>
          <a:endParaRPr lang="es-MX" dirty="0"/>
        </a:p>
      </dgm:t>
    </dgm:pt>
    <dgm:pt modelId="{E7C298AD-DFBB-465A-A676-189C7BF44FDA}" type="parTrans" cxnId="{477060B1-E553-4164-8B59-D975C01A9A35}">
      <dgm:prSet/>
      <dgm:spPr/>
      <dgm:t>
        <a:bodyPr/>
        <a:lstStyle/>
        <a:p>
          <a:endParaRPr lang="es-MX"/>
        </a:p>
      </dgm:t>
    </dgm:pt>
    <dgm:pt modelId="{19F090B9-7FC8-4149-9ED6-F213D2521819}" type="sibTrans" cxnId="{477060B1-E553-4164-8B59-D975C01A9A35}">
      <dgm:prSet/>
      <dgm:spPr/>
      <dgm:t>
        <a:bodyPr/>
        <a:lstStyle/>
        <a:p>
          <a:endParaRPr lang="es-MX"/>
        </a:p>
      </dgm:t>
    </dgm:pt>
    <dgm:pt modelId="{3D340D8C-8D1C-424A-8609-3987BCD9912F}">
      <dgm:prSet/>
      <dgm:spPr/>
      <dgm:t>
        <a:bodyPr/>
        <a:lstStyle/>
        <a:p>
          <a:pPr rtl="0"/>
          <a:r>
            <a:rPr lang="es-MX" dirty="0" smtClean="0"/>
            <a:t>el proceso de redacción comienza por la lectura de aquellos materiales que nos han de brindar los datos, ideas y pensamientos que deseamos plasmar en nuestros escritos.</a:t>
          </a:r>
          <a:endParaRPr lang="es-MX" dirty="0"/>
        </a:p>
      </dgm:t>
    </dgm:pt>
    <dgm:pt modelId="{60769348-B148-4BE6-ABEB-225E437B53EC}" type="parTrans" cxnId="{8178D296-AE34-42ED-B900-06CA6A7CCC62}">
      <dgm:prSet/>
      <dgm:spPr/>
    </dgm:pt>
    <dgm:pt modelId="{AF99AFF7-10A8-4A42-BD01-A124321C1CDE}" type="sibTrans" cxnId="{8178D296-AE34-42ED-B900-06CA6A7CCC62}">
      <dgm:prSet/>
      <dgm:spPr/>
    </dgm:pt>
    <dgm:pt modelId="{7F2838F7-3E4F-47CA-BA41-E8FEA64663E7}" type="pres">
      <dgm:prSet presAssocID="{21FB694B-8575-4F84-AEA9-0A2127985BD7}" presName="Name0" presStyleCnt="0">
        <dgm:presLayoutVars>
          <dgm:chPref val="3"/>
          <dgm:dir/>
          <dgm:animLvl val="lvl"/>
          <dgm:resizeHandles/>
        </dgm:presLayoutVars>
      </dgm:prSet>
      <dgm:spPr/>
    </dgm:pt>
    <dgm:pt modelId="{C8C6ECE7-0A57-407D-9C5D-7A0830ACF755}" type="pres">
      <dgm:prSet presAssocID="{C6D1846E-BA84-4506-9132-AD09BF4486AB}" presName="horFlow" presStyleCnt="0"/>
      <dgm:spPr/>
    </dgm:pt>
    <dgm:pt modelId="{C652D7DF-0BEE-41B5-AD79-F77703CB6C36}" type="pres">
      <dgm:prSet presAssocID="{C6D1846E-BA84-4506-9132-AD09BF4486AB}" presName="bigChev" presStyleLbl="node1" presStyleIdx="0" presStyleCnt="1"/>
      <dgm:spPr/>
      <dgm:t>
        <a:bodyPr/>
        <a:lstStyle/>
        <a:p>
          <a:endParaRPr lang="es-MX"/>
        </a:p>
      </dgm:t>
    </dgm:pt>
    <dgm:pt modelId="{207BB1F2-8E3D-4277-B009-EA875F06B892}" type="pres">
      <dgm:prSet presAssocID="{60769348-B148-4BE6-ABEB-225E437B53EC}" presName="parTrans" presStyleCnt="0"/>
      <dgm:spPr/>
    </dgm:pt>
    <dgm:pt modelId="{6280A391-7EFE-42E9-8F60-238F3886D9B3}" type="pres">
      <dgm:prSet presAssocID="{3D340D8C-8D1C-424A-8609-3987BCD9912F}" presName="node" presStyleLbl="alignAccFollowNode1" presStyleIdx="0" presStyleCnt="1">
        <dgm:presLayoutVars>
          <dgm:bulletEnabled val="1"/>
        </dgm:presLayoutVars>
      </dgm:prSet>
      <dgm:spPr/>
    </dgm:pt>
  </dgm:ptLst>
  <dgm:cxnLst>
    <dgm:cxn modelId="{1571BFEB-F29A-4EBC-BD74-01C8EF1FF051}" type="presOf" srcId="{C6D1846E-BA84-4506-9132-AD09BF4486AB}" destId="{C652D7DF-0BEE-41B5-AD79-F77703CB6C36}" srcOrd="0" destOrd="0" presId="urn:microsoft.com/office/officeart/2005/8/layout/lProcess3"/>
    <dgm:cxn modelId="{27FEE18A-1AA2-4BA3-BA4C-1B7E6F8ACE65}" type="presOf" srcId="{21FB694B-8575-4F84-AEA9-0A2127985BD7}" destId="{7F2838F7-3E4F-47CA-BA41-E8FEA64663E7}" srcOrd="0" destOrd="0" presId="urn:microsoft.com/office/officeart/2005/8/layout/lProcess3"/>
    <dgm:cxn modelId="{477060B1-E553-4164-8B59-D975C01A9A35}" srcId="{21FB694B-8575-4F84-AEA9-0A2127985BD7}" destId="{C6D1846E-BA84-4506-9132-AD09BF4486AB}" srcOrd="0" destOrd="0" parTransId="{E7C298AD-DFBB-465A-A676-189C7BF44FDA}" sibTransId="{19F090B9-7FC8-4149-9ED6-F213D2521819}"/>
    <dgm:cxn modelId="{8178D296-AE34-42ED-B900-06CA6A7CCC62}" srcId="{C6D1846E-BA84-4506-9132-AD09BF4486AB}" destId="{3D340D8C-8D1C-424A-8609-3987BCD9912F}" srcOrd="0" destOrd="0" parTransId="{60769348-B148-4BE6-ABEB-225E437B53EC}" sibTransId="{AF99AFF7-10A8-4A42-BD01-A124321C1CDE}"/>
    <dgm:cxn modelId="{35B36C06-29B5-4BD9-A69D-89B84FFF4346}" type="presOf" srcId="{3D340D8C-8D1C-424A-8609-3987BCD9912F}" destId="{6280A391-7EFE-42E9-8F60-238F3886D9B3}" srcOrd="0" destOrd="0" presId="urn:microsoft.com/office/officeart/2005/8/layout/lProcess3"/>
    <dgm:cxn modelId="{2B7C87BC-EE03-411C-A304-50C437103027}" type="presParOf" srcId="{7F2838F7-3E4F-47CA-BA41-E8FEA64663E7}" destId="{C8C6ECE7-0A57-407D-9C5D-7A0830ACF755}" srcOrd="0" destOrd="0" presId="urn:microsoft.com/office/officeart/2005/8/layout/lProcess3"/>
    <dgm:cxn modelId="{4DABE023-7C42-452A-89E4-6E8B07B041C5}" type="presParOf" srcId="{C8C6ECE7-0A57-407D-9C5D-7A0830ACF755}" destId="{C652D7DF-0BEE-41B5-AD79-F77703CB6C36}" srcOrd="0" destOrd="0" presId="urn:microsoft.com/office/officeart/2005/8/layout/lProcess3"/>
    <dgm:cxn modelId="{E37F8E72-343C-4C52-B975-D4BE0681CA44}" type="presParOf" srcId="{C8C6ECE7-0A57-407D-9C5D-7A0830ACF755}" destId="{207BB1F2-8E3D-4277-B009-EA875F06B892}" srcOrd="1" destOrd="0" presId="urn:microsoft.com/office/officeart/2005/8/layout/lProcess3"/>
    <dgm:cxn modelId="{2759697C-3E23-4EC4-9F48-A2CED873799F}" type="presParOf" srcId="{C8C6ECE7-0A57-407D-9C5D-7A0830ACF755}" destId="{6280A391-7EFE-42E9-8F60-238F3886D9B3}"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3FB00CA-D762-46FD-9281-363C17B9FCE1}" type="doc">
      <dgm:prSet loTypeId="urn:microsoft.com/office/officeart/2009/3/layout/SubStepProcess" loCatId="process" qsTypeId="urn:microsoft.com/office/officeart/2005/8/quickstyle/simple1" qsCatId="simple" csTypeId="urn:microsoft.com/office/officeart/2005/8/colors/colorful3" csCatId="colorful" phldr="1"/>
      <dgm:spPr/>
      <dgm:t>
        <a:bodyPr/>
        <a:lstStyle/>
        <a:p>
          <a:endParaRPr lang="es-MX"/>
        </a:p>
      </dgm:t>
    </dgm:pt>
    <dgm:pt modelId="{AD9B64F5-6E25-4BE3-A58E-DF0BA2EECE30}">
      <dgm:prSet/>
      <dgm:spPr/>
      <dgm:t>
        <a:bodyPr/>
        <a:lstStyle/>
        <a:p>
          <a:pPr rtl="0"/>
          <a:r>
            <a:rPr lang="es-MX" smtClean="0"/>
            <a:t>Si  entendemos  la  lectura  como un acto de diálogo con los autores de los textos, podemos expresar nuestra respuesta de dos maneras: </a:t>
          </a:r>
          <a:endParaRPr lang="es-MX"/>
        </a:p>
      </dgm:t>
    </dgm:pt>
    <dgm:pt modelId="{9A10516E-F5A8-4F42-BFC7-601ACC6548EB}" type="parTrans" cxnId="{6B54DB00-6424-4217-9AA8-A2AE0705E650}">
      <dgm:prSet/>
      <dgm:spPr/>
      <dgm:t>
        <a:bodyPr/>
        <a:lstStyle/>
        <a:p>
          <a:endParaRPr lang="es-MX"/>
        </a:p>
      </dgm:t>
    </dgm:pt>
    <dgm:pt modelId="{C46F9216-BE79-4334-BF0F-5CBC0244FF3A}" type="sibTrans" cxnId="{6B54DB00-6424-4217-9AA8-A2AE0705E650}">
      <dgm:prSet/>
      <dgm:spPr/>
      <dgm:t>
        <a:bodyPr/>
        <a:lstStyle/>
        <a:p>
          <a:endParaRPr lang="es-MX"/>
        </a:p>
      </dgm:t>
    </dgm:pt>
    <dgm:pt modelId="{EBDB4E32-32C2-4147-A0B0-928A7C26B34F}">
      <dgm:prSet/>
      <dgm:spPr/>
      <dgm:t>
        <a:bodyPr/>
        <a:lstStyle/>
        <a:p>
          <a:pPr rtl="0"/>
          <a:r>
            <a:rPr lang="es-MX" smtClean="0"/>
            <a:t>preguntando al autor y a nosotros mismos si entendemos el contenido propuesto; </a:t>
          </a:r>
          <a:endParaRPr lang="es-MX"/>
        </a:p>
      </dgm:t>
    </dgm:pt>
    <dgm:pt modelId="{D76CBF35-7D93-4602-A703-8D2EFCE53B7B}" type="parTrans" cxnId="{BAF343D6-9447-4F23-BCED-07EA5C817AF2}">
      <dgm:prSet/>
      <dgm:spPr/>
      <dgm:t>
        <a:bodyPr/>
        <a:lstStyle/>
        <a:p>
          <a:endParaRPr lang="es-MX"/>
        </a:p>
      </dgm:t>
    </dgm:pt>
    <dgm:pt modelId="{65AFA54C-CB8D-47F1-81C2-3927869710BF}" type="sibTrans" cxnId="{BAF343D6-9447-4F23-BCED-07EA5C817AF2}">
      <dgm:prSet/>
      <dgm:spPr/>
      <dgm:t>
        <a:bodyPr/>
        <a:lstStyle/>
        <a:p>
          <a:endParaRPr lang="es-MX"/>
        </a:p>
      </dgm:t>
    </dgm:pt>
    <dgm:pt modelId="{E273E793-9BF1-4220-B5AC-7912867E90BB}">
      <dgm:prSet/>
      <dgm:spPr/>
      <dgm:t>
        <a:bodyPr/>
        <a:lstStyle/>
        <a:p>
          <a:pPr rtl="0"/>
          <a:r>
            <a:rPr lang="es-MX" smtClean="0"/>
            <a:t>cuestionando si estamos o no de acuerdo  con el enfoque o la postura metodológica que adopta el autor frente al tema-objeto del escrito que él nos propone. </a:t>
          </a:r>
          <a:endParaRPr lang="es-MX"/>
        </a:p>
      </dgm:t>
    </dgm:pt>
    <dgm:pt modelId="{E847AE2F-9FF2-475C-AF87-92DC682EF49F}" type="parTrans" cxnId="{4230B010-C7B0-4B85-B565-52D62FAFB37E}">
      <dgm:prSet/>
      <dgm:spPr/>
      <dgm:t>
        <a:bodyPr/>
        <a:lstStyle/>
        <a:p>
          <a:endParaRPr lang="es-MX"/>
        </a:p>
      </dgm:t>
    </dgm:pt>
    <dgm:pt modelId="{2C2C45AB-46B1-42EC-B2AA-973D3D5F8593}" type="sibTrans" cxnId="{4230B010-C7B0-4B85-B565-52D62FAFB37E}">
      <dgm:prSet/>
      <dgm:spPr/>
      <dgm:t>
        <a:bodyPr/>
        <a:lstStyle/>
        <a:p>
          <a:endParaRPr lang="es-MX"/>
        </a:p>
      </dgm:t>
    </dgm:pt>
    <dgm:pt modelId="{8FA9375E-6C10-4A15-AF7F-6B83A77E114D}" type="pres">
      <dgm:prSet presAssocID="{03FB00CA-D762-46FD-9281-363C17B9FCE1}" presName="Name0" presStyleCnt="0">
        <dgm:presLayoutVars>
          <dgm:chMax val="7"/>
          <dgm:dir/>
          <dgm:animOne val="branch"/>
        </dgm:presLayoutVars>
      </dgm:prSet>
      <dgm:spPr/>
    </dgm:pt>
    <dgm:pt modelId="{0FAAC2B4-5924-4226-9F70-1B953E7CFDC0}" type="pres">
      <dgm:prSet presAssocID="{AD9B64F5-6E25-4BE3-A58E-DF0BA2EECE30}" presName="parTx1" presStyleLbl="node1" presStyleIdx="0" presStyleCnt="1"/>
      <dgm:spPr/>
    </dgm:pt>
    <dgm:pt modelId="{B982A58F-A7F7-4521-863F-23AEDB1F28B5}" type="pres">
      <dgm:prSet presAssocID="{AD9B64F5-6E25-4BE3-A58E-DF0BA2EECE30}" presName="spPre1" presStyleCnt="0"/>
      <dgm:spPr/>
    </dgm:pt>
    <dgm:pt modelId="{41AEE2DD-3AB0-4D83-9CA3-BAABD8257512}" type="pres">
      <dgm:prSet presAssocID="{AD9B64F5-6E25-4BE3-A58E-DF0BA2EECE30}" presName="chLin1" presStyleCnt="0"/>
      <dgm:spPr/>
    </dgm:pt>
    <dgm:pt modelId="{FAB1B3C8-4BD8-455B-A414-2159D401FFC9}" type="pres">
      <dgm:prSet presAssocID="{D76CBF35-7D93-4602-A703-8D2EFCE53B7B}" presName="Name11" presStyleLbl="parChTrans1D1" presStyleIdx="0" presStyleCnt="4"/>
      <dgm:spPr/>
    </dgm:pt>
    <dgm:pt modelId="{E93D115B-6FD2-48CC-BC7D-86FA2BB49580}" type="pres">
      <dgm:prSet presAssocID="{EBDB4E32-32C2-4147-A0B0-928A7C26B34F}" presName="txAndLines1" presStyleCnt="0"/>
      <dgm:spPr/>
    </dgm:pt>
    <dgm:pt modelId="{2319D4AB-C210-451E-8518-C292EF3FE7B8}" type="pres">
      <dgm:prSet presAssocID="{EBDB4E32-32C2-4147-A0B0-928A7C26B34F}" presName="anchor1" presStyleCnt="0"/>
      <dgm:spPr/>
    </dgm:pt>
    <dgm:pt modelId="{4C9BB9EF-97BB-437E-A3A3-1F88B59906A5}" type="pres">
      <dgm:prSet presAssocID="{EBDB4E32-32C2-4147-A0B0-928A7C26B34F}" presName="backup1" presStyleCnt="0"/>
      <dgm:spPr/>
    </dgm:pt>
    <dgm:pt modelId="{CEF00D32-CD7B-432C-9BD5-D64655B84430}" type="pres">
      <dgm:prSet presAssocID="{EBDB4E32-32C2-4147-A0B0-928A7C26B34F}" presName="preLine1" presStyleLbl="parChTrans1D1" presStyleIdx="1" presStyleCnt="4"/>
      <dgm:spPr/>
    </dgm:pt>
    <dgm:pt modelId="{8A3EC8BE-E5F9-4691-A87E-88DCCBE2090C}" type="pres">
      <dgm:prSet presAssocID="{EBDB4E32-32C2-4147-A0B0-928A7C26B34F}" presName="desTx1" presStyleLbl="revTx" presStyleIdx="0" presStyleCnt="0">
        <dgm:presLayoutVars>
          <dgm:bulletEnabled val="1"/>
        </dgm:presLayoutVars>
      </dgm:prSet>
      <dgm:spPr/>
    </dgm:pt>
    <dgm:pt modelId="{DD07F2A2-62A8-4AFC-AB21-40F77B8E4A70}" type="pres">
      <dgm:prSet presAssocID="{E847AE2F-9FF2-475C-AF87-92DC682EF49F}" presName="Name11" presStyleLbl="parChTrans1D1" presStyleIdx="2" presStyleCnt="4"/>
      <dgm:spPr/>
    </dgm:pt>
    <dgm:pt modelId="{482AE461-2DF6-47D9-B4DC-64E7DCCF7D1B}" type="pres">
      <dgm:prSet presAssocID="{E273E793-9BF1-4220-B5AC-7912867E90BB}" presName="txAndLines1" presStyleCnt="0"/>
      <dgm:spPr/>
    </dgm:pt>
    <dgm:pt modelId="{6E61026F-6B95-4363-BCBD-BDD9354223F4}" type="pres">
      <dgm:prSet presAssocID="{E273E793-9BF1-4220-B5AC-7912867E90BB}" presName="anchor1" presStyleCnt="0"/>
      <dgm:spPr/>
    </dgm:pt>
    <dgm:pt modelId="{3D721EDA-D314-4BA0-84CD-2B176B9DDEBC}" type="pres">
      <dgm:prSet presAssocID="{E273E793-9BF1-4220-B5AC-7912867E90BB}" presName="backup1" presStyleCnt="0"/>
      <dgm:spPr/>
    </dgm:pt>
    <dgm:pt modelId="{CA59CCE2-2124-4FD9-AA49-2A13701382AA}" type="pres">
      <dgm:prSet presAssocID="{E273E793-9BF1-4220-B5AC-7912867E90BB}" presName="preLine1" presStyleLbl="parChTrans1D1" presStyleIdx="3" presStyleCnt="4"/>
      <dgm:spPr/>
    </dgm:pt>
    <dgm:pt modelId="{5FEFFD70-BC8C-45A5-8CAF-F0A29BA4BFAA}" type="pres">
      <dgm:prSet presAssocID="{E273E793-9BF1-4220-B5AC-7912867E90BB}" presName="desTx1" presStyleLbl="revTx" presStyleIdx="0" presStyleCnt="0">
        <dgm:presLayoutVars>
          <dgm:bulletEnabled val="1"/>
        </dgm:presLayoutVars>
      </dgm:prSet>
      <dgm:spPr/>
    </dgm:pt>
  </dgm:ptLst>
  <dgm:cxnLst>
    <dgm:cxn modelId="{5DAC5AC0-CA52-4D90-9F30-D9356A81CB20}" type="presOf" srcId="{AD9B64F5-6E25-4BE3-A58E-DF0BA2EECE30}" destId="{0FAAC2B4-5924-4226-9F70-1B953E7CFDC0}" srcOrd="0" destOrd="0" presId="urn:microsoft.com/office/officeart/2009/3/layout/SubStepProcess"/>
    <dgm:cxn modelId="{B7133E2D-6362-4C8E-AA34-4AF0DA22E1EF}" type="presOf" srcId="{EBDB4E32-32C2-4147-A0B0-928A7C26B34F}" destId="{8A3EC8BE-E5F9-4691-A87E-88DCCBE2090C}" srcOrd="0" destOrd="0" presId="urn:microsoft.com/office/officeart/2009/3/layout/SubStepProcess"/>
    <dgm:cxn modelId="{D3E37802-8287-45AF-8FC5-A8BBE72A1F66}" type="presOf" srcId="{03FB00CA-D762-46FD-9281-363C17B9FCE1}" destId="{8FA9375E-6C10-4A15-AF7F-6B83A77E114D}" srcOrd="0" destOrd="0" presId="urn:microsoft.com/office/officeart/2009/3/layout/SubStepProcess"/>
    <dgm:cxn modelId="{6B54DB00-6424-4217-9AA8-A2AE0705E650}" srcId="{03FB00CA-D762-46FD-9281-363C17B9FCE1}" destId="{AD9B64F5-6E25-4BE3-A58E-DF0BA2EECE30}" srcOrd="0" destOrd="0" parTransId="{9A10516E-F5A8-4F42-BFC7-601ACC6548EB}" sibTransId="{C46F9216-BE79-4334-BF0F-5CBC0244FF3A}"/>
    <dgm:cxn modelId="{BAF343D6-9447-4F23-BCED-07EA5C817AF2}" srcId="{AD9B64F5-6E25-4BE3-A58E-DF0BA2EECE30}" destId="{EBDB4E32-32C2-4147-A0B0-928A7C26B34F}" srcOrd="0" destOrd="0" parTransId="{D76CBF35-7D93-4602-A703-8D2EFCE53B7B}" sibTransId="{65AFA54C-CB8D-47F1-81C2-3927869710BF}"/>
    <dgm:cxn modelId="{744CF4BD-060F-458C-9ADB-C0B7C383ADCF}" type="presOf" srcId="{E273E793-9BF1-4220-B5AC-7912867E90BB}" destId="{5FEFFD70-BC8C-45A5-8CAF-F0A29BA4BFAA}" srcOrd="0" destOrd="0" presId="urn:microsoft.com/office/officeart/2009/3/layout/SubStepProcess"/>
    <dgm:cxn modelId="{4230B010-C7B0-4B85-B565-52D62FAFB37E}" srcId="{AD9B64F5-6E25-4BE3-A58E-DF0BA2EECE30}" destId="{E273E793-9BF1-4220-B5AC-7912867E90BB}" srcOrd="1" destOrd="0" parTransId="{E847AE2F-9FF2-475C-AF87-92DC682EF49F}" sibTransId="{2C2C45AB-46B1-42EC-B2AA-973D3D5F8593}"/>
    <dgm:cxn modelId="{EE3EE181-3C68-490C-801D-9DE5705CAA31}" type="presParOf" srcId="{8FA9375E-6C10-4A15-AF7F-6B83A77E114D}" destId="{0FAAC2B4-5924-4226-9F70-1B953E7CFDC0}" srcOrd="0" destOrd="0" presId="urn:microsoft.com/office/officeart/2009/3/layout/SubStepProcess"/>
    <dgm:cxn modelId="{CA246C16-C677-4630-B45B-21BC8F70FACA}" type="presParOf" srcId="{8FA9375E-6C10-4A15-AF7F-6B83A77E114D}" destId="{B982A58F-A7F7-4521-863F-23AEDB1F28B5}" srcOrd="1" destOrd="0" presId="urn:microsoft.com/office/officeart/2009/3/layout/SubStepProcess"/>
    <dgm:cxn modelId="{15F28038-E1E2-492C-94D1-D5ED65B6ACFE}" type="presParOf" srcId="{8FA9375E-6C10-4A15-AF7F-6B83A77E114D}" destId="{41AEE2DD-3AB0-4D83-9CA3-BAABD8257512}" srcOrd="2" destOrd="0" presId="urn:microsoft.com/office/officeart/2009/3/layout/SubStepProcess"/>
    <dgm:cxn modelId="{C5F1CD26-BC0D-4752-8247-62700BF539F7}" type="presParOf" srcId="{41AEE2DD-3AB0-4D83-9CA3-BAABD8257512}" destId="{FAB1B3C8-4BD8-455B-A414-2159D401FFC9}" srcOrd="0" destOrd="0" presId="urn:microsoft.com/office/officeart/2009/3/layout/SubStepProcess"/>
    <dgm:cxn modelId="{EEEB6A45-F579-4DF3-AD54-A0C74943DFF7}" type="presParOf" srcId="{41AEE2DD-3AB0-4D83-9CA3-BAABD8257512}" destId="{E93D115B-6FD2-48CC-BC7D-86FA2BB49580}" srcOrd="1" destOrd="0" presId="urn:microsoft.com/office/officeart/2009/3/layout/SubStepProcess"/>
    <dgm:cxn modelId="{12B51D82-27D4-43B4-B960-29DC16557CAB}" type="presParOf" srcId="{E93D115B-6FD2-48CC-BC7D-86FA2BB49580}" destId="{2319D4AB-C210-451E-8518-C292EF3FE7B8}" srcOrd="0" destOrd="0" presId="urn:microsoft.com/office/officeart/2009/3/layout/SubStepProcess"/>
    <dgm:cxn modelId="{36C61E68-5502-4FB6-8ACC-BE01B0BFDD77}" type="presParOf" srcId="{E93D115B-6FD2-48CC-BC7D-86FA2BB49580}" destId="{4C9BB9EF-97BB-437E-A3A3-1F88B59906A5}" srcOrd="1" destOrd="0" presId="urn:microsoft.com/office/officeart/2009/3/layout/SubStepProcess"/>
    <dgm:cxn modelId="{74CB6917-26D1-4BAB-A911-698D72E3006D}" type="presParOf" srcId="{E93D115B-6FD2-48CC-BC7D-86FA2BB49580}" destId="{CEF00D32-CD7B-432C-9BD5-D64655B84430}" srcOrd="2" destOrd="0" presId="urn:microsoft.com/office/officeart/2009/3/layout/SubStepProcess"/>
    <dgm:cxn modelId="{3C807F5F-8181-4172-92D3-6D8476B9D04B}" type="presParOf" srcId="{E93D115B-6FD2-48CC-BC7D-86FA2BB49580}" destId="{8A3EC8BE-E5F9-4691-A87E-88DCCBE2090C}" srcOrd="3" destOrd="0" presId="urn:microsoft.com/office/officeart/2009/3/layout/SubStepProcess"/>
    <dgm:cxn modelId="{8CA6762C-B624-4135-B238-DE7809FE3CAC}" type="presParOf" srcId="{41AEE2DD-3AB0-4D83-9CA3-BAABD8257512}" destId="{DD07F2A2-62A8-4AFC-AB21-40F77B8E4A70}" srcOrd="2" destOrd="0" presId="urn:microsoft.com/office/officeart/2009/3/layout/SubStepProcess"/>
    <dgm:cxn modelId="{2BB82E2F-2CB4-4B51-B6B0-E951745FB63A}" type="presParOf" srcId="{41AEE2DD-3AB0-4D83-9CA3-BAABD8257512}" destId="{482AE461-2DF6-47D9-B4DC-64E7DCCF7D1B}" srcOrd="3" destOrd="0" presId="urn:microsoft.com/office/officeart/2009/3/layout/SubStepProcess"/>
    <dgm:cxn modelId="{2C06E4C2-3B97-4F14-A20E-0DE1DE86F9A2}" type="presParOf" srcId="{482AE461-2DF6-47D9-B4DC-64E7DCCF7D1B}" destId="{6E61026F-6B95-4363-BCBD-BDD9354223F4}" srcOrd="0" destOrd="0" presId="urn:microsoft.com/office/officeart/2009/3/layout/SubStepProcess"/>
    <dgm:cxn modelId="{20334B6D-D4F0-4CDA-A691-FAC75932691A}" type="presParOf" srcId="{482AE461-2DF6-47D9-B4DC-64E7DCCF7D1B}" destId="{3D721EDA-D314-4BA0-84CD-2B176B9DDEBC}" srcOrd="1" destOrd="0" presId="urn:microsoft.com/office/officeart/2009/3/layout/SubStepProcess"/>
    <dgm:cxn modelId="{81BE9828-8729-4BDC-99B7-F1C4DCA299A3}" type="presParOf" srcId="{482AE461-2DF6-47D9-B4DC-64E7DCCF7D1B}" destId="{CA59CCE2-2124-4FD9-AA49-2A13701382AA}" srcOrd="2" destOrd="0" presId="urn:microsoft.com/office/officeart/2009/3/layout/SubStepProcess"/>
    <dgm:cxn modelId="{B288E50A-92E9-458E-8BD5-13F6A6050BB0}" type="presParOf" srcId="{482AE461-2DF6-47D9-B4DC-64E7DCCF7D1B}" destId="{5FEFFD70-BC8C-45A5-8CAF-F0A29BA4BFAA}" srcOrd="3"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B5BECD-3382-4E1C-88D4-22D3400E7567}"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s-MX"/>
        </a:p>
      </dgm:t>
    </dgm:pt>
    <dgm:pt modelId="{249CEC9D-25BC-4E2B-9D10-EA2BC6AC2EF7}">
      <dgm:prSet>
        <dgm:style>
          <a:lnRef idx="1">
            <a:schemeClr val="accent2"/>
          </a:lnRef>
          <a:fillRef idx="2">
            <a:schemeClr val="accent2"/>
          </a:fillRef>
          <a:effectRef idx="1">
            <a:schemeClr val="accent2"/>
          </a:effectRef>
          <a:fontRef idx="minor">
            <a:schemeClr val="dk1"/>
          </a:fontRef>
        </dgm:style>
      </dgm:prSet>
      <dgm:spPr/>
      <dgm:t>
        <a:bodyPr/>
        <a:lstStyle/>
        <a:p>
          <a:pPr rtl="0"/>
          <a:r>
            <a:rPr lang="es-MX" b="1" dirty="0" smtClean="0"/>
            <a:t>La composición escrita implica una serie de habilidades cognitivas, por lo que escribir no sólo exige pensar, sino que es también un medio para pensar (lo mismo ocurre con la oralidad), pues funciona como un auxiliar de la memoria y permite desarrollar actividades cognitivas como: identificar, comparar, analizar, diferenciar, clasificar, razonar, inferir, sintetizar, problematizar, plantear hipótesis, entre otras</a:t>
          </a:r>
          <a:r>
            <a:rPr lang="es-MX" b="1" smtClean="0"/>
            <a:t>.  Así, escribir no sólo exige pensar es un medio para pensar y su “enseñanza debe centrase en la mejora del proceso que el sujeto sigue para llegar al producto acabado.Componer es, pues algo más que poner las ideas por escrito. Supone intenta resolver un problema, inicialmente mal definido mediante un proceso a través del que el autor debe determinar si el producto que va logrando se ajusta a la representación que de modo anticipado se va haciendo de los requisitos que debe reunir el producto final.  Ayuda como un auxiliar de la memoria, permitiendo al sujeto desarrollar líneas de pensamiento y argumentación que serían difíciles de seguir sin tal ayuda. Además es posible que el pensamiento mejore como fruto de la escritura, en la medida en que ésta supone un esfuerzo por expresar el significado de las cosas</a:t>
          </a:r>
          <a:endParaRPr lang="es-MX" b="1" dirty="0"/>
        </a:p>
      </dgm:t>
    </dgm:pt>
    <dgm:pt modelId="{95C075C3-C390-4526-92A0-DB315F961CF8}" type="parTrans" cxnId="{265511EC-DF88-40F9-807D-058713E293A2}">
      <dgm:prSet/>
      <dgm:spPr/>
      <dgm:t>
        <a:bodyPr/>
        <a:lstStyle/>
        <a:p>
          <a:endParaRPr lang="es-MX"/>
        </a:p>
      </dgm:t>
    </dgm:pt>
    <dgm:pt modelId="{95B09887-A431-4DA0-B18E-5ED46AFC4F94}" type="sibTrans" cxnId="{265511EC-DF88-40F9-807D-058713E293A2}">
      <dgm:prSet/>
      <dgm:spPr/>
      <dgm:t>
        <a:bodyPr/>
        <a:lstStyle/>
        <a:p>
          <a:endParaRPr lang="es-MX"/>
        </a:p>
      </dgm:t>
    </dgm:pt>
    <dgm:pt modelId="{C6A9FD5B-48D2-448E-964E-A0B4B745F123}" type="pres">
      <dgm:prSet presAssocID="{69B5BECD-3382-4E1C-88D4-22D3400E7567}" presName="linear" presStyleCnt="0">
        <dgm:presLayoutVars>
          <dgm:animLvl val="lvl"/>
          <dgm:resizeHandles val="exact"/>
        </dgm:presLayoutVars>
      </dgm:prSet>
      <dgm:spPr/>
    </dgm:pt>
    <dgm:pt modelId="{85A82183-2018-46F7-BE85-34906D8110BB}" type="pres">
      <dgm:prSet presAssocID="{249CEC9D-25BC-4E2B-9D10-EA2BC6AC2EF7}" presName="parentText" presStyleLbl="node1" presStyleIdx="0" presStyleCnt="1">
        <dgm:presLayoutVars>
          <dgm:chMax val="0"/>
          <dgm:bulletEnabled val="1"/>
        </dgm:presLayoutVars>
      </dgm:prSet>
      <dgm:spPr/>
      <dgm:t>
        <a:bodyPr/>
        <a:lstStyle/>
        <a:p>
          <a:endParaRPr lang="es-MX"/>
        </a:p>
      </dgm:t>
    </dgm:pt>
  </dgm:ptLst>
  <dgm:cxnLst>
    <dgm:cxn modelId="{92C95A9E-EA99-4F32-AEDD-DB0C40E9D41A}" type="presOf" srcId="{249CEC9D-25BC-4E2B-9D10-EA2BC6AC2EF7}" destId="{85A82183-2018-46F7-BE85-34906D8110BB}" srcOrd="0" destOrd="0" presId="urn:microsoft.com/office/officeart/2005/8/layout/vList2"/>
    <dgm:cxn modelId="{D4C0FD30-E26E-4A84-BE72-8D55B203F490}" type="presOf" srcId="{69B5BECD-3382-4E1C-88D4-22D3400E7567}" destId="{C6A9FD5B-48D2-448E-964E-A0B4B745F123}" srcOrd="0" destOrd="0" presId="urn:microsoft.com/office/officeart/2005/8/layout/vList2"/>
    <dgm:cxn modelId="{265511EC-DF88-40F9-807D-058713E293A2}" srcId="{69B5BECD-3382-4E1C-88D4-22D3400E7567}" destId="{249CEC9D-25BC-4E2B-9D10-EA2BC6AC2EF7}" srcOrd="0" destOrd="0" parTransId="{95C075C3-C390-4526-92A0-DB315F961CF8}" sibTransId="{95B09887-A431-4DA0-B18E-5ED46AFC4F94}"/>
    <dgm:cxn modelId="{A4D94A64-B158-47E6-A607-3F96449FCC1D}" type="presParOf" srcId="{C6A9FD5B-48D2-448E-964E-A0B4B745F123}" destId="{85A82183-2018-46F7-BE85-34906D8110B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AFAC81C-0675-4C71-9A95-45DF989DF4CD}" type="doc">
      <dgm:prSet loTypeId="urn:microsoft.com/office/officeart/2005/8/layout/hierarchy3" loCatId="hierarchy" qsTypeId="urn:microsoft.com/office/officeart/2005/8/quickstyle/simple1" qsCatId="simple" csTypeId="urn:microsoft.com/office/officeart/2005/8/colors/accent2_5" csCatId="accent2" phldr="1"/>
      <dgm:spPr/>
      <dgm:t>
        <a:bodyPr/>
        <a:lstStyle/>
        <a:p>
          <a:endParaRPr lang="es-MX"/>
        </a:p>
      </dgm:t>
    </dgm:pt>
    <dgm:pt modelId="{FB425B9E-E1AC-4DC1-9FAF-123236364FB6}">
      <dgm:prSet/>
      <dgm:spPr/>
      <dgm:t>
        <a:bodyPr/>
        <a:lstStyle/>
        <a:p>
          <a:pPr rtl="0"/>
          <a:r>
            <a:rPr lang="es-MX" smtClean="0"/>
            <a:t>La forma material de nuestra respuesta será el subrayado de lo que nos llama la atención, todas las ideas que a partir de la lectura decidimos incorporar a nuestro pensamiento y, por tanto, a nuestro discurso. </a:t>
          </a:r>
          <a:endParaRPr lang="es-MX"/>
        </a:p>
      </dgm:t>
    </dgm:pt>
    <dgm:pt modelId="{260C63D4-F273-4E88-B817-079483B23938}" type="parTrans" cxnId="{91FB4E1A-22C9-4F88-9E13-F042488F0114}">
      <dgm:prSet/>
      <dgm:spPr/>
      <dgm:t>
        <a:bodyPr/>
        <a:lstStyle/>
        <a:p>
          <a:endParaRPr lang="es-MX"/>
        </a:p>
      </dgm:t>
    </dgm:pt>
    <dgm:pt modelId="{0EBF614D-310F-4A03-B2B1-A3CFA6C9B64C}" type="sibTrans" cxnId="{91FB4E1A-22C9-4F88-9E13-F042488F0114}">
      <dgm:prSet/>
      <dgm:spPr/>
      <dgm:t>
        <a:bodyPr/>
        <a:lstStyle/>
        <a:p>
          <a:endParaRPr lang="es-MX"/>
        </a:p>
      </dgm:t>
    </dgm:pt>
    <dgm:pt modelId="{60373346-6951-46CA-9882-47B923F22E7E}">
      <dgm:prSet/>
      <dgm:spPr/>
      <dgm:t>
        <a:bodyPr/>
        <a:lstStyle/>
        <a:p>
          <a:pPr rtl="0"/>
          <a:r>
            <a:rPr lang="es-MX" smtClean="0"/>
            <a:t>Nuestra decisión se expresa,:</a:t>
          </a:r>
          <a:endParaRPr lang="es-MX"/>
        </a:p>
      </dgm:t>
    </dgm:pt>
    <dgm:pt modelId="{EE62DFA1-E9A4-466A-9C04-06DEE1A1435E}" type="parTrans" cxnId="{DBFA7AB8-E165-46D3-AF40-2ADFE6F7B5F3}">
      <dgm:prSet/>
      <dgm:spPr/>
      <dgm:t>
        <a:bodyPr/>
        <a:lstStyle/>
        <a:p>
          <a:endParaRPr lang="es-MX"/>
        </a:p>
      </dgm:t>
    </dgm:pt>
    <dgm:pt modelId="{C9AB510F-0B71-45B6-89DA-21FCF7E30B2A}" type="sibTrans" cxnId="{DBFA7AB8-E165-46D3-AF40-2ADFE6F7B5F3}">
      <dgm:prSet/>
      <dgm:spPr/>
      <dgm:t>
        <a:bodyPr/>
        <a:lstStyle/>
        <a:p>
          <a:endParaRPr lang="es-MX"/>
        </a:p>
      </dgm:t>
    </dgm:pt>
    <dgm:pt modelId="{A42CEC45-E3DD-47A9-BDC7-8DCC2ED5385D}">
      <dgm:prSet/>
      <dgm:spPr/>
      <dgm:t>
        <a:bodyPr/>
        <a:lstStyle/>
        <a:p>
          <a:pPr rtl="0"/>
          <a:r>
            <a:rPr lang="es-MX" smtClean="0"/>
            <a:t>primero en el subrayado y</a:t>
          </a:r>
          <a:endParaRPr lang="es-MX"/>
        </a:p>
      </dgm:t>
    </dgm:pt>
    <dgm:pt modelId="{B09652DE-6A8A-4AB4-942E-9374C8EEAF66}" type="parTrans" cxnId="{A388CE9A-3538-4CE6-AAB0-0F2F9D87DAAA}">
      <dgm:prSet/>
      <dgm:spPr/>
      <dgm:t>
        <a:bodyPr/>
        <a:lstStyle/>
        <a:p>
          <a:endParaRPr lang="es-MX"/>
        </a:p>
      </dgm:t>
    </dgm:pt>
    <dgm:pt modelId="{7F7EEC82-1D86-450D-AB05-4B5C3DE86094}" type="sibTrans" cxnId="{A388CE9A-3538-4CE6-AAB0-0F2F9D87DAAA}">
      <dgm:prSet/>
      <dgm:spPr/>
      <dgm:t>
        <a:bodyPr/>
        <a:lstStyle/>
        <a:p>
          <a:endParaRPr lang="es-MX"/>
        </a:p>
      </dgm:t>
    </dgm:pt>
    <dgm:pt modelId="{1D68FA85-961B-4B0C-AEBE-526D93FA5180}">
      <dgm:prSet/>
      <dgm:spPr/>
      <dgm:t>
        <a:bodyPr/>
        <a:lstStyle/>
        <a:p>
          <a:pPr rtl="0"/>
          <a:r>
            <a:rPr lang="es-MX" smtClean="0"/>
            <a:t>enseguida en la elaboración de fichas de trabajo -textuales, de comentario o mixtas-</a:t>
          </a:r>
          <a:endParaRPr lang="es-MX"/>
        </a:p>
      </dgm:t>
    </dgm:pt>
    <dgm:pt modelId="{3DB18A33-471E-44B1-B498-E23C140EE304}" type="parTrans" cxnId="{B37FBFBA-0935-46AF-9AB1-723C06AE5D60}">
      <dgm:prSet/>
      <dgm:spPr/>
      <dgm:t>
        <a:bodyPr/>
        <a:lstStyle/>
        <a:p>
          <a:endParaRPr lang="es-MX"/>
        </a:p>
      </dgm:t>
    </dgm:pt>
    <dgm:pt modelId="{1C8B24DE-AE5F-48FE-8686-15E0B6AC1323}" type="sibTrans" cxnId="{B37FBFBA-0935-46AF-9AB1-723C06AE5D60}">
      <dgm:prSet/>
      <dgm:spPr/>
      <dgm:t>
        <a:bodyPr/>
        <a:lstStyle/>
        <a:p>
          <a:endParaRPr lang="es-MX"/>
        </a:p>
      </dgm:t>
    </dgm:pt>
    <dgm:pt modelId="{F04653D4-FAB7-4853-B2B8-2094B55DAAA6}" type="pres">
      <dgm:prSet presAssocID="{5AFAC81C-0675-4C71-9A95-45DF989DF4CD}" presName="diagram" presStyleCnt="0">
        <dgm:presLayoutVars>
          <dgm:chPref val="1"/>
          <dgm:dir/>
          <dgm:animOne val="branch"/>
          <dgm:animLvl val="lvl"/>
          <dgm:resizeHandles/>
        </dgm:presLayoutVars>
      </dgm:prSet>
      <dgm:spPr/>
    </dgm:pt>
    <dgm:pt modelId="{0F907777-6BE2-4AA2-B772-6460EED136C7}" type="pres">
      <dgm:prSet presAssocID="{FB425B9E-E1AC-4DC1-9FAF-123236364FB6}" presName="root" presStyleCnt="0"/>
      <dgm:spPr/>
    </dgm:pt>
    <dgm:pt modelId="{B6C274BA-23C8-4377-B3F6-8AD6B07FDBE1}" type="pres">
      <dgm:prSet presAssocID="{FB425B9E-E1AC-4DC1-9FAF-123236364FB6}" presName="rootComposite" presStyleCnt="0"/>
      <dgm:spPr/>
    </dgm:pt>
    <dgm:pt modelId="{AAD015E9-1500-45DB-9569-EF377DA59653}" type="pres">
      <dgm:prSet presAssocID="{FB425B9E-E1AC-4DC1-9FAF-123236364FB6}" presName="rootText" presStyleLbl="node1" presStyleIdx="0" presStyleCnt="2" custScaleY="350263"/>
      <dgm:spPr/>
    </dgm:pt>
    <dgm:pt modelId="{0301F97E-264D-4998-A2B0-25CA49A0329B}" type="pres">
      <dgm:prSet presAssocID="{FB425B9E-E1AC-4DC1-9FAF-123236364FB6}" presName="rootConnector" presStyleLbl="node1" presStyleIdx="0" presStyleCnt="2"/>
      <dgm:spPr/>
    </dgm:pt>
    <dgm:pt modelId="{B472B4FB-40C9-45C1-A640-4286C69C5FA1}" type="pres">
      <dgm:prSet presAssocID="{FB425B9E-E1AC-4DC1-9FAF-123236364FB6}" presName="childShape" presStyleCnt="0"/>
      <dgm:spPr/>
    </dgm:pt>
    <dgm:pt modelId="{C9DA5CF9-003E-491E-8475-A07D450A3265}" type="pres">
      <dgm:prSet presAssocID="{60373346-6951-46CA-9882-47B923F22E7E}" presName="root" presStyleCnt="0"/>
      <dgm:spPr/>
    </dgm:pt>
    <dgm:pt modelId="{4346F6EB-6F66-4A61-9D50-8C61D7D20CF4}" type="pres">
      <dgm:prSet presAssocID="{60373346-6951-46CA-9882-47B923F22E7E}" presName="rootComposite" presStyleCnt="0"/>
      <dgm:spPr/>
    </dgm:pt>
    <dgm:pt modelId="{0B28BBDA-674C-4B00-B0C6-D692E611EFD6}" type="pres">
      <dgm:prSet presAssocID="{60373346-6951-46CA-9882-47B923F22E7E}" presName="rootText" presStyleLbl="node1" presStyleIdx="1" presStyleCnt="2"/>
      <dgm:spPr/>
    </dgm:pt>
    <dgm:pt modelId="{966D67FE-073A-461C-A7C0-3B7B266967B3}" type="pres">
      <dgm:prSet presAssocID="{60373346-6951-46CA-9882-47B923F22E7E}" presName="rootConnector" presStyleLbl="node1" presStyleIdx="1" presStyleCnt="2"/>
      <dgm:spPr/>
    </dgm:pt>
    <dgm:pt modelId="{F8DFBCEB-6A14-4AD1-BA57-352722CDCBDA}" type="pres">
      <dgm:prSet presAssocID="{60373346-6951-46CA-9882-47B923F22E7E}" presName="childShape" presStyleCnt="0"/>
      <dgm:spPr/>
    </dgm:pt>
    <dgm:pt modelId="{A6919ECF-7C6F-49C0-AF2B-A5EC216B0946}" type="pres">
      <dgm:prSet presAssocID="{B09652DE-6A8A-4AB4-942E-9374C8EEAF66}" presName="Name13" presStyleLbl="parChTrans1D2" presStyleIdx="0" presStyleCnt="2"/>
      <dgm:spPr/>
    </dgm:pt>
    <dgm:pt modelId="{B61A73FB-43CB-4E4A-8FAA-4EA9B9E4D156}" type="pres">
      <dgm:prSet presAssocID="{A42CEC45-E3DD-47A9-BDC7-8DCC2ED5385D}" presName="childText" presStyleLbl="bgAcc1" presStyleIdx="0" presStyleCnt="2">
        <dgm:presLayoutVars>
          <dgm:bulletEnabled val="1"/>
        </dgm:presLayoutVars>
      </dgm:prSet>
      <dgm:spPr/>
    </dgm:pt>
    <dgm:pt modelId="{6315B16F-B18E-445D-ACA6-FBFB038B0E88}" type="pres">
      <dgm:prSet presAssocID="{3DB18A33-471E-44B1-B498-E23C140EE304}" presName="Name13" presStyleLbl="parChTrans1D2" presStyleIdx="1" presStyleCnt="2"/>
      <dgm:spPr/>
    </dgm:pt>
    <dgm:pt modelId="{11B0D392-C39D-49B9-90C0-28567F2C9198}" type="pres">
      <dgm:prSet presAssocID="{1D68FA85-961B-4B0C-AEBE-526D93FA5180}" presName="childText" presStyleLbl="bgAcc1" presStyleIdx="1" presStyleCnt="2">
        <dgm:presLayoutVars>
          <dgm:bulletEnabled val="1"/>
        </dgm:presLayoutVars>
      </dgm:prSet>
      <dgm:spPr/>
    </dgm:pt>
  </dgm:ptLst>
  <dgm:cxnLst>
    <dgm:cxn modelId="{A9454C1B-9725-4014-9E72-FBD48D54674F}" type="presOf" srcId="{FB425B9E-E1AC-4DC1-9FAF-123236364FB6}" destId="{0301F97E-264D-4998-A2B0-25CA49A0329B}" srcOrd="1" destOrd="0" presId="urn:microsoft.com/office/officeart/2005/8/layout/hierarchy3"/>
    <dgm:cxn modelId="{DBFA7AB8-E165-46D3-AF40-2ADFE6F7B5F3}" srcId="{5AFAC81C-0675-4C71-9A95-45DF989DF4CD}" destId="{60373346-6951-46CA-9882-47B923F22E7E}" srcOrd="1" destOrd="0" parTransId="{EE62DFA1-E9A4-466A-9C04-06DEE1A1435E}" sibTransId="{C9AB510F-0B71-45B6-89DA-21FCF7E30B2A}"/>
    <dgm:cxn modelId="{F1F10046-41AB-4E8A-9BDD-0D2AE0205D38}" type="presOf" srcId="{5AFAC81C-0675-4C71-9A95-45DF989DF4CD}" destId="{F04653D4-FAB7-4853-B2B8-2094B55DAAA6}" srcOrd="0" destOrd="0" presId="urn:microsoft.com/office/officeart/2005/8/layout/hierarchy3"/>
    <dgm:cxn modelId="{26C3B0BB-1B7F-4747-A69D-E82A33766252}" type="presOf" srcId="{B09652DE-6A8A-4AB4-942E-9374C8EEAF66}" destId="{A6919ECF-7C6F-49C0-AF2B-A5EC216B0946}" srcOrd="0" destOrd="0" presId="urn:microsoft.com/office/officeart/2005/8/layout/hierarchy3"/>
    <dgm:cxn modelId="{C35D5B07-3D8F-414D-94C2-7A4C624B9C45}" type="presOf" srcId="{FB425B9E-E1AC-4DC1-9FAF-123236364FB6}" destId="{AAD015E9-1500-45DB-9569-EF377DA59653}" srcOrd="0" destOrd="0" presId="urn:microsoft.com/office/officeart/2005/8/layout/hierarchy3"/>
    <dgm:cxn modelId="{A388CE9A-3538-4CE6-AAB0-0F2F9D87DAAA}" srcId="{60373346-6951-46CA-9882-47B923F22E7E}" destId="{A42CEC45-E3DD-47A9-BDC7-8DCC2ED5385D}" srcOrd="0" destOrd="0" parTransId="{B09652DE-6A8A-4AB4-942E-9374C8EEAF66}" sibTransId="{7F7EEC82-1D86-450D-AB05-4B5C3DE86094}"/>
    <dgm:cxn modelId="{91FB4E1A-22C9-4F88-9E13-F042488F0114}" srcId="{5AFAC81C-0675-4C71-9A95-45DF989DF4CD}" destId="{FB425B9E-E1AC-4DC1-9FAF-123236364FB6}" srcOrd="0" destOrd="0" parTransId="{260C63D4-F273-4E88-B817-079483B23938}" sibTransId="{0EBF614D-310F-4A03-B2B1-A3CFA6C9B64C}"/>
    <dgm:cxn modelId="{137A96C3-C863-4CB4-907A-19D05CD915CC}" type="presOf" srcId="{60373346-6951-46CA-9882-47B923F22E7E}" destId="{0B28BBDA-674C-4B00-B0C6-D692E611EFD6}" srcOrd="0" destOrd="0" presId="urn:microsoft.com/office/officeart/2005/8/layout/hierarchy3"/>
    <dgm:cxn modelId="{CB96A7AB-3E22-437E-B412-C04AAD191274}" type="presOf" srcId="{A42CEC45-E3DD-47A9-BDC7-8DCC2ED5385D}" destId="{B61A73FB-43CB-4E4A-8FAA-4EA9B9E4D156}" srcOrd="0" destOrd="0" presId="urn:microsoft.com/office/officeart/2005/8/layout/hierarchy3"/>
    <dgm:cxn modelId="{1811C649-8054-479F-8DBA-68BCFD92BF7C}" type="presOf" srcId="{1D68FA85-961B-4B0C-AEBE-526D93FA5180}" destId="{11B0D392-C39D-49B9-90C0-28567F2C9198}" srcOrd="0" destOrd="0" presId="urn:microsoft.com/office/officeart/2005/8/layout/hierarchy3"/>
    <dgm:cxn modelId="{9B8F2809-3632-419D-8B45-4F2E7FD2DB1B}" type="presOf" srcId="{60373346-6951-46CA-9882-47B923F22E7E}" destId="{966D67FE-073A-461C-A7C0-3B7B266967B3}" srcOrd="1" destOrd="0" presId="urn:microsoft.com/office/officeart/2005/8/layout/hierarchy3"/>
    <dgm:cxn modelId="{CEF32814-4E96-4217-990E-D04F499EB9C5}" type="presOf" srcId="{3DB18A33-471E-44B1-B498-E23C140EE304}" destId="{6315B16F-B18E-445D-ACA6-FBFB038B0E88}" srcOrd="0" destOrd="0" presId="urn:microsoft.com/office/officeart/2005/8/layout/hierarchy3"/>
    <dgm:cxn modelId="{B37FBFBA-0935-46AF-9AB1-723C06AE5D60}" srcId="{60373346-6951-46CA-9882-47B923F22E7E}" destId="{1D68FA85-961B-4B0C-AEBE-526D93FA5180}" srcOrd="1" destOrd="0" parTransId="{3DB18A33-471E-44B1-B498-E23C140EE304}" sibTransId="{1C8B24DE-AE5F-48FE-8686-15E0B6AC1323}"/>
    <dgm:cxn modelId="{F58BFEF4-6BEF-48C8-B27C-D87A594DACFB}" type="presParOf" srcId="{F04653D4-FAB7-4853-B2B8-2094B55DAAA6}" destId="{0F907777-6BE2-4AA2-B772-6460EED136C7}" srcOrd="0" destOrd="0" presId="urn:microsoft.com/office/officeart/2005/8/layout/hierarchy3"/>
    <dgm:cxn modelId="{FC1D78FF-105E-49FB-A61A-15CFF0A2B155}" type="presParOf" srcId="{0F907777-6BE2-4AA2-B772-6460EED136C7}" destId="{B6C274BA-23C8-4377-B3F6-8AD6B07FDBE1}" srcOrd="0" destOrd="0" presId="urn:microsoft.com/office/officeart/2005/8/layout/hierarchy3"/>
    <dgm:cxn modelId="{7AABB1DC-E354-4437-8B8F-807E146FB863}" type="presParOf" srcId="{B6C274BA-23C8-4377-B3F6-8AD6B07FDBE1}" destId="{AAD015E9-1500-45DB-9569-EF377DA59653}" srcOrd="0" destOrd="0" presId="urn:microsoft.com/office/officeart/2005/8/layout/hierarchy3"/>
    <dgm:cxn modelId="{EACB0585-5702-4538-BB8B-D6AD4493292D}" type="presParOf" srcId="{B6C274BA-23C8-4377-B3F6-8AD6B07FDBE1}" destId="{0301F97E-264D-4998-A2B0-25CA49A0329B}" srcOrd="1" destOrd="0" presId="urn:microsoft.com/office/officeart/2005/8/layout/hierarchy3"/>
    <dgm:cxn modelId="{F6011BD1-1578-4457-A9FB-EF46B380867B}" type="presParOf" srcId="{0F907777-6BE2-4AA2-B772-6460EED136C7}" destId="{B472B4FB-40C9-45C1-A640-4286C69C5FA1}" srcOrd="1" destOrd="0" presId="urn:microsoft.com/office/officeart/2005/8/layout/hierarchy3"/>
    <dgm:cxn modelId="{3260B03F-F098-4270-993B-61F987B66532}" type="presParOf" srcId="{F04653D4-FAB7-4853-B2B8-2094B55DAAA6}" destId="{C9DA5CF9-003E-491E-8475-A07D450A3265}" srcOrd="1" destOrd="0" presId="urn:microsoft.com/office/officeart/2005/8/layout/hierarchy3"/>
    <dgm:cxn modelId="{7DC58DCD-D9E9-4093-8B1C-B34336C9620F}" type="presParOf" srcId="{C9DA5CF9-003E-491E-8475-A07D450A3265}" destId="{4346F6EB-6F66-4A61-9D50-8C61D7D20CF4}" srcOrd="0" destOrd="0" presId="urn:microsoft.com/office/officeart/2005/8/layout/hierarchy3"/>
    <dgm:cxn modelId="{B13FD67A-F79C-42A3-9335-703C567E572B}" type="presParOf" srcId="{4346F6EB-6F66-4A61-9D50-8C61D7D20CF4}" destId="{0B28BBDA-674C-4B00-B0C6-D692E611EFD6}" srcOrd="0" destOrd="0" presId="urn:microsoft.com/office/officeart/2005/8/layout/hierarchy3"/>
    <dgm:cxn modelId="{13CC8FC3-E743-4F6F-8C4A-4681FC0C5968}" type="presParOf" srcId="{4346F6EB-6F66-4A61-9D50-8C61D7D20CF4}" destId="{966D67FE-073A-461C-A7C0-3B7B266967B3}" srcOrd="1" destOrd="0" presId="urn:microsoft.com/office/officeart/2005/8/layout/hierarchy3"/>
    <dgm:cxn modelId="{0B6F570E-E516-431E-9EBE-36C947199422}" type="presParOf" srcId="{C9DA5CF9-003E-491E-8475-A07D450A3265}" destId="{F8DFBCEB-6A14-4AD1-BA57-352722CDCBDA}" srcOrd="1" destOrd="0" presId="urn:microsoft.com/office/officeart/2005/8/layout/hierarchy3"/>
    <dgm:cxn modelId="{0DAF7935-1DD0-46B1-9D13-525ADCCC8883}" type="presParOf" srcId="{F8DFBCEB-6A14-4AD1-BA57-352722CDCBDA}" destId="{A6919ECF-7C6F-49C0-AF2B-A5EC216B0946}" srcOrd="0" destOrd="0" presId="urn:microsoft.com/office/officeart/2005/8/layout/hierarchy3"/>
    <dgm:cxn modelId="{7F663219-E3FF-4C20-B73E-BAF7AD8A4F6B}" type="presParOf" srcId="{F8DFBCEB-6A14-4AD1-BA57-352722CDCBDA}" destId="{B61A73FB-43CB-4E4A-8FAA-4EA9B9E4D156}" srcOrd="1" destOrd="0" presId="urn:microsoft.com/office/officeart/2005/8/layout/hierarchy3"/>
    <dgm:cxn modelId="{ED34744A-C61B-49EF-BE8D-86D79B7BB740}" type="presParOf" srcId="{F8DFBCEB-6A14-4AD1-BA57-352722CDCBDA}" destId="{6315B16F-B18E-445D-ACA6-FBFB038B0E88}" srcOrd="2" destOrd="0" presId="urn:microsoft.com/office/officeart/2005/8/layout/hierarchy3"/>
    <dgm:cxn modelId="{D4131A68-3621-4413-974A-B5B1F4C4ACF9}" type="presParOf" srcId="{F8DFBCEB-6A14-4AD1-BA57-352722CDCBDA}" destId="{11B0D392-C39D-49B9-90C0-28567F2C9198}"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DD6A830-09A6-46CB-A21F-212A409B9C4D}" type="doc">
      <dgm:prSet loTypeId="urn:microsoft.com/office/officeart/2005/8/layout/hierarchy4" loCatId="list" qsTypeId="urn:microsoft.com/office/officeart/2005/8/quickstyle/3d3" qsCatId="3D" csTypeId="urn:microsoft.com/office/officeart/2005/8/colors/accent1_2" csCatId="accent1" phldr="1"/>
      <dgm:spPr/>
      <dgm:t>
        <a:bodyPr/>
        <a:lstStyle/>
        <a:p>
          <a:endParaRPr lang="es-MX"/>
        </a:p>
      </dgm:t>
    </dgm:pt>
    <dgm:pt modelId="{7B4E2738-DA35-449C-9CD2-50D93991758D}">
      <dgm:prSet/>
      <dgm:spPr/>
      <dgm:t>
        <a:bodyPr/>
        <a:lstStyle/>
        <a:p>
          <a:pPr rtl="0"/>
          <a:r>
            <a:rPr lang="es-MX" smtClean="0"/>
            <a:t>Posteriormente:</a:t>
          </a:r>
          <a:endParaRPr lang="es-MX"/>
        </a:p>
      </dgm:t>
    </dgm:pt>
    <dgm:pt modelId="{D11E6EE2-C2FF-4FC1-9C8B-C30E6F19D46D}" type="parTrans" cxnId="{F68E53B1-BAFA-42BC-9F09-58C000209ACF}">
      <dgm:prSet/>
      <dgm:spPr/>
      <dgm:t>
        <a:bodyPr/>
        <a:lstStyle/>
        <a:p>
          <a:endParaRPr lang="es-MX"/>
        </a:p>
      </dgm:t>
    </dgm:pt>
    <dgm:pt modelId="{62CE2F89-D572-4C44-B9AC-868E73FEE1D8}" type="sibTrans" cxnId="{F68E53B1-BAFA-42BC-9F09-58C000209ACF}">
      <dgm:prSet/>
      <dgm:spPr/>
      <dgm:t>
        <a:bodyPr/>
        <a:lstStyle/>
        <a:p>
          <a:endParaRPr lang="es-MX"/>
        </a:p>
      </dgm:t>
    </dgm:pt>
    <dgm:pt modelId="{52E8DDA6-852D-40AC-9D84-B8707F606F4C}">
      <dgm:prSet/>
      <dgm:spPr/>
      <dgm:t>
        <a:bodyPr/>
        <a:lstStyle/>
        <a:p>
          <a:pPr rtl="0"/>
          <a:r>
            <a:rPr lang="es-MX" smtClean="0"/>
            <a:t>Ordenaremos y clasificaremos nuestro material. </a:t>
          </a:r>
          <a:endParaRPr lang="es-MX"/>
        </a:p>
      </dgm:t>
    </dgm:pt>
    <dgm:pt modelId="{3E2B006C-91CD-4348-8B61-D04F862FD97C}" type="parTrans" cxnId="{E2BB45CE-C92B-477B-A7DE-EF55CD923FEF}">
      <dgm:prSet/>
      <dgm:spPr/>
      <dgm:t>
        <a:bodyPr/>
        <a:lstStyle/>
        <a:p>
          <a:endParaRPr lang="es-MX"/>
        </a:p>
      </dgm:t>
    </dgm:pt>
    <dgm:pt modelId="{BBB7B513-3015-4344-B857-2F4301690B20}" type="sibTrans" cxnId="{E2BB45CE-C92B-477B-A7DE-EF55CD923FEF}">
      <dgm:prSet/>
      <dgm:spPr/>
      <dgm:t>
        <a:bodyPr/>
        <a:lstStyle/>
        <a:p>
          <a:endParaRPr lang="es-MX"/>
        </a:p>
      </dgm:t>
    </dgm:pt>
    <dgm:pt modelId="{E5AB1A71-7871-4DE2-B530-E93870B6A9BB}">
      <dgm:prSet/>
      <dgm:spPr/>
      <dgm:t>
        <a:bodyPr/>
        <a:lstStyle/>
        <a:p>
          <a:pPr rtl="0"/>
          <a:r>
            <a:rPr lang="es-MX" dirty="0" smtClean="0"/>
            <a:t>Acomodando aquellos datos que se tienen hasta ahora desordenados, </a:t>
          </a:r>
          <a:endParaRPr lang="es-MX" dirty="0"/>
        </a:p>
      </dgm:t>
    </dgm:pt>
    <dgm:pt modelId="{D54A6563-0916-4D83-A2B2-AA8E9BC9A260}" type="parTrans" cxnId="{E091EEF8-AB8B-4526-A2C0-BF3F793C474A}">
      <dgm:prSet/>
      <dgm:spPr/>
      <dgm:t>
        <a:bodyPr/>
        <a:lstStyle/>
        <a:p>
          <a:endParaRPr lang="es-MX"/>
        </a:p>
      </dgm:t>
    </dgm:pt>
    <dgm:pt modelId="{D784F099-9180-4830-ACD1-06C02D39613B}" type="sibTrans" cxnId="{E091EEF8-AB8B-4526-A2C0-BF3F793C474A}">
      <dgm:prSet/>
      <dgm:spPr/>
      <dgm:t>
        <a:bodyPr/>
        <a:lstStyle/>
        <a:p>
          <a:endParaRPr lang="es-MX"/>
        </a:p>
      </dgm:t>
    </dgm:pt>
    <dgm:pt modelId="{2A8BC748-71F1-4C71-8AF4-26A68A3FB806}">
      <dgm:prSet/>
      <dgm:spPr/>
      <dgm:t>
        <a:bodyPr/>
        <a:lstStyle/>
        <a:p>
          <a:pPr rtl="0"/>
          <a:r>
            <a:rPr lang="es-MX" smtClean="0"/>
            <a:t>JERARQUIZAR</a:t>
          </a:r>
          <a:endParaRPr lang="es-MX"/>
        </a:p>
      </dgm:t>
    </dgm:pt>
    <dgm:pt modelId="{7097A93E-4CAB-479F-80BB-3E6F9639ABB1}" type="parTrans" cxnId="{C4B1B936-DF31-4864-8932-02ACFCA0F4B9}">
      <dgm:prSet/>
      <dgm:spPr/>
      <dgm:t>
        <a:bodyPr/>
        <a:lstStyle/>
        <a:p>
          <a:endParaRPr lang="es-MX"/>
        </a:p>
      </dgm:t>
    </dgm:pt>
    <dgm:pt modelId="{8F28D33E-B188-42AF-89CA-F10D601D4440}" type="sibTrans" cxnId="{C4B1B936-DF31-4864-8932-02ACFCA0F4B9}">
      <dgm:prSet/>
      <dgm:spPr/>
      <dgm:t>
        <a:bodyPr/>
        <a:lstStyle/>
        <a:p>
          <a:endParaRPr lang="es-MX"/>
        </a:p>
      </dgm:t>
    </dgm:pt>
    <dgm:pt modelId="{CF218E2B-4D2E-49EA-99B1-029643BDA463}" type="pres">
      <dgm:prSet presAssocID="{3DD6A830-09A6-46CB-A21F-212A409B9C4D}" presName="Name0" presStyleCnt="0">
        <dgm:presLayoutVars>
          <dgm:chPref val="1"/>
          <dgm:dir/>
          <dgm:animOne val="branch"/>
          <dgm:animLvl val="lvl"/>
          <dgm:resizeHandles/>
        </dgm:presLayoutVars>
      </dgm:prSet>
      <dgm:spPr/>
    </dgm:pt>
    <dgm:pt modelId="{B9106D36-633A-4BFA-85CA-BB040A9AFDDA}" type="pres">
      <dgm:prSet presAssocID="{7B4E2738-DA35-449C-9CD2-50D93991758D}" presName="vertOne" presStyleCnt="0"/>
      <dgm:spPr/>
    </dgm:pt>
    <dgm:pt modelId="{F23F016F-EC4F-4DE9-9325-FE06CC700090}" type="pres">
      <dgm:prSet presAssocID="{7B4E2738-DA35-449C-9CD2-50D93991758D}" presName="txOne" presStyleLbl="node0" presStyleIdx="0" presStyleCnt="2">
        <dgm:presLayoutVars>
          <dgm:chPref val="3"/>
        </dgm:presLayoutVars>
      </dgm:prSet>
      <dgm:spPr/>
    </dgm:pt>
    <dgm:pt modelId="{AED21AA7-1024-463D-B048-1CC3BAB3016A}" type="pres">
      <dgm:prSet presAssocID="{7B4E2738-DA35-449C-9CD2-50D93991758D}" presName="parTransOne" presStyleCnt="0"/>
      <dgm:spPr/>
    </dgm:pt>
    <dgm:pt modelId="{45584E90-6C24-4ADB-95D6-C87DB5CD7BF9}" type="pres">
      <dgm:prSet presAssocID="{7B4E2738-DA35-449C-9CD2-50D93991758D}" presName="horzOne" presStyleCnt="0"/>
      <dgm:spPr/>
    </dgm:pt>
    <dgm:pt modelId="{0F9A24E7-767A-4673-9D41-EDC980D8CB9D}" type="pres">
      <dgm:prSet presAssocID="{52E8DDA6-852D-40AC-9D84-B8707F606F4C}" presName="vertTwo" presStyleCnt="0"/>
      <dgm:spPr/>
    </dgm:pt>
    <dgm:pt modelId="{6C849AF1-BC93-4F51-910E-57AE5928D6E7}" type="pres">
      <dgm:prSet presAssocID="{52E8DDA6-852D-40AC-9D84-B8707F606F4C}" presName="txTwo" presStyleLbl="node2" presStyleIdx="0" presStyleCnt="2">
        <dgm:presLayoutVars>
          <dgm:chPref val="3"/>
        </dgm:presLayoutVars>
      </dgm:prSet>
      <dgm:spPr/>
    </dgm:pt>
    <dgm:pt modelId="{0179412D-694D-4ADC-9C0B-A8E94D1D2358}" type="pres">
      <dgm:prSet presAssocID="{52E8DDA6-852D-40AC-9D84-B8707F606F4C}" presName="horzTwo" presStyleCnt="0"/>
      <dgm:spPr/>
    </dgm:pt>
    <dgm:pt modelId="{219B4DF3-FACA-4378-8FF0-5DEFAA749A94}" type="pres">
      <dgm:prSet presAssocID="{BBB7B513-3015-4344-B857-2F4301690B20}" presName="sibSpaceTwo" presStyleCnt="0"/>
      <dgm:spPr/>
    </dgm:pt>
    <dgm:pt modelId="{83EE46FE-C61B-4DE9-9DE2-D3218987B22B}" type="pres">
      <dgm:prSet presAssocID="{E5AB1A71-7871-4DE2-B530-E93870B6A9BB}" presName="vertTwo" presStyleCnt="0"/>
      <dgm:spPr/>
    </dgm:pt>
    <dgm:pt modelId="{943F1E55-5061-473A-9BB7-4D0B7A1BCA42}" type="pres">
      <dgm:prSet presAssocID="{E5AB1A71-7871-4DE2-B530-E93870B6A9BB}" presName="txTwo" presStyleLbl="node2" presStyleIdx="1" presStyleCnt="2">
        <dgm:presLayoutVars>
          <dgm:chPref val="3"/>
        </dgm:presLayoutVars>
      </dgm:prSet>
      <dgm:spPr/>
      <dgm:t>
        <a:bodyPr/>
        <a:lstStyle/>
        <a:p>
          <a:endParaRPr lang="es-MX"/>
        </a:p>
      </dgm:t>
    </dgm:pt>
    <dgm:pt modelId="{8275F30F-7324-4AB9-91FD-383BA91C57C4}" type="pres">
      <dgm:prSet presAssocID="{E5AB1A71-7871-4DE2-B530-E93870B6A9BB}" presName="horzTwo" presStyleCnt="0"/>
      <dgm:spPr/>
    </dgm:pt>
    <dgm:pt modelId="{D7131545-D604-47D3-8053-E206EA813BA6}" type="pres">
      <dgm:prSet presAssocID="{62CE2F89-D572-4C44-B9AC-868E73FEE1D8}" presName="sibSpaceOne" presStyleCnt="0"/>
      <dgm:spPr/>
    </dgm:pt>
    <dgm:pt modelId="{105AC720-456D-4F1D-A8EE-F775312D73AF}" type="pres">
      <dgm:prSet presAssocID="{2A8BC748-71F1-4C71-8AF4-26A68A3FB806}" presName="vertOne" presStyleCnt="0"/>
      <dgm:spPr/>
    </dgm:pt>
    <dgm:pt modelId="{9241B3CE-4329-4FF6-B653-5C97335ADAA5}" type="pres">
      <dgm:prSet presAssocID="{2A8BC748-71F1-4C71-8AF4-26A68A3FB806}" presName="txOne" presStyleLbl="node0" presStyleIdx="1" presStyleCnt="2">
        <dgm:presLayoutVars>
          <dgm:chPref val="3"/>
        </dgm:presLayoutVars>
      </dgm:prSet>
      <dgm:spPr/>
    </dgm:pt>
    <dgm:pt modelId="{0E92821B-E2BC-4800-8440-37E912D6A152}" type="pres">
      <dgm:prSet presAssocID="{2A8BC748-71F1-4C71-8AF4-26A68A3FB806}" presName="horzOne" presStyleCnt="0"/>
      <dgm:spPr/>
    </dgm:pt>
  </dgm:ptLst>
  <dgm:cxnLst>
    <dgm:cxn modelId="{C4B1B936-DF31-4864-8932-02ACFCA0F4B9}" srcId="{3DD6A830-09A6-46CB-A21F-212A409B9C4D}" destId="{2A8BC748-71F1-4C71-8AF4-26A68A3FB806}" srcOrd="1" destOrd="0" parTransId="{7097A93E-4CAB-479F-80BB-3E6F9639ABB1}" sibTransId="{8F28D33E-B188-42AF-89CA-F10D601D4440}"/>
    <dgm:cxn modelId="{082E46B9-3D01-4149-8A38-7BF16BE81CF5}" type="presOf" srcId="{3DD6A830-09A6-46CB-A21F-212A409B9C4D}" destId="{CF218E2B-4D2E-49EA-99B1-029643BDA463}" srcOrd="0" destOrd="0" presId="urn:microsoft.com/office/officeart/2005/8/layout/hierarchy4"/>
    <dgm:cxn modelId="{E2BB45CE-C92B-477B-A7DE-EF55CD923FEF}" srcId="{7B4E2738-DA35-449C-9CD2-50D93991758D}" destId="{52E8DDA6-852D-40AC-9D84-B8707F606F4C}" srcOrd="0" destOrd="0" parTransId="{3E2B006C-91CD-4348-8B61-D04F862FD97C}" sibTransId="{BBB7B513-3015-4344-B857-2F4301690B20}"/>
    <dgm:cxn modelId="{F68E53B1-BAFA-42BC-9F09-58C000209ACF}" srcId="{3DD6A830-09A6-46CB-A21F-212A409B9C4D}" destId="{7B4E2738-DA35-449C-9CD2-50D93991758D}" srcOrd="0" destOrd="0" parTransId="{D11E6EE2-C2FF-4FC1-9C8B-C30E6F19D46D}" sibTransId="{62CE2F89-D572-4C44-B9AC-868E73FEE1D8}"/>
    <dgm:cxn modelId="{E091EEF8-AB8B-4526-A2C0-BF3F793C474A}" srcId="{7B4E2738-DA35-449C-9CD2-50D93991758D}" destId="{E5AB1A71-7871-4DE2-B530-E93870B6A9BB}" srcOrd="1" destOrd="0" parTransId="{D54A6563-0916-4D83-A2B2-AA8E9BC9A260}" sibTransId="{D784F099-9180-4830-ACD1-06C02D39613B}"/>
    <dgm:cxn modelId="{ACAA9947-0D3F-423B-9FDB-38AEF1C61D7F}" type="presOf" srcId="{52E8DDA6-852D-40AC-9D84-B8707F606F4C}" destId="{6C849AF1-BC93-4F51-910E-57AE5928D6E7}" srcOrd="0" destOrd="0" presId="urn:microsoft.com/office/officeart/2005/8/layout/hierarchy4"/>
    <dgm:cxn modelId="{1FC35961-C020-4D48-8300-323797668D6C}" type="presOf" srcId="{E5AB1A71-7871-4DE2-B530-E93870B6A9BB}" destId="{943F1E55-5061-473A-9BB7-4D0B7A1BCA42}" srcOrd="0" destOrd="0" presId="urn:microsoft.com/office/officeart/2005/8/layout/hierarchy4"/>
    <dgm:cxn modelId="{617993B7-A8DA-44B4-95D9-399DDDD5DFB5}" type="presOf" srcId="{7B4E2738-DA35-449C-9CD2-50D93991758D}" destId="{F23F016F-EC4F-4DE9-9325-FE06CC700090}" srcOrd="0" destOrd="0" presId="urn:microsoft.com/office/officeart/2005/8/layout/hierarchy4"/>
    <dgm:cxn modelId="{1F385585-E038-49A3-923E-EE3271697E95}" type="presOf" srcId="{2A8BC748-71F1-4C71-8AF4-26A68A3FB806}" destId="{9241B3CE-4329-4FF6-B653-5C97335ADAA5}" srcOrd="0" destOrd="0" presId="urn:microsoft.com/office/officeart/2005/8/layout/hierarchy4"/>
    <dgm:cxn modelId="{F30CD773-A2FB-43E0-B553-0E6CD4403A28}" type="presParOf" srcId="{CF218E2B-4D2E-49EA-99B1-029643BDA463}" destId="{B9106D36-633A-4BFA-85CA-BB040A9AFDDA}" srcOrd="0" destOrd="0" presId="urn:microsoft.com/office/officeart/2005/8/layout/hierarchy4"/>
    <dgm:cxn modelId="{F0A63F0A-A2D7-450B-949F-484AC09B2A5C}" type="presParOf" srcId="{B9106D36-633A-4BFA-85CA-BB040A9AFDDA}" destId="{F23F016F-EC4F-4DE9-9325-FE06CC700090}" srcOrd="0" destOrd="0" presId="urn:microsoft.com/office/officeart/2005/8/layout/hierarchy4"/>
    <dgm:cxn modelId="{DAFE6382-62F7-4101-AF4B-162DD7EC6E2A}" type="presParOf" srcId="{B9106D36-633A-4BFA-85CA-BB040A9AFDDA}" destId="{AED21AA7-1024-463D-B048-1CC3BAB3016A}" srcOrd="1" destOrd="0" presId="urn:microsoft.com/office/officeart/2005/8/layout/hierarchy4"/>
    <dgm:cxn modelId="{F4AE1145-0357-4886-97E3-04D1D927DFA0}" type="presParOf" srcId="{B9106D36-633A-4BFA-85CA-BB040A9AFDDA}" destId="{45584E90-6C24-4ADB-95D6-C87DB5CD7BF9}" srcOrd="2" destOrd="0" presId="urn:microsoft.com/office/officeart/2005/8/layout/hierarchy4"/>
    <dgm:cxn modelId="{958EBBA9-2A04-4E19-BDCA-235CAB2D0595}" type="presParOf" srcId="{45584E90-6C24-4ADB-95D6-C87DB5CD7BF9}" destId="{0F9A24E7-767A-4673-9D41-EDC980D8CB9D}" srcOrd="0" destOrd="0" presId="urn:microsoft.com/office/officeart/2005/8/layout/hierarchy4"/>
    <dgm:cxn modelId="{8563C011-8209-4F0D-BDBA-168D9335B1BF}" type="presParOf" srcId="{0F9A24E7-767A-4673-9D41-EDC980D8CB9D}" destId="{6C849AF1-BC93-4F51-910E-57AE5928D6E7}" srcOrd="0" destOrd="0" presId="urn:microsoft.com/office/officeart/2005/8/layout/hierarchy4"/>
    <dgm:cxn modelId="{BD3E0DD5-C679-462F-A6F6-72CCCEFD8685}" type="presParOf" srcId="{0F9A24E7-767A-4673-9D41-EDC980D8CB9D}" destId="{0179412D-694D-4ADC-9C0B-A8E94D1D2358}" srcOrd="1" destOrd="0" presId="urn:microsoft.com/office/officeart/2005/8/layout/hierarchy4"/>
    <dgm:cxn modelId="{505ABB22-CDF9-404F-B8B0-FCD0D70C51A2}" type="presParOf" srcId="{45584E90-6C24-4ADB-95D6-C87DB5CD7BF9}" destId="{219B4DF3-FACA-4378-8FF0-5DEFAA749A94}" srcOrd="1" destOrd="0" presId="urn:microsoft.com/office/officeart/2005/8/layout/hierarchy4"/>
    <dgm:cxn modelId="{53EE6772-2D04-4BFD-B214-D01D4D16C030}" type="presParOf" srcId="{45584E90-6C24-4ADB-95D6-C87DB5CD7BF9}" destId="{83EE46FE-C61B-4DE9-9DE2-D3218987B22B}" srcOrd="2" destOrd="0" presId="urn:microsoft.com/office/officeart/2005/8/layout/hierarchy4"/>
    <dgm:cxn modelId="{03C386F5-33B2-461F-A926-CB420A4048E2}" type="presParOf" srcId="{83EE46FE-C61B-4DE9-9DE2-D3218987B22B}" destId="{943F1E55-5061-473A-9BB7-4D0B7A1BCA42}" srcOrd="0" destOrd="0" presId="urn:microsoft.com/office/officeart/2005/8/layout/hierarchy4"/>
    <dgm:cxn modelId="{887E86FC-EA6F-4CB5-9AAB-1CC935475221}" type="presParOf" srcId="{83EE46FE-C61B-4DE9-9DE2-D3218987B22B}" destId="{8275F30F-7324-4AB9-91FD-383BA91C57C4}" srcOrd="1" destOrd="0" presId="urn:microsoft.com/office/officeart/2005/8/layout/hierarchy4"/>
    <dgm:cxn modelId="{30690569-0AE2-47BA-A237-B1120EA6DDAA}" type="presParOf" srcId="{CF218E2B-4D2E-49EA-99B1-029643BDA463}" destId="{D7131545-D604-47D3-8053-E206EA813BA6}" srcOrd="1" destOrd="0" presId="urn:microsoft.com/office/officeart/2005/8/layout/hierarchy4"/>
    <dgm:cxn modelId="{069AB400-4A25-456B-BF1E-465C333BAA34}" type="presParOf" srcId="{CF218E2B-4D2E-49EA-99B1-029643BDA463}" destId="{105AC720-456D-4F1D-A8EE-F775312D73AF}" srcOrd="2" destOrd="0" presId="urn:microsoft.com/office/officeart/2005/8/layout/hierarchy4"/>
    <dgm:cxn modelId="{1A7E4B10-4FE7-449C-A721-6C22EAEB1DBC}" type="presParOf" srcId="{105AC720-456D-4F1D-A8EE-F775312D73AF}" destId="{9241B3CE-4329-4FF6-B653-5C97335ADAA5}" srcOrd="0" destOrd="0" presId="urn:microsoft.com/office/officeart/2005/8/layout/hierarchy4"/>
    <dgm:cxn modelId="{692D35DC-EC93-49F1-B290-5C645C3DBF8D}" type="presParOf" srcId="{105AC720-456D-4F1D-A8EE-F775312D73AF}" destId="{0E92821B-E2BC-4800-8440-37E912D6A152}"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119D564-824E-4B1D-932F-FBDD96158DC7}" type="doc">
      <dgm:prSet loTypeId="urn:microsoft.com/office/officeart/2005/8/layout/vProcess5" loCatId="process" qsTypeId="urn:microsoft.com/office/officeart/2005/8/quickstyle/simple1" qsCatId="simple" csTypeId="urn:microsoft.com/office/officeart/2005/8/colors/colorful4" csCatId="colorful"/>
      <dgm:spPr/>
      <dgm:t>
        <a:bodyPr/>
        <a:lstStyle/>
        <a:p>
          <a:endParaRPr lang="es-MX"/>
        </a:p>
      </dgm:t>
    </dgm:pt>
    <dgm:pt modelId="{CA2B2DD6-C2A7-436F-A860-2120154087AC}">
      <dgm:prSet/>
      <dgm:spPr/>
      <dgm:t>
        <a:bodyPr/>
        <a:lstStyle/>
        <a:p>
          <a:pPr rtl="0"/>
          <a:r>
            <a:rPr lang="es-MX" smtClean="0"/>
            <a:t>El trabajo científico es una construcción unitaria, cuyos elementos se conjugan de tal modo que todos se apoyan en la armadura general al tiempo que sirven a dicha estructura.</a:t>
          </a:r>
          <a:endParaRPr lang="es-MX"/>
        </a:p>
      </dgm:t>
    </dgm:pt>
    <dgm:pt modelId="{59E42334-3D95-4756-B023-5440BAEDFCC7}" type="parTrans" cxnId="{1475FE0C-6230-48AB-9DAD-4D8CE4762F07}">
      <dgm:prSet/>
      <dgm:spPr/>
      <dgm:t>
        <a:bodyPr/>
        <a:lstStyle/>
        <a:p>
          <a:endParaRPr lang="es-MX"/>
        </a:p>
      </dgm:t>
    </dgm:pt>
    <dgm:pt modelId="{CF7630ED-54B1-49FE-8A85-419BC0365C9E}" type="sibTrans" cxnId="{1475FE0C-6230-48AB-9DAD-4D8CE4762F07}">
      <dgm:prSet/>
      <dgm:spPr/>
      <dgm:t>
        <a:bodyPr/>
        <a:lstStyle/>
        <a:p>
          <a:endParaRPr lang="es-MX"/>
        </a:p>
      </dgm:t>
    </dgm:pt>
    <dgm:pt modelId="{44902DD3-63FE-4518-B8C3-6B7473CC6E20}">
      <dgm:prSet/>
      <dgm:spPr/>
      <dgm:t>
        <a:bodyPr/>
        <a:lstStyle/>
        <a:p>
          <a:pPr rtl="0"/>
          <a:r>
            <a:rPr lang="es-MX" smtClean="0"/>
            <a:t>Esta idea nos remite a la ordenación y jerarquización a donde habíamos llegado en la fase anterior, que se expresa en el índice o esquema de nuestro escrito.</a:t>
          </a:r>
          <a:endParaRPr lang="es-MX"/>
        </a:p>
      </dgm:t>
    </dgm:pt>
    <dgm:pt modelId="{DD21475B-F60E-41A0-AE9B-E433B2A51B74}" type="parTrans" cxnId="{9243B881-63FF-4702-9A67-1C6F947949D0}">
      <dgm:prSet/>
      <dgm:spPr/>
      <dgm:t>
        <a:bodyPr/>
        <a:lstStyle/>
        <a:p>
          <a:endParaRPr lang="es-MX"/>
        </a:p>
      </dgm:t>
    </dgm:pt>
    <dgm:pt modelId="{742F7A20-C986-49E9-9CB5-054ABF9EFFEF}" type="sibTrans" cxnId="{9243B881-63FF-4702-9A67-1C6F947949D0}">
      <dgm:prSet/>
      <dgm:spPr/>
      <dgm:t>
        <a:bodyPr/>
        <a:lstStyle/>
        <a:p>
          <a:endParaRPr lang="es-MX"/>
        </a:p>
      </dgm:t>
    </dgm:pt>
    <dgm:pt modelId="{739AFABE-BD93-46ED-BE9A-E42C3675091B}">
      <dgm:prSet/>
      <dgm:spPr/>
      <dgm:t>
        <a:bodyPr/>
        <a:lstStyle/>
        <a:p>
          <a:pPr rtl="0"/>
          <a:r>
            <a:rPr lang="es-MX" smtClean="0"/>
            <a:t>Con el objeto de guiar al lector, el redactor irá dando a conocer los pasos sucesivos de la exposición. </a:t>
          </a:r>
          <a:endParaRPr lang="es-MX"/>
        </a:p>
      </dgm:t>
    </dgm:pt>
    <dgm:pt modelId="{417B088D-8A12-476D-88F7-FA17CDA49746}" type="parTrans" cxnId="{1CB69601-AEE8-4470-8EDA-55E446764A2E}">
      <dgm:prSet/>
      <dgm:spPr/>
      <dgm:t>
        <a:bodyPr/>
        <a:lstStyle/>
        <a:p>
          <a:endParaRPr lang="es-MX"/>
        </a:p>
      </dgm:t>
    </dgm:pt>
    <dgm:pt modelId="{5877C9B1-23CA-4F42-BACC-CF5D4E5C003C}" type="sibTrans" cxnId="{1CB69601-AEE8-4470-8EDA-55E446764A2E}">
      <dgm:prSet/>
      <dgm:spPr/>
      <dgm:t>
        <a:bodyPr/>
        <a:lstStyle/>
        <a:p>
          <a:endParaRPr lang="es-MX"/>
        </a:p>
      </dgm:t>
    </dgm:pt>
    <dgm:pt modelId="{81AE3ADC-FD01-40FB-86E9-D1B7183156EC}" type="pres">
      <dgm:prSet presAssocID="{1119D564-824E-4B1D-932F-FBDD96158DC7}" presName="outerComposite" presStyleCnt="0">
        <dgm:presLayoutVars>
          <dgm:chMax val="5"/>
          <dgm:dir/>
          <dgm:resizeHandles val="exact"/>
        </dgm:presLayoutVars>
      </dgm:prSet>
      <dgm:spPr/>
    </dgm:pt>
    <dgm:pt modelId="{93B8F855-A078-43F0-9DC8-6FEF70888CEC}" type="pres">
      <dgm:prSet presAssocID="{1119D564-824E-4B1D-932F-FBDD96158DC7}" presName="dummyMaxCanvas" presStyleCnt="0">
        <dgm:presLayoutVars/>
      </dgm:prSet>
      <dgm:spPr/>
    </dgm:pt>
    <dgm:pt modelId="{608E1F04-6C7E-4805-BC14-3670BE695755}" type="pres">
      <dgm:prSet presAssocID="{1119D564-824E-4B1D-932F-FBDD96158DC7}" presName="ThreeNodes_1" presStyleLbl="node1" presStyleIdx="0" presStyleCnt="3">
        <dgm:presLayoutVars>
          <dgm:bulletEnabled val="1"/>
        </dgm:presLayoutVars>
      </dgm:prSet>
      <dgm:spPr/>
    </dgm:pt>
    <dgm:pt modelId="{5D7AAE46-CC27-4AEE-8857-B16D33CA0F56}" type="pres">
      <dgm:prSet presAssocID="{1119D564-824E-4B1D-932F-FBDD96158DC7}" presName="ThreeNodes_2" presStyleLbl="node1" presStyleIdx="1" presStyleCnt="3">
        <dgm:presLayoutVars>
          <dgm:bulletEnabled val="1"/>
        </dgm:presLayoutVars>
      </dgm:prSet>
      <dgm:spPr/>
    </dgm:pt>
    <dgm:pt modelId="{1D43CB2F-EBEF-4AB7-91EB-AD52D680AB19}" type="pres">
      <dgm:prSet presAssocID="{1119D564-824E-4B1D-932F-FBDD96158DC7}" presName="ThreeNodes_3" presStyleLbl="node1" presStyleIdx="2" presStyleCnt="3">
        <dgm:presLayoutVars>
          <dgm:bulletEnabled val="1"/>
        </dgm:presLayoutVars>
      </dgm:prSet>
      <dgm:spPr/>
    </dgm:pt>
    <dgm:pt modelId="{75F4F2B3-40DF-4ADC-B63E-6D5FC7F9C260}" type="pres">
      <dgm:prSet presAssocID="{1119D564-824E-4B1D-932F-FBDD96158DC7}" presName="ThreeConn_1-2" presStyleLbl="fgAccFollowNode1" presStyleIdx="0" presStyleCnt="2">
        <dgm:presLayoutVars>
          <dgm:bulletEnabled val="1"/>
        </dgm:presLayoutVars>
      </dgm:prSet>
      <dgm:spPr/>
    </dgm:pt>
    <dgm:pt modelId="{16089BBC-5F91-4987-AD25-EBF856EF942B}" type="pres">
      <dgm:prSet presAssocID="{1119D564-824E-4B1D-932F-FBDD96158DC7}" presName="ThreeConn_2-3" presStyleLbl="fgAccFollowNode1" presStyleIdx="1" presStyleCnt="2">
        <dgm:presLayoutVars>
          <dgm:bulletEnabled val="1"/>
        </dgm:presLayoutVars>
      </dgm:prSet>
      <dgm:spPr/>
    </dgm:pt>
    <dgm:pt modelId="{A8C3AC96-C3D7-4E3C-92A5-A4AE80EF9368}" type="pres">
      <dgm:prSet presAssocID="{1119D564-824E-4B1D-932F-FBDD96158DC7}" presName="ThreeNodes_1_text" presStyleLbl="node1" presStyleIdx="2" presStyleCnt="3">
        <dgm:presLayoutVars>
          <dgm:bulletEnabled val="1"/>
        </dgm:presLayoutVars>
      </dgm:prSet>
      <dgm:spPr/>
    </dgm:pt>
    <dgm:pt modelId="{499DA84E-9ABF-4534-ADE4-D75DC4455107}" type="pres">
      <dgm:prSet presAssocID="{1119D564-824E-4B1D-932F-FBDD96158DC7}" presName="ThreeNodes_2_text" presStyleLbl="node1" presStyleIdx="2" presStyleCnt="3">
        <dgm:presLayoutVars>
          <dgm:bulletEnabled val="1"/>
        </dgm:presLayoutVars>
      </dgm:prSet>
      <dgm:spPr/>
    </dgm:pt>
    <dgm:pt modelId="{70CAB8A9-5643-47BC-86F7-42A158FBEC6D}" type="pres">
      <dgm:prSet presAssocID="{1119D564-824E-4B1D-932F-FBDD96158DC7}" presName="ThreeNodes_3_text" presStyleLbl="node1" presStyleIdx="2" presStyleCnt="3">
        <dgm:presLayoutVars>
          <dgm:bulletEnabled val="1"/>
        </dgm:presLayoutVars>
      </dgm:prSet>
      <dgm:spPr/>
    </dgm:pt>
  </dgm:ptLst>
  <dgm:cxnLst>
    <dgm:cxn modelId="{19A51C63-9382-4127-9EDA-F0791D7814BF}" type="presOf" srcId="{739AFABE-BD93-46ED-BE9A-E42C3675091B}" destId="{70CAB8A9-5643-47BC-86F7-42A158FBEC6D}" srcOrd="1" destOrd="0" presId="urn:microsoft.com/office/officeart/2005/8/layout/vProcess5"/>
    <dgm:cxn modelId="{E4003330-BE39-42E0-BF9C-4F51CC6AEAFC}" type="presOf" srcId="{44902DD3-63FE-4518-B8C3-6B7473CC6E20}" destId="{499DA84E-9ABF-4534-ADE4-D75DC4455107}" srcOrd="1" destOrd="0" presId="urn:microsoft.com/office/officeart/2005/8/layout/vProcess5"/>
    <dgm:cxn modelId="{328F0850-F2C2-4978-9AF5-68BE5D6015EE}" type="presOf" srcId="{CF7630ED-54B1-49FE-8A85-419BC0365C9E}" destId="{75F4F2B3-40DF-4ADC-B63E-6D5FC7F9C260}" srcOrd="0" destOrd="0" presId="urn:microsoft.com/office/officeart/2005/8/layout/vProcess5"/>
    <dgm:cxn modelId="{09533DE5-3D24-4606-8937-6833B92EEE6F}" type="presOf" srcId="{CA2B2DD6-C2A7-436F-A860-2120154087AC}" destId="{608E1F04-6C7E-4805-BC14-3670BE695755}" srcOrd="0" destOrd="0" presId="urn:microsoft.com/office/officeart/2005/8/layout/vProcess5"/>
    <dgm:cxn modelId="{9243B881-63FF-4702-9A67-1C6F947949D0}" srcId="{1119D564-824E-4B1D-932F-FBDD96158DC7}" destId="{44902DD3-63FE-4518-B8C3-6B7473CC6E20}" srcOrd="1" destOrd="0" parTransId="{DD21475B-F60E-41A0-AE9B-E433B2A51B74}" sibTransId="{742F7A20-C986-49E9-9CB5-054ABF9EFFEF}"/>
    <dgm:cxn modelId="{1475FE0C-6230-48AB-9DAD-4D8CE4762F07}" srcId="{1119D564-824E-4B1D-932F-FBDD96158DC7}" destId="{CA2B2DD6-C2A7-436F-A860-2120154087AC}" srcOrd="0" destOrd="0" parTransId="{59E42334-3D95-4756-B023-5440BAEDFCC7}" sibTransId="{CF7630ED-54B1-49FE-8A85-419BC0365C9E}"/>
    <dgm:cxn modelId="{84446B77-E364-4423-8020-110B0EDDC012}" type="presOf" srcId="{739AFABE-BD93-46ED-BE9A-E42C3675091B}" destId="{1D43CB2F-EBEF-4AB7-91EB-AD52D680AB19}" srcOrd="0" destOrd="0" presId="urn:microsoft.com/office/officeart/2005/8/layout/vProcess5"/>
    <dgm:cxn modelId="{1CB69601-AEE8-4470-8EDA-55E446764A2E}" srcId="{1119D564-824E-4B1D-932F-FBDD96158DC7}" destId="{739AFABE-BD93-46ED-BE9A-E42C3675091B}" srcOrd="2" destOrd="0" parTransId="{417B088D-8A12-476D-88F7-FA17CDA49746}" sibTransId="{5877C9B1-23CA-4F42-BACC-CF5D4E5C003C}"/>
    <dgm:cxn modelId="{998F48CE-8ADF-441E-8198-4409B1954189}" type="presOf" srcId="{742F7A20-C986-49E9-9CB5-054ABF9EFFEF}" destId="{16089BBC-5F91-4987-AD25-EBF856EF942B}" srcOrd="0" destOrd="0" presId="urn:microsoft.com/office/officeart/2005/8/layout/vProcess5"/>
    <dgm:cxn modelId="{203B7CCA-7B40-4672-B8B5-C0A800A57AA3}" type="presOf" srcId="{CA2B2DD6-C2A7-436F-A860-2120154087AC}" destId="{A8C3AC96-C3D7-4E3C-92A5-A4AE80EF9368}" srcOrd="1" destOrd="0" presId="urn:microsoft.com/office/officeart/2005/8/layout/vProcess5"/>
    <dgm:cxn modelId="{5EF7133E-5F80-4D4C-BBD1-052C11020B33}" type="presOf" srcId="{44902DD3-63FE-4518-B8C3-6B7473CC6E20}" destId="{5D7AAE46-CC27-4AEE-8857-B16D33CA0F56}" srcOrd="0" destOrd="0" presId="urn:microsoft.com/office/officeart/2005/8/layout/vProcess5"/>
    <dgm:cxn modelId="{D2954876-6633-4318-AFD3-F2E81EEEB9B5}" type="presOf" srcId="{1119D564-824E-4B1D-932F-FBDD96158DC7}" destId="{81AE3ADC-FD01-40FB-86E9-D1B7183156EC}" srcOrd="0" destOrd="0" presId="urn:microsoft.com/office/officeart/2005/8/layout/vProcess5"/>
    <dgm:cxn modelId="{DE16B7DC-DFD8-4A49-BF5F-F8417AAE1932}" type="presParOf" srcId="{81AE3ADC-FD01-40FB-86E9-D1B7183156EC}" destId="{93B8F855-A078-43F0-9DC8-6FEF70888CEC}" srcOrd="0" destOrd="0" presId="urn:microsoft.com/office/officeart/2005/8/layout/vProcess5"/>
    <dgm:cxn modelId="{D96F9F8D-B452-4C79-AB10-B4711EDCBF30}" type="presParOf" srcId="{81AE3ADC-FD01-40FB-86E9-D1B7183156EC}" destId="{608E1F04-6C7E-4805-BC14-3670BE695755}" srcOrd="1" destOrd="0" presId="urn:microsoft.com/office/officeart/2005/8/layout/vProcess5"/>
    <dgm:cxn modelId="{90FDF3F6-5F51-4DEB-8CF2-5388E418463D}" type="presParOf" srcId="{81AE3ADC-FD01-40FB-86E9-D1B7183156EC}" destId="{5D7AAE46-CC27-4AEE-8857-B16D33CA0F56}" srcOrd="2" destOrd="0" presId="urn:microsoft.com/office/officeart/2005/8/layout/vProcess5"/>
    <dgm:cxn modelId="{2597119D-29E2-4081-913B-A8501DB448BF}" type="presParOf" srcId="{81AE3ADC-FD01-40FB-86E9-D1B7183156EC}" destId="{1D43CB2F-EBEF-4AB7-91EB-AD52D680AB19}" srcOrd="3" destOrd="0" presId="urn:microsoft.com/office/officeart/2005/8/layout/vProcess5"/>
    <dgm:cxn modelId="{568148CF-D1E2-4960-A154-24DB2CAFA4EE}" type="presParOf" srcId="{81AE3ADC-FD01-40FB-86E9-D1B7183156EC}" destId="{75F4F2B3-40DF-4ADC-B63E-6D5FC7F9C260}" srcOrd="4" destOrd="0" presId="urn:microsoft.com/office/officeart/2005/8/layout/vProcess5"/>
    <dgm:cxn modelId="{E075EF78-D0C8-4168-A8D5-910D42A01B62}" type="presParOf" srcId="{81AE3ADC-FD01-40FB-86E9-D1B7183156EC}" destId="{16089BBC-5F91-4987-AD25-EBF856EF942B}" srcOrd="5" destOrd="0" presId="urn:microsoft.com/office/officeart/2005/8/layout/vProcess5"/>
    <dgm:cxn modelId="{577B15F5-8E0A-492B-A334-104525C84EAD}" type="presParOf" srcId="{81AE3ADC-FD01-40FB-86E9-D1B7183156EC}" destId="{A8C3AC96-C3D7-4E3C-92A5-A4AE80EF9368}" srcOrd="6" destOrd="0" presId="urn:microsoft.com/office/officeart/2005/8/layout/vProcess5"/>
    <dgm:cxn modelId="{48714589-9B30-4376-B99E-69CD436C1F83}" type="presParOf" srcId="{81AE3ADC-FD01-40FB-86E9-D1B7183156EC}" destId="{499DA84E-9ABF-4534-ADE4-D75DC4455107}" srcOrd="7" destOrd="0" presId="urn:microsoft.com/office/officeart/2005/8/layout/vProcess5"/>
    <dgm:cxn modelId="{982A4305-5D46-49DA-A9E5-EA6145B0E02C}" type="presParOf" srcId="{81AE3ADC-FD01-40FB-86E9-D1B7183156EC}" destId="{70CAB8A9-5643-47BC-86F7-42A158FBEC6D}"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2438D65-E5EF-47FD-A9E8-DCBDA0AE2B68}"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s-MX"/>
        </a:p>
      </dgm:t>
    </dgm:pt>
    <dgm:pt modelId="{601D0426-2100-447B-8215-B8827301BF25}">
      <dgm:prSet custT="1"/>
      <dgm:spPr>
        <a:blipFill rotWithShape="0">
          <a:blip xmlns:r="http://schemas.openxmlformats.org/officeDocument/2006/relationships" r:embed="rId1"/>
          <a:stretch>
            <a:fillRect/>
          </a:stretch>
        </a:blipFill>
      </dgm:spPr>
      <dgm:t>
        <a:bodyPr/>
        <a:lstStyle/>
        <a:p>
          <a:pPr rtl="0"/>
          <a:r>
            <a:rPr lang="es-MX" sz="2000" dirty="0" smtClean="0"/>
            <a:t>1.- LA INTRODUCCIÓN</a:t>
          </a:r>
          <a:endParaRPr lang="es-MX" sz="2000" dirty="0"/>
        </a:p>
      </dgm:t>
    </dgm:pt>
    <dgm:pt modelId="{ADD91B04-238E-499A-A2DF-2EEC5B1196B4}" type="parTrans" cxnId="{8BBB6BC0-A6BB-4EAF-A553-04386A62E536}">
      <dgm:prSet/>
      <dgm:spPr/>
      <dgm:t>
        <a:bodyPr/>
        <a:lstStyle/>
        <a:p>
          <a:endParaRPr lang="es-MX"/>
        </a:p>
      </dgm:t>
    </dgm:pt>
    <dgm:pt modelId="{695EF5B6-6BDE-4342-B29E-6CEA0FA7E8E9}" type="sibTrans" cxnId="{8BBB6BC0-A6BB-4EAF-A553-04386A62E536}">
      <dgm:prSet/>
      <dgm:spPr/>
      <dgm:t>
        <a:bodyPr/>
        <a:lstStyle/>
        <a:p>
          <a:endParaRPr lang="es-MX"/>
        </a:p>
      </dgm:t>
    </dgm:pt>
    <dgm:pt modelId="{391F5C0B-D775-4935-8136-25BA6563781C}" type="pres">
      <dgm:prSet presAssocID="{C2438D65-E5EF-47FD-A9E8-DCBDA0AE2B68}" presName="linear" presStyleCnt="0">
        <dgm:presLayoutVars>
          <dgm:animLvl val="lvl"/>
          <dgm:resizeHandles val="exact"/>
        </dgm:presLayoutVars>
      </dgm:prSet>
      <dgm:spPr/>
    </dgm:pt>
    <dgm:pt modelId="{EBFD9CF5-7F94-48D1-9411-300A3763600D}" type="pres">
      <dgm:prSet presAssocID="{601D0426-2100-447B-8215-B8827301BF25}" presName="parentText" presStyleLbl="node1" presStyleIdx="0" presStyleCnt="1" custLinFactNeighborX="74315" custLinFactNeighborY="-10081">
        <dgm:presLayoutVars>
          <dgm:chMax val="0"/>
          <dgm:bulletEnabled val="1"/>
        </dgm:presLayoutVars>
      </dgm:prSet>
      <dgm:spPr/>
      <dgm:t>
        <a:bodyPr/>
        <a:lstStyle/>
        <a:p>
          <a:endParaRPr lang="es-MX"/>
        </a:p>
      </dgm:t>
    </dgm:pt>
  </dgm:ptLst>
  <dgm:cxnLst>
    <dgm:cxn modelId="{0417D121-DDB3-49EB-A25B-0CE4A765886F}" type="presOf" srcId="{C2438D65-E5EF-47FD-A9E8-DCBDA0AE2B68}" destId="{391F5C0B-D775-4935-8136-25BA6563781C}" srcOrd="0" destOrd="0" presId="urn:microsoft.com/office/officeart/2005/8/layout/vList2"/>
    <dgm:cxn modelId="{8BBB6BC0-A6BB-4EAF-A553-04386A62E536}" srcId="{C2438D65-E5EF-47FD-A9E8-DCBDA0AE2B68}" destId="{601D0426-2100-447B-8215-B8827301BF25}" srcOrd="0" destOrd="0" parTransId="{ADD91B04-238E-499A-A2DF-2EEC5B1196B4}" sibTransId="{695EF5B6-6BDE-4342-B29E-6CEA0FA7E8E9}"/>
    <dgm:cxn modelId="{56B9B33B-9CB3-4380-B33E-46BBEE177B1F}" type="presOf" srcId="{601D0426-2100-447B-8215-B8827301BF25}" destId="{EBFD9CF5-7F94-48D1-9411-300A3763600D}" srcOrd="0" destOrd="0" presId="urn:microsoft.com/office/officeart/2005/8/layout/vList2"/>
    <dgm:cxn modelId="{D07FC64D-4100-4744-AD21-AD3091D181D2}" type="presParOf" srcId="{391F5C0B-D775-4935-8136-25BA6563781C}" destId="{EBFD9CF5-7F94-48D1-9411-300A3763600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6A2B851-9526-4482-88F2-B547E9F66028}"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s-MX"/>
        </a:p>
      </dgm:t>
    </dgm:pt>
    <dgm:pt modelId="{3705E793-F0C4-4379-A895-BDBF676A60F6}">
      <dgm:prSet custT="1"/>
      <dgm:spPr/>
      <dgm:t>
        <a:bodyPr/>
        <a:lstStyle/>
        <a:p>
          <a:pPr rtl="0"/>
          <a:r>
            <a:rPr lang="es-MX" sz="1800" dirty="0" smtClean="0"/>
            <a:t>a.- ¿Qué voy a investigar? ¿Cuál es el problema, tema, objeto, asunto, materia o cuestión que me interesa estudiar? </a:t>
          </a:r>
          <a:endParaRPr lang="es-MX" sz="1800" dirty="0"/>
        </a:p>
      </dgm:t>
    </dgm:pt>
    <dgm:pt modelId="{C55BCCC7-7DA5-45B2-AF68-7B83B8F714BC}" type="parTrans" cxnId="{BB36527B-C5AB-407C-9E2C-F2179892A350}">
      <dgm:prSet/>
      <dgm:spPr/>
      <dgm:t>
        <a:bodyPr/>
        <a:lstStyle/>
        <a:p>
          <a:endParaRPr lang="es-MX"/>
        </a:p>
      </dgm:t>
    </dgm:pt>
    <dgm:pt modelId="{94B73935-8719-4AC5-8BB8-8C78ACF429DE}" type="sibTrans" cxnId="{BB36527B-C5AB-407C-9E2C-F2179892A350}">
      <dgm:prSet/>
      <dgm:spPr/>
      <dgm:t>
        <a:bodyPr/>
        <a:lstStyle/>
        <a:p>
          <a:endParaRPr lang="es-MX"/>
        </a:p>
      </dgm:t>
    </dgm:pt>
    <dgm:pt modelId="{A10EE5B4-2AD5-4435-8F81-7271DFF3725D}">
      <dgm:prSet custT="1"/>
      <dgm:spPr/>
      <dgm:t>
        <a:bodyPr/>
        <a:lstStyle/>
        <a:p>
          <a:pPr rtl="0"/>
          <a:r>
            <a:rPr lang="es-MX" sz="1800" dirty="0" smtClean="0"/>
            <a:t>Se debe dejar muy claro la temática para que el lector se vaya centrando e interesando de manera gradual.</a:t>
          </a:r>
          <a:endParaRPr lang="es-MX" sz="1800" dirty="0"/>
        </a:p>
      </dgm:t>
    </dgm:pt>
    <dgm:pt modelId="{6EBAB489-06FD-486F-9AD4-036D74D55FD5}" type="parTrans" cxnId="{52E2C2A3-ABFD-45E3-806C-8FB750D7B184}">
      <dgm:prSet/>
      <dgm:spPr/>
      <dgm:t>
        <a:bodyPr/>
        <a:lstStyle/>
        <a:p>
          <a:endParaRPr lang="es-MX"/>
        </a:p>
      </dgm:t>
    </dgm:pt>
    <dgm:pt modelId="{C18FDBBA-AD46-416A-A4D7-560EA7EB565B}" type="sibTrans" cxnId="{52E2C2A3-ABFD-45E3-806C-8FB750D7B184}">
      <dgm:prSet/>
      <dgm:spPr/>
      <dgm:t>
        <a:bodyPr/>
        <a:lstStyle/>
        <a:p>
          <a:endParaRPr lang="es-MX"/>
        </a:p>
      </dgm:t>
    </dgm:pt>
    <dgm:pt modelId="{F296EBB2-4415-450B-AC4C-2ECC760FECA8}">
      <dgm:prSet custT="1"/>
      <dgm:spPr/>
      <dgm:t>
        <a:bodyPr/>
        <a:lstStyle/>
        <a:p>
          <a:pPr rtl="0"/>
          <a:r>
            <a:rPr lang="es-MX" sz="1800" dirty="0" smtClean="0"/>
            <a:t>b.- ¿Por qué me interesa investigar este problema? ¿Cuáles son las causas, razones, motivos u orígenes de mi interés por analizar el asunto? </a:t>
          </a:r>
          <a:endParaRPr lang="es-MX" sz="1800" dirty="0"/>
        </a:p>
      </dgm:t>
    </dgm:pt>
    <dgm:pt modelId="{CE31571D-562E-4DC3-AC09-6033D77DD35E}" type="parTrans" cxnId="{6D2E3AE1-0A16-4ACA-A203-866FBF81DB1A}">
      <dgm:prSet/>
      <dgm:spPr/>
      <dgm:t>
        <a:bodyPr/>
        <a:lstStyle/>
        <a:p>
          <a:endParaRPr lang="es-MX"/>
        </a:p>
      </dgm:t>
    </dgm:pt>
    <dgm:pt modelId="{E252B1E5-EF9B-43AD-9002-BE1A97057F7E}" type="sibTrans" cxnId="{6D2E3AE1-0A16-4ACA-A203-866FBF81DB1A}">
      <dgm:prSet/>
      <dgm:spPr/>
      <dgm:t>
        <a:bodyPr/>
        <a:lstStyle/>
        <a:p>
          <a:endParaRPr lang="es-MX"/>
        </a:p>
      </dgm:t>
    </dgm:pt>
    <dgm:pt modelId="{2E8378E6-3ECA-412B-B1BA-188FF51BD9B9}">
      <dgm:prSet custT="1"/>
      <dgm:spPr/>
      <dgm:t>
        <a:bodyPr/>
        <a:lstStyle/>
        <a:p>
          <a:pPr rtl="0"/>
          <a:r>
            <a:rPr lang="es-MX" sz="1800" dirty="0" smtClean="0"/>
            <a:t>En términos metodológicos, esta pregunta nos ayuda a presentar la justificación del estudio. Su respuesta incluirá la mención de antecedentes y de todos aquellos datos que permitan contextualizar el problema.  </a:t>
          </a:r>
          <a:endParaRPr lang="es-MX" sz="1800" dirty="0"/>
        </a:p>
      </dgm:t>
    </dgm:pt>
    <dgm:pt modelId="{277C42D8-60B6-4602-918A-E9EE01D15F44}" type="parTrans" cxnId="{D1D55518-0A8A-41FD-A155-3EE99132DC78}">
      <dgm:prSet/>
      <dgm:spPr/>
      <dgm:t>
        <a:bodyPr/>
        <a:lstStyle/>
        <a:p>
          <a:endParaRPr lang="es-MX"/>
        </a:p>
      </dgm:t>
    </dgm:pt>
    <dgm:pt modelId="{5B79F883-CB2C-4D83-82B6-CB59BF7575EB}" type="sibTrans" cxnId="{D1D55518-0A8A-41FD-A155-3EE99132DC78}">
      <dgm:prSet/>
      <dgm:spPr/>
      <dgm:t>
        <a:bodyPr/>
        <a:lstStyle/>
        <a:p>
          <a:endParaRPr lang="es-MX"/>
        </a:p>
      </dgm:t>
    </dgm:pt>
    <dgm:pt modelId="{7EEDADFA-EAA8-45A2-9F25-664D93D9FA85}" type="pres">
      <dgm:prSet presAssocID="{B6A2B851-9526-4482-88F2-B547E9F66028}" presName="linear" presStyleCnt="0">
        <dgm:presLayoutVars>
          <dgm:dir/>
          <dgm:animLvl val="lvl"/>
          <dgm:resizeHandles val="exact"/>
        </dgm:presLayoutVars>
      </dgm:prSet>
      <dgm:spPr/>
    </dgm:pt>
    <dgm:pt modelId="{5BB4DD92-2363-47AA-938A-917E3F7F55A8}" type="pres">
      <dgm:prSet presAssocID="{3705E793-F0C4-4379-A895-BDBF676A60F6}" presName="parentLin" presStyleCnt="0"/>
      <dgm:spPr/>
    </dgm:pt>
    <dgm:pt modelId="{3D69A028-84A8-463C-BDEC-B428A79D2B6F}" type="pres">
      <dgm:prSet presAssocID="{3705E793-F0C4-4379-A895-BDBF676A60F6}" presName="parentLeftMargin" presStyleLbl="node1" presStyleIdx="0" presStyleCnt="2"/>
      <dgm:spPr/>
    </dgm:pt>
    <dgm:pt modelId="{15CE363B-560D-4754-8F37-03DA340E0786}" type="pres">
      <dgm:prSet presAssocID="{3705E793-F0C4-4379-A895-BDBF676A60F6}" presName="parentText" presStyleLbl="node1" presStyleIdx="0" presStyleCnt="2">
        <dgm:presLayoutVars>
          <dgm:chMax val="0"/>
          <dgm:bulletEnabled val="1"/>
        </dgm:presLayoutVars>
      </dgm:prSet>
      <dgm:spPr/>
    </dgm:pt>
    <dgm:pt modelId="{3242B16D-BA46-44A1-98B2-DD76FC472808}" type="pres">
      <dgm:prSet presAssocID="{3705E793-F0C4-4379-A895-BDBF676A60F6}" presName="negativeSpace" presStyleCnt="0"/>
      <dgm:spPr/>
    </dgm:pt>
    <dgm:pt modelId="{72E6C6D2-FB04-413A-B0D6-C31002B4C352}" type="pres">
      <dgm:prSet presAssocID="{3705E793-F0C4-4379-A895-BDBF676A60F6}" presName="childText" presStyleLbl="conFgAcc1" presStyleIdx="0" presStyleCnt="2">
        <dgm:presLayoutVars>
          <dgm:bulletEnabled val="1"/>
        </dgm:presLayoutVars>
      </dgm:prSet>
      <dgm:spPr/>
    </dgm:pt>
    <dgm:pt modelId="{8912D870-5C39-494E-BCDC-97AEFE251FC5}" type="pres">
      <dgm:prSet presAssocID="{94B73935-8719-4AC5-8BB8-8C78ACF429DE}" presName="spaceBetweenRectangles" presStyleCnt="0"/>
      <dgm:spPr/>
    </dgm:pt>
    <dgm:pt modelId="{D6425ABB-15B5-402C-B6C9-22BA95A3D31E}" type="pres">
      <dgm:prSet presAssocID="{F296EBB2-4415-450B-AC4C-2ECC760FECA8}" presName="parentLin" presStyleCnt="0"/>
      <dgm:spPr/>
    </dgm:pt>
    <dgm:pt modelId="{86FF7F30-7E85-4556-A356-900ABAB295DC}" type="pres">
      <dgm:prSet presAssocID="{F296EBB2-4415-450B-AC4C-2ECC760FECA8}" presName="parentLeftMargin" presStyleLbl="node1" presStyleIdx="0" presStyleCnt="2"/>
      <dgm:spPr/>
    </dgm:pt>
    <dgm:pt modelId="{C56F5EA2-98EC-4249-A1F2-87C159AA1EFD}" type="pres">
      <dgm:prSet presAssocID="{F296EBB2-4415-450B-AC4C-2ECC760FECA8}" presName="parentText" presStyleLbl="node1" presStyleIdx="1" presStyleCnt="2">
        <dgm:presLayoutVars>
          <dgm:chMax val="0"/>
          <dgm:bulletEnabled val="1"/>
        </dgm:presLayoutVars>
      </dgm:prSet>
      <dgm:spPr/>
    </dgm:pt>
    <dgm:pt modelId="{8D132739-D81F-4DA9-9778-10F4D0355810}" type="pres">
      <dgm:prSet presAssocID="{F296EBB2-4415-450B-AC4C-2ECC760FECA8}" presName="negativeSpace" presStyleCnt="0"/>
      <dgm:spPr/>
    </dgm:pt>
    <dgm:pt modelId="{C74AA18D-F4C5-4682-8177-5911435C9C2F}" type="pres">
      <dgm:prSet presAssocID="{F296EBB2-4415-450B-AC4C-2ECC760FECA8}" presName="childText" presStyleLbl="conFgAcc1" presStyleIdx="1" presStyleCnt="2">
        <dgm:presLayoutVars>
          <dgm:bulletEnabled val="1"/>
        </dgm:presLayoutVars>
      </dgm:prSet>
      <dgm:spPr/>
    </dgm:pt>
  </dgm:ptLst>
  <dgm:cxnLst>
    <dgm:cxn modelId="{105D0B64-73E3-4511-B9A5-C16F62D60267}" type="presOf" srcId="{A10EE5B4-2AD5-4435-8F81-7271DFF3725D}" destId="{72E6C6D2-FB04-413A-B0D6-C31002B4C352}" srcOrd="0" destOrd="0" presId="urn:microsoft.com/office/officeart/2005/8/layout/list1"/>
    <dgm:cxn modelId="{9991F837-9F9D-4018-AE25-4D475B20DE36}" type="presOf" srcId="{F296EBB2-4415-450B-AC4C-2ECC760FECA8}" destId="{86FF7F30-7E85-4556-A356-900ABAB295DC}" srcOrd="0" destOrd="0" presId="urn:microsoft.com/office/officeart/2005/8/layout/list1"/>
    <dgm:cxn modelId="{B800C096-4A8A-4334-BC34-E8C280E2A795}" type="presOf" srcId="{B6A2B851-9526-4482-88F2-B547E9F66028}" destId="{7EEDADFA-EAA8-45A2-9F25-664D93D9FA85}" srcOrd="0" destOrd="0" presId="urn:microsoft.com/office/officeart/2005/8/layout/list1"/>
    <dgm:cxn modelId="{7A77F852-9DC1-4D57-B29D-9AFFBA9D72AE}" type="presOf" srcId="{2E8378E6-3ECA-412B-B1BA-188FF51BD9B9}" destId="{C74AA18D-F4C5-4682-8177-5911435C9C2F}" srcOrd="0" destOrd="0" presId="urn:microsoft.com/office/officeart/2005/8/layout/list1"/>
    <dgm:cxn modelId="{6D2E3AE1-0A16-4ACA-A203-866FBF81DB1A}" srcId="{B6A2B851-9526-4482-88F2-B547E9F66028}" destId="{F296EBB2-4415-450B-AC4C-2ECC760FECA8}" srcOrd="1" destOrd="0" parTransId="{CE31571D-562E-4DC3-AC09-6033D77DD35E}" sibTransId="{E252B1E5-EF9B-43AD-9002-BE1A97057F7E}"/>
    <dgm:cxn modelId="{D1D55518-0A8A-41FD-A155-3EE99132DC78}" srcId="{F296EBB2-4415-450B-AC4C-2ECC760FECA8}" destId="{2E8378E6-3ECA-412B-B1BA-188FF51BD9B9}" srcOrd="0" destOrd="0" parTransId="{277C42D8-60B6-4602-918A-E9EE01D15F44}" sibTransId="{5B79F883-CB2C-4D83-82B6-CB59BF7575EB}"/>
    <dgm:cxn modelId="{52E2C2A3-ABFD-45E3-806C-8FB750D7B184}" srcId="{3705E793-F0C4-4379-A895-BDBF676A60F6}" destId="{A10EE5B4-2AD5-4435-8F81-7271DFF3725D}" srcOrd="0" destOrd="0" parTransId="{6EBAB489-06FD-486F-9AD4-036D74D55FD5}" sibTransId="{C18FDBBA-AD46-416A-A4D7-560EA7EB565B}"/>
    <dgm:cxn modelId="{023CE118-43C7-4C44-B2A0-02AB3141CE20}" type="presOf" srcId="{3705E793-F0C4-4379-A895-BDBF676A60F6}" destId="{15CE363B-560D-4754-8F37-03DA340E0786}" srcOrd="1" destOrd="0" presId="urn:microsoft.com/office/officeart/2005/8/layout/list1"/>
    <dgm:cxn modelId="{BB36527B-C5AB-407C-9E2C-F2179892A350}" srcId="{B6A2B851-9526-4482-88F2-B547E9F66028}" destId="{3705E793-F0C4-4379-A895-BDBF676A60F6}" srcOrd="0" destOrd="0" parTransId="{C55BCCC7-7DA5-45B2-AF68-7B83B8F714BC}" sibTransId="{94B73935-8719-4AC5-8BB8-8C78ACF429DE}"/>
    <dgm:cxn modelId="{A380801D-D085-4DD8-B9B1-6186299EEF16}" type="presOf" srcId="{F296EBB2-4415-450B-AC4C-2ECC760FECA8}" destId="{C56F5EA2-98EC-4249-A1F2-87C159AA1EFD}" srcOrd="1" destOrd="0" presId="urn:microsoft.com/office/officeart/2005/8/layout/list1"/>
    <dgm:cxn modelId="{943742EE-D909-49CE-AAE7-D41E844F22ED}" type="presOf" srcId="{3705E793-F0C4-4379-A895-BDBF676A60F6}" destId="{3D69A028-84A8-463C-BDEC-B428A79D2B6F}" srcOrd="0" destOrd="0" presId="urn:microsoft.com/office/officeart/2005/8/layout/list1"/>
    <dgm:cxn modelId="{B125036C-83C6-4721-A1DA-5FA41EEC4D1A}" type="presParOf" srcId="{7EEDADFA-EAA8-45A2-9F25-664D93D9FA85}" destId="{5BB4DD92-2363-47AA-938A-917E3F7F55A8}" srcOrd="0" destOrd="0" presId="urn:microsoft.com/office/officeart/2005/8/layout/list1"/>
    <dgm:cxn modelId="{5C5A7FA4-5ADD-4E31-A713-AED0EDBE6153}" type="presParOf" srcId="{5BB4DD92-2363-47AA-938A-917E3F7F55A8}" destId="{3D69A028-84A8-463C-BDEC-B428A79D2B6F}" srcOrd="0" destOrd="0" presId="urn:microsoft.com/office/officeart/2005/8/layout/list1"/>
    <dgm:cxn modelId="{C41D026B-D2B7-4D66-A5A5-1A614EF23850}" type="presParOf" srcId="{5BB4DD92-2363-47AA-938A-917E3F7F55A8}" destId="{15CE363B-560D-4754-8F37-03DA340E0786}" srcOrd="1" destOrd="0" presId="urn:microsoft.com/office/officeart/2005/8/layout/list1"/>
    <dgm:cxn modelId="{A6DC3145-6A37-4D03-9D90-0EF1156A5272}" type="presParOf" srcId="{7EEDADFA-EAA8-45A2-9F25-664D93D9FA85}" destId="{3242B16D-BA46-44A1-98B2-DD76FC472808}" srcOrd="1" destOrd="0" presId="urn:microsoft.com/office/officeart/2005/8/layout/list1"/>
    <dgm:cxn modelId="{EE42930F-259A-4341-B80D-A014ED43C4D6}" type="presParOf" srcId="{7EEDADFA-EAA8-45A2-9F25-664D93D9FA85}" destId="{72E6C6D2-FB04-413A-B0D6-C31002B4C352}" srcOrd="2" destOrd="0" presId="urn:microsoft.com/office/officeart/2005/8/layout/list1"/>
    <dgm:cxn modelId="{0B8E80AE-EEAB-42B9-9AC2-47D74FA06525}" type="presParOf" srcId="{7EEDADFA-EAA8-45A2-9F25-664D93D9FA85}" destId="{8912D870-5C39-494E-BCDC-97AEFE251FC5}" srcOrd="3" destOrd="0" presId="urn:microsoft.com/office/officeart/2005/8/layout/list1"/>
    <dgm:cxn modelId="{DC5ED805-F47F-445D-883B-80C98DA147A0}" type="presParOf" srcId="{7EEDADFA-EAA8-45A2-9F25-664D93D9FA85}" destId="{D6425ABB-15B5-402C-B6C9-22BA95A3D31E}" srcOrd="4" destOrd="0" presId="urn:microsoft.com/office/officeart/2005/8/layout/list1"/>
    <dgm:cxn modelId="{1A1144AA-00B9-4006-8AD1-F0151050C783}" type="presParOf" srcId="{D6425ABB-15B5-402C-B6C9-22BA95A3D31E}" destId="{86FF7F30-7E85-4556-A356-900ABAB295DC}" srcOrd="0" destOrd="0" presId="urn:microsoft.com/office/officeart/2005/8/layout/list1"/>
    <dgm:cxn modelId="{1C321154-19C4-48E1-A1C6-55CE68F43054}" type="presParOf" srcId="{D6425ABB-15B5-402C-B6C9-22BA95A3D31E}" destId="{C56F5EA2-98EC-4249-A1F2-87C159AA1EFD}" srcOrd="1" destOrd="0" presId="urn:microsoft.com/office/officeart/2005/8/layout/list1"/>
    <dgm:cxn modelId="{8765FDF7-11C5-4081-AA23-5C4F23F5BD63}" type="presParOf" srcId="{7EEDADFA-EAA8-45A2-9F25-664D93D9FA85}" destId="{8D132739-D81F-4DA9-9778-10F4D0355810}" srcOrd="5" destOrd="0" presId="urn:microsoft.com/office/officeart/2005/8/layout/list1"/>
    <dgm:cxn modelId="{B47F0319-30E8-4A49-B8DF-2EABB3B346E4}" type="presParOf" srcId="{7EEDADFA-EAA8-45A2-9F25-664D93D9FA85}" destId="{C74AA18D-F4C5-4682-8177-5911435C9C2F}" srcOrd="6"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633F0EB-0C16-4309-AC00-1FE17084E80C}"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s-MX"/>
        </a:p>
      </dgm:t>
    </dgm:pt>
    <dgm:pt modelId="{80C3EF3C-E9D2-454A-A111-AE26FDE3D24A}">
      <dgm:prSet/>
      <dgm:spPr/>
      <dgm:t>
        <a:bodyPr/>
        <a:lstStyle/>
        <a:p>
          <a:pPr rtl="0"/>
          <a:r>
            <a:rPr lang="es-MX" smtClean="0"/>
            <a:t>RECOMENDACIONES:</a:t>
          </a:r>
          <a:endParaRPr lang="es-MX"/>
        </a:p>
      </dgm:t>
    </dgm:pt>
    <dgm:pt modelId="{DE8EB5CD-14EF-4B15-83DE-C83896243BFC}" type="parTrans" cxnId="{1FB319A0-A187-4898-A055-159BB7265BE0}">
      <dgm:prSet/>
      <dgm:spPr/>
      <dgm:t>
        <a:bodyPr/>
        <a:lstStyle/>
        <a:p>
          <a:endParaRPr lang="es-MX"/>
        </a:p>
      </dgm:t>
    </dgm:pt>
    <dgm:pt modelId="{22C71FBB-FC35-4016-A950-886062DC447B}" type="sibTrans" cxnId="{1FB319A0-A187-4898-A055-159BB7265BE0}">
      <dgm:prSet/>
      <dgm:spPr/>
      <dgm:t>
        <a:bodyPr/>
        <a:lstStyle/>
        <a:p>
          <a:endParaRPr lang="es-MX"/>
        </a:p>
      </dgm:t>
    </dgm:pt>
    <dgm:pt modelId="{B2822DAE-19D5-4828-A502-0AA6CB2A8A1E}">
      <dgm:prSet/>
      <dgm:spPr/>
      <dgm:t>
        <a:bodyPr/>
        <a:lstStyle/>
        <a:p>
          <a:pPr rtl="0"/>
          <a:r>
            <a:rPr lang="es-MX" dirty="0" smtClean="0"/>
            <a:t>Una idea, un párrafo. Cada párrafo girará, en lo posible, alrededor de un hecho o una idea, desenvolviendo sus aspectos de tal manera que constituya una unidad, como una auténtica vértebra del cuerpo bien articulado del discurso. </a:t>
          </a:r>
          <a:endParaRPr lang="es-MX" dirty="0"/>
        </a:p>
      </dgm:t>
    </dgm:pt>
    <dgm:pt modelId="{85F88750-0904-439A-96BE-CE4C0061CC8D}" type="parTrans" cxnId="{AACDF840-BCAB-4050-831E-A60901A4872D}">
      <dgm:prSet/>
      <dgm:spPr/>
      <dgm:t>
        <a:bodyPr/>
        <a:lstStyle/>
        <a:p>
          <a:endParaRPr lang="es-MX"/>
        </a:p>
      </dgm:t>
    </dgm:pt>
    <dgm:pt modelId="{C0E2114A-2AA1-4B6D-B9AC-F7BFD9E6FCC8}" type="sibTrans" cxnId="{AACDF840-BCAB-4050-831E-A60901A4872D}">
      <dgm:prSet/>
      <dgm:spPr/>
      <dgm:t>
        <a:bodyPr/>
        <a:lstStyle/>
        <a:p>
          <a:endParaRPr lang="es-MX"/>
        </a:p>
      </dgm:t>
    </dgm:pt>
    <dgm:pt modelId="{19368BEB-56B3-40F2-B38E-5F8AE0A6BC9A}">
      <dgm:prSet/>
      <dgm:spPr/>
      <dgm:t>
        <a:bodyPr/>
        <a:lstStyle/>
        <a:p>
          <a:pPr rtl="0"/>
          <a:r>
            <a:rPr lang="es-MX" dirty="0" smtClean="0"/>
            <a:t>Tanto para los párrafos como para los capítulos, y en todo caso para el conjunto general del escrito, la estructura expositiva de nuestra composición comprenderá: “la presentación de una idea, luego las explicaciones, pruebas, discusiones o ampliaciones, para terminar con un enunciado de la idea primera, esta vez como conclusión, en tono rotundo y definitivo. </a:t>
          </a:r>
          <a:endParaRPr lang="es-MX" dirty="0"/>
        </a:p>
      </dgm:t>
    </dgm:pt>
    <dgm:pt modelId="{FDFF71BE-D918-4DB9-852D-3903CE60045D}" type="parTrans" cxnId="{A55C33CA-79DE-4EF6-8ABC-24DCB1A10B02}">
      <dgm:prSet/>
      <dgm:spPr/>
      <dgm:t>
        <a:bodyPr/>
        <a:lstStyle/>
        <a:p>
          <a:endParaRPr lang="es-MX"/>
        </a:p>
      </dgm:t>
    </dgm:pt>
    <dgm:pt modelId="{8FBFE45C-FEA0-4FA9-9CA8-B206B0700C8E}" type="sibTrans" cxnId="{A55C33CA-79DE-4EF6-8ABC-24DCB1A10B02}">
      <dgm:prSet/>
      <dgm:spPr/>
      <dgm:t>
        <a:bodyPr/>
        <a:lstStyle/>
        <a:p>
          <a:endParaRPr lang="es-MX"/>
        </a:p>
      </dgm:t>
    </dgm:pt>
    <dgm:pt modelId="{A01623E6-70AE-48FE-9109-181095B7A4CA}" type="pres">
      <dgm:prSet presAssocID="{C633F0EB-0C16-4309-AC00-1FE17084E80C}" presName="layout" presStyleCnt="0">
        <dgm:presLayoutVars>
          <dgm:chMax/>
          <dgm:chPref/>
          <dgm:dir/>
          <dgm:animOne val="branch"/>
          <dgm:animLvl val="lvl"/>
          <dgm:resizeHandles/>
        </dgm:presLayoutVars>
      </dgm:prSet>
      <dgm:spPr/>
    </dgm:pt>
    <dgm:pt modelId="{08BDD4A2-0790-49B9-AD49-7F4B96B1CD40}" type="pres">
      <dgm:prSet presAssocID="{80C3EF3C-E9D2-454A-A111-AE26FDE3D24A}" presName="root" presStyleCnt="0">
        <dgm:presLayoutVars>
          <dgm:chMax/>
          <dgm:chPref val="4"/>
        </dgm:presLayoutVars>
      </dgm:prSet>
      <dgm:spPr/>
    </dgm:pt>
    <dgm:pt modelId="{0126585A-BD36-4776-A17A-925EB5B1C57E}" type="pres">
      <dgm:prSet presAssocID="{80C3EF3C-E9D2-454A-A111-AE26FDE3D24A}" presName="rootComposite" presStyleCnt="0">
        <dgm:presLayoutVars/>
      </dgm:prSet>
      <dgm:spPr/>
    </dgm:pt>
    <dgm:pt modelId="{7302D4ED-6CF5-44AC-9B1D-D86A9985E64C}" type="pres">
      <dgm:prSet presAssocID="{80C3EF3C-E9D2-454A-A111-AE26FDE3D24A}" presName="rootText" presStyleLbl="node0" presStyleIdx="0" presStyleCnt="1">
        <dgm:presLayoutVars>
          <dgm:chMax/>
          <dgm:chPref val="4"/>
        </dgm:presLayoutVars>
      </dgm:prSet>
      <dgm:spPr/>
    </dgm:pt>
    <dgm:pt modelId="{1263828D-D63D-43D0-A523-0CFFDABF9A2A}" type="pres">
      <dgm:prSet presAssocID="{80C3EF3C-E9D2-454A-A111-AE26FDE3D24A}" presName="childShape" presStyleCnt="0">
        <dgm:presLayoutVars>
          <dgm:chMax val="0"/>
          <dgm:chPref val="0"/>
        </dgm:presLayoutVars>
      </dgm:prSet>
      <dgm:spPr/>
    </dgm:pt>
    <dgm:pt modelId="{88ECB9BC-979F-4458-A7B8-C4B381C81819}" type="pres">
      <dgm:prSet presAssocID="{B2822DAE-19D5-4828-A502-0AA6CB2A8A1E}" presName="childComposite" presStyleCnt="0">
        <dgm:presLayoutVars>
          <dgm:chMax val="0"/>
          <dgm:chPref val="0"/>
        </dgm:presLayoutVars>
      </dgm:prSet>
      <dgm:spPr/>
    </dgm:pt>
    <dgm:pt modelId="{18C2B60E-E6D4-4A39-8A3E-29CD1A05651D}" type="pres">
      <dgm:prSet presAssocID="{B2822DAE-19D5-4828-A502-0AA6CB2A8A1E}" presName="Image" presStyleLbl="node1" presStyleIdx="0" presStyleCnt="2"/>
      <dgm:spPr/>
    </dgm:pt>
    <dgm:pt modelId="{F4A69CC8-B5B1-4F40-AEED-21AB34EE2450}" type="pres">
      <dgm:prSet presAssocID="{B2822DAE-19D5-4828-A502-0AA6CB2A8A1E}" presName="childText" presStyleLbl="lnNode1" presStyleIdx="0" presStyleCnt="2">
        <dgm:presLayoutVars>
          <dgm:chMax val="0"/>
          <dgm:chPref val="0"/>
          <dgm:bulletEnabled val="1"/>
        </dgm:presLayoutVars>
      </dgm:prSet>
      <dgm:spPr/>
    </dgm:pt>
    <dgm:pt modelId="{4B86D89A-C64E-4FDE-B0E1-254A0992E05B}" type="pres">
      <dgm:prSet presAssocID="{19368BEB-56B3-40F2-B38E-5F8AE0A6BC9A}" presName="childComposite" presStyleCnt="0">
        <dgm:presLayoutVars>
          <dgm:chMax val="0"/>
          <dgm:chPref val="0"/>
        </dgm:presLayoutVars>
      </dgm:prSet>
      <dgm:spPr/>
    </dgm:pt>
    <dgm:pt modelId="{52A6D2D4-6709-4988-8275-293350D67AF6}" type="pres">
      <dgm:prSet presAssocID="{19368BEB-56B3-40F2-B38E-5F8AE0A6BC9A}" presName="Image" presStyleLbl="node1" presStyleIdx="1" presStyleCnt="2"/>
      <dgm:spPr/>
    </dgm:pt>
    <dgm:pt modelId="{6623810A-FC65-4793-8585-FE9DEDA3F47D}" type="pres">
      <dgm:prSet presAssocID="{19368BEB-56B3-40F2-B38E-5F8AE0A6BC9A}" presName="childText" presStyleLbl="lnNode1" presStyleIdx="1" presStyleCnt="2">
        <dgm:presLayoutVars>
          <dgm:chMax val="0"/>
          <dgm:chPref val="0"/>
          <dgm:bulletEnabled val="1"/>
        </dgm:presLayoutVars>
      </dgm:prSet>
      <dgm:spPr/>
    </dgm:pt>
  </dgm:ptLst>
  <dgm:cxnLst>
    <dgm:cxn modelId="{FEDB8987-4663-460E-B7E1-DAD66D25DF06}" type="presOf" srcId="{80C3EF3C-E9D2-454A-A111-AE26FDE3D24A}" destId="{7302D4ED-6CF5-44AC-9B1D-D86A9985E64C}" srcOrd="0" destOrd="0" presId="urn:microsoft.com/office/officeart/2008/layout/PictureAccentList"/>
    <dgm:cxn modelId="{D5411FBD-7036-4B7B-97DC-D9160782EF77}" type="presOf" srcId="{19368BEB-56B3-40F2-B38E-5F8AE0A6BC9A}" destId="{6623810A-FC65-4793-8585-FE9DEDA3F47D}" srcOrd="0" destOrd="0" presId="urn:microsoft.com/office/officeart/2008/layout/PictureAccentList"/>
    <dgm:cxn modelId="{A55C33CA-79DE-4EF6-8ABC-24DCB1A10B02}" srcId="{80C3EF3C-E9D2-454A-A111-AE26FDE3D24A}" destId="{19368BEB-56B3-40F2-B38E-5F8AE0A6BC9A}" srcOrd="1" destOrd="0" parTransId="{FDFF71BE-D918-4DB9-852D-3903CE60045D}" sibTransId="{8FBFE45C-FEA0-4FA9-9CA8-B206B0700C8E}"/>
    <dgm:cxn modelId="{9B09DB82-AD64-42D2-A753-2434696A2890}" type="presOf" srcId="{B2822DAE-19D5-4828-A502-0AA6CB2A8A1E}" destId="{F4A69CC8-B5B1-4F40-AEED-21AB34EE2450}" srcOrd="0" destOrd="0" presId="urn:microsoft.com/office/officeart/2008/layout/PictureAccentList"/>
    <dgm:cxn modelId="{AACDF840-BCAB-4050-831E-A60901A4872D}" srcId="{80C3EF3C-E9D2-454A-A111-AE26FDE3D24A}" destId="{B2822DAE-19D5-4828-A502-0AA6CB2A8A1E}" srcOrd="0" destOrd="0" parTransId="{85F88750-0904-439A-96BE-CE4C0061CC8D}" sibTransId="{C0E2114A-2AA1-4B6D-B9AC-F7BFD9E6FCC8}"/>
    <dgm:cxn modelId="{559BF0A7-010C-4687-A075-1C43917868E9}" type="presOf" srcId="{C633F0EB-0C16-4309-AC00-1FE17084E80C}" destId="{A01623E6-70AE-48FE-9109-181095B7A4CA}" srcOrd="0" destOrd="0" presId="urn:microsoft.com/office/officeart/2008/layout/PictureAccentList"/>
    <dgm:cxn modelId="{1FB319A0-A187-4898-A055-159BB7265BE0}" srcId="{C633F0EB-0C16-4309-AC00-1FE17084E80C}" destId="{80C3EF3C-E9D2-454A-A111-AE26FDE3D24A}" srcOrd="0" destOrd="0" parTransId="{DE8EB5CD-14EF-4B15-83DE-C83896243BFC}" sibTransId="{22C71FBB-FC35-4016-A950-886062DC447B}"/>
    <dgm:cxn modelId="{FC640D6A-7F60-4ACA-8797-60227F3518CF}" type="presParOf" srcId="{A01623E6-70AE-48FE-9109-181095B7A4CA}" destId="{08BDD4A2-0790-49B9-AD49-7F4B96B1CD40}" srcOrd="0" destOrd="0" presId="urn:microsoft.com/office/officeart/2008/layout/PictureAccentList"/>
    <dgm:cxn modelId="{AE01E0CC-37ED-461E-B0BE-2A1E7163D1DF}" type="presParOf" srcId="{08BDD4A2-0790-49B9-AD49-7F4B96B1CD40}" destId="{0126585A-BD36-4776-A17A-925EB5B1C57E}" srcOrd="0" destOrd="0" presId="urn:microsoft.com/office/officeart/2008/layout/PictureAccentList"/>
    <dgm:cxn modelId="{9BB17811-1C7B-4E39-851D-9D0D14A9CB75}" type="presParOf" srcId="{0126585A-BD36-4776-A17A-925EB5B1C57E}" destId="{7302D4ED-6CF5-44AC-9B1D-D86A9985E64C}" srcOrd="0" destOrd="0" presId="urn:microsoft.com/office/officeart/2008/layout/PictureAccentList"/>
    <dgm:cxn modelId="{1270086A-94EA-4947-9E09-D2D256A7E812}" type="presParOf" srcId="{08BDD4A2-0790-49B9-AD49-7F4B96B1CD40}" destId="{1263828D-D63D-43D0-A523-0CFFDABF9A2A}" srcOrd="1" destOrd="0" presId="urn:microsoft.com/office/officeart/2008/layout/PictureAccentList"/>
    <dgm:cxn modelId="{5139D829-EE2F-497E-A7A0-7B9878DC9FAB}" type="presParOf" srcId="{1263828D-D63D-43D0-A523-0CFFDABF9A2A}" destId="{88ECB9BC-979F-4458-A7B8-C4B381C81819}" srcOrd="0" destOrd="0" presId="urn:microsoft.com/office/officeart/2008/layout/PictureAccentList"/>
    <dgm:cxn modelId="{D46AF682-BE3A-4D4F-9BB3-59AD84C03006}" type="presParOf" srcId="{88ECB9BC-979F-4458-A7B8-C4B381C81819}" destId="{18C2B60E-E6D4-4A39-8A3E-29CD1A05651D}" srcOrd="0" destOrd="0" presId="urn:microsoft.com/office/officeart/2008/layout/PictureAccentList"/>
    <dgm:cxn modelId="{C7DAF9C0-96D2-4727-A889-2B29F695A40A}" type="presParOf" srcId="{88ECB9BC-979F-4458-A7B8-C4B381C81819}" destId="{F4A69CC8-B5B1-4F40-AEED-21AB34EE2450}" srcOrd="1" destOrd="0" presId="urn:microsoft.com/office/officeart/2008/layout/PictureAccentList"/>
    <dgm:cxn modelId="{127FFECC-D393-45D7-ACCC-B566521EC780}" type="presParOf" srcId="{1263828D-D63D-43D0-A523-0CFFDABF9A2A}" destId="{4B86D89A-C64E-4FDE-B0E1-254A0992E05B}" srcOrd="1" destOrd="0" presId="urn:microsoft.com/office/officeart/2008/layout/PictureAccentList"/>
    <dgm:cxn modelId="{026337EA-0864-4E29-98A5-394A11E3C7FF}" type="presParOf" srcId="{4B86D89A-C64E-4FDE-B0E1-254A0992E05B}" destId="{52A6D2D4-6709-4988-8275-293350D67AF6}" srcOrd="0" destOrd="0" presId="urn:microsoft.com/office/officeart/2008/layout/PictureAccentList"/>
    <dgm:cxn modelId="{B0248817-615E-4851-B7A8-EE677C7920BF}" type="presParOf" srcId="{4B86D89A-C64E-4FDE-B0E1-254A0992E05B}" destId="{6623810A-FC65-4793-8585-FE9DEDA3F47D}"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0500468-1A7E-4569-B044-EEE43C6C692A}"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D5B62A8D-3AB8-4960-BC72-AC3470AA5D47}">
      <dgm:prSet/>
      <dgm:spPr/>
      <dgm:t>
        <a:bodyPr/>
        <a:lstStyle/>
        <a:p>
          <a:pPr rtl="0"/>
          <a:r>
            <a:rPr lang="es-MX" smtClean="0"/>
            <a:t>En este último apartado presenta al lector, sistemáticamente -es decir, ordenadamente y en lenguaje claro-, el conjunto de resultados de la investigación. </a:t>
          </a:r>
          <a:endParaRPr lang="es-MX"/>
        </a:p>
      </dgm:t>
    </dgm:pt>
    <dgm:pt modelId="{1E4703FA-2C11-4575-91A1-968CD235B784}" type="parTrans" cxnId="{8895F1C5-98C9-4AE7-B33B-1A153CA3287E}">
      <dgm:prSet/>
      <dgm:spPr/>
      <dgm:t>
        <a:bodyPr/>
        <a:lstStyle/>
        <a:p>
          <a:endParaRPr lang="es-MX"/>
        </a:p>
      </dgm:t>
    </dgm:pt>
    <dgm:pt modelId="{189CC082-97AD-45E6-A8D9-E792B388451C}" type="sibTrans" cxnId="{8895F1C5-98C9-4AE7-B33B-1A153CA3287E}">
      <dgm:prSet/>
      <dgm:spPr/>
      <dgm:t>
        <a:bodyPr/>
        <a:lstStyle/>
        <a:p>
          <a:endParaRPr lang="es-MX"/>
        </a:p>
      </dgm:t>
    </dgm:pt>
    <dgm:pt modelId="{2AEFB3F1-15D6-448C-93E6-69551FB500F5}" type="pres">
      <dgm:prSet presAssocID="{70500468-1A7E-4569-B044-EEE43C6C692A}" presName="compositeShape" presStyleCnt="0">
        <dgm:presLayoutVars>
          <dgm:chMax val="7"/>
          <dgm:dir/>
          <dgm:resizeHandles val="exact"/>
        </dgm:presLayoutVars>
      </dgm:prSet>
      <dgm:spPr/>
    </dgm:pt>
    <dgm:pt modelId="{14FEF2D5-342A-4E0A-930D-588CEDAFDCF8}" type="pres">
      <dgm:prSet presAssocID="{D5B62A8D-3AB8-4960-BC72-AC3470AA5D47}" presName="circ1TxSh" presStyleLbl="vennNode1" presStyleIdx="0" presStyleCnt="1"/>
      <dgm:spPr/>
    </dgm:pt>
  </dgm:ptLst>
  <dgm:cxnLst>
    <dgm:cxn modelId="{90A2F142-FAAC-435C-8B1D-25D357D11138}" type="presOf" srcId="{70500468-1A7E-4569-B044-EEE43C6C692A}" destId="{2AEFB3F1-15D6-448C-93E6-69551FB500F5}" srcOrd="0" destOrd="0" presId="urn:microsoft.com/office/officeart/2005/8/layout/venn1"/>
    <dgm:cxn modelId="{F581FDB1-D811-481C-B0BC-77AC00938C5A}" type="presOf" srcId="{D5B62A8D-3AB8-4960-BC72-AC3470AA5D47}" destId="{14FEF2D5-342A-4E0A-930D-588CEDAFDCF8}" srcOrd="0" destOrd="0" presId="urn:microsoft.com/office/officeart/2005/8/layout/venn1"/>
    <dgm:cxn modelId="{8895F1C5-98C9-4AE7-B33B-1A153CA3287E}" srcId="{70500468-1A7E-4569-B044-EEE43C6C692A}" destId="{D5B62A8D-3AB8-4960-BC72-AC3470AA5D47}" srcOrd="0" destOrd="0" parTransId="{1E4703FA-2C11-4575-91A1-968CD235B784}" sibTransId="{189CC082-97AD-45E6-A8D9-E792B388451C}"/>
    <dgm:cxn modelId="{16036F5E-3945-44AA-901F-D06DF526764E}" type="presParOf" srcId="{2AEFB3F1-15D6-448C-93E6-69551FB500F5}" destId="{14FEF2D5-342A-4E0A-930D-588CEDAFDCF8}"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D13C42B-7721-467A-9B92-D82E34DE74DB}"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s-MX"/>
        </a:p>
      </dgm:t>
    </dgm:pt>
    <dgm:pt modelId="{A5A9DCF6-96FF-4B8D-9532-56D8E0DADEE5}">
      <dgm:prSet/>
      <dgm:spPr/>
      <dgm:t>
        <a:bodyPr/>
        <a:lstStyle/>
        <a:p>
          <a:pPr rtl="0"/>
          <a:r>
            <a:rPr lang="es-MX" smtClean="0"/>
            <a:t>¿En qué consiste esta etapa de revisión?</a:t>
          </a:r>
          <a:endParaRPr lang="es-MX"/>
        </a:p>
      </dgm:t>
    </dgm:pt>
    <dgm:pt modelId="{3E7E39B7-E235-48DE-9309-D1928B9EF5FA}" type="parTrans" cxnId="{1AA08630-CB61-4E30-9DBF-F7822C605ED4}">
      <dgm:prSet/>
      <dgm:spPr/>
      <dgm:t>
        <a:bodyPr/>
        <a:lstStyle/>
        <a:p>
          <a:endParaRPr lang="es-MX"/>
        </a:p>
      </dgm:t>
    </dgm:pt>
    <dgm:pt modelId="{E2D0244B-12A9-46AD-88C1-68B21C104F0F}" type="sibTrans" cxnId="{1AA08630-CB61-4E30-9DBF-F7822C605ED4}">
      <dgm:prSet/>
      <dgm:spPr/>
      <dgm:t>
        <a:bodyPr/>
        <a:lstStyle/>
        <a:p>
          <a:endParaRPr lang="es-MX"/>
        </a:p>
      </dgm:t>
    </dgm:pt>
    <dgm:pt modelId="{4D5F74AD-B462-4B3E-8C2B-544519C9A8BD}">
      <dgm:prSet/>
      <dgm:spPr/>
      <dgm:t>
        <a:bodyPr/>
        <a:lstStyle/>
        <a:p>
          <a:pPr rtl="0"/>
          <a:r>
            <a:rPr lang="es-MX" dirty="0" smtClean="0"/>
            <a:t>Si bien es verdad que, conforme uno avanza en la redacción, va descubriendo algunos errores o defectos en las partes ya escritas, no es preciso retroceder de inmediato para corregirlos: podemos anotarlos como asuntos pendientes, hasta cuando concluya nuestra primera versión o borrador: será entonces cuando ajustaremos, con mayor rigor, cada una de las partes dentro de la estructura total del escrito, corrigiéndolas en función de ésta última. “Una primera lectura de nuestro propio trabajo descubrirá entonces muchísimos más defectos que aquellos que habíamos descubierto al avanzar en la redacción, sobre si dejamos mediar un tiempo prudencial para adquirir una cierta distancia psicológica que nos permita leer con objetividad”.</a:t>
          </a:r>
          <a:endParaRPr lang="es-MX" dirty="0"/>
        </a:p>
      </dgm:t>
    </dgm:pt>
    <dgm:pt modelId="{FECD916E-6E01-4F94-9743-B0B622D9CA1E}" type="parTrans" cxnId="{580A0AC4-C42E-4D11-A63D-63108A7DA46C}">
      <dgm:prSet/>
      <dgm:spPr/>
      <dgm:t>
        <a:bodyPr/>
        <a:lstStyle/>
        <a:p>
          <a:endParaRPr lang="es-MX"/>
        </a:p>
      </dgm:t>
    </dgm:pt>
    <dgm:pt modelId="{EEAE65AA-8757-4A30-99CA-CE58C494F761}" type="sibTrans" cxnId="{580A0AC4-C42E-4D11-A63D-63108A7DA46C}">
      <dgm:prSet/>
      <dgm:spPr/>
      <dgm:t>
        <a:bodyPr/>
        <a:lstStyle/>
        <a:p>
          <a:endParaRPr lang="es-MX"/>
        </a:p>
      </dgm:t>
    </dgm:pt>
    <dgm:pt modelId="{ADEF747D-3814-4852-B8AD-9D1AD1BC06C9}" type="pres">
      <dgm:prSet presAssocID="{ED13C42B-7721-467A-9B92-D82E34DE74DB}" presName="Name0" presStyleCnt="0">
        <dgm:presLayoutVars>
          <dgm:dir/>
          <dgm:animLvl val="lvl"/>
          <dgm:resizeHandles val="exact"/>
        </dgm:presLayoutVars>
      </dgm:prSet>
      <dgm:spPr/>
    </dgm:pt>
    <dgm:pt modelId="{86B1BFCF-CDA2-404B-8218-EC65310B67C6}" type="pres">
      <dgm:prSet presAssocID="{A5A9DCF6-96FF-4B8D-9532-56D8E0DADEE5}" presName="vertFlow" presStyleCnt="0"/>
      <dgm:spPr/>
    </dgm:pt>
    <dgm:pt modelId="{4C5DE40A-8080-4C6B-AE2A-78D5673F823D}" type="pres">
      <dgm:prSet presAssocID="{A5A9DCF6-96FF-4B8D-9532-56D8E0DADEE5}" presName="header" presStyleLbl="node1" presStyleIdx="0" presStyleCnt="1" custScaleY="38461"/>
      <dgm:spPr/>
    </dgm:pt>
    <dgm:pt modelId="{B5C6E0BD-9698-4453-8744-DF2C463C6CB4}" type="pres">
      <dgm:prSet presAssocID="{FECD916E-6E01-4F94-9743-B0B622D9CA1E}" presName="parTrans" presStyleLbl="sibTrans2D1" presStyleIdx="0" presStyleCnt="1"/>
      <dgm:spPr/>
    </dgm:pt>
    <dgm:pt modelId="{F9A4F9BF-CB2C-4D52-8DD6-23808465A139}" type="pres">
      <dgm:prSet presAssocID="{4D5F74AD-B462-4B3E-8C2B-544519C9A8BD}" presName="child" presStyleLbl="alignAccFollowNode1" presStyleIdx="0" presStyleCnt="1">
        <dgm:presLayoutVars>
          <dgm:chMax val="0"/>
          <dgm:bulletEnabled val="1"/>
        </dgm:presLayoutVars>
      </dgm:prSet>
      <dgm:spPr/>
    </dgm:pt>
  </dgm:ptLst>
  <dgm:cxnLst>
    <dgm:cxn modelId="{EC3754AB-017C-4CE4-BD09-B90BEF6C2942}" type="presOf" srcId="{A5A9DCF6-96FF-4B8D-9532-56D8E0DADEE5}" destId="{4C5DE40A-8080-4C6B-AE2A-78D5673F823D}" srcOrd="0" destOrd="0" presId="urn:microsoft.com/office/officeart/2005/8/layout/lProcess1"/>
    <dgm:cxn modelId="{2506F7F0-FBE2-403E-86CC-CCE988F45122}" type="presOf" srcId="{ED13C42B-7721-467A-9B92-D82E34DE74DB}" destId="{ADEF747D-3814-4852-B8AD-9D1AD1BC06C9}" srcOrd="0" destOrd="0" presId="urn:microsoft.com/office/officeart/2005/8/layout/lProcess1"/>
    <dgm:cxn modelId="{48414BCC-C8D6-482E-A059-E977F7A65F34}" type="presOf" srcId="{FECD916E-6E01-4F94-9743-B0B622D9CA1E}" destId="{B5C6E0BD-9698-4453-8744-DF2C463C6CB4}" srcOrd="0" destOrd="0" presId="urn:microsoft.com/office/officeart/2005/8/layout/lProcess1"/>
    <dgm:cxn modelId="{4A0BA6A8-5299-4961-B608-BBF303D74D1E}" type="presOf" srcId="{4D5F74AD-B462-4B3E-8C2B-544519C9A8BD}" destId="{F9A4F9BF-CB2C-4D52-8DD6-23808465A139}" srcOrd="0" destOrd="0" presId="urn:microsoft.com/office/officeart/2005/8/layout/lProcess1"/>
    <dgm:cxn modelId="{1AA08630-CB61-4E30-9DBF-F7822C605ED4}" srcId="{ED13C42B-7721-467A-9B92-D82E34DE74DB}" destId="{A5A9DCF6-96FF-4B8D-9532-56D8E0DADEE5}" srcOrd="0" destOrd="0" parTransId="{3E7E39B7-E235-48DE-9309-D1928B9EF5FA}" sibTransId="{E2D0244B-12A9-46AD-88C1-68B21C104F0F}"/>
    <dgm:cxn modelId="{580A0AC4-C42E-4D11-A63D-63108A7DA46C}" srcId="{A5A9DCF6-96FF-4B8D-9532-56D8E0DADEE5}" destId="{4D5F74AD-B462-4B3E-8C2B-544519C9A8BD}" srcOrd="0" destOrd="0" parTransId="{FECD916E-6E01-4F94-9743-B0B622D9CA1E}" sibTransId="{EEAE65AA-8757-4A30-99CA-CE58C494F761}"/>
    <dgm:cxn modelId="{47856F51-26FA-499D-9D7D-AD04F2E777F3}" type="presParOf" srcId="{ADEF747D-3814-4852-B8AD-9D1AD1BC06C9}" destId="{86B1BFCF-CDA2-404B-8218-EC65310B67C6}" srcOrd="0" destOrd="0" presId="urn:microsoft.com/office/officeart/2005/8/layout/lProcess1"/>
    <dgm:cxn modelId="{0EEEA835-5624-431D-A0A4-96909B0E5117}" type="presParOf" srcId="{86B1BFCF-CDA2-404B-8218-EC65310B67C6}" destId="{4C5DE40A-8080-4C6B-AE2A-78D5673F823D}" srcOrd="0" destOrd="0" presId="urn:microsoft.com/office/officeart/2005/8/layout/lProcess1"/>
    <dgm:cxn modelId="{D00CBD2D-BC64-415E-82FA-2F20A9309BDA}" type="presParOf" srcId="{86B1BFCF-CDA2-404B-8218-EC65310B67C6}" destId="{B5C6E0BD-9698-4453-8744-DF2C463C6CB4}" srcOrd="1" destOrd="0" presId="urn:microsoft.com/office/officeart/2005/8/layout/lProcess1"/>
    <dgm:cxn modelId="{11DFE2E8-1F2F-4E26-8DFB-24E1CD53F82E}" type="presParOf" srcId="{86B1BFCF-CDA2-404B-8218-EC65310B67C6}" destId="{F9A4F9BF-CB2C-4D52-8DD6-23808465A139}"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E1CA42D2-AFD5-4814-86F2-5301CFCEEC1E}" type="doc">
      <dgm:prSet loTypeId="urn:microsoft.com/office/officeart/2005/8/layout/process4" loCatId="process" qsTypeId="urn:microsoft.com/office/officeart/2005/8/quickstyle/simple1" qsCatId="simple" csTypeId="urn:microsoft.com/office/officeart/2005/8/colors/accent1_2" csCatId="accent1"/>
      <dgm:spPr/>
      <dgm:t>
        <a:bodyPr/>
        <a:lstStyle/>
        <a:p>
          <a:endParaRPr lang="es-MX"/>
        </a:p>
      </dgm:t>
    </dgm:pt>
    <dgm:pt modelId="{ACD86771-696F-472C-8FA5-3DA1DB8A7D16}">
      <dgm:prSet/>
      <dgm:spPr/>
      <dgm:t>
        <a:bodyPr/>
        <a:lstStyle/>
        <a:p>
          <a:pPr rtl="0"/>
          <a:r>
            <a:rPr lang="es-MX" smtClean="0"/>
            <a:t>SE RECOMIENDA:</a:t>
          </a:r>
          <a:endParaRPr lang="es-MX"/>
        </a:p>
      </dgm:t>
    </dgm:pt>
    <dgm:pt modelId="{C7995F25-7CED-4F6B-B6C3-B0F9EF771693}" type="parTrans" cxnId="{B223E15D-4529-402A-8484-28B26EABFF8D}">
      <dgm:prSet/>
      <dgm:spPr/>
      <dgm:t>
        <a:bodyPr/>
        <a:lstStyle/>
        <a:p>
          <a:endParaRPr lang="es-MX"/>
        </a:p>
      </dgm:t>
    </dgm:pt>
    <dgm:pt modelId="{199D97BD-B44A-45F7-8422-7F8BF7D3812E}" type="sibTrans" cxnId="{B223E15D-4529-402A-8484-28B26EABFF8D}">
      <dgm:prSet/>
      <dgm:spPr/>
      <dgm:t>
        <a:bodyPr/>
        <a:lstStyle/>
        <a:p>
          <a:endParaRPr lang="es-MX"/>
        </a:p>
      </dgm:t>
    </dgm:pt>
    <dgm:pt modelId="{CFBBF98E-F2FB-47F3-96F3-164AB532B05C}">
      <dgm:prSet/>
      <dgm:spPr/>
      <dgm:t>
        <a:bodyPr/>
        <a:lstStyle/>
        <a:p>
          <a:pPr rtl="0"/>
          <a:r>
            <a:rPr lang="es-MX" smtClean="0"/>
            <a:t>dejar un lapso de 24 horas entre la terminación del escrito y la siguiente revisión; y, cuando la urgencia del escrito exija acelerar su entrega, dejarlo reposar por lo menos tres horas entre una y otra revisión. </a:t>
          </a:r>
          <a:endParaRPr lang="es-MX"/>
        </a:p>
      </dgm:t>
    </dgm:pt>
    <dgm:pt modelId="{E95089E3-03C2-4BB9-9D09-D8D1CC459F75}" type="parTrans" cxnId="{44EFE244-EE7B-4167-ADF2-6C33E6E4453E}">
      <dgm:prSet/>
      <dgm:spPr/>
      <dgm:t>
        <a:bodyPr/>
        <a:lstStyle/>
        <a:p>
          <a:endParaRPr lang="es-MX"/>
        </a:p>
      </dgm:t>
    </dgm:pt>
    <dgm:pt modelId="{87E1AA49-6254-44E1-A887-D072A2EB94B2}" type="sibTrans" cxnId="{44EFE244-EE7B-4167-ADF2-6C33E6E4453E}">
      <dgm:prSet/>
      <dgm:spPr/>
      <dgm:t>
        <a:bodyPr/>
        <a:lstStyle/>
        <a:p>
          <a:endParaRPr lang="es-MX"/>
        </a:p>
      </dgm:t>
    </dgm:pt>
    <dgm:pt modelId="{214373C0-D7E4-4B49-9AB4-9BCECDE9F50F}">
      <dgm:prSet/>
      <dgm:spPr/>
      <dgm:t>
        <a:bodyPr/>
        <a:lstStyle/>
        <a:p>
          <a:pPr rtl="0"/>
          <a:r>
            <a:rPr lang="es-MX" smtClean="0"/>
            <a:t>Se revisará la introducción y las conclusiones sólo cuando hayamos terminado la revisión de todo el cuerpo del trabajo, puesto que ambos apartados constituyen, frente a la estructura global del mismo, la última mirada y el resumen total de nuestra obra. </a:t>
          </a:r>
          <a:endParaRPr lang="es-MX"/>
        </a:p>
      </dgm:t>
    </dgm:pt>
    <dgm:pt modelId="{4AE1D4EE-59E7-48DE-A6B7-E0D0586FF672}" type="parTrans" cxnId="{E681AF26-1C81-4932-A57C-0C7377F2B1B8}">
      <dgm:prSet/>
      <dgm:spPr/>
      <dgm:t>
        <a:bodyPr/>
        <a:lstStyle/>
        <a:p>
          <a:endParaRPr lang="es-MX"/>
        </a:p>
      </dgm:t>
    </dgm:pt>
    <dgm:pt modelId="{35133738-7B6A-4FF1-8CA7-9C913972F84F}" type="sibTrans" cxnId="{E681AF26-1C81-4932-A57C-0C7377F2B1B8}">
      <dgm:prSet/>
      <dgm:spPr/>
      <dgm:t>
        <a:bodyPr/>
        <a:lstStyle/>
        <a:p>
          <a:endParaRPr lang="es-MX"/>
        </a:p>
      </dgm:t>
    </dgm:pt>
    <dgm:pt modelId="{20722432-5896-4324-9D32-B1FE1C6E36D4}" type="pres">
      <dgm:prSet presAssocID="{E1CA42D2-AFD5-4814-86F2-5301CFCEEC1E}" presName="Name0" presStyleCnt="0">
        <dgm:presLayoutVars>
          <dgm:dir/>
          <dgm:animLvl val="lvl"/>
          <dgm:resizeHandles val="exact"/>
        </dgm:presLayoutVars>
      </dgm:prSet>
      <dgm:spPr/>
    </dgm:pt>
    <dgm:pt modelId="{44CC179F-77E9-43EE-81D4-4E9974A42E4E}" type="pres">
      <dgm:prSet presAssocID="{ACD86771-696F-472C-8FA5-3DA1DB8A7D16}" presName="boxAndChildren" presStyleCnt="0"/>
      <dgm:spPr/>
    </dgm:pt>
    <dgm:pt modelId="{1956B741-CAD7-435E-ADDB-6B700A384950}" type="pres">
      <dgm:prSet presAssocID="{ACD86771-696F-472C-8FA5-3DA1DB8A7D16}" presName="parentTextBox" presStyleLbl="node1" presStyleIdx="0" presStyleCnt="1"/>
      <dgm:spPr/>
    </dgm:pt>
    <dgm:pt modelId="{12268FB0-8A80-4DEC-85FB-5B29C43DBCC9}" type="pres">
      <dgm:prSet presAssocID="{ACD86771-696F-472C-8FA5-3DA1DB8A7D16}" presName="entireBox" presStyleLbl="node1" presStyleIdx="0" presStyleCnt="1"/>
      <dgm:spPr/>
    </dgm:pt>
    <dgm:pt modelId="{10560B10-11F2-4C30-BD00-93E72051D5ED}" type="pres">
      <dgm:prSet presAssocID="{ACD86771-696F-472C-8FA5-3DA1DB8A7D16}" presName="descendantBox" presStyleCnt="0"/>
      <dgm:spPr/>
    </dgm:pt>
    <dgm:pt modelId="{FF543E7B-6A94-44FF-AF98-230DEDD3061F}" type="pres">
      <dgm:prSet presAssocID="{CFBBF98E-F2FB-47F3-96F3-164AB532B05C}" presName="childTextBox" presStyleLbl="fgAccFollowNode1" presStyleIdx="0" presStyleCnt="2">
        <dgm:presLayoutVars>
          <dgm:bulletEnabled val="1"/>
        </dgm:presLayoutVars>
      </dgm:prSet>
      <dgm:spPr/>
    </dgm:pt>
    <dgm:pt modelId="{F08520DE-3627-4829-8B07-6F4B59C6E3FB}" type="pres">
      <dgm:prSet presAssocID="{214373C0-D7E4-4B49-9AB4-9BCECDE9F50F}" presName="childTextBox" presStyleLbl="fgAccFollowNode1" presStyleIdx="1" presStyleCnt="2">
        <dgm:presLayoutVars>
          <dgm:bulletEnabled val="1"/>
        </dgm:presLayoutVars>
      </dgm:prSet>
      <dgm:spPr/>
    </dgm:pt>
  </dgm:ptLst>
  <dgm:cxnLst>
    <dgm:cxn modelId="{91710E5C-4C2B-41B7-A51C-B501B092F397}" type="presOf" srcId="{ACD86771-696F-472C-8FA5-3DA1DB8A7D16}" destId="{1956B741-CAD7-435E-ADDB-6B700A384950}" srcOrd="0" destOrd="0" presId="urn:microsoft.com/office/officeart/2005/8/layout/process4"/>
    <dgm:cxn modelId="{44EFE244-EE7B-4167-ADF2-6C33E6E4453E}" srcId="{ACD86771-696F-472C-8FA5-3DA1DB8A7D16}" destId="{CFBBF98E-F2FB-47F3-96F3-164AB532B05C}" srcOrd="0" destOrd="0" parTransId="{E95089E3-03C2-4BB9-9D09-D8D1CC459F75}" sibTransId="{87E1AA49-6254-44E1-A887-D072A2EB94B2}"/>
    <dgm:cxn modelId="{BCAECA30-F779-45F9-9289-64B40813EBB0}" type="presOf" srcId="{ACD86771-696F-472C-8FA5-3DA1DB8A7D16}" destId="{12268FB0-8A80-4DEC-85FB-5B29C43DBCC9}" srcOrd="1" destOrd="0" presId="urn:microsoft.com/office/officeart/2005/8/layout/process4"/>
    <dgm:cxn modelId="{E4189CA1-29AC-4F40-A796-66CA2B342DD3}" type="presOf" srcId="{E1CA42D2-AFD5-4814-86F2-5301CFCEEC1E}" destId="{20722432-5896-4324-9D32-B1FE1C6E36D4}" srcOrd="0" destOrd="0" presId="urn:microsoft.com/office/officeart/2005/8/layout/process4"/>
    <dgm:cxn modelId="{23B13A24-A29A-402B-AFCF-4561759E93F8}" type="presOf" srcId="{214373C0-D7E4-4B49-9AB4-9BCECDE9F50F}" destId="{F08520DE-3627-4829-8B07-6F4B59C6E3FB}" srcOrd="0" destOrd="0" presId="urn:microsoft.com/office/officeart/2005/8/layout/process4"/>
    <dgm:cxn modelId="{E681AF26-1C81-4932-A57C-0C7377F2B1B8}" srcId="{ACD86771-696F-472C-8FA5-3DA1DB8A7D16}" destId="{214373C0-D7E4-4B49-9AB4-9BCECDE9F50F}" srcOrd="1" destOrd="0" parTransId="{4AE1D4EE-59E7-48DE-A6B7-E0D0586FF672}" sibTransId="{35133738-7B6A-4FF1-8CA7-9C913972F84F}"/>
    <dgm:cxn modelId="{B223E15D-4529-402A-8484-28B26EABFF8D}" srcId="{E1CA42D2-AFD5-4814-86F2-5301CFCEEC1E}" destId="{ACD86771-696F-472C-8FA5-3DA1DB8A7D16}" srcOrd="0" destOrd="0" parTransId="{C7995F25-7CED-4F6B-B6C3-B0F9EF771693}" sibTransId="{199D97BD-B44A-45F7-8422-7F8BF7D3812E}"/>
    <dgm:cxn modelId="{DC42CBDD-0D57-4D12-9C62-067830E26952}" type="presOf" srcId="{CFBBF98E-F2FB-47F3-96F3-164AB532B05C}" destId="{FF543E7B-6A94-44FF-AF98-230DEDD3061F}" srcOrd="0" destOrd="0" presId="urn:microsoft.com/office/officeart/2005/8/layout/process4"/>
    <dgm:cxn modelId="{CD47A31D-F90E-4F98-BCF4-22F3F8B179DE}" type="presParOf" srcId="{20722432-5896-4324-9D32-B1FE1C6E36D4}" destId="{44CC179F-77E9-43EE-81D4-4E9974A42E4E}" srcOrd="0" destOrd="0" presId="urn:microsoft.com/office/officeart/2005/8/layout/process4"/>
    <dgm:cxn modelId="{97C70A00-D4EC-47A6-AD12-B6F3AE57E7FA}" type="presParOf" srcId="{44CC179F-77E9-43EE-81D4-4E9974A42E4E}" destId="{1956B741-CAD7-435E-ADDB-6B700A384950}" srcOrd="0" destOrd="0" presId="urn:microsoft.com/office/officeart/2005/8/layout/process4"/>
    <dgm:cxn modelId="{5AE4DA95-2A75-416E-83AF-0E9601721F81}" type="presParOf" srcId="{44CC179F-77E9-43EE-81D4-4E9974A42E4E}" destId="{12268FB0-8A80-4DEC-85FB-5B29C43DBCC9}" srcOrd="1" destOrd="0" presId="urn:microsoft.com/office/officeart/2005/8/layout/process4"/>
    <dgm:cxn modelId="{37DE4556-82A2-41BE-8869-89F8859D0101}" type="presParOf" srcId="{44CC179F-77E9-43EE-81D4-4E9974A42E4E}" destId="{10560B10-11F2-4C30-BD00-93E72051D5ED}" srcOrd="2" destOrd="0" presId="urn:microsoft.com/office/officeart/2005/8/layout/process4"/>
    <dgm:cxn modelId="{721133B5-20D0-4136-98D0-7B3A6708653B}" type="presParOf" srcId="{10560B10-11F2-4C30-BD00-93E72051D5ED}" destId="{FF543E7B-6A94-44FF-AF98-230DEDD3061F}" srcOrd="0" destOrd="0" presId="urn:microsoft.com/office/officeart/2005/8/layout/process4"/>
    <dgm:cxn modelId="{98051271-1117-4381-BC2D-7AC02E5C79FE}" type="presParOf" srcId="{10560B10-11F2-4C30-BD00-93E72051D5ED}" destId="{F08520DE-3627-4829-8B07-6F4B59C6E3FB}"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14D37366-FDFD-459E-B76E-7D0B4A19BF4A}" type="doc">
      <dgm:prSet loTypeId="urn:microsoft.com/office/officeart/2005/8/layout/hChevron3" loCatId="process" qsTypeId="urn:microsoft.com/office/officeart/2005/8/quickstyle/simple1" qsCatId="simple" csTypeId="urn:microsoft.com/office/officeart/2005/8/colors/accent1_2" csCatId="accent1"/>
      <dgm:spPr/>
      <dgm:t>
        <a:bodyPr/>
        <a:lstStyle/>
        <a:p>
          <a:endParaRPr lang="es-MX"/>
        </a:p>
      </dgm:t>
    </dgm:pt>
    <dgm:pt modelId="{8EB12B6F-8529-4CD1-9EDA-32EF2AB4523D}">
      <dgm:prSet/>
      <dgm:spPr/>
      <dgm:t>
        <a:bodyPr/>
        <a:lstStyle/>
        <a:p>
          <a:pPr rtl="0"/>
          <a:r>
            <a:rPr lang="es-MX" smtClean="0"/>
            <a:t>Un texto claro, sencillo y conciso será el reflejo del conocimiento del tema y del uso adecuado del idioma por parte de quien lo escribe. En el presente apartado nos detenemos en una de esas condiciones de la buena redacción: la concisión, como meta para la rápida comprensión de un escrito.  La concisión en un texto se alcanza mediante la expresión reposada y objetiva, pero vigorosa, de los hechos. Hay que permitir que éstos hablen por sí mismos, para que la fuerza de la realidad sustituya a la abundancia de palabras. “La concisión actúa de modo especialmente penetrante cuando las frases son ágiles tanto en sus relaciones internas como en las externas, ya estén íntimamente trabadas o impetuosamente opuestas unas a otras”</a:t>
          </a:r>
          <a:endParaRPr lang="es-MX"/>
        </a:p>
      </dgm:t>
    </dgm:pt>
    <dgm:pt modelId="{AD4A2D79-5755-490E-ACFD-89E4CBF2647B}" type="parTrans" cxnId="{A42A1F0A-3C36-484D-A2E9-9F2E41D1E340}">
      <dgm:prSet/>
      <dgm:spPr/>
      <dgm:t>
        <a:bodyPr/>
        <a:lstStyle/>
        <a:p>
          <a:endParaRPr lang="es-MX"/>
        </a:p>
      </dgm:t>
    </dgm:pt>
    <dgm:pt modelId="{F16DA627-1BED-4D47-AB79-B1ED6B779B22}" type="sibTrans" cxnId="{A42A1F0A-3C36-484D-A2E9-9F2E41D1E340}">
      <dgm:prSet/>
      <dgm:spPr/>
      <dgm:t>
        <a:bodyPr/>
        <a:lstStyle/>
        <a:p>
          <a:endParaRPr lang="es-MX"/>
        </a:p>
      </dgm:t>
    </dgm:pt>
    <dgm:pt modelId="{C028CA8E-A97D-4200-8698-2AF487ED85CC}" type="pres">
      <dgm:prSet presAssocID="{14D37366-FDFD-459E-B76E-7D0B4A19BF4A}" presName="Name0" presStyleCnt="0">
        <dgm:presLayoutVars>
          <dgm:dir/>
          <dgm:resizeHandles val="exact"/>
        </dgm:presLayoutVars>
      </dgm:prSet>
      <dgm:spPr/>
    </dgm:pt>
    <dgm:pt modelId="{C2094196-0007-466F-81FE-595FB88BC933}" type="pres">
      <dgm:prSet presAssocID="{8EB12B6F-8529-4CD1-9EDA-32EF2AB4523D}" presName="parTxOnly" presStyleLbl="node1" presStyleIdx="0" presStyleCnt="1">
        <dgm:presLayoutVars>
          <dgm:bulletEnabled val="1"/>
        </dgm:presLayoutVars>
      </dgm:prSet>
      <dgm:spPr/>
    </dgm:pt>
  </dgm:ptLst>
  <dgm:cxnLst>
    <dgm:cxn modelId="{ECABA1F9-D868-4676-A760-CF73F1B90665}" type="presOf" srcId="{14D37366-FDFD-459E-B76E-7D0B4A19BF4A}" destId="{C028CA8E-A97D-4200-8698-2AF487ED85CC}" srcOrd="0" destOrd="0" presId="urn:microsoft.com/office/officeart/2005/8/layout/hChevron3"/>
    <dgm:cxn modelId="{A42A1F0A-3C36-484D-A2E9-9F2E41D1E340}" srcId="{14D37366-FDFD-459E-B76E-7D0B4A19BF4A}" destId="{8EB12B6F-8529-4CD1-9EDA-32EF2AB4523D}" srcOrd="0" destOrd="0" parTransId="{AD4A2D79-5755-490E-ACFD-89E4CBF2647B}" sibTransId="{F16DA627-1BED-4D47-AB79-B1ED6B779B22}"/>
    <dgm:cxn modelId="{B5677E6C-957C-49C1-92E8-B28354101869}" type="presOf" srcId="{8EB12B6F-8529-4CD1-9EDA-32EF2AB4523D}" destId="{C2094196-0007-466F-81FE-595FB88BC933}" srcOrd="0" destOrd="0" presId="urn:microsoft.com/office/officeart/2005/8/layout/hChevron3"/>
    <dgm:cxn modelId="{1A547338-FAAD-4BAF-8404-851733295C5D}" type="presParOf" srcId="{C028CA8E-A97D-4200-8698-2AF487ED85CC}" destId="{C2094196-0007-466F-81FE-595FB88BC933}" srcOrd="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96D946-BA0B-410E-BCBE-3338A3F02642}"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831F2D5C-7A26-4672-AA77-A9295D0F0C06}">
      <dgm:prSet/>
      <dgm:spPr/>
      <dgm:t>
        <a:bodyPr/>
        <a:lstStyle/>
        <a:p>
          <a:pPr rtl="0"/>
          <a:r>
            <a:rPr lang="es-MX" dirty="0" smtClean="0"/>
            <a:t>Todo proceso de aprendizaje -aprender a aprender- pasa por un ejercicio de construcción de ideas y pensamientos, como requisito indispensable para luego comunicarlos verbalmente o por escrito. </a:t>
          </a:r>
        </a:p>
        <a:p>
          <a:pPr rtl="0"/>
          <a:r>
            <a:rPr lang="es-MX" dirty="0" smtClean="0"/>
            <a:t>Escribe claro, quien piensa claro; </a:t>
          </a:r>
          <a:endParaRPr lang="es-MX" dirty="0"/>
        </a:p>
      </dgm:t>
    </dgm:pt>
    <dgm:pt modelId="{3F22E64F-EB5A-4A90-AB25-0289572C148E}" type="parTrans" cxnId="{5ED307D7-FC66-4766-9097-2403B2A6F277}">
      <dgm:prSet/>
      <dgm:spPr/>
      <dgm:t>
        <a:bodyPr/>
        <a:lstStyle/>
        <a:p>
          <a:endParaRPr lang="es-MX"/>
        </a:p>
      </dgm:t>
    </dgm:pt>
    <dgm:pt modelId="{FED6D245-FA6D-4CA9-B10F-F47924487A2A}" type="sibTrans" cxnId="{5ED307D7-FC66-4766-9097-2403B2A6F277}">
      <dgm:prSet/>
      <dgm:spPr/>
      <dgm:t>
        <a:bodyPr/>
        <a:lstStyle/>
        <a:p>
          <a:endParaRPr lang="es-MX"/>
        </a:p>
      </dgm:t>
    </dgm:pt>
    <dgm:pt modelId="{68D5FDA7-1D19-4A4C-ACCE-3CF1D7732C38}" type="pres">
      <dgm:prSet presAssocID="{2296D946-BA0B-410E-BCBE-3338A3F02642}" presName="compositeShape" presStyleCnt="0">
        <dgm:presLayoutVars>
          <dgm:chMax val="7"/>
          <dgm:dir/>
          <dgm:resizeHandles val="exact"/>
        </dgm:presLayoutVars>
      </dgm:prSet>
      <dgm:spPr/>
    </dgm:pt>
    <dgm:pt modelId="{08584410-D399-4863-B61C-CE716FF66484}" type="pres">
      <dgm:prSet presAssocID="{831F2D5C-7A26-4672-AA77-A9295D0F0C06}" presName="circ1TxSh" presStyleLbl="vennNode1" presStyleIdx="0" presStyleCnt="1" custScaleX="235809"/>
      <dgm:spPr/>
      <dgm:t>
        <a:bodyPr/>
        <a:lstStyle/>
        <a:p>
          <a:endParaRPr lang="es-MX"/>
        </a:p>
      </dgm:t>
    </dgm:pt>
  </dgm:ptLst>
  <dgm:cxnLst>
    <dgm:cxn modelId="{48F83E1A-7B3D-4CC8-858F-1BEF1F6C09BC}" type="presOf" srcId="{831F2D5C-7A26-4672-AA77-A9295D0F0C06}" destId="{08584410-D399-4863-B61C-CE716FF66484}" srcOrd="0" destOrd="0" presId="urn:microsoft.com/office/officeart/2005/8/layout/venn1"/>
    <dgm:cxn modelId="{3A502E92-CE2A-4C71-8382-5E674732CE16}" type="presOf" srcId="{2296D946-BA0B-410E-BCBE-3338A3F02642}" destId="{68D5FDA7-1D19-4A4C-ACCE-3CF1D7732C38}" srcOrd="0" destOrd="0" presId="urn:microsoft.com/office/officeart/2005/8/layout/venn1"/>
    <dgm:cxn modelId="{5ED307D7-FC66-4766-9097-2403B2A6F277}" srcId="{2296D946-BA0B-410E-BCBE-3338A3F02642}" destId="{831F2D5C-7A26-4672-AA77-A9295D0F0C06}" srcOrd="0" destOrd="0" parTransId="{3F22E64F-EB5A-4A90-AB25-0289572C148E}" sibTransId="{FED6D245-FA6D-4CA9-B10F-F47924487A2A}"/>
    <dgm:cxn modelId="{DB7F5E47-CA4D-4346-B023-73BC9B7A5760}" type="presParOf" srcId="{68D5FDA7-1D19-4A4C-ACCE-3CF1D7732C38}" destId="{08584410-D399-4863-B61C-CE716FF66484}"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0A26B6-37F7-4DC0-A030-C10AE8C43A5E}" type="doc">
      <dgm:prSet loTypeId="urn:microsoft.com/office/officeart/2005/8/layout/chevron1" loCatId="process" qsTypeId="urn:microsoft.com/office/officeart/2005/8/quickstyle/simple1" qsCatId="simple" csTypeId="urn:microsoft.com/office/officeart/2005/8/colors/accent1_2" csCatId="accent1"/>
      <dgm:spPr/>
      <dgm:t>
        <a:bodyPr/>
        <a:lstStyle/>
        <a:p>
          <a:endParaRPr lang="es-MX"/>
        </a:p>
      </dgm:t>
    </dgm:pt>
    <dgm:pt modelId="{7EF84D3C-F570-479C-9770-853E28560476}">
      <dgm:prSet/>
      <dgm:spPr/>
      <dgm:t>
        <a:bodyPr/>
        <a:lstStyle/>
        <a:p>
          <a:pPr rtl="0"/>
          <a:r>
            <a:rPr lang="es-MX" dirty="0" smtClean="0"/>
            <a:t>EXPRESARSE CON ORIGINALIDAD</a:t>
          </a:r>
          <a:endParaRPr lang="es-MX" dirty="0"/>
        </a:p>
      </dgm:t>
    </dgm:pt>
    <dgm:pt modelId="{EA9A7776-87A0-4840-8825-0512BE0E78C3}" type="parTrans" cxnId="{7EF72422-B178-4E43-8964-7857171F7CF7}">
      <dgm:prSet/>
      <dgm:spPr/>
      <dgm:t>
        <a:bodyPr/>
        <a:lstStyle/>
        <a:p>
          <a:endParaRPr lang="es-MX"/>
        </a:p>
      </dgm:t>
    </dgm:pt>
    <dgm:pt modelId="{23A0A2F5-D290-49B6-9A6D-94D38DE63FC0}" type="sibTrans" cxnId="{7EF72422-B178-4E43-8964-7857171F7CF7}">
      <dgm:prSet/>
      <dgm:spPr/>
      <dgm:t>
        <a:bodyPr/>
        <a:lstStyle/>
        <a:p>
          <a:endParaRPr lang="es-MX"/>
        </a:p>
      </dgm:t>
    </dgm:pt>
    <dgm:pt modelId="{E94007A7-6F42-452F-BB79-FA761B16347F}">
      <dgm:prSet/>
      <dgm:spPr/>
      <dgm:t>
        <a:bodyPr/>
        <a:lstStyle/>
        <a:p>
          <a:pPr rtl="0"/>
          <a:r>
            <a:rPr lang="es-MX" smtClean="0"/>
            <a:t>ORGANIZAR EL PENSAMIENTO</a:t>
          </a:r>
          <a:endParaRPr lang="es-MX"/>
        </a:p>
      </dgm:t>
    </dgm:pt>
    <dgm:pt modelId="{EB9212CC-FC70-4EFA-A973-B5C2B80448CF}" type="parTrans" cxnId="{EE48A45B-E19E-4F91-8D8D-39F663B1A7E2}">
      <dgm:prSet/>
      <dgm:spPr/>
      <dgm:t>
        <a:bodyPr/>
        <a:lstStyle/>
        <a:p>
          <a:endParaRPr lang="es-MX"/>
        </a:p>
      </dgm:t>
    </dgm:pt>
    <dgm:pt modelId="{885D17C6-B266-4996-AB1F-E7EBEBACD61C}" type="sibTrans" cxnId="{EE48A45B-E19E-4F91-8D8D-39F663B1A7E2}">
      <dgm:prSet/>
      <dgm:spPr/>
      <dgm:t>
        <a:bodyPr/>
        <a:lstStyle/>
        <a:p>
          <a:endParaRPr lang="es-MX"/>
        </a:p>
      </dgm:t>
    </dgm:pt>
    <dgm:pt modelId="{1DD6C78E-CE30-4730-B7DD-49DF32161337}">
      <dgm:prSet/>
      <dgm:spPr/>
      <dgm:t>
        <a:bodyPr/>
        <a:lstStyle/>
        <a:p>
          <a:pPr rtl="0"/>
          <a:r>
            <a:rPr lang="es-MX" smtClean="0"/>
            <a:t>PONER EN ORDEN LOS DATOS</a:t>
          </a:r>
          <a:endParaRPr lang="es-MX"/>
        </a:p>
      </dgm:t>
    </dgm:pt>
    <dgm:pt modelId="{BF8517AE-100E-41FF-879B-3EB842B26A4A}" type="parTrans" cxnId="{1E010DBB-FE45-4AD5-BF0B-94C375A98F2B}">
      <dgm:prSet/>
      <dgm:spPr/>
      <dgm:t>
        <a:bodyPr/>
        <a:lstStyle/>
        <a:p>
          <a:endParaRPr lang="es-MX"/>
        </a:p>
      </dgm:t>
    </dgm:pt>
    <dgm:pt modelId="{7113F63B-C096-412F-A616-97B16726546B}" type="sibTrans" cxnId="{1E010DBB-FE45-4AD5-BF0B-94C375A98F2B}">
      <dgm:prSet/>
      <dgm:spPr/>
      <dgm:t>
        <a:bodyPr/>
        <a:lstStyle/>
        <a:p>
          <a:endParaRPr lang="es-MX"/>
        </a:p>
      </dgm:t>
    </dgm:pt>
    <dgm:pt modelId="{FE07C8B9-9B63-4CD3-A1E3-6F4B76219D06}" type="pres">
      <dgm:prSet presAssocID="{CA0A26B6-37F7-4DC0-A030-C10AE8C43A5E}" presName="Name0" presStyleCnt="0">
        <dgm:presLayoutVars>
          <dgm:dir/>
          <dgm:animLvl val="lvl"/>
          <dgm:resizeHandles val="exact"/>
        </dgm:presLayoutVars>
      </dgm:prSet>
      <dgm:spPr/>
    </dgm:pt>
    <dgm:pt modelId="{4E363C41-5889-44B1-AC0F-C1FF443C363B}" type="pres">
      <dgm:prSet presAssocID="{7EF84D3C-F570-479C-9770-853E28560476}" presName="parTxOnly" presStyleLbl="node1" presStyleIdx="0" presStyleCnt="3">
        <dgm:presLayoutVars>
          <dgm:chMax val="0"/>
          <dgm:chPref val="0"/>
          <dgm:bulletEnabled val="1"/>
        </dgm:presLayoutVars>
      </dgm:prSet>
      <dgm:spPr/>
    </dgm:pt>
    <dgm:pt modelId="{6C0A44BD-7678-4AA5-842F-AE7BA62CA66D}" type="pres">
      <dgm:prSet presAssocID="{23A0A2F5-D290-49B6-9A6D-94D38DE63FC0}" presName="parTxOnlySpace" presStyleCnt="0"/>
      <dgm:spPr/>
    </dgm:pt>
    <dgm:pt modelId="{9934BF6B-54D6-4BFB-9315-CC944CCA67A3}" type="pres">
      <dgm:prSet presAssocID="{E94007A7-6F42-452F-BB79-FA761B16347F}" presName="parTxOnly" presStyleLbl="node1" presStyleIdx="1" presStyleCnt="3">
        <dgm:presLayoutVars>
          <dgm:chMax val="0"/>
          <dgm:chPref val="0"/>
          <dgm:bulletEnabled val="1"/>
        </dgm:presLayoutVars>
      </dgm:prSet>
      <dgm:spPr/>
    </dgm:pt>
    <dgm:pt modelId="{54B87B50-BDB8-4733-BDB6-69226F6E452F}" type="pres">
      <dgm:prSet presAssocID="{885D17C6-B266-4996-AB1F-E7EBEBACD61C}" presName="parTxOnlySpace" presStyleCnt="0"/>
      <dgm:spPr/>
    </dgm:pt>
    <dgm:pt modelId="{1B0131C0-B05A-4025-9A81-4FE1B8DC7CF1}" type="pres">
      <dgm:prSet presAssocID="{1DD6C78E-CE30-4730-B7DD-49DF32161337}" presName="parTxOnly" presStyleLbl="node1" presStyleIdx="2" presStyleCnt="3">
        <dgm:presLayoutVars>
          <dgm:chMax val="0"/>
          <dgm:chPref val="0"/>
          <dgm:bulletEnabled val="1"/>
        </dgm:presLayoutVars>
      </dgm:prSet>
      <dgm:spPr/>
    </dgm:pt>
  </dgm:ptLst>
  <dgm:cxnLst>
    <dgm:cxn modelId="{7EF72422-B178-4E43-8964-7857171F7CF7}" srcId="{CA0A26B6-37F7-4DC0-A030-C10AE8C43A5E}" destId="{7EF84D3C-F570-479C-9770-853E28560476}" srcOrd="0" destOrd="0" parTransId="{EA9A7776-87A0-4840-8825-0512BE0E78C3}" sibTransId="{23A0A2F5-D290-49B6-9A6D-94D38DE63FC0}"/>
    <dgm:cxn modelId="{5F133D02-8192-45C5-A42A-CC1A2B405A09}" type="presOf" srcId="{7EF84D3C-F570-479C-9770-853E28560476}" destId="{4E363C41-5889-44B1-AC0F-C1FF443C363B}" srcOrd="0" destOrd="0" presId="urn:microsoft.com/office/officeart/2005/8/layout/chevron1"/>
    <dgm:cxn modelId="{5B925878-09A6-4D68-B879-224861C9CF7F}" type="presOf" srcId="{CA0A26B6-37F7-4DC0-A030-C10AE8C43A5E}" destId="{FE07C8B9-9B63-4CD3-A1E3-6F4B76219D06}" srcOrd="0" destOrd="0" presId="urn:microsoft.com/office/officeart/2005/8/layout/chevron1"/>
    <dgm:cxn modelId="{EE48A45B-E19E-4F91-8D8D-39F663B1A7E2}" srcId="{CA0A26B6-37F7-4DC0-A030-C10AE8C43A5E}" destId="{E94007A7-6F42-452F-BB79-FA761B16347F}" srcOrd="1" destOrd="0" parTransId="{EB9212CC-FC70-4EFA-A973-B5C2B80448CF}" sibTransId="{885D17C6-B266-4996-AB1F-E7EBEBACD61C}"/>
    <dgm:cxn modelId="{1E010DBB-FE45-4AD5-BF0B-94C375A98F2B}" srcId="{CA0A26B6-37F7-4DC0-A030-C10AE8C43A5E}" destId="{1DD6C78E-CE30-4730-B7DD-49DF32161337}" srcOrd="2" destOrd="0" parTransId="{BF8517AE-100E-41FF-879B-3EB842B26A4A}" sibTransId="{7113F63B-C096-412F-A616-97B16726546B}"/>
    <dgm:cxn modelId="{25FE3F1C-2E4B-41D0-9033-275B247C3382}" type="presOf" srcId="{E94007A7-6F42-452F-BB79-FA761B16347F}" destId="{9934BF6B-54D6-4BFB-9315-CC944CCA67A3}" srcOrd="0" destOrd="0" presId="urn:microsoft.com/office/officeart/2005/8/layout/chevron1"/>
    <dgm:cxn modelId="{C1878066-9778-46B3-8741-89908BBE6495}" type="presOf" srcId="{1DD6C78E-CE30-4730-B7DD-49DF32161337}" destId="{1B0131C0-B05A-4025-9A81-4FE1B8DC7CF1}" srcOrd="0" destOrd="0" presId="urn:microsoft.com/office/officeart/2005/8/layout/chevron1"/>
    <dgm:cxn modelId="{9B1EA5A5-3A00-4C46-9568-50A66C7BF449}" type="presParOf" srcId="{FE07C8B9-9B63-4CD3-A1E3-6F4B76219D06}" destId="{4E363C41-5889-44B1-AC0F-C1FF443C363B}" srcOrd="0" destOrd="0" presId="urn:microsoft.com/office/officeart/2005/8/layout/chevron1"/>
    <dgm:cxn modelId="{4177DBCB-3BEE-4E7B-BD02-DBD15985C189}" type="presParOf" srcId="{FE07C8B9-9B63-4CD3-A1E3-6F4B76219D06}" destId="{6C0A44BD-7678-4AA5-842F-AE7BA62CA66D}" srcOrd="1" destOrd="0" presId="urn:microsoft.com/office/officeart/2005/8/layout/chevron1"/>
    <dgm:cxn modelId="{F341471F-2558-46D3-8382-66AEA626CCD7}" type="presParOf" srcId="{FE07C8B9-9B63-4CD3-A1E3-6F4B76219D06}" destId="{9934BF6B-54D6-4BFB-9315-CC944CCA67A3}" srcOrd="2" destOrd="0" presId="urn:microsoft.com/office/officeart/2005/8/layout/chevron1"/>
    <dgm:cxn modelId="{F81CA862-17EA-4CA4-97C1-E910C6F0A7CE}" type="presParOf" srcId="{FE07C8B9-9B63-4CD3-A1E3-6F4B76219D06}" destId="{54B87B50-BDB8-4733-BDB6-69226F6E452F}" srcOrd="3" destOrd="0" presId="urn:microsoft.com/office/officeart/2005/8/layout/chevron1"/>
    <dgm:cxn modelId="{7C367C25-C0CD-421E-924B-130912B81EF4}" type="presParOf" srcId="{FE07C8B9-9B63-4CD3-A1E3-6F4B76219D06}" destId="{1B0131C0-B05A-4025-9A81-4FE1B8DC7CF1}"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F09835F-3DE3-4D6F-8347-8BA9CE5C89C4}"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E5E7B324-D25C-43FA-8ACC-0EE638142A16}">
      <dgm:prSet/>
      <dgm:spPr/>
      <dgm:t>
        <a:bodyPr/>
        <a:lstStyle/>
        <a:p>
          <a:pPr rtl="0"/>
          <a:r>
            <a:rPr lang="es-MX" smtClean="0"/>
            <a:t>Redactar es:</a:t>
          </a:r>
          <a:endParaRPr lang="es-MX"/>
        </a:p>
      </dgm:t>
    </dgm:pt>
    <dgm:pt modelId="{3B8468CF-19A7-4D01-9329-FCFB80E84652}" type="parTrans" cxnId="{69B481E4-8D81-4AD6-9B8F-473AC698212A}">
      <dgm:prSet/>
      <dgm:spPr/>
      <dgm:t>
        <a:bodyPr/>
        <a:lstStyle/>
        <a:p>
          <a:endParaRPr lang="es-MX"/>
        </a:p>
      </dgm:t>
    </dgm:pt>
    <dgm:pt modelId="{B1DD1F29-9EDC-49FE-9538-821563D8BEBD}" type="sibTrans" cxnId="{69B481E4-8D81-4AD6-9B8F-473AC698212A}">
      <dgm:prSet/>
      <dgm:spPr/>
      <dgm:t>
        <a:bodyPr/>
        <a:lstStyle/>
        <a:p>
          <a:endParaRPr lang="es-MX"/>
        </a:p>
      </dgm:t>
    </dgm:pt>
    <dgm:pt modelId="{F70EE4F7-E422-48E6-82FD-0ED420092783}">
      <dgm:prSet/>
      <dgm:spPr/>
      <dgm:t>
        <a:bodyPr/>
        <a:lstStyle/>
        <a:p>
          <a:pPr rtl="0"/>
          <a:r>
            <a:rPr lang="es-MX" smtClean="0"/>
            <a:t>una actividad comunicativa de primer orden, que implica un estado cultural avanzado de quien la ejercita.</a:t>
          </a:r>
          <a:endParaRPr lang="es-MX"/>
        </a:p>
      </dgm:t>
    </dgm:pt>
    <dgm:pt modelId="{06A6E434-70AD-43B8-9350-44977AF5B3C3}" type="parTrans" cxnId="{13CA4815-03B6-40BE-A41B-DE69DF73192A}">
      <dgm:prSet/>
      <dgm:spPr/>
      <dgm:t>
        <a:bodyPr/>
        <a:lstStyle/>
        <a:p>
          <a:endParaRPr lang="es-MX"/>
        </a:p>
      </dgm:t>
    </dgm:pt>
    <dgm:pt modelId="{212E07D3-F962-4C8C-8FC6-47DD28FB992E}" type="sibTrans" cxnId="{13CA4815-03B6-40BE-A41B-DE69DF73192A}">
      <dgm:prSet/>
      <dgm:spPr/>
      <dgm:t>
        <a:bodyPr/>
        <a:lstStyle/>
        <a:p>
          <a:endParaRPr lang="es-MX"/>
        </a:p>
      </dgm:t>
    </dgm:pt>
    <dgm:pt modelId="{DC6CCEDC-4E60-4750-84CE-1B460A4E1EEF}" type="pres">
      <dgm:prSet presAssocID="{4F09835F-3DE3-4D6F-8347-8BA9CE5C89C4}" presName="compositeShape" presStyleCnt="0">
        <dgm:presLayoutVars>
          <dgm:chMax val="7"/>
          <dgm:dir/>
          <dgm:resizeHandles val="exact"/>
        </dgm:presLayoutVars>
      </dgm:prSet>
      <dgm:spPr/>
    </dgm:pt>
    <dgm:pt modelId="{A6D49649-4E92-469B-A8AD-90B73E5C56B4}" type="pres">
      <dgm:prSet presAssocID="{E5E7B324-D25C-43FA-8ACC-0EE638142A16}" presName="circ1TxSh" presStyleLbl="vennNode1" presStyleIdx="0" presStyleCnt="1"/>
      <dgm:spPr/>
    </dgm:pt>
  </dgm:ptLst>
  <dgm:cxnLst>
    <dgm:cxn modelId="{13CA4815-03B6-40BE-A41B-DE69DF73192A}" srcId="{E5E7B324-D25C-43FA-8ACC-0EE638142A16}" destId="{F70EE4F7-E422-48E6-82FD-0ED420092783}" srcOrd="0" destOrd="0" parTransId="{06A6E434-70AD-43B8-9350-44977AF5B3C3}" sibTransId="{212E07D3-F962-4C8C-8FC6-47DD28FB992E}"/>
    <dgm:cxn modelId="{345FBF53-BDAC-45F8-AA0E-4AAEF81D9D98}" type="presOf" srcId="{4F09835F-3DE3-4D6F-8347-8BA9CE5C89C4}" destId="{DC6CCEDC-4E60-4750-84CE-1B460A4E1EEF}" srcOrd="0" destOrd="0" presId="urn:microsoft.com/office/officeart/2005/8/layout/venn1"/>
    <dgm:cxn modelId="{A5E6F55D-E108-4C15-B84A-D5AF958AC663}" type="presOf" srcId="{E5E7B324-D25C-43FA-8ACC-0EE638142A16}" destId="{A6D49649-4E92-469B-A8AD-90B73E5C56B4}" srcOrd="0" destOrd="0" presId="urn:microsoft.com/office/officeart/2005/8/layout/venn1"/>
    <dgm:cxn modelId="{69B481E4-8D81-4AD6-9B8F-473AC698212A}" srcId="{4F09835F-3DE3-4D6F-8347-8BA9CE5C89C4}" destId="{E5E7B324-D25C-43FA-8ACC-0EE638142A16}" srcOrd="0" destOrd="0" parTransId="{3B8468CF-19A7-4D01-9329-FCFB80E84652}" sibTransId="{B1DD1F29-9EDC-49FE-9538-821563D8BEBD}"/>
    <dgm:cxn modelId="{17FEEB9F-0E8F-4D45-AD5A-96CB4BB73629}" type="presOf" srcId="{F70EE4F7-E422-48E6-82FD-0ED420092783}" destId="{A6D49649-4E92-469B-A8AD-90B73E5C56B4}" srcOrd="0" destOrd="1" presId="urn:microsoft.com/office/officeart/2005/8/layout/venn1"/>
    <dgm:cxn modelId="{A8DFD9A8-E569-4A93-A0CF-78D3431010AB}" type="presParOf" srcId="{DC6CCEDC-4E60-4750-84CE-1B460A4E1EEF}" destId="{A6D49649-4E92-469B-A8AD-90B73E5C56B4}"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89A10A6-5E5E-478F-9523-D93FA9620F70}"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8C699E70-0E12-48BF-B82A-050C3E265E47}">
      <dgm:prSet/>
      <dgm:spPr/>
      <dgm:t>
        <a:bodyPr/>
        <a:lstStyle/>
        <a:p>
          <a:pPr rtl="0"/>
          <a:r>
            <a:rPr lang="es-MX" dirty="0" smtClean="0"/>
            <a:t>"poner por escrito cosas sucedidas, acordadas o pensadas con anterioridad". En su fondo etimológico, la palabra tiene la fuerza del verbo latino </a:t>
          </a:r>
          <a:r>
            <a:rPr lang="es-MX" dirty="0" err="1" smtClean="0"/>
            <a:t>redigere</a:t>
          </a:r>
          <a:r>
            <a:rPr lang="es-MX" dirty="0" smtClean="0"/>
            <a:t> (compuesto 'de red = repetición y </a:t>
          </a:r>
          <a:r>
            <a:rPr lang="es-MX" dirty="0" err="1" smtClean="0"/>
            <a:t>agere</a:t>
          </a:r>
          <a:r>
            <a:rPr lang="es-MX" dirty="0" smtClean="0"/>
            <a:t> - "mover hacia adelante, hacer"), que significa "hacer volver"</a:t>
          </a:r>
          <a:br>
            <a:rPr lang="es-MX" dirty="0" smtClean="0"/>
          </a:br>
          <a:r>
            <a:rPr lang="es-MX" dirty="0" smtClean="0"/>
            <a:t/>
          </a:r>
          <a:br>
            <a:rPr lang="es-MX" dirty="0" smtClean="0"/>
          </a:br>
          <a:endParaRPr lang="es-MX" dirty="0"/>
        </a:p>
      </dgm:t>
    </dgm:pt>
    <dgm:pt modelId="{DB8CBDE7-2133-4BC6-9E72-4575BD3090D1}" type="parTrans" cxnId="{5DCE384C-5015-41A2-A24A-E9695CEB237A}">
      <dgm:prSet/>
      <dgm:spPr/>
      <dgm:t>
        <a:bodyPr/>
        <a:lstStyle/>
        <a:p>
          <a:endParaRPr lang="es-MX"/>
        </a:p>
      </dgm:t>
    </dgm:pt>
    <dgm:pt modelId="{3E7BDB15-DFF6-4837-AA51-827E05548491}" type="sibTrans" cxnId="{5DCE384C-5015-41A2-A24A-E9695CEB237A}">
      <dgm:prSet/>
      <dgm:spPr/>
      <dgm:t>
        <a:bodyPr/>
        <a:lstStyle/>
        <a:p>
          <a:endParaRPr lang="es-MX"/>
        </a:p>
      </dgm:t>
    </dgm:pt>
    <dgm:pt modelId="{35D5B5A6-CD91-4CFB-A46F-7FBFD31E4EB7}" type="pres">
      <dgm:prSet presAssocID="{C89A10A6-5E5E-478F-9523-D93FA9620F70}" presName="compositeShape" presStyleCnt="0">
        <dgm:presLayoutVars>
          <dgm:chMax val="7"/>
          <dgm:dir/>
          <dgm:resizeHandles val="exact"/>
        </dgm:presLayoutVars>
      </dgm:prSet>
      <dgm:spPr/>
    </dgm:pt>
    <dgm:pt modelId="{42C49AAF-A4EA-474D-AC09-57E99C8BCB20}" type="pres">
      <dgm:prSet presAssocID="{8C699E70-0E12-48BF-B82A-050C3E265E47}" presName="circ1TxSh" presStyleLbl="vennNode1" presStyleIdx="0" presStyleCnt="1"/>
      <dgm:spPr/>
    </dgm:pt>
  </dgm:ptLst>
  <dgm:cxnLst>
    <dgm:cxn modelId="{5DCE384C-5015-41A2-A24A-E9695CEB237A}" srcId="{C89A10A6-5E5E-478F-9523-D93FA9620F70}" destId="{8C699E70-0E12-48BF-B82A-050C3E265E47}" srcOrd="0" destOrd="0" parTransId="{DB8CBDE7-2133-4BC6-9E72-4575BD3090D1}" sibTransId="{3E7BDB15-DFF6-4837-AA51-827E05548491}"/>
    <dgm:cxn modelId="{3E3CCFB4-13D4-4691-A737-F36A4BD8BE7D}" type="presOf" srcId="{C89A10A6-5E5E-478F-9523-D93FA9620F70}" destId="{35D5B5A6-CD91-4CFB-A46F-7FBFD31E4EB7}" srcOrd="0" destOrd="0" presId="urn:microsoft.com/office/officeart/2005/8/layout/venn1"/>
    <dgm:cxn modelId="{151D091E-38E6-46B1-851A-514DB6BB60C6}" type="presOf" srcId="{8C699E70-0E12-48BF-B82A-050C3E265E47}" destId="{42C49AAF-A4EA-474D-AC09-57E99C8BCB20}" srcOrd="0" destOrd="0" presId="urn:microsoft.com/office/officeart/2005/8/layout/venn1"/>
    <dgm:cxn modelId="{090A3652-1326-4E52-8B18-5E0B816E448E}" type="presParOf" srcId="{35D5B5A6-CD91-4CFB-A46F-7FBFD31E4EB7}" destId="{42C49AAF-A4EA-474D-AC09-57E99C8BCB20}" srcOrd="0"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9BF1997-4463-49C3-AFE6-8FE7E4C05EF4}" type="doc">
      <dgm:prSet loTypeId="urn:microsoft.com/office/officeart/2009/3/layout/HorizontalOrganizationChart" loCatId="hierarchy" qsTypeId="urn:microsoft.com/office/officeart/2005/8/quickstyle/simple1" qsCatId="simple" csTypeId="urn:microsoft.com/office/officeart/2005/8/colors/accent1_2" csCatId="accent1"/>
      <dgm:spPr/>
      <dgm:t>
        <a:bodyPr/>
        <a:lstStyle/>
        <a:p>
          <a:endParaRPr lang="es-MX"/>
        </a:p>
      </dgm:t>
    </dgm:pt>
    <dgm:pt modelId="{04A4B8FB-D1FA-4A10-ADFD-3051103EDC6B}">
      <dgm:prSet/>
      <dgm:spPr/>
      <dgm:t>
        <a:bodyPr/>
        <a:lstStyle/>
        <a:p>
          <a:pPr rtl="0"/>
          <a:r>
            <a:rPr lang="es-MX" smtClean="0"/>
            <a:t>CARACTERÍSTICAS</a:t>
          </a:r>
          <a:endParaRPr lang="es-MX"/>
        </a:p>
      </dgm:t>
    </dgm:pt>
    <dgm:pt modelId="{DA413B01-4FA7-4EE2-B2C5-9B4E74D71195}" type="parTrans" cxnId="{4C3721F1-0DCE-4EA9-A12D-DC065AC17D66}">
      <dgm:prSet/>
      <dgm:spPr/>
      <dgm:t>
        <a:bodyPr/>
        <a:lstStyle/>
        <a:p>
          <a:endParaRPr lang="es-MX"/>
        </a:p>
      </dgm:t>
    </dgm:pt>
    <dgm:pt modelId="{B6D28326-697F-4A48-A8A2-9ABB325B46C6}" type="sibTrans" cxnId="{4C3721F1-0DCE-4EA9-A12D-DC065AC17D66}">
      <dgm:prSet/>
      <dgm:spPr/>
      <dgm:t>
        <a:bodyPr/>
        <a:lstStyle/>
        <a:p>
          <a:endParaRPr lang="es-MX"/>
        </a:p>
      </dgm:t>
    </dgm:pt>
    <dgm:pt modelId="{F2DCD002-4DB8-4EB3-9BE3-EBAE28FDE7D2}">
      <dgm:prSet/>
      <dgm:spPr/>
      <dgm:t>
        <a:bodyPr/>
        <a:lstStyle/>
        <a:p>
          <a:pPr rtl="0"/>
          <a:r>
            <a:rPr lang="es-MX" smtClean="0"/>
            <a:t>CLARIDAD</a:t>
          </a:r>
          <a:endParaRPr lang="es-MX"/>
        </a:p>
      </dgm:t>
    </dgm:pt>
    <dgm:pt modelId="{80A61DF0-FC64-46F6-88EA-2AF4F6A3F704}" type="parTrans" cxnId="{F815656F-C5F2-49A3-B588-80895B352484}">
      <dgm:prSet/>
      <dgm:spPr/>
      <dgm:t>
        <a:bodyPr/>
        <a:lstStyle/>
        <a:p>
          <a:endParaRPr lang="es-MX"/>
        </a:p>
      </dgm:t>
    </dgm:pt>
    <dgm:pt modelId="{6B6AFF0D-ECB9-4F34-B67B-5F94463B215E}" type="sibTrans" cxnId="{F815656F-C5F2-49A3-B588-80895B352484}">
      <dgm:prSet/>
      <dgm:spPr/>
      <dgm:t>
        <a:bodyPr/>
        <a:lstStyle/>
        <a:p>
          <a:endParaRPr lang="es-MX"/>
        </a:p>
      </dgm:t>
    </dgm:pt>
    <dgm:pt modelId="{63B45E0F-44B6-4327-9E5F-2CFC3EC76582}">
      <dgm:prSet/>
      <dgm:spPr/>
      <dgm:t>
        <a:bodyPr/>
        <a:lstStyle/>
        <a:p>
          <a:pPr rtl="0"/>
          <a:r>
            <a:rPr lang="es-MX" smtClean="0"/>
            <a:t>CONCISIÓN</a:t>
          </a:r>
          <a:endParaRPr lang="es-MX"/>
        </a:p>
      </dgm:t>
    </dgm:pt>
    <dgm:pt modelId="{FA959915-01F9-43BA-AE1C-AB39CC820B67}" type="parTrans" cxnId="{9B944994-6C0A-4DAC-A214-F6983342520C}">
      <dgm:prSet/>
      <dgm:spPr/>
      <dgm:t>
        <a:bodyPr/>
        <a:lstStyle/>
        <a:p>
          <a:endParaRPr lang="es-MX"/>
        </a:p>
      </dgm:t>
    </dgm:pt>
    <dgm:pt modelId="{E5A8B975-0FAB-472B-9C68-09FCCFBF0D00}" type="sibTrans" cxnId="{9B944994-6C0A-4DAC-A214-F6983342520C}">
      <dgm:prSet/>
      <dgm:spPr/>
      <dgm:t>
        <a:bodyPr/>
        <a:lstStyle/>
        <a:p>
          <a:endParaRPr lang="es-MX"/>
        </a:p>
      </dgm:t>
    </dgm:pt>
    <dgm:pt modelId="{2CD86C35-C0CC-46E7-B830-1714EC47DC17}">
      <dgm:prSet/>
      <dgm:spPr/>
      <dgm:t>
        <a:bodyPr/>
        <a:lstStyle/>
        <a:p>
          <a:pPr rtl="0"/>
          <a:r>
            <a:rPr lang="es-MX" smtClean="0"/>
            <a:t>SENCILLEZ</a:t>
          </a:r>
          <a:endParaRPr lang="es-MX"/>
        </a:p>
      </dgm:t>
    </dgm:pt>
    <dgm:pt modelId="{6CC49220-0418-4DBE-9209-1CEA975E8159}" type="parTrans" cxnId="{7C242178-A3D3-45E1-99E2-47E1814759DE}">
      <dgm:prSet/>
      <dgm:spPr/>
      <dgm:t>
        <a:bodyPr/>
        <a:lstStyle/>
        <a:p>
          <a:endParaRPr lang="es-MX"/>
        </a:p>
      </dgm:t>
    </dgm:pt>
    <dgm:pt modelId="{3E59D317-1259-42B5-8C43-C54A8F6793F8}" type="sibTrans" cxnId="{7C242178-A3D3-45E1-99E2-47E1814759DE}">
      <dgm:prSet/>
      <dgm:spPr/>
      <dgm:t>
        <a:bodyPr/>
        <a:lstStyle/>
        <a:p>
          <a:endParaRPr lang="es-MX"/>
        </a:p>
      </dgm:t>
    </dgm:pt>
    <dgm:pt modelId="{F6ED07CF-D700-479D-99E3-99983F444E47}" type="pres">
      <dgm:prSet presAssocID="{09BF1997-4463-49C3-AFE6-8FE7E4C05EF4}" presName="hierChild1" presStyleCnt="0">
        <dgm:presLayoutVars>
          <dgm:orgChart val="1"/>
          <dgm:chPref val="1"/>
          <dgm:dir/>
          <dgm:animOne val="branch"/>
          <dgm:animLvl val="lvl"/>
          <dgm:resizeHandles/>
        </dgm:presLayoutVars>
      </dgm:prSet>
      <dgm:spPr/>
    </dgm:pt>
    <dgm:pt modelId="{3D9DC304-0FD8-4A3E-ADC8-8159679F8637}" type="pres">
      <dgm:prSet presAssocID="{04A4B8FB-D1FA-4A10-ADFD-3051103EDC6B}" presName="hierRoot1" presStyleCnt="0">
        <dgm:presLayoutVars>
          <dgm:hierBranch val="init"/>
        </dgm:presLayoutVars>
      </dgm:prSet>
      <dgm:spPr/>
    </dgm:pt>
    <dgm:pt modelId="{9B22E9CA-9AA7-4020-9721-B85EF422FB51}" type="pres">
      <dgm:prSet presAssocID="{04A4B8FB-D1FA-4A10-ADFD-3051103EDC6B}" presName="rootComposite1" presStyleCnt="0"/>
      <dgm:spPr/>
    </dgm:pt>
    <dgm:pt modelId="{661EA5E2-3AF4-4692-B25E-3EEB17C0B0AA}" type="pres">
      <dgm:prSet presAssocID="{04A4B8FB-D1FA-4A10-ADFD-3051103EDC6B}" presName="rootText1" presStyleLbl="node0" presStyleIdx="0" presStyleCnt="1">
        <dgm:presLayoutVars>
          <dgm:chPref val="3"/>
        </dgm:presLayoutVars>
      </dgm:prSet>
      <dgm:spPr/>
    </dgm:pt>
    <dgm:pt modelId="{CE79D4BD-85BD-4A1C-B6CB-0C4B592D014E}" type="pres">
      <dgm:prSet presAssocID="{04A4B8FB-D1FA-4A10-ADFD-3051103EDC6B}" presName="rootConnector1" presStyleLbl="node1" presStyleIdx="0" presStyleCnt="0"/>
      <dgm:spPr/>
    </dgm:pt>
    <dgm:pt modelId="{C833796A-A97E-45C3-A5A1-B01E9675BE5F}" type="pres">
      <dgm:prSet presAssocID="{04A4B8FB-D1FA-4A10-ADFD-3051103EDC6B}" presName="hierChild2" presStyleCnt="0"/>
      <dgm:spPr/>
    </dgm:pt>
    <dgm:pt modelId="{67AC7CBB-97B7-4C60-86B0-D136C3DC1558}" type="pres">
      <dgm:prSet presAssocID="{80A61DF0-FC64-46F6-88EA-2AF4F6A3F704}" presName="Name64" presStyleLbl="parChTrans1D2" presStyleIdx="0" presStyleCnt="3"/>
      <dgm:spPr/>
    </dgm:pt>
    <dgm:pt modelId="{CC884450-AB14-4929-9049-6A37DFBBF060}" type="pres">
      <dgm:prSet presAssocID="{F2DCD002-4DB8-4EB3-9BE3-EBAE28FDE7D2}" presName="hierRoot2" presStyleCnt="0">
        <dgm:presLayoutVars>
          <dgm:hierBranch val="init"/>
        </dgm:presLayoutVars>
      </dgm:prSet>
      <dgm:spPr/>
    </dgm:pt>
    <dgm:pt modelId="{75D5D1EE-7159-41A0-AB19-1B1EE807B599}" type="pres">
      <dgm:prSet presAssocID="{F2DCD002-4DB8-4EB3-9BE3-EBAE28FDE7D2}" presName="rootComposite" presStyleCnt="0"/>
      <dgm:spPr/>
    </dgm:pt>
    <dgm:pt modelId="{95F017AE-D523-4BCB-95F9-073373A8128F}" type="pres">
      <dgm:prSet presAssocID="{F2DCD002-4DB8-4EB3-9BE3-EBAE28FDE7D2}" presName="rootText" presStyleLbl="node2" presStyleIdx="0" presStyleCnt="3">
        <dgm:presLayoutVars>
          <dgm:chPref val="3"/>
        </dgm:presLayoutVars>
      </dgm:prSet>
      <dgm:spPr/>
    </dgm:pt>
    <dgm:pt modelId="{73CCCD58-5CFE-4014-9176-A6C554FC3AD1}" type="pres">
      <dgm:prSet presAssocID="{F2DCD002-4DB8-4EB3-9BE3-EBAE28FDE7D2}" presName="rootConnector" presStyleLbl="node2" presStyleIdx="0" presStyleCnt="3"/>
      <dgm:spPr/>
    </dgm:pt>
    <dgm:pt modelId="{D382C8DC-47CD-4DA6-8AED-2E38080FEB8A}" type="pres">
      <dgm:prSet presAssocID="{F2DCD002-4DB8-4EB3-9BE3-EBAE28FDE7D2}" presName="hierChild4" presStyleCnt="0"/>
      <dgm:spPr/>
    </dgm:pt>
    <dgm:pt modelId="{04BFEDA0-BF52-4062-8956-523CBCE3F4CD}" type="pres">
      <dgm:prSet presAssocID="{F2DCD002-4DB8-4EB3-9BE3-EBAE28FDE7D2}" presName="hierChild5" presStyleCnt="0"/>
      <dgm:spPr/>
    </dgm:pt>
    <dgm:pt modelId="{0BAAE09B-06B0-4469-B8B0-B3D0468B786C}" type="pres">
      <dgm:prSet presAssocID="{FA959915-01F9-43BA-AE1C-AB39CC820B67}" presName="Name64" presStyleLbl="parChTrans1D2" presStyleIdx="1" presStyleCnt="3"/>
      <dgm:spPr/>
    </dgm:pt>
    <dgm:pt modelId="{D0700F93-1C9E-424F-AAFC-E0EF7F948ABF}" type="pres">
      <dgm:prSet presAssocID="{63B45E0F-44B6-4327-9E5F-2CFC3EC76582}" presName="hierRoot2" presStyleCnt="0">
        <dgm:presLayoutVars>
          <dgm:hierBranch val="init"/>
        </dgm:presLayoutVars>
      </dgm:prSet>
      <dgm:spPr/>
    </dgm:pt>
    <dgm:pt modelId="{3AA63690-6F76-4B35-9905-864F24EBC1C3}" type="pres">
      <dgm:prSet presAssocID="{63B45E0F-44B6-4327-9E5F-2CFC3EC76582}" presName="rootComposite" presStyleCnt="0"/>
      <dgm:spPr/>
    </dgm:pt>
    <dgm:pt modelId="{7FE8E868-3AB3-4410-975B-2A4D161BA134}" type="pres">
      <dgm:prSet presAssocID="{63B45E0F-44B6-4327-9E5F-2CFC3EC76582}" presName="rootText" presStyleLbl="node2" presStyleIdx="1" presStyleCnt="3">
        <dgm:presLayoutVars>
          <dgm:chPref val="3"/>
        </dgm:presLayoutVars>
      </dgm:prSet>
      <dgm:spPr/>
    </dgm:pt>
    <dgm:pt modelId="{810D3718-9463-4B92-BA28-C3962CC5921B}" type="pres">
      <dgm:prSet presAssocID="{63B45E0F-44B6-4327-9E5F-2CFC3EC76582}" presName="rootConnector" presStyleLbl="node2" presStyleIdx="1" presStyleCnt="3"/>
      <dgm:spPr/>
    </dgm:pt>
    <dgm:pt modelId="{CE7E6993-F5E0-4B73-BDD6-6A8A5822137D}" type="pres">
      <dgm:prSet presAssocID="{63B45E0F-44B6-4327-9E5F-2CFC3EC76582}" presName="hierChild4" presStyleCnt="0"/>
      <dgm:spPr/>
    </dgm:pt>
    <dgm:pt modelId="{CC1620B4-52E5-448A-B162-1B9E762BF238}" type="pres">
      <dgm:prSet presAssocID="{63B45E0F-44B6-4327-9E5F-2CFC3EC76582}" presName="hierChild5" presStyleCnt="0"/>
      <dgm:spPr/>
    </dgm:pt>
    <dgm:pt modelId="{1372B4B6-B737-493E-9765-A2A54C535660}" type="pres">
      <dgm:prSet presAssocID="{6CC49220-0418-4DBE-9209-1CEA975E8159}" presName="Name64" presStyleLbl="parChTrans1D2" presStyleIdx="2" presStyleCnt="3"/>
      <dgm:spPr/>
    </dgm:pt>
    <dgm:pt modelId="{DF013A0D-DBFD-4765-B832-5135D7E386B7}" type="pres">
      <dgm:prSet presAssocID="{2CD86C35-C0CC-46E7-B830-1714EC47DC17}" presName="hierRoot2" presStyleCnt="0">
        <dgm:presLayoutVars>
          <dgm:hierBranch val="init"/>
        </dgm:presLayoutVars>
      </dgm:prSet>
      <dgm:spPr/>
    </dgm:pt>
    <dgm:pt modelId="{2E4403C1-3846-4E7C-A5EC-27FC2B5210B0}" type="pres">
      <dgm:prSet presAssocID="{2CD86C35-C0CC-46E7-B830-1714EC47DC17}" presName="rootComposite" presStyleCnt="0"/>
      <dgm:spPr/>
    </dgm:pt>
    <dgm:pt modelId="{EB945CB9-4D7C-4DE2-A997-81514EEA2DE4}" type="pres">
      <dgm:prSet presAssocID="{2CD86C35-C0CC-46E7-B830-1714EC47DC17}" presName="rootText" presStyleLbl="node2" presStyleIdx="2" presStyleCnt="3">
        <dgm:presLayoutVars>
          <dgm:chPref val="3"/>
        </dgm:presLayoutVars>
      </dgm:prSet>
      <dgm:spPr/>
    </dgm:pt>
    <dgm:pt modelId="{C2E10FDB-34CA-48D9-B6C9-C89463033409}" type="pres">
      <dgm:prSet presAssocID="{2CD86C35-C0CC-46E7-B830-1714EC47DC17}" presName="rootConnector" presStyleLbl="node2" presStyleIdx="2" presStyleCnt="3"/>
      <dgm:spPr/>
    </dgm:pt>
    <dgm:pt modelId="{D925EFC8-2C49-416F-8D57-58EC94FDAEE9}" type="pres">
      <dgm:prSet presAssocID="{2CD86C35-C0CC-46E7-B830-1714EC47DC17}" presName="hierChild4" presStyleCnt="0"/>
      <dgm:spPr/>
    </dgm:pt>
    <dgm:pt modelId="{9AADAEF6-8177-45FF-BEC3-B32A817933F2}" type="pres">
      <dgm:prSet presAssocID="{2CD86C35-C0CC-46E7-B830-1714EC47DC17}" presName="hierChild5" presStyleCnt="0"/>
      <dgm:spPr/>
    </dgm:pt>
    <dgm:pt modelId="{DC7CB5E8-8D99-4AE2-8DD2-A2A29B02ABD5}" type="pres">
      <dgm:prSet presAssocID="{04A4B8FB-D1FA-4A10-ADFD-3051103EDC6B}" presName="hierChild3" presStyleCnt="0"/>
      <dgm:spPr/>
    </dgm:pt>
  </dgm:ptLst>
  <dgm:cxnLst>
    <dgm:cxn modelId="{995B0D5B-9FE7-48DE-931D-3ED906425DE5}" type="presOf" srcId="{09BF1997-4463-49C3-AFE6-8FE7E4C05EF4}" destId="{F6ED07CF-D700-479D-99E3-99983F444E47}" srcOrd="0" destOrd="0" presId="urn:microsoft.com/office/officeart/2009/3/layout/HorizontalOrganizationChart"/>
    <dgm:cxn modelId="{2233D940-2F85-4541-A909-71AB98687AFF}" type="presOf" srcId="{80A61DF0-FC64-46F6-88EA-2AF4F6A3F704}" destId="{67AC7CBB-97B7-4C60-86B0-D136C3DC1558}" srcOrd="0" destOrd="0" presId="urn:microsoft.com/office/officeart/2009/3/layout/HorizontalOrganizationChart"/>
    <dgm:cxn modelId="{61110CD1-8F97-45C6-AB30-5F4F30C114B3}" type="presOf" srcId="{F2DCD002-4DB8-4EB3-9BE3-EBAE28FDE7D2}" destId="{73CCCD58-5CFE-4014-9176-A6C554FC3AD1}" srcOrd="1" destOrd="0" presId="urn:microsoft.com/office/officeart/2009/3/layout/HorizontalOrganizationChart"/>
    <dgm:cxn modelId="{8AF880D0-FAC0-4D49-B0E7-4CEFA5094198}" type="presOf" srcId="{63B45E0F-44B6-4327-9E5F-2CFC3EC76582}" destId="{810D3718-9463-4B92-BA28-C3962CC5921B}" srcOrd="1" destOrd="0" presId="urn:microsoft.com/office/officeart/2009/3/layout/HorizontalOrganizationChart"/>
    <dgm:cxn modelId="{9B944994-6C0A-4DAC-A214-F6983342520C}" srcId="{04A4B8FB-D1FA-4A10-ADFD-3051103EDC6B}" destId="{63B45E0F-44B6-4327-9E5F-2CFC3EC76582}" srcOrd="1" destOrd="0" parTransId="{FA959915-01F9-43BA-AE1C-AB39CC820B67}" sibTransId="{E5A8B975-0FAB-472B-9C68-09FCCFBF0D00}"/>
    <dgm:cxn modelId="{BDF6EA6D-F4FB-415C-9F04-932CAFFA693F}" type="presOf" srcId="{F2DCD002-4DB8-4EB3-9BE3-EBAE28FDE7D2}" destId="{95F017AE-D523-4BCB-95F9-073373A8128F}" srcOrd="0" destOrd="0" presId="urn:microsoft.com/office/officeart/2009/3/layout/HorizontalOrganizationChart"/>
    <dgm:cxn modelId="{A252C372-3C74-4B79-BB8F-AB6DC4C33F67}" type="presOf" srcId="{6CC49220-0418-4DBE-9209-1CEA975E8159}" destId="{1372B4B6-B737-493E-9765-A2A54C535660}" srcOrd="0" destOrd="0" presId="urn:microsoft.com/office/officeart/2009/3/layout/HorizontalOrganizationChart"/>
    <dgm:cxn modelId="{95AB0B3C-8C20-44EB-8C0D-C924D4EBC800}" type="presOf" srcId="{04A4B8FB-D1FA-4A10-ADFD-3051103EDC6B}" destId="{661EA5E2-3AF4-4692-B25E-3EEB17C0B0AA}" srcOrd="0" destOrd="0" presId="urn:microsoft.com/office/officeart/2009/3/layout/HorizontalOrganizationChart"/>
    <dgm:cxn modelId="{CF21107C-3A03-4BFF-9E70-0055ED677E79}" type="presOf" srcId="{FA959915-01F9-43BA-AE1C-AB39CC820B67}" destId="{0BAAE09B-06B0-4469-B8B0-B3D0468B786C}" srcOrd="0" destOrd="0" presId="urn:microsoft.com/office/officeart/2009/3/layout/HorizontalOrganizationChart"/>
    <dgm:cxn modelId="{EAF39CA6-02AC-4223-9C4E-ED934CFB8735}" type="presOf" srcId="{2CD86C35-C0CC-46E7-B830-1714EC47DC17}" destId="{C2E10FDB-34CA-48D9-B6C9-C89463033409}" srcOrd="1" destOrd="0" presId="urn:microsoft.com/office/officeart/2009/3/layout/HorizontalOrganizationChart"/>
    <dgm:cxn modelId="{F815656F-C5F2-49A3-B588-80895B352484}" srcId="{04A4B8FB-D1FA-4A10-ADFD-3051103EDC6B}" destId="{F2DCD002-4DB8-4EB3-9BE3-EBAE28FDE7D2}" srcOrd="0" destOrd="0" parTransId="{80A61DF0-FC64-46F6-88EA-2AF4F6A3F704}" sibTransId="{6B6AFF0D-ECB9-4F34-B67B-5F94463B215E}"/>
    <dgm:cxn modelId="{4C3721F1-0DCE-4EA9-A12D-DC065AC17D66}" srcId="{09BF1997-4463-49C3-AFE6-8FE7E4C05EF4}" destId="{04A4B8FB-D1FA-4A10-ADFD-3051103EDC6B}" srcOrd="0" destOrd="0" parTransId="{DA413B01-4FA7-4EE2-B2C5-9B4E74D71195}" sibTransId="{B6D28326-697F-4A48-A8A2-9ABB325B46C6}"/>
    <dgm:cxn modelId="{3BC62357-264C-4872-A61D-34FE9BE211D8}" type="presOf" srcId="{2CD86C35-C0CC-46E7-B830-1714EC47DC17}" destId="{EB945CB9-4D7C-4DE2-A997-81514EEA2DE4}" srcOrd="0" destOrd="0" presId="urn:microsoft.com/office/officeart/2009/3/layout/HorizontalOrganizationChart"/>
    <dgm:cxn modelId="{6AB509C1-9B7C-4E0D-929F-4B23498B3653}" type="presOf" srcId="{63B45E0F-44B6-4327-9E5F-2CFC3EC76582}" destId="{7FE8E868-3AB3-4410-975B-2A4D161BA134}" srcOrd="0" destOrd="0" presId="urn:microsoft.com/office/officeart/2009/3/layout/HorizontalOrganizationChart"/>
    <dgm:cxn modelId="{CC26266A-F70D-4B68-B82E-852857586B05}" type="presOf" srcId="{04A4B8FB-D1FA-4A10-ADFD-3051103EDC6B}" destId="{CE79D4BD-85BD-4A1C-B6CB-0C4B592D014E}" srcOrd="1" destOrd="0" presId="urn:microsoft.com/office/officeart/2009/3/layout/HorizontalOrganizationChart"/>
    <dgm:cxn modelId="{7C242178-A3D3-45E1-99E2-47E1814759DE}" srcId="{04A4B8FB-D1FA-4A10-ADFD-3051103EDC6B}" destId="{2CD86C35-C0CC-46E7-B830-1714EC47DC17}" srcOrd="2" destOrd="0" parTransId="{6CC49220-0418-4DBE-9209-1CEA975E8159}" sibTransId="{3E59D317-1259-42B5-8C43-C54A8F6793F8}"/>
    <dgm:cxn modelId="{FA1BFCD0-BD33-4A1B-B5FA-66475FC88B0A}" type="presParOf" srcId="{F6ED07CF-D700-479D-99E3-99983F444E47}" destId="{3D9DC304-0FD8-4A3E-ADC8-8159679F8637}" srcOrd="0" destOrd="0" presId="urn:microsoft.com/office/officeart/2009/3/layout/HorizontalOrganizationChart"/>
    <dgm:cxn modelId="{7427A4E6-AE01-4DA1-99A3-B8C0B4FB95E7}" type="presParOf" srcId="{3D9DC304-0FD8-4A3E-ADC8-8159679F8637}" destId="{9B22E9CA-9AA7-4020-9721-B85EF422FB51}" srcOrd="0" destOrd="0" presId="urn:microsoft.com/office/officeart/2009/3/layout/HorizontalOrganizationChart"/>
    <dgm:cxn modelId="{D12654EB-DA51-41BA-A66F-C13D49031347}" type="presParOf" srcId="{9B22E9CA-9AA7-4020-9721-B85EF422FB51}" destId="{661EA5E2-3AF4-4692-B25E-3EEB17C0B0AA}" srcOrd="0" destOrd="0" presId="urn:microsoft.com/office/officeart/2009/3/layout/HorizontalOrganizationChart"/>
    <dgm:cxn modelId="{77153BB2-EEE9-432B-91FA-19D7F29C1E6E}" type="presParOf" srcId="{9B22E9CA-9AA7-4020-9721-B85EF422FB51}" destId="{CE79D4BD-85BD-4A1C-B6CB-0C4B592D014E}" srcOrd="1" destOrd="0" presId="urn:microsoft.com/office/officeart/2009/3/layout/HorizontalOrganizationChart"/>
    <dgm:cxn modelId="{343CAFD4-548B-4D33-9C09-5B8C37B6680F}" type="presParOf" srcId="{3D9DC304-0FD8-4A3E-ADC8-8159679F8637}" destId="{C833796A-A97E-45C3-A5A1-B01E9675BE5F}" srcOrd="1" destOrd="0" presId="urn:microsoft.com/office/officeart/2009/3/layout/HorizontalOrganizationChart"/>
    <dgm:cxn modelId="{B9F19C26-E93D-4781-B0D9-1A4846FCA7B4}" type="presParOf" srcId="{C833796A-A97E-45C3-A5A1-B01E9675BE5F}" destId="{67AC7CBB-97B7-4C60-86B0-D136C3DC1558}" srcOrd="0" destOrd="0" presId="urn:microsoft.com/office/officeart/2009/3/layout/HorizontalOrganizationChart"/>
    <dgm:cxn modelId="{3BAC0AA3-0173-4FCA-A554-A22BC472A2E9}" type="presParOf" srcId="{C833796A-A97E-45C3-A5A1-B01E9675BE5F}" destId="{CC884450-AB14-4929-9049-6A37DFBBF060}" srcOrd="1" destOrd="0" presId="urn:microsoft.com/office/officeart/2009/3/layout/HorizontalOrganizationChart"/>
    <dgm:cxn modelId="{E2C3B84F-5089-4425-90C6-8EC367E6EA32}" type="presParOf" srcId="{CC884450-AB14-4929-9049-6A37DFBBF060}" destId="{75D5D1EE-7159-41A0-AB19-1B1EE807B599}" srcOrd="0" destOrd="0" presId="urn:microsoft.com/office/officeart/2009/3/layout/HorizontalOrganizationChart"/>
    <dgm:cxn modelId="{FDE92DBE-6105-44F2-8BB2-EEE0E6ADCC23}" type="presParOf" srcId="{75D5D1EE-7159-41A0-AB19-1B1EE807B599}" destId="{95F017AE-D523-4BCB-95F9-073373A8128F}" srcOrd="0" destOrd="0" presId="urn:microsoft.com/office/officeart/2009/3/layout/HorizontalOrganizationChart"/>
    <dgm:cxn modelId="{B1FFDDEE-8920-4AC8-98D6-15DA300E7D6D}" type="presParOf" srcId="{75D5D1EE-7159-41A0-AB19-1B1EE807B599}" destId="{73CCCD58-5CFE-4014-9176-A6C554FC3AD1}" srcOrd="1" destOrd="0" presId="urn:microsoft.com/office/officeart/2009/3/layout/HorizontalOrganizationChart"/>
    <dgm:cxn modelId="{19E1E525-3B18-486A-82E9-A0F979BBD924}" type="presParOf" srcId="{CC884450-AB14-4929-9049-6A37DFBBF060}" destId="{D382C8DC-47CD-4DA6-8AED-2E38080FEB8A}" srcOrd="1" destOrd="0" presId="urn:microsoft.com/office/officeart/2009/3/layout/HorizontalOrganizationChart"/>
    <dgm:cxn modelId="{493271F2-BFA7-4D34-BF71-DD731A7E36B1}" type="presParOf" srcId="{CC884450-AB14-4929-9049-6A37DFBBF060}" destId="{04BFEDA0-BF52-4062-8956-523CBCE3F4CD}" srcOrd="2" destOrd="0" presId="urn:microsoft.com/office/officeart/2009/3/layout/HorizontalOrganizationChart"/>
    <dgm:cxn modelId="{26D43212-B809-4EA5-899A-D4D77332AB59}" type="presParOf" srcId="{C833796A-A97E-45C3-A5A1-B01E9675BE5F}" destId="{0BAAE09B-06B0-4469-B8B0-B3D0468B786C}" srcOrd="2" destOrd="0" presId="urn:microsoft.com/office/officeart/2009/3/layout/HorizontalOrganizationChart"/>
    <dgm:cxn modelId="{39C7E7C4-4768-468A-8821-18A5FDEEF2A1}" type="presParOf" srcId="{C833796A-A97E-45C3-A5A1-B01E9675BE5F}" destId="{D0700F93-1C9E-424F-AAFC-E0EF7F948ABF}" srcOrd="3" destOrd="0" presId="urn:microsoft.com/office/officeart/2009/3/layout/HorizontalOrganizationChart"/>
    <dgm:cxn modelId="{858274C9-EE6C-4FB8-9F1A-F2651DA07FA2}" type="presParOf" srcId="{D0700F93-1C9E-424F-AAFC-E0EF7F948ABF}" destId="{3AA63690-6F76-4B35-9905-864F24EBC1C3}" srcOrd="0" destOrd="0" presId="urn:microsoft.com/office/officeart/2009/3/layout/HorizontalOrganizationChart"/>
    <dgm:cxn modelId="{535EDD95-A140-4283-81B2-AD254E1B27B8}" type="presParOf" srcId="{3AA63690-6F76-4B35-9905-864F24EBC1C3}" destId="{7FE8E868-3AB3-4410-975B-2A4D161BA134}" srcOrd="0" destOrd="0" presId="urn:microsoft.com/office/officeart/2009/3/layout/HorizontalOrganizationChart"/>
    <dgm:cxn modelId="{3E2186EB-F416-4212-B30A-48D5B59DD896}" type="presParOf" srcId="{3AA63690-6F76-4B35-9905-864F24EBC1C3}" destId="{810D3718-9463-4B92-BA28-C3962CC5921B}" srcOrd="1" destOrd="0" presId="urn:microsoft.com/office/officeart/2009/3/layout/HorizontalOrganizationChart"/>
    <dgm:cxn modelId="{240DB931-FCE4-4A0B-BE4B-CC25A9955286}" type="presParOf" srcId="{D0700F93-1C9E-424F-AAFC-E0EF7F948ABF}" destId="{CE7E6993-F5E0-4B73-BDD6-6A8A5822137D}" srcOrd="1" destOrd="0" presId="urn:microsoft.com/office/officeart/2009/3/layout/HorizontalOrganizationChart"/>
    <dgm:cxn modelId="{7CC722DC-884E-4D56-8707-8974E68533DC}" type="presParOf" srcId="{D0700F93-1C9E-424F-AAFC-E0EF7F948ABF}" destId="{CC1620B4-52E5-448A-B162-1B9E762BF238}" srcOrd="2" destOrd="0" presId="urn:microsoft.com/office/officeart/2009/3/layout/HorizontalOrganizationChart"/>
    <dgm:cxn modelId="{9357F2D4-2A1F-425E-8314-FB21DDA885ED}" type="presParOf" srcId="{C833796A-A97E-45C3-A5A1-B01E9675BE5F}" destId="{1372B4B6-B737-493E-9765-A2A54C535660}" srcOrd="4" destOrd="0" presId="urn:microsoft.com/office/officeart/2009/3/layout/HorizontalOrganizationChart"/>
    <dgm:cxn modelId="{E856898D-406D-4AA6-B8A3-8364972AE685}" type="presParOf" srcId="{C833796A-A97E-45C3-A5A1-B01E9675BE5F}" destId="{DF013A0D-DBFD-4765-B832-5135D7E386B7}" srcOrd="5" destOrd="0" presId="urn:microsoft.com/office/officeart/2009/3/layout/HorizontalOrganizationChart"/>
    <dgm:cxn modelId="{0BC6BF2E-BC56-464F-A154-3592AF776629}" type="presParOf" srcId="{DF013A0D-DBFD-4765-B832-5135D7E386B7}" destId="{2E4403C1-3846-4E7C-A5EC-27FC2B5210B0}" srcOrd="0" destOrd="0" presId="urn:microsoft.com/office/officeart/2009/3/layout/HorizontalOrganizationChart"/>
    <dgm:cxn modelId="{A186999A-31A3-4671-A023-FD50E79A80DF}" type="presParOf" srcId="{2E4403C1-3846-4E7C-A5EC-27FC2B5210B0}" destId="{EB945CB9-4D7C-4DE2-A997-81514EEA2DE4}" srcOrd="0" destOrd="0" presId="urn:microsoft.com/office/officeart/2009/3/layout/HorizontalOrganizationChart"/>
    <dgm:cxn modelId="{95BACB57-0FF6-4FAE-A5AC-0C0603782620}" type="presParOf" srcId="{2E4403C1-3846-4E7C-A5EC-27FC2B5210B0}" destId="{C2E10FDB-34CA-48D9-B6C9-C89463033409}" srcOrd="1" destOrd="0" presId="urn:microsoft.com/office/officeart/2009/3/layout/HorizontalOrganizationChart"/>
    <dgm:cxn modelId="{B6A0E085-90F6-414F-A13C-33F45E63CF16}" type="presParOf" srcId="{DF013A0D-DBFD-4765-B832-5135D7E386B7}" destId="{D925EFC8-2C49-416F-8D57-58EC94FDAEE9}" srcOrd="1" destOrd="0" presId="urn:microsoft.com/office/officeart/2009/3/layout/HorizontalOrganizationChart"/>
    <dgm:cxn modelId="{4A455C01-821D-4930-9BA8-343EE81B38DF}" type="presParOf" srcId="{DF013A0D-DBFD-4765-B832-5135D7E386B7}" destId="{9AADAEF6-8177-45FF-BEC3-B32A817933F2}" srcOrd="2" destOrd="0" presId="urn:microsoft.com/office/officeart/2009/3/layout/HorizontalOrganizationChart"/>
    <dgm:cxn modelId="{64BE7624-0049-41EA-830A-37A8225CECED}" type="presParOf" srcId="{3D9DC304-0FD8-4A3E-ADC8-8159679F8637}" destId="{DC7CB5E8-8D99-4AE2-8DD2-A2A29B02ABD5}"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52FA1F3-6B7F-4719-BAA1-2E572CB82BF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55462222-4FC8-4F89-8ACD-7D561505AE8C}">
      <dgm:prSet/>
      <dgm:spPr/>
      <dgm:t>
        <a:bodyPr/>
        <a:lstStyle/>
        <a:p>
          <a:pPr rtl="0"/>
          <a:r>
            <a:rPr lang="es-MX" smtClean="0"/>
            <a:t>“comunicar el pensamiento del autor, siguiendo un orden lógico o atendiendo al interés psicológico que lleva a destacar algunos elementos y a iluminar a media luz los menos importantes”.</a:t>
          </a:r>
          <a:endParaRPr lang="es-MX"/>
        </a:p>
      </dgm:t>
    </dgm:pt>
    <dgm:pt modelId="{A4846354-FBC6-4363-BD3B-67207D6087EA}" type="parTrans" cxnId="{8610DA9D-5B56-457A-AE06-5AA3C5341294}">
      <dgm:prSet/>
      <dgm:spPr/>
      <dgm:t>
        <a:bodyPr/>
        <a:lstStyle/>
        <a:p>
          <a:endParaRPr lang="es-MX"/>
        </a:p>
      </dgm:t>
    </dgm:pt>
    <dgm:pt modelId="{5FEFC75A-8DBB-464C-BDE4-BFF4710B4230}" type="sibTrans" cxnId="{8610DA9D-5B56-457A-AE06-5AA3C5341294}">
      <dgm:prSet/>
      <dgm:spPr/>
      <dgm:t>
        <a:bodyPr/>
        <a:lstStyle/>
        <a:p>
          <a:endParaRPr lang="es-MX"/>
        </a:p>
      </dgm:t>
    </dgm:pt>
    <dgm:pt modelId="{15BECC10-1D81-434B-AD8F-FAE365BFE074}" type="pres">
      <dgm:prSet presAssocID="{652FA1F3-6B7F-4719-BAA1-2E572CB82BF8}" presName="linear" presStyleCnt="0">
        <dgm:presLayoutVars>
          <dgm:animLvl val="lvl"/>
          <dgm:resizeHandles val="exact"/>
        </dgm:presLayoutVars>
      </dgm:prSet>
      <dgm:spPr/>
    </dgm:pt>
    <dgm:pt modelId="{D5C2D8D5-4771-4D84-8C7F-1F201AC706B1}" type="pres">
      <dgm:prSet presAssocID="{55462222-4FC8-4F89-8ACD-7D561505AE8C}" presName="parentText" presStyleLbl="node1" presStyleIdx="0" presStyleCnt="1">
        <dgm:presLayoutVars>
          <dgm:chMax val="0"/>
          <dgm:bulletEnabled val="1"/>
        </dgm:presLayoutVars>
      </dgm:prSet>
      <dgm:spPr/>
    </dgm:pt>
  </dgm:ptLst>
  <dgm:cxnLst>
    <dgm:cxn modelId="{942BA935-2123-4F0E-A0EB-9879DAA8FC96}" type="presOf" srcId="{55462222-4FC8-4F89-8ACD-7D561505AE8C}" destId="{D5C2D8D5-4771-4D84-8C7F-1F201AC706B1}" srcOrd="0" destOrd="0" presId="urn:microsoft.com/office/officeart/2005/8/layout/vList2"/>
    <dgm:cxn modelId="{4D5B9AA5-32DA-4578-9859-2545B11321B7}" type="presOf" srcId="{652FA1F3-6B7F-4719-BAA1-2E572CB82BF8}" destId="{15BECC10-1D81-434B-AD8F-FAE365BFE074}" srcOrd="0" destOrd="0" presId="urn:microsoft.com/office/officeart/2005/8/layout/vList2"/>
    <dgm:cxn modelId="{8610DA9D-5B56-457A-AE06-5AA3C5341294}" srcId="{652FA1F3-6B7F-4719-BAA1-2E572CB82BF8}" destId="{55462222-4FC8-4F89-8ACD-7D561505AE8C}" srcOrd="0" destOrd="0" parTransId="{A4846354-FBC6-4363-BD3B-67207D6087EA}" sibTransId="{5FEFC75A-8DBB-464C-BDE4-BFF4710B4230}"/>
    <dgm:cxn modelId="{74F99754-9305-417E-A7D6-558D5B05A4D8}" type="presParOf" srcId="{15BECC10-1D81-434B-AD8F-FAE365BFE074}" destId="{D5C2D8D5-4771-4D84-8C7F-1F201AC706B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E1921D8-6812-4A0F-91F0-19817519DA14}" type="doc">
      <dgm:prSet loTypeId="urn:microsoft.com/office/officeart/2005/8/layout/radial5" loCatId="cycle" qsTypeId="urn:microsoft.com/office/officeart/2005/8/quickstyle/simple1" qsCatId="simple" csTypeId="urn:microsoft.com/office/officeart/2005/8/colors/colorful5" csCatId="colorful" phldr="1"/>
      <dgm:spPr/>
      <dgm:t>
        <a:bodyPr/>
        <a:lstStyle/>
        <a:p>
          <a:endParaRPr lang="es-MX"/>
        </a:p>
      </dgm:t>
    </dgm:pt>
    <dgm:pt modelId="{EBC77C0F-A3BF-4586-B532-94DE798E885A}">
      <dgm:prSet/>
      <dgm:spPr/>
      <dgm:t>
        <a:bodyPr/>
        <a:lstStyle/>
        <a:p>
          <a:pPr rtl="0"/>
          <a:r>
            <a:rPr lang="es-MX" dirty="0" smtClean="0">
              <a:solidFill>
                <a:schemeClr val="tx1"/>
              </a:solidFill>
            </a:rPr>
            <a:t>LA CLARIDAD:</a:t>
          </a:r>
          <a:endParaRPr lang="es-MX" dirty="0">
            <a:solidFill>
              <a:schemeClr val="tx1"/>
            </a:solidFill>
          </a:endParaRPr>
        </a:p>
      </dgm:t>
    </dgm:pt>
    <dgm:pt modelId="{8762D82D-39AE-47F2-920A-C0FBE46E5C05}" type="parTrans" cxnId="{9071F105-0CE1-438C-B965-F87B8BC2EAAD}">
      <dgm:prSet/>
      <dgm:spPr/>
      <dgm:t>
        <a:bodyPr/>
        <a:lstStyle/>
        <a:p>
          <a:endParaRPr lang="es-MX"/>
        </a:p>
      </dgm:t>
    </dgm:pt>
    <dgm:pt modelId="{EBBE630C-8372-450D-AD5D-59808C81CFB5}" type="sibTrans" cxnId="{9071F105-0CE1-438C-B965-F87B8BC2EAAD}">
      <dgm:prSet/>
      <dgm:spPr/>
      <dgm:t>
        <a:bodyPr/>
        <a:lstStyle/>
        <a:p>
          <a:endParaRPr lang="es-MX"/>
        </a:p>
      </dgm:t>
    </dgm:pt>
    <dgm:pt modelId="{B19C3770-42F3-4C38-8F2F-8405AAB866B4}">
      <dgm:prSet/>
      <dgm:spPr/>
      <dgm:t>
        <a:bodyPr/>
        <a:lstStyle/>
        <a:p>
          <a:pPr rtl="0"/>
          <a:r>
            <a:rPr lang="es-MX" dirty="0" smtClean="0">
              <a:solidFill>
                <a:schemeClr val="tx1"/>
              </a:solidFill>
            </a:rPr>
            <a:t>Indica que la mejor palabra es la que entiende la mayoría;</a:t>
          </a:r>
          <a:endParaRPr lang="es-MX" dirty="0">
            <a:solidFill>
              <a:schemeClr val="tx1"/>
            </a:solidFill>
          </a:endParaRPr>
        </a:p>
      </dgm:t>
    </dgm:pt>
    <dgm:pt modelId="{350E3FD7-731E-4B9C-8A29-0D5AFEEE5B6B}" type="parTrans" cxnId="{F5C54B89-EAF0-4B1C-A2F2-301CDDD214C6}">
      <dgm:prSet/>
      <dgm:spPr/>
      <dgm:t>
        <a:bodyPr/>
        <a:lstStyle/>
        <a:p>
          <a:endParaRPr lang="es-MX"/>
        </a:p>
      </dgm:t>
    </dgm:pt>
    <dgm:pt modelId="{3967BE9F-56E6-4A16-BCAA-944F09F0878A}" type="sibTrans" cxnId="{F5C54B89-EAF0-4B1C-A2F2-301CDDD214C6}">
      <dgm:prSet/>
      <dgm:spPr/>
      <dgm:t>
        <a:bodyPr/>
        <a:lstStyle/>
        <a:p>
          <a:endParaRPr lang="es-MX"/>
        </a:p>
      </dgm:t>
    </dgm:pt>
    <dgm:pt modelId="{787067D9-50FF-4855-8588-A4E2CBD2CC8E}">
      <dgm:prSet/>
      <dgm:spPr/>
      <dgm:t>
        <a:bodyPr/>
        <a:lstStyle/>
        <a:p>
          <a:pPr rtl="0"/>
          <a:r>
            <a:rPr lang="es-MX" dirty="0" smtClean="0">
              <a:solidFill>
                <a:schemeClr val="tx1"/>
              </a:solidFill>
            </a:rPr>
            <a:t>Implica el empleo de términos de uso común, y que esto no significa emplear un lenguaje corriente</a:t>
          </a:r>
          <a:endParaRPr lang="es-MX" dirty="0">
            <a:solidFill>
              <a:schemeClr val="tx1"/>
            </a:solidFill>
          </a:endParaRPr>
        </a:p>
      </dgm:t>
    </dgm:pt>
    <dgm:pt modelId="{1E29089A-9C60-42E8-B3B8-DC4BF28A9ED7}" type="parTrans" cxnId="{D25C6A36-3685-43A4-A487-27D076CC8B35}">
      <dgm:prSet/>
      <dgm:spPr/>
      <dgm:t>
        <a:bodyPr/>
        <a:lstStyle/>
        <a:p>
          <a:endParaRPr lang="es-MX"/>
        </a:p>
      </dgm:t>
    </dgm:pt>
    <dgm:pt modelId="{3DDC8283-0CED-48A0-B64C-6D23E4726174}" type="sibTrans" cxnId="{D25C6A36-3685-43A4-A487-27D076CC8B35}">
      <dgm:prSet/>
      <dgm:spPr/>
      <dgm:t>
        <a:bodyPr/>
        <a:lstStyle/>
        <a:p>
          <a:endParaRPr lang="es-MX"/>
        </a:p>
      </dgm:t>
    </dgm:pt>
    <dgm:pt modelId="{E1F73663-5316-46AB-A109-8BAE26C49B6D}">
      <dgm:prSet/>
      <dgm:spPr/>
      <dgm:t>
        <a:bodyPr/>
        <a:lstStyle/>
        <a:p>
          <a:pPr rtl="0"/>
          <a:r>
            <a:rPr lang="es-MX" dirty="0" smtClean="0">
              <a:solidFill>
                <a:schemeClr val="tx1"/>
              </a:solidFill>
            </a:rPr>
            <a:t>Obliga a escribir oraciones claras que formarán párrafos claros</a:t>
          </a:r>
          <a:endParaRPr lang="es-MX" dirty="0">
            <a:solidFill>
              <a:schemeClr val="tx1"/>
            </a:solidFill>
          </a:endParaRPr>
        </a:p>
      </dgm:t>
    </dgm:pt>
    <dgm:pt modelId="{01777AD9-56B3-435D-B9ED-404FFEBECE4F}" type="parTrans" cxnId="{B8F92825-C463-4E52-B5AA-98AFBD8F25D3}">
      <dgm:prSet/>
      <dgm:spPr/>
      <dgm:t>
        <a:bodyPr/>
        <a:lstStyle/>
        <a:p>
          <a:endParaRPr lang="es-MX"/>
        </a:p>
      </dgm:t>
    </dgm:pt>
    <dgm:pt modelId="{1C8FD78C-6865-489A-9253-337C50CEE73C}" type="sibTrans" cxnId="{B8F92825-C463-4E52-B5AA-98AFBD8F25D3}">
      <dgm:prSet/>
      <dgm:spPr/>
      <dgm:t>
        <a:bodyPr/>
        <a:lstStyle/>
        <a:p>
          <a:endParaRPr lang="es-MX"/>
        </a:p>
      </dgm:t>
    </dgm:pt>
    <dgm:pt modelId="{5777A04B-162C-4DFC-973A-D630928A5D1D}" type="pres">
      <dgm:prSet presAssocID="{9E1921D8-6812-4A0F-91F0-19817519DA14}" presName="Name0" presStyleCnt="0">
        <dgm:presLayoutVars>
          <dgm:chMax val="1"/>
          <dgm:dir/>
          <dgm:animLvl val="ctr"/>
          <dgm:resizeHandles val="exact"/>
        </dgm:presLayoutVars>
      </dgm:prSet>
      <dgm:spPr/>
    </dgm:pt>
    <dgm:pt modelId="{2F1AFC6E-3CD2-4841-95FE-DAEE14B3DD13}" type="pres">
      <dgm:prSet presAssocID="{EBC77C0F-A3BF-4586-B532-94DE798E885A}" presName="centerShape" presStyleLbl="node0" presStyleIdx="0" presStyleCnt="1" custLinFactNeighborX="799" custLinFactNeighborY="-6106"/>
      <dgm:spPr/>
    </dgm:pt>
    <dgm:pt modelId="{44377FD8-ED20-4C9C-B99F-403421BB10B8}" type="pres">
      <dgm:prSet presAssocID="{350E3FD7-731E-4B9C-8A29-0D5AFEEE5B6B}" presName="parTrans" presStyleLbl="sibTrans2D1" presStyleIdx="0" presStyleCnt="3"/>
      <dgm:spPr/>
    </dgm:pt>
    <dgm:pt modelId="{026D7EF3-C919-4336-827F-58920F84B88B}" type="pres">
      <dgm:prSet presAssocID="{350E3FD7-731E-4B9C-8A29-0D5AFEEE5B6B}" presName="connectorText" presStyleLbl="sibTrans2D1" presStyleIdx="0" presStyleCnt="3"/>
      <dgm:spPr/>
    </dgm:pt>
    <dgm:pt modelId="{8BD48A2F-59A1-44CB-990E-2A04C8C7D404}" type="pres">
      <dgm:prSet presAssocID="{B19C3770-42F3-4C38-8F2F-8405AAB866B4}" presName="node" presStyleLbl="node1" presStyleIdx="0" presStyleCnt="3" custScaleX="270665">
        <dgm:presLayoutVars>
          <dgm:bulletEnabled val="1"/>
        </dgm:presLayoutVars>
      </dgm:prSet>
      <dgm:spPr/>
    </dgm:pt>
    <dgm:pt modelId="{6E936071-1502-4B56-A53B-CD86D76B0570}" type="pres">
      <dgm:prSet presAssocID="{1E29089A-9C60-42E8-B3B8-DC4BF28A9ED7}" presName="parTrans" presStyleLbl="sibTrans2D1" presStyleIdx="1" presStyleCnt="3"/>
      <dgm:spPr/>
    </dgm:pt>
    <dgm:pt modelId="{DBB37BC5-8E4F-4475-8687-9283A88837B7}" type="pres">
      <dgm:prSet presAssocID="{1E29089A-9C60-42E8-B3B8-DC4BF28A9ED7}" presName="connectorText" presStyleLbl="sibTrans2D1" presStyleIdx="1" presStyleCnt="3"/>
      <dgm:spPr/>
    </dgm:pt>
    <dgm:pt modelId="{699FF62E-A649-4CA4-87B3-14D8A5B8EBA4}" type="pres">
      <dgm:prSet presAssocID="{787067D9-50FF-4855-8588-A4E2CBD2CC8E}" presName="node" presStyleLbl="node1" presStyleIdx="1" presStyleCnt="3" custScaleX="233680">
        <dgm:presLayoutVars>
          <dgm:bulletEnabled val="1"/>
        </dgm:presLayoutVars>
      </dgm:prSet>
      <dgm:spPr/>
    </dgm:pt>
    <dgm:pt modelId="{F9339337-2F4D-406E-B125-C9CE4D12D812}" type="pres">
      <dgm:prSet presAssocID="{01777AD9-56B3-435D-B9ED-404FFEBECE4F}" presName="parTrans" presStyleLbl="sibTrans2D1" presStyleIdx="2" presStyleCnt="3"/>
      <dgm:spPr/>
    </dgm:pt>
    <dgm:pt modelId="{9F57E479-19C3-442B-8B97-A69EE72DAC12}" type="pres">
      <dgm:prSet presAssocID="{01777AD9-56B3-435D-B9ED-404FFEBECE4F}" presName="connectorText" presStyleLbl="sibTrans2D1" presStyleIdx="2" presStyleCnt="3"/>
      <dgm:spPr/>
    </dgm:pt>
    <dgm:pt modelId="{5C689977-CB0C-479E-A53B-D2FF77AD10F7}" type="pres">
      <dgm:prSet presAssocID="{E1F73663-5316-46AB-A109-8BAE26C49B6D}" presName="node" presStyleLbl="node1" presStyleIdx="2" presStyleCnt="3" custScaleX="185322">
        <dgm:presLayoutVars>
          <dgm:bulletEnabled val="1"/>
        </dgm:presLayoutVars>
      </dgm:prSet>
      <dgm:spPr/>
    </dgm:pt>
  </dgm:ptLst>
  <dgm:cxnLst>
    <dgm:cxn modelId="{D25C6A36-3685-43A4-A487-27D076CC8B35}" srcId="{EBC77C0F-A3BF-4586-B532-94DE798E885A}" destId="{787067D9-50FF-4855-8588-A4E2CBD2CC8E}" srcOrd="1" destOrd="0" parTransId="{1E29089A-9C60-42E8-B3B8-DC4BF28A9ED7}" sibTransId="{3DDC8283-0CED-48A0-B64C-6D23E4726174}"/>
    <dgm:cxn modelId="{9071F105-0CE1-438C-B965-F87B8BC2EAAD}" srcId="{9E1921D8-6812-4A0F-91F0-19817519DA14}" destId="{EBC77C0F-A3BF-4586-B532-94DE798E885A}" srcOrd="0" destOrd="0" parTransId="{8762D82D-39AE-47F2-920A-C0FBE46E5C05}" sibTransId="{EBBE630C-8372-450D-AD5D-59808C81CFB5}"/>
    <dgm:cxn modelId="{B8F92825-C463-4E52-B5AA-98AFBD8F25D3}" srcId="{EBC77C0F-A3BF-4586-B532-94DE798E885A}" destId="{E1F73663-5316-46AB-A109-8BAE26C49B6D}" srcOrd="2" destOrd="0" parTransId="{01777AD9-56B3-435D-B9ED-404FFEBECE4F}" sibTransId="{1C8FD78C-6865-489A-9253-337C50CEE73C}"/>
    <dgm:cxn modelId="{214D3D33-A359-4AAF-BB65-2E6D45EE234C}" type="presOf" srcId="{787067D9-50FF-4855-8588-A4E2CBD2CC8E}" destId="{699FF62E-A649-4CA4-87B3-14D8A5B8EBA4}" srcOrd="0" destOrd="0" presId="urn:microsoft.com/office/officeart/2005/8/layout/radial5"/>
    <dgm:cxn modelId="{35358B75-0427-45DF-85EF-C067D1CE2C8A}" type="presOf" srcId="{B19C3770-42F3-4C38-8F2F-8405AAB866B4}" destId="{8BD48A2F-59A1-44CB-990E-2A04C8C7D404}" srcOrd="0" destOrd="0" presId="urn:microsoft.com/office/officeart/2005/8/layout/radial5"/>
    <dgm:cxn modelId="{A4ABCE47-EE4E-4575-B116-82063AC8AA03}" type="presOf" srcId="{350E3FD7-731E-4B9C-8A29-0D5AFEEE5B6B}" destId="{44377FD8-ED20-4C9C-B99F-403421BB10B8}" srcOrd="0" destOrd="0" presId="urn:microsoft.com/office/officeart/2005/8/layout/radial5"/>
    <dgm:cxn modelId="{0F7462D9-39FA-4419-9A7A-0DE6A4EE4350}" type="presOf" srcId="{01777AD9-56B3-435D-B9ED-404FFEBECE4F}" destId="{9F57E479-19C3-442B-8B97-A69EE72DAC12}" srcOrd="1" destOrd="0" presId="urn:microsoft.com/office/officeart/2005/8/layout/radial5"/>
    <dgm:cxn modelId="{89EAEB31-5CCD-4524-A44E-C449407ABAC9}" type="presOf" srcId="{1E29089A-9C60-42E8-B3B8-DC4BF28A9ED7}" destId="{6E936071-1502-4B56-A53B-CD86D76B0570}" srcOrd="0" destOrd="0" presId="urn:microsoft.com/office/officeart/2005/8/layout/radial5"/>
    <dgm:cxn modelId="{468D9A61-4121-485E-A61D-CE07661605D9}" type="presOf" srcId="{01777AD9-56B3-435D-B9ED-404FFEBECE4F}" destId="{F9339337-2F4D-406E-B125-C9CE4D12D812}" srcOrd="0" destOrd="0" presId="urn:microsoft.com/office/officeart/2005/8/layout/radial5"/>
    <dgm:cxn modelId="{1BE7DC43-9B6F-4AA0-B376-57E0100E1C55}" type="presOf" srcId="{E1F73663-5316-46AB-A109-8BAE26C49B6D}" destId="{5C689977-CB0C-479E-A53B-D2FF77AD10F7}" srcOrd="0" destOrd="0" presId="urn:microsoft.com/office/officeart/2005/8/layout/radial5"/>
    <dgm:cxn modelId="{98C03F1F-822B-4EC0-BCC6-117CC93152F4}" type="presOf" srcId="{9E1921D8-6812-4A0F-91F0-19817519DA14}" destId="{5777A04B-162C-4DFC-973A-D630928A5D1D}" srcOrd="0" destOrd="0" presId="urn:microsoft.com/office/officeart/2005/8/layout/radial5"/>
    <dgm:cxn modelId="{7EA6BA7C-BB15-4FF5-AEFA-BCF78E87F9F8}" type="presOf" srcId="{350E3FD7-731E-4B9C-8A29-0D5AFEEE5B6B}" destId="{026D7EF3-C919-4336-827F-58920F84B88B}" srcOrd="1" destOrd="0" presId="urn:microsoft.com/office/officeart/2005/8/layout/radial5"/>
    <dgm:cxn modelId="{F5C54B89-EAF0-4B1C-A2F2-301CDDD214C6}" srcId="{EBC77C0F-A3BF-4586-B532-94DE798E885A}" destId="{B19C3770-42F3-4C38-8F2F-8405AAB866B4}" srcOrd="0" destOrd="0" parTransId="{350E3FD7-731E-4B9C-8A29-0D5AFEEE5B6B}" sibTransId="{3967BE9F-56E6-4A16-BCAA-944F09F0878A}"/>
    <dgm:cxn modelId="{1352296F-A3FF-45D6-8806-F78820672A60}" type="presOf" srcId="{EBC77C0F-A3BF-4586-B532-94DE798E885A}" destId="{2F1AFC6E-3CD2-4841-95FE-DAEE14B3DD13}" srcOrd="0" destOrd="0" presId="urn:microsoft.com/office/officeart/2005/8/layout/radial5"/>
    <dgm:cxn modelId="{A5157CBE-26A2-47B5-8CF7-4B5B23340C47}" type="presOf" srcId="{1E29089A-9C60-42E8-B3B8-DC4BF28A9ED7}" destId="{DBB37BC5-8E4F-4475-8687-9283A88837B7}" srcOrd="1" destOrd="0" presId="urn:microsoft.com/office/officeart/2005/8/layout/radial5"/>
    <dgm:cxn modelId="{E35F440C-4BC8-4FE6-AC64-7028CB3774DD}" type="presParOf" srcId="{5777A04B-162C-4DFC-973A-D630928A5D1D}" destId="{2F1AFC6E-3CD2-4841-95FE-DAEE14B3DD13}" srcOrd="0" destOrd="0" presId="urn:microsoft.com/office/officeart/2005/8/layout/radial5"/>
    <dgm:cxn modelId="{19FD9DF8-DCC8-46A2-B38D-88C5E74007C8}" type="presParOf" srcId="{5777A04B-162C-4DFC-973A-D630928A5D1D}" destId="{44377FD8-ED20-4C9C-B99F-403421BB10B8}" srcOrd="1" destOrd="0" presId="urn:microsoft.com/office/officeart/2005/8/layout/radial5"/>
    <dgm:cxn modelId="{A773842C-7AE1-456F-8863-2B0B145C6ABF}" type="presParOf" srcId="{44377FD8-ED20-4C9C-B99F-403421BB10B8}" destId="{026D7EF3-C919-4336-827F-58920F84B88B}" srcOrd="0" destOrd="0" presId="urn:microsoft.com/office/officeart/2005/8/layout/radial5"/>
    <dgm:cxn modelId="{516DCF5F-68F4-47DA-A14B-021BFF91BB64}" type="presParOf" srcId="{5777A04B-162C-4DFC-973A-D630928A5D1D}" destId="{8BD48A2F-59A1-44CB-990E-2A04C8C7D404}" srcOrd="2" destOrd="0" presId="urn:microsoft.com/office/officeart/2005/8/layout/radial5"/>
    <dgm:cxn modelId="{CFD158D2-894B-4CD3-A270-4C1DFBB29DBB}" type="presParOf" srcId="{5777A04B-162C-4DFC-973A-D630928A5D1D}" destId="{6E936071-1502-4B56-A53B-CD86D76B0570}" srcOrd="3" destOrd="0" presId="urn:microsoft.com/office/officeart/2005/8/layout/radial5"/>
    <dgm:cxn modelId="{53CD495D-A306-4D24-B2DE-73BFE27C77FB}" type="presParOf" srcId="{6E936071-1502-4B56-A53B-CD86D76B0570}" destId="{DBB37BC5-8E4F-4475-8687-9283A88837B7}" srcOrd="0" destOrd="0" presId="urn:microsoft.com/office/officeart/2005/8/layout/radial5"/>
    <dgm:cxn modelId="{26E9DDDF-20CB-4A93-AB9B-2CC5B271C890}" type="presParOf" srcId="{5777A04B-162C-4DFC-973A-D630928A5D1D}" destId="{699FF62E-A649-4CA4-87B3-14D8A5B8EBA4}" srcOrd="4" destOrd="0" presId="urn:microsoft.com/office/officeart/2005/8/layout/radial5"/>
    <dgm:cxn modelId="{7EF86F6E-14E5-4CF3-86C6-809028A48985}" type="presParOf" srcId="{5777A04B-162C-4DFC-973A-D630928A5D1D}" destId="{F9339337-2F4D-406E-B125-C9CE4D12D812}" srcOrd="5" destOrd="0" presId="urn:microsoft.com/office/officeart/2005/8/layout/radial5"/>
    <dgm:cxn modelId="{A3F96119-DC35-48A4-9A9D-F3F0BB35890F}" type="presParOf" srcId="{F9339337-2F4D-406E-B125-C9CE4D12D812}" destId="{9F57E479-19C3-442B-8B97-A69EE72DAC12}" srcOrd="0" destOrd="0" presId="urn:microsoft.com/office/officeart/2005/8/layout/radial5"/>
    <dgm:cxn modelId="{B34FB5BB-4B72-4D80-A43E-70400F26B169}" type="presParOf" srcId="{5777A04B-162C-4DFC-973A-D630928A5D1D}" destId="{5C689977-CB0C-479E-A53B-D2FF77AD10F7}" srcOrd="6" destOrd="0" presId="urn:microsoft.com/office/officeart/2005/8/layout/radial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C23CA1-D45E-4514-B165-BB493CEEB610}">
      <dsp:nvSpPr>
        <dsp:cNvPr id="0" name=""/>
        <dsp:cNvSpPr/>
      </dsp:nvSpPr>
      <dsp:spPr>
        <a:xfrm>
          <a:off x="0" y="9925"/>
          <a:ext cx="8915400" cy="185328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rgbClr val="7030A0"/>
              </a:solidFill>
            </a:rPr>
            <a:t>  La comunicación humana es la génesis de las sociedades antiguas y contemporáneas. A través de ella las personas se cohesionan, organizan y adquieren sentido de identidad, pues la comunicación oral y escrita forma a los individuos como humanos, ya que se trata no únicamente de una vivencia de las cosas en el mundo, sino de la experiencia que permite a las cosas llegar a ser reales y pasar de lo posible a lo real.   </a:t>
          </a:r>
          <a:endParaRPr lang="es-MX" sz="1800" b="1" kern="1200" dirty="0">
            <a:solidFill>
              <a:srgbClr val="7030A0"/>
            </a:solidFill>
          </a:endParaRPr>
        </a:p>
      </dsp:txBody>
      <dsp:txXfrm>
        <a:off x="90470" y="100395"/>
        <a:ext cx="8734460" cy="1672340"/>
      </dsp:txXfrm>
    </dsp:sp>
    <dsp:sp modelId="{986958C8-0F85-4969-9199-19B26A1DAFAD}">
      <dsp:nvSpPr>
        <dsp:cNvPr id="0" name=""/>
        <dsp:cNvSpPr/>
      </dsp:nvSpPr>
      <dsp:spPr>
        <a:xfrm>
          <a:off x="0" y="1915045"/>
          <a:ext cx="8915400" cy="185328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b="1" kern="1200" dirty="0">
              <a:solidFill>
                <a:srgbClr val="7030A0"/>
              </a:solidFill>
            </a:rPr>
            <a:t>la escritura podemos decir que ésta lleva implícito un conjunto de habilidades cognoscitivas que a diferencia de la lectura o de la oralidad, tiene que adquirirse conscientemente de forma planificada y sistemática, considerando la diferencia entre el producto que emana de la escritura y el proceso de construcción del mismo. </a:t>
          </a:r>
          <a:endParaRPr lang="es-MX" sz="1800" b="1" kern="1200" dirty="0">
            <a:solidFill>
              <a:srgbClr val="7030A0"/>
            </a:solidFill>
          </a:endParaRPr>
        </a:p>
      </dsp:txBody>
      <dsp:txXfrm>
        <a:off x="90470" y="2005515"/>
        <a:ext cx="8734460" cy="167234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535BA8-4B6C-462C-A8B2-CE8124C2B1EB}">
      <dsp:nvSpPr>
        <dsp:cNvPr id="0" name=""/>
        <dsp:cNvSpPr/>
      </dsp:nvSpPr>
      <dsp:spPr>
        <a:xfrm>
          <a:off x="3379516" y="1157083"/>
          <a:ext cx="2859590" cy="327553"/>
        </a:xfrm>
        <a:custGeom>
          <a:avLst/>
          <a:gdLst/>
          <a:ahLst/>
          <a:cxnLst/>
          <a:rect l="0" t="0" r="0" b="0"/>
          <a:pathLst>
            <a:path>
              <a:moveTo>
                <a:pt x="0" y="0"/>
              </a:moveTo>
              <a:lnTo>
                <a:pt x="0" y="165076"/>
              </a:lnTo>
              <a:lnTo>
                <a:pt x="2859590" y="165076"/>
              </a:lnTo>
              <a:lnTo>
                <a:pt x="2859590" y="32755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1655F9-332B-4996-9010-D80AC213D22B}">
      <dsp:nvSpPr>
        <dsp:cNvPr id="0" name=""/>
        <dsp:cNvSpPr/>
      </dsp:nvSpPr>
      <dsp:spPr>
        <a:xfrm>
          <a:off x="3333796" y="1157083"/>
          <a:ext cx="91440" cy="327553"/>
        </a:xfrm>
        <a:custGeom>
          <a:avLst/>
          <a:gdLst/>
          <a:ahLst/>
          <a:cxnLst/>
          <a:rect l="0" t="0" r="0" b="0"/>
          <a:pathLst>
            <a:path>
              <a:moveTo>
                <a:pt x="45720" y="0"/>
              </a:moveTo>
              <a:lnTo>
                <a:pt x="45720" y="32755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0FF675-13DA-4F09-9D9D-CE802E888657}">
      <dsp:nvSpPr>
        <dsp:cNvPr id="0" name=""/>
        <dsp:cNvSpPr/>
      </dsp:nvSpPr>
      <dsp:spPr>
        <a:xfrm>
          <a:off x="519925" y="1157083"/>
          <a:ext cx="2859590" cy="327553"/>
        </a:xfrm>
        <a:custGeom>
          <a:avLst/>
          <a:gdLst/>
          <a:ahLst/>
          <a:cxnLst/>
          <a:rect l="0" t="0" r="0" b="0"/>
          <a:pathLst>
            <a:path>
              <a:moveTo>
                <a:pt x="2859590" y="0"/>
              </a:moveTo>
              <a:lnTo>
                <a:pt x="2859590" y="165076"/>
              </a:lnTo>
              <a:lnTo>
                <a:pt x="0" y="165076"/>
              </a:lnTo>
              <a:lnTo>
                <a:pt x="0" y="32755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3D12F3-51D0-439A-AB39-A3C35D00B73B}">
      <dsp:nvSpPr>
        <dsp:cNvPr id="0" name=""/>
        <dsp:cNvSpPr/>
      </dsp:nvSpPr>
      <dsp:spPr>
        <a:xfrm>
          <a:off x="2859590" y="117232"/>
          <a:ext cx="1039851" cy="103985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D23A4F-F19D-42C6-B963-EE9D924DC8AC}">
      <dsp:nvSpPr>
        <dsp:cNvPr id="0" name=""/>
        <dsp:cNvSpPr/>
      </dsp:nvSpPr>
      <dsp:spPr>
        <a:xfrm>
          <a:off x="3899441" y="114633"/>
          <a:ext cx="1559776" cy="1039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La concisión Exige:</a:t>
          </a:r>
          <a:endParaRPr lang="es-MX" sz="1600" kern="1200"/>
        </a:p>
      </dsp:txBody>
      <dsp:txXfrm>
        <a:off x="3899441" y="114633"/>
        <a:ext cx="1559776" cy="1039851"/>
      </dsp:txXfrm>
    </dsp:sp>
    <dsp:sp modelId="{E3CFAFA4-0C5B-49AC-B6D5-47E425D292D4}">
      <dsp:nvSpPr>
        <dsp:cNvPr id="0" name=""/>
        <dsp:cNvSpPr/>
      </dsp:nvSpPr>
      <dsp:spPr>
        <a:xfrm>
          <a:off x="0" y="1484636"/>
          <a:ext cx="1039851" cy="103985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3DA46B-9026-4F99-B473-2E855E1370E0}">
      <dsp:nvSpPr>
        <dsp:cNvPr id="0" name=""/>
        <dsp:cNvSpPr/>
      </dsp:nvSpPr>
      <dsp:spPr>
        <a:xfrm>
          <a:off x="1039851" y="1482037"/>
          <a:ext cx="1559776" cy="1039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Precisión en el lenguaje</a:t>
          </a:r>
          <a:endParaRPr lang="es-MX" sz="1600" kern="1200"/>
        </a:p>
      </dsp:txBody>
      <dsp:txXfrm>
        <a:off x="1039851" y="1482037"/>
        <a:ext cx="1559776" cy="1039851"/>
      </dsp:txXfrm>
    </dsp:sp>
    <dsp:sp modelId="{DA2A86A5-DC1B-4DEC-92B7-3ADF25C3B408}">
      <dsp:nvSpPr>
        <dsp:cNvPr id="0" name=""/>
        <dsp:cNvSpPr/>
      </dsp:nvSpPr>
      <dsp:spPr>
        <a:xfrm>
          <a:off x="2859590" y="1484636"/>
          <a:ext cx="1039851" cy="103985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16F5D9-E242-4C8D-A2E8-6102AEB63FB2}">
      <dsp:nvSpPr>
        <dsp:cNvPr id="0" name=""/>
        <dsp:cNvSpPr/>
      </dsp:nvSpPr>
      <dsp:spPr>
        <a:xfrm>
          <a:off x="3899441" y="1482037"/>
          <a:ext cx="1559776" cy="1039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Combatir el exceso verbal y el regodeo</a:t>
          </a:r>
          <a:endParaRPr lang="es-MX" sz="1600" kern="1200"/>
        </a:p>
      </dsp:txBody>
      <dsp:txXfrm>
        <a:off x="3899441" y="1482037"/>
        <a:ext cx="1559776" cy="1039851"/>
      </dsp:txXfrm>
    </dsp:sp>
    <dsp:sp modelId="{D78EB9AF-3194-4E90-812F-65BF393DD0A3}">
      <dsp:nvSpPr>
        <dsp:cNvPr id="0" name=""/>
        <dsp:cNvSpPr/>
      </dsp:nvSpPr>
      <dsp:spPr>
        <a:xfrm>
          <a:off x="5719181" y="1484636"/>
          <a:ext cx="1039851" cy="103985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137FD1-CD04-4BC6-B1E3-E7F2B91AB772}">
      <dsp:nvSpPr>
        <dsp:cNvPr id="0" name=""/>
        <dsp:cNvSpPr/>
      </dsp:nvSpPr>
      <dsp:spPr>
        <a:xfrm>
          <a:off x="6759032" y="1482037"/>
          <a:ext cx="1559776" cy="1039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Intenta acabar con las imprecisiones</a:t>
          </a:r>
          <a:endParaRPr lang="es-MX" sz="1600" kern="1200"/>
        </a:p>
      </dsp:txBody>
      <dsp:txXfrm>
        <a:off x="6759032" y="1482037"/>
        <a:ext cx="1559776" cy="103985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16A404-6DE5-4A5C-AB06-928DD26B037A}">
      <dsp:nvSpPr>
        <dsp:cNvPr id="0" name=""/>
        <dsp:cNvSpPr/>
      </dsp:nvSpPr>
      <dsp:spPr>
        <a:xfrm>
          <a:off x="0" y="0"/>
          <a:ext cx="7922629" cy="933357"/>
        </a:xfrm>
        <a:prstGeom prst="roundRect">
          <a:avLst>
            <a:gd name="adj" fmla="val 10000"/>
          </a:avLst>
        </a:prstGeom>
        <a:solidFill>
          <a:schemeClr val="accent2">
            <a:alpha val="9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MX" sz="1300" kern="1200" dirty="0" smtClean="0"/>
            <a:t>Consiste en emplear palabras de uso común. La sencillez no quiere decir vulgaridad; que con palabras de uso común se pueden expresar elevados pensamientos, y que esta obligación del buen redactor va de la mano con la naturalidad. </a:t>
          </a:r>
          <a:endParaRPr lang="es-MX" sz="1300" kern="1200" dirty="0"/>
        </a:p>
      </dsp:txBody>
      <dsp:txXfrm>
        <a:off x="27337" y="27337"/>
        <a:ext cx="6806261" cy="878683"/>
      </dsp:txXfrm>
    </dsp:sp>
    <dsp:sp modelId="{C22E9A16-A750-457B-8174-A93E8B54058D}">
      <dsp:nvSpPr>
        <dsp:cNvPr id="0" name=""/>
        <dsp:cNvSpPr/>
      </dsp:nvSpPr>
      <dsp:spPr>
        <a:xfrm>
          <a:off x="591624" y="1062989"/>
          <a:ext cx="7922629" cy="933357"/>
        </a:xfrm>
        <a:prstGeom prst="roundRect">
          <a:avLst>
            <a:gd name="adj" fmla="val 10000"/>
          </a:avLst>
        </a:prstGeom>
        <a:solidFill>
          <a:schemeClr val="accent2">
            <a:alpha val="90000"/>
            <a:hueOff val="0"/>
            <a:satOff val="0"/>
            <a:lumOff val="0"/>
            <a:alphaOff val="-1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MX" sz="1300" kern="1200" smtClean="0"/>
            <a:t>Ser sencillo es huír de lo enredado, de lo artificioso, de lo complicado, de lo barroco en suma; y ser natural “es decir naturalmente lo natural”. </a:t>
          </a:r>
          <a:endParaRPr lang="es-MX" sz="1300" kern="1200"/>
        </a:p>
      </dsp:txBody>
      <dsp:txXfrm>
        <a:off x="618961" y="1090326"/>
        <a:ext cx="6669648" cy="878683"/>
      </dsp:txXfrm>
    </dsp:sp>
    <dsp:sp modelId="{B6F32EB4-B024-4926-9C0F-416C48A8C83B}">
      <dsp:nvSpPr>
        <dsp:cNvPr id="0" name=""/>
        <dsp:cNvSpPr/>
      </dsp:nvSpPr>
      <dsp:spPr>
        <a:xfrm>
          <a:off x="1183249" y="2125979"/>
          <a:ext cx="7922629" cy="933357"/>
        </a:xfrm>
        <a:prstGeom prst="roundRect">
          <a:avLst>
            <a:gd name="adj" fmla="val 10000"/>
          </a:avLst>
        </a:prstGeom>
        <a:solidFill>
          <a:schemeClr val="accent2">
            <a:alpha val="90000"/>
            <a:hueOff val="0"/>
            <a:satOff val="0"/>
            <a:lumOff val="0"/>
            <a:alphaOff val="-2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MX" sz="1300" kern="1200" smtClean="0"/>
            <a:t>Sencillo es aquel escritor que utiliza palabras de fácil comprensión; y natural, quien al escribir se sirve de su propio vocabulario, de su habitual modo expresivo.</a:t>
          </a:r>
          <a:endParaRPr lang="es-MX" sz="1300" kern="1200"/>
        </a:p>
      </dsp:txBody>
      <dsp:txXfrm>
        <a:off x="1210586" y="2153316"/>
        <a:ext cx="6669648" cy="878683"/>
      </dsp:txXfrm>
    </dsp:sp>
    <dsp:sp modelId="{60839019-22B6-4890-A194-3B9E2EA1A2EB}">
      <dsp:nvSpPr>
        <dsp:cNvPr id="0" name=""/>
        <dsp:cNvSpPr/>
      </dsp:nvSpPr>
      <dsp:spPr>
        <a:xfrm>
          <a:off x="1774874" y="3188969"/>
          <a:ext cx="7922629" cy="933357"/>
        </a:xfrm>
        <a:prstGeom prst="roundRect">
          <a:avLst>
            <a:gd name="adj" fmla="val 10000"/>
          </a:avLst>
        </a:prstGeom>
        <a:solidFill>
          <a:schemeClr val="accent2">
            <a:alpha val="90000"/>
            <a:hueOff val="0"/>
            <a:satOff val="0"/>
            <a:lumOff val="0"/>
            <a:alphaOff val="-3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MX" sz="1300" kern="1200" smtClean="0"/>
            <a:t>Zavala Ruíz considera la sencillez como una rara virtud, que se refiere tanto a la construcción de las frases y a su enlace como al lenguaje empleado.</a:t>
          </a:r>
          <a:endParaRPr lang="es-MX" sz="1300" kern="1200"/>
        </a:p>
      </dsp:txBody>
      <dsp:txXfrm>
        <a:off x="1802211" y="3216306"/>
        <a:ext cx="6669648" cy="878683"/>
      </dsp:txXfrm>
    </dsp:sp>
    <dsp:sp modelId="{17393C55-4DA4-4C47-BEC4-DFAD90F6AC7B}">
      <dsp:nvSpPr>
        <dsp:cNvPr id="0" name=""/>
        <dsp:cNvSpPr/>
      </dsp:nvSpPr>
      <dsp:spPr>
        <a:xfrm>
          <a:off x="2366499" y="4251959"/>
          <a:ext cx="7922629" cy="933357"/>
        </a:xfrm>
        <a:prstGeom prst="roundRect">
          <a:avLst>
            <a:gd name="adj" fmla="val 10000"/>
          </a:avLst>
        </a:prstGeom>
        <a:solidFill>
          <a:schemeClr val="accent2">
            <a:alpha val="90000"/>
            <a:hueOff val="0"/>
            <a:satOff val="0"/>
            <a:lumOff val="0"/>
            <a:alpha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s-MX" sz="1300" kern="1200" smtClean="0"/>
            <a:t>La sencillez consiste en expresar las ideas escuetamente y sin retorcimiento, directa y precisamente, sin adornos, sin apelar al diccionario para sacarle vocablos que nadie escucha; es decir con naturalidad. </a:t>
          </a:r>
          <a:endParaRPr lang="es-MX" sz="1300" kern="1200"/>
        </a:p>
      </dsp:txBody>
      <dsp:txXfrm>
        <a:off x="2393836" y="4279296"/>
        <a:ext cx="6669648" cy="878683"/>
      </dsp:txXfrm>
    </dsp:sp>
    <dsp:sp modelId="{1C7BFEB3-DC56-42A5-9C84-64668D5905C5}">
      <dsp:nvSpPr>
        <dsp:cNvPr id="0" name=""/>
        <dsp:cNvSpPr/>
      </dsp:nvSpPr>
      <dsp:spPr>
        <a:xfrm>
          <a:off x="7315947" y="681869"/>
          <a:ext cx="606682" cy="606682"/>
        </a:xfrm>
        <a:prstGeom prst="downArrow">
          <a:avLst>
            <a:gd name="adj1" fmla="val 55000"/>
            <a:gd name="adj2" fmla="val 45000"/>
          </a:avLst>
        </a:prstGeom>
        <a:solidFill>
          <a:schemeClr val="accent2">
            <a:alpha val="90000"/>
            <a:tint val="40000"/>
            <a:hueOff val="0"/>
            <a:satOff val="0"/>
            <a:lumOff val="0"/>
            <a:alphaOff val="0"/>
          </a:schemeClr>
        </a:solidFill>
        <a:ln w="15875" cap="rnd"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a:p>
      </dsp:txBody>
      <dsp:txXfrm>
        <a:off x="7452450" y="681869"/>
        <a:ext cx="333676" cy="456528"/>
      </dsp:txXfrm>
    </dsp:sp>
    <dsp:sp modelId="{8D0B32BB-4DC3-4DA0-9794-34A8C58F4489}">
      <dsp:nvSpPr>
        <dsp:cNvPr id="0" name=""/>
        <dsp:cNvSpPr/>
      </dsp:nvSpPr>
      <dsp:spPr>
        <a:xfrm>
          <a:off x="7907572" y="1744859"/>
          <a:ext cx="606682" cy="606682"/>
        </a:xfrm>
        <a:prstGeom prst="downArrow">
          <a:avLst>
            <a:gd name="adj1" fmla="val 55000"/>
            <a:gd name="adj2" fmla="val 45000"/>
          </a:avLst>
        </a:prstGeom>
        <a:solidFill>
          <a:schemeClr val="accent2">
            <a:alpha val="90000"/>
            <a:tint val="40000"/>
            <a:hueOff val="0"/>
            <a:satOff val="0"/>
            <a:lumOff val="0"/>
            <a:alphaOff val="-13333"/>
          </a:schemeClr>
        </a:solidFill>
        <a:ln w="15875" cap="rnd"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a:p>
      </dsp:txBody>
      <dsp:txXfrm>
        <a:off x="8044075" y="1744859"/>
        <a:ext cx="333676" cy="456528"/>
      </dsp:txXfrm>
    </dsp:sp>
    <dsp:sp modelId="{BFBF830D-2ADA-4C75-ADB6-D501241DB4E3}">
      <dsp:nvSpPr>
        <dsp:cNvPr id="0" name=""/>
        <dsp:cNvSpPr/>
      </dsp:nvSpPr>
      <dsp:spPr>
        <a:xfrm>
          <a:off x="8499197" y="2792293"/>
          <a:ext cx="606682" cy="606682"/>
        </a:xfrm>
        <a:prstGeom prst="downArrow">
          <a:avLst>
            <a:gd name="adj1" fmla="val 55000"/>
            <a:gd name="adj2" fmla="val 45000"/>
          </a:avLst>
        </a:prstGeom>
        <a:solidFill>
          <a:schemeClr val="accent2">
            <a:alpha val="90000"/>
            <a:tint val="40000"/>
            <a:hueOff val="0"/>
            <a:satOff val="0"/>
            <a:lumOff val="0"/>
            <a:alphaOff val="-26667"/>
          </a:schemeClr>
        </a:solidFill>
        <a:ln w="15875" cap="rnd"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a:p>
      </dsp:txBody>
      <dsp:txXfrm>
        <a:off x="8635700" y="2792293"/>
        <a:ext cx="333676" cy="456528"/>
      </dsp:txXfrm>
    </dsp:sp>
    <dsp:sp modelId="{C7E507D5-DE90-44AC-A0AE-3518E50A323A}">
      <dsp:nvSpPr>
        <dsp:cNvPr id="0" name=""/>
        <dsp:cNvSpPr/>
      </dsp:nvSpPr>
      <dsp:spPr>
        <a:xfrm>
          <a:off x="9090821" y="3865653"/>
          <a:ext cx="606682" cy="606682"/>
        </a:xfrm>
        <a:prstGeom prst="downArrow">
          <a:avLst>
            <a:gd name="adj1" fmla="val 55000"/>
            <a:gd name="adj2" fmla="val 45000"/>
          </a:avLst>
        </a:prstGeom>
        <a:solidFill>
          <a:schemeClr val="accent2">
            <a:alpha val="90000"/>
            <a:tint val="40000"/>
            <a:hueOff val="0"/>
            <a:satOff val="0"/>
            <a:lumOff val="0"/>
            <a:alphaOff val="-40000"/>
          </a:schemeClr>
        </a:solidFill>
        <a:ln w="15875" cap="rnd"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s-MX" sz="2700" kern="1200"/>
        </a:p>
      </dsp:txBody>
      <dsp:txXfrm>
        <a:off x="9227324" y="3865653"/>
        <a:ext cx="333676" cy="45652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00A364-4C9E-4360-8442-B4F88D890622}">
      <dsp:nvSpPr>
        <dsp:cNvPr id="0" name=""/>
        <dsp:cNvSpPr/>
      </dsp:nvSpPr>
      <dsp:spPr>
        <a:xfrm>
          <a:off x="0" y="3978690"/>
          <a:ext cx="9965744" cy="870440"/>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s-MX" sz="1700" kern="1200" smtClean="0"/>
            <a:t>Se deben vincular las relaciones entre los hechos de hablar y de escribir con el asunto de la naturalidad. </a:t>
          </a:r>
          <a:endParaRPr lang="es-MX" sz="1700" kern="1200"/>
        </a:p>
      </dsp:txBody>
      <dsp:txXfrm>
        <a:off x="0" y="3978690"/>
        <a:ext cx="9965744" cy="870440"/>
      </dsp:txXfrm>
    </dsp:sp>
    <dsp:sp modelId="{6A9239CD-E82D-4A15-8F36-95A9AB391362}">
      <dsp:nvSpPr>
        <dsp:cNvPr id="0" name=""/>
        <dsp:cNvSpPr/>
      </dsp:nvSpPr>
      <dsp:spPr>
        <a:xfrm rot="10800000">
          <a:off x="0" y="2653010"/>
          <a:ext cx="9965744" cy="1338737"/>
        </a:xfrm>
        <a:prstGeom prst="upArrowCallout">
          <a:avLst/>
        </a:prstGeom>
        <a:solidFill>
          <a:schemeClr val="accent5">
            <a:hueOff val="1346427"/>
            <a:satOff val="4018"/>
            <a:lumOff val="52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s-MX" sz="1700" kern="1200" smtClean="0"/>
            <a:t>El reto consiste en aspirar a que lo que escribimos suene a conversa, “a una plática de noche larga entre amigos, cálida y cercana”.</a:t>
          </a:r>
          <a:endParaRPr lang="es-MX" sz="1700" kern="1200"/>
        </a:p>
      </dsp:txBody>
      <dsp:txXfrm rot="10800000">
        <a:off x="0" y="2653010"/>
        <a:ext cx="9965744" cy="869871"/>
      </dsp:txXfrm>
    </dsp:sp>
    <dsp:sp modelId="{9B9E88AC-6560-4183-8138-BD404A1198A3}">
      <dsp:nvSpPr>
        <dsp:cNvPr id="0" name=""/>
        <dsp:cNvSpPr/>
      </dsp:nvSpPr>
      <dsp:spPr>
        <a:xfrm rot="10800000">
          <a:off x="0" y="1327329"/>
          <a:ext cx="9965744" cy="1338737"/>
        </a:xfrm>
        <a:prstGeom prst="upArrowCallout">
          <a:avLst/>
        </a:prstGeom>
        <a:solidFill>
          <a:schemeClr val="accent5">
            <a:hueOff val="2692854"/>
            <a:satOff val="8035"/>
            <a:lumOff val="104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s-MX" sz="1700" kern="1200" smtClean="0"/>
            <a:t>Habla y escritura se mueven, en campos diferentes: cuando uno habla suele decir alguna incoherencia, dejar sin terminar una frase, o saltar de un tema a otro sin enterarse.</a:t>
          </a:r>
          <a:endParaRPr lang="es-MX" sz="1700" kern="1200"/>
        </a:p>
      </dsp:txBody>
      <dsp:txXfrm rot="10800000">
        <a:off x="0" y="1327329"/>
        <a:ext cx="9965744" cy="869871"/>
      </dsp:txXfrm>
    </dsp:sp>
    <dsp:sp modelId="{19BFFBF4-651B-4DFF-B09A-AC3C972BAC0F}">
      <dsp:nvSpPr>
        <dsp:cNvPr id="0" name=""/>
        <dsp:cNvSpPr/>
      </dsp:nvSpPr>
      <dsp:spPr>
        <a:xfrm rot="10800000">
          <a:off x="0" y="1649"/>
          <a:ext cx="9965744" cy="1338737"/>
        </a:xfrm>
        <a:prstGeom prst="upArrowCallout">
          <a:avLst/>
        </a:prstGeom>
        <a:solidFill>
          <a:schemeClr val="accent5">
            <a:hueOff val="4039281"/>
            <a:satOff val="12053"/>
            <a:lumOff val="156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s-MX" sz="1700" kern="1200" smtClean="0"/>
            <a:t>Nadie escribe como habla, por más que de alguien se diga que habla con puntos y comas. </a:t>
          </a:r>
          <a:endParaRPr lang="es-MX" sz="1700" kern="1200"/>
        </a:p>
      </dsp:txBody>
      <dsp:txXfrm rot="10800000">
        <a:off x="0" y="1649"/>
        <a:ext cx="9965744" cy="86987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A9F685-F2B0-4FF1-97E5-1CE1B3F2E6E9}">
      <dsp:nvSpPr>
        <dsp:cNvPr id="0" name=""/>
        <dsp:cNvSpPr/>
      </dsp:nvSpPr>
      <dsp:spPr>
        <a:xfrm>
          <a:off x="2674031" y="0"/>
          <a:ext cx="4517320" cy="451732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s-MX" sz="2000" kern="1200" smtClean="0"/>
            <a:t>El hombre que sabe vestir bien irá elegante aunque vista un traje sencillo. “Y el escritor podrá alcanzar las más altas cimas de la belleza si sabe y puede conjugar lo natural con lo preciso, procurando aunar la sencillez con exactitud”.</a:t>
          </a:r>
          <a:endParaRPr lang="es-MX" sz="2000" kern="1200"/>
        </a:p>
      </dsp:txBody>
      <dsp:txXfrm>
        <a:off x="3335577" y="661546"/>
        <a:ext cx="3194228" cy="319422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070E8-AAD1-48D5-9E97-37EE1197E47C}">
      <dsp:nvSpPr>
        <dsp:cNvPr id="0" name=""/>
        <dsp:cNvSpPr/>
      </dsp:nvSpPr>
      <dsp:spPr>
        <a:xfrm>
          <a:off x="2818997" y="0"/>
          <a:ext cx="5476323" cy="5476323"/>
        </a:xfrm>
        <a:prstGeom prst="diamond">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D320D90-657A-4B2C-B79D-8949D8982822}">
      <dsp:nvSpPr>
        <dsp:cNvPr id="0" name=""/>
        <dsp:cNvSpPr/>
      </dsp:nvSpPr>
      <dsp:spPr>
        <a:xfrm>
          <a:off x="2765496" y="520250"/>
          <a:ext cx="2569583" cy="2135766"/>
        </a:xfrm>
        <a:prstGeom prst="round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solidFill>
                <a:schemeClr val="accent1"/>
              </a:solidFill>
            </a:rPr>
            <a:t>Primera</a:t>
          </a:r>
          <a:r>
            <a:rPr lang="es-MX" sz="1400" kern="1200" dirty="0" smtClean="0"/>
            <a:t>, poner una cosa después de otra y no mirar a los lados; es superfluo todo lo que debilite la marcha del pensamiento escrito;</a:t>
          </a:r>
          <a:endParaRPr lang="es-MX" sz="1400" kern="1200" dirty="0"/>
        </a:p>
      </dsp:txBody>
      <dsp:txXfrm>
        <a:off x="2869756" y="624510"/>
        <a:ext cx="2361063" cy="1927246"/>
      </dsp:txXfrm>
    </dsp:sp>
    <dsp:sp modelId="{8E1E7443-8250-49DF-9C83-0D0D05BE4B22}">
      <dsp:nvSpPr>
        <dsp:cNvPr id="0" name=""/>
        <dsp:cNvSpPr/>
      </dsp:nvSpPr>
      <dsp:spPr>
        <a:xfrm>
          <a:off x="5630814" y="475655"/>
          <a:ext cx="2576481" cy="2135766"/>
        </a:xfrm>
        <a:prstGeom prst="roundRect">
          <a:avLst/>
        </a:prstGeom>
        <a:solidFill>
          <a:schemeClr val="accent4">
            <a:hueOff val="337636"/>
            <a:satOff val="-6651"/>
            <a:lumOff val="26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solidFill>
                <a:schemeClr val="accent1"/>
              </a:solidFill>
            </a:rPr>
            <a:t>Segunda</a:t>
          </a:r>
          <a:r>
            <a:rPr lang="es-MX" sz="1400" kern="1200" dirty="0" smtClean="0"/>
            <a:t>, no entretenerse; es propio de oradores ser prolijos en un tema, pero lo que en oratoria es preciso huelga en la escritura; </a:t>
          </a:r>
          <a:endParaRPr lang="es-MX" sz="1400" kern="1200" dirty="0"/>
        </a:p>
      </dsp:txBody>
      <dsp:txXfrm>
        <a:off x="5735074" y="579915"/>
        <a:ext cx="2367961" cy="1927246"/>
      </dsp:txXfrm>
    </dsp:sp>
    <dsp:sp modelId="{5A680FC7-3380-45E6-9B82-5DBFF0E42BB6}">
      <dsp:nvSpPr>
        <dsp:cNvPr id="0" name=""/>
        <dsp:cNvSpPr/>
      </dsp:nvSpPr>
      <dsp:spPr>
        <a:xfrm>
          <a:off x="2881809" y="2820306"/>
          <a:ext cx="2559972" cy="2135766"/>
        </a:xfrm>
        <a:prstGeom prst="roundRect">
          <a:avLst/>
        </a:prstGeom>
        <a:solidFill>
          <a:schemeClr val="accent4">
            <a:hueOff val="675272"/>
            <a:satOff val="-13302"/>
            <a:lumOff val="52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solidFill>
                <a:schemeClr val="accent1"/>
              </a:solidFill>
            </a:rPr>
            <a:t>Tercera</a:t>
          </a:r>
          <a:r>
            <a:rPr lang="es-MX" sz="1400" kern="1200" dirty="0" smtClean="0"/>
            <a:t>, si un sustantivo necesita de un adjetivo, no le carguemos con dos; emparejar adjetivos significa esterilidad de pensamiento, y mucho más su acumulación inmoderada; </a:t>
          </a:r>
          <a:endParaRPr lang="es-MX" sz="1400" kern="1200" dirty="0"/>
        </a:p>
      </dsp:txBody>
      <dsp:txXfrm>
        <a:off x="2986069" y="2924566"/>
        <a:ext cx="2351452" cy="1927246"/>
      </dsp:txXfrm>
    </dsp:sp>
    <dsp:sp modelId="{547450E6-1CCF-44FF-841B-4DB8753606DB}">
      <dsp:nvSpPr>
        <dsp:cNvPr id="0" name=""/>
        <dsp:cNvSpPr/>
      </dsp:nvSpPr>
      <dsp:spPr>
        <a:xfrm>
          <a:off x="5731185" y="2798009"/>
          <a:ext cx="2554162" cy="2135766"/>
        </a:xfrm>
        <a:prstGeom prst="roundRect">
          <a:avLst/>
        </a:prstGeom>
        <a:solidFill>
          <a:schemeClr val="accent4">
            <a:hueOff val="1012908"/>
            <a:satOff val="-19953"/>
            <a:lumOff val="78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solidFill>
                <a:schemeClr val="accent1"/>
              </a:solidFill>
            </a:rPr>
            <a:t>Cuarta, </a:t>
          </a:r>
          <a:r>
            <a:rPr lang="es-MX" sz="1400" kern="1200" dirty="0" smtClean="0"/>
            <a:t>el mayor enemigo del estilo es la lentitud; leemos a un escritor lento y nos desesperamos</a:t>
          </a:r>
          <a:endParaRPr lang="es-MX" sz="1400" kern="1200" dirty="0"/>
        </a:p>
      </dsp:txBody>
      <dsp:txXfrm>
        <a:off x="5835445" y="2902269"/>
        <a:ext cx="2345642" cy="192724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22812D-43FD-4E4B-B969-1578ABAD193C}">
      <dsp:nvSpPr>
        <dsp:cNvPr id="0" name=""/>
        <dsp:cNvSpPr/>
      </dsp:nvSpPr>
      <dsp:spPr>
        <a:xfrm>
          <a:off x="0" y="0"/>
          <a:ext cx="10043802" cy="5543232"/>
        </a:xfrm>
        <a:prstGeom prst="roundRect">
          <a:avLst>
            <a:gd name="adj" fmla="val 10000"/>
          </a:avLst>
        </a:prstGeom>
        <a:solidFill>
          <a:schemeClr val="accent3">
            <a:alpha val="9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s-MX" sz="1800" kern="1200" dirty="0" smtClean="0"/>
            <a:t>En  torno  a  la  claridad,  la  concisión  y la sencillez giran otras virtudes: la densidad -que equivale en la práctica a la concisión cuando cada palabra o frase estén preñadas de sentido-, la exactitud, la precisión, la naturalidad, la originalidad y la brevedad, entre otras que Martín Vivaldi examina con detalle. Todas ellas confluyen en la fuerza: un estilo claro, conciso, sencillo, denso, exacto, preciso, natural, original y breve será siempre un estilo con fuerza,  puntualiza  nuestro  autor.  Hilda  </a:t>
          </a:r>
          <a:r>
            <a:rPr lang="es-MX" sz="1800" kern="1200" dirty="0" err="1" smtClean="0"/>
            <a:t>Basulto</a:t>
          </a:r>
          <a:r>
            <a:rPr lang="es-MX" sz="1800" kern="1200" dirty="0" smtClean="0"/>
            <a:t>, por su parte, se detiene en la concreción -como sinónimo de brevedad-, la adecuación, la ordenación funcional y la actualidad, que sumadas a la claridad y la originalidad mencionadas por Martín Vivaldi contribuyen según ella a la eficacia y la modernidad de la redacción.  </a:t>
          </a:r>
          <a:endParaRPr lang="es-MX" sz="1800" kern="1200" dirty="0"/>
        </a:p>
      </dsp:txBody>
      <dsp:txXfrm>
        <a:off x="0" y="2217292"/>
        <a:ext cx="10043802" cy="2217292"/>
      </dsp:txXfrm>
    </dsp:sp>
    <dsp:sp modelId="{CBA159A1-A624-425A-ADDB-99A39C662972}">
      <dsp:nvSpPr>
        <dsp:cNvPr id="0" name=""/>
        <dsp:cNvSpPr/>
      </dsp:nvSpPr>
      <dsp:spPr>
        <a:xfrm>
          <a:off x="4098952" y="974070"/>
          <a:ext cx="1845896" cy="562942"/>
        </a:xfrm>
        <a:prstGeom prst="ellipse">
          <a:avLst/>
        </a:prstGeom>
        <a:solidFill>
          <a:schemeClr val="accent3">
            <a:tint val="50000"/>
            <a:alpha val="9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174ECDB-8E41-4230-B9FE-2840481B2322}">
      <dsp:nvSpPr>
        <dsp:cNvPr id="0" name=""/>
        <dsp:cNvSpPr/>
      </dsp:nvSpPr>
      <dsp:spPr>
        <a:xfrm>
          <a:off x="401752" y="4434585"/>
          <a:ext cx="9240297" cy="831484"/>
        </a:xfrm>
        <a:prstGeom prst="leftRightArrow">
          <a:avLst/>
        </a:prstGeom>
        <a:solidFill>
          <a:schemeClr val="accent3">
            <a:tint val="4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70035F-3E79-4C1D-9922-415802B624E0}">
      <dsp:nvSpPr>
        <dsp:cNvPr id="0" name=""/>
        <dsp:cNvSpPr/>
      </dsp:nvSpPr>
      <dsp:spPr>
        <a:xfrm>
          <a:off x="0" y="30303"/>
          <a:ext cx="8915400" cy="236808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dirty="0" smtClean="0"/>
            <a:t>En todo acto de escritura incide, la variedad de fuentes, autores y enfoques teóricos con que cuenta quien se dispone a escribir, pero en todo caso es fundamental el empleo correcto del idioma nativo mediante la práctica sistemática, cotidiana, rigurosa y disciplinada de la ortografía, la sintaxis y la puntuación.</a:t>
          </a:r>
          <a:endParaRPr lang="es-MX" sz="2300" kern="1200" dirty="0"/>
        </a:p>
      </dsp:txBody>
      <dsp:txXfrm>
        <a:off x="115600" y="145903"/>
        <a:ext cx="8684200" cy="2136880"/>
      </dsp:txXfrm>
    </dsp:sp>
    <dsp:sp modelId="{6145B722-ADE1-49AC-92BC-08EE171EED9D}">
      <dsp:nvSpPr>
        <dsp:cNvPr id="0" name=""/>
        <dsp:cNvSpPr/>
      </dsp:nvSpPr>
      <dsp:spPr>
        <a:xfrm>
          <a:off x="0" y="2464623"/>
          <a:ext cx="8915400" cy="2368080"/>
        </a:xfrm>
        <a:prstGeom prst="roundRect">
          <a:avLst/>
        </a:prstGeom>
        <a:solidFill>
          <a:schemeClr val="accent2">
            <a:hueOff val="-7650481"/>
            <a:satOff val="-11280"/>
            <a:lumOff val="-78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smtClean="0"/>
            <a:t>Para nosotros, el máximo criterio de validez en este asunto es la práctica; sólo se aprende a escribir escribiendo y corrigiendo nosotros mismos, y con personas calificadas en el arte de redactar, una y otra vez, los textos que escribimos. </a:t>
          </a:r>
          <a:endParaRPr lang="es-MX" sz="2300" kern="1200"/>
        </a:p>
      </dsp:txBody>
      <dsp:txXfrm>
        <a:off x="115600" y="2580223"/>
        <a:ext cx="8684200" cy="213688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34F643-A969-4851-A9FF-820B49F46737}">
      <dsp:nvSpPr>
        <dsp:cNvPr id="0" name=""/>
        <dsp:cNvSpPr/>
      </dsp:nvSpPr>
      <dsp:spPr>
        <a:xfrm>
          <a:off x="3242563" y="46"/>
          <a:ext cx="3647884" cy="1855389"/>
        </a:xfrm>
        <a:prstGeom prst="round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0">
            <a:lnSpc>
              <a:spcPct val="90000"/>
            </a:lnSpc>
            <a:spcBef>
              <a:spcPct val="0"/>
            </a:spcBef>
            <a:spcAft>
              <a:spcPct val="35000"/>
            </a:spcAft>
          </a:pPr>
          <a:r>
            <a:rPr lang="es-MX" sz="3600" kern="1200" smtClean="0"/>
            <a:t>Planeación o pre-escritura</a:t>
          </a:r>
          <a:endParaRPr lang="es-MX" sz="3600" kern="1200"/>
        </a:p>
      </dsp:txBody>
      <dsp:txXfrm>
        <a:off x="3333136" y="90619"/>
        <a:ext cx="3466738" cy="1674243"/>
      </dsp:txXfrm>
    </dsp:sp>
    <dsp:sp modelId="{C9C08F83-71A1-4027-A494-163321EECBF0}">
      <dsp:nvSpPr>
        <dsp:cNvPr id="0" name=""/>
        <dsp:cNvSpPr/>
      </dsp:nvSpPr>
      <dsp:spPr>
        <a:xfrm>
          <a:off x="3242563" y="1948205"/>
          <a:ext cx="3647884" cy="1855389"/>
        </a:xfrm>
        <a:prstGeom prst="round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0">
            <a:lnSpc>
              <a:spcPct val="90000"/>
            </a:lnSpc>
            <a:spcBef>
              <a:spcPct val="0"/>
            </a:spcBef>
            <a:spcAft>
              <a:spcPct val="35000"/>
            </a:spcAft>
          </a:pPr>
          <a:r>
            <a:rPr lang="es-MX" sz="3600" kern="1200" smtClean="0"/>
            <a:t>Escritura o redacción del escrito</a:t>
          </a:r>
          <a:endParaRPr lang="es-MX" sz="3600" kern="1200"/>
        </a:p>
      </dsp:txBody>
      <dsp:txXfrm>
        <a:off x="3333136" y="2038778"/>
        <a:ext cx="3466738" cy="167424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52D7DF-0BEE-41B5-AD79-F77703CB6C36}">
      <dsp:nvSpPr>
        <dsp:cNvPr id="0" name=""/>
        <dsp:cNvSpPr/>
      </dsp:nvSpPr>
      <dsp:spPr>
        <a:xfrm>
          <a:off x="2611" y="840554"/>
          <a:ext cx="5241280" cy="2096512"/>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0" bIns="13335" numCol="1" spcCol="1270" anchor="ctr" anchorCtr="0">
          <a:noAutofit/>
        </a:bodyPr>
        <a:lstStyle/>
        <a:p>
          <a:pPr lvl="0" algn="ctr" defTabSz="933450" rtl="0">
            <a:lnSpc>
              <a:spcPct val="90000"/>
            </a:lnSpc>
            <a:spcBef>
              <a:spcPct val="0"/>
            </a:spcBef>
            <a:spcAft>
              <a:spcPct val="35000"/>
            </a:spcAft>
          </a:pPr>
          <a:r>
            <a:rPr lang="es-MX" sz="2100" kern="1200" dirty="0" smtClean="0"/>
            <a:t>Así como en el proceso de investigación el planteamiento de un problema resulta de revisar cuidadosamente de las fuentes de información.</a:t>
          </a:r>
          <a:endParaRPr lang="es-MX" sz="2100" kern="1200" dirty="0"/>
        </a:p>
      </dsp:txBody>
      <dsp:txXfrm>
        <a:off x="1050867" y="840554"/>
        <a:ext cx="3144768" cy="2096512"/>
      </dsp:txXfrm>
    </dsp:sp>
    <dsp:sp modelId="{6280A391-7EFE-42E9-8F60-238F3886D9B3}">
      <dsp:nvSpPr>
        <dsp:cNvPr id="0" name=""/>
        <dsp:cNvSpPr/>
      </dsp:nvSpPr>
      <dsp:spPr>
        <a:xfrm>
          <a:off x="4562525" y="1018758"/>
          <a:ext cx="4350262" cy="1740104"/>
        </a:xfrm>
        <a:prstGeom prst="chevron">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lvl="0" algn="ctr" defTabSz="666750" rtl="0">
            <a:lnSpc>
              <a:spcPct val="90000"/>
            </a:lnSpc>
            <a:spcBef>
              <a:spcPct val="0"/>
            </a:spcBef>
            <a:spcAft>
              <a:spcPct val="35000"/>
            </a:spcAft>
          </a:pPr>
          <a:r>
            <a:rPr lang="es-MX" sz="1500" kern="1200" dirty="0" smtClean="0"/>
            <a:t>el proceso de redacción comienza por la lectura de aquellos materiales que nos han de brindar los datos, ideas y pensamientos que deseamos plasmar en nuestros escritos.</a:t>
          </a:r>
          <a:endParaRPr lang="es-MX" sz="1500" kern="1200" dirty="0"/>
        </a:p>
      </dsp:txBody>
      <dsp:txXfrm>
        <a:off x="5432577" y="1018758"/>
        <a:ext cx="2610158" cy="174010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AAC2B4-5924-4226-9F70-1B953E7CFDC0}">
      <dsp:nvSpPr>
        <dsp:cNvPr id="0" name=""/>
        <dsp:cNvSpPr/>
      </dsp:nvSpPr>
      <dsp:spPr>
        <a:xfrm>
          <a:off x="1753" y="545738"/>
          <a:ext cx="4762912" cy="4762912"/>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rtl="0">
            <a:lnSpc>
              <a:spcPct val="90000"/>
            </a:lnSpc>
            <a:spcBef>
              <a:spcPct val="0"/>
            </a:spcBef>
            <a:spcAft>
              <a:spcPct val="35000"/>
            </a:spcAft>
          </a:pPr>
          <a:r>
            <a:rPr lang="es-MX" sz="2900" kern="1200" smtClean="0"/>
            <a:t>Si  entendemos  la  lectura  como un acto de diálogo con los autores de los textos, podemos expresar nuestra respuesta de dos maneras: </a:t>
          </a:r>
          <a:endParaRPr lang="es-MX" sz="2900" kern="1200"/>
        </a:p>
      </dsp:txBody>
      <dsp:txXfrm>
        <a:off x="699265" y="1243250"/>
        <a:ext cx="3367888" cy="3367888"/>
      </dsp:txXfrm>
    </dsp:sp>
    <dsp:sp modelId="{FAB1B3C8-4BD8-455B-A414-2159D401FFC9}">
      <dsp:nvSpPr>
        <dsp:cNvPr id="0" name=""/>
        <dsp:cNvSpPr/>
      </dsp:nvSpPr>
      <dsp:spPr>
        <a:xfrm rot="19041445">
          <a:off x="4700426" y="2269913"/>
          <a:ext cx="1555923" cy="0"/>
        </a:xfrm>
        <a:custGeom>
          <a:avLst/>
          <a:gdLst/>
          <a:ahLst/>
          <a:cxnLst/>
          <a:rect l="0" t="0" r="0" b="0"/>
          <a:pathLst>
            <a:path>
              <a:moveTo>
                <a:pt x="0" y="0"/>
              </a:moveTo>
              <a:lnTo>
                <a:pt x="1555923" y="0"/>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F00D32-CD7B-432C-9BD5-D64655B84430}">
      <dsp:nvSpPr>
        <dsp:cNvPr id="0" name=""/>
        <dsp:cNvSpPr/>
      </dsp:nvSpPr>
      <dsp:spPr>
        <a:xfrm>
          <a:off x="6050651" y="1742904"/>
          <a:ext cx="556717" cy="0"/>
        </a:xfrm>
        <a:prstGeom prst="line">
          <a:avLst/>
        </a:pr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3EC8BE-E5F9-4691-A87E-88DCCBE2090C}">
      <dsp:nvSpPr>
        <dsp:cNvPr id="0" name=""/>
        <dsp:cNvSpPr/>
      </dsp:nvSpPr>
      <dsp:spPr>
        <a:xfrm>
          <a:off x="6607369" y="558613"/>
          <a:ext cx="3947635" cy="236858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MX" sz="2100" kern="1200" smtClean="0"/>
            <a:t>preguntando al autor y a nosotros mismos si entendemos el contenido propuesto; </a:t>
          </a:r>
          <a:endParaRPr lang="es-MX" sz="2100" kern="1200"/>
        </a:p>
      </dsp:txBody>
      <dsp:txXfrm>
        <a:off x="6607369" y="558613"/>
        <a:ext cx="3947635" cy="2368581"/>
      </dsp:txXfrm>
    </dsp:sp>
    <dsp:sp modelId="{DD07F2A2-62A8-4AFC-AB21-40F77B8E4A70}">
      <dsp:nvSpPr>
        <dsp:cNvPr id="0" name=""/>
        <dsp:cNvSpPr/>
      </dsp:nvSpPr>
      <dsp:spPr>
        <a:xfrm rot="2558555">
          <a:off x="4700426" y="3584476"/>
          <a:ext cx="1555923" cy="0"/>
        </a:xfrm>
        <a:custGeom>
          <a:avLst/>
          <a:gdLst/>
          <a:ahLst/>
          <a:cxnLst/>
          <a:rect l="0" t="0" r="0" b="0"/>
          <a:pathLst>
            <a:path>
              <a:moveTo>
                <a:pt x="0" y="0"/>
              </a:moveTo>
              <a:lnTo>
                <a:pt x="1555923" y="0"/>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59CCE2-2124-4FD9-AA49-2A13701382AA}">
      <dsp:nvSpPr>
        <dsp:cNvPr id="0" name=""/>
        <dsp:cNvSpPr/>
      </dsp:nvSpPr>
      <dsp:spPr>
        <a:xfrm>
          <a:off x="6050651" y="4111485"/>
          <a:ext cx="556717" cy="0"/>
        </a:xfrm>
        <a:prstGeom prst="line">
          <a:avLst/>
        </a:pr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EFFD70-BC8C-45A5-8CAF-F0A29BA4BFAA}">
      <dsp:nvSpPr>
        <dsp:cNvPr id="0" name=""/>
        <dsp:cNvSpPr/>
      </dsp:nvSpPr>
      <dsp:spPr>
        <a:xfrm>
          <a:off x="6607369" y="2927195"/>
          <a:ext cx="3947635" cy="236858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MX" sz="2100" kern="1200" smtClean="0"/>
            <a:t>cuestionando si estamos o no de acuerdo  con el enfoque o la postura metodológica que adopta el autor frente al tema-objeto del escrito que él nos propone. </a:t>
          </a:r>
          <a:endParaRPr lang="es-MX" sz="2100" kern="1200"/>
        </a:p>
      </dsp:txBody>
      <dsp:txXfrm>
        <a:off x="6607369" y="2927195"/>
        <a:ext cx="3947635" cy="23685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82183-2018-46F7-BE85-34906D8110BB}">
      <dsp:nvSpPr>
        <dsp:cNvPr id="0" name=""/>
        <dsp:cNvSpPr/>
      </dsp:nvSpPr>
      <dsp:spPr>
        <a:xfrm>
          <a:off x="0" y="361056"/>
          <a:ext cx="9590048" cy="4633199"/>
        </a:xfrm>
        <a:prstGeom prst="roundRect">
          <a:avLst/>
        </a:prstGeom>
        <a:solidFill>
          <a:schemeClr val="accent2">
            <a:tint val="70000"/>
            <a:lumMod val="104000"/>
          </a:schemeClr>
        </a:solidFill>
        <a:ln w="9525" cap="rnd" cmpd="sng" algn="ctr">
          <a:solidFill>
            <a:schemeClr val="accent2">
              <a:shade val="90000"/>
            </a:schemeClr>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t>La composición escrita implica una serie de habilidades cognitivas, por lo que escribir no sólo exige pensar, sino que es también un medio para pensar (lo mismo ocurre con la oralidad), pues funciona como un auxiliar de la memoria y permite desarrollar actividades cognitivas como: identificar, comparar, analizar, diferenciar, clasificar, razonar, inferir, sintetizar, problematizar, plantear hipótesis, entre otras</a:t>
          </a:r>
          <a:r>
            <a:rPr lang="es-MX" sz="1800" b="1" kern="1200" smtClean="0"/>
            <a:t>.  Así, escribir no sólo exige pensar es un medio para pensar y su “enseñanza debe centrase en la mejora del proceso que el sujeto sigue para llegar al producto acabado.Componer es, pues algo más que poner las ideas por escrito. Supone intenta resolver un problema, inicialmente mal definido mediante un proceso a través del que el autor debe determinar si el producto que va logrando se ajusta a la representación que de modo anticipado se va haciendo de los requisitos que debe reunir el producto final.  Ayuda como un auxiliar de la memoria, permitiendo al sujeto desarrollar líneas de pensamiento y argumentación que serían difíciles de seguir sin tal ayuda. Además es posible que el pensamiento mejore como fruto de la escritura, en la medida en que ésta supone un esfuerzo por expresar el significado de las cosas</a:t>
          </a:r>
          <a:endParaRPr lang="es-MX" sz="1800" b="1" kern="1200" dirty="0"/>
        </a:p>
      </dsp:txBody>
      <dsp:txXfrm>
        <a:off x="226174" y="587230"/>
        <a:ext cx="9137700" cy="418085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D015E9-1500-45DB-9569-EF377DA59653}">
      <dsp:nvSpPr>
        <dsp:cNvPr id="0" name=""/>
        <dsp:cNvSpPr/>
      </dsp:nvSpPr>
      <dsp:spPr>
        <a:xfrm>
          <a:off x="1313584" y="970"/>
          <a:ext cx="2794768" cy="4894520"/>
        </a:xfrm>
        <a:prstGeom prst="roundRect">
          <a:avLst>
            <a:gd name="adj" fmla="val 10000"/>
          </a:avLst>
        </a:prstGeom>
        <a:solidFill>
          <a:schemeClr val="accent2">
            <a:alpha val="9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rtl="0">
            <a:lnSpc>
              <a:spcPct val="90000"/>
            </a:lnSpc>
            <a:spcBef>
              <a:spcPct val="0"/>
            </a:spcBef>
            <a:spcAft>
              <a:spcPct val="35000"/>
            </a:spcAft>
          </a:pPr>
          <a:r>
            <a:rPr lang="es-MX" sz="2200" kern="1200" smtClean="0"/>
            <a:t>La forma material de nuestra respuesta será el subrayado de lo que nos llama la atención, todas las ideas que a partir de la lectura decidimos incorporar a nuestro pensamiento y, por tanto, a nuestro discurso. </a:t>
          </a:r>
          <a:endParaRPr lang="es-MX" sz="2200" kern="1200"/>
        </a:p>
      </dsp:txBody>
      <dsp:txXfrm>
        <a:off x="1395440" y="82826"/>
        <a:ext cx="2631056" cy="4730808"/>
      </dsp:txXfrm>
    </dsp:sp>
    <dsp:sp modelId="{0B28BBDA-674C-4B00-B0C6-D692E611EFD6}">
      <dsp:nvSpPr>
        <dsp:cNvPr id="0" name=""/>
        <dsp:cNvSpPr/>
      </dsp:nvSpPr>
      <dsp:spPr>
        <a:xfrm>
          <a:off x="4807046" y="970"/>
          <a:ext cx="2794768" cy="1397384"/>
        </a:xfrm>
        <a:prstGeom prst="roundRect">
          <a:avLst>
            <a:gd name="adj" fmla="val 10000"/>
          </a:avLst>
        </a:prstGeom>
        <a:solidFill>
          <a:schemeClr val="accent2">
            <a:alpha val="90000"/>
            <a:hueOff val="0"/>
            <a:satOff val="0"/>
            <a:lumOff val="0"/>
            <a:alpha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rtl="0">
            <a:lnSpc>
              <a:spcPct val="90000"/>
            </a:lnSpc>
            <a:spcBef>
              <a:spcPct val="0"/>
            </a:spcBef>
            <a:spcAft>
              <a:spcPct val="35000"/>
            </a:spcAft>
          </a:pPr>
          <a:r>
            <a:rPr lang="es-MX" sz="2200" kern="1200" smtClean="0"/>
            <a:t>Nuestra decisión se expresa,:</a:t>
          </a:r>
          <a:endParaRPr lang="es-MX" sz="2200" kern="1200"/>
        </a:p>
      </dsp:txBody>
      <dsp:txXfrm>
        <a:off x="4847974" y="41898"/>
        <a:ext cx="2712912" cy="1315528"/>
      </dsp:txXfrm>
    </dsp:sp>
    <dsp:sp modelId="{A6919ECF-7C6F-49C0-AF2B-A5EC216B0946}">
      <dsp:nvSpPr>
        <dsp:cNvPr id="0" name=""/>
        <dsp:cNvSpPr/>
      </dsp:nvSpPr>
      <dsp:spPr>
        <a:xfrm>
          <a:off x="5086523" y="1398354"/>
          <a:ext cx="279476" cy="1048038"/>
        </a:xfrm>
        <a:custGeom>
          <a:avLst/>
          <a:gdLst/>
          <a:ahLst/>
          <a:cxnLst/>
          <a:rect l="0" t="0" r="0" b="0"/>
          <a:pathLst>
            <a:path>
              <a:moveTo>
                <a:pt x="0" y="0"/>
              </a:moveTo>
              <a:lnTo>
                <a:pt x="0" y="1048038"/>
              </a:lnTo>
              <a:lnTo>
                <a:pt x="279476" y="1048038"/>
              </a:lnTo>
            </a:path>
          </a:pathLst>
        </a:custGeom>
        <a:noFill/>
        <a:ln w="15875" cap="rnd"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1A73FB-43CB-4E4A-8FAA-4EA9B9E4D156}">
      <dsp:nvSpPr>
        <dsp:cNvPr id="0" name=""/>
        <dsp:cNvSpPr/>
      </dsp:nvSpPr>
      <dsp:spPr>
        <a:xfrm>
          <a:off x="5365999" y="1747700"/>
          <a:ext cx="2235815" cy="1397384"/>
        </a:xfrm>
        <a:prstGeom prst="roundRect">
          <a:avLst>
            <a:gd name="adj" fmla="val 10000"/>
          </a:avLst>
        </a:prstGeom>
        <a:solidFill>
          <a:schemeClr val="lt1">
            <a:alpha val="90000"/>
            <a:hueOff val="0"/>
            <a:satOff val="0"/>
            <a:lumOff val="0"/>
            <a:alphaOff val="0"/>
          </a:schemeClr>
        </a:solidFill>
        <a:ln w="1587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MX" sz="1600" kern="1200" smtClean="0"/>
            <a:t>primero en el subrayado y</a:t>
          </a:r>
          <a:endParaRPr lang="es-MX" sz="1600" kern="1200"/>
        </a:p>
      </dsp:txBody>
      <dsp:txXfrm>
        <a:off x="5406927" y="1788628"/>
        <a:ext cx="2153959" cy="1315528"/>
      </dsp:txXfrm>
    </dsp:sp>
    <dsp:sp modelId="{6315B16F-B18E-445D-ACA6-FBFB038B0E88}">
      <dsp:nvSpPr>
        <dsp:cNvPr id="0" name=""/>
        <dsp:cNvSpPr/>
      </dsp:nvSpPr>
      <dsp:spPr>
        <a:xfrm>
          <a:off x="5086523" y="1398354"/>
          <a:ext cx="279476" cy="2794768"/>
        </a:xfrm>
        <a:custGeom>
          <a:avLst/>
          <a:gdLst/>
          <a:ahLst/>
          <a:cxnLst/>
          <a:rect l="0" t="0" r="0" b="0"/>
          <a:pathLst>
            <a:path>
              <a:moveTo>
                <a:pt x="0" y="0"/>
              </a:moveTo>
              <a:lnTo>
                <a:pt x="0" y="2794768"/>
              </a:lnTo>
              <a:lnTo>
                <a:pt x="279476" y="2794768"/>
              </a:lnTo>
            </a:path>
          </a:pathLst>
        </a:custGeom>
        <a:noFill/>
        <a:ln w="15875" cap="rnd"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B0D392-C39D-49B9-90C0-28567F2C9198}">
      <dsp:nvSpPr>
        <dsp:cNvPr id="0" name=""/>
        <dsp:cNvSpPr/>
      </dsp:nvSpPr>
      <dsp:spPr>
        <a:xfrm>
          <a:off x="5365999" y="3494431"/>
          <a:ext cx="2235815" cy="1397384"/>
        </a:xfrm>
        <a:prstGeom prst="roundRect">
          <a:avLst>
            <a:gd name="adj" fmla="val 10000"/>
          </a:avLst>
        </a:prstGeom>
        <a:solidFill>
          <a:schemeClr val="lt1">
            <a:alpha val="90000"/>
            <a:hueOff val="0"/>
            <a:satOff val="0"/>
            <a:lumOff val="0"/>
            <a:alphaOff val="0"/>
          </a:schemeClr>
        </a:solidFill>
        <a:ln w="15875" cap="rnd"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MX" sz="1600" kern="1200" smtClean="0"/>
            <a:t>enseguida en la elaboración de fichas de trabajo -textuales, de comentario o mixtas-</a:t>
          </a:r>
          <a:endParaRPr lang="es-MX" sz="1600" kern="1200"/>
        </a:p>
      </dsp:txBody>
      <dsp:txXfrm>
        <a:off x="5406927" y="3535359"/>
        <a:ext cx="2153959" cy="131552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3F016F-EC4F-4DE9-9325-FE06CC700090}">
      <dsp:nvSpPr>
        <dsp:cNvPr id="0" name=""/>
        <dsp:cNvSpPr/>
      </dsp:nvSpPr>
      <dsp:spPr>
        <a:xfrm>
          <a:off x="5907" y="959"/>
          <a:ext cx="6214480" cy="242975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es-MX" sz="3100" kern="1200" smtClean="0"/>
            <a:t>Posteriormente:</a:t>
          </a:r>
          <a:endParaRPr lang="es-MX" sz="3100" kern="1200"/>
        </a:p>
      </dsp:txBody>
      <dsp:txXfrm>
        <a:off x="77072" y="72124"/>
        <a:ext cx="6072150" cy="2287425"/>
      </dsp:txXfrm>
    </dsp:sp>
    <dsp:sp modelId="{6C849AF1-BC93-4F51-910E-57AE5928D6E7}">
      <dsp:nvSpPr>
        <dsp:cNvPr id="0" name=""/>
        <dsp:cNvSpPr/>
      </dsp:nvSpPr>
      <dsp:spPr>
        <a:xfrm>
          <a:off x="5907" y="2688769"/>
          <a:ext cx="2981996" cy="242975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s-MX" sz="2700" kern="1200" smtClean="0"/>
            <a:t>Ordenaremos y clasificaremos nuestro material. </a:t>
          </a:r>
          <a:endParaRPr lang="es-MX" sz="2700" kern="1200"/>
        </a:p>
      </dsp:txBody>
      <dsp:txXfrm>
        <a:off x="77072" y="2759934"/>
        <a:ext cx="2839666" cy="2287425"/>
      </dsp:txXfrm>
    </dsp:sp>
    <dsp:sp modelId="{943F1E55-5061-473A-9BB7-4D0B7A1BCA42}">
      <dsp:nvSpPr>
        <dsp:cNvPr id="0" name=""/>
        <dsp:cNvSpPr/>
      </dsp:nvSpPr>
      <dsp:spPr>
        <a:xfrm>
          <a:off x="3238391" y="2688769"/>
          <a:ext cx="2981996" cy="242975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s-MX" sz="2700" kern="1200" dirty="0" smtClean="0"/>
            <a:t>Acomodando aquellos datos que se tienen hasta ahora desordenados, </a:t>
          </a:r>
          <a:endParaRPr lang="es-MX" sz="2700" kern="1200" dirty="0"/>
        </a:p>
      </dsp:txBody>
      <dsp:txXfrm>
        <a:off x="3309556" y="2759934"/>
        <a:ext cx="2839666" cy="2287425"/>
      </dsp:txXfrm>
    </dsp:sp>
    <dsp:sp modelId="{9241B3CE-4329-4FF6-B653-5C97335ADAA5}">
      <dsp:nvSpPr>
        <dsp:cNvPr id="0" name=""/>
        <dsp:cNvSpPr/>
      </dsp:nvSpPr>
      <dsp:spPr>
        <a:xfrm>
          <a:off x="6721362" y="959"/>
          <a:ext cx="2981996" cy="242975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es-MX" sz="3100" kern="1200" smtClean="0"/>
            <a:t>JERARQUIZAR</a:t>
          </a:r>
          <a:endParaRPr lang="es-MX" sz="3100" kern="1200"/>
        </a:p>
      </dsp:txBody>
      <dsp:txXfrm>
        <a:off x="6792527" y="72124"/>
        <a:ext cx="2839666" cy="228742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8E1F04-6C7E-4805-BC14-3670BE695755}">
      <dsp:nvSpPr>
        <dsp:cNvPr id="0" name=""/>
        <dsp:cNvSpPr/>
      </dsp:nvSpPr>
      <dsp:spPr>
        <a:xfrm>
          <a:off x="0" y="0"/>
          <a:ext cx="9570392" cy="1538868"/>
        </a:xfrm>
        <a:prstGeom prst="roundRect">
          <a:avLst>
            <a:gd name="adj" fmla="val 1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smtClean="0"/>
            <a:t>El trabajo científico es una construcción unitaria, cuyos elementos se conjugan de tal modo que todos se apoyan en la armadura general al tiempo que sirven a dicha estructura.</a:t>
          </a:r>
          <a:endParaRPr lang="es-MX" sz="2200" kern="1200"/>
        </a:p>
      </dsp:txBody>
      <dsp:txXfrm>
        <a:off x="45072" y="45072"/>
        <a:ext cx="7909833" cy="1448724"/>
      </dsp:txXfrm>
    </dsp:sp>
    <dsp:sp modelId="{5D7AAE46-CC27-4AEE-8857-B16D33CA0F56}">
      <dsp:nvSpPr>
        <dsp:cNvPr id="0" name=""/>
        <dsp:cNvSpPr/>
      </dsp:nvSpPr>
      <dsp:spPr>
        <a:xfrm>
          <a:off x="844446" y="1795346"/>
          <a:ext cx="9570392" cy="1538868"/>
        </a:xfrm>
        <a:prstGeom prst="roundRect">
          <a:avLst>
            <a:gd name="adj" fmla="val 10000"/>
          </a:avLst>
        </a:prstGeom>
        <a:solidFill>
          <a:schemeClr val="accent4">
            <a:hueOff val="506454"/>
            <a:satOff val="-9977"/>
            <a:lumOff val="39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smtClean="0"/>
            <a:t>Esta idea nos remite a la ordenación y jerarquización a donde habíamos llegado en la fase anterior, que se expresa en el índice o esquema de nuestro escrito.</a:t>
          </a:r>
          <a:endParaRPr lang="es-MX" sz="2200" kern="1200"/>
        </a:p>
      </dsp:txBody>
      <dsp:txXfrm>
        <a:off x="889518" y="1840418"/>
        <a:ext cx="7635537" cy="1448724"/>
      </dsp:txXfrm>
    </dsp:sp>
    <dsp:sp modelId="{1D43CB2F-EBEF-4AB7-91EB-AD52D680AB19}">
      <dsp:nvSpPr>
        <dsp:cNvPr id="0" name=""/>
        <dsp:cNvSpPr/>
      </dsp:nvSpPr>
      <dsp:spPr>
        <a:xfrm>
          <a:off x="1688892" y="3590692"/>
          <a:ext cx="9570392" cy="1538868"/>
        </a:xfrm>
        <a:prstGeom prst="roundRect">
          <a:avLst>
            <a:gd name="adj" fmla="val 10000"/>
          </a:avLst>
        </a:prstGeom>
        <a:solidFill>
          <a:schemeClr val="accent4">
            <a:hueOff val="1012908"/>
            <a:satOff val="-19953"/>
            <a:lumOff val="78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smtClean="0"/>
            <a:t>Con el objeto de guiar al lector, el redactor irá dando a conocer los pasos sucesivos de la exposición. </a:t>
          </a:r>
          <a:endParaRPr lang="es-MX" sz="2200" kern="1200"/>
        </a:p>
      </dsp:txBody>
      <dsp:txXfrm>
        <a:off x="1733964" y="3635764"/>
        <a:ext cx="7635537" cy="1448724"/>
      </dsp:txXfrm>
    </dsp:sp>
    <dsp:sp modelId="{75F4F2B3-40DF-4ADC-B63E-6D5FC7F9C260}">
      <dsp:nvSpPr>
        <dsp:cNvPr id="0" name=""/>
        <dsp:cNvSpPr/>
      </dsp:nvSpPr>
      <dsp:spPr>
        <a:xfrm>
          <a:off x="8570127" y="1166975"/>
          <a:ext cx="1000264" cy="1000264"/>
        </a:xfrm>
        <a:prstGeom prst="downArrow">
          <a:avLst>
            <a:gd name="adj1" fmla="val 55000"/>
            <a:gd name="adj2" fmla="val 45000"/>
          </a:avLst>
        </a:prstGeom>
        <a:solidFill>
          <a:schemeClr val="accent4">
            <a:tint val="40000"/>
            <a:alpha val="90000"/>
            <a:hueOff val="0"/>
            <a:satOff val="0"/>
            <a:lumOff val="0"/>
            <a:alphaOff val="0"/>
          </a:schemeClr>
        </a:solidFill>
        <a:ln w="15875" cap="rnd"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8795186" y="1166975"/>
        <a:ext cx="550146" cy="752699"/>
      </dsp:txXfrm>
    </dsp:sp>
    <dsp:sp modelId="{16089BBC-5F91-4987-AD25-EBF856EF942B}">
      <dsp:nvSpPr>
        <dsp:cNvPr id="0" name=""/>
        <dsp:cNvSpPr/>
      </dsp:nvSpPr>
      <dsp:spPr>
        <a:xfrm>
          <a:off x="9414574" y="2952062"/>
          <a:ext cx="1000264" cy="1000264"/>
        </a:xfrm>
        <a:prstGeom prst="downArrow">
          <a:avLst>
            <a:gd name="adj1" fmla="val 55000"/>
            <a:gd name="adj2" fmla="val 45000"/>
          </a:avLst>
        </a:prstGeom>
        <a:solidFill>
          <a:schemeClr val="accent4">
            <a:tint val="40000"/>
            <a:alpha val="90000"/>
            <a:hueOff val="675676"/>
            <a:satOff val="-24040"/>
            <a:lumOff val="-656"/>
            <a:alphaOff val="0"/>
          </a:schemeClr>
        </a:solidFill>
        <a:ln w="15875" cap="rnd" cmpd="sng" algn="ctr">
          <a:solidFill>
            <a:schemeClr val="accent4">
              <a:tint val="40000"/>
              <a:alpha val="90000"/>
              <a:hueOff val="675676"/>
              <a:satOff val="-24040"/>
              <a:lumOff val="-6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9639633" y="2952062"/>
        <a:ext cx="550146" cy="75269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FD9CF5-7F94-48D1-9411-300A3763600D}">
      <dsp:nvSpPr>
        <dsp:cNvPr id="0" name=""/>
        <dsp:cNvSpPr/>
      </dsp:nvSpPr>
      <dsp:spPr>
        <a:xfrm>
          <a:off x="0" y="0"/>
          <a:ext cx="5056810" cy="1216800"/>
        </a:xfrm>
        <a:prstGeom prst="roundRect">
          <a:avLst/>
        </a:prstGeom>
        <a:blipFill rotWithShape="0">
          <a:blip xmlns:r="http://schemas.openxmlformats.org/officeDocument/2006/relationships" r:embed="rId1"/>
          <a:stretch>
            <a:fillRect/>
          </a:stretch>
        </a:blip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1.- LA INTRODUCCIÓN</a:t>
          </a:r>
          <a:endParaRPr lang="es-MX" sz="2000" kern="1200" dirty="0"/>
        </a:p>
      </dsp:txBody>
      <dsp:txXfrm>
        <a:off x="59399" y="59399"/>
        <a:ext cx="4938012" cy="1098002"/>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E6C6D2-FB04-413A-B0D6-C31002B4C352}">
      <dsp:nvSpPr>
        <dsp:cNvPr id="0" name=""/>
        <dsp:cNvSpPr/>
      </dsp:nvSpPr>
      <dsp:spPr>
        <a:xfrm>
          <a:off x="0" y="731972"/>
          <a:ext cx="10556758" cy="15939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19322" tIns="958088" rIns="819322" bIns="128016" numCol="1" spcCol="1270" anchor="t" anchorCtr="0">
          <a:noAutofit/>
        </a:bodyPr>
        <a:lstStyle/>
        <a:p>
          <a:pPr marL="171450" lvl="1" indent="-171450" algn="l" defTabSz="800100" rtl="0">
            <a:lnSpc>
              <a:spcPct val="90000"/>
            </a:lnSpc>
            <a:spcBef>
              <a:spcPct val="0"/>
            </a:spcBef>
            <a:spcAft>
              <a:spcPct val="15000"/>
            </a:spcAft>
            <a:buChar char="••"/>
          </a:pPr>
          <a:r>
            <a:rPr lang="es-MX" sz="1800" kern="1200" dirty="0" smtClean="0"/>
            <a:t>Se debe dejar muy claro la temática para que el lector se vaya centrando e interesando de manera gradual.</a:t>
          </a:r>
          <a:endParaRPr lang="es-MX" sz="1800" kern="1200" dirty="0"/>
        </a:p>
      </dsp:txBody>
      <dsp:txXfrm>
        <a:off x="0" y="731972"/>
        <a:ext cx="10556758" cy="1593900"/>
      </dsp:txXfrm>
    </dsp:sp>
    <dsp:sp modelId="{15CE363B-560D-4754-8F37-03DA340E0786}">
      <dsp:nvSpPr>
        <dsp:cNvPr id="0" name=""/>
        <dsp:cNvSpPr/>
      </dsp:nvSpPr>
      <dsp:spPr>
        <a:xfrm>
          <a:off x="527837" y="53012"/>
          <a:ext cx="7389730" cy="1357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314" tIns="0" rIns="279314" bIns="0" numCol="1" spcCol="1270" anchor="ctr" anchorCtr="0">
          <a:noAutofit/>
        </a:bodyPr>
        <a:lstStyle/>
        <a:p>
          <a:pPr lvl="0" algn="l" defTabSz="800100" rtl="0">
            <a:lnSpc>
              <a:spcPct val="90000"/>
            </a:lnSpc>
            <a:spcBef>
              <a:spcPct val="0"/>
            </a:spcBef>
            <a:spcAft>
              <a:spcPct val="35000"/>
            </a:spcAft>
          </a:pPr>
          <a:r>
            <a:rPr lang="es-MX" sz="1800" kern="1200" dirty="0" smtClean="0"/>
            <a:t>a.- ¿Qué voy a investigar? ¿Cuál es el problema, tema, objeto, asunto, materia o cuestión que me interesa estudiar? </a:t>
          </a:r>
          <a:endParaRPr lang="es-MX" sz="1800" kern="1200" dirty="0"/>
        </a:p>
      </dsp:txBody>
      <dsp:txXfrm>
        <a:off x="594125" y="119300"/>
        <a:ext cx="7257154" cy="1225344"/>
      </dsp:txXfrm>
    </dsp:sp>
    <dsp:sp modelId="{C74AA18D-F4C5-4682-8177-5911435C9C2F}">
      <dsp:nvSpPr>
        <dsp:cNvPr id="0" name=""/>
        <dsp:cNvSpPr/>
      </dsp:nvSpPr>
      <dsp:spPr>
        <a:xfrm>
          <a:off x="0" y="3253232"/>
          <a:ext cx="10556758" cy="1847475"/>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19322" tIns="958088" rIns="819322" bIns="128016" numCol="1" spcCol="1270" anchor="t" anchorCtr="0">
          <a:noAutofit/>
        </a:bodyPr>
        <a:lstStyle/>
        <a:p>
          <a:pPr marL="171450" lvl="1" indent="-171450" algn="l" defTabSz="800100" rtl="0">
            <a:lnSpc>
              <a:spcPct val="90000"/>
            </a:lnSpc>
            <a:spcBef>
              <a:spcPct val="0"/>
            </a:spcBef>
            <a:spcAft>
              <a:spcPct val="15000"/>
            </a:spcAft>
            <a:buChar char="••"/>
          </a:pPr>
          <a:r>
            <a:rPr lang="es-MX" sz="1800" kern="1200" dirty="0" smtClean="0"/>
            <a:t>En términos metodológicos, esta pregunta nos ayuda a presentar la justificación del estudio. Su respuesta incluirá la mención de antecedentes y de todos aquellos datos que permitan contextualizar el problema.  </a:t>
          </a:r>
          <a:endParaRPr lang="es-MX" sz="1800" kern="1200" dirty="0"/>
        </a:p>
      </dsp:txBody>
      <dsp:txXfrm>
        <a:off x="0" y="3253232"/>
        <a:ext cx="10556758" cy="1847475"/>
      </dsp:txXfrm>
    </dsp:sp>
    <dsp:sp modelId="{C56F5EA2-98EC-4249-A1F2-87C159AA1EFD}">
      <dsp:nvSpPr>
        <dsp:cNvPr id="0" name=""/>
        <dsp:cNvSpPr/>
      </dsp:nvSpPr>
      <dsp:spPr>
        <a:xfrm>
          <a:off x="527837" y="2574272"/>
          <a:ext cx="7389730" cy="1357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314" tIns="0" rIns="279314" bIns="0" numCol="1" spcCol="1270" anchor="ctr" anchorCtr="0">
          <a:noAutofit/>
        </a:bodyPr>
        <a:lstStyle/>
        <a:p>
          <a:pPr lvl="0" algn="l" defTabSz="800100" rtl="0">
            <a:lnSpc>
              <a:spcPct val="90000"/>
            </a:lnSpc>
            <a:spcBef>
              <a:spcPct val="0"/>
            </a:spcBef>
            <a:spcAft>
              <a:spcPct val="35000"/>
            </a:spcAft>
          </a:pPr>
          <a:r>
            <a:rPr lang="es-MX" sz="1800" kern="1200" dirty="0" smtClean="0"/>
            <a:t>b.- ¿Por qué me interesa investigar este problema? ¿Cuáles son las causas, razones, motivos u orígenes de mi interés por analizar el asunto? </a:t>
          </a:r>
          <a:endParaRPr lang="es-MX" sz="1800" kern="1200" dirty="0"/>
        </a:p>
      </dsp:txBody>
      <dsp:txXfrm>
        <a:off x="594125" y="2640560"/>
        <a:ext cx="7257154" cy="122534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02D4ED-6CF5-44AC-9B1D-D86A9985E64C}">
      <dsp:nvSpPr>
        <dsp:cNvPr id="0" name=""/>
        <dsp:cNvSpPr/>
      </dsp:nvSpPr>
      <dsp:spPr>
        <a:xfrm>
          <a:off x="0" y="330541"/>
          <a:ext cx="8915399" cy="94440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965" tIns="67310" rIns="100965" bIns="67310" numCol="1" spcCol="1270" anchor="ctr" anchorCtr="0">
          <a:noAutofit/>
        </a:bodyPr>
        <a:lstStyle/>
        <a:p>
          <a:pPr lvl="0" algn="ctr" defTabSz="2355850" rtl="0">
            <a:lnSpc>
              <a:spcPct val="90000"/>
            </a:lnSpc>
            <a:spcBef>
              <a:spcPct val="0"/>
            </a:spcBef>
            <a:spcAft>
              <a:spcPct val="35000"/>
            </a:spcAft>
          </a:pPr>
          <a:r>
            <a:rPr lang="es-MX" sz="5300" kern="1200" smtClean="0"/>
            <a:t>RECOMENDACIONES:</a:t>
          </a:r>
          <a:endParaRPr lang="es-MX" sz="5300" kern="1200"/>
        </a:p>
      </dsp:txBody>
      <dsp:txXfrm>
        <a:off x="27661" y="358202"/>
        <a:ext cx="8860077" cy="889083"/>
      </dsp:txXfrm>
    </dsp:sp>
    <dsp:sp modelId="{18C2B60E-E6D4-4A39-8A3E-29CD1A05651D}">
      <dsp:nvSpPr>
        <dsp:cNvPr id="0" name=""/>
        <dsp:cNvSpPr/>
      </dsp:nvSpPr>
      <dsp:spPr>
        <a:xfrm>
          <a:off x="0" y="1444940"/>
          <a:ext cx="944405" cy="944405"/>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A69CC8-B5B1-4F40-AEED-21AB34EE2450}">
      <dsp:nvSpPr>
        <dsp:cNvPr id="0" name=""/>
        <dsp:cNvSpPr/>
      </dsp:nvSpPr>
      <dsp:spPr>
        <a:xfrm>
          <a:off x="1001069" y="1444940"/>
          <a:ext cx="7914330" cy="944405"/>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0">
            <a:lnSpc>
              <a:spcPct val="90000"/>
            </a:lnSpc>
            <a:spcBef>
              <a:spcPct val="0"/>
            </a:spcBef>
            <a:spcAft>
              <a:spcPct val="35000"/>
            </a:spcAft>
          </a:pPr>
          <a:r>
            <a:rPr lang="es-MX" sz="1200" kern="1200" dirty="0" smtClean="0"/>
            <a:t>Una idea, un párrafo. Cada párrafo girará, en lo posible, alrededor de un hecho o una idea, desenvolviendo sus aspectos de tal manera que constituya una unidad, como una auténtica vértebra del cuerpo bien articulado del discurso. </a:t>
          </a:r>
          <a:endParaRPr lang="es-MX" sz="1200" kern="1200" dirty="0"/>
        </a:p>
      </dsp:txBody>
      <dsp:txXfrm>
        <a:off x="1047179" y="1491050"/>
        <a:ext cx="7822110" cy="852185"/>
      </dsp:txXfrm>
    </dsp:sp>
    <dsp:sp modelId="{52A6D2D4-6709-4988-8275-293350D67AF6}">
      <dsp:nvSpPr>
        <dsp:cNvPr id="0" name=""/>
        <dsp:cNvSpPr/>
      </dsp:nvSpPr>
      <dsp:spPr>
        <a:xfrm>
          <a:off x="0" y="2502674"/>
          <a:ext cx="944405" cy="944405"/>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23810A-FC65-4793-8585-FE9DEDA3F47D}">
      <dsp:nvSpPr>
        <dsp:cNvPr id="0" name=""/>
        <dsp:cNvSpPr/>
      </dsp:nvSpPr>
      <dsp:spPr>
        <a:xfrm>
          <a:off x="1001069" y="2502674"/>
          <a:ext cx="7914330" cy="944405"/>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rtl="0">
            <a:lnSpc>
              <a:spcPct val="90000"/>
            </a:lnSpc>
            <a:spcBef>
              <a:spcPct val="0"/>
            </a:spcBef>
            <a:spcAft>
              <a:spcPct val="35000"/>
            </a:spcAft>
          </a:pPr>
          <a:r>
            <a:rPr lang="es-MX" sz="1200" kern="1200" dirty="0" smtClean="0"/>
            <a:t>Tanto para los párrafos como para los capítulos, y en todo caso para el conjunto general del escrito, la estructura expositiva de nuestra composición comprenderá: “la presentación de una idea, luego las explicaciones, pruebas, discusiones o ampliaciones, para terminar con un enunciado de la idea primera, esta vez como conclusión, en tono rotundo y definitivo. </a:t>
          </a:r>
          <a:endParaRPr lang="es-MX" sz="1200" kern="1200" dirty="0"/>
        </a:p>
      </dsp:txBody>
      <dsp:txXfrm>
        <a:off x="1047179" y="2548784"/>
        <a:ext cx="7822110" cy="852185"/>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FEF2D5-342A-4E0A-930D-588CEDAFDCF8}">
      <dsp:nvSpPr>
        <dsp:cNvPr id="0" name=""/>
        <dsp:cNvSpPr/>
      </dsp:nvSpPr>
      <dsp:spPr>
        <a:xfrm>
          <a:off x="2350120" y="0"/>
          <a:ext cx="4215160" cy="421516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smtClean="0"/>
            <a:t>En este último apartado presenta al lector, sistemáticamente -es decir, ordenadamente y en lenguaje claro-, el conjunto de resultados de la investigación. </a:t>
          </a:r>
          <a:endParaRPr lang="es-MX" sz="2100" kern="1200"/>
        </a:p>
      </dsp:txBody>
      <dsp:txXfrm>
        <a:off x="2967416" y="617296"/>
        <a:ext cx="2980568" cy="298056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5DE40A-8080-4C6B-AE2A-78D5673F823D}">
      <dsp:nvSpPr>
        <dsp:cNvPr id="0" name=""/>
        <dsp:cNvSpPr/>
      </dsp:nvSpPr>
      <dsp:spPr>
        <a:xfrm>
          <a:off x="104580" y="1070"/>
          <a:ext cx="8706238" cy="83712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1511300" rtl="0">
            <a:lnSpc>
              <a:spcPct val="90000"/>
            </a:lnSpc>
            <a:spcBef>
              <a:spcPct val="0"/>
            </a:spcBef>
            <a:spcAft>
              <a:spcPct val="35000"/>
            </a:spcAft>
          </a:pPr>
          <a:r>
            <a:rPr lang="es-MX" sz="3400" kern="1200" smtClean="0"/>
            <a:t>¿En qué consiste esta etapa de revisión?</a:t>
          </a:r>
          <a:endParaRPr lang="es-MX" sz="3400" kern="1200"/>
        </a:p>
      </dsp:txBody>
      <dsp:txXfrm>
        <a:off x="129099" y="25589"/>
        <a:ext cx="8657200" cy="788088"/>
      </dsp:txXfrm>
    </dsp:sp>
    <dsp:sp modelId="{B5C6E0BD-9698-4453-8744-DF2C463C6CB4}">
      <dsp:nvSpPr>
        <dsp:cNvPr id="0" name=""/>
        <dsp:cNvSpPr/>
      </dsp:nvSpPr>
      <dsp:spPr>
        <a:xfrm rot="5400000">
          <a:off x="4267251" y="1028645"/>
          <a:ext cx="380897" cy="380897"/>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9A4F9BF-CB2C-4D52-8DD6-23808465A139}">
      <dsp:nvSpPr>
        <dsp:cNvPr id="0" name=""/>
        <dsp:cNvSpPr/>
      </dsp:nvSpPr>
      <dsp:spPr>
        <a:xfrm>
          <a:off x="104580" y="1599992"/>
          <a:ext cx="8706238" cy="2176559"/>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s-MX" sz="1500" kern="1200" dirty="0" smtClean="0"/>
            <a:t>Si bien es verdad que, conforme uno avanza en la redacción, va descubriendo algunos errores o defectos en las partes ya escritas, no es preciso retroceder de inmediato para corregirlos: podemos anotarlos como asuntos pendientes, hasta cuando concluya nuestra primera versión o borrador: será entonces cuando ajustaremos, con mayor rigor, cada una de las partes dentro de la estructura total del escrito, corrigiéndolas en función de ésta última. “Una primera lectura de nuestro propio trabajo descubrirá entonces muchísimos más defectos que aquellos que habíamos descubierto al avanzar en la redacción, sobre si dejamos mediar un tiempo prudencial para adquirir una cierta distancia psicológica que nos permita leer con objetividad”.</a:t>
          </a:r>
          <a:endParaRPr lang="es-MX" sz="1500" kern="1200" dirty="0"/>
        </a:p>
      </dsp:txBody>
      <dsp:txXfrm>
        <a:off x="168329" y="1663741"/>
        <a:ext cx="8578740" cy="2049061"/>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268FB0-8A80-4DEC-85FB-5B29C43DBCC9}">
      <dsp:nvSpPr>
        <dsp:cNvPr id="0" name=""/>
        <dsp:cNvSpPr/>
      </dsp:nvSpPr>
      <dsp:spPr>
        <a:xfrm>
          <a:off x="0" y="0"/>
          <a:ext cx="8915400" cy="4941066"/>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ctr" anchorCtr="0">
          <a:noAutofit/>
        </a:bodyPr>
        <a:lstStyle/>
        <a:p>
          <a:pPr lvl="0" algn="ctr" defTabSz="2889250" rtl="0">
            <a:lnSpc>
              <a:spcPct val="90000"/>
            </a:lnSpc>
            <a:spcBef>
              <a:spcPct val="0"/>
            </a:spcBef>
            <a:spcAft>
              <a:spcPct val="35000"/>
            </a:spcAft>
          </a:pPr>
          <a:r>
            <a:rPr lang="es-MX" sz="6500" kern="1200" smtClean="0"/>
            <a:t>SE RECOMIENDA:</a:t>
          </a:r>
          <a:endParaRPr lang="es-MX" sz="6500" kern="1200"/>
        </a:p>
      </dsp:txBody>
      <dsp:txXfrm>
        <a:off x="0" y="0"/>
        <a:ext cx="8915400" cy="2668175"/>
      </dsp:txXfrm>
    </dsp:sp>
    <dsp:sp modelId="{FF543E7B-6A94-44FF-AF98-230DEDD3061F}">
      <dsp:nvSpPr>
        <dsp:cNvPr id="0" name=""/>
        <dsp:cNvSpPr/>
      </dsp:nvSpPr>
      <dsp:spPr>
        <a:xfrm>
          <a:off x="0" y="2569354"/>
          <a:ext cx="4457699" cy="2272890"/>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rtl="0">
            <a:lnSpc>
              <a:spcPct val="90000"/>
            </a:lnSpc>
            <a:spcBef>
              <a:spcPct val="0"/>
            </a:spcBef>
            <a:spcAft>
              <a:spcPct val="35000"/>
            </a:spcAft>
          </a:pPr>
          <a:r>
            <a:rPr lang="es-MX" sz="1900" kern="1200" smtClean="0"/>
            <a:t>dejar un lapso de 24 horas entre la terminación del escrito y la siguiente revisión; y, cuando la urgencia del escrito exija acelerar su entrega, dejarlo reposar por lo menos tres horas entre una y otra revisión. </a:t>
          </a:r>
          <a:endParaRPr lang="es-MX" sz="1900" kern="1200"/>
        </a:p>
      </dsp:txBody>
      <dsp:txXfrm>
        <a:off x="0" y="2569354"/>
        <a:ext cx="4457699" cy="2272890"/>
      </dsp:txXfrm>
    </dsp:sp>
    <dsp:sp modelId="{F08520DE-3627-4829-8B07-6F4B59C6E3FB}">
      <dsp:nvSpPr>
        <dsp:cNvPr id="0" name=""/>
        <dsp:cNvSpPr/>
      </dsp:nvSpPr>
      <dsp:spPr>
        <a:xfrm>
          <a:off x="4457700" y="2569354"/>
          <a:ext cx="4457699" cy="2272890"/>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rtl="0">
            <a:lnSpc>
              <a:spcPct val="90000"/>
            </a:lnSpc>
            <a:spcBef>
              <a:spcPct val="0"/>
            </a:spcBef>
            <a:spcAft>
              <a:spcPct val="35000"/>
            </a:spcAft>
          </a:pPr>
          <a:r>
            <a:rPr lang="es-MX" sz="1900" kern="1200" smtClean="0"/>
            <a:t>Se revisará la introducción y las conclusiones sólo cuando hayamos terminado la revisión de todo el cuerpo del trabajo, puesto que ambos apartados constituyen, frente a la estructura global del mismo, la última mirada y el resumen total de nuestra obra. </a:t>
          </a:r>
          <a:endParaRPr lang="es-MX" sz="1900" kern="1200"/>
        </a:p>
      </dsp:txBody>
      <dsp:txXfrm>
        <a:off x="4457700" y="2569354"/>
        <a:ext cx="4457699" cy="227289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094196-0007-466F-81FE-595FB88BC933}">
      <dsp:nvSpPr>
        <dsp:cNvPr id="0" name=""/>
        <dsp:cNvSpPr/>
      </dsp:nvSpPr>
      <dsp:spPr>
        <a:xfrm>
          <a:off x="4822" y="0"/>
          <a:ext cx="9866888" cy="3777622"/>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56007" rIns="28004" bIns="56007" numCol="1" spcCol="1270" anchor="ctr" anchorCtr="0">
          <a:noAutofit/>
        </a:bodyPr>
        <a:lstStyle/>
        <a:p>
          <a:pPr lvl="0" algn="ctr" defTabSz="933450" rtl="0">
            <a:lnSpc>
              <a:spcPct val="90000"/>
            </a:lnSpc>
            <a:spcBef>
              <a:spcPct val="0"/>
            </a:spcBef>
            <a:spcAft>
              <a:spcPct val="35000"/>
            </a:spcAft>
          </a:pPr>
          <a:r>
            <a:rPr lang="es-MX" sz="2100" kern="1200" smtClean="0"/>
            <a:t>Un texto claro, sencillo y conciso será el reflejo del conocimiento del tema y del uso adecuado del idioma por parte de quien lo escribe. En el presente apartado nos detenemos en una de esas condiciones de la buena redacción: la concisión, como meta para la rápida comprensión de un escrito.  La concisión en un texto se alcanza mediante la expresión reposada y objetiva, pero vigorosa, de los hechos. Hay que permitir que éstos hablen por sí mismos, para que la fuerza de la realidad sustituya a la abundancia de palabras. “La concisión actúa de modo especialmente penetrante cuando las frases son ágiles tanto en sus relaciones internas como en las externas, ya estén íntimamente trabadas o impetuosamente opuestas unas a otras”</a:t>
          </a:r>
          <a:endParaRPr lang="es-MX" sz="2100" kern="1200"/>
        </a:p>
      </dsp:txBody>
      <dsp:txXfrm>
        <a:off x="4822" y="0"/>
        <a:ext cx="8922483" cy="37776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584410-D399-4863-B61C-CE716FF66484}">
      <dsp:nvSpPr>
        <dsp:cNvPr id="0" name=""/>
        <dsp:cNvSpPr/>
      </dsp:nvSpPr>
      <dsp:spPr>
        <a:xfrm>
          <a:off x="2973" y="0"/>
          <a:ext cx="8909453" cy="377825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rtl="0">
            <a:lnSpc>
              <a:spcPct val="90000"/>
            </a:lnSpc>
            <a:spcBef>
              <a:spcPct val="0"/>
            </a:spcBef>
            <a:spcAft>
              <a:spcPct val="35000"/>
            </a:spcAft>
          </a:pPr>
          <a:r>
            <a:rPr lang="es-MX" sz="2500" kern="1200" dirty="0" smtClean="0"/>
            <a:t>Todo proceso de aprendizaje -aprender a aprender- pasa por un ejercicio de construcción de ideas y pensamientos, como requisito indispensable para luego comunicarlos verbalmente o por escrito. </a:t>
          </a:r>
        </a:p>
        <a:p>
          <a:pPr lvl="0" algn="ctr" defTabSz="1111250" rtl="0">
            <a:lnSpc>
              <a:spcPct val="90000"/>
            </a:lnSpc>
            <a:spcBef>
              <a:spcPct val="0"/>
            </a:spcBef>
            <a:spcAft>
              <a:spcPct val="35000"/>
            </a:spcAft>
          </a:pPr>
          <a:r>
            <a:rPr lang="es-MX" sz="2500" kern="1200" dirty="0" smtClean="0"/>
            <a:t>Escribe claro, quien piensa claro; </a:t>
          </a:r>
          <a:endParaRPr lang="es-MX" sz="2500" kern="1200" dirty="0"/>
        </a:p>
      </dsp:txBody>
      <dsp:txXfrm>
        <a:off x="1307732" y="553312"/>
        <a:ext cx="6299935" cy="26716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363C41-5889-44B1-AC0F-C1FF443C363B}">
      <dsp:nvSpPr>
        <dsp:cNvPr id="0" name=""/>
        <dsp:cNvSpPr/>
      </dsp:nvSpPr>
      <dsp:spPr>
        <a:xfrm>
          <a:off x="2611" y="1252369"/>
          <a:ext cx="3182205" cy="1272882"/>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lvl="0" algn="ctr" defTabSz="844550" rtl="0">
            <a:lnSpc>
              <a:spcPct val="90000"/>
            </a:lnSpc>
            <a:spcBef>
              <a:spcPct val="0"/>
            </a:spcBef>
            <a:spcAft>
              <a:spcPct val="35000"/>
            </a:spcAft>
          </a:pPr>
          <a:r>
            <a:rPr lang="es-MX" sz="1900" kern="1200" dirty="0" smtClean="0"/>
            <a:t>EXPRESARSE CON ORIGINALIDAD</a:t>
          </a:r>
          <a:endParaRPr lang="es-MX" sz="1900" kern="1200" dirty="0"/>
        </a:p>
      </dsp:txBody>
      <dsp:txXfrm>
        <a:off x="639052" y="1252369"/>
        <a:ext cx="1909323" cy="1272882"/>
      </dsp:txXfrm>
    </dsp:sp>
    <dsp:sp modelId="{9934BF6B-54D6-4BFB-9315-CC944CCA67A3}">
      <dsp:nvSpPr>
        <dsp:cNvPr id="0" name=""/>
        <dsp:cNvSpPr/>
      </dsp:nvSpPr>
      <dsp:spPr>
        <a:xfrm>
          <a:off x="2866597" y="1252369"/>
          <a:ext cx="3182205" cy="1272882"/>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lvl="0" algn="ctr" defTabSz="844550" rtl="0">
            <a:lnSpc>
              <a:spcPct val="90000"/>
            </a:lnSpc>
            <a:spcBef>
              <a:spcPct val="0"/>
            </a:spcBef>
            <a:spcAft>
              <a:spcPct val="35000"/>
            </a:spcAft>
          </a:pPr>
          <a:r>
            <a:rPr lang="es-MX" sz="1900" kern="1200" smtClean="0"/>
            <a:t>ORGANIZAR EL PENSAMIENTO</a:t>
          </a:r>
          <a:endParaRPr lang="es-MX" sz="1900" kern="1200"/>
        </a:p>
      </dsp:txBody>
      <dsp:txXfrm>
        <a:off x="3503038" y="1252369"/>
        <a:ext cx="1909323" cy="1272882"/>
      </dsp:txXfrm>
    </dsp:sp>
    <dsp:sp modelId="{1B0131C0-B05A-4025-9A81-4FE1B8DC7CF1}">
      <dsp:nvSpPr>
        <dsp:cNvPr id="0" name=""/>
        <dsp:cNvSpPr/>
      </dsp:nvSpPr>
      <dsp:spPr>
        <a:xfrm>
          <a:off x="5730582" y="1252369"/>
          <a:ext cx="3182205" cy="1272882"/>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lvl="0" algn="ctr" defTabSz="844550" rtl="0">
            <a:lnSpc>
              <a:spcPct val="90000"/>
            </a:lnSpc>
            <a:spcBef>
              <a:spcPct val="0"/>
            </a:spcBef>
            <a:spcAft>
              <a:spcPct val="35000"/>
            </a:spcAft>
          </a:pPr>
          <a:r>
            <a:rPr lang="es-MX" sz="1900" kern="1200" smtClean="0"/>
            <a:t>PONER EN ORDEN LOS DATOS</a:t>
          </a:r>
          <a:endParaRPr lang="es-MX" sz="1900" kern="1200"/>
        </a:p>
      </dsp:txBody>
      <dsp:txXfrm>
        <a:off x="6367023" y="1252369"/>
        <a:ext cx="1909323" cy="127288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D49649-4E92-469B-A8AD-90B73E5C56B4}">
      <dsp:nvSpPr>
        <dsp:cNvPr id="0" name=""/>
        <dsp:cNvSpPr/>
      </dsp:nvSpPr>
      <dsp:spPr>
        <a:xfrm>
          <a:off x="741812" y="0"/>
          <a:ext cx="3777622" cy="3777622"/>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1200150" rtl="0">
            <a:lnSpc>
              <a:spcPct val="90000"/>
            </a:lnSpc>
            <a:spcBef>
              <a:spcPct val="0"/>
            </a:spcBef>
            <a:spcAft>
              <a:spcPct val="35000"/>
            </a:spcAft>
          </a:pPr>
          <a:r>
            <a:rPr lang="es-MX" sz="2700" kern="1200" smtClean="0"/>
            <a:t>Redactar es:</a:t>
          </a:r>
          <a:endParaRPr lang="es-MX" sz="2700" kern="1200"/>
        </a:p>
        <a:p>
          <a:pPr marL="228600" lvl="1" indent="-228600" algn="l" defTabSz="933450" rtl="0">
            <a:lnSpc>
              <a:spcPct val="90000"/>
            </a:lnSpc>
            <a:spcBef>
              <a:spcPct val="0"/>
            </a:spcBef>
            <a:spcAft>
              <a:spcPct val="15000"/>
            </a:spcAft>
            <a:buChar char="••"/>
          </a:pPr>
          <a:r>
            <a:rPr lang="es-MX" sz="2100" kern="1200" smtClean="0"/>
            <a:t>una actividad comunicativa de primer orden, que implica un estado cultural avanzado de quien la ejercita.</a:t>
          </a:r>
          <a:endParaRPr lang="es-MX" sz="2100" kern="1200"/>
        </a:p>
      </dsp:txBody>
      <dsp:txXfrm>
        <a:off x="1295032" y="553220"/>
        <a:ext cx="2671182" cy="267118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C49AAF-A4EA-474D-AC09-57E99C8BCB20}">
      <dsp:nvSpPr>
        <dsp:cNvPr id="0" name=""/>
        <dsp:cNvSpPr/>
      </dsp:nvSpPr>
      <dsp:spPr>
        <a:xfrm>
          <a:off x="0" y="115152"/>
          <a:ext cx="4455844" cy="4455844"/>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dirty="0" smtClean="0"/>
            <a:t>"poner por escrito cosas sucedidas, acordadas o pensadas con anterioridad". En su fondo etimológico, la palabra tiene la fuerza del verbo latino </a:t>
          </a:r>
          <a:r>
            <a:rPr lang="es-MX" sz="1700" kern="1200" dirty="0" err="1" smtClean="0"/>
            <a:t>redigere</a:t>
          </a:r>
          <a:r>
            <a:rPr lang="es-MX" sz="1700" kern="1200" dirty="0" smtClean="0"/>
            <a:t> (compuesto 'de red = repetición y </a:t>
          </a:r>
          <a:r>
            <a:rPr lang="es-MX" sz="1700" kern="1200" dirty="0" err="1" smtClean="0"/>
            <a:t>agere</a:t>
          </a:r>
          <a:r>
            <a:rPr lang="es-MX" sz="1700" kern="1200" dirty="0" smtClean="0"/>
            <a:t> - "mover hacia adelante, hacer"), que significa "hacer volver"</a:t>
          </a:r>
          <a:br>
            <a:rPr lang="es-MX" sz="1700" kern="1200" dirty="0" smtClean="0"/>
          </a:br>
          <a:r>
            <a:rPr lang="es-MX" sz="1700" kern="1200" dirty="0" smtClean="0"/>
            <a:t/>
          </a:r>
          <a:br>
            <a:rPr lang="es-MX" sz="1700" kern="1200" dirty="0" smtClean="0"/>
          </a:br>
          <a:endParaRPr lang="es-MX" sz="1700" kern="1200" dirty="0"/>
        </a:p>
      </dsp:txBody>
      <dsp:txXfrm>
        <a:off x="652543" y="767695"/>
        <a:ext cx="3150758" cy="315075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72B4B6-B737-493E-9765-A2A54C535660}">
      <dsp:nvSpPr>
        <dsp:cNvPr id="0" name=""/>
        <dsp:cNvSpPr/>
      </dsp:nvSpPr>
      <dsp:spPr>
        <a:xfrm>
          <a:off x="4133929" y="1889125"/>
          <a:ext cx="647541" cy="1392215"/>
        </a:xfrm>
        <a:custGeom>
          <a:avLst/>
          <a:gdLst/>
          <a:ahLst/>
          <a:cxnLst/>
          <a:rect l="0" t="0" r="0" b="0"/>
          <a:pathLst>
            <a:path>
              <a:moveTo>
                <a:pt x="0" y="0"/>
              </a:moveTo>
              <a:lnTo>
                <a:pt x="323770" y="0"/>
              </a:lnTo>
              <a:lnTo>
                <a:pt x="323770" y="1392215"/>
              </a:lnTo>
              <a:lnTo>
                <a:pt x="647541" y="1392215"/>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AAE09B-06B0-4469-B8B0-B3D0468B786C}">
      <dsp:nvSpPr>
        <dsp:cNvPr id="0" name=""/>
        <dsp:cNvSpPr/>
      </dsp:nvSpPr>
      <dsp:spPr>
        <a:xfrm>
          <a:off x="4133929" y="1843405"/>
          <a:ext cx="647541" cy="91440"/>
        </a:xfrm>
        <a:custGeom>
          <a:avLst/>
          <a:gdLst/>
          <a:ahLst/>
          <a:cxnLst/>
          <a:rect l="0" t="0" r="0" b="0"/>
          <a:pathLst>
            <a:path>
              <a:moveTo>
                <a:pt x="0" y="45720"/>
              </a:moveTo>
              <a:lnTo>
                <a:pt x="647541" y="4572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AC7CBB-97B7-4C60-86B0-D136C3DC1558}">
      <dsp:nvSpPr>
        <dsp:cNvPr id="0" name=""/>
        <dsp:cNvSpPr/>
      </dsp:nvSpPr>
      <dsp:spPr>
        <a:xfrm>
          <a:off x="4133929" y="496909"/>
          <a:ext cx="647541" cy="1392215"/>
        </a:xfrm>
        <a:custGeom>
          <a:avLst/>
          <a:gdLst/>
          <a:ahLst/>
          <a:cxnLst/>
          <a:rect l="0" t="0" r="0" b="0"/>
          <a:pathLst>
            <a:path>
              <a:moveTo>
                <a:pt x="0" y="1392215"/>
              </a:moveTo>
              <a:lnTo>
                <a:pt x="323770" y="1392215"/>
              </a:lnTo>
              <a:lnTo>
                <a:pt x="323770" y="0"/>
              </a:lnTo>
              <a:lnTo>
                <a:pt x="647541"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1EA5E2-3AF4-4692-B25E-3EEB17C0B0AA}">
      <dsp:nvSpPr>
        <dsp:cNvPr id="0" name=""/>
        <dsp:cNvSpPr/>
      </dsp:nvSpPr>
      <dsp:spPr>
        <a:xfrm>
          <a:off x="896219" y="1395374"/>
          <a:ext cx="3237709" cy="98750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s-MX" sz="2800" kern="1200" smtClean="0"/>
            <a:t>CARACTERÍSTICAS</a:t>
          </a:r>
          <a:endParaRPr lang="es-MX" sz="2800" kern="1200"/>
        </a:p>
      </dsp:txBody>
      <dsp:txXfrm>
        <a:off x="896219" y="1395374"/>
        <a:ext cx="3237709" cy="987501"/>
      </dsp:txXfrm>
    </dsp:sp>
    <dsp:sp modelId="{95F017AE-D523-4BCB-95F9-073373A8128F}">
      <dsp:nvSpPr>
        <dsp:cNvPr id="0" name=""/>
        <dsp:cNvSpPr/>
      </dsp:nvSpPr>
      <dsp:spPr>
        <a:xfrm>
          <a:off x="4781470" y="3159"/>
          <a:ext cx="3237709" cy="98750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s-MX" sz="2800" kern="1200" smtClean="0"/>
            <a:t>CLARIDAD</a:t>
          </a:r>
          <a:endParaRPr lang="es-MX" sz="2800" kern="1200"/>
        </a:p>
      </dsp:txBody>
      <dsp:txXfrm>
        <a:off x="4781470" y="3159"/>
        <a:ext cx="3237709" cy="987501"/>
      </dsp:txXfrm>
    </dsp:sp>
    <dsp:sp modelId="{7FE8E868-3AB3-4410-975B-2A4D161BA134}">
      <dsp:nvSpPr>
        <dsp:cNvPr id="0" name=""/>
        <dsp:cNvSpPr/>
      </dsp:nvSpPr>
      <dsp:spPr>
        <a:xfrm>
          <a:off x="4781470" y="1395374"/>
          <a:ext cx="3237709" cy="98750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s-MX" sz="2800" kern="1200" smtClean="0"/>
            <a:t>CONCISIÓN</a:t>
          </a:r>
          <a:endParaRPr lang="es-MX" sz="2800" kern="1200"/>
        </a:p>
      </dsp:txBody>
      <dsp:txXfrm>
        <a:off x="4781470" y="1395374"/>
        <a:ext cx="3237709" cy="987501"/>
      </dsp:txXfrm>
    </dsp:sp>
    <dsp:sp modelId="{EB945CB9-4D7C-4DE2-A997-81514EEA2DE4}">
      <dsp:nvSpPr>
        <dsp:cNvPr id="0" name=""/>
        <dsp:cNvSpPr/>
      </dsp:nvSpPr>
      <dsp:spPr>
        <a:xfrm>
          <a:off x="4781470" y="2787589"/>
          <a:ext cx="3237709" cy="98750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s-MX" sz="2800" kern="1200" smtClean="0"/>
            <a:t>SENCILLEZ</a:t>
          </a:r>
          <a:endParaRPr lang="es-MX" sz="2800" kern="1200"/>
        </a:p>
      </dsp:txBody>
      <dsp:txXfrm>
        <a:off x="4781470" y="2787589"/>
        <a:ext cx="3237709" cy="98750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2D8D5-4771-4D84-8C7F-1F201AC706B1}">
      <dsp:nvSpPr>
        <dsp:cNvPr id="0" name=""/>
        <dsp:cNvSpPr/>
      </dsp:nvSpPr>
      <dsp:spPr>
        <a:xfrm>
          <a:off x="0" y="10802"/>
          <a:ext cx="4014439" cy="16473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“comunicar el pensamiento del autor, siguiendo un orden lógico o atendiendo al interés psicológico que lleva a destacar algunos elementos y a iluminar a media luz los menos importantes”.</a:t>
          </a:r>
          <a:endParaRPr lang="es-MX" sz="1600" kern="1200"/>
        </a:p>
      </dsp:txBody>
      <dsp:txXfrm>
        <a:off x="80417" y="91219"/>
        <a:ext cx="3853605" cy="148652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1AFC6E-3CD2-4841-95FE-DAEE14B3DD13}">
      <dsp:nvSpPr>
        <dsp:cNvPr id="0" name=""/>
        <dsp:cNvSpPr/>
      </dsp:nvSpPr>
      <dsp:spPr>
        <a:xfrm>
          <a:off x="5166610" y="1839955"/>
          <a:ext cx="1494561" cy="1494561"/>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kern="1200" dirty="0" smtClean="0">
              <a:solidFill>
                <a:schemeClr val="tx1"/>
              </a:solidFill>
            </a:rPr>
            <a:t>LA CLARIDAD:</a:t>
          </a:r>
          <a:endParaRPr lang="es-MX" sz="1400" kern="1200" dirty="0">
            <a:solidFill>
              <a:schemeClr val="tx1"/>
            </a:solidFill>
          </a:endParaRPr>
        </a:p>
      </dsp:txBody>
      <dsp:txXfrm>
        <a:off x="5385483" y="2058828"/>
        <a:ext cx="1056815" cy="1056815"/>
      </dsp:txXfrm>
    </dsp:sp>
    <dsp:sp modelId="{44377FD8-ED20-4C9C-B99F-403421BB10B8}">
      <dsp:nvSpPr>
        <dsp:cNvPr id="0" name=""/>
        <dsp:cNvSpPr/>
      </dsp:nvSpPr>
      <dsp:spPr>
        <a:xfrm rot="16137430">
          <a:off x="5806112" y="1419222"/>
          <a:ext cx="182286" cy="50815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5833953" y="1548190"/>
        <a:ext cx="127600" cy="304891"/>
      </dsp:txXfrm>
    </dsp:sp>
    <dsp:sp modelId="{8BD48A2F-59A1-44CB-990E-2A04C8C7D404}">
      <dsp:nvSpPr>
        <dsp:cNvPr id="0" name=""/>
        <dsp:cNvSpPr/>
      </dsp:nvSpPr>
      <dsp:spPr>
        <a:xfrm>
          <a:off x="3857801" y="1654"/>
          <a:ext cx="4045256" cy="1494561"/>
        </a:xfrm>
        <a:prstGeom prst="ellipse">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kern="1200" dirty="0" smtClean="0">
              <a:solidFill>
                <a:schemeClr val="tx1"/>
              </a:solidFill>
            </a:rPr>
            <a:t>Indica que la mejor palabra es la que entiende la mayoría;</a:t>
          </a:r>
          <a:endParaRPr lang="es-MX" sz="1400" kern="1200" dirty="0">
            <a:solidFill>
              <a:schemeClr val="tx1"/>
            </a:solidFill>
          </a:endParaRPr>
        </a:p>
      </dsp:txBody>
      <dsp:txXfrm>
        <a:off x="4450215" y="220527"/>
        <a:ext cx="2860428" cy="1056815"/>
      </dsp:txXfrm>
    </dsp:sp>
    <dsp:sp modelId="{6E936071-1502-4B56-A53B-CD86D76B0570}">
      <dsp:nvSpPr>
        <dsp:cNvPr id="0" name=""/>
        <dsp:cNvSpPr/>
      </dsp:nvSpPr>
      <dsp:spPr>
        <a:xfrm rot="2171949">
          <a:off x="6563209" y="2879405"/>
          <a:ext cx="194106" cy="508151"/>
        </a:xfrm>
        <a:prstGeom prst="rightArrow">
          <a:avLst>
            <a:gd name="adj1" fmla="val 60000"/>
            <a:gd name="adj2" fmla="val 50000"/>
          </a:avLst>
        </a:prstGeom>
        <a:solidFill>
          <a:schemeClr val="accent5">
            <a:hueOff val="2019641"/>
            <a:satOff val="6027"/>
            <a:lumOff val="78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6568829" y="2963839"/>
        <a:ext cx="135874" cy="304891"/>
      </dsp:txXfrm>
    </dsp:sp>
    <dsp:sp modelId="{699FF62E-A649-4CA4-87B3-14D8A5B8EBA4}">
      <dsp:nvSpPr>
        <dsp:cNvPr id="0" name=""/>
        <dsp:cNvSpPr/>
      </dsp:nvSpPr>
      <dsp:spPr>
        <a:xfrm>
          <a:off x="5947660" y="3142689"/>
          <a:ext cx="3492492" cy="1494561"/>
        </a:xfrm>
        <a:prstGeom prst="ellipse">
          <a:avLst/>
        </a:prstGeom>
        <a:solidFill>
          <a:schemeClr val="accent5">
            <a:hueOff val="2019641"/>
            <a:satOff val="6027"/>
            <a:lumOff val="78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kern="1200" dirty="0" smtClean="0">
              <a:solidFill>
                <a:schemeClr val="tx1"/>
              </a:solidFill>
            </a:rPr>
            <a:t>Implica el empleo de términos de uso común, y que esto no significa emplear un lenguaje corriente</a:t>
          </a:r>
          <a:endParaRPr lang="es-MX" sz="1400" kern="1200" dirty="0">
            <a:solidFill>
              <a:schemeClr val="tx1"/>
            </a:solidFill>
          </a:endParaRPr>
        </a:p>
      </dsp:txBody>
      <dsp:txXfrm>
        <a:off x="6459124" y="3361562"/>
        <a:ext cx="2469564" cy="1056815"/>
      </dsp:txXfrm>
    </dsp:sp>
    <dsp:sp modelId="{F9339337-2F4D-406E-B125-C9CE4D12D812}">
      <dsp:nvSpPr>
        <dsp:cNvPr id="0" name=""/>
        <dsp:cNvSpPr/>
      </dsp:nvSpPr>
      <dsp:spPr>
        <a:xfrm rot="8688173">
          <a:off x="4983707" y="2898953"/>
          <a:ext cx="256073" cy="508151"/>
        </a:xfrm>
        <a:prstGeom prst="rightArrow">
          <a:avLst>
            <a:gd name="adj1" fmla="val 60000"/>
            <a:gd name="adj2" fmla="val 50000"/>
          </a:avLst>
        </a:prstGeom>
        <a:solidFill>
          <a:schemeClr val="accent5">
            <a:hueOff val="4039281"/>
            <a:satOff val="12053"/>
            <a:lumOff val="15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5053506" y="2978443"/>
        <a:ext cx="179251" cy="304891"/>
      </dsp:txXfrm>
    </dsp:sp>
    <dsp:sp modelId="{5C689977-CB0C-479E-A53B-D2FF77AD10F7}">
      <dsp:nvSpPr>
        <dsp:cNvPr id="0" name=""/>
        <dsp:cNvSpPr/>
      </dsp:nvSpPr>
      <dsp:spPr>
        <a:xfrm>
          <a:off x="2682075" y="3142689"/>
          <a:ext cx="2769752" cy="1494561"/>
        </a:xfrm>
        <a:prstGeom prst="ellipse">
          <a:avLst/>
        </a:prstGeom>
        <a:solidFill>
          <a:schemeClr val="accent5">
            <a:hueOff val="4039281"/>
            <a:satOff val="12053"/>
            <a:lumOff val="156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kern="1200" dirty="0" smtClean="0">
              <a:solidFill>
                <a:schemeClr val="tx1"/>
              </a:solidFill>
            </a:rPr>
            <a:t>Obliga a escribir oraciones claras que formarán párrafos claros</a:t>
          </a:r>
          <a:endParaRPr lang="es-MX" sz="1400" kern="1200" dirty="0">
            <a:solidFill>
              <a:schemeClr val="tx1"/>
            </a:solidFill>
          </a:endParaRPr>
        </a:p>
      </dsp:txBody>
      <dsp:txXfrm>
        <a:off x="3087696" y="3361562"/>
        <a:ext cx="1958510" cy="105681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9.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7.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2915974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33363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9B4BFC8-708C-43A4-97D6-D9AF8D875506}"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961329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6E9A170-D60F-46ED-9C15-48C2AEE8837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2739558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6E9A170-D60F-46ED-9C15-48C2AEE8837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9B4BFC8-708C-43A4-97D6-D9AF8D875506}"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20711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6E9A170-D60F-46ED-9C15-48C2AEE8837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32778931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569163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1712357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2072027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4140101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6E9A170-D60F-46ED-9C15-48C2AEE8837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3974189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6E9A170-D60F-46ED-9C15-48C2AEE8837B}" type="datetimeFigureOut">
              <a:rPr lang="es-MX" smtClean="0"/>
              <a:t>12/10/2016</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419479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6E9A170-D60F-46ED-9C15-48C2AEE8837B}" type="datetimeFigureOut">
              <a:rPr lang="es-MX" smtClean="0"/>
              <a:t>12/10/2016</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2545349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E9A170-D60F-46ED-9C15-48C2AEE8837B}" type="datetimeFigureOut">
              <a:rPr lang="es-MX" smtClean="0"/>
              <a:t>12/10/2016</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780153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E9A170-D60F-46ED-9C15-48C2AEE8837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2444340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E9A170-D60F-46ED-9C15-48C2AEE8837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1552575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a:solidFill>
            <a:schemeClr val="accent1">
              <a:lumMod val="75000"/>
              <a:alpha val="40000"/>
            </a:schemeClr>
          </a:solidFill>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10" name="Group 9"/>
          <p:cNvGrpSpPr/>
          <p:nvPr/>
        </p:nvGrpSpPr>
        <p:grpSpPr>
          <a:xfrm>
            <a:off x="27221" y="-30"/>
            <a:ext cx="2356674" cy="6853283"/>
            <a:chOff x="6627813" y="195452"/>
            <a:chExt cx="1952625" cy="5678299"/>
          </a:xfrm>
          <a:solidFill>
            <a:schemeClr val="accent1"/>
          </a:solidFill>
        </p:grpSpPr>
        <p:sp>
          <p:nvSpPr>
            <p:cNvPr id="11" name="Freeform 27"/>
            <p:cNvSpPr/>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 name="Rectangle 6"/>
          <p:cNvSpPr/>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6E9A170-D60F-46ED-9C15-48C2AEE8837B}" type="datetimeFigureOut">
              <a:rPr lang="es-MX" smtClean="0"/>
              <a:t>12/10/2016</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9B4BFC8-708C-43A4-97D6-D9AF8D875506}" type="slidenum">
              <a:rPr lang="es-MX" smtClean="0"/>
              <a:t>‹Nº›</a:t>
            </a:fld>
            <a:endParaRPr lang="es-MX"/>
          </a:p>
        </p:txBody>
      </p:sp>
    </p:spTree>
    <p:extLst>
      <p:ext uri="{BB962C8B-B14F-4D97-AF65-F5344CB8AC3E}">
        <p14:creationId xmlns:p14="http://schemas.microsoft.com/office/powerpoint/2010/main" val="3188821151"/>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6.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8.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24.xml"/><Relationship Id="rId3" Type="http://schemas.openxmlformats.org/officeDocument/2006/relationships/diagramLayout" Target="../diagrams/layout23.xml"/><Relationship Id="rId7" Type="http://schemas.openxmlformats.org/officeDocument/2006/relationships/diagramData" Target="../diagrams/data24.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11" Type="http://schemas.microsoft.com/office/2007/relationships/diagramDrawing" Target="../diagrams/drawing24.xml"/><Relationship Id="rId5" Type="http://schemas.openxmlformats.org/officeDocument/2006/relationships/diagramColors" Target="../diagrams/colors23.xml"/><Relationship Id="rId10" Type="http://schemas.openxmlformats.org/officeDocument/2006/relationships/diagramColors" Target="../diagrams/colors24.xml"/><Relationship Id="rId4" Type="http://schemas.openxmlformats.org/officeDocument/2006/relationships/diagramQuickStyle" Target="../diagrams/quickStyle23.xml"/><Relationship Id="rId9" Type="http://schemas.openxmlformats.org/officeDocument/2006/relationships/diagramQuickStyle" Target="../diagrams/quickStyle24.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5.xml.rels><?xml version="1.0" encoding="UTF-8" standalone="yes"?>
<Relationships xmlns="http://schemas.openxmlformats.org/package/2006/relationships"><Relationship Id="rId3" Type="http://schemas.openxmlformats.org/officeDocument/2006/relationships/hyperlink" Target="http://www.posgrado.unam.mx/arquitectura/aspirantes/La_Redaccion.pdf" TargetMode="External"/><Relationship Id="rId2" Type="http://schemas.openxmlformats.org/officeDocument/2006/relationships/hyperlink" Target="http://www.impulso.unam.mx/doc/manual_redaccion.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4.xml"/><Relationship Id="rId7" Type="http://schemas.openxmlformats.org/officeDocument/2006/relationships/image" Target="../media/image3.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12" Type="http://schemas.openxmlformats.org/officeDocument/2006/relationships/image" Target="../media/image5.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428022" y="1616324"/>
            <a:ext cx="7344415" cy="336609"/>
          </a:xfrm>
        </p:spPr>
        <p:txBody>
          <a:bodyPr>
            <a:normAutofit fontScale="90000"/>
          </a:bodyPr>
          <a:lstStyle/>
          <a:p>
            <a:r>
              <a:rPr lang="es-MX" sz="2000" b="1" dirty="0" smtClean="0"/>
              <a:t>UNIVERSIDAD AUTÓNOMA DEL ESTADO DE MÉXICO</a:t>
            </a:r>
            <a:endParaRPr lang="es-MX" sz="2000" b="1" dirty="0"/>
          </a:p>
        </p:txBody>
      </p:sp>
      <p:sp>
        <p:nvSpPr>
          <p:cNvPr id="5" name="Subtítulo 4"/>
          <p:cNvSpPr>
            <a:spLocks noGrp="1"/>
          </p:cNvSpPr>
          <p:nvPr>
            <p:ph type="subTitle" idx="1"/>
          </p:nvPr>
        </p:nvSpPr>
        <p:spPr>
          <a:xfrm>
            <a:off x="2692396" y="4006846"/>
            <a:ext cx="6815669" cy="1320802"/>
          </a:xfrm>
        </p:spPr>
        <p:txBody>
          <a:bodyPr/>
          <a:lstStyle/>
          <a:p>
            <a:r>
              <a:rPr lang="es-MX" b="1" dirty="0" smtClean="0"/>
              <a:t>MATERIAL DIDÁCTICO</a:t>
            </a:r>
          </a:p>
          <a:p>
            <a:r>
              <a:rPr lang="es-MX" sz="1400" b="1" dirty="0" smtClean="0"/>
              <a:t>ELABORADO POR: </a:t>
            </a:r>
            <a:r>
              <a:rPr lang="es-MX" sz="1400" b="1" dirty="0" err="1" smtClean="0"/>
              <a:t>M.A</a:t>
            </a:r>
            <a:r>
              <a:rPr lang="es-MX" sz="1400" b="1" dirty="0" smtClean="0"/>
              <a:t>. JUANA GABRIELA SORIANO HERNÁNDEZ</a:t>
            </a:r>
            <a:endParaRPr lang="es-MX" sz="1400" b="1" dirty="0"/>
          </a:p>
        </p:txBody>
      </p:sp>
      <p:sp>
        <p:nvSpPr>
          <p:cNvPr id="6" name="CuadroTexto 5"/>
          <p:cNvSpPr txBox="1"/>
          <p:nvPr/>
        </p:nvSpPr>
        <p:spPr>
          <a:xfrm>
            <a:off x="3476367" y="2051222"/>
            <a:ext cx="5132173" cy="646331"/>
          </a:xfrm>
          <a:prstGeom prst="rect">
            <a:avLst/>
          </a:prstGeom>
          <a:noFill/>
        </p:spPr>
        <p:txBody>
          <a:bodyPr wrap="square" rtlCol="0">
            <a:spAutoFit/>
          </a:bodyPr>
          <a:lstStyle/>
          <a:p>
            <a:pPr algn="ctr"/>
            <a:r>
              <a:rPr lang="es-MX" b="1" dirty="0" smtClean="0"/>
              <a:t>CENTRO UNIVERSITARIO </a:t>
            </a:r>
            <a:r>
              <a:rPr lang="es-MX" b="1" dirty="0" err="1" smtClean="0"/>
              <a:t>UAEM</a:t>
            </a:r>
            <a:r>
              <a:rPr lang="es-MX" b="1" dirty="0" smtClean="0"/>
              <a:t> ZUMPANGO</a:t>
            </a:r>
            <a:endParaRPr lang="es-MX" b="1" dirty="0"/>
          </a:p>
        </p:txBody>
      </p:sp>
      <p:sp>
        <p:nvSpPr>
          <p:cNvPr id="7" name="CuadroTexto 6"/>
          <p:cNvSpPr txBox="1"/>
          <p:nvPr/>
        </p:nvSpPr>
        <p:spPr>
          <a:xfrm>
            <a:off x="3387005" y="2769784"/>
            <a:ext cx="5207182" cy="369332"/>
          </a:xfrm>
          <a:prstGeom prst="rect">
            <a:avLst/>
          </a:prstGeom>
          <a:noFill/>
        </p:spPr>
        <p:txBody>
          <a:bodyPr wrap="square" rtlCol="0">
            <a:spAutoFit/>
          </a:bodyPr>
          <a:lstStyle/>
          <a:p>
            <a:pPr algn="ctr"/>
            <a:r>
              <a:rPr lang="es-MX" b="1" dirty="0" smtClean="0"/>
              <a:t>LICENCIATURA EN ADMINISTRACIÓN</a:t>
            </a:r>
            <a:endParaRPr lang="es-MX" b="1" dirty="0"/>
          </a:p>
        </p:txBody>
      </p:sp>
      <p:sp>
        <p:nvSpPr>
          <p:cNvPr id="8" name="CuadroTexto 7"/>
          <p:cNvSpPr txBox="1"/>
          <p:nvPr/>
        </p:nvSpPr>
        <p:spPr>
          <a:xfrm>
            <a:off x="7232904" y="4892040"/>
            <a:ext cx="2275162" cy="369332"/>
          </a:xfrm>
          <a:prstGeom prst="rect">
            <a:avLst/>
          </a:prstGeom>
          <a:noFill/>
        </p:spPr>
        <p:txBody>
          <a:bodyPr wrap="square" rtlCol="0">
            <a:spAutoFit/>
          </a:bodyPr>
          <a:lstStyle/>
          <a:p>
            <a:pPr algn="ctr"/>
            <a:r>
              <a:rPr lang="es-MX" b="1" dirty="0" smtClean="0"/>
              <a:t>Agosto</a:t>
            </a:r>
            <a:r>
              <a:rPr lang="es-MX" b="1" dirty="0" smtClean="0"/>
              <a:t> </a:t>
            </a:r>
            <a:r>
              <a:rPr lang="es-MX" b="1" dirty="0" smtClean="0"/>
              <a:t>de 2016</a:t>
            </a:r>
            <a:endParaRPr lang="es-MX" b="1" dirty="0"/>
          </a:p>
        </p:txBody>
      </p:sp>
      <p:sp>
        <p:nvSpPr>
          <p:cNvPr id="9" name="CuadroTexto 8"/>
          <p:cNvSpPr txBox="1"/>
          <p:nvPr/>
        </p:nvSpPr>
        <p:spPr>
          <a:xfrm>
            <a:off x="3387005" y="3305748"/>
            <a:ext cx="5559552" cy="769441"/>
          </a:xfrm>
          <a:prstGeom prst="rect">
            <a:avLst/>
          </a:prstGeom>
          <a:noFill/>
        </p:spPr>
        <p:txBody>
          <a:bodyPr wrap="square" rtlCol="0">
            <a:spAutoFit/>
          </a:bodyPr>
          <a:lstStyle/>
          <a:p>
            <a:pPr algn="ctr"/>
            <a:r>
              <a:rPr lang="es-MX" sz="1100" b="1" dirty="0" smtClean="0"/>
              <a:t>UNIDAD DE APRENDIZAJE: </a:t>
            </a:r>
          </a:p>
          <a:p>
            <a:pPr algn="ctr"/>
            <a:r>
              <a:rPr lang="es-MX" sz="1400" b="1" dirty="0" smtClean="0"/>
              <a:t>REDACCIÓN Y COMUNICACIÓN</a:t>
            </a:r>
            <a:endParaRPr lang="es-MX" sz="1400" b="1" dirty="0" smtClean="0"/>
          </a:p>
          <a:p>
            <a:pPr algn="ctr"/>
            <a:endParaRPr lang="es-MX" b="1" dirty="0"/>
          </a:p>
        </p:txBody>
      </p:sp>
    </p:spTree>
    <p:extLst>
      <p:ext uri="{BB962C8B-B14F-4D97-AF65-F5344CB8AC3E}">
        <p14:creationId xmlns:p14="http://schemas.microsoft.com/office/powerpoint/2010/main" val="35220690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II.- CARACTERÍSTICAS DE LA BUENA REDACCIÓN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68457158"/>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885825" y="2979737"/>
            <a:ext cx="2190750" cy="2085975"/>
          </a:xfrm>
          <a:prstGeom prst="rect">
            <a:avLst/>
          </a:prstGeom>
        </p:spPr>
      </p:pic>
    </p:spTree>
    <p:extLst>
      <p:ext uri="{BB962C8B-B14F-4D97-AF65-F5344CB8AC3E}">
        <p14:creationId xmlns:p14="http://schemas.microsoft.com/office/powerpoint/2010/main" val="1005287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A.- Claridad </a:t>
            </a:r>
          </a:p>
        </p:txBody>
      </p:sp>
      <p:sp>
        <p:nvSpPr>
          <p:cNvPr id="3" name="Marcador de contenido 2"/>
          <p:cNvSpPr>
            <a:spLocks noGrp="1"/>
          </p:cNvSpPr>
          <p:nvPr>
            <p:ph idx="1"/>
          </p:nvPr>
        </p:nvSpPr>
        <p:spPr>
          <a:xfrm>
            <a:off x="2589212" y="2133600"/>
            <a:ext cx="8915400" cy="1089102"/>
          </a:xfrm>
        </p:spPr>
        <p:style>
          <a:lnRef idx="1">
            <a:schemeClr val="accent6"/>
          </a:lnRef>
          <a:fillRef idx="3">
            <a:schemeClr val="accent6"/>
          </a:fillRef>
          <a:effectRef idx="2">
            <a:schemeClr val="accent6"/>
          </a:effectRef>
          <a:fontRef idx="minor">
            <a:schemeClr val="lt1"/>
          </a:fontRef>
        </p:style>
        <p:txBody>
          <a:bodyPr>
            <a:normAutofit/>
          </a:bodyPr>
          <a:lstStyle/>
          <a:p>
            <a:r>
              <a:rPr lang="es-MX" dirty="0" smtClean="0"/>
              <a:t>Característica </a:t>
            </a:r>
            <a:r>
              <a:rPr lang="es-MX" dirty="0"/>
              <a:t>primera de la buena redacción es la claridad. Si la intención de quienes escribimos es que nos entienda un amplio público, esto nos exige claridad en las ideas y transparencia expositiva; </a:t>
            </a:r>
          </a:p>
        </p:txBody>
      </p:sp>
      <p:sp>
        <p:nvSpPr>
          <p:cNvPr id="4" name="CuadroTexto 3"/>
          <p:cNvSpPr txBox="1"/>
          <p:nvPr/>
        </p:nvSpPr>
        <p:spPr>
          <a:xfrm>
            <a:off x="1059365" y="3345365"/>
            <a:ext cx="8430322" cy="1477328"/>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s-MX" dirty="0" smtClean="0"/>
              <a:t>A </a:t>
            </a:r>
            <a:r>
              <a:rPr lang="es-MX" dirty="0"/>
              <a:t>la claridad mental o de ideas debe corresponder un lenguaje fácil, basado en palabras transparentes y frases breves, con el firme propósito de que el pensamiento de quien escribe llegue a la mente del lector desde la primera lectura del </a:t>
            </a:r>
            <a:r>
              <a:rPr lang="es-MX" dirty="0" smtClean="0"/>
              <a:t>escrito.</a:t>
            </a:r>
          </a:p>
          <a:p>
            <a:endParaRPr lang="es-MX" dirty="0" smtClean="0"/>
          </a:p>
        </p:txBody>
      </p:sp>
      <p:sp>
        <p:nvSpPr>
          <p:cNvPr id="5" name="CuadroTexto 4"/>
          <p:cNvSpPr txBox="1"/>
          <p:nvPr/>
        </p:nvSpPr>
        <p:spPr>
          <a:xfrm>
            <a:off x="3531490" y="4889601"/>
            <a:ext cx="7973122" cy="1477328"/>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s-MX" dirty="0"/>
              <a:t>claridad significa expresión al alcance de un hombre de cultura media y, por tanto, quiere decir: pensamiento diáfano, conceptos bien digeridos y exposición limpia, con sintaxis correcta y vocabulario o léxico al alcance de la mayoría, ni preciosista ni demasiado técnico</a:t>
            </a:r>
          </a:p>
        </p:txBody>
      </p:sp>
      <p:pic>
        <p:nvPicPr>
          <p:cNvPr id="6" name="Imagen 5"/>
          <p:cNvPicPr>
            <a:picLocks noChangeAspect="1"/>
          </p:cNvPicPr>
          <p:nvPr/>
        </p:nvPicPr>
        <p:blipFill>
          <a:blip r:embed="rId2"/>
          <a:stretch>
            <a:fillRect/>
          </a:stretch>
        </p:blipFill>
        <p:spPr>
          <a:xfrm>
            <a:off x="7429035" y="417812"/>
            <a:ext cx="3467100" cy="1314450"/>
          </a:xfrm>
          <a:prstGeom prst="rect">
            <a:avLst/>
          </a:prstGeom>
        </p:spPr>
      </p:pic>
    </p:spTree>
    <p:extLst>
      <p:ext uri="{BB962C8B-B14F-4D97-AF65-F5344CB8AC3E}">
        <p14:creationId xmlns:p14="http://schemas.microsoft.com/office/powerpoint/2010/main" val="1673119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Roberto Zavala Ruíz propone como primera obligación doméstica de la redacción </a:t>
            </a:r>
          </a:p>
        </p:txBody>
      </p:sp>
      <p:graphicFrame>
        <p:nvGraphicFramePr>
          <p:cNvPr id="9" name="Marcador de contenido 8"/>
          <p:cNvGraphicFramePr>
            <a:graphicFrameLocks noGrp="1"/>
          </p:cNvGraphicFramePr>
          <p:nvPr>
            <p:ph idx="1"/>
            <p:extLst>
              <p:ext uri="{D42A27DB-BD31-4B8C-83A1-F6EECF244321}">
                <p14:modId xmlns:p14="http://schemas.microsoft.com/office/powerpoint/2010/main" val="70150957"/>
              </p:ext>
            </p:extLst>
          </p:nvPr>
        </p:nvGraphicFramePr>
        <p:xfrm>
          <a:off x="1148575" y="3053935"/>
          <a:ext cx="4014439" cy="1668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a 7"/>
          <p:cNvGraphicFramePr/>
          <p:nvPr>
            <p:extLst>
              <p:ext uri="{D42A27DB-BD31-4B8C-83A1-F6EECF244321}">
                <p14:modId xmlns:p14="http://schemas.microsoft.com/office/powerpoint/2010/main" val="2226498373"/>
              </p:ext>
            </p:extLst>
          </p:nvPr>
        </p:nvGraphicFramePr>
        <p:xfrm>
          <a:off x="2589212" y="1773045"/>
          <a:ext cx="12122229" cy="463890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215603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B.- Concisión</a:t>
            </a:r>
          </a:p>
        </p:txBody>
      </p:sp>
      <p:sp>
        <p:nvSpPr>
          <p:cNvPr id="3" name="Marcador de contenido 2"/>
          <p:cNvSpPr>
            <a:spLocks noGrp="1"/>
          </p:cNvSpPr>
          <p:nvPr>
            <p:ph idx="1"/>
          </p:nvPr>
        </p:nvSpPr>
        <p:spPr>
          <a:xfrm>
            <a:off x="626597" y="1358254"/>
            <a:ext cx="3276330" cy="1563366"/>
          </a:xfrm>
        </p:spPr>
        <p:style>
          <a:lnRef idx="1">
            <a:schemeClr val="accent3"/>
          </a:lnRef>
          <a:fillRef idx="2">
            <a:schemeClr val="accent3"/>
          </a:fillRef>
          <a:effectRef idx="1">
            <a:schemeClr val="accent3"/>
          </a:effectRef>
          <a:fontRef idx="minor">
            <a:schemeClr val="dk1"/>
          </a:fontRef>
        </p:style>
        <p:txBody>
          <a:bodyPr>
            <a:normAutofit fontScale="77500" lnSpcReduction="20000"/>
          </a:bodyPr>
          <a:lstStyle/>
          <a:p>
            <a:r>
              <a:rPr lang="es-MX" sz="2500" dirty="0" smtClean="0"/>
              <a:t>Virtud </a:t>
            </a:r>
            <a:r>
              <a:rPr lang="es-MX" sz="2500" dirty="0"/>
              <a:t>o cualidad que consiste en decir lo más con lo menos, ahorrar palabras y evitar lo innecesario</a:t>
            </a:r>
            <a:r>
              <a:rPr lang="es-MX" dirty="0"/>
              <a:t>. </a:t>
            </a:r>
          </a:p>
        </p:txBody>
      </p:sp>
      <p:graphicFrame>
        <p:nvGraphicFramePr>
          <p:cNvPr id="7" name="Diagrama 6"/>
          <p:cNvGraphicFramePr/>
          <p:nvPr>
            <p:extLst>
              <p:ext uri="{D42A27DB-BD31-4B8C-83A1-F6EECF244321}">
                <p14:modId xmlns:p14="http://schemas.microsoft.com/office/powerpoint/2010/main" val="1974433821"/>
              </p:ext>
            </p:extLst>
          </p:nvPr>
        </p:nvGraphicFramePr>
        <p:xfrm>
          <a:off x="1806498" y="1929575"/>
          <a:ext cx="8318809" cy="26391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9541997" y="4405481"/>
            <a:ext cx="2419815" cy="230832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dirty="0" smtClean="0"/>
              <a:t>Sólo </a:t>
            </a:r>
            <a:r>
              <a:rPr lang="es-MX" dirty="0"/>
              <a:t>se deben emplear aquellas palabras que sean absolutamente precisas para expresar lo que queremos decir. </a:t>
            </a:r>
          </a:p>
          <a:p>
            <a:endParaRPr lang="es-MX" dirty="0"/>
          </a:p>
        </p:txBody>
      </p:sp>
      <p:pic>
        <p:nvPicPr>
          <p:cNvPr id="9" name="Imagen 8"/>
          <p:cNvPicPr>
            <a:picLocks noChangeAspect="1"/>
          </p:cNvPicPr>
          <p:nvPr/>
        </p:nvPicPr>
        <p:blipFill>
          <a:blip r:embed="rId7"/>
          <a:stretch>
            <a:fillRect/>
          </a:stretch>
        </p:blipFill>
        <p:spPr>
          <a:xfrm>
            <a:off x="8675650" y="244462"/>
            <a:ext cx="3007692" cy="2365734"/>
          </a:xfrm>
          <a:prstGeom prst="rect">
            <a:avLst/>
          </a:prstGeom>
        </p:spPr>
      </p:pic>
    </p:spTree>
    <p:extLst>
      <p:ext uri="{BB962C8B-B14F-4D97-AF65-F5344CB8AC3E}">
        <p14:creationId xmlns:p14="http://schemas.microsoft.com/office/powerpoint/2010/main" val="1516230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Sobre la concisión…</a:t>
            </a:r>
            <a:endParaRPr lang="es-MX" dirty="0"/>
          </a:p>
        </p:txBody>
      </p:sp>
      <p:pic>
        <p:nvPicPr>
          <p:cNvPr id="6" name="Marcador de contenido 3"/>
          <p:cNvPicPr>
            <a:picLocks noGrp="1" noChangeAspect="1"/>
          </p:cNvPicPr>
          <p:nvPr>
            <p:ph idx="1"/>
          </p:nvPr>
        </p:nvPicPr>
        <p:blipFill>
          <a:blip r:embed="rId2"/>
          <a:stretch>
            <a:fillRect/>
          </a:stretch>
        </p:blipFill>
        <p:spPr>
          <a:xfrm>
            <a:off x="2589213" y="1706137"/>
            <a:ext cx="8495099" cy="3847170"/>
          </a:xfrm>
          <a:prstGeom prst="rect">
            <a:avLst/>
          </a:prstGeom>
        </p:spPr>
        <p:style>
          <a:lnRef idx="3">
            <a:schemeClr val="lt1"/>
          </a:lnRef>
          <a:fillRef idx="1">
            <a:schemeClr val="accent5"/>
          </a:fillRef>
          <a:effectRef idx="1">
            <a:schemeClr val="accent5"/>
          </a:effectRef>
          <a:fontRef idx="minor">
            <a:schemeClr val="lt1"/>
          </a:fontRef>
        </p:style>
      </p:pic>
    </p:spTree>
    <p:extLst>
      <p:ext uri="{BB962C8B-B14F-4D97-AF65-F5344CB8AC3E}">
        <p14:creationId xmlns:p14="http://schemas.microsoft.com/office/powerpoint/2010/main" val="2427569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C.- Sencillez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75172989"/>
              </p:ext>
            </p:extLst>
          </p:nvPr>
        </p:nvGraphicFramePr>
        <p:xfrm>
          <a:off x="1215483" y="1349297"/>
          <a:ext cx="10289129" cy="51853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7379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rgbClr val="92D050"/>
                </a:solidFill>
              </a:rPr>
              <a:t>Relación entre el habla y la escritura</a:t>
            </a:r>
            <a:endParaRPr lang="es-MX" dirty="0">
              <a:solidFill>
                <a:srgbClr val="92D050"/>
              </a:solidFill>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887723783"/>
              </p:ext>
            </p:extLst>
          </p:nvPr>
        </p:nvGraphicFramePr>
        <p:xfrm>
          <a:off x="1538868" y="1460810"/>
          <a:ext cx="9965744" cy="4850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51613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293780820"/>
              </p:ext>
            </p:extLst>
          </p:nvPr>
        </p:nvGraphicFramePr>
        <p:xfrm>
          <a:off x="1639229" y="1393902"/>
          <a:ext cx="9865383" cy="4517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4818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a:t>
            </a:r>
            <a:r>
              <a:rPr lang="es-MX" dirty="0" smtClean="0"/>
              <a:t>Cuatro </a:t>
            </a:r>
            <a:r>
              <a:rPr lang="es-MX" dirty="0"/>
              <a:t>reglas de estilística</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13441630"/>
              </p:ext>
            </p:extLst>
          </p:nvPr>
        </p:nvGraphicFramePr>
        <p:xfrm>
          <a:off x="390293" y="1264555"/>
          <a:ext cx="11114319" cy="5476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95230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150665999"/>
              </p:ext>
            </p:extLst>
          </p:nvPr>
        </p:nvGraphicFramePr>
        <p:xfrm>
          <a:off x="1460810" y="367990"/>
          <a:ext cx="10043802" cy="5543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0957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718156" y="2785531"/>
            <a:ext cx="6815669" cy="1515533"/>
          </a:xfrm>
        </p:spPr>
        <p:txBody>
          <a:bodyPr/>
          <a:lstStyle/>
          <a:p>
            <a:r>
              <a:rPr lang="es-MX" dirty="0" smtClean="0"/>
              <a:t>La Redacción</a:t>
            </a:r>
            <a:endParaRPr lang="es-MX" dirty="0"/>
          </a:p>
        </p:txBody>
      </p:sp>
      <p:sp>
        <p:nvSpPr>
          <p:cNvPr id="3" name="CuadroTexto 2"/>
          <p:cNvSpPr txBox="1"/>
          <p:nvPr/>
        </p:nvSpPr>
        <p:spPr>
          <a:xfrm>
            <a:off x="3426494" y="2176529"/>
            <a:ext cx="1712176" cy="584775"/>
          </a:xfrm>
          <a:prstGeom prst="rect">
            <a:avLst/>
          </a:prstGeom>
          <a:noFill/>
        </p:spPr>
        <p:txBody>
          <a:bodyPr wrap="square" rtlCol="0">
            <a:spAutoFit/>
          </a:bodyPr>
          <a:lstStyle/>
          <a:p>
            <a:r>
              <a:rPr lang="es-MX" sz="3200" dirty="0" smtClean="0"/>
              <a:t>TEMA:</a:t>
            </a:r>
            <a:endParaRPr lang="es-MX" sz="3200" dirty="0"/>
          </a:p>
        </p:txBody>
      </p:sp>
    </p:spTree>
    <p:extLst>
      <p:ext uri="{BB962C8B-B14F-4D97-AF65-F5344CB8AC3E}">
        <p14:creationId xmlns:p14="http://schemas.microsoft.com/office/powerpoint/2010/main" val="38161578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526886023"/>
              </p:ext>
            </p:extLst>
          </p:nvPr>
        </p:nvGraphicFramePr>
        <p:xfrm>
          <a:off x="2589212" y="1048215"/>
          <a:ext cx="8915400" cy="48630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916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III.- LAS FASES O MOMENTOS DE LA REDACCIÓN </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12676265"/>
              </p:ext>
            </p:extLst>
          </p:nvPr>
        </p:nvGraphicFramePr>
        <p:xfrm>
          <a:off x="1371600" y="2107580"/>
          <a:ext cx="10133012" cy="38036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40251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lstStyle/>
          <a:p>
            <a:r>
              <a:rPr lang="es-MX" dirty="0"/>
              <a:t>A.- Planeación o pre-escritura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1277471"/>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40167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499973618"/>
              </p:ext>
            </p:extLst>
          </p:nvPr>
        </p:nvGraphicFramePr>
        <p:xfrm>
          <a:off x="947854" y="713678"/>
          <a:ext cx="10556758" cy="58543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49729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152343231"/>
              </p:ext>
            </p:extLst>
          </p:nvPr>
        </p:nvGraphicFramePr>
        <p:xfrm>
          <a:off x="2589212" y="1014761"/>
          <a:ext cx="8915400" cy="4896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24108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491017309"/>
              </p:ext>
            </p:extLst>
          </p:nvPr>
        </p:nvGraphicFramePr>
        <p:xfrm>
          <a:off x="1795346" y="791737"/>
          <a:ext cx="9709266" cy="51194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lecha doblada hacia arriba 4"/>
          <p:cNvSpPr/>
          <p:nvPr/>
        </p:nvSpPr>
        <p:spPr>
          <a:xfrm>
            <a:off x="8106937" y="3323063"/>
            <a:ext cx="1828800" cy="105936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295222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278422"/>
            <a:ext cx="8911687" cy="736339"/>
          </a:xfrm>
        </p:spPr>
        <p:style>
          <a:lnRef idx="2">
            <a:schemeClr val="accent2">
              <a:shade val="50000"/>
            </a:schemeClr>
          </a:lnRef>
          <a:fillRef idx="1">
            <a:schemeClr val="accent2"/>
          </a:fillRef>
          <a:effectRef idx="0">
            <a:schemeClr val="accent2"/>
          </a:effectRef>
          <a:fontRef idx="minor">
            <a:schemeClr val="lt1"/>
          </a:fontRef>
        </p:style>
        <p:txBody>
          <a:bodyPr/>
          <a:lstStyle/>
          <a:p>
            <a:r>
              <a:rPr lang="es-MX" dirty="0"/>
              <a:t> B.- Escritura o redacción del escrito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69138647"/>
              </p:ext>
            </p:extLst>
          </p:nvPr>
        </p:nvGraphicFramePr>
        <p:xfrm>
          <a:off x="245327" y="1360449"/>
          <a:ext cx="11259285" cy="51295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87967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225293319"/>
              </p:ext>
            </p:extLst>
          </p:nvPr>
        </p:nvGraphicFramePr>
        <p:xfrm>
          <a:off x="6226233" y="233819"/>
          <a:ext cx="5056811" cy="12808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1905656813"/>
              </p:ext>
            </p:extLst>
          </p:nvPr>
        </p:nvGraphicFramePr>
        <p:xfrm>
          <a:off x="947854" y="1514709"/>
          <a:ext cx="10556758" cy="51537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166899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1003610" y="2300348"/>
            <a:ext cx="10634818" cy="3969093"/>
          </a:xfrm>
          <a:prstGeom prst="rect">
            <a:avLst/>
          </a:prstGeom>
        </p:spPr>
      </p:pic>
      <p:grpSp>
        <p:nvGrpSpPr>
          <p:cNvPr id="17" name="Grupo 16"/>
          <p:cNvGrpSpPr/>
          <p:nvPr/>
        </p:nvGrpSpPr>
        <p:grpSpPr>
          <a:xfrm>
            <a:off x="6447803" y="389635"/>
            <a:ext cx="5056810" cy="1216800"/>
            <a:chOff x="0" y="0"/>
            <a:chExt cx="5056810" cy="1216800"/>
          </a:xfrm>
        </p:grpSpPr>
        <p:sp>
          <p:nvSpPr>
            <p:cNvPr id="18" name="Rectángulo redondeado 17"/>
            <p:cNvSpPr/>
            <p:nvPr/>
          </p:nvSpPr>
          <p:spPr>
            <a:xfrm>
              <a:off x="0" y="0"/>
              <a:ext cx="5056810" cy="1216800"/>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9" name="Rectángulo 18"/>
            <p:cNvSpPr/>
            <p:nvPr/>
          </p:nvSpPr>
          <p:spPr>
            <a:xfrm>
              <a:off x="59399" y="59399"/>
              <a:ext cx="4938012" cy="109800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PREGUNTAS QUE HAN DE </a:t>
              </a:r>
              <a:r>
                <a:rPr lang="es-MX" sz="2000" kern="1200" dirty="0" smtClean="0"/>
                <a:t>RESPONDERSE EN LA INTRODUCCIÓN</a:t>
              </a:r>
              <a:endParaRPr lang="es-MX" sz="2000" kern="1200" dirty="0"/>
            </a:p>
          </p:txBody>
        </p:sp>
      </p:grpSp>
    </p:spTree>
    <p:extLst>
      <p:ext uri="{BB962C8B-B14F-4D97-AF65-F5344CB8AC3E}">
        <p14:creationId xmlns:p14="http://schemas.microsoft.com/office/powerpoint/2010/main" val="11077504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2.- El cuerpo, nudo o contenido</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087858808"/>
              </p:ext>
            </p:extLst>
          </p:nvPr>
        </p:nvGraphicFramePr>
        <p:xfrm>
          <a:off x="1529846" y="2830909"/>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6299780" y="1550019"/>
            <a:ext cx="5675971" cy="120032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s-MX" dirty="0"/>
              <a:t>El cuerpo no es otra cosa que la extensión que pretendemos dar al escrito ya sean partes capítulos o párrafos que darán forma final al escrito</a:t>
            </a:r>
            <a:r>
              <a:rPr lang="es-MX" dirty="0" smtClean="0"/>
              <a:t>.</a:t>
            </a:r>
            <a:endParaRPr lang="es-MX" dirty="0"/>
          </a:p>
        </p:txBody>
      </p:sp>
    </p:spTree>
    <p:extLst>
      <p:ext uri="{BB962C8B-B14F-4D97-AF65-F5344CB8AC3E}">
        <p14:creationId xmlns:p14="http://schemas.microsoft.com/office/powerpoint/2010/main" val="1293412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s-MX" dirty="0" smtClean="0"/>
              <a:t>Guion explicativo</a:t>
            </a:r>
            <a:endParaRPr lang="es-MX" dirty="0"/>
          </a:p>
        </p:txBody>
      </p:sp>
      <p:sp>
        <p:nvSpPr>
          <p:cNvPr id="3" name="Marcador de contenido 2"/>
          <p:cNvSpPr>
            <a:spLocks noGrp="1"/>
          </p:cNvSpPr>
          <p:nvPr>
            <p:ph idx="1"/>
          </p:nvPr>
        </p:nvSpPr>
        <p:spPr>
          <a:xfrm>
            <a:off x="1295401" y="2421228"/>
            <a:ext cx="9601196" cy="3454640"/>
          </a:xfrm>
          <a:ln/>
        </p:spPr>
        <p:style>
          <a:lnRef idx="1">
            <a:schemeClr val="accent1"/>
          </a:lnRef>
          <a:fillRef idx="2">
            <a:schemeClr val="accent1"/>
          </a:fillRef>
          <a:effectRef idx="1">
            <a:schemeClr val="accent1"/>
          </a:effectRef>
          <a:fontRef idx="minor">
            <a:schemeClr val="dk1"/>
          </a:fontRef>
        </p:style>
        <p:txBody>
          <a:bodyPr>
            <a:normAutofit/>
          </a:bodyPr>
          <a:lstStyle/>
          <a:p>
            <a:pPr lvl="0"/>
            <a:r>
              <a:rPr lang="es-MX" dirty="0"/>
              <a:t>La unidad de aprendizaje </a:t>
            </a:r>
            <a:r>
              <a:rPr lang="es-MX" dirty="0" smtClean="0"/>
              <a:t>“Redacción y comunicación” </a:t>
            </a:r>
            <a:r>
              <a:rPr lang="es-MX" dirty="0"/>
              <a:t>se integra dentro del plan de estudios de la Licenciatura en </a:t>
            </a:r>
            <a:r>
              <a:rPr lang="es-MX" dirty="0" smtClean="0"/>
              <a:t>Administración en </a:t>
            </a:r>
            <a:r>
              <a:rPr lang="es-MX" dirty="0"/>
              <a:t>el núcleo  </a:t>
            </a:r>
            <a:r>
              <a:rPr lang="es-MX" dirty="0" err="1" smtClean="0"/>
              <a:t>básico,dicha</a:t>
            </a:r>
            <a:r>
              <a:rPr lang="es-MX" dirty="0" smtClean="0"/>
              <a:t> </a:t>
            </a:r>
            <a:r>
              <a:rPr lang="es-MX" dirty="0"/>
              <a:t>asignatura  es </a:t>
            </a:r>
            <a:r>
              <a:rPr lang="es-MX" dirty="0" smtClean="0"/>
              <a:t>optativa y tiene un </a:t>
            </a:r>
            <a:r>
              <a:rPr lang="es-MX" dirty="0"/>
              <a:t>total de </a:t>
            </a:r>
            <a:r>
              <a:rPr lang="es-MX" dirty="0" smtClean="0"/>
              <a:t>8 </a:t>
            </a:r>
            <a:r>
              <a:rPr lang="es-MX" dirty="0"/>
              <a:t>créditos.</a:t>
            </a:r>
          </a:p>
          <a:p>
            <a:r>
              <a:rPr lang="es-MX" dirty="0" smtClean="0"/>
              <a:t>Como el  nombre de la U. A  lo indica, la redacción es uno de los temas principales  de toda la materia por lo que se debe hacer mucho énfasis en su enseñanza.</a:t>
            </a:r>
            <a:endParaRPr lang="es-MX" dirty="0" smtClean="0"/>
          </a:p>
          <a:p>
            <a:r>
              <a:rPr lang="es-MX" dirty="0" smtClean="0"/>
              <a:t>Este material didáctico deberá utilizarse dentro de las primeras </a:t>
            </a:r>
            <a:r>
              <a:rPr lang="es-MX" dirty="0" smtClean="0"/>
              <a:t>clases para que los alumnos comiencen a realizar los trabajos académicos con conocimientos de base, aunque es importante comentar que no tiene asignaturas antecedentes ni consecuentes.</a:t>
            </a:r>
            <a:endParaRPr lang="es-MX" dirty="0"/>
          </a:p>
          <a:p>
            <a:pPr marL="0" indent="0">
              <a:buNone/>
            </a:pPr>
            <a:endParaRPr lang="es-MX" dirty="0"/>
          </a:p>
        </p:txBody>
      </p:sp>
    </p:spTree>
    <p:extLst>
      <p:ext uri="{BB962C8B-B14F-4D97-AF65-F5344CB8AC3E}">
        <p14:creationId xmlns:p14="http://schemas.microsoft.com/office/powerpoint/2010/main" val="833589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3.- CONCLUSIONES</a:t>
            </a:r>
            <a:endParaRPr lang="es-MX" dirty="0"/>
          </a:p>
        </p:txBody>
      </p:sp>
      <p:sp>
        <p:nvSpPr>
          <p:cNvPr id="3" name="Marcador de contenido 2"/>
          <p:cNvSpPr>
            <a:spLocks noGrp="1"/>
          </p:cNvSpPr>
          <p:nvPr>
            <p:ph idx="1"/>
          </p:nvPr>
        </p:nvSpPr>
        <p:spPr/>
        <p:txBody>
          <a:bodyPr>
            <a:normAutofit/>
          </a:bodyPr>
          <a:lstStyle/>
          <a:p>
            <a:r>
              <a:rPr lang="es-MX" dirty="0" smtClean="0"/>
              <a:t>Una introducción fuerte nos </a:t>
            </a:r>
            <a:r>
              <a:rPr lang="es-MX" dirty="0"/>
              <a:t>conducirá, seguramente, a un vigoroso apartado de conclusiones. Si aquella era una promesa y nos indicó el camino a recorrer durante la lectura del texto en cuestión, ahora se trata de regresar a dicha promesa y de recorrer el escrito, capítulo por capítulo, para hacer un inventario de las tesis, ideas y pensamientos que han sido probados o negados a lo largo del escrito, así como para dejar constancia de los problemas pendientes</a:t>
            </a:r>
            <a:r>
              <a:rPr lang="es-MX" dirty="0" smtClean="0"/>
              <a:t>.</a:t>
            </a:r>
          </a:p>
        </p:txBody>
      </p:sp>
    </p:spTree>
    <p:extLst>
      <p:ext uri="{BB962C8B-B14F-4D97-AF65-F5344CB8AC3E}">
        <p14:creationId xmlns:p14="http://schemas.microsoft.com/office/powerpoint/2010/main" val="4181973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MX" sz="2400" dirty="0" smtClean="0"/>
              <a:t>CONTINUACIÓN CONCLUSIONES</a:t>
            </a:r>
            <a:endParaRPr lang="es-MX" sz="24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21810770"/>
              </p:ext>
            </p:extLst>
          </p:nvPr>
        </p:nvGraphicFramePr>
        <p:xfrm>
          <a:off x="2678421" y="1170879"/>
          <a:ext cx="8915400" cy="4215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28122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accent1"/>
                </a:solidFill>
              </a:rPr>
              <a:t>C.- Revisión o pos-escritura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17613016"/>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98763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621070280"/>
              </p:ext>
            </p:extLst>
          </p:nvPr>
        </p:nvGraphicFramePr>
        <p:xfrm>
          <a:off x="2589212" y="970156"/>
          <a:ext cx="8915400" cy="49410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0272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solidFill>
                  <a:schemeClr val="accent1"/>
                </a:solidFill>
              </a:rPr>
              <a:t>CONCLUSIÓN: LA CONCISIÓN COMO META PARA LA COMPRENSIÓN DE UN TEXTO </a:t>
            </a:r>
            <a:br>
              <a:rPr lang="es-MX" dirty="0">
                <a:solidFill>
                  <a:schemeClr val="accent1"/>
                </a:solidFill>
              </a:rPr>
            </a:br>
            <a:endParaRPr lang="es-MX" dirty="0">
              <a:solidFill>
                <a:schemeClr val="accent1"/>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11737527"/>
              </p:ext>
            </p:extLst>
          </p:nvPr>
        </p:nvGraphicFramePr>
        <p:xfrm>
          <a:off x="1628078" y="2133600"/>
          <a:ext cx="9876534"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44107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Referencias </a:t>
            </a:r>
            <a:endParaRPr lang="es-MX" dirty="0"/>
          </a:p>
        </p:txBody>
      </p:sp>
      <p:sp>
        <p:nvSpPr>
          <p:cNvPr id="6" name="Marcador de contenido 5"/>
          <p:cNvSpPr>
            <a:spLocks noGrp="1"/>
          </p:cNvSpPr>
          <p:nvPr>
            <p:ph idx="1"/>
          </p:nvPr>
        </p:nvSpPr>
        <p:spPr/>
        <p:txBody>
          <a:bodyPr vert="horz">
            <a:normAutofit/>
          </a:bodyPr>
          <a:lstStyle/>
          <a:p>
            <a:r>
              <a:rPr lang="es-MX" dirty="0">
                <a:hlinkClick r:id="rId2"/>
              </a:rPr>
              <a:t>http://</a:t>
            </a:r>
            <a:r>
              <a:rPr lang="es-MX" dirty="0" smtClean="0">
                <a:hlinkClick r:id="rId2"/>
              </a:rPr>
              <a:t>www.impulso.unam.mx/doc/manual_redaccion.pdf</a:t>
            </a:r>
            <a:endParaRPr lang="es-MX" dirty="0" smtClean="0"/>
          </a:p>
          <a:p>
            <a:pPr fontAlgn="ctr"/>
            <a:r>
              <a:rPr lang="es-MX" dirty="0" smtClean="0">
                <a:hlinkClick r:id="rId3"/>
              </a:rPr>
              <a:t>www.posgrado.unam.mx/arquitectura/aspirantes/La_Redaccion.</a:t>
            </a:r>
            <a:r>
              <a:rPr lang="es-MX" b="1" dirty="0" smtClean="0">
                <a:hlinkClick r:id="rId3"/>
              </a:rPr>
              <a:t>pdf</a:t>
            </a:r>
            <a:endParaRPr lang="es-MX" b="1" dirty="0" smtClean="0"/>
          </a:p>
          <a:p>
            <a:pPr fontAlgn="ctr"/>
            <a:r>
              <a:rPr lang="es-MX" dirty="0" err="1"/>
              <a:t>Argudín</a:t>
            </a:r>
            <a:r>
              <a:rPr lang="es-MX" dirty="0"/>
              <a:t>, Yolanda y Luna, María. Aprender a pensar leyendo bien. México, Paidós, </a:t>
            </a:r>
            <a:r>
              <a:rPr lang="es-MX" dirty="0" smtClean="0"/>
              <a:t>2007</a:t>
            </a:r>
          </a:p>
          <a:p>
            <a:pPr fontAlgn="ctr"/>
            <a:r>
              <a:rPr lang="es-MX" dirty="0">
                <a:solidFill>
                  <a:schemeClr val="tx1">
                    <a:lumMod val="85000"/>
                    <a:lumOff val="15000"/>
                  </a:schemeClr>
                </a:solidFill>
              </a:rPr>
              <a:t>Zubizarreta, Armando F. (1998). La aventura del trabajo intelectual. Addison Wesley </a:t>
            </a:r>
            <a:r>
              <a:rPr lang="es-MX" dirty="0" err="1">
                <a:solidFill>
                  <a:schemeClr val="tx1">
                    <a:lumMod val="85000"/>
                    <a:lumOff val="15000"/>
                  </a:schemeClr>
                </a:solidFill>
              </a:rPr>
              <a:t>Longman</a:t>
            </a:r>
            <a:r>
              <a:rPr lang="es-MX" dirty="0">
                <a:solidFill>
                  <a:schemeClr val="tx1">
                    <a:lumMod val="85000"/>
                    <a:lumOff val="15000"/>
                  </a:schemeClr>
                </a:solidFill>
              </a:rPr>
              <a:t>/Pearson. México.cem.itesm.mx/</a:t>
            </a:r>
            <a:r>
              <a:rPr lang="es-MX" dirty="0" err="1">
                <a:solidFill>
                  <a:schemeClr val="tx1">
                    <a:lumMod val="85000"/>
                    <a:lumOff val="15000"/>
                  </a:schemeClr>
                </a:solidFill>
              </a:rPr>
              <a:t>dacs</a:t>
            </a:r>
            <a:r>
              <a:rPr lang="es-MX" dirty="0">
                <a:solidFill>
                  <a:schemeClr val="tx1">
                    <a:lumMod val="85000"/>
                    <a:lumOff val="15000"/>
                  </a:schemeClr>
                </a:solidFill>
              </a:rPr>
              <a:t>/publicaciones/logos/anteriores/n41/vmendoza.html ttp://www.cem.itesm.mx/dacs/publicacionemendoza.ht</a:t>
            </a:r>
            <a:endParaRPr lang="es-MX" dirty="0"/>
          </a:p>
          <a:p>
            <a:pPr marL="0" indent="0">
              <a:buNone/>
            </a:pPr>
            <a:r>
              <a:rPr lang="es-MX" dirty="0"/>
              <a:t/>
            </a:r>
            <a:br>
              <a:rPr lang="es-MX" dirty="0"/>
            </a:br>
            <a:endParaRPr lang="es-MX" dirty="0"/>
          </a:p>
        </p:txBody>
      </p:sp>
    </p:spTree>
    <p:extLst>
      <p:ext uri="{BB962C8B-B14F-4D97-AF65-F5344CB8AC3E}">
        <p14:creationId xmlns:p14="http://schemas.microsoft.com/office/powerpoint/2010/main" val="22199427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78559624"/>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8235873" y="251768"/>
            <a:ext cx="2076450" cy="1653232"/>
          </a:xfrm>
          <a:prstGeom prst="rect">
            <a:avLst/>
          </a:prstGeom>
        </p:spPr>
      </p:pic>
    </p:spTree>
    <p:extLst>
      <p:ext uri="{BB962C8B-B14F-4D97-AF65-F5344CB8AC3E}">
        <p14:creationId xmlns:p14="http://schemas.microsoft.com/office/powerpoint/2010/main" val="4253985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7489470"/>
              </p:ext>
            </p:extLst>
          </p:nvPr>
        </p:nvGraphicFramePr>
        <p:xfrm>
          <a:off x="2589213" y="2133600"/>
          <a:ext cx="8915400" cy="2595880"/>
        </p:xfrm>
        <a:graphic>
          <a:graphicData uri="http://schemas.openxmlformats.org/drawingml/2006/table">
            <a:tbl>
              <a:tblPr firstRow="1" bandRow="1">
                <a:tableStyleId>{775DCB02-9BB8-47FD-8907-85C794F793BA}</a:tableStyleId>
              </a:tblPr>
              <a:tblGrid>
                <a:gridCol w="6857464"/>
                <a:gridCol w="2057936"/>
              </a:tblGrid>
              <a:tr h="370840">
                <a:tc>
                  <a:txBody>
                    <a:bodyPr/>
                    <a:lstStyle/>
                    <a:p>
                      <a:endParaRPr lang="es-MX" dirty="0" smtClean="0"/>
                    </a:p>
                  </a:txBody>
                  <a:tcPr marL="84909" marR="84909"/>
                </a:tc>
                <a:tc>
                  <a:txBody>
                    <a:bodyPr/>
                    <a:lstStyle/>
                    <a:p>
                      <a:endParaRPr lang="es-MX" dirty="0"/>
                    </a:p>
                  </a:txBody>
                  <a:tcPr marL="84909" marR="84909"/>
                </a:tc>
              </a:tr>
              <a:tr h="370840">
                <a:tc>
                  <a:txBody>
                    <a:bodyPr/>
                    <a:lstStyle/>
                    <a:p>
                      <a:r>
                        <a:rPr lang="es-MX" dirty="0" smtClean="0"/>
                        <a:t>INTRODUCCIÓN </a:t>
                      </a:r>
                      <a:endParaRPr lang="es-MX" dirty="0" smtClean="0"/>
                    </a:p>
                  </a:txBody>
                  <a:tcPr marL="84909" marR="84909"/>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MX" dirty="0" smtClean="0"/>
                        <a:t>6</a:t>
                      </a:r>
                      <a:endParaRPr lang="es-MX" dirty="0"/>
                    </a:p>
                  </a:txBody>
                  <a:tcPr marL="84909" marR="84909"/>
                </a:tc>
              </a:tr>
              <a:tr h="370840">
                <a:tc>
                  <a:txBody>
                    <a:bodyPr/>
                    <a:lstStyle/>
                    <a:p>
                      <a:r>
                        <a:rPr lang="es-MX" dirty="0" smtClean="0"/>
                        <a:t>ESCRIBE CLARO QUINE PIENS</a:t>
                      </a:r>
                      <a:r>
                        <a:rPr lang="es-MX" baseline="0" dirty="0" smtClean="0"/>
                        <a:t>A CLARO</a:t>
                      </a:r>
                      <a:endParaRPr lang="es-MX" dirty="0"/>
                    </a:p>
                  </a:txBody>
                  <a:tcPr marL="84909" marR="84909"/>
                </a:tc>
                <a:tc>
                  <a:txBody>
                    <a:bodyPr/>
                    <a:lstStyle/>
                    <a:p>
                      <a:r>
                        <a:rPr lang="es-MX" dirty="0" smtClean="0"/>
                        <a:t>7</a:t>
                      </a:r>
                      <a:endParaRPr lang="es-MX" dirty="0"/>
                    </a:p>
                  </a:txBody>
                  <a:tcPr marL="84909" marR="84909"/>
                </a:tc>
              </a:tr>
              <a:tr h="370840">
                <a:tc>
                  <a:txBody>
                    <a:bodyPr/>
                    <a:lstStyle/>
                    <a:p>
                      <a:r>
                        <a:rPr lang="es-MX" dirty="0" smtClean="0"/>
                        <a:t>CONCEPTO DE REDACCIÓN</a:t>
                      </a:r>
                      <a:endParaRPr lang="es-MX" dirty="0"/>
                    </a:p>
                  </a:txBody>
                  <a:tcPr marL="84909" marR="84909"/>
                </a:tc>
                <a:tc>
                  <a:txBody>
                    <a:bodyPr/>
                    <a:lstStyle/>
                    <a:p>
                      <a:r>
                        <a:rPr lang="es-MX" dirty="0" smtClean="0"/>
                        <a:t>8</a:t>
                      </a:r>
                      <a:endParaRPr lang="es-MX" dirty="0"/>
                    </a:p>
                  </a:txBody>
                  <a:tcPr marL="84909" marR="84909"/>
                </a:tc>
              </a:tr>
              <a:tr h="370840">
                <a:tc>
                  <a:txBody>
                    <a:bodyPr/>
                    <a:lstStyle/>
                    <a:p>
                      <a:r>
                        <a:rPr lang="es-MX" dirty="0" smtClean="0"/>
                        <a:t>CARACTERÍSTICAS DE LA BUENA REDACCIÓN</a:t>
                      </a:r>
                      <a:endParaRPr lang="es-MX" dirty="0"/>
                    </a:p>
                  </a:txBody>
                  <a:tcPr marL="84909" marR="84909"/>
                </a:tc>
                <a:tc>
                  <a:txBody>
                    <a:bodyPr/>
                    <a:lstStyle/>
                    <a:p>
                      <a:r>
                        <a:rPr lang="es-MX" dirty="0" smtClean="0"/>
                        <a:t>9</a:t>
                      </a:r>
                      <a:endParaRPr lang="es-MX" dirty="0"/>
                    </a:p>
                  </a:txBody>
                  <a:tcPr marL="84909" marR="84909"/>
                </a:tc>
              </a:tr>
              <a:tr h="370840">
                <a:tc>
                  <a:txBody>
                    <a:bodyPr/>
                    <a:lstStyle/>
                    <a:p>
                      <a:r>
                        <a:rPr lang="es-MX" dirty="0" smtClean="0"/>
                        <a:t>FASES O MOMENTOS DE LA REDACCIÓN</a:t>
                      </a:r>
                      <a:endParaRPr lang="es-MX" dirty="0" smtClean="0"/>
                    </a:p>
                  </a:txBody>
                  <a:tcPr marL="84909" marR="84909"/>
                </a:tc>
                <a:tc>
                  <a:txBody>
                    <a:bodyPr/>
                    <a:lstStyle/>
                    <a:p>
                      <a:r>
                        <a:rPr lang="es-MX" dirty="0" smtClean="0"/>
                        <a:t>18</a:t>
                      </a:r>
                      <a:endParaRPr lang="es-MX" dirty="0"/>
                    </a:p>
                  </a:txBody>
                  <a:tcPr marL="84909" marR="84909"/>
                </a:tc>
              </a:tr>
              <a:tr h="370840">
                <a:tc>
                  <a:txBody>
                    <a:bodyPr/>
                    <a:lstStyle/>
                    <a:p>
                      <a:r>
                        <a:rPr lang="es-MX" dirty="0" smtClean="0"/>
                        <a:t>REFERENCIAS</a:t>
                      </a:r>
                      <a:endParaRPr lang="es-MX" dirty="0" smtClean="0"/>
                    </a:p>
                  </a:txBody>
                  <a:tcPr marL="84909" marR="84909"/>
                </a:tc>
                <a:tc>
                  <a:txBody>
                    <a:bodyPr/>
                    <a:lstStyle/>
                    <a:p>
                      <a:r>
                        <a:rPr lang="es-MX" dirty="0" smtClean="0"/>
                        <a:t>35</a:t>
                      </a:r>
                      <a:endParaRPr lang="es-MX" dirty="0"/>
                    </a:p>
                  </a:txBody>
                  <a:tcPr marL="84909" marR="84909"/>
                </a:tc>
              </a:tr>
            </a:tbl>
          </a:graphicData>
        </a:graphic>
      </p:graphicFrame>
    </p:spTree>
    <p:extLst>
      <p:ext uri="{BB962C8B-B14F-4D97-AF65-F5344CB8AC3E}">
        <p14:creationId xmlns:p14="http://schemas.microsoft.com/office/powerpoint/2010/main" val="2775012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898201159"/>
              </p:ext>
            </p:extLst>
          </p:nvPr>
        </p:nvGraphicFramePr>
        <p:xfrm>
          <a:off x="1449659" y="1326994"/>
          <a:ext cx="9590048" cy="5355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3546088" y="490654"/>
            <a:ext cx="4828478"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sz="2800" b="1" dirty="0" smtClean="0">
                <a:solidFill>
                  <a:srgbClr val="7030A0"/>
                </a:solidFill>
                <a:latin typeface="Aharoni" panose="02010803020104030203" pitchFamily="2" charset="-79"/>
                <a:cs typeface="Aharoni" panose="02010803020104030203" pitchFamily="2" charset="-79"/>
              </a:rPr>
              <a:t>INTRODUCCIÓN</a:t>
            </a:r>
            <a:endParaRPr lang="es-MX" sz="2800" b="1" dirty="0">
              <a:solidFill>
                <a:srgbClr val="7030A0"/>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9736018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ESCRIBE CLARO QUIEN PIENSA CLARO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58998582"/>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222908" y="1905000"/>
            <a:ext cx="2066925" cy="2209800"/>
          </a:xfrm>
          <a:prstGeom prst="rect">
            <a:avLst/>
          </a:prstGeom>
        </p:spPr>
      </p:pic>
    </p:spTree>
    <p:extLst>
      <p:ext uri="{BB962C8B-B14F-4D97-AF65-F5344CB8AC3E}">
        <p14:creationId xmlns:p14="http://schemas.microsoft.com/office/powerpoint/2010/main" val="2728818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642971445"/>
              </p:ext>
            </p:extLst>
          </p:nvPr>
        </p:nvGraphicFramePr>
        <p:xfrm>
          <a:off x="1619056" y="1642946"/>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7177087" y="695208"/>
            <a:ext cx="3227001" cy="1895475"/>
          </a:xfrm>
          <a:prstGeom prst="rect">
            <a:avLst/>
          </a:prstGeom>
        </p:spPr>
      </p:pic>
      <p:pic>
        <p:nvPicPr>
          <p:cNvPr id="6" name="Imagen 5"/>
          <p:cNvPicPr>
            <a:picLocks noChangeAspect="1"/>
          </p:cNvPicPr>
          <p:nvPr/>
        </p:nvPicPr>
        <p:blipFill>
          <a:blip r:embed="rId8"/>
          <a:stretch>
            <a:fillRect/>
          </a:stretch>
        </p:blipFill>
        <p:spPr>
          <a:xfrm>
            <a:off x="1619056" y="4535062"/>
            <a:ext cx="2162175" cy="2114550"/>
          </a:xfrm>
          <a:prstGeom prst="rect">
            <a:avLst/>
          </a:prstGeom>
        </p:spPr>
      </p:pic>
    </p:spTree>
    <p:extLst>
      <p:ext uri="{BB962C8B-B14F-4D97-AF65-F5344CB8AC3E}">
        <p14:creationId xmlns:p14="http://schemas.microsoft.com/office/powerpoint/2010/main" val="358387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 CONCEPTO DE REDACCIÓN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79797029"/>
              </p:ext>
            </p:extLst>
          </p:nvPr>
        </p:nvGraphicFramePr>
        <p:xfrm>
          <a:off x="358968" y="1905000"/>
          <a:ext cx="5261247"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p:cNvGraphicFramePr/>
          <p:nvPr>
            <p:extLst>
              <p:ext uri="{D42A27DB-BD31-4B8C-83A1-F6EECF244321}">
                <p14:modId xmlns:p14="http://schemas.microsoft.com/office/powerpoint/2010/main" val="4112029994"/>
              </p:ext>
            </p:extLst>
          </p:nvPr>
        </p:nvGraphicFramePr>
        <p:xfrm>
          <a:off x="7048768" y="1092821"/>
          <a:ext cx="4455844" cy="46861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7" name="Imagen 6"/>
          <p:cNvPicPr>
            <a:picLocks noChangeAspect="1"/>
          </p:cNvPicPr>
          <p:nvPr/>
        </p:nvPicPr>
        <p:blipFill>
          <a:blip r:embed="rId12"/>
          <a:stretch>
            <a:fillRect/>
          </a:stretch>
        </p:blipFill>
        <p:spPr>
          <a:xfrm>
            <a:off x="4522748" y="4949197"/>
            <a:ext cx="3124200" cy="1466850"/>
          </a:xfrm>
          <a:prstGeom prst="rect">
            <a:avLst/>
          </a:prstGeom>
        </p:spPr>
      </p:pic>
    </p:spTree>
    <p:extLst>
      <p:ext uri="{BB962C8B-B14F-4D97-AF65-F5344CB8AC3E}">
        <p14:creationId xmlns:p14="http://schemas.microsoft.com/office/powerpoint/2010/main" val="3657869452"/>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2C333A"/>
      </a:dk2>
      <a:lt2>
        <a:srgbClr val="D6ECED"/>
      </a:lt2>
      <a:accent1>
        <a:srgbClr val="DE32DE"/>
      </a:accent1>
      <a:accent2>
        <a:srgbClr val="F42B8A"/>
      </a:accent2>
      <a:accent3>
        <a:srgbClr val="349FE7"/>
      </a:accent3>
      <a:accent4>
        <a:srgbClr val="565FF8"/>
      </a:accent4>
      <a:accent5>
        <a:srgbClr val="876BE7"/>
      </a:accent5>
      <a:accent6>
        <a:srgbClr val="F268C2"/>
      </a:accent6>
      <a:hlink>
        <a:srgbClr val="F55CF9"/>
      </a:hlink>
      <a:folHlink>
        <a:srgbClr val="E8A0EE"/>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F20B7C8E-B819-43F3-AAF9-EE50B1A83630}"/>
    </a:ext>
  </a:extLst>
</a:theme>
</file>

<file path=docProps/app.xml><?xml version="1.0" encoding="utf-8"?>
<Properties xmlns="http://schemas.openxmlformats.org/officeDocument/2006/extended-properties" xmlns:vt="http://schemas.openxmlformats.org/officeDocument/2006/docPropsVTypes">
  <Template>Wisp</Template>
  <TotalTime>2432</TotalTime>
  <Words>2757</Words>
  <Application>Microsoft Office PowerPoint</Application>
  <PresentationFormat>Panorámica</PresentationFormat>
  <Paragraphs>135</Paragraphs>
  <Slides>35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Aharoni</vt:lpstr>
      <vt:lpstr>Arial</vt:lpstr>
      <vt:lpstr>Century Gothic</vt:lpstr>
      <vt:lpstr>Wingdings 3</vt:lpstr>
      <vt:lpstr>Espiral</vt:lpstr>
      <vt:lpstr>UNIVERSIDAD AUTÓNOMA DEL ESTADO DE MÉXICO</vt:lpstr>
      <vt:lpstr>La Redacción</vt:lpstr>
      <vt:lpstr>Guion explicativo</vt:lpstr>
      <vt:lpstr>Presentación </vt:lpstr>
      <vt:lpstr>Contenido </vt:lpstr>
      <vt:lpstr>Presentación de PowerPoint</vt:lpstr>
      <vt:lpstr>ESCRIBE CLARO QUIEN PIENSA CLARO </vt:lpstr>
      <vt:lpstr>Presentación de PowerPoint</vt:lpstr>
      <vt:lpstr>I.- CONCEPTO DE REDACCIÓN </vt:lpstr>
      <vt:lpstr>II.- CARACTERÍSTICAS DE LA BUENA REDACCIÓN </vt:lpstr>
      <vt:lpstr> A.- Claridad </vt:lpstr>
      <vt:lpstr>Roberto Zavala Ruíz propone como primera obligación doméstica de la redacción </vt:lpstr>
      <vt:lpstr> B.- Concisión</vt:lpstr>
      <vt:lpstr>Sobre la concisión…</vt:lpstr>
      <vt:lpstr> C.- Sencillez </vt:lpstr>
      <vt:lpstr>Relación entre el habla y la escritura</vt:lpstr>
      <vt:lpstr>Presentación de PowerPoint</vt:lpstr>
      <vt:lpstr> Cuatro reglas de estilística</vt:lpstr>
      <vt:lpstr>Presentación de PowerPoint</vt:lpstr>
      <vt:lpstr>Presentación de PowerPoint</vt:lpstr>
      <vt:lpstr>III.- LAS FASES O MOMENTOS DE LA REDACCIÓN </vt:lpstr>
      <vt:lpstr>A.- Planeación o pre-escritura </vt:lpstr>
      <vt:lpstr>Presentación de PowerPoint</vt:lpstr>
      <vt:lpstr>Presentación de PowerPoint</vt:lpstr>
      <vt:lpstr>Presentación de PowerPoint</vt:lpstr>
      <vt:lpstr> B.- Escritura o redacción del escrito </vt:lpstr>
      <vt:lpstr>Presentación de PowerPoint</vt:lpstr>
      <vt:lpstr>Presentación de PowerPoint</vt:lpstr>
      <vt:lpstr>2.- El cuerpo, nudo o contenido</vt:lpstr>
      <vt:lpstr>3.- CONCLUSIONES</vt:lpstr>
      <vt:lpstr>CONTINUACIÓN CONCLUSIONES</vt:lpstr>
      <vt:lpstr>C.- Revisión o pos-escritura </vt:lpstr>
      <vt:lpstr>Presentación de PowerPoint</vt:lpstr>
      <vt:lpstr>CONCLUSIÓN: LA CONCISIÓN COMO META PARA LA COMPRENSIÓN DE UN TEXTO  </vt:lpstr>
      <vt:lpstr>Referencias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Poder Tributario</dc:title>
  <dc:creator>CUZumpango</dc:creator>
  <cp:lastModifiedBy>CUZumpango</cp:lastModifiedBy>
  <cp:revision>72</cp:revision>
  <dcterms:created xsi:type="dcterms:W3CDTF">2015-09-29T17:37:27Z</dcterms:created>
  <dcterms:modified xsi:type="dcterms:W3CDTF">2016-10-13T00:14:16Z</dcterms:modified>
</cp:coreProperties>
</file>