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1" r:id="rId10"/>
    <p:sldId id="264" r:id="rId11"/>
    <p:sldId id="265" r:id="rId12"/>
    <p:sldId id="266" r:id="rId13"/>
    <p:sldId id="287" r:id="rId14"/>
    <p:sldId id="267" r:id="rId15"/>
    <p:sldId id="270" r:id="rId16"/>
    <p:sldId id="282" r:id="rId17"/>
    <p:sldId id="268" r:id="rId18"/>
    <p:sldId id="269" r:id="rId19"/>
    <p:sldId id="271" r:id="rId20"/>
    <p:sldId id="286" r:id="rId21"/>
    <p:sldId id="276" r:id="rId22"/>
    <p:sldId id="272" r:id="rId23"/>
    <p:sldId id="278" r:id="rId24"/>
    <p:sldId id="273" r:id="rId25"/>
    <p:sldId id="274" r:id="rId26"/>
    <p:sldId id="280" r:id="rId27"/>
    <p:sldId id="283" r:id="rId28"/>
    <p:sldId id="291" r:id="rId29"/>
    <p:sldId id="284" r:id="rId30"/>
    <p:sldId id="288" r:id="rId31"/>
    <p:sldId id="289" r:id="rId32"/>
    <p:sldId id="292" r:id="rId33"/>
    <p:sldId id="290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2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4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1712371-DA47-4F9B-94CE-7731E93E5AA1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E03C820-D5B1-4543-A92C-B93BDCD07895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1600" y="980727"/>
            <a:ext cx="7128792" cy="1800201"/>
          </a:xfrm>
        </p:spPr>
        <p:txBody>
          <a:bodyPr>
            <a:noAutofit/>
          </a:bodyPr>
          <a:lstStyle/>
          <a:p>
            <a:pPr marL="0" indent="0"/>
            <a:r>
              <a:rPr lang="es-MX" sz="24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Universidad Autónoma del Estado de México</a:t>
            </a:r>
            <a:br>
              <a:rPr lang="es-MX" sz="24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</a:br>
            <a:r>
              <a:rPr lang="es-MX" sz="24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Facultad de Química</a:t>
            </a:r>
            <a:br>
              <a:rPr lang="es-MX" sz="24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</a:br>
            <a:r>
              <a:rPr lang="es-MX" sz="24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/>
            </a:r>
            <a:br>
              <a:rPr lang="es-MX" sz="24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</a:br>
            <a:r>
              <a:rPr lang="es-MX" sz="24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Desarrollo de Habilidades del Pensamiento</a:t>
            </a:r>
            <a:endParaRPr lang="es-MX" sz="24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641848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Semejanzas y diferencias</a:t>
            </a:r>
          </a:p>
          <a:p>
            <a:endParaRPr lang="es-ES" dirty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endParaRPr lang="es-ES" sz="26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es-ES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Dra. en Ed. Guadalupe Mirella Maya López</a:t>
            </a:r>
          </a:p>
          <a:p>
            <a:pPr algn="r"/>
            <a:r>
              <a:rPr lang="es-ES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2016-J </a:t>
            </a:r>
            <a:endParaRPr lang="es-MX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5804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4.bp.blogspot.com/-yZjutRlCDUc/T2md1HIP0-I/AAAAAAAAAC0/8NI0TO4LQcw/s640/2_4_8EncuentralasDiferenci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772" y="990591"/>
            <a:ext cx="5760640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835696" y="548680"/>
            <a:ext cx="5692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diferencias</a:t>
            </a:r>
            <a:endParaRPr lang="es-MX" sz="32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99782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-4IP5vt347_A/T9xlWcEw-ZI/AAAAAAAAAFI/lcz1Op47i2s/s320/jirafa+d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510" y="583495"/>
            <a:ext cx="367240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5022482" y="1412776"/>
            <a:ext cx="3293934" cy="250095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cinco diferencias</a:t>
            </a:r>
            <a:endParaRPr lang="es-MX" sz="3600" dirty="0">
              <a:solidFill>
                <a:schemeClr val="tx1">
                  <a:lumMod val="95000"/>
                  <a:lumOff val="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46079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.slidesharecdn.com/fotoscomparadas-101207204131-phpapp02/95/slide-5-728.jpg?cb=129177618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68"/>
          <a:stretch/>
        </p:blipFill>
        <p:spPr bwMode="auto">
          <a:xfrm>
            <a:off x="611561" y="1772816"/>
            <a:ext cx="799288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755576" y="764704"/>
            <a:ext cx="7632848" cy="66632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Localiza las dos semejanzas</a:t>
            </a:r>
            <a:endParaRPr lang="es-MX" sz="3600" dirty="0">
              <a:solidFill>
                <a:schemeClr val="tx1">
                  <a:lumMod val="95000"/>
                  <a:lumOff val="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19549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60840" cy="922114"/>
          </a:xfrm>
        </p:spPr>
        <p:txBody>
          <a:bodyPr>
            <a:normAutofit/>
          </a:bodyPr>
          <a:lstStyle/>
          <a:p>
            <a:r>
              <a:rPr lang="es-ES" sz="36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diferencias </a:t>
            </a:r>
            <a:endParaRPr lang="es-MX" sz="36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1226764"/>
            <a:ext cx="4104456" cy="45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197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2.bp.blogspot.com/-fTWK45w4xKM/T7PVsjiJBLI/AAAAAAAAANw/19pHlVMsOsQ/s1600/encuentra+las+diferenci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520947" cy="63907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3835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2" t="24586" r="22598" b="24586"/>
          <a:stretch/>
        </p:blipFill>
        <p:spPr bwMode="auto">
          <a:xfrm>
            <a:off x="1331640" y="1127753"/>
            <a:ext cx="6120680" cy="510956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2 Rectángulo"/>
          <p:cNvSpPr/>
          <p:nvPr/>
        </p:nvSpPr>
        <p:spPr>
          <a:xfrm>
            <a:off x="847444" y="666087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Observa los dibujos y contesta lo que se te pide</a:t>
            </a:r>
          </a:p>
        </p:txBody>
      </p:sp>
    </p:spTree>
    <p:extLst>
      <p:ext uri="{BB962C8B-B14F-4D97-AF65-F5344CB8AC3E}">
        <p14:creationId xmlns:p14="http://schemas.microsoft.com/office/powerpoint/2010/main" val="3562336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diferencias entre:</a:t>
            </a:r>
            <a:endParaRPr lang="es-MX" sz="36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2492896"/>
            <a:ext cx="6408712" cy="2664295"/>
          </a:xfrm>
        </p:spPr>
        <p:txBody>
          <a:bodyPr>
            <a:normAutofit/>
          </a:bodyPr>
          <a:lstStyle/>
          <a:p>
            <a:r>
              <a:rPr lang="es-ES" sz="4000" dirty="0" smtClean="0">
                <a:solidFill>
                  <a:schemeClr val="bg2">
                    <a:lumMod val="25000"/>
                  </a:schemeClr>
                </a:solidFill>
              </a:rPr>
              <a:t>Litio, magnesio, escandio, circonio, tántalo, molibdeno y manganeso.</a:t>
            </a:r>
            <a:endParaRPr lang="es-MX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097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971600" y="2204864"/>
            <a:ext cx="7200800" cy="230425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semejanzas y diferencias entre las figuras 1 y 2</a:t>
            </a:r>
            <a:endParaRPr lang="es-MX" sz="36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2232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2.bp.blogspot.com/-4HYVfnhskPc/TyhcTocWPZI/AAAAAAAAEvQ/y_ODv3vVtWE/s1600/semejanzas+y+diferencias.jpg"/>
          <p:cNvPicPr>
            <a:picLocks noChangeAspect="1" noChangeArrowheads="1"/>
          </p:cNvPicPr>
          <p:nvPr/>
        </p:nvPicPr>
        <p:blipFill>
          <a:blip r:embed="rId2" cstate="print"/>
          <a:srcRect l="2751" t="9756" r="50000" b="12195"/>
          <a:stretch>
            <a:fillRect/>
          </a:stretch>
        </p:blipFill>
        <p:spPr bwMode="auto">
          <a:xfrm>
            <a:off x="809836" y="800708"/>
            <a:ext cx="7524328" cy="5256584"/>
          </a:xfrm>
          <a:prstGeom prst="rect">
            <a:avLst/>
          </a:prstGeom>
          <a:noFill/>
        </p:spPr>
      </p:pic>
      <p:sp>
        <p:nvSpPr>
          <p:cNvPr id="3" name="2 Marcador de contenido"/>
          <p:cNvSpPr txBox="1">
            <a:spLocks/>
          </p:cNvSpPr>
          <p:nvPr/>
        </p:nvSpPr>
        <p:spPr>
          <a:xfrm>
            <a:off x="2935854" y="332656"/>
            <a:ext cx="2520280" cy="6120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s-MX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Figura 1</a:t>
            </a:r>
            <a:endParaRPr lang="es-MX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095423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2.bp.blogspot.com/-4HYVfnhskPc/TyhcTocWPZI/AAAAAAAAEvQ/y_ODv3vVtWE/s1600/semejanzas+y+diferencias.jpg"/>
          <p:cNvPicPr>
            <a:picLocks noChangeAspect="1" noChangeArrowheads="1"/>
          </p:cNvPicPr>
          <p:nvPr/>
        </p:nvPicPr>
        <p:blipFill>
          <a:blip r:embed="rId2" cstate="print"/>
          <a:srcRect l="51186" t="10350" r="2767" b="12167"/>
          <a:stretch>
            <a:fillRect/>
          </a:stretch>
        </p:blipFill>
        <p:spPr bwMode="auto">
          <a:xfrm>
            <a:off x="604067" y="800855"/>
            <a:ext cx="7920880" cy="5582334"/>
          </a:xfrm>
          <a:prstGeom prst="rect">
            <a:avLst/>
          </a:prstGeom>
          <a:noFill/>
        </p:spPr>
      </p:pic>
      <p:sp>
        <p:nvSpPr>
          <p:cNvPr id="3" name="2 Marcador de contenido"/>
          <p:cNvSpPr txBox="1">
            <a:spLocks/>
          </p:cNvSpPr>
          <p:nvPr/>
        </p:nvSpPr>
        <p:spPr>
          <a:xfrm>
            <a:off x="2915816" y="332656"/>
            <a:ext cx="2520280" cy="6120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s-MX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Figura 2</a:t>
            </a:r>
            <a:endParaRPr lang="es-MX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24441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836712"/>
            <a:ext cx="7344816" cy="922114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Objetivo</a:t>
            </a:r>
            <a:endParaRPr lang="es-MX" sz="3600" b="1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5656" y="2420888"/>
            <a:ext cx="6120680" cy="3196951"/>
          </a:xfrm>
        </p:spPr>
        <p:txBody>
          <a:bodyPr>
            <a:normAutofit/>
          </a:bodyPr>
          <a:lstStyle/>
          <a:p>
            <a:pPr lvl="2"/>
            <a:r>
              <a:rPr lang="es-MX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Desarrollar la capacidad de observación y concentración en un objeto o imagen, para identificar semejanzas y diferencias.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66237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56" y="548680"/>
            <a:ext cx="7792232" cy="585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177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216999" y="72264"/>
            <a:ext cx="5371225" cy="54842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Identifica las diferencias</a:t>
            </a:r>
            <a:endParaRPr lang="es-MX" dirty="0"/>
          </a:p>
        </p:txBody>
      </p:sp>
      <p:pic>
        <p:nvPicPr>
          <p:cNvPr id="3" name="Picture 2" descr="C:\Users\HP\Documents\a\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812800"/>
            <a:ext cx="7848600" cy="523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98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ocuments\a\2_3_EncuentralasDiferenci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263" y="612273"/>
            <a:ext cx="6120679" cy="562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 txBox="1">
            <a:spLocks/>
          </p:cNvSpPr>
          <p:nvPr/>
        </p:nvSpPr>
        <p:spPr>
          <a:xfrm>
            <a:off x="683568" y="66328"/>
            <a:ext cx="7924800" cy="5543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Identifica las diferencias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4001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/>
          </a:bodyPr>
          <a:lstStyle/>
          <a:p>
            <a:r>
              <a:rPr lang="es-ES" sz="36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semejanzas</a:t>
            </a:r>
            <a:endParaRPr lang="es-MX" sz="3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2204864"/>
            <a:ext cx="6419056" cy="3384376"/>
          </a:xfrm>
        </p:spPr>
        <p:txBody>
          <a:bodyPr>
            <a:normAutofit/>
          </a:bodyPr>
          <a:lstStyle/>
          <a:p>
            <a:r>
              <a:rPr lang="es-E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Cloruro de cobalto </a:t>
            </a:r>
          </a:p>
          <a:p>
            <a:r>
              <a:rPr lang="es-E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Yoduro de magnesio</a:t>
            </a:r>
          </a:p>
          <a:p>
            <a:r>
              <a:rPr lang="es-E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Sulfuro de cinc</a:t>
            </a:r>
          </a:p>
          <a:p>
            <a:r>
              <a:rPr lang="es-E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Bromuro de cobre (I)</a:t>
            </a:r>
          </a:p>
          <a:p>
            <a:r>
              <a:rPr lang="es-E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Nitruro de plata</a:t>
            </a:r>
            <a:endParaRPr lang="es-MX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53906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11760" y="673532"/>
            <a:ext cx="52675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ocho diferencias</a:t>
            </a:r>
            <a:endParaRPr lang="es-MX" sz="28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3" name="Picture 2" descr="C:\Users\Brenda Nava Velasco\Contacts\Downloads\diferencias-entre-conjuntos-tamano-color-y-orientacion-2.jpg"/>
          <p:cNvPicPr>
            <a:picLocks noChangeAspect="1" noChangeArrowheads="1"/>
          </p:cNvPicPr>
          <p:nvPr/>
        </p:nvPicPr>
        <p:blipFill>
          <a:blip r:embed="rId2" cstate="print"/>
          <a:srcRect l="2414" t="19557" r="6005" b="10678"/>
          <a:stretch>
            <a:fillRect/>
          </a:stretch>
        </p:blipFill>
        <p:spPr bwMode="auto">
          <a:xfrm>
            <a:off x="683568" y="1196752"/>
            <a:ext cx="7776864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2486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renda Nava Velasco\AppData\Local\Temp\576y5sin.tmp\7diferenci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42146"/>
            <a:ext cx="6912768" cy="5046029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3131840" y="594266"/>
            <a:ext cx="52068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siete diferencias</a:t>
            </a:r>
            <a:endParaRPr lang="es-MX" sz="28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5030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426150" cy="5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87149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Anota cinco diferencias entre las familias “A” y “B” de la tabla periódica</a:t>
            </a:r>
            <a:endParaRPr lang="es-MX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569" y="2246265"/>
            <a:ext cx="6879807" cy="3719395"/>
          </a:xfrm>
        </p:spPr>
      </p:pic>
    </p:spTree>
    <p:extLst>
      <p:ext uri="{BB962C8B-B14F-4D97-AF65-F5344CB8AC3E}">
        <p14:creationId xmlns:p14="http://schemas.microsoft.com/office/powerpoint/2010/main" val="26471089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836712"/>
            <a:ext cx="7416824" cy="4594522"/>
          </a:xfrm>
        </p:spPr>
        <p:txBody>
          <a:bodyPr>
            <a:normAutofit/>
          </a:bodyPr>
          <a:lstStyle/>
          <a:p>
            <a:r>
              <a:rPr lang="es-ES" sz="40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Anota cinco elementos que sean semejantes por su grado de toxicidad de acuerdo con la NFPA</a:t>
            </a:r>
            <a:endParaRPr lang="es-MX" sz="40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593784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Anota cinco diferencias entre los grupos I, II y III“A” de la tabla periódica</a:t>
            </a:r>
            <a:endParaRPr lang="es-MX" sz="36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7" name="6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76872"/>
            <a:ext cx="7344815" cy="3446066"/>
          </a:xfrm>
        </p:spPr>
      </p:pic>
    </p:spTree>
    <p:extLst>
      <p:ext uri="{BB962C8B-B14F-4D97-AF65-F5344CB8AC3E}">
        <p14:creationId xmlns:p14="http://schemas.microsoft.com/office/powerpoint/2010/main" val="4224365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Ejercicios</a:t>
            </a:r>
            <a:endParaRPr lang="es-MX" b="1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2492896"/>
            <a:ext cx="6696744" cy="2836912"/>
          </a:xfrm>
        </p:spPr>
        <p:txBody>
          <a:bodyPr>
            <a:normAutofit lnSpcReduction="10000"/>
          </a:bodyPr>
          <a:lstStyle/>
          <a:p>
            <a:pPr marL="342900" lvl="2" indent="-342900"/>
            <a:r>
              <a:rPr lang="es-MX" sz="3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las siguientes diapositivas se mostrarán imágenes con características distintas. Tu trabajo consistirá en encontrar las diferencias o semejanzas, según el caso.</a:t>
            </a:r>
          </a:p>
        </p:txBody>
      </p:sp>
    </p:spTree>
    <p:extLst>
      <p:ext uri="{BB962C8B-B14F-4D97-AF65-F5344CB8AC3E}">
        <p14:creationId xmlns:p14="http://schemas.microsoft.com/office/powerpoint/2010/main" val="20971991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5656" y="1268760"/>
            <a:ext cx="6196405" cy="3603812"/>
          </a:xfrm>
        </p:spPr>
        <p:txBody>
          <a:bodyPr>
            <a:noAutofit/>
          </a:bodyPr>
          <a:lstStyle/>
          <a:p>
            <a:r>
              <a:rPr lang="es-ES" sz="2800" dirty="0" smtClean="0">
                <a:solidFill>
                  <a:schemeClr val="bg2">
                    <a:lumMod val="25000"/>
                  </a:schemeClr>
                </a:solidFill>
              </a:rPr>
              <a:t>Anota cinco elementos que sean semejantes en su comportamiento frente a los halógenos </a:t>
            </a:r>
          </a:p>
          <a:p>
            <a:r>
              <a:rPr lang="es-ES" sz="2800" dirty="0" smtClean="0">
                <a:solidFill>
                  <a:schemeClr val="bg2">
                    <a:lumMod val="25000"/>
                  </a:schemeClr>
                </a:solidFill>
              </a:rPr>
              <a:t>Anota cinco elementos que sean diferentes en su comportamiento frente a elementos del grupo I “A”</a:t>
            </a:r>
          </a:p>
          <a:p>
            <a:r>
              <a:rPr lang="es-ES" sz="2800" dirty="0" smtClean="0">
                <a:solidFill>
                  <a:schemeClr val="bg2">
                    <a:lumMod val="25000"/>
                  </a:schemeClr>
                </a:solidFill>
              </a:rPr>
              <a:t>Anota cinco elementos que formen enlaces covalentes con el carbono</a:t>
            </a:r>
            <a:endParaRPr lang="es-MX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284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908720"/>
            <a:ext cx="7272808" cy="4680520"/>
          </a:xfrm>
        </p:spPr>
        <p:txBody>
          <a:bodyPr>
            <a:normAutofit/>
          </a:bodyPr>
          <a:lstStyle/>
          <a:p>
            <a:pPr algn="l"/>
            <a:r>
              <a:rPr lang="es-ES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Anota cinco compuestos sólidos que sean afines a los solventes orgánicos</a:t>
            </a:r>
            <a:br>
              <a:rPr lang="es-ES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es-ES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Escribe cinco compuestos sólidos que no se disuelvan en solventes no polares</a:t>
            </a:r>
            <a:br>
              <a:rPr lang="es-ES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es-ES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 ambos casos justifica tus respuestas </a:t>
            </a:r>
            <a:endParaRPr lang="es-MX" sz="32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342517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b="1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 manera de resumen</a:t>
            </a:r>
            <a:endParaRPr lang="es-MX" sz="3600" b="1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Cualquier actividad o juego mental que realicemos con figuras, colores imágenes ayuda a ejercitar, el cerebro y mejorar el rendimiento académico, si a eso agregamos juegos con temas de unidades de aprendizaje acordes a la formación profesional del QUÍMICO, mejor. </a:t>
            </a:r>
            <a:endParaRPr lang="es-MX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15434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Desarrollo de Habilidades del Pensamiento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3040" y="2564903"/>
            <a:ext cx="6196405" cy="3158165"/>
          </a:xfrm>
        </p:spPr>
        <p:txBody>
          <a:bodyPr/>
          <a:lstStyle/>
          <a:p>
            <a:r>
              <a:rPr lang="es-ES" sz="3200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Semejanzas y diferencias</a:t>
            </a:r>
          </a:p>
          <a:p>
            <a:endParaRPr lang="es-E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r">
              <a:buNone/>
            </a:pPr>
            <a:endParaRPr lang="es-ES" dirty="0" smtClean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r">
              <a:buNone/>
            </a:pPr>
            <a:endParaRPr lang="es-ES" dirty="0" smtClean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r">
              <a:buNone/>
            </a:pPr>
            <a:r>
              <a:rPr lang="es-ES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Dra</a:t>
            </a:r>
            <a:r>
              <a:rPr lang="es-ES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en Ed. Guadalupe Mirella Maya López</a:t>
            </a:r>
          </a:p>
          <a:p>
            <a:pPr algn="r"/>
            <a:r>
              <a:rPr lang="es-ES" dirty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2016-J </a:t>
            </a:r>
            <a:endParaRPr lang="es-MX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08809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620688"/>
            <a:ext cx="8136903" cy="552259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907256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8020050" cy="626469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05383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3" t="25138" r="10197" b="8283"/>
          <a:stretch/>
        </p:blipFill>
        <p:spPr bwMode="auto">
          <a:xfrm>
            <a:off x="635329" y="1628800"/>
            <a:ext cx="7776864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755575" y="556178"/>
            <a:ext cx="7656618" cy="10515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7 semejanzas</a:t>
            </a:r>
            <a:endParaRPr lang="es-MX" sz="36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3961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Título"/>
          <p:cNvSpPr txBox="1">
            <a:spLocks/>
          </p:cNvSpPr>
          <p:nvPr/>
        </p:nvSpPr>
        <p:spPr>
          <a:xfrm rot="10800000" flipV="1">
            <a:off x="722310" y="458982"/>
            <a:ext cx="681335" cy="590465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6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</a:t>
            </a:r>
            <a:endParaRPr lang="es-MX" sz="36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201" y="620688"/>
            <a:ext cx="488042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3 Marcador de texto"/>
          <p:cNvSpPr txBox="1">
            <a:spLocks/>
          </p:cNvSpPr>
          <p:nvPr/>
        </p:nvSpPr>
        <p:spPr>
          <a:xfrm rot="10800000" flipV="1">
            <a:off x="6571627" y="3140968"/>
            <a:ext cx="1888805" cy="74150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 DIFERENCIAS</a:t>
            </a:r>
            <a:endParaRPr lang="es-MX" sz="2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386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3" t="27985" r="31309" b="13014"/>
          <a:stretch/>
        </p:blipFill>
        <p:spPr bwMode="auto">
          <a:xfrm>
            <a:off x="1115249" y="980728"/>
            <a:ext cx="6913503" cy="503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3 CuadroTexto"/>
          <p:cNvSpPr txBox="1"/>
          <p:nvPr/>
        </p:nvSpPr>
        <p:spPr>
          <a:xfrm>
            <a:off x="1187440" y="398079"/>
            <a:ext cx="6769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</a:t>
            </a:r>
            <a:r>
              <a:rPr lang="es-MX" sz="32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cinco diferencias </a:t>
            </a:r>
            <a:endParaRPr lang="es-MX" sz="32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27966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1600" y="1196752"/>
            <a:ext cx="7200800" cy="1470025"/>
          </a:xfrm>
        </p:spPr>
        <p:txBody>
          <a:bodyPr>
            <a:normAutofit/>
          </a:bodyPr>
          <a:lstStyle/>
          <a:p>
            <a:r>
              <a:rPr lang="es-ES" sz="36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Encuentra las semejanzas </a:t>
            </a:r>
            <a:endParaRPr lang="es-MX" sz="3600" dirty="0">
              <a:solidFill>
                <a:schemeClr val="bg2">
                  <a:lumMod val="25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641848"/>
          </a:xfrm>
        </p:spPr>
        <p:txBody>
          <a:bodyPr/>
          <a:lstStyle/>
          <a:p>
            <a:r>
              <a:rPr lang="es-ES" sz="3600" dirty="0" smtClean="0">
                <a:solidFill>
                  <a:schemeClr val="bg2">
                    <a:lumMod val="2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Aluminio, zinc, plata, mercurio, platino, escandio </a:t>
            </a:r>
          </a:p>
        </p:txBody>
      </p:sp>
    </p:spTree>
    <p:extLst>
      <p:ext uri="{BB962C8B-B14F-4D97-AF65-F5344CB8AC3E}">
        <p14:creationId xmlns:p14="http://schemas.microsoft.com/office/powerpoint/2010/main" val="4552766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80</TotalTime>
  <Words>350</Words>
  <Application>Microsoft Office PowerPoint</Application>
  <PresentationFormat>Presentación en pantalla (4:3)</PresentationFormat>
  <Paragraphs>52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Chincheta</vt:lpstr>
      <vt:lpstr>Universidad Autónoma del Estado de México Facultad de Química  Desarrollo de Habilidades del Pensamiento</vt:lpstr>
      <vt:lpstr>Objetivo</vt:lpstr>
      <vt:lpstr>Ejercicios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Encuentra las semejanzas </vt:lpstr>
      <vt:lpstr>Presentación de PowerPoint</vt:lpstr>
      <vt:lpstr>Presentación de PowerPoint</vt:lpstr>
      <vt:lpstr>Presentación de PowerPoint</vt:lpstr>
      <vt:lpstr>Encuentra las diferencias </vt:lpstr>
      <vt:lpstr>Presentación de PowerPoint</vt:lpstr>
      <vt:lpstr>Presentación de PowerPoint</vt:lpstr>
      <vt:lpstr>Encuentra las diferencias entre: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Encuentra las semejanzas</vt:lpstr>
      <vt:lpstr>Presentación de PowerPoint</vt:lpstr>
      <vt:lpstr>Presentación de PowerPoint</vt:lpstr>
      <vt:lpstr>Presentación de PowerPoint</vt:lpstr>
      <vt:lpstr>Anota cinco diferencias entre las familias “A” y “B” de la tabla periódica</vt:lpstr>
      <vt:lpstr>Anota cinco elementos que sean semejantes por su grado de toxicidad de acuerdo con la NFPA</vt:lpstr>
      <vt:lpstr>Anota cinco diferencias entre los grupos I, II y III“A” de la tabla periódica</vt:lpstr>
      <vt:lpstr>Presentación de PowerPoint</vt:lpstr>
      <vt:lpstr>Anota cinco compuestos sólidos que sean afines a los solventes orgánicos Escribe cinco compuestos sólidos que no se disuelvan en solventes no polares en ambos casos justifica tus respuestas </vt:lpstr>
      <vt:lpstr>A manera de resumen</vt:lpstr>
      <vt:lpstr>Desarrollo de Habilidades del Pensamiento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Facultad de Química  Desarrollo de Habilidades del Pensamiento</dc:title>
  <dc:creator>Usuario-6</dc:creator>
  <cp:lastModifiedBy>Usuario-6</cp:lastModifiedBy>
  <cp:revision>8</cp:revision>
  <dcterms:created xsi:type="dcterms:W3CDTF">2016-10-11T23:04:42Z</dcterms:created>
  <dcterms:modified xsi:type="dcterms:W3CDTF">2016-10-12T00:25:24Z</dcterms:modified>
</cp:coreProperties>
</file>