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2"/>
  </p:notesMasterIdLst>
  <p:sldIdLst>
    <p:sldId id="355" r:id="rId2"/>
    <p:sldId id="360" r:id="rId3"/>
    <p:sldId id="361" r:id="rId4"/>
    <p:sldId id="362" r:id="rId5"/>
    <p:sldId id="363" r:id="rId6"/>
    <p:sldId id="389" r:id="rId7"/>
    <p:sldId id="390" r:id="rId8"/>
    <p:sldId id="388" r:id="rId9"/>
    <p:sldId id="391" r:id="rId10"/>
    <p:sldId id="392" r:id="rId11"/>
    <p:sldId id="364" r:id="rId12"/>
    <p:sldId id="365" r:id="rId13"/>
    <p:sldId id="366" r:id="rId14"/>
    <p:sldId id="367" r:id="rId15"/>
    <p:sldId id="368" r:id="rId16"/>
    <p:sldId id="369" r:id="rId17"/>
    <p:sldId id="370" r:id="rId18"/>
    <p:sldId id="372" r:id="rId19"/>
    <p:sldId id="404" r:id="rId20"/>
    <p:sldId id="371" r:id="rId21"/>
    <p:sldId id="398" r:id="rId22"/>
    <p:sldId id="399" r:id="rId23"/>
    <p:sldId id="400" r:id="rId24"/>
    <p:sldId id="394" r:id="rId25"/>
    <p:sldId id="395" r:id="rId26"/>
    <p:sldId id="406" r:id="rId27"/>
    <p:sldId id="405" r:id="rId28"/>
    <p:sldId id="402" r:id="rId29"/>
    <p:sldId id="403" r:id="rId30"/>
    <p:sldId id="397" r:id="rId3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1A5F3361-BCF3-4F88-9A55-7A08A7F7AA8A}">
          <p14:sldIdLst>
            <p14:sldId id="355"/>
            <p14:sldId id="360"/>
            <p14:sldId id="361"/>
            <p14:sldId id="362"/>
            <p14:sldId id="363"/>
            <p14:sldId id="389"/>
            <p14:sldId id="390"/>
            <p14:sldId id="388"/>
            <p14:sldId id="391"/>
            <p14:sldId id="392"/>
            <p14:sldId id="364"/>
            <p14:sldId id="365"/>
            <p14:sldId id="366"/>
            <p14:sldId id="367"/>
            <p14:sldId id="368"/>
            <p14:sldId id="369"/>
            <p14:sldId id="370"/>
            <p14:sldId id="372"/>
            <p14:sldId id="404"/>
            <p14:sldId id="371"/>
            <p14:sldId id="398"/>
          </p14:sldIdLst>
        </p14:section>
        <p14:section name="Sección sin título" id="{5437D654-D435-4E91-9A43-3C8A86A43356}">
          <p14:sldIdLst>
            <p14:sldId id="399"/>
            <p14:sldId id="400"/>
            <p14:sldId id="394"/>
            <p14:sldId id="395"/>
            <p14:sldId id="406"/>
            <p14:sldId id="405"/>
            <p14:sldId id="402"/>
            <p14:sldId id="403"/>
            <p14:sldId id="39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BE26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38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A5E5DD-EC67-4D1D-8273-E6484C29896A}" type="doc">
      <dgm:prSet loTypeId="urn:microsoft.com/office/officeart/2005/8/layout/hierarchy2" loCatId="hierarchy" qsTypeId="urn:microsoft.com/office/officeart/2005/8/quickstyle/simple5" qsCatId="simple" csTypeId="urn:microsoft.com/office/officeart/2005/8/colors/accent3_4" csCatId="accent3" phldr="1"/>
      <dgm:spPr/>
      <dgm:t>
        <a:bodyPr/>
        <a:lstStyle/>
        <a:p>
          <a:endParaRPr lang="es-ES"/>
        </a:p>
      </dgm:t>
    </dgm:pt>
    <dgm:pt modelId="{F9D250E1-86FD-4E51-896C-8E45E83B568C}">
      <dgm:prSet phldrT="[Texto]"/>
      <dgm:spPr/>
      <dgm:t>
        <a:bodyPr/>
        <a:lstStyle/>
        <a:p>
          <a:r>
            <a:rPr lang="es-ES" b="1" i="0" dirty="0" smtClean="0"/>
            <a:t>OBJETIVO </a:t>
          </a:r>
          <a:r>
            <a:rPr lang="es-ES" b="1" i="0" dirty="0" smtClean="0"/>
            <a:t>DE LA </a:t>
          </a:r>
          <a:r>
            <a:rPr lang="es-ES" b="1" i="0" dirty="0" smtClean="0"/>
            <a:t>UNIDAD DE APRENDIZAJE</a:t>
          </a:r>
          <a:endParaRPr lang="es-ES" b="1" i="0" dirty="0"/>
        </a:p>
      </dgm:t>
    </dgm:pt>
    <dgm:pt modelId="{25C43092-2BA3-48CB-AFF3-124F0B4D652C}" type="parTrans" cxnId="{8A8C4F0C-F5CD-412B-8403-5554404EC8C9}">
      <dgm:prSet/>
      <dgm:spPr/>
      <dgm:t>
        <a:bodyPr/>
        <a:lstStyle/>
        <a:p>
          <a:endParaRPr lang="es-ES"/>
        </a:p>
      </dgm:t>
    </dgm:pt>
    <dgm:pt modelId="{5233A2A0-9C64-4F54-B3FA-6D8231584FA5}" type="sibTrans" cxnId="{8A8C4F0C-F5CD-412B-8403-5554404EC8C9}">
      <dgm:prSet/>
      <dgm:spPr/>
      <dgm:t>
        <a:bodyPr/>
        <a:lstStyle/>
        <a:p>
          <a:endParaRPr lang="es-ES"/>
        </a:p>
      </dgm:t>
    </dgm:pt>
    <dgm:pt modelId="{8537986C-C175-44CE-982E-5B3405C754F2}">
      <dgm:prSet/>
      <dgm:spPr/>
      <dgm:t>
        <a:bodyPr/>
        <a:lstStyle/>
        <a:p>
          <a:r>
            <a:rPr lang="es-MX" b="1" dirty="0" smtClean="0"/>
            <a:t>ANALIZAR LOS REFERENTES TEÓRICOS DE ENFERMERÍA APLICANDO SU PENSAMIENTO CRÍTICO Y REFLEXIVO EN EL CUIDADO QUE SE OTORGA AL USUARIO A TRAVÉS DEL PROCESO </a:t>
          </a:r>
          <a:r>
            <a:rPr lang="es-MX" b="1" smtClean="0"/>
            <a:t>DE ENFERMERÍA</a:t>
          </a:r>
          <a:endParaRPr lang="es-ES" b="1" dirty="0"/>
        </a:p>
      </dgm:t>
    </dgm:pt>
    <dgm:pt modelId="{9F13493F-B3C6-41BC-B892-A86BC86E8FBC}" type="parTrans" cxnId="{331FEDBD-6D9A-4F71-90B5-2462728374C5}">
      <dgm:prSet/>
      <dgm:spPr/>
      <dgm:t>
        <a:bodyPr/>
        <a:lstStyle/>
        <a:p>
          <a:endParaRPr lang="es-ES"/>
        </a:p>
      </dgm:t>
    </dgm:pt>
    <dgm:pt modelId="{41B8FCAE-79FF-4D3C-80CC-D4977ABB1057}" type="sibTrans" cxnId="{331FEDBD-6D9A-4F71-90B5-2462728374C5}">
      <dgm:prSet/>
      <dgm:spPr/>
      <dgm:t>
        <a:bodyPr/>
        <a:lstStyle/>
        <a:p>
          <a:endParaRPr lang="es-ES"/>
        </a:p>
      </dgm:t>
    </dgm:pt>
    <dgm:pt modelId="{5BCF0DB3-B464-4D63-AC53-71A975A3F9C9}" type="pres">
      <dgm:prSet presAssocID="{9BA5E5DD-EC67-4D1D-8273-E6484C29896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AF252FB-ACDE-4F17-9A34-9177C880713B}" type="pres">
      <dgm:prSet presAssocID="{F9D250E1-86FD-4E51-896C-8E45E83B568C}" presName="root1" presStyleCnt="0"/>
      <dgm:spPr/>
      <dgm:t>
        <a:bodyPr/>
        <a:lstStyle/>
        <a:p>
          <a:endParaRPr lang="es-MX"/>
        </a:p>
      </dgm:t>
    </dgm:pt>
    <dgm:pt modelId="{70CCF187-4219-49D8-8C4F-6B2571267A65}" type="pres">
      <dgm:prSet presAssocID="{F9D250E1-86FD-4E51-896C-8E45E83B568C}" presName="LevelOneTextNode" presStyleLbl="node0" presStyleIdx="0" presStyleCnt="1" custLinFactNeighborX="6343" custLinFactNeighborY="-8139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E96DC00-95F7-48FE-9F6D-3E8A9C51B739}" type="pres">
      <dgm:prSet presAssocID="{F9D250E1-86FD-4E51-896C-8E45E83B568C}" presName="level2hierChild" presStyleCnt="0"/>
      <dgm:spPr/>
      <dgm:t>
        <a:bodyPr/>
        <a:lstStyle/>
        <a:p>
          <a:endParaRPr lang="es-MX"/>
        </a:p>
      </dgm:t>
    </dgm:pt>
    <dgm:pt modelId="{00022E44-D570-4007-8323-210EBA42AC87}" type="pres">
      <dgm:prSet presAssocID="{9F13493F-B3C6-41BC-B892-A86BC86E8FBC}" presName="conn2-1" presStyleLbl="parChTrans1D2" presStyleIdx="0" presStyleCnt="1"/>
      <dgm:spPr/>
      <dgm:t>
        <a:bodyPr/>
        <a:lstStyle/>
        <a:p>
          <a:endParaRPr lang="es-MX"/>
        </a:p>
      </dgm:t>
    </dgm:pt>
    <dgm:pt modelId="{1D5E48BB-2101-4733-8048-C4F685798808}" type="pres">
      <dgm:prSet presAssocID="{9F13493F-B3C6-41BC-B892-A86BC86E8FBC}" presName="connTx" presStyleLbl="parChTrans1D2" presStyleIdx="0" presStyleCnt="1"/>
      <dgm:spPr/>
      <dgm:t>
        <a:bodyPr/>
        <a:lstStyle/>
        <a:p>
          <a:endParaRPr lang="es-MX"/>
        </a:p>
      </dgm:t>
    </dgm:pt>
    <dgm:pt modelId="{5EC06EAA-7CA0-47C6-8FAB-D5CE774469A5}" type="pres">
      <dgm:prSet presAssocID="{8537986C-C175-44CE-982E-5B3405C754F2}" presName="root2" presStyleCnt="0"/>
      <dgm:spPr/>
      <dgm:t>
        <a:bodyPr/>
        <a:lstStyle/>
        <a:p>
          <a:endParaRPr lang="es-MX"/>
        </a:p>
      </dgm:t>
    </dgm:pt>
    <dgm:pt modelId="{0E266E4F-B195-4866-B7A8-55FEB561A3AB}" type="pres">
      <dgm:prSet presAssocID="{8537986C-C175-44CE-982E-5B3405C754F2}" presName="LevelTwoTextNode" presStyleLbl="node2" presStyleIdx="0" presStyleCnt="1" custScaleY="234143" custLinFactNeighborX="-199" custLinFactNeighborY="3585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8EC91CD-0951-4120-8A03-D2EE9C6945E4}" type="pres">
      <dgm:prSet presAssocID="{8537986C-C175-44CE-982E-5B3405C754F2}" presName="level3hierChild" presStyleCnt="0"/>
      <dgm:spPr/>
      <dgm:t>
        <a:bodyPr/>
        <a:lstStyle/>
        <a:p>
          <a:endParaRPr lang="es-MX"/>
        </a:p>
      </dgm:t>
    </dgm:pt>
  </dgm:ptLst>
  <dgm:cxnLst>
    <dgm:cxn modelId="{B412553B-2D14-4D36-A372-806BC97F1FD0}" type="presOf" srcId="{F9D250E1-86FD-4E51-896C-8E45E83B568C}" destId="{70CCF187-4219-49D8-8C4F-6B2571267A65}" srcOrd="0" destOrd="0" presId="urn:microsoft.com/office/officeart/2005/8/layout/hierarchy2"/>
    <dgm:cxn modelId="{6CEE4B4B-5B12-4A2B-B282-2C1EF0460735}" type="presOf" srcId="{9F13493F-B3C6-41BC-B892-A86BC86E8FBC}" destId="{00022E44-D570-4007-8323-210EBA42AC87}" srcOrd="0" destOrd="0" presId="urn:microsoft.com/office/officeart/2005/8/layout/hierarchy2"/>
    <dgm:cxn modelId="{46E6641E-5731-4B67-B97F-88DF45C9639C}" type="presOf" srcId="{9F13493F-B3C6-41BC-B892-A86BC86E8FBC}" destId="{1D5E48BB-2101-4733-8048-C4F685798808}" srcOrd="1" destOrd="0" presId="urn:microsoft.com/office/officeart/2005/8/layout/hierarchy2"/>
    <dgm:cxn modelId="{C1D95B39-5E6C-434F-90D1-455D088C1F3F}" type="presOf" srcId="{9BA5E5DD-EC67-4D1D-8273-E6484C29896A}" destId="{5BCF0DB3-B464-4D63-AC53-71A975A3F9C9}" srcOrd="0" destOrd="0" presId="urn:microsoft.com/office/officeart/2005/8/layout/hierarchy2"/>
    <dgm:cxn modelId="{331FEDBD-6D9A-4F71-90B5-2462728374C5}" srcId="{F9D250E1-86FD-4E51-896C-8E45E83B568C}" destId="{8537986C-C175-44CE-982E-5B3405C754F2}" srcOrd="0" destOrd="0" parTransId="{9F13493F-B3C6-41BC-B892-A86BC86E8FBC}" sibTransId="{41B8FCAE-79FF-4D3C-80CC-D4977ABB1057}"/>
    <dgm:cxn modelId="{8A8C4F0C-F5CD-412B-8403-5554404EC8C9}" srcId="{9BA5E5DD-EC67-4D1D-8273-E6484C29896A}" destId="{F9D250E1-86FD-4E51-896C-8E45E83B568C}" srcOrd="0" destOrd="0" parTransId="{25C43092-2BA3-48CB-AFF3-124F0B4D652C}" sibTransId="{5233A2A0-9C64-4F54-B3FA-6D8231584FA5}"/>
    <dgm:cxn modelId="{22BC5436-E668-47C7-9E8C-4B7F297358DC}" type="presOf" srcId="{8537986C-C175-44CE-982E-5B3405C754F2}" destId="{0E266E4F-B195-4866-B7A8-55FEB561A3AB}" srcOrd="0" destOrd="0" presId="urn:microsoft.com/office/officeart/2005/8/layout/hierarchy2"/>
    <dgm:cxn modelId="{24519BC8-86E4-444E-A9D3-FE885DE3D0BA}" type="presParOf" srcId="{5BCF0DB3-B464-4D63-AC53-71A975A3F9C9}" destId="{7AF252FB-ACDE-4F17-9A34-9177C880713B}" srcOrd="0" destOrd="0" presId="urn:microsoft.com/office/officeart/2005/8/layout/hierarchy2"/>
    <dgm:cxn modelId="{5829292F-7027-4C30-902D-DDD0812A1329}" type="presParOf" srcId="{7AF252FB-ACDE-4F17-9A34-9177C880713B}" destId="{70CCF187-4219-49D8-8C4F-6B2571267A65}" srcOrd="0" destOrd="0" presId="urn:microsoft.com/office/officeart/2005/8/layout/hierarchy2"/>
    <dgm:cxn modelId="{8CC21A2F-D48E-41D3-9190-374F02013719}" type="presParOf" srcId="{7AF252FB-ACDE-4F17-9A34-9177C880713B}" destId="{2E96DC00-95F7-48FE-9F6D-3E8A9C51B739}" srcOrd="1" destOrd="0" presId="urn:microsoft.com/office/officeart/2005/8/layout/hierarchy2"/>
    <dgm:cxn modelId="{31A34994-182E-4299-8701-4608BCEA5A51}" type="presParOf" srcId="{2E96DC00-95F7-48FE-9F6D-3E8A9C51B739}" destId="{00022E44-D570-4007-8323-210EBA42AC87}" srcOrd="0" destOrd="0" presId="urn:microsoft.com/office/officeart/2005/8/layout/hierarchy2"/>
    <dgm:cxn modelId="{2CF34196-947A-4A0C-A170-83F3C7267AB1}" type="presParOf" srcId="{00022E44-D570-4007-8323-210EBA42AC87}" destId="{1D5E48BB-2101-4733-8048-C4F685798808}" srcOrd="0" destOrd="0" presId="urn:microsoft.com/office/officeart/2005/8/layout/hierarchy2"/>
    <dgm:cxn modelId="{2C36B7E6-2767-4F4C-BCF3-9D56CB5ED00D}" type="presParOf" srcId="{2E96DC00-95F7-48FE-9F6D-3E8A9C51B739}" destId="{5EC06EAA-7CA0-47C6-8FAB-D5CE774469A5}" srcOrd="1" destOrd="0" presId="urn:microsoft.com/office/officeart/2005/8/layout/hierarchy2"/>
    <dgm:cxn modelId="{DF5D8844-607C-4CA6-9224-F828794691F0}" type="presParOf" srcId="{5EC06EAA-7CA0-47C6-8FAB-D5CE774469A5}" destId="{0E266E4F-B195-4866-B7A8-55FEB561A3AB}" srcOrd="0" destOrd="0" presId="urn:microsoft.com/office/officeart/2005/8/layout/hierarchy2"/>
    <dgm:cxn modelId="{7DFC5FB8-E97E-4A2C-B0EA-D9F01F97C607}" type="presParOf" srcId="{5EC06EAA-7CA0-47C6-8FAB-D5CE774469A5}" destId="{E8EC91CD-0951-4120-8A03-D2EE9C6945E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9362D1-FF4E-499B-B80D-C0617F216C4C}" type="doc">
      <dgm:prSet loTypeId="urn:microsoft.com/office/officeart/2005/8/layout/radial1" loCatId="cycle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5B388504-E7B6-4D63-8AF7-3FC6A8F6E07A}">
      <dgm:prSet phldrT="[Texto]" custT="1"/>
      <dgm:spPr/>
      <dgm:t>
        <a:bodyPr/>
        <a:lstStyle/>
        <a:p>
          <a:pPr algn="ctr"/>
          <a:r>
            <a:rPr lang="es-ES" sz="1600" b="1" smtClean="0"/>
            <a:t>MODELOS Y TEORÍAS EN ENFERMERÍA</a:t>
          </a:r>
          <a:endParaRPr lang="es-ES" sz="1600" b="1" dirty="0"/>
        </a:p>
      </dgm:t>
    </dgm:pt>
    <dgm:pt modelId="{DA085035-471F-4120-89C2-6AA2E78652D8}" type="parTrans" cxnId="{D2003346-8836-4536-8EE2-59E0F4259C91}">
      <dgm:prSet/>
      <dgm:spPr/>
      <dgm:t>
        <a:bodyPr/>
        <a:lstStyle/>
        <a:p>
          <a:pPr algn="ctr"/>
          <a:endParaRPr lang="es-ES" sz="1200" b="0">
            <a:solidFill>
              <a:schemeClr val="tx1"/>
            </a:solidFill>
          </a:endParaRPr>
        </a:p>
      </dgm:t>
    </dgm:pt>
    <dgm:pt modelId="{793926E7-26FB-4460-9521-A8C45C072CA0}" type="sibTrans" cxnId="{D2003346-8836-4536-8EE2-59E0F4259C91}">
      <dgm:prSet/>
      <dgm:spPr/>
      <dgm:t>
        <a:bodyPr/>
        <a:lstStyle/>
        <a:p>
          <a:pPr algn="ctr"/>
          <a:endParaRPr lang="es-ES" sz="1200" b="0">
            <a:solidFill>
              <a:schemeClr val="tx1"/>
            </a:solidFill>
          </a:endParaRPr>
        </a:p>
      </dgm:t>
    </dgm:pt>
    <dgm:pt modelId="{385CA2AD-8472-4F7B-891B-2D1F04D85EBD}">
      <dgm:prSet custT="1"/>
      <dgm:spPr/>
      <dgm:t>
        <a:bodyPr/>
        <a:lstStyle/>
        <a:p>
          <a:pPr algn="ctr"/>
          <a:r>
            <a:rPr lang="es-MX" sz="1400" b="1" dirty="0" smtClean="0">
              <a:latin typeface="+mj-lt"/>
            </a:rPr>
            <a:t>UNIDAD I</a:t>
          </a:r>
        </a:p>
        <a:p>
          <a:pPr algn="ctr"/>
          <a:r>
            <a:rPr lang="es-MX" sz="1400" b="0" dirty="0" smtClean="0">
              <a:latin typeface="+mj-lt"/>
            </a:rPr>
            <a:t>El pensamiento crítico y reflexivo en enfermería</a:t>
          </a:r>
          <a:endParaRPr lang="es-MX" sz="1400" b="0" dirty="0">
            <a:latin typeface="+mj-lt"/>
          </a:endParaRPr>
        </a:p>
      </dgm:t>
    </dgm:pt>
    <dgm:pt modelId="{3C220D1B-B034-416B-ADFC-DFA2C5B41AE6}" type="parTrans" cxnId="{3F57D820-9777-4F4A-9B3F-DDACCD544DE5}">
      <dgm:prSet custT="1"/>
      <dgm:spPr/>
      <dgm:t>
        <a:bodyPr/>
        <a:lstStyle/>
        <a:p>
          <a:pPr algn="ctr"/>
          <a:endParaRPr lang="es-ES" sz="1200" b="0">
            <a:solidFill>
              <a:schemeClr val="tx1"/>
            </a:solidFill>
          </a:endParaRPr>
        </a:p>
      </dgm:t>
    </dgm:pt>
    <dgm:pt modelId="{EB8F628C-5065-41E6-B33B-C7C8864995BA}" type="sibTrans" cxnId="{3F57D820-9777-4F4A-9B3F-DDACCD544DE5}">
      <dgm:prSet/>
      <dgm:spPr/>
      <dgm:t>
        <a:bodyPr/>
        <a:lstStyle/>
        <a:p>
          <a:pPr algn="ctr"/>
          <a:endParaRPr lang="es-ES" sz="1200" b="0">
            <a:solidFill>
              <a:schemeClr val="tx1"/>
            </a:solidFill>
          </a:endParaRPr>
        </a:p>
      </dgm:t>
    </dgm:pt>
    <dgm:pt modelId="{8B236302-B6F3-4D28-86D9-D41D4C4540F9}">
      <dgm:prSet custT="1"/>
      <dgm:spPr/>
      <dgm:t>
        <a:bodyPr/>
        <a:lstStyle/>
        <a:p>
          <a:pPr algn="ctr"/>
          <a:r>
            <a:rPr lang="es-MX" sz="1400" b="1" dirty="0" smtClean="0">
              <a:latin typeface="+mj-lt"/>
            </a:rPr>
            <a:t>UNIDAD II </a:t>
          </a:r>
        </a:p>
        <a:p>
          <a:pPr algn="ctr"/>
          <a:r>
            <a:rPr lang="es-MX" sz="1400" b="0" dirty="0" smtClean="0">
              <a:latin typeface="+mj-lt"/>
            </a:rPr>
            <a:t>Bases  filosóficas y epistemológicas en Enfermería</a:t>
          </a:r>
        </a:p>
      </dgm:t>
    </dgm:pt>
    <dgm:pt modelId="{B4BDC7E5-09B0-4398-9328-C3A7C9B6E14D}" type="parTrans" cxnId="{283ECC10-59E7-49CA-B3B3-12BB8273DED7}">
      <dgm:prSet custT="1"/>
      <dgm:spPr/>
      <dgm:t>
        <a:bodyPr/>
        <a:lstStyle/>
        <a:p>
          <a:pPr algn="ctr"/>
          <a:endParaRPr lang="es-ES" sz="1200" b="0">
            <a:solidFill>
              <a:schemeClr val="tx1"/>
            </a:solidFill>
          </a:endParaRPr>
        </a:p>
      </dgm:t>
    </dgm:pt>
    <dgm:pt modelId="{FDCB2C97-A7EC-48BB-8A41-60F51D9618C1}" type="sibTrans" cxnId="{283ECC10-59E7-49CA-B3B3-12BB8273DED7}">
      <dgm:prSet/>
      <dgm:spPr/>
      <dgm:t>
        <a:bodyPr/>
        <a:lstStyle/>
        <a:p>
          <a:pPr algn="ctr"/>
          <a:endParaRPr lang="es-ES" sz="1200" b="0">
            <a:solidFill>
              <a:schemeClr val="tx1"/>
            </a:solidFill>
          </a:endParaRPr>
        </a:p>
      </dgm:t>
    </dgm:pt>
    <dgm:pt modelId="{FBF18214-4499-4594-B9D1-D9172A88EF38}">
      <dgm:prSet custT="1"/>
      <dgm:spPr/>
      <dgm:t>
        <a:bodyPr/>
        <a:lstStyle/>
        <a:p>
          <a:pPr algn="ctr"/>
          <a:r>
            <a:rPr lang="es-ES" sz="1400" b="1" dirty="0" smtClean="0"/>
            <a:t>UNIDAD III</a:t>
          </a:r>
        </a:p>
        <a:p>
          <a:pPr algn="ctr"/>
          <a:r>
            <a:rPr lang="es-ES" sz="1400" b="0" dirty="0" smtClean="0"/>
            <a:t>Referentes teóricos en  Enfermería</a:t>
          </a:r>
          <a:endParaRPr lang="es-MX" sz="1400" b="0" dirty="0" smtClean="0">
            <a:latin typeface="+mj-lt"/>
          </a:endParaRPr>
        </a:p>
      </dgm:t>
    </dgm:pt>
    <dgm:pt modelId="{7D7E63DB-C1CA-46F7-89E9-0E7E53B7B624}" type="parTrans" cxnId="{0AE83D46-9605-427C-9597-4732E6E72B60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BAC82DD4-3A78-4DFE-92AF-8750D4351E63}" type="sibTrans" cxnId="{0AE83D46-9605-427C-9597-4732E6E72B60}">
      <dgm:prSet/>
      <dgm:spPr/>
      <dgm:t>
        <a:bodyPr/>
        <a:lstStyle/>
        <a:p>
          <a:pPr algn="ctr"/>
          <a:endParaRPr lang="es-MX"/>
        </a:p>
      </dgm:t>
    </dgm:pt>
    <dgm:pt modelId="{92D278C7-24FF-4894-8BD1-0F5102040CE5}" type="pres">
      <dgm:prSet presAssocID="{E19362D1-FF4E-499B-B80D-C0617F216C4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A6C2968-12CA-4628-831E-CFB34B012B3C}" type="pres">
      <dgm:prSet presAssocID="{5B388504-E7B6-4D63-8AF7-3FC6A8F6E07A}" presName="centerShape" presStyleLbl="node0" presStyleIdx="0" presStyleCnt="1" custScaleX="158099" custScaleY="128638" custLinFactNeighborX="1763" custLinFactNeighborY="-3104"/>
      <dgm:spPr/>
      <dgm:t>
        <a:bodyPr/>
        <a:lstStyle/>
        <a:p>
          <a:endParaRPr lang="es-MX"/>
        </a:p>
      </dgm:t>
    </dgm:pt>
    <dgm:pt modelId="{1A6EDE48-BD72-435E-B1A1-9AB38E6C9445}" type="pres">
      <dgm:prSet presAssocID="{3C220D1B-B034-416B-ADFC-DFA2C5B41AE6}" presName="Name9" presStyleLbl="parChTrans1D2" presStyleIdx="0" presStyleCnt="3"/>
      <dgm:spPr/>
      <dgm:t>
        <a:bodyPr/>
        <a:lstStyle/>
        <a:p>
          <a:endParaRPr lang="es-MX"/>
        </a:p>
      </dgm:t>
    </dgm:pt>
    <dgm:pt modelId="{203A6624-B2D5-4242-81D2-2E48CAFCB4C9}" type="pres">
      <dgm:prSet presAssocID="{3C220D1B-B034-416B-ADFC-DFA2C5B41AE6}" presName="connTx" presStyleLbl="parChTrans1D2" presStyleIdx="0" presStyleCnt="3"/>
      <dgm:spPr/>
      <dgm:t>
        <a:bodyPr/>
        <a:lstStyle/>
        <a:p>
          <a:endParaRPr lang="es-MX"/>
        </a:p>
      </dgm:t>
    </dgm:pt>
    <dgm:pt modelId="{8BE4A283-F54E-4555-9D43-AD7FDF0B05A9}" type="pres">
      <dgm:prSet presAssocID="{385CA2AD-8472-4F7B-891B-2D1F04D85EBD}" presName="node" presStyleLbl="node1" presStyleIdx="0" presStyleCnt="3" custScaleX="13708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6E95DB-4334-4261-ABC0-C3BF0C952050}" type="pres">
      <dgm:prSet presAssocID="{B4BDC7E5-09B0-4398-9328-C3A7C9B6E14D}" presName="Name9" presStyleLbl="parChTrans1D2" presStyleIdx="1" presStyleCnt="3"/>
      <dgm:spPr/>
      <dgm:t>
        <a:bodyPr/>
        <a:lstStyle/>
        <a:p>
          <a:endParaRPr lang="es-MX"/>
        </a:p>
      </dgm:t>
    </dgm:pt>
    <dgm:pt modelId="{AC54427B-2F67-4F24-94D4-E00740ACE076}" type="pres">
      <dgm:prSet presAssocID="{B4BDC7E5-09B0-4398-9328-C3A7C9B6E14D}" presName="connTx" presStyleLbl="parChTrans1D2" presStyleIdx="1" presStyleCnt="3"/>
      <dgm:spPr/>
      <dgm:t>
        <a:bodyPr/>
        <a:lstStyle/>
        <a:p>
          <a:endParaRPr lang="es-MX"/>
        </a:p>
      </dgm:t>
    </dgm:pt>
    <dgm:pt modelId="{76B27A5C-DB1C-4525-BF88-0BB733584D34}" type="pres">
      <dgm:prSet presAssocID="{8B236302-B6F3-4D28-86D9-D41D4C4540F9}" presName="node" presStyleLbl="node1" presStyleIdx="1" presStyleCnt="3" custScaleX="135615" custScaleY="119155" custRadScaleRad="153891" custRadScaleInc="-1840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E73995-E579-4383-B8C3-822D45730A15}" type="pres">
      <dgm:prSet presAssocID="{7D7E63DB-C1CA-46F7-89E9-0E7E53B7B624}" presName="Name9" presStyleLbl="parChTrans1D2" presStyleIdx="2" presStyleCnt="3"/>
      <dgm:spPr/>
      <dgm:t>
        <a:bodyPr/>
        <a:lstStyle/>
        <a:p>
          <a:endParaRPr lang="es-MX"/>
        </a:p>
      </dgm:t>
    </dgm:pt>
    <dgm:pt modelId="{9426EA00-516D-4776-BB08-DD2B851EAA07}" type="pres">
      <dgm:prSet presAssocID="{7D7E63DB-C1CA-46F7-89E9-0E7E53B7B624}" presName="connTx" presStyleLbl="parChTrans1D2" presStyleIdx="2" presStyleCnt="3"/>
      <dgm:spPr/>
      <dgm:t>
        <a:bodyPr/>
        <a:lstStyle/>
        <a:p>
          <a:endParaRPr lang="es-MX"/>
        </a:p>
      </dgm:t>
    </dgm:pt>
    <dgm:pt modelId="{405EEF41-D176-40CD-8F31-B11A6945CCF3}" type="pres">
      <dgm:prSet presAssocID="{FBF18214-4499-4594-B9D1-D9172A88EF38}" presName="node" presStyleLbl="node1" presStyleIdx="2" presStyleCnt="3" custScaleX="138382" custRadScaleRad="143127" custRadScaleInc="1592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F57D820-9777-4F4A-9B3F-DDACCD544DE5}" srcId="{5B388504-E7B6-4D63-8AF7-3FC6A8F6E07A}" destId="{385CA2AD-8472-4F7B-891B-2D1F04D85EBD}" srcOrd="0" destOrd="0" parTransId="{3C220D1B-B034-416B-ADFC-DFA2C5B41AE6}" sibTransId="{EB8F628C-5065-41E6-B33B-C7C8864995BA}"/>
    <dgm:cxn modelId="{AC688D55-9E9D-421E-A4B7-77143E5A5EC5}" type="presOf" srcId="{385CA2AD-8472-4F7B-891B-2D1F04D85EBD}" destId="{8BE4A283-F54E-4555-9D43-AD7FDF0B05A9}" srcOrd="0" destOrd="0" presId="urn:microsoft.com/office/officeart/2005/8/layout/radial1"/>
    <dgm:cxn modelId="{0B2234E8-D16A-479A-B940-FD67FE5A6E57}" type="presOf" srcId="{FBF18214-4499-4594-B9D1-D9172A88EF38}" destId="{405EEF41-D176-40CD-8F31-B11A6945CCF3}" srcOrd="0" destOrd="0" presId="urn:microsoft.com/office/officeart/2005/8/layout/radial1"/>
    <dgm:cxn modelId="{6B761227-8879-42E3-8A69-4BD13610369E}" type="presOf" srcId="{B4BDC7E5-09B0-4398-9328-C3A7C9B6E14D}" destId="{516E95DB-4334-4261-ABC0-C3BF0C952050}" srcOrd="0" destOrd="0" presId="urn:microsoft.com/office/officeart/2005/8/layout/radial1"/>
    <dgm:cxn modelId="{09F5985B-DA5F-4EA2-BD75-411F15FA25E6}" type="presOf" srcId="{8B236302-B6F3-4D28-86D9-D41D4C4540F9}" destId="{76B27A5C-DB1C-4525-BF88-0BB733584D34}" srcOrd="0" destOrd="0" presId="urn:microsoft.com/office/officeart/2005/8/layout/radial1"/>
    <dgm:cxn modelId="{1ED2053F-59B3-44FA-AF28-183CC56030B1}" type="presOf" srcId="{5B388504-E7B6-4D63-8AF7-3FC6A8F6E07A}" destId="{FA6C2968-12CA-4628-831E-CFB34B012B3C}" srcOrd="0" destOrd="0" presId="urn:microsoft.com/office/officeart/2005/8/layout/radial1"/>
    <dgm:cxn modelId="{293FC607-CF72-47D7-9A04-E3B313C96957}" type="presOf" srcId="{7D7E63DB-C1CA-46F7-89E9-0E7E53B7B624}" destId="{9426EA00-516D-4776-BB08-DD2B851EAA07}" srcOrd="1" destOrd="0" presId="urn:microsoft.com/office/officeart/2005/8/layout/radial1"/>
    <dgm:cxn modelId="{D2003346-8836-4536-8EE2-59E0F4259C91}" srcId="{E19362D1-FF4E-499B-B80D-C0617F216C4C}" destId="{5B388504-E7B6-4D63-8AF7-3FC6A8F6E07A}" srcOrd="0" destOrd="0" parTransId="{DA085035-471F-4120-89C2-6AA2E78652D8}" sibTransId="{793926E7-26FB-4460-9521-A8C45C072CA0}"/>
    <dgm:cxn modelId="{283ECC10-59E7-49CA-B3B3-12BB8273DED7}" srcId="{5B388504-E7B6-4D63-8AF7-3FC6A8F6E07A}" destId="{8B236302-B6F3-4D28-86D9-D41D4C4540F9}" srcOrd="1" destOrd="0" parTransId="{B4BDC7E5-09B0-4398-9328-C3A7C9B6E14D}" sibTransId="{FDCB2C97-A7EC-48BB-8A41-60F51D9618C1}"/>
    <dgm:cxn modelId="{06FA952F-C0B6-481C-A1C3-6208EE7F24FE}" type="presOf" srcId="{3C220D1B-B034-416B-ADFC-DFA2C5B41AE6}" destId="{203A6624-B2D5-4242-81D2-2E48CAFCB4C9}" srcOrd="1" destOrd="0" presId="urn:microsoft.com/office/officeart/2005/8/layout/radial1"/>
    <dgm:cxn modelId="{3C2C186D-28DB-4488-95F4-AFDDFDB2E1ED}" type="presOf" srcId="{E19362D1-FF4E-499B-B80D-C0617F216C4C}" destId="{92D278C7-24FF-4894-8BD1-0F5102040CE5}" srcOrd="0" destOrd="0" presId="urn:microsoft.com/office/officeart/2005/8/layout/radial1"/>
    <dgm:cxn modelId="{0AE83D46-9605-427C-9597-4732E6E72B60}" srcId="{5B388504-E7B6-4D63-8AF7-3FC6A8F6E07A}" destId="{FBF18214-4499-4594-B9D1-D9172A88EF38}" srcOrd="2" destOrd="0" parTransId="{7D7E63DB-C1CA-46F7-89E9-0E7E53B7B624}" sibTransId="{BAC82DD4-3A78-4DFE-92AF-8750D4351E63}"/>
    <dgm:cxn modelId="{CE4F3E98-2E7D-4B79-A603-D02CF3C9C55B}" type="presOf" srcId="{3C220D1B-B034-416B-ADFC-DFA2C5B41AE6}" destId="{1A6EDE48-BD72-435E-B1A1-9AB38E6C9445}" srcOrd="0" destOrd="0" presId="urn:microsoft.com/office/officeart/2005/8/layout/radial1"/>
    <dgm:cxn modelId="{A57C2F5D-6327-41AA-BC93-ABE757C9C71D}" type="presOf" srcId="{B4BDC7E5-09B0-4398-9328-C3A7C9B6E14D}" destId="{AC54427B-2F67-4F24-94D4-E00740ACE076}" srcOrd="1" destOrd="0" presId="urn:microsoft.com/office/officeart/2005/8/layout/radial1"/>
    <dgm:cxn modelId="{905CFAA2-02F2-47CC-A2C1-55556A35EB79}" type="presOf" srcId="{7D7E63DB-C1CA-46F7-89E9-0E7E53B7B624}" destId="{7EE73995-E579-4383-B8C3-822D45730A15}" srcOrd="0" destOrd="0" presId="urn:microsoft.com/office/officeart/2005/8/layout/radial1"/>
    <dgm:cxn modelId="{4EF92508-4E8D-40C8-899F-31C66A946C8A}" type="presParOf" srcId="{92D278C7-24FF-4894-8BD1-0F5102040CE5}" destId="{FA6C2968-12CA-4628-831E-CFB34B012B3C}" srcOrd="0" destOrd="0" presId="urn:microsoft.com/office/officeart/2005/8/layout/radial1"/>
    <dgm:cxn modelId="{6CBFE55B-6E21-4EA7-B65F-150A0B8C4BA5}" type="presParOf" srcId="{92D278C7-24FF-4894-8BD1-0F5102040CE5}" destId="{1A6EDE48-BD72-435E-B1A1-9AB38E6C9445}" srcOrd="1" destOrd="0" presId="urn:microsoft.com/office/officeart/2005/8/layout/radial1"/>
    <dgm:cxn modelId="{D4792C63-B71E-4201-94C3-1D65425B7F6C}" type="presParOf" srcId="{1A6EDE48-BD72-435E-B1A1-9AB38E6C9445}" destId="{203A6624-B2D5-4242-81D2-2E48CAFCB4C9}" srcOrd="0" destOrd="0" presId="urn:microsoft.com/office/officeart/2005/8/layout/radial1"/>
    <dgm:cxn modelId="{7A47EBAA-0B01-475C-B14F-3B66B3D16418}" type="presParOf" srcId="{92D278C7-24FF-4894-8BD1-0F5102040CE5}" destId="{8BE4A283-F54E-4555-9D43-AD7FDF0B05A9}" srcOrd="2" destOrd="0" presId="urn:microsoft.com/office/officeart/2005/8/layout/radial1"/>
    <dgm:cxn modelId="{130AD3AC-A386-4808-AD1F-CD4661B0C5AE}" type="presParOf" srcId="{92D278C7-24FF-4894-8BD1-0F5102040CE5}" destId="{516E95DB-4334-4261-ABC0-C3BF0C952050}" srcOrd="3" destOrd="0" presId="urn:microsoft.com/office/officeart/2005/8/layout/radial1"/>
    <dgm:cxn modelId="{70F05A7A-EF24-4EF8-93B8-AFE46840B721}" type="presParOf" srcId="{516E95DB-4334-4261-ABC0-C3BF0C952050}" destId="{AC54427B-2F67-4F24-94D4-E00740ACE076}" srcOrd="0" destOrd="0" presId="urn:microsoft.com/office/officeart/2005/8/layout/radial1"/>
    <dgm:cxn modelId="{7F71080F-29A9-433C-96C0-B29DE8BE046D}" type="presParOf" srcId="{92D278C7-24FF-4894-8BD1-0F5102040CE5}" destId="{76B27A5C-DB1C-4525-BF88-0BB733584D34}" srcOrd="4" destOrd="0" presId="urn:microsoft.com/office/officeart/2005/8/layout/radial1"/>
    <dgm:cxn modelId="{D98DC499-7AA0-4657-94A7-7C7C503E9497}" type="presParOf" srcId="{92D278C7-24FF-4894-8BD1-0F5102040CE5}" destId="{7EE73995-E579-4383-B8C3-822D45730A15}" srcOrd="5" destOrd="0" presId="urn:microsoft.com/office/officeart/2005/8/layout/radial1"/>
    <dgm:cxn modelId="{A0FA6313-6EFB-4AAF-8AD9-65D961014CE0}" type="presParOf" srcId="{7EE73995-E579-4383-B8C3-822D45730A15}" destId="{9426EA00-516D-4776-BB08-DD2B851EAA07}" srcOrd="0" destOrd="0" presId="urn:microsoft.com/office/officeart/2005/8/layout/radial1"/>
    <dgm:cxn modelId="{D17A967E-A7D9-4EF4-B2C9-04B2B361B8E2}" type="presParOf" srcId="{92D278C7-24FF-4894-8BD1-0F5102040CE5}" destId="{405EEF41-D176-40CD-8F31-B11A6945CCF3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8089E2-050B-4118-92D4-C46F02651A33}" type="doc">
      <dgm:prSet loTypeId="urn:microsoft.com/office/officeart/2005/8/layout/radial1" loCatId="cycle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6506DBB4-89C9-4BB6-A90C-E526B2FF3F03}">
      <dgm:prSet phldrT="[Texto]"/>
      <dgm:spPr/>
      <dgm:t>
        <a:bodyPr/>
        <a:lstStyle/>
        <a:p>
          <a:r>
            <a:rPr lang="es-MX" b="1" dirty="0" smtClean="0"/>
            <a:t>UNIDAD I</a:t>
          </a:r>
          <a:endParaRPr lang="es-MX" b="1" dirty="0"/>
        </a:p>
      </dgm:t>
    </dgm:pt>
    <dgm:pt modelId="{1BD74810-4696-4FFA-90B8-0B545D84FBFB}" type="parTrans" cxnId="{9FE28DDD-3B74-4C62-A3A4-AAC517C5DD10}">
      <dgm:prSet/>
      <dgm:spPr/>
      <dgm:t>
        <a:bodyPr/>
        <a:lstStyle/>
        <a:p>
          <a:endParaRPr lang="es-MX"/>
        </a:p>
      </dgm:t>
    </dgm:pt>
    <dgm:pt modelId="{ACC652BF-BEE8-45E0-9C38-6C503008F35F}" type="sibTrans" cxnId="{9FE28DDD-3B74-4C62-A3A4-AAC517C5DD10}">
      <dgm:prSet/>
      <dgm:spPr/>
      <dgm:t>
        <a:bodyPr/>
        <a:lstStyle/>
        <a:p>
          <a:endParaRPr lang="es-MX"/>
        </a:p>
      </dgm:t>
    </dgm:pt>
    <dgm:pt modelId="{5B3CE8C0-531F-468B-BDE8-19EFC1A0BD5D}">
      <dgm:prSet phldrT="[Texto]" custT="1"/>
      <dgm:spPr/>
      <dgm:t>
        <a:bodyPr/>
        <a:lstStyle/>
        <a:p>
          <a:pPr algn="l"/>
          <a:r>
            <a:rPr lang="es-MX" sz="2800" dirty="0" smtClean="0"/>
            <a:t>-Características</a:t>
          </a:r>
          <a:endParaRPr lang="es-MX" sz="2800" dirty="0" smtClean="0">
            <a:latin typeface="+mj-lt"/>
          </a:endParaRPr>
        </a:p>
      </dgm:t>
    </dgm:pt>
    <dgm:pt modelId="{E57DC603-21C7-4DCE-95CA-7D459D00E68E}" type="parTrans" cxnId="{3DBA3B53-D778-45F9-99C6-311736194EF3}">
      <dgm:prSet/>
      <dgm:spPr/>
      <dgm:t>
        <a:bodyPr/>
        <a:lstStyle/>
        <a:p>
          <a:endParaRPr lang="es-MX"/>
        </a:p>
      </dgm:t>
    </dgm:pt>
    <dgm:pt modelId="{E68BD0A3-120B-4430-98F2-28FB7D598E75}" type="sibTrans" cxnId="{3DBA3B53-D778-45F9-99C6-311736194EF3}">
      <dgm:prSet/>
      <dgm:spPr/>
      <dgm:t>
        <a:bodyPr/>
        <a:lstStyle/>
        <a:p>
          <a:endParaRPr lang="es-MX"/>
        </a:p>
      </dgm:t>
    </dgm:pt>
    <dgm:pt modelId="{7ABCB998-F685-4D46-9BC0-02A99297D9D8}">
      <dgm:prSet phldrT="[Texto]" custT="1"/>
      <dgm:spPr/>
      <dgm:t>
        <a:bodyPr/>
        <a:lstStyle/>
        <a:p>
          <a:r>
            <a:rPr lang="es-MX" sz="2800" dirty="0" smtClean="0">
              <a:latin typeface="+mj-lt"/>
            </a:rPr>
            <a:t>-Importancia</a:t>
          </a:r>
        </a:p>
      </dgm:t>
    </dgm:pt>
    <dgm:pt modelId="{ACDD4871-5C70-4860-919F-F80D65553793}" type="parTrans" cxnId="{86B85C1C-73E0-4BEB-82A6-B6421369EA46}">
      <dgm:prSet/>
      <dgm:spPr/>
      <dgm:t>
        <a:bodyPr/>
        <a:lstStyle/>
        <a:p>
          <a:endParaRPr lang="es-MX"/>
        </a:p>
      </dgm:t>
    </dgm:pt>
    <dgm:pt modelId="{6C77AF8F-DA69-4940-9F0E-DB7BF2833BB2}" type="sibTrans" cxnId="{86B85C1C-73E0-4BEB-82A6-B6421369EA46}">
      <dgm:prSet/>
      <dgm:spPr/>
      <dgm:t>
        <a:bodyPr/>
        <a:lstStyle/>
        <a:p>
          <a:endParaRPr lang="es-MX"/>
        </a:p>
      </dgm:t>
    </dgm:pt>
    <dgm:pt modelId="{5BEA2184-4904-4418-AA45-159C42B7698A}">
      <dgm:prSet phldrT="[Texto]" custT="1"/>
      <dgm:spPr/>
      <dgm:t>
        <a:bodyPr/>
        <a:lstStyle/>
        <a:p>
          <a:r>
            <a:rPr lang="es-MX" sz="2800" dirty="0" smtClean="0">
              <a:latin typeface="+mj-lt"/>
            </a:rPr>
            <a:t>-Conceptos</a:t>
          </a:r>
        </a:p>
      </dgm:t>
    </dgm:pt>
    <dgm:pt modelId="{91D52E48-48F7-4A83-A5E3-F5B795E49526}" type="sibTrans" cxnId="{45E0BCD8-5308-42AC-8E35-5FCF847FECC2}">
      <dgm:prSet/>
      <dgm:spPr/>
      <dgm:t>
        <a:bodyPr/>
        <a:lstStyle/>
        <a:p>
          <a:endParaRPr lang="es-MX"/>
        </a:p>
      </dgm:t>
    </dgm:pt>
    <dgm:pt modelId="{2227F0FA-BAA9-4691-89AB-110EAFEAF827}" type="parTrans" cxnId="{45E0BCD8-5308-42AC-8E35-5FCF847FECC2}">
      <dgm:prSet/>
      <dgm:spPr/>
      <dgm:t>
        <a:bodyPr/>
        <a:lstStyle/>
        <a:p>
          <a:endParaRPr lang="es-MX"/>
        </a:p>
      </dgm:t>
    </dgm:pt>
    <dgm:pt modelId="{38C5581B-B418-4E09-815D-56546F47699F}" type="pres">
      <dgm:prSet presAssocID="{6F8089E2-050B-4118-92D4-C46F02651A3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03B94D4-BB78-4666-B7BE-55278AD31C19}" type="pres">
      <dgm:prSet presAssocID="{6506DBB4-89C9-4BB6-A90C-E526B2FF3F03}" presName="centerShape" presStyleLbl="node0" presStyleIdx="0" presStyleCnt="1" custScaleY="121147" custLinFactNeighborX="-10859" custLinFactNeighborY="-46166"/>
      <dgm:spPr/>
      <dgm:t>
        <a:bodyPr/>
        <a:lstStyle/>
        <a:p>
          <a:endParaRPr lang="es-MX"/>
        </a:p>
      </dgm:t>
    </dgm:pt>
    <dgm:pt modelId="{A9349B24-EDEE-4D07-89D9-F690413562E7}" type="pres">
      <dgm:prSet presAssocID="{2227F0FA-BAA9-4691-89AB-110EAFEAF827}" presName="Name9" presStyleLbl="parChTrans1D2" presStyleIdx="0" presStyleCnt="3"/>
      <dgm:spPr/>
      <dgm:t>
        <a:bodyPr/>
        <a:lstStyle/>
        <a:p>
          <a:endParaRPr lang="es-MX"/>
        </a:p>
      </dgm:t>
    </dgm:pt>
    <dgm:pt modelId="{5681B2B5-293E-4FC9-B249-1BF4E591607F}" type="pres">
      <dgm:prSet presAssocID="{2227F0FA-BAA9-4691-89AB-110EAFEAF827}" presName="connTx" presStyleLbl="parChTrans1D2" presStyleIdx="0" presStyleCnt="3"/>
      <dgm:spPr/>
      <dgm:t>
        <a:bodyPr/>
        <a:lstStyle/>
        <a:p>
          <a:endParaRPr lang="es-MX"/>
        </a:p>
      </dgm:t>
    </dgm:pt>
    <dgm:pt modelId="{9917E360-1C83-4C13-B48E-9EB7CFC2B2C1}" type="pres">
      <dgm:prSet presAssocID="{5BEA2184-4904-4418-AA45-159C42B7698A}" presName="node" presStyleLbl="node1" presStyleIdx="0" presStyleCnt="3" custScaleX="159013" custRadScaleRad="157686" custRadScaleInc="9079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9F13AB-DA67-4891-8302-3908074F0619}" type="pres">
      <dgm:prSet presAssocID="{E57DC603-21C7-4DCE-95CA-7D459D00E68E}" presName="Name9" presStyleLbl="parChTrans1D2" presStyleIdx="1" presStyleCnt="3"/>
      <dgm:spPr/>
      <dgm:t>
        <a:bodyPr/>
        <a:lstStyle/>
        <a:p>
          <a:endParaRPr lang="es-MX"/>
        </a:p>
      </dgm:t>
    </dgm:pt>
    <dgm:pt modelId="{5EE9B398-F2AE-4021-BC8A-AAEED4750602}" type="pres">
      <dgm:prSet presAssocID="{E57DC603-21C7-4DCE-95CA-7D459D00E68E}" presName="connTx" presStyleLbl="parChTrans1D2" presStyleIdx="1" presStyleCnt="3"/>
      <dgm:spPr/>
      <dgm:t>
        <a:bodyPr/>
        <a:lstStyle/>
        <a:p>
          <a:endParaRPr lang="es-MX"/>
        </a:p>
      </dgm:t>
    </dgm:pt>
    <dgm:pt modelId="{E40C4AB5-62F0-4A8C-8F40-D1383568E647}" type="pres">
      <dgm:prSet presAssocID="{5B3CE8C0-531F-468B-BDE8-19EFC1A0BD5D}" presName="node" presStyleLbl="node1" presStyleIdx="1" presStyleCnt="3" custScaleX="196703" custRadScaleRad="93136" custRadScaleInc="-5244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4C5B37-042A-4001-89B6-6239A459972B}" type="pres">
      <dgm:prSet presAssocID="{ACDD4871-5C70-4860-919F-F80D65553793}" presName="Name9" presStyleLbl="parChTrans1D2" presStyleIdx="2" presStyleCnt="3"/>
      <dgm:spPr/>
      <dgm:t>
        <a:bodyPr/>
        <a:lstStyle/>
        <a:p>
          <a:endParaRPr lang="es-MX"/>
        </a:p>
      </dgm:t>
    </dgm:pt>
    <dgm:pt modelId="{2DA96F97-0977-44BE-8A08-A7047DE323F0}" type="pres">
      <dgm:prSet presAssocID="{ACDD4871-5C70-4860-919F-F80D65553793}" presName="connTx" presStyleLbl="parChTrans1D2" presStyleIdx="2" presStyleCnt="3"/>
      <dgm:spPr/>
      <dgm:t>
        <a:bodyPr/>
        <a:lstStyle/>
        <a:p>
          <a:endParaRPr lang="es-MX"/>
        </a:p>
      </dgm:t>
    </dgm:pt>
    <dgm:pt modelId="{35849BF5-1BDC-4496-AA0E-1AA17194E505}" type="pres">
      <dgm:prSet presAssocID="{7ABCB998-F685-4D46-9BC0-02A99297D9D8}" presName="node" presStyleLbl="node1" presStyleIdx="2" presStyleCnt="3" custScaleX="170113" custScaleY="92767" custRadScaleRad="58699" custRadScaleInc="-5645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FE28DDD-3B74-4C62-A3A4-AAC517C5DD10}" srcId="{6F8089E2-050B-4118-92D4-C46F02651A33}" destId="{6506DBB4-89C9-4BB6-A90C-E526B2FF3F03}" srcOrd="0" destOrd="0" parTransId="{1BD74810-4696-4FFA-90B8-0B545D84FBFB}" sibTransId="{ACC652BF-BEE8-45E0-9C38-6C503008F35F}"/>
    <dgm:cxn modelId="{4E0BB1A2-B779-4378-B720-0B6F2E920EA0}" type="presOf" srcId="{6F8089E2-050B-4118-92D4-C46F02651A33}" destId="{38C5581B-B418-4E09-815D-56546F47699F}" srcOrd="0" destOrd="0" presId="urn:microsoft.com/office/officeart/2005/8/layout/radial1"/>
    <dgm:cxn modelId="{02629EC8-C40B-4609-8DBE-849190A2D62E}" type="presOf" srcId="{7ABCB998-F685-4D46-9BC0-02A99297D9D8}" destId="{35849BF5-1BDC-4496-AA0E-1AA17194E505}" srcOrd="0" destOrd="0" presId="urn:microsoft.com/office/officeart/2005/8/layout/radial1"/>
    <dgm:cxn modelId="{3DBA3B53-D778-45F9-99C6-311736194EF3}" srcId="{6506DBB4-89C9-4BB6-A90C-E526B2FF3F03}" destId="{5B3CE8C0-531F-468B-BDE8-19EFC1A0BD5D}" srcOrd="1" destOrd="0" parTransId="{E57DC603-21C7-4DCE-95CA-7D459D00E68E}" sibTransId="{E68BD0A3-120B-4430-98F2-28FB7D598E75}"/>
    <dgm:cxn modelId="{9BC2CFC7-A4C2-4584-B40B-B5F2352A1237}" type="presOf" srcId="{E57DC603-21C7-4DCE-95CA-7D459D00E68E}" destId="{869F13AB-DA67-4891-8302-3908074F0619}" srcOrd="0" destOrd="0" presId="urn:microsoft.com/office/officeart/2005/8/layout/radial1"/>
    <dgm:cxn modelId="{45E0BCD8-5308-42AC-8E35-5FCF847FECC2}" srcId="{6506DBB4-89C9-4BB6-A90C-E526B2FF3F03}" destId="{5BEA2184-4904-4418-AA45-159C42B7698A}" srcOrd="0" destOrd="0" parTransId="{2227F0FA-BAA9-4691-89AB-110EAFEAF827}" sibTransId="{91D52E48-48F7-4A83-A5E3-F5B795E49526}"/>
    <dgm:cxn modelId="{22B51751-14D2-42E1-9AF8-F9D7F7813F67}" type="presOf" srcId="{2227F0FA-BAA9-4691-89AB-110EAFEAF827}" destId="{5681B2B5-293E-4FC9-B249-1BF4E591607F}" srcOrd="1" destOrd="0" presId="urn:microsoft.com/office/officeart/2005/8/layout/radial1"/>
    <dgm:cxn modelId="{F5DC0750-DBEE-4ED7-8C52-D19DBB6ED052}" type="presOf" srcId="{2227F0FA-BAA9-4691-89AB-110EAFEAF827}" destId="{A9349B24-EDEE-4D07-89D9-F690413562E7}" srcOrd="0" destOrd="0" presId="urn:microsoft.com/office/officeart/2005/8/layout/radial1"/>
    <dgm:cxn modelId="{DAADD0EF-B590-4884-A605-C31E36BB7A9F}" type="presOf" srcId="{ACDD4871-5C70-4860-919F-F80D65553793}" destId="{2DA96F97-0977-44BE-8A08-A7047DE323F0}" srcOrd="1" destOrd="0" presId="urn:microsoft.com/office/officeart/2005/8/layout/radial1"/>
    <dgm:cxn modelId="{86B85C1C-73E0-4BEB-82A6-B6421369EA46}" srcId="{6506DBB4-89C9-4BB6-A90C-E526B2FF3F03}" destId="{7ABCB998-F685-4D46-9BC0-02A99297D9D8}" srcOrd="2" destOrd="0" parTransId="{ACDD4871-5C70-4860-919F-F80D65553793}" sibTransId="{6C77AF8F-DA69-4940-9F0E-DB7BF2833BB2}"/>
    <dgm:cxn modelId="{151A23F6-2D94-446B-A285-F46F75DF6D6E}" type="presOf" srcId="{ACDD4871-5C70-4860-919F-F80D65553793}" destId="{114C5B37-042A-4001-89B6-6239A459972B}" srcOrd="0" destOrd="0" presId="urn:microsoft.com/office/officeart/2005/8/layout/radial1"/>
    <dgm:cxn modelId="{CE698DA1-F716-4AD0-A003-53430F5D6ED2}" type="presOf" srcId="{5BEA2184-4904-4418-AA45-159C42B7698A}" destId="{9917E360-1C83-4C13-B48E-9EB7CFC2B2C1}" srcOrd="0" destOrd="0" presId="urn:microsoft.com/office/officeart/2005/8/layout/radial1"/>
    <dgm:cxn modelId="{37FB79EA-7BBD-44D1-972E-A75DDF62C622}" type="presOf" srcId="{6506DBB4-89C9-4BB6-A90C-E526B2FF3F03}" destId="{703B94D4-BB78-4666-B7BE-55278AD31C19}" srcOrd="0" destOrd="0" presId="urn:microsoft.com/office/officeart/2005/8/layout/radial1"/>
    <dgm:cxn modelId="{32F945E4-E2AC-4EF0-B90F-7534C8E8D523}" type="presOf" srcId="{5B3CE8C0-531F-468B-BDE8-19EFC1A0BD5D}" destId="{E40C4AB5-62F0-4A8C-8F40-D1383568E647}" srcOrd="0" destOrd="0" presId="urn:microsoft.com/office/officeart/2005/8/layout/radial1"/>
    <dgm:cxn modelId="{C529B891-4541-402F-B059-E5C873041028}" type="presOf" srcId="{E57DC603-21C7-4DCE-95CA-7D459D00E68E}" destId="{5EE9B398-F2AE-4021-BC8A-AAEED4750602}" srcOrd="1" destOrd="0" presId="urn:microsoft.com/office/officeart/2005/8/layout/radial1"/>
    <dgm:cxn modelId="{ADC76DA1-A513-4D1A-8DE0-792113496DF5}" type="presParOf" srcId="{38C5581B-B418-4E09-815D-56546F47699F}" destId="{703B94D4-BB78-4666-B7BE-55278AD31C19}" srcOrd="0" destOrd="0" presId="urn:microsoft.com/office/officeart/2005/8/layout/radial1"/>
    <dgm:cxn modelId="{F26E0DCD-2F94-4EAB-9C01-5C58F386A324}" type="presParOf" srcId="{38C5581B-B418-4E09-815D-56546F47699F}" destId="{A9349B24-EDEE-4D07-89D9-F690413562E7}" srcOrd="1" destOrd="0" presId="urn:microsoft.com/office/officeart/2005/8/layout/radial1"/>
    <dgm:cxn modelId="{EFF8FB16-29E5-427A-BA79-36278BDA9A54}" type="presParOf" srcId="{A9349B24-EDEE-4D07-89D9-F690413562E7}" destId="{5681B2B5-293E-4FC9-B249-1BF4E591607F}" srcOrd="0" destOrd="0" presId="urn:microsoft.com/office/officeart/2005/8/layout/radial1"/>
    <dgm:cxn modelId="{6177A49A-33A2-413F-BBB3-23C3179E5BC0}" type="presParOf" srcId="{38C5581B-B418-4E09-815D-56546F47699F}" destId="{9917E360-1C83-4C13-B48E-9EB7CFC2B2C1}" srcOrd="2" destOrd="0" presId="urn:microsoft.com/office/officeart/2005/8/layout/radial1"/>
    <dgm:cxn modelId="{8FC91ACA-3AD1-4D99-8100-D8D208A42D91}" type="presParOf" srcId="{38C5581B-B418-4E09-815D-56546F47699F}" destId="{869F13AB-DA67-4891-8302-3908074F0619}" srcOrd="3" destOrd="0" presId="urn:microsoft.com/office/officeart/2005/8/layout/radial1"/>
    <dgm:cxn modelId="{AC76F7EC-3316-4F41-AB34-E8C5F28281C8}" type="presParOf" srcId="{869F13AB-DA67-4891-8302-3908074F0619}" destId="{5EE9B398-F2AE-4021-BC8A-AAEED4750602}" srcOrd="0" destOrd="0" presId="urn:microsoft.com/office/officeart/2005/8/layout/radial1"/>
    <dgm:cxn modelId="{D8CD7175-B628-4814-91DA-F6F59F5A4148}" type="presParOf" srcId="{38C5581B-B418-4E09-815D-56546F47699F}" destId="{E40C4AB5-62F0-4A8C-8F40-D1383568E647}" srcOrd="4" destOrd="0" presId="urn:microsoft.com/office/officeart/2005/8/layout/radial1"/>
    <dgm:cxn modelId="{EA306434-DCFF-4049-B351-F4F1C3AFCA27}" type="presParOf" srcId="{38C5581B-B418-4E09-815D-56546F47699F}" destId="{114C5B37-042A-4001-89B6-6239A459972B}" srcOrd="5" destOrd="0" presId="urn:microsoft.com/office/officeart/2005/8/layout/radial1"/>
    <dgm:cxn modelId="{7CC10400-3974-4114-B989-975497BA98C5}" type="presParOf" srcId="{114C5B37-042A-4001-89B6-6239A459972B}" destId="{2DA96F97-0977-44BE-8A08-A7047DE323F0}" srcOrd="0" destOrd="0" presId="urn:microsoft.com/office/officeart/2005/8/layout/radial1"/>
    <dgm:cxn modelId="{E0CA2363-FC9B-472C-94C7-9817C4764D6F}" type="presParOf" srcId="{38C5581B-B418-4E09-815D-56546F47699F}" destId="{35849BF5-1BDC-4496-AA0E-1AA17194E505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F8089E2-050B-4118-92D4-C46F02651A33}" type="doc">
      <dgm:prSet loTypeId="urn:microsoft.com/office/officeart/2005/8/layout/radial1" loCatId="cycle" qsTypeId="urn:microsoft.com/office/officeart/2005/8/quickstyle/3d7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6506DBB4-89C9-4BB6-A90C-E526B2FF3F03}">
      <dgm:prSet phldrT="[Texto]"/>
      <dgm:spPr/>
      <dgm:t>
        <a:bodyPr/>
        <a:lstStyle/>
        <a:p>
          <a:r>
            <a:rPr lang="es-MX" b="1" dirty="0" smtClean="0"/>
            <a:t>UNIDAD I</a:t>
          </a:r>
          <a:endParaRPr lang="es-MX" b="1" dirty="0"/>
        </a:p>
      </dgm:t>
    </dgm:pt>
    <dgm:pt modelId="{1BD74810-4696-4FFA-90B8-0B545D84FBFB}" type="parTrans" cxnId="{9FE28DDD-3B74-4C62-A3A4-AAC517C5DD10}">
      <dgm:prSet/>
      <dgm:spPr/>
      <dgm:t>
        <a:bodyPr/>
        <a:lstStyle/>
        <a:p>
          <a:endParaRPr lang="es-MX"/>
        </a:p>
      </dgm:t>
    </dgm:pt>
    <dgm:pt modelId="{ACC652BF-BEE8-45E0-9C38-6C503008F35F}" type="sibTrans" cxnId="{9FE28DDD-3B74-4C62-A3A4-AAC517C5DD10}">
      <dgm:prSet/>
      <dgm:spPr/>
      <dgm:t>
        <a:bodyPr/>
        <a:lstStyle/>
        <a:p>
          <a:endParaRPr lang="es-MX"/>
        </a:p>
      </dgm:t>
    </dgm:pt>
    <dgm:pt modelId="{5B3CE8C0-531F-468B-BDE8-19EFC1A0BD5D}">
      <dgm:prSet phldrT="[Texto]" custT="1"/>
      <dgm:spPr/>
      <dgm:t>
        <a:bodyPr/>
        <a:lstStyle/>
        <a:p>
          <a:pPr algn="ctr"/>
          <a:r>
            <a:rPr lang="es-MX" sz="2800" dirty="0" smtClean="0"/>
            <a:t>Pensamiento</a:t>
          </a:r>
        </a:p>
        <a:p>
          <a:pPr algn="ctr"/>
          <a:r>
            <a:rPr lang="es-MX" sz="2800" dirty="0" smtClean="0"/>
            <a:t>crítico</a:t>
          </a:r>
          <a:endParaRPr lang="es-MX" sz="2800" dirty="0" smtClean="0">
            <a:latin typeface="+mj-lt"/>
          </a:endParaRPr>
        </a:p>
      </dgm:t>
    </dgm:pt>
    <dgm:pt modelId="{E57DC603-21C7-4DCE-95CA-7D459D00E68E}" type="parTrans" cxnId="{3DBA3B53-D778-45F9-99C6-311736194EF3}">
      <dgm:prSet/>
      <dgm:spPr/>
      <dgm:t>
        <a:bodyPr/>
        <a:lstStyle/>
        <a:p>
          <a:endParaRPr lang="es-MX"/>
        </a:p>
      </dgm:t>
    </dgm:pt>
    <dgm:pt modelId="{E68BD0A3-120B-4430-98F2-28FB7D598E75}" type="sibTrans" cxnId="{3DBA3B53-D778-45F9-99C6-311736194EF3}">
      <dgm:prSet/>
      <dgm:spPr/>
      <dgm:t>
        <a:bodyPr/>
        <a:lstStyle/>
        <a:p>
          <a:endParaRPr lang="es-MX"/>
        </a:p>
      </dgm:t>
    </dgm:pt>
    <dgm:pt modelId="{7ABCB998-F685-4D46-9BC0-02A99297D9D8}">
      <dgm:prSet phldrT="[Texto]" custT="1"/>
      <dgm:spPr/>
      <dgm:t>
        <a:bodyPr/>
        <a:lstStyle/>
        <a:p>
          <a:r>
            <a:rPr lang="es-MX" sz="2800" dirty="0" smtClean="0">
              <a:latin typeface="+mj-lt"/>
            </a:rPr>
            <a:t>Pensamiento</a:t>
          </a:r>
        </a:p>
        <a:p>
          <a:r>
            <a:rPr lang="es-MX" sz="2800" dirty="0" smtClean="0">
              <a:latin typeface="+mj-lt"/>
            </a:rPr>
            <a:t>reflexivo</a:t>
          </a:r>
        </a:p>
      </dgm:t>
    </dgm:pt>
    <dgm:pt modelId="{ACDD4871-5C70-4860-919F-F80D65553793}" type="parTrans" cxnId="{86B85C1C-73E0-4BEB-82A6-B6421369EA46}">
      <dgm:prSet/>
      <dgm:spPr/>
      <dgm:t>
        <a:bodyPr/>
        <a:lstStyle/>
        <a:p>
          <a:endParaRPr lang="es-MX"/>
        </a:p>
      </dgm:t>
    </dgm:pt>
    <dgm:pt modelId="{6C77AF8F-DA69-4940-9F0E-DB7BF2833BB2}" type="sibTrans" cxnId="{86B85C1C-73E0-4BEB-82A6-B6421369EA46}">
      <dgm:prSet/>
      <dgm:spPr/>
      <dgm:t>
        <a:bodyPr/>
        <a:lstStyle/>
        <a:p>
          <a:endParaRPr lang="es-MX"/>
        </a:p>
      </dgm:t>
    </dgm:pt>
    <dgm:pt modelId="{5BEA2184-4904-4418-AA45-159C42B7698A}">
      <dgm:prSet phldrT="[Texto]" custT="1"/>
      <dgm:spPr/>
      <dgm:t>
        <a:bodyPr/>
        <a:lstStyle/>
        <a:p>
          <a:r>
            <a:rPr lang="es-MX" sz="2800" dirty="0" smtClean="0">
              <a:latin typeface="+mj-lt"/>
            </a:rPr>
            <a:t>Pensamiento común</a:t>
          </a:r>
        </a:p>
      </dgm:t>
    </dgm:pt>
    <dgm:pt modelId="{91D52E48-48F7-4A83-A5E3-F5B795E49526}" type="sibTrans" cxnId="{45E0BCD8-5308-42AC-8E35-5FCF847FECC2}">
      <dgm:prSet/>
      <dgm:spPr/>
      <dgm:t>
        <a:bodyPr/>
        <a:lstStyle/>
        <a:p>
          <a:endParaRPr lang="es-MX"/>
        </a:p>
      </dgm:t>
    </dgm:pt>
    <dgm:pt modelId="{2227F0FA-BAA9-4691-89AB-110EAFEAF827}" type="parTrans" cxnId="{45E0BCD8-5308-42AC-8E35-5FCF847FECC2}">
      <dgm:prSet/>
      <dgm:spPr/>
      <dgm:t>
        <a:bodyPr/>
        <a:lstStyle/>
        <a:p>
          <a:endParaRPr lang="es-MX"/>
        </a:p>
      </dgm:t>
    </dgm:pt>
    <dgm:pt modelId="{38C5581B-B418-4E09-815D-56546F47699F}" type="pres">
      <dgm:prSet presAssocID="{6F8089E2-050B-4118-92D4-C46F02651A3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03B94D4-BB78-4666-B7BE-55278AD31C19}" type="pres">
      <dgm:prSet presAssocID="{6506DBB4-89C9-4BB6-A90C-E526B2FF3F03}" presName="centerShape" presStyleLbl="node0" presStyleIdx="0" presStyleCnt="1" custScaleY="121147" custLinFactNeighborX="-10859" custLinFactNeighborY="-46166"/>
      <dgm:spPr/>
      <dgm:t>
        <a:bodyPr/>
        <a:lstStyle/>
        <a:p>
          <a:endParaRPr lang="es-MX"/>
        </a:p>
      </dgm:t>
    </dgm:pt>
    <dgm:pt modelId="{A9349B24-EDEE-4D07-89D9-F690413562E7}" type="pres">
      <dgm:prSet presAssocID="{2227F0FA-BAA9-4691-89AB-110EAFEAF827}" presName="Name9" presStyleLbl="parChTrans1D2" presStyleIdx="0" presStyleCnt="3"/>
      <dgm:spPr/>
      <dgm:t>
        <a:bodyPr/>
        <a:lstStyle/>
        <a:p>
          <a:endParaRPr lang="es-MX"/>
        </a:p>
      </dgm:t>
    </dgm:pt>
    <dgm:pt modelId="{5681B2B5-293E-4FC9-B249-1BF4E591607F}" type="pres">
      <dgm:prSet presAssocID="{2227F0FA-BAA9-4691-89AB-110EAFEAF827}" presName="connTx" presStyleLbl="parChTrans1D2" presStyleIdx="0" presStyleCnt="3"/>
      <dgm:spPr/>
      <dgm:t>
        <a:bodyPr/>
        <a:lstStyle/>
        <a:p>
          <a:endParaRPr lang="es-MX"/>
        </a:p>
      </dgm:t>
    </dgm:pt>
    <dgm:pt modelId="{9917E360-1C83-4C13-B48E-9EB7CFC2B2C1}" type="pres">
      <dgm:prSet presAssocID="{5BEA2184-4904-4418-AA45-159C42B7698A}" presName="node" presStyleLbl="node1" presStyleIdx="0" presStyleCnt="3" custScaleX="159013" custRadScaleRad="157686" custRadScaleInc="9079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9F13AB-DA67-4891-8302-3908074F0619}" type="pres">
      <dgm:prSet presAssocID="{E57DC603-21C7-4DCE-95CA-7D459D00E68E}" presName="Name9" presStyleLbl="parChTrans1D2" presStyleIdx="1" presStyleCnt="3"/>
      <dgm:spPr/>
      <dgm:t>
        <a:bodyPr/>
        <a:lstStyle/>
        <a:p>
          <a:endParaRPr lang="es-MX"/>
        </a:p>
      </dgm:t>
    </dgm:pt>
    <dgm:pt modelId="{5EE9B398-F2AE-4021-BC8A-AAEED4750602}" type="pres">
      <dgm:prSet presAssocID="{E57DC603-21C7-4DCE-95CA-7D459D00E68E}" presName="connTx" presStyleLbl="parChTrans1D2" presStyleIdx="1" presStyleCnt="3"/>
      <dgm:spPr/>
      <dgm:t>
        <a:bodyPr/>
        <a:lstStyle/>
        <a:p>
          <a:endParaRPr lang="es-MX"/>
        </a:p>
      </dgm:t>
    </dgm:pt>
    <dgm:pt modelId="{E40C4AB5-62F0-4A8C-8F40-D1383568E647}" type="pres">
      <dgm:prSet presAssocID="{5B3CE8C0-531F-468B-BDE8-19EFC1A0BD5D}" presName="node" presStyleLbl="node1" presStyleIdx="1" presStyleCnt="3" custScaleX="196703" custRadScaleRad="93136" custRadScaleInc="-5244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4C5B37-042A-4001-89B6-6239A459972B}" type="pres">
      <dgm:prSet presAssocID="{ACDD4871-5C70-4860-919F-F80D65553793}" presName="Name9" presStyleLbl="parChTrans1D2" presStyleIdx="2" presStyleCnt="3"/>
      <dgm:spPr/>
      <dgm:t>
        <a:bodyPr/>
        <a:lstStyle/>
        <a:p>
          <a:endParaRPr lang="es-MX"/>
        </a:p>
      </dgm:t>
    </dgm:pt>
    <dgm:pt modelId="{2DA96F97-0977-44BE-8A08-A7047DE323F0}" type="pres">
      <dgm:prSet presAssocID="{ACDD4871-5C70-4860-919F-F80D65553793}" presName="connTx" presStyleLbl="parChTrans1D2" presStyleIdx="2" presStyleCnt="3"/>
      <dgm:spPr/>
      <dgm:t>
        <a:bodyPr/>
        <a:lstStyle/>
        <a:p>
          <a:endParaRPr lang="es-MX"/>
        </a:p>
      </dgm:t>
    </dgm:pt>
    <dgm:pt modelId="{35849BF5-1BDC-4496-AA0E-1AA17194E505}" type="pres">
      <dgm:prSet presAssocID="{7ABCB998-F685-4D46-9BC0-02A99297D9D8}" presName="node" presStyleLbl="node1" presStyleIdx="2" presStyleCnt="3" custScaleX="170113" custScaleY="92767" custRadScaleRad="58699" custRadScaleInc="-5645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FE28DDD-3B74-4C62-A3A4-AAC517C5DD10}" srcId="{6F8089E2-050B-4118-92D4-C46F02651A33}" destId="{6506DBB4-89C9-4BB6-A90C-E526B2FF3F03}" srcOrd="0" destOrd="0" parTransId="{1BD74810-4696-4FFA-90B8-0B545D84FBFB}" sibTransId="{ACC652BF-BEE8-45E0-9C38-6C503008F35F}"/>
    <dgm:cxn modelId="{6486122B-3D70-4EB4-B8B1-BB3FAE5D768D}" type="presOf" srcId="{2227F0FA-BAA9-4691-89AB-110EAFEAF827}" destId="{A9349B24-EDEE-4D07-89D9-F690413562E7}" srcOrd="0" destOrd="0" presId="urn:microsoft.com/office/officeart/2005/8/layout/radial1"/>
    <dgm:cxn modelId="{F6DDDA12-A8DA-4E96-9C89-17CBB7801F91}" type="presOf" srcId="{5B3CE8C0-531F-468B-BDE8-19EFC1A0BD5D}" destId="{E40C4AB5-62F0-4A8C-8F40-D1383568E647}" srcOrd="0" destOrd="0" presId="urn:microsoft.com/office/officeart/2005/8/layout/radial1"/>
    <dgm:cxn modelId="{5456526C-1876-48A5-9D27-8F018590BA38}" type="presOf" srcId="{6506DBB4-89C9-4BB6-A90C-E526B2FF3F03}" destId="{703B94D4-BB78-4666-B7BE-55278AD31C19}" srcOrd="0" destOrd="0" presId="urn:microsoft.com/office/officeart/2005/8/layout/radial1"/>
    <dgm:cxn modelId="{2735CB51-5253-4904-BB58-D921A8B3FAE8}" type="presOf" srcId="{E57DC603-21C7-4DCE-95CA-7D459D00E68E}" destId="{869F13AB-DA67-4891-8302-3908074F0619}" srcOrd="0" destOrd="0" presId="urn:microsoft.com/office/officeart/2005/8/layout/radial1"/>
    <dgm:cxn modelId="{3DBA3B53-D778-45F9-99C6-311736194EF3}" srcId="{6506DBB4-89C9-4BB6-A90C-E526B2FF3F03}" destId="{5B3CE8C0-531F-468B-BDE8-19EFC1A0BD5D}" srcOrd="1" destOrd="0" parTransId="{E57DC603-21C7-4DCE-95CA-7D459D00E68E}" sibTransId="{E68BD0A3-120B-4430-98F2-28FB7D598E75}"/>
    <dgm:cxn modelId="{D8C3D45B-1865-4CA1-9024-8EE97A77A8D0}" type="presOf" srcId="{E57DC603-21C7-4DCE-95CA-7D459D00E68E}" destId="{5EE9B398-F2AE-4021-BC8A-AAEED4750602}" srcOrd="1" destOrd="0" presId="urn:microsoft.com/office/officeart/2005/8/layout/radial1"/>
    <dgm:cxn modelId="{90C0F46D-0297-4FB0-90DB-786F783B4A84}" type="presOf" srcId="{5BEA2184-4904-4418-AA45-159C42B7698A}" destId="{9917E360-1C83-4C13-B48E-9EB7CFC2B2C1}" srcOrd="0" destOrd="0" presId="urn:microsoft.com/office/officeart/2005/8/layout/radial1"/>
    <dgm:cxn modelId="{45E0BCD8-5308-42AC-8E35-5FCF847FECC2}" srcId="{6506DBB4-89C9-4BB6-A90C-E526B2FF3F03}" destId="{5BEA2184-4904-4418-AA45-159C42B7698A}" srcOrd="0" destOrd="0" parTransId="{2227F0FA-BAA9-4691-89AB-110EAFEAF827}" sibTransId="{91D52E48-48F7-4A83-A5E3-F5B795E49526}"/>
    <dgm:cxn modelId="{730FB0C7-744E-4FA6-91F0-DA14370041AF}" type="presOf" srcId="{2227F0FA-BAA9-4691-89AB-110EAFEAF827}" destId="{5681B2B5-293E-4FC9-B249-1BF4E591607F}" srcOrd="1" destOrd="0" presId="urn:microsoft.com/office/officeart/2005/8/layout/radial1"/>
    <dgm:cxn modelId="{3F9A6E01-B3C6-400D-8E66-6A9131B362C2}" type="presOf" srcId="{ACDD4871-5C70-4860-919F-F80D65553793}" destId="{2DA96F97-0977-44BE-8A08-A7047DE323F0}" srcOrd="1" destOrd="0" presId="urn:microsoft.com/office/officeart/2005/8/layout/radial1"/>
    <dgm:cxn modelId="{86B85C1C-73E0-4BEB-82A6-B6421369EA46}" srcId="{6506DBB4-89C9-4BB6-A90C-E526B2FF3F03}" destId="{7ABCB998-F685-4D46-9BC0-02A99297D9D8}" srcOrd="2" destOrd="0" parTransId="{ACDD4871-5C70-4860-919F-F80D65553793}" sibTransId="{6C77AF8F-DA69-4940-9F0E-DB7BF2833BB2}"/>
    <dgm:cxn modelId="{D3B523A8-162C-4B18-9352-68E9F2FDE13E}" type="presOf" srcId="{ACDD4871-5C70-4860-919F-F80D65553793}" destId="{114C5B37-042A-4001-89B6-6239A459972B}" srcOrd="0" destOrd="0" presId="urn:microsoft.com/office/officeart/2005/8/layout/radial1"/>
    <dgm:cxn modelId="{5168056C-7AB5-429A-9222-01856C9D782C}" type="presOf" srcId="{6F8089E2-050B-4118-92D4-C46F02651A33}" destId="{38C5581B-B418-4E09-815D-56546F47699F}" srcOrd="0" destOrd="0" presId="urn:microsoft.com/office/officeart/2005/8/layout/radial1"/>
    <dgm:cxn modelId="{E7FEFC56-2DE6-4445-ACFD-FC1DD0479010}" type="presOf" srcId="{7ABCB998-F685-4D46-9BC0-02A99297D9D8}" destId="{35849BF5-1BDC-4496-AA0E-1AA17194E505}" srcOrd="0" destOrd="0" presId="urn:microsoft.com/office/officeart/2005/8/layout/radial1"/>
    <dgm:cxn modelId="{1595EAA1-E646-4884-8257-C98318523F12}" type="presParOf" srcId="{38C5581B-B418-4E09-815D-56546F47699F}" destId="{703B94D4-BB78-4666-B7BE-55278AD31C19}" srcOrd="0" destOrd="0" presId="urn:microsoft.com/office/officeart/2005/8/layout/radial1"/>
    <dgm:cxn modelId="{C75BF9A0-53AB-44EA-9442-4C361D1C2A3E}" type="presParOf" srcId="{38C5581B-B418-4E09-815D-56546F47699F}" destId="{A9349B24-EDEE-4D07-89D9-F690413562E7}" srcOrd="1" destOrd="0" presId="urn:microsoft.com/office/officeart/2005/8/layout/radial1"/>
    <dgm:cxn modelId="{869E0787-DCDB-4507-A700-31B53911FAF0}" type="presParOf" srcId="{A9349B24-EDEE-4D07-89D9-F690413562E7}" destId="{5681B2B5-293E-4FC9-B249-1BF4E591607F}" srcOrd="0" destOrd="0" presId="urn:microsoft.com/office/officeart/2005/8/layout/radial1"/>
    <dgm:cxn modelId="{9116E1B8-A2E6-4893-9A2C-03F816CC1668}" type="presParOf" srcId="{38C5581B-B418-4E09-815D-56546F47699F}" destId="{9917E360-1C83-4C13-B48E-9EB7CFC2B2C1}" srcOrd="2" destOrd="0" presId="urn:microsoft.com/office/officeart/2005/8/layout/radial1"/>
    <dgm:cxn modelId="{6F57BCD9-083D-4947-96C7-B44AB933511C}" type="presParOf" srcId="{38C5581B-B418-4E09-815D-56546F47699F}" destId="{869F13AB-DA67-4891-8302-3908074F0619}" srcOrd="3" destOrd="0" presId="urn:microsoft.com/office/officeart/2005/8/layout/radial1"/>
    <dgm:cxn modelId="{CE418318-0C83-4343-8BC8-47F8CB1F9831}" type="presParOf" srcId="{869F13AB-DA67-4891-8302-3908074F0619}" destId="{5EE9B398-F2AE-4021-BC8A-AAEED4750602}" srcOrd="0" destOrd="0" presId="urn:microsoft.com/office/officeart/2005/8/layout/radial1"/>
    <dgm:cxn modelId="{DC92C0DC-C426-4E00-9745-70D76102BC2F}" type="presParOf" srcId="{38C5581B-B418-4E09-815D-56546F47699F}" destId="{E40C4AB5-62F0-4A8C-8F40-D1383568E647}" srcOrd="4" destOrd="0" presId="urn:microsoft.com/office/officeart/2005/8/layout/radial1"/>
    <dgm:cxn modelId="{64B8A022-5D32-478C-8A2A-FAC20DE5C34C}" type="presParOf" srcId="{38C5581B-B418-4E09-815D-56546F47699F}" destId="{114C5B37-042A-4001-89B6-6239A459972B}" srcOrd="5" destOrd="0" presId="urn:microsoft.com/office/officeart/2005/8/layout/radial1"/>
    <dgm:cxn modelId="{DB081713-340F-457A-8CEC-26FCB66181AB}" type="presParOf" srcId="{114C5B37-042A-4001-89B6-6239A459972B}" destId="{2DA96F97-0977-44BE-8A08-A7047DE323F0}" srcOrd="0" destOrd="0" presId="urn:microsoft.com/office/officeart/2005/8/layout/radial1"/>
    <dgm:cxn modelId="{3BB8C053-ECBF-40A2-B660-3CAFAF08F9B9}" type="presParOf" srcId="{38C5581B-B418-4E09-815D-56546F47699F}" destId="{35849BF5-1BDC-4496-AA0E-1AA17194E505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F8089E2-050B-4118-92D4-C46F02651A33}" type="doc">
      <dgm:prSet loTypeId="urn:microsoft.com/office/officeart/2005/8/layout/radial1" loCatId="cycle" qsTypeId="urn:microsoft.com/office/officeart/2005/8/quickstyle/3d6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38C5581B-B418-4E09-815D-56546F47699F}" type="pres">
      <dgm:prSet presAssocID="{6F8089E2-050B-4118-92D4-C46F02651A3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</dgm:ptLst>
  <dgm:cxnLst>
    <dgm:cxn modelId="{5CA06AB6-C1DA-41A2-8A82-92702F6D16F7}" type="presOf" srcId="{6F8089E2-050B-4118-92D4-C46F02651A33}" destId="{38C5581B-B418-4E09-815D-56546F47699F}" srcOrd="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87258EF-2B83-424C-A799-80E3E6AD78E3}" type="doc">
      <dgm:prSet loTypeId="urn:microsoft.com/office/officeart/2005/8/layout/bProcess3" loCatId="process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49E88AB0-94B1-4CFD-9BC7-D0B45BE44934}">
      <dgm:prSet phldrT="[Texto]"/>
      <dgm:spPr/>
      <dgm:t>
        <a:bodyPr/>
        <a:lstStyle/>
        <a:p>
          <a:r>
            <a:rPr lang="es-MX" smtClean="0"/>
            <a:t>¿Cuál es el objetivo de mi pensamiento?</a:t>
          </a:r>
          <a:endParaRPr lang="es-MX" dirty="0"/>
        </a:p>
      </dgm:t>
    </dgm:pt>
    <dgm:pt modelId="{2BBD23C6-ADB2-4266-8117-C10BF4CDCE28}" type="parTrans" cxnId="{3E8A1A72-6EB8-4EAF-B624-CB4D5E12672E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88C5F33-F34C-4619-8C71-546EA98056A9}" type="sibTrans" cxnId="{3E8A1A72-6EB8-4EAF-B624-CB4D5E12672E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AB819BC-664B-4635-A880-2A79068CE249}">
      <dgm:prSet phldrT="[Texto]"/>
      <dgm:spPr/>
      <dgm:t>
        <a:bodyPr/>
        <a:lstStyle/>
        <a:p>
          <a:r>
            <a:rPr lang="es-MX" smtClean="0"/>
            <a:t>¿Cuáles son las circunstancias del problema o situación a resolver?</a:t>
          </a:r>
          <a:endParaRPr lang="es-MX" dirty="0"/>
        </a:p>
      </dgm:t>
    </dgm:pt>
    <dgm:pt modelId="{FB3F694C-2541-4F7C-AED4-7B349B0EE574}" type="parTrans" cxnId="{AD0997B7-74F2-41C8-83C6-45F765610F5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B7BCCC1-C9AE-4EEA-A66C-9CA5589CFC61}" type="sibTrans" cxnId="{AD0997B7-74F2-41C8-83C6-45F765610F5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9318DCD-9FB4-4417-9CD4-28FF30D7A98E}">
      <dgm:prSet phldrT="[Texto]"/>
      <dgm:spPr/>
      <dgm:t>
        <a:bodyPr/>
        <a:lstStyle/>
        <a:p>
          <a:r>
            <a:rPr lang="es-MX" smtClean="0"/>
            <a:t>¿Qué conocimientos se requieren?</a:t>
          </a:r>
          <a:endParaRPr lang="es-MX" dirty="0"/>
        </a:p>
      </dgm:t>
    </dgm:pt>
    <dgm:pt modelId="{A40856F9-3D43-4CD1-B462-F8F5326EE167}" type="parTrans" cxnId="{77EF4822-75D2-45EF-885F-C20E5C14897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998D646-6EB3-41CB-A552-696BB3B1C378}" type="sibTrans" cxnId="{77EF4822-75D2-45EF-885F-C20E5C14897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251EA70-8A8E-424E-A3F8-43E11E4ABAA5}">
      <dgm:prSet phldrT="[Texto]"/>
      <dgm:spPr/>
      <dgm:t>
        <a:bodyPr/>
        <a:lstStyle/>
        <a:p>
          <a:r>
            <a:rPr lang="es-MX" smtClean="0"/>
            <a:t>¿Qué margen de error tengo?</a:t>
          </a:r>
          <a:endParaRPr lang="es-MX" dirty="0"/>
        </a:p>
      </dgm:t>
    </dgm:pt>
    <dgm:pt modelId="{E4931B49-EB70-4917-A7D1-FC780DCD70E1}" type="parTrans" cxnId="{CF190BDA-B09A-46C9-92FC-3D39A59E4C0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653CEA2-16EC-4A11-BF85-DB8BE67A8539}" type="sibTrans" cxnId="{CF190BDA-B09A-46C9-92FC-3D39A59E4C0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C21DCCE-144C-4F72-A2E7-891C8A26EFBF}">
      <dgm:prSet phldrT="[Texto]"/>
      <dgm:spPr/>
      <dgm:t>
        <a:bodyPr/>
        <a:lstStyle/>
        <a:p>
          <a:r>
            <a:rPr lang="es-MX" smtClean="0"/>
            <a:t>¿Cuánto tiempo tengo?</a:t>
          </a:r>
          <a:endParaRPr lang="es-MX" dirty="0"/>
        </a:p>
      </dgm:t>
    </dgm:pt>
    <dgm:pt modelId="{FEC95DE9-F33E-428A-9F95-11509328F50E}" type="parTrans" cxnId="{E2EB65FC-FC4F-4231-B1BF-52FA3B16ECD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431712F-AF2C-429B-9F04-A0E2C150D8A6}" type="sibTrans" cxnId="{E2EB65FC-FC4F-4231-B1BF-52FA3B16ECD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3ACC355-480C-4184-BB5C-B2C03A92849E}">
      <dgm:prSet phldrT="[Texto]"/>
      <dgm:spPr/>
      <dgm:t>
        <a:bodyPr/>
        <a:lstStyle/>
        <a:p>
          <a:r>
            <a:rPr lang="es-MX" smtClean="0"/>
            <a:t>¿Qué recursos o personas pueden ayudarme?</a:t>
          </a:r>
          <a:endParaRPr lang="es-MX" dirty="0"/>
        </a:p>
      </dgm:t>
    </dgm:pt>
    <dgm:pt modelId="{840D44E7-C79E-4B8F-91E7-B944031B57C9}" type="parTrans" cxnId="{68C49938-05BC-4583-B10B-24F14CD9523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7F5446A-F06C-429E-9984-F2D130E27801}" type="sibTrans" cxnId="{68C49938-05BC-4583-B10B-24F14CD9523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906F275-460F-406D-99A4-634097857034}">
      <dgm:prSet phldrT="[Texto]"/>
      <dgm:spPr/>
      <dgm:t>
        <a:bodyPr/>
        <a:lstStyle/>
        <a:p>
          <a:r>
            <a:rPr lang="es-MX" smtClean="0"/>
            <a:t>¿Qué perspectivas debo considerar?</a:t>
          </a:r>
          <a:endParaRPr lang="es-MX" dirty="0"/>
        </a:p>
      </dgm:t>
    </dgm:pt>
    <dgm:pt modelId="{8E6C0FA4-9A8C-458E-A25A-2286AA03F7FC}" type="parTrans" cxnId="{7B5D88E3-72E3-44CB-8EC0-BFFB8C1F23A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4251D28-0000-45F3-82C7-F6C749787948}" type="sibTrans" cxnId="{7B5D88E3-72E3-44CB-8EC0-BFFB8C1F23A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26FD59E-031D-4A5B-A13E-8E2B72D85F50}">
      <dgm:prSet phldrT="[Texto]"/>
      <dgm:spPr/>
      <dgm:t>
        <a:bodyPr/>
        <a:lstStyle/>
        <a:p>
          <a:r>
            <a:rPr lang="es-MX" dirty="0" smtClean="0"/>
            <a:t>Qué elementos influyen en mi pensamiento?</a:t>
          </a:r>
          <a:endParaRPr lang="es-MX" dirty="0"/>
        </a:p>
      </dgm:t>
    </dgm:pt>
    <dgm:pt modelId="{66486A9E-678F-4A6D-8B7B-7860C0433191}" type="parTrans" cxnId="{56382DA8-F0BB-4308-89D8-C9D9D9B07EC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610CDCD-D09F-4875-8CED-2C4B1BD08C62}" type="sibTrans" cxnId="{56382DA8-F0BB-4308-89D8-C9D9D9B07EC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DF45203-CF63-4DA6-A2DB-C4BA3607E5AD}" type="pres">
      <dgm:prSet presAssocID="{F87258EF-2B83-424C-A799-80E3E6AD78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B7BD5C9-A7DD-421E-8A92-CB4E3FC9741A}" type="pres">
      <dgm:prSet presAssocID="{49E88AB0-94B1-4CFD-9BC7-D0B45BE44934}" presName="node" presStyleLbl="node1" presStyleIdx="0" presStyleCnt="8" custAng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4DC5B5-57A8-44B0-B840-01B8AA1E8AD4}" type="pres">
      <dgm:prSet presAssocID="{888C5F33-F34C-4619-8C71-546EA98056A9}" presName="sibTrans" presStyleLbl="sibTrans1D1" presStyleIdx="0" presStyleCnt="7"/>
      <dgm:spPr/>
      <dgm:t>
        <a:bodyPr/>
        <a:lstStyle/>
        <a:p>
          <a:endParaRPr lang="es-MX"/>
        </a:p>
      </dgm:t>
    </dgm:pt>
    <dgm:pt modelId="{6ABBFE0D-CBCC-49DA-8D49-CCFE05D7A9B2}" type="pres">
      <dgm:prSet presAssocID="{888C5F33-F34C-4619-8C71-546EA98056A9}" presName="connectorText" presStyleLbl="sibTrans1D1" presStyleIdx="0" presStyleCnt="7"/>
      <dgm:spPr/>
      <dgm:t>
        <a:bodyPr/>
        <a:lstStyle/>
        <a:p>
          <a:endParaRPr lang="es-MX"/>
        </a:p>
      </dgm:t>
    </dgm:pt>
    <dgm:pt modelId="{39AA7CE3-A00C-4A05-8086-A3E0DA6BB4B2}" type="pres">
      <dgm:prSet presAssocID="{AAB819BC-664B-4635-A880-2A79068CE249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5192C6-524D-41A1-8AC3-C77E4AEA195F}" type="pres">
      <dgm:prSet presAssocID="{3B7BCCC1-C9AE-4EEA-A66C-9CA5589CFC61}" presName="sibTrans" presStyleLbl="sibTrans1D1" presStyleIdx="1" presStyleCnt="7"/>
      <dgm:spPr/>
      <dgm:t>
        <a:bodyPr/>
        <a:lstStyle/>
        <a:p>
          <a:endParaRPr lang="es-MX"/>
        </a:p>
      </dgm:t>
    </dgm:pt>
    <dgm:pt modelId="{1C958208-9446-4AB5-9C9B-9EFDFC502554}" type="pres">
      <dgm:prSet presAssocID="{3B7BCCC1-C9AE-4EEA-A66C-9CA5589CFC61}" presName="connectorText" presStyleLbl="sibTrans1D1" presStyleIdx="1" presStyleCnt="7"/>
      <dgm:spPr/>
      <dgm:t>
        <a:bodyPr/>
        <a:lstStyle/>
        <a:p>
          <a:endParaRPr lang="es-MX"/>
        </a:p>
      </dgm:t>
    </dgm:pt>
    <dgm:pt modelId="{CE4F2F34-960E-4341-AEF5-486BED141E4B}" type="pres">
      <dgm:prSet presAssocID="{A9318DCD-9FB4-4417-9CD4-28FF30D7A98E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7A0EE5-9BCD-4E28-BEA0-4475511837C5}" type="pres">
      <dgm:prSet presAssocID="{2998D646-6EB3-41CB-A552-696BB3B1C378}" presName="sibTrans" presStyleLbl="sibTrans1D1" presStyleIdx="2" presStyleCnt="7"/>
      <dgm:spPr/>
      <dgm:t>
        <a:bodyPr/>
        <a:lstStyle/>
        <a:p>
          <a:endParaRPr lang="es-MX"/>
        </a:p>
      </dgm:t>
    </dgm:pt>
    <dgm:pt modelId="{12EB9169-E402-42E9-9E80-38DD01738338}" type="pres">
      <dgm:prSet presAssocID="{2998D646-6EB3-41CB-A552-696BB3B1C378}" presName="connectorText" presStyleLbl="sibTrans1D1" presStyleIdx="2" presStyleCnt="7"/>
      <dgm:spPr/>
      <dgm:t>
        <a:bodyPr/>
        <a:lstStyle/>
        <a:p>
          <a:endParaRPr lang="es-MX"/>
        </a:p>
      </dgm:t>
    </dgm:pt>
    <dgm:pt modelId="{03F3F972-FD96-4894-95E5-9F6C2CAAF283}" type="pres">
      <dgm:prSet presAssocID="{3251EA70-8A8E-424E-A3F8-43E11E4ABAA5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81B5E2-F9B0-481D-8CEE-5D2B5396CC73}" type="pres">
      <dgm:prSet presAssocID="{1653CEA2-16EC-4A11-BF85-DB8BE67A8539}" presName="sibTrans" presStyleLbl="sibTrans1D1" presStyleIdx="3" presStyleCnt="7"/>
      <dgm:spPr/>
      <dgm:t>
        <a:bodyPr/>
        <a:lstStyle/>
        <a:p>
          <a:endParaRPr lang="es-MX"/>
        </a:p>
      </dgm:t>
    </dgm:pt>
    <dgm:pt modelId="{C6B2AEBF-4929-4436-90A6-662920CA685F}" type="pres">
      <dgm:prSet presAssocID="{1653CEA2-16EC-4A11-BF85-DB8BE67A8539}" presName="connectorText" presStyleLbl="sibTrans1D1" presStyleIdx="3" presStyleCnt="7"/>
      <dgm:spPr/>
      <dgm:t>
        <a:bodyPr/>
        <a:lstStyle/>
        <a:p>
          <a:endParaRPr lang="es-MX"/>
        </a:p>
      </dgm:t>
    </dgm:pt>
    <dgm:pt modelId="{762CFC6D-FF1B-4367-B320-4B850407BA58}" type="pres">
      <dgm:prSet presAssocID="{3C21DCCE-144C-4F72-A2E7-891C8A26EFBF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E44B95-6749-46A6-9098-22D554926CF7}" type="pres">
      <dgm:prSet presAssocID="{3431712F-AF2C-429B-9F04-A0E2C150D8A6}" presName="sibTrans" presStyleLbl="sibTrans1D1" presStyleIdx="4" presStyleCnt="7"/>
      <dgm:spPr/>
      <dgm:t>
        <a:bodyPr/>
        <a:lstStyle/>
        <a:p>
          <a:endParaRPr lang="es-MX"/>
        </a:p>
      </dgm:t>
    </dgm:pt>
    <dgm:pt modelId="{640CC489-E78B-45E2-8E2A-0419B50A0742}" type="pres">
      <dgm:prSet presAssocID="{3431712F-AF2C-429B-9F04-A0E2C150D8A6}" presName="connectorText" presStyleLbl="sibTrans1D1" presStyleIdx="4" presStyleCnt="7"/>
      <dgm:spPr/>
      <dgm:t>
        <a:bodyPr/>
        <a:lstStyle/>
        <a:p>
          <a:endParaRPr lang="es-MX"/>
        </a:p>
      </dgm:t>
    </dgm:pt>
    <dgm:pt modelId="{42769647-48F6-4214-BC52-E73EFB12FF5E}" type="pres">
      <dgm:prSet presAssocID="{C3ACC355-480C-4184-BB5C-B2C03A92849E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75E538-954E-4415-B219-8412B68B886C}" type="pres">
      <dgm:prSet presAssocID="{07F5446A-F06C-429E-9984-F2D130E27801}" presName="sibTrans" presStyleLbl="sibTrans1D1" presStyleIdx="5" presStyleCnt="7"/>
      <dgm:spPr/>
      <dgm:t>
        <a:bodyPr/>
        <a:lstStyle/>
        <a:p>
          <a:endParaRPr lang="es-MX"/>
        </a:p>
      </dgm:t>
    </dgm:pt>
    <dgm:pt modelId="{424F3509-1974-4FD5-954C-27BC149D1E5F}" type="pres">
      <dgm:prSet presAssocID="{07F5446A-F06C-429E-9984-F2D130E27801}" presName="connectorText" presStyleLbl="sibTrans1D1" presStyleIdx="5" presStyleCnt="7"/>
      <dgm:spPr/>
      <dgm:t>
        <a:bodyPr/>
        <a:lstStyle/>
        <a:p>
          <a:endParaRPr lang="es-MX"/>
        </a:p>
      </dgm:t>
    </dgm:pt>
    <dgm:pt modelId="{423E2DA8-705C-45BF-BFBE-81245EFA738B}" type="pres">
      <dgm:prSet presAssocID="{4906F275-460F-406D-99A4-634097857034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58E372-4279-4BBE-A1DF-27FD2D0E8FBB}" type="pres">
      <dgm:prSet presAssocID="{E4251D28-0000-45F3-82C7-F6C749787948}" presName="sibTrans" presStyleLbl="sibTrans1D1" presStyleIdx="6" presStyleCnt="7"/>
      <dgm:spPr/>
      <dgm:t>
        <a:bodyPr/>
        <a:lstStyle/>
        <a:p>
          <a:endParaRPr lang="es-MX"/>
        </a:p>
      </dgm:t>
    </dgm:pt>
    <dgm:pt modelId="{5509D494-8B40-437B-9E5B-877D19140EF5}" type="pres">
      <dgm:prSet presAssocID="{E4251D28-0000-45F3-82C7-F6C749787948}" presName="connectorText" presStyleLbl="sibTrans1D1" presStyleIdx="6" presStyleCnt="7"/>
      <dgm:spPr/>
      <dgm:t>
        <a:bodyPr/>
        <a:lstStyle/>
        <a:p>
          <a:endParaRPr lang="es-MX"/>
        </a:p>
      </dgm:t>
    </dgm:pt>
    <dgm:pt modelId="{52CDC05A-5C24-44D9-8862-792AD139713A}" type="pres">
      <dgm:prSet presAssocID="{726FD59E-031D-4A5B-A13E-8E2B72D85F50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DE5AB50-511C-4412-B0C9-1739013A61A0}" type="presOf" srcId="{3B7BCCC1-C9AE-4EEA-A66C-9CA5589CFC61}" destId="{1C958208-9446-4AB5-9C9B-9EFDFC502554}" srcOrd="1" destOrd="0" presId="urn:microsoft.com/office/officeart/2005/8/layout/bProcess3"/>
    <dgm:cxn modelId="{088486CA-9504-4FF4-B514-F07EF516C836}" type="presOf" srcId="{888C5F33-F34C-4619-8C71-546EA98056A9}" destId="{DF4DC5B5-57A8-44B0-B840-01B8AA1E8AD4}" srcOrd="0" destOrd="0" presId="urn:microsoft.com/office/officeart/2005/8/layout/bProcess3"/>
    <dgm:cxn modelId="{F5D6B5A5-5FB0-4921-A2AA-DD40093BF08F}" type="presOf" srcId="{2998D646-6EB3-41CB-A552-696BB3B1C378}" destId="{A17A0EE5-9BCD-4E28-BEA0-4475511837C5}" srcOrd="0" destOrd="0" presId="urn:microsoft.com/office/officeart/2005/8/layout/bProcess3"/>
    <dgm:cxn modelId="{A958928B-40F6-4873-8786-F7F9165C65C5}" type="presOf" srcId="{49E88AB0-94B1-4CFD-9BC7-D0B45BE44934}" destId="{DB7BD5C9-A7DD-421E-8A92-CB4E3FC9741A}" srcOrd="0" destOrd="0" presId="urn:microsoft.com/office/officeart/2005/8/layout/bProcess3"/>
    <dgm:cxn modelId="{9F3B007E-E73E-46B3-9D0C-CC2094EED1CB}" type="presOf" srcId="{E4251D28-0000-45F3-82C7-F6C749787948}" destId="{5509D494-8B40-437B-9E5B-877D19140EF5}" srcOrd="1" destOrd="0" presId="urn:microsoft.com/office/officeart/2005/8/layout/bProcess3"/>
    <dgm:cxn modelId="{3C2663B8-1DCB-4733-ADF3-8897DB35DCDF}" type="presOf" srcId="{AAB819BC-664B-4635-A880-2A79068CE249}" destId="{39AA7CE3-A00C-4A05-8086-A3E0DA6BB4B2}" srcOrd="0" destOrd="0" presId="urn:microsoft.com/office/officeart/2005/8/layout/bProcess3"/>
    <dgm:cxn modelId="{460D88DB-EA0A-4CFF-98A5-20E587E92265}" type="presOf" srcId="{E4251D28-0000-45F3-82C7-F6C749787948}" destId="{2B58E372-4279-4BBE-A1DF-27FD2D0E8FBB}" srcOrd="0" destOrd="0" presId="urn:microsoft.com/office/officeart/2005/8/layout/bProcess3"/>
    <dgm:cxn modelId="{56382DA8-F0BB-4308-89D8-C9D9D9B07ECA}" srcId="{F87258EF-2B83-424C-A799-80E3E6AD78E3}" destId="{726FD59E-031D-4A5B-A13E-8E2B72D85F50}" srcOrd="7" destOrd="0" parTransId="{66486A9E-678F-4A6D-8B7B-7860C0433191}" sibTransId="{2610CDCD-D09F-4875-8CED-2C4B1BD08C62}"/>
    <dgm:cxn modelId="{E2EB65FC-FC4F-4231-B1BF-52FA3B16ECDC}" srcId="{F87258EF-2B83-424C-A799-80E3E6AD78E3}" destId="{3C21DCCE-144C-4F72-A2E7-891C8A26EFBF}" srcOrd="4" destOrd="0" parTransId="{FEC95DE9-F33E-428A-9F95-11509328F50E}" sibTransId="{3431712F-AF2C-429B-9F04-A0E2C150D8A6}"/>
    <dgm:cxn modelId="{DAEBA0AF-0116-41E4-9825-3A9A337CFEB5}" type="presOf" srcId="{888C5F33-F34C-4619-8C71-546EA98056A9}" destId="{6ABBFE0D-CBCC-49DA-8D49-CCFE05D7A9B2}" srcOrd="1" destOrd="0" presId="urn:microsoft.com/office/officeart/2005/8/layout/bProcess3"/>
    <dgm:cxn modelId="{77EF4822-75D2-45EF-885F-C20E5C148974}" srcId="{F87258EF-2B83-424C-A799-80E3E6AD78E3}" destId="{A9318DCD-9FB4-4417-9CD4-28FF30D7A98E}" srcOrd="2" destOrd="0" parTransId="{A40856F9-3D43-4CD1-B462-F8F5326EE167}" sibTransId="{2998D646-6EB3-41CB-A552-696BB3B1C378}"/>
    <dgm:cxn modelId="{4BE2441F-8B06-46DB-8E1D-33073786809B}" type="presOf" srcId="{2998D646-6EB3-41CB-A552-696BB3B1C378}" destId="{12EB9169-E402-42E9-9E80-38DD01738338}" srcOrd="1" destOrd="0" presId="urn:microsoft.com/office/officeart/2005/8/layout/bProcess3"/>
    <dgm:cxn modelId="{B7246FE9-EF08-4C2E-99E5-126CB4E10FB2}" type="presOf" srcId="{C3ACC355-480C-4184-BB5C-B2C03A92849E}" destId="{42769647-48F6-4214-BC52-E73EFB12FF5E}" srcOrd="0" destOrd="0" presId="urn:microsoft.com/office/officeart/2005/8/layout/bProcess3"/>
    <dgm:cxn modelId="{B3E65DE8-EC16-4521-A351-337FA18302B7}" type="presOf" srcId="{726FD59E-031D-4A5B-A13E-8E2B72D85F50}" destId="{52CDC05A-5C24-44D9-8862-792AD139713A}" srcOrd="0" destOrd="0" presId="urn:microsoft.com/office/officeart/2005/8/layout/bProcess3"/>
    <dgm:cxn modelId="{BAFDEB76-7A90-46C6-BB97-0A8AA7399E7B}" type="presOf" srcId="{3431712F-AF2C-429B-9F04-A0E2C150D8A6}" destId="{640CC489-E78B-45E2-8E2A-0419B50A0742}" srcOrd="1" destOrd="0" presId="urn:microsoft.com/office/officeart/2005/8/layout/bProcess3"/>
    <dgm:cxn modelId="{CADCC666-AF39-4757-B3ED-8B8D354B6E2E}" type="presOf" srcId="{07F5446A-F06C-429E-9984-F2D130E27801}" destId="{424F3509-1974-4FD5-954C-27BC149D1E5F}" srcOrd="1" destOrd="0" presId="urn:microsoft.com/office/officeart/2005/8/layout/bProcess3"/>
    <dgm:cxn modelId="{F8D74248-FCF5-4F3C-BE59-042E9157D9CB}" type="presOf" srcId="{07F5446A-F06C-429E-9984-F2D130E27801}" destId="{8E75E538-954E-4415-B219-8412B68B886C}" srcOrd="0" destOrd="0" presId="urn:microsoft.com/office/officeart/2005/8/layout/bProcess3"/>
    <dgm:cxn modelId="{68C49938-05BC-4583-B10B-24F14CD95238}" srcId="{F87258EF-2B83-424C-A799-80E3E6AD78E3}" destId="{C3ACC355-480C-4184-BB5C-B2C03A92849E}" srcOrd="5" destOrd="0" parTransId="{840D44E7-C79E-4B8F-91E7-B944031B57C9}" sibTransId="{07F5446A-F06C-429E-9984-F2D130E27801}"/>
    <dgm:cxn modelId="{420D3626-DF2C-4C8F-AAE5-00063BFC8EA7}" type="presOf" srcId="{3431712F-AF2C-429B-9F04-A0E2C150D8A6}" destId="{FDE44B95-6749-46A6-9098-22D554926CF7}" srcOrd="0" destOrd="0" presId="urn:microsoft.com/office/officeart/2005/8/layout/bProcess3"/>
    <dgm:cxn modelId="{3C6419A5-C48C-4CB1-8646-A977A18FE3A1}" type="presOf" srcId="{4906F275-460F-406D-99A4-634097857034}" destId="{423E2DA8-705C-45BF-BFBE-81245EFA738B}" srcOrd="0" destOrd="0" presId="urn:microsoft.com/office/officeart/2005/8/layout/bProcess3"/>
    <dgm:cxn modelId="{AD0997B7-74F2-41C8-83C6-45F765610F56}" srcId="{F87258EF-2B83-424C-A799-80E3E6AD78E3}" destId="{AAB819BC-664B-4635-A880-2A79068CE249}" srcOrd="1" destOrd="0" parTransId="{FB3F694C-2541-4F7C-AED4-7B349B0EE574}" sibTransId="{3B7BCCC1-C9AE-4EEA-A66C-9CA5589CFC61}"/>
    <dgm:cxn modelId="{533A8CC0-318E-4926-8F0E-163D609DAFD2}" type="presOf" srcId="{F87258EF-2B83-424C-A799-80E3E6AD78E3}" destId="{1DF45203-CF63-4DA6-A2DB-C4BA3607E5AD}" srcOrd="0" destOrd="0" presId="urn:microsoft.com/office/officeart/2005/8/layout/bProcess3"/>
    <dgm:cxn modelId="{D30AF572-70D8-4B7F-9712-D31C4C4163AE}" type="presOf" srcId="{3B7BCCC1-C9AE-4EEA-A66C-9CA5589CFC61}" destId="{8C5192C6-524D-41A1-8AC3-C77E4AEA195F}" srcOrd="0" destOrd="0" presId="urn:microsoft.com/office/officeart/2005/8/layout/bProcess3"/>
    <dgm:cxn modelId="{A6BB2730-F8AE-476D-9CC1-29CD1419E6E0}" type="presOf" srcId="{1653CEA2-16EC-4A11-BF85-DB8BE67A8539}" destId="{C6B2AEBF-4929-4436-90A6-662920CA685F}" srcOrd="1" destOrd="0" presId="urn:microsoft.com/office/officeart/2005/8/layout/bProcess3"/>
    <dgm:cxn modelId="{E4907955-38A1-4459-B931-D78DFFA6AD63}" type="presOf" srcId="{1653CEA2-16EC-4A11-BF85-DB8BE67A8539}" destId="{A081B5E2-F9B0-481D-8CEE-5D2B5396CC73}" srcOrd="0" destOrd="0" presId="urn:microsoft.com/office/officeart/2005/8/layout/bProcess3"/>
    <dgm:cxn modelId="{3E8A1A72-6EB8-4EAF-B624-CB4D5E12672E}" srcId="{F87258EF-2B83-424C-A799-80E3E6AD78E3}" destId="{49E88AB0-94B1-4CFD-9BC7-D0B45BE44934}" srcOrd="0" destOrd="0" parTransId="{2BBD23C6-ADB2-4266-8117-C10BF4CDCE28}" sibTransId="{888C5F33-F34C-4619-8C71-546EA98056A9}"/>
    <dgm:cxn modelId="{8E1C10D2-5B77-45F3-B7BA-60EEE48FCAF9}" type="presOf" srcId="{3251EA70-8A8E-424E-A3F8-43E11E4ABAA5}" destId="{03F3F972-FD96-4894-95E5-9F6C2CAAF283}" srcOrd="0" destOrd="0" presId="urn:microsoft.com/office/officeart/2005/8/layout/bProcess3"/>
    <dgm:cxn modelId="{CF190BDA-B09A-46C9-92FC-3D39A59E4C0A}" srcId="{F87258EF-2B83-424C-A799-80E3E6AD78E3}" destId="{3251EA70-8A8E-424E-A3F8-43E11E4ABAA5}" srcOrd="3" destOrd="0" parTransId="{E4931B49-EB70-4917-A7D1-FC780DCD70E1}" sibTransId="{1653CEA2-16EC-4A11-BF85-DB8BE67A8539}"/>
    <dgm:cxn modelId="{148BE811-39A6-48D2-9736-EA3C461418FD}" type="presOf" srcId="{3C21DCCE-144C-4F72-A2E7-891C8A26EFBF}" destId="{762CFC6D-FF1B-4367-B320-4B850407BA58}" srcOrd="0" destOrd="0" presId="urn:microsoft.com/office/officeart/2005/8/layout/bProcess3"/>
    <dgm:cxn modelId="{987CDA6D-58B3-48E5-AD9C-3D2846E34B8B}" type="presOf" srcId="{A9318DCD-9FB4-4417-9CD4-28FF30D7A98E}" destId="{CE4F2F34-960E-4341-AEF5-486BED141E4B}" srcOrd="0" destOrd="0" presId="urn:microsoft.com/office/officeart/2005/8/layout/bProcess3"/>
    <dgm:cxn modelId="{7B5D88E3-72E3-44CB-8EC0-BFFB8C1F23AC}" srcId="{F87258EF-2B83-424C-A799-80E3E6AD78E3}" destId="{4906F275-460F-406D-99A4-634097857034}" srcOrd="6" destOrd="0" parTransId="{8E6C0FA4-9A8C-458E-A25A-2286AA03F7FC}" sibTransId="{E4251D28-0000-45F3-82C7-F6C749787948}"/>
    <dgm:cxn modelId="{2580B76C-398A-47A6-808D-B70DBC17CB0A}" type="presParOf" srcId="{1DF45203-CF63-4DA6-A2DB-C4BA3607E5AD}" destId="{DB7BD5C9-A7DD-421E-8A92-CB4E3FC9741A}" srcOrd="0" destOrd="0" presId="urn:microsoft.com/office/officeart/2005/8/layout/bProcess3"/>
    <dgm:cxn modelId="{68B670A4-A2E9-498C-A8A3-9E6EBECA1033}" type="presParOf" srcId="{1DF45203-CF63-4DA6-A2DB-C4BA3607E5AD}" destId="{DF4DC5B5-57A8-44B0-B840-01B8AA1E8AD4}" srcOrd="1" destOrd="0" presId="urn:microsoft.com/office/officeart/2005/8/layout/bProcess3"/>
    <dgm:cxn modelId="{A5131289-484D-4659-B972-BE12F1018040}" type="presParOf" srcId="{DF4DC5B5-57A8-44B0-B840-01B8AA1E8AD4}" destId="{6ABBFE0D-CBCC-49DA-8D49-CCFE05D7A9B2}" srcOrd="0" destOrd="0" presId="urn:microsoft.com/office/officeart/2005/8/layout/bProcess3"/>
    <dgm:cxn modelId="{D6D49529-BB02-42EB-A0E8-9DFC1CB9F7CE}" type="presParOf" srcId="{1DF45203-CF63-4DA6-A2DB-C4BA3607E5AD}" destId="{39AA7CE3-A00C-4A05-8086-A3E0DA6BB4B2}" srcOrd="2" destOrd="0" presId="urn:microsoft.com/office/officeart/2005/8/layout/bProcess3"/>
    <dgm:cxn modelId="{04C8D78C-2E29-49FF-9C54-5061571D31A1}" type="presParOf" srcId="{1DF45203-CF63-4DA6-A2DB-C4BA3607E5AD}" destId="{8C5192C6-524D-41A1-8AC3-C77E4AEA195F}" srcOrd="3" destOrd="0" presId="urn:microsoft.com/office/officeart/2005/8/layout/bProcess3"/>
    <dgm:cxn modelId="{1C2C8AC8-88AD-45E1-8E81-961BC8E83B99}" type="presParOf" srcId="{8C5192C6-524D-41A1-8AC3-C77E4AEA195F}" destId="{1C958208-9446-4AB5-9C9B-9EFDFC502554}" srcOrd="0" destOrd="0" presId="urn:microsoft.com/office/officeart/2005/8/layout/bProcess3"/>
    <dgm:cxn modelId="{B1224EB0-7F1F-404E-84E7-FBBD1AA5D9C4}" type="presParOf" srcId="{1DF45203-CF63-4DA6-A2DB-C4BA3607E5AD}" destId="{CE4F2F34-960E-4341-AEF5-486BED141E4B}" srcOrd="4" destOrd="0" presId="urn:microsoft.com/office/officeart/2005/8/layout/bProcess3"/>
    <dgm:cxn modelId="{A80897F9-C95B-4B52-AA42-4A5D467C2955}" type="presParOf" srcId="{1DF45203-CF63-4DA6-A2DB-C4BA3607E5AD}" destId="{A17A0EE5-9BCD-4E28-BEA0-4475511837C5}" srcOrd="5" destOrd="0" presId="urn:microsoft.com/office/officeart/2005/8/layout/bProcess3"/>
    <dgm:cxn modelId="{55868C5E-DEF8-45A8-93E7-05FC32C6F10B}" type="presParOf" srcId="{A17A0EE5-9BCD-4E28-BEA0-4475511837C5}" destId="{12EB9169-E402-42E9-9E80-38DD01738338}" srcOrd="0" destOrd="0" presId="urn:microsoft.com/office/officeart/2005/8/layout/bProcess3"/>
    <dgm:cxn modelId="{D4BB9E2D-D6C0-45F4-B221-A9287B1F86F4}" type="presParOf" srcId="{1DF45203-CF63-4DA6-A2DB-C4BA3607E5AD}" destId="{03F3F972-FD96-4894-95E5-9F6C2CAAF283}" srcOrd="6" destOrd="0" presId="urn:microsoft.com/office/officeart/2005/8/layout/bProcess3"/>
    <dgm:cxn modelId="{9D11A46D-92AC-4B2B-A3E8-A3DAF246080C}" type="presParOf" srcId="{1DF45203-CF63-4DA6-A2DB-C4BA3607E5AD}" destId="{A081B5E2-F9B0-481D-8CEE-5D2B5396CC73}" srcOrd="7" destOrd="0" presId="urn:microsoft.com/office/officeart/2005/8/layout/bProcess3"/>
    <dgm:cxn modelId="{8879EA49-02AE-480C-A122-98D403ED0CA3}" type="presParOf" srcId="{A081B5E2-F9B0-481D-8CEE-5D2B5396CC73}" destId="{C6B2AEBF-4929-4436-90A6-662920CA685F}" srcOrd="0" destOrd="0" presId="urn:microsoft.com/office/officeart/2005/8/layout/bProcess3"/>
    <dgm:cxn modelId="{71DE2153-7F57-43FC-91B8-58A2965E5300}" type="presParOf" srcId="{1DF45203-CF63-4DA6-A2DB-C4BA3607E5AD}" destId="{762CFC6D-FF1B-4367-B320-4B850407BA58}" srcOrd="8" destOrd="0" presId="urn:microsoft.com/office/officeart/2005/8/layout/bProcess3"/>
    <dgm:cxn modelId="{621E0D87-BC48-4329-913C-CFF6F466C118}" type="presParOf" srcId="{1DF45203-CF63-4DA6-A2DB-C4BA3607E5AD}" destId="{FDE44B95-6749-46A6-9098-22D554926CF7}" srcOrd="9" destOrd="0" presId="urn:microsoft.com/office/officeart/2005/8/layout/bProcess3"/>
    <dgm:cxn modelId="{F5F52C77-3C15-4483-AC9E-C9E28F5EC3F4}" type="presParOf" srcId="{FDE44B95-6749-46A6-9098-22D554926CF7}" destId="{640CC489-E78B-45E2-8E2A-0419B50A0742}" srcOrd="0" destOrd="0" presId="urn:microsoft.com/office/officeart/2005/8/layout/bProcess3"/>
    <dgm:cxn modelId="{4955FEF6-27D7-4F3F-BB05-83095945F5EA}" type="presParOf" srcId="{1DF45203-CF63-4DA6-A2DB-C4BA3607E5AD}" destId="{42769647-48F6-4214-BC52-E73EFB12FF5E}" srcOrd="10" destOrd="0" presId="urn:microsoft.com/office/officeart/2005/8/layout/bProcess3"/>
    <dgm:cxn modelId="{6300A64A-F7B4-4DEC-9EEC-F190B2F115D2}" type="presParOf" srcId="{1DF45203-CF63-4DA6-A2DB-C4BA3607E5AD}" destId="{8E75E538-954E-4415-B219-8412B68B886C}" srcOrd="11" destOrd="0" presId="urn:microsoft.com/office/officeart/2005/8/layout/bProcess3"/>
    <dgm:cxn modelId="{C989D274-C552-48D1-9A21-0E4894EBBA94}" type="presParOf" srcId="{8E75E538-954E-4415-B219-8412B68B886C}" destId="{424F3509-1974-4FD5-954C-27BC149D1E5F}" srcOrd="0" destOrd="0" presId="urn:microsoft.com/office/officeart/2005/8/layout/bProcess3"/>
    <dgm:cxn modelId="{35D9A34F-2E62-4B36-8287-9EB99A4BB8C7}" type="presParOf" srcId="{1DF45203-CF63-4DA6-A2DB-C4BA3607E5AD}" destId="{423E2DA8-705C-45BF-BFBE-81245EFA738B}" srcOrd="12" destOrd="0" presId="urn:microsoft.com/office/officeart/2005/8/layout/bProcess3"/>
    <dgm:cxn modelId="{9E8647A8-ED3F-4327-9799-CE8EE067BE75}" type="presParOf" srcId="{1DF45203-CF63-4DA6-A2DB-C4BA3607E5AD}" destId="{2B58E372-4279-4BBE-A1DF-27FD2D0E8FBB}" srcOrd="13" destOrd="0" presId="urn:microsoft.com/office/officeart/2005/8/layout/bProcess3"/>
    <dgm:cxn modelId="{4BAA69CC-48BE-4008-97CA-972013C3FEF0}" type="presParOf" srcId="{2B58E372-4279-4BBE-A1DF-27FD2D0E8FBB}" destId="{5509D494-8B40-437B-9E5B-877D19140EF5}" srcOrd="0" destOrd="0" presId="urn:microsoft.com/office/officeart/2005/8/layout/bProcess3"/>
    <dgm:cxn modelId="{9D8C75FC-97E3-4643-9593-62EA5E9E3CA7}" type="presParOf" srcId="{1DF45203-CF63-4DA6-A2DB-C4BA3607E5AD}" destId="{52CDC05A-5C24-44D9-8862-792AD139713A}" srcOrd="1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CCF187-4219-49D8-8C4F-6B2571267A65}">
      <dsp:nvSpPr>
        <dsp:cNvPr id="0" name=""/>
        <dsp:cNvSpPr/>
      </dsp:nvSpPr>
      <dsp:spPr>
        <a:xfrm>
          <a:off x="234765" y="146649"/>
          <a:ext cx="3614942" cy="18074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b="1" i="0" kern="1200" dirty="0" smtClean="0"/>
            <a:t>OBJETIVO </a:t>
          </a:r>
          <a:r>
            <a:rPr lang="es-ES" sz="2600" b="1" i="0" kern="1200" dirty="0" smtClean="0"/>
            <a:t>DE LA </a:t>
          </a:r>
          <a:r>
            <a:rPr lang="es-ES" sz="2600" b="1" i="0" kern="1200" dirty="0" smtClean="0"/>
            <a:t>UNIDAD DE APRENDIZAJE</a:t>
          </a:r>
          <a:endParaRPr lang="es-ES" sz="2600" b="1" i="0" kern="1200" dirty="0"/>
        </a:p>
      </dsp:txBody>
      <dsp:txXfrm>
        <a:off x="287704" y="199588"/>
        <a:ext cx="3509064" cy="1701593"/>
      </dsp:txXfrm>
    </dsp:sp>
    <dsp:sp modelId="{00022E44-D570-4007-8323-210EBA42AC87}">
      <dsp:nvSpPr>
        <dsp:cNvPr id="0" name=""/>
        <dsp:cNvSpPr/>
      </dsp:nvSpPr>
      <dsp:spPr>
        <a:xfrm rot="3432011">
          <a:off x="3338081" y="1956514"/>
          <a:ext cx="2232739" cy="64511"/>
        </a:xfrm>
        <a:custGeom>
          <a:avLst/>
          <a:gdLst/>
          <a:ahLst/>
          <a:cxnLst/>
          <a:rect l="0" t="0" r="0" b="0"/>
          <a:pathLst>
            <a:path>
              <a:moveTo>
                <a:pt x="0" y="32255"/>
              </a:moveTo>
              <a:lnTo>
                <a:pt x="2232739" y="32255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800" kern="1200"/>
        </a:p>
      </dsp:txBody>
      <dsp:txXfrm>
        <a:off x="4398632" y="1932951"/>
        <a:ext cx="111636" cy="111636"/>
      </dsp:txXfrm>
    </dsp:sp>
    <dsp:sp modelId="{0E266E4F-B195-4866-B7A8-55FEB561A3AB}">
      <dsp:nvSpPr>
        <dsp:cNvPr id="0" name=""/>
        <dsp:cNvSpPr/>
      </dsp:nvSpPr>
      <dsp:spPr>
        <a:xfrm>
          <a:off x="5059194" y="811122"/>
          <a:ext cx="3614942" cy="42320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kern="1200" dirty="0" smtClean="0"/>
            <a:t>ANALIZAR LOS REFERENTES TEÓRICOS DE ENFERMERÍA APLICANDO SU PENSAMIENTO CRÍTICO Y REFLEXIVO EN EL CUIDADO QUE SE OTORGA AL USUARIO A TRAVÉS DEL PROCESO </a:t>
          </a:r>
          <a:r>
            <a:rPr lang="es-MX" sz="2600" b="1" kern="1200" smtClean="0"/>
            <a:t>DE ENFERMERÍA</a:t>
          </a:r>
          <a:endParaRPr lang="es-ES" sz="2600" b="1" kern="1200" dirty="0"/>
        </a:p>
      </dsp:txBody>
      <dsp:txXfrm>
        <a:off x="5165072" y="917000"/>
        <a:ext cx="3403186" cy="40203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6C2968-12CA-4628-831E-CFB34B012B3C}">
      <dsp:nvSpPr>
        <dsp:cNvPr id="0" name=""/>
        <dsp:cNvSpPr/>
      </dsp:nvSpPr>
      <dsp:spPr>
        <a:xfrm>
          <a:off x="3214163" y="1512412"/>
          <a:ext cx="2293864" cy="18664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smtClean="0"/>
            <a:t>MODELOS Y TEORÍAS EN ENFERMERÍA</a:t>
          </a:r>
          <a:endParaRPr lang="es-ES" sz="1600" b="1" kern="1200" dirty="0"/>
        </a:p>
      </dsp:txBody>
      <dsp:txXfrm>
        <a:off x="3550092" y="1785742"/>
        <a:ext cx="1622006" cy="1319753"/>
      </dsp:txXfrm>
    </dsp:sp>
    <dsp:sp modelId="{1A6EDE48-BD72-435E-B1A1-9AB38E6C9445}">
      <dsp:nvSpPr>
        <dsp:cNvPr id="0" name=""/>
        <dsp:cNvSpPr/>
      </dsp:nvSpPr>
      <dsp:spPr>
        <a:xfrm rot="16070823">
          <a:off x="4267273" y="1441021"/>
          <a:ext cx="113257" cy="30477"/>
        </a:xfrm>
        <a:custGeom>
          <a:avLst/>
          <a:gdLst/>
          <a:ahLst/>
          <a:cxnLst/>
          <a:rect l="0" t="0" r="0" b="0"/>
          <a:pathLst>
            <a:path>
              <a:moveTo>
                <a:pt x="0" y="15238"/>
              </a:moveTo>
              <a:lnTo>
                <a:pt x="113257" y="1523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b="0" kern="1200">
            <a:solidFill>
              <a:schemeClr val="tx1"/>
            </a:solidFill>
          </a:endParaRPr>
        </a:p>
      </dsp:txBody>
      <dsp:txXfrm rot="10800000">
        <a:off x="4321070" y="1453429"/>
        <a:ext cx="5662" cy="5662"/>
      </dsp:txXfrm>
    </dsp:sp>
    <dsp:sp modelId="{8BE4A283-F54E-4555-9D43-AD7FDF0B05A9}">
      <dsp:nvSpPr>
        <dsp:cNvPr id="0" name=""/>
        <dsp:cNvSpPr/>
      </dsp:nvSpPr>
      <dsp:spPr>
        <a:xfrm>
          <a:off x="3300048" y="-50959"/>
          <a:ext cx="1988928" cy="145090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latin typeface="+mj-lt"/>
            </a:rPr>
            <a:t>UNIDAD I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kern="1200" dirty="0" smtClean="0">
              <a:latin typeface="+mj-lt"/>
            </a:rPr>
            <a:t>El pensamiento crítico y reflexivo en enfermería</a:t>
          </a:r>
          <a:endParaRPr lang="es-MX" sz="1400" b="0" kern="1200" dirty="0">
            <a:latin typeface="+mj-lt"/>
          </a:endParaRPr>
        </a:p>
      </dsp:txBody>
      <dsp:txXfrm>
        <a:off x="3591320" y="161521"/>
        <a:ext cx="1406384" cy="1025944"/>
      </dsp:txXfrm>
    </dsp:sp>
    <dsp:sp modelId="{516E95DB-4334-4261-ABC0-C3BF0C952050}">
      <dsp:nvSpPr>
        <dsp:cNvPr id="0" name=""/>
        <dsp:cNvSpPr/>
      </dsp:nvSpPr>
      <dsp:spPr>
        <a:xfrm rot="1295517">
          <a:off x="5364063" y="2987649"/>
          <a:ext cx="810221" cy="30477"/>
        </a:xfrm>
        <a:custGeom>
          <a:avLst/>
          <a:gdLst/>
          <a:ahLst/>
          <a:cxnLst/>
          <a:rect l="0" t="0" r="0" b="0"/>
          <a:pathLst>
            <a:path>
              <a:moveTo>
                <a:pt x="0" y="15238"/>
              </a:moveTo>
              <a:lnTo>
                <a:pt x="810221" y="1523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b="0" kern="1200">
            <a:solidFill>
              <a:schemeClr val="tx1"/>
            </a:solidFill>
          </a:endParaRPr>
        </a:p>
      </dsp:txBody>
      <dsp:txXfrm>
        <a:off x="5748918" y="2982633"/>
        <a:ext cx="40511" cy="40511"/>
      </dsp:txXfrm>
    </dsp:sp>
    <dsp:sp modelId="{76B27A5C-DB1C-4525-BF88-0BB733584D34}">
      <dsp:nvSpPr>
        <dsp:cNvPr id="0" name=""/>
        <dsp:cNvSpPr/>
      </dsp:nvSpPr>
      <dsp:spPr>
        <a:xfrm>
          <a:off x="6059057" y="2642564"/>
          <a:ext cx="1967643" cy="1728824"/>
        </a:xfrm>
        <a:prstGeom prst="ellipse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latin typeface="+mj-lt"/>
            </a:rPr>
            <a:t>UNIDAD II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kern="1200" dirty="0" smtClean="0">
              <a:latin typeface="+mj-lt"/>
            </a:rPr>
            <a:t>Bases  filosóficas y epistemológicas en Enfermería</a:t>
          </a:r>
        </a:p>
      </dsp:txBody>
      <dsp:txXfrm>
        <a:off x="6347212" y="2895744"/>
        <a:ext cx="1391333" cy="1222464"/>
      </dsp:txXfrm>
    </dsp:sp>
    <dsp:sp modelId="{7EE73995-E579-4383-B8C3-822D45730A15}">
      <dsp:nvSpPr>
        <dsp:cNvPr id="0" name=""/>
        <dsp:cNvSpPr/>
      </dsp:nvSpPr>
      <dsp:spPr>
        <a:xfrm rot="9467222">
          <a:off x="2607969" y="2991900"/>
          <a:ext cx="756107" cy="30477"/>
        </a:xfrm>
        <a:custGeom>
          <a:avLst/>
          <a:gdLst/>
          <a:ahLst/>
          <a:cxnLst/>
          <a:rect l="0" t="0" r="0" b="0"/>
          <a:pathLst>
            <a:path>
              <a:moveTo>
                <a:pt x="0" y="15238"/>
              </a:moveTo>
              <a:lnTo>
                <a:pt x="756107" y="1523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>
            <a:solidFill>
              <a:schemeClr val="tx1"/>
            </a:solidFill>
          </a:endParaRPr>
        </a:p>
      </dsp:txBody>
      <dsp:txXfrm rot="10800000">
        <a:off x="2967121" y="2988236"/>
        <a:ext cx="37805" cy="37805"/>
      </dsp:txXfrm>
    </dsp:sp>
    <dsp:sp modelId="{405EEF41-D176-40CD-8F31-B11A6945CCF3}">
      <dsp:nvSpPr>
        <dsp:cNvPr id="0" name=""/>
        <dsp:cNvSpPr/>
      </dsp:nvSpPr>
      <dsp:spPr>
        <a:xfrm>
          <a:off x="758131" y="2781515"/>
          <a:ext cx="2007790" cy="1450904"/>
        </a:xfrm>
        <a:prstGeom prst="ellips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UNIDAD III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0" kern="1200" dirty="0" smtClean="0"/>
            <a:t>Referentes teóricos en  Enfermería</a:t>
          </a:r>
          <a:endParaRPr lang="es-MX" sz="1400" b="0" kern="1200" dirty="0" smtClean="0">
            <a:latin typeface="+mj-lt"/>
          </a:endParaRPr>
        </a:p>
      </dsp:txBody>
      <dsp:txXfrm>
        <a:off x="1052165" y="2993995"/>
        <a:ext cx="1419722" cy="10259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3B94D4-BB78-4666-B7BE-55278AD31C19}">
      <dsp:nvSpPr>
        <dsp:cNvPr id="0" name=""/>
        <dsp:cNvSpPr/>
      </dsp:nvSpPr>
      <dsp:spPr>
        <a:xfrm>
          <a:off x="3059837" y="11329"/>
          <a:ext cx="1780844" cy="21574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UNIDAD I</a:t>
          </a:r>
          <a:endParaRPr lang="es-MX" sz="2800" b="1" kern="1200" dirty="0"/>
        </a:p>
      </dsp:txBody>
      <dsp:txXfrm>
        <a:off x="3320636" y="327279"/>
        <a:ext cx="1259246" cy="1525539"/>
      </dsp:txXfrm>
    </dsp:sp>
    <dsp:sp modelId="{A9349B24-EDEE-4D07-89D9-F690413562E7}">
      <dsp:nvSpPr>
        <dsp:cNvPr id="0" name=""/>
        <dsp:cNvSpPr/>
      </dsp:nvSpPr>
      <dsp:spPr>
        <a:xfrm rot="16214">
          <a:off x="4840668" y="1079483"/>
          <a:ext cx="1171530" cy="35055"/>
        </a:xfrm>
        <a:custGeom>
          <a:avLst/>
          <a:gdLst/>
          <a:ahLst/>
          <a:cxnLst/>
          <a:rect l="0" t="0" r="0" b="0"/>
          <a:pathLst>
            <a:path>
              <a:moveTo>
                <a:pt x="0" y="17527"/>
              </a:moveTo>
              <a:lnTo>
                <a:pt x="1171530" y="1752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397145" y="1067723"/>
        <a:ext cx="58576" cy="58576"/>
      </dsp:txXfrm>
    </dsp:sp>
    <dsp:sp modelId="{9917E360-1C83-4C13-B48E-9EB7CFC2B2C1}">
      <dsp:nvSpPr>
        <dsp:cNvPr id="0" name=""/>
        <dsp:cNvSpPr/>
      </dsp:nvSpPr>
      <dsp:spPr>
        <a:xfrm>
          <a:off x="6012152" y="216029"/>
          <a:ext cx="2831774" cy="178084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+mj-lt"/>
            </a:rPr>
            <a:t>-Conceptos</a:t>
          </a:r>
        </a:p>
      </dsp:txBody>
      <dsp:txXfrm>
        <a:off x="6426856" y="476828"/>
        <a:ext cx="2002366" cy="1259246"/>
      </dsp:txXfrm>
    </dsp:sp>
    <dsp:sp modelId="{869F13AB-DA67-4891-8302-3908074F0619}">
      <dsp:nvSpPr>
        <dsp:cNvPr id="0" name=""/>
        <dsp:cNvSpPr/>
      </dsp:nvSpPr>
      <dsp:spPr>
        <a:xfrm rot="2284485">
          <a:off x="4568209" y="2034336"/>
          <a:ext cx="1219625" cy="35055"/>
        </a:xfrm>
        <a:custGeom>
          <a:avLst/>
          <a:gdLst/>
          <a:ahLst/>
          <a:cxnLst/>
          <a:rect l="0" t="0" r="0" b="0"/>
          <a:pathLst>
            <a:path>
              <a:moveTo>
                <a:pt x="0" y="17527"/>
              </a:moveTo>
              <a:lnTo>
                <a:pt x="1219625" y="1752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147531" y="2021374"/>
        <a:ext cx="60981" cy="60981"/>
      </dsp:txXfrm>
    </dsp:sp>
    <dsp:sp modelId="{E40C4AB5-62F0-4A8C-8F40-D1383568E647}">
      <dsp:nvSpPr>
        <dsp:cNvPr id="0" name=""/>
        <dsp:cNvSpPr/>
      </dsp:nvSpPr>
      <dsp:spPr>
        <a:xfrm>
          <a:off x="4860039" y="2284434"/>
          <a:ext cx="3502974" cy="1780844"/>
        </a:xfrm>
        <a:prstGeom prst="ellipse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-Características</a:t>
          </a:r>
          <a:endParaRPr lang="es-MX" sz="2800" kern="1200" dirty="0" smtClean="0">
            <a:latin typeface="+mj-lt"/>
          </a:endParaRPr>
        </a:p>
      </dsp:txBody>
      <dsp:txXfrm>
        <a:off x="5373038" y="2545233"/>
        <a:ext cx="2476976" cy="1259246"/>
      </dsp:txXfrm>
    </dsp:sp>
    <dsp:sp modelId="{114C5B37-042A-4001-89B6-6239A459972B}">
      <dsp:nvSpPr>
        <dsp:cNvPr id="0" name=""/>
        <dsp:cNvSpPr/>
      </dsp:nvSpPr>
      <dsp:spPr>
        <a:xfrm rot="5497927">
          <a:off x="3169771" y="2879309"/>
          <a:ext cx="1458011" cy="35055"/>
        </a:xfrm>
        <a:custGeom>
          <a:avLst/>
          <a:gdLst/>
          <a:ahLst/>
          <a:cxnLst/>
          <a:rect l="0" t="0" r="0" b="0"/>
          <a:pathLst>
            <a:path>
              <a:moveTo>
                <a:pt x="0" y="17527"/>
              </a:moveTo>
              <a:lnTo>
                <a:pt x="1458011" y="1752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3862327" y="2860386"/>
        <a:ext cx="72900" cy="72900"/>
      </dsp:txXfrm>
    </dsp:sp>
    <dsp:sp modelId="{35849BF5-1BDC-4496-AA0E-1AA17194E505}">
      <dsp:nvSpPr>
        <dsp:cNvPr id="0" name=""/>
        <dsp:cNvSpPr/>
      </dsp:nvSpPr>
      <dsp:spPr>
        <a:xfrm>
          <a:off x="2339756" y="3625447"/>
          <a:ext cx="3029448" cy="1652036"/>
        </a:xfrm>
        <a:prstGeom prst="ellips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+mj-lt"/>
            </a:rPr>
            <a:t>-Importancia</a:t>
          </a:r>
        </a:p>
      </dsp:txBody>
      <dsp:txXfrm>
        <a:off x="2783408" y="3867382"/>
        <a:ext cx="2142144" cy="116816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3B94D4-BB78-4666-B7BE-55278AD31C19}">
      <dsp:nvSpPr>
        <dsp:cNvPr id="0" name=""/>
        <dsp:cNvSpPr/>
      </dsp:nvSpPr>
      <dsp:spPr>
        <a:xfrm>
          <a:off x="3059837" y="11329"/>
          <a:ext cx="1780844" cy="21574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UNIDAD I</a:t>
          </a:r>
          <a:endParaRPr lang="es-MX" sz="2800" b="1" kern="1200" dirty="0"/>
        </a:p>
      </dsp:txBody>
      <dsp:txXfrm>
        <a:off x="3320636" y="327279"/>
        <a:ext cx="1259246" cy="1525539"/>
      </dsp:txXfrm>
    </dsp:sp>
    <dsp:sp modelId="{A9349B24-EDEE-4D07-89D9-F690413562E7}">
      <dsp:nvSpPr>
        <dsp:cNvPr id="0" name=""/>
        <dsp:cNvSpPr/>
      </dsp:nvSpPr>
      <dsp:spPr>
        <a:xfrm rot="16214">
          <a:off x="4840668" y="1079483"/>
          <a:ext cx="1171530" cy="35055"/>
        </a:xfrm>
        <a:custGeom>
          <a:avLst/>
          <a:gdLst/>
          <a:ahLst/>
          <a:cxnLst/>
          <a:rect l="0" t="0" r="0" b="0"/>
          <a:pathLst>
            <a:path>
              <a:moveTo>
                <a:pt x="0" y="17527"/>
              </a:moveTo>
              <a:lnTo>
                <a:pt x="1171530" y="1752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397145" y="1067723"/>
        <a:ext cx="58576" cy="58576"/>
      </dsp:txXfrm>
    </dsp:sp>
    <dsp:sp modelId="{9917E360-1C83-4C13-B48E-9EB7CFC2B2C1}">
      <dsp:nvSpPr>
        <dsp:cNvPr id="0" name=""/>
        <dsp:cNvSpPr/>
      </dsp:nvSpPr>
      <dsp:spPr>
        <a:xfrm>
          <a:off x="6012152" y="216029"/>
          <a:ext cx="2831774" cy="178084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+mj-lt"/>
            </a:rPr>
            <a:t>Pensamiento común</a:t>
          </a:r>
        </a:p>
      </dsp:txBody>
      <dsp:txXfrm>
        <a:off x="6426856" y="476828"/>
        <a:ext cx="2002366" cy="1259246"/>
      </dsp:txXfrm>
    </dsp:sp>
    <dsp:sp modelId="{869F13AB-DA67-4891-8302-3908074F0619}">
      <dsp:nvSpPr>
        <dsp:cNvPr id="0" name=""/>
        <dsp:cNvSpPr/>
      </dsp:nvSpPr>
      <dsp:spPr>
        <a:xfrm rot="2284485">
          <a:off x="4568209" y="2034336"/>
          <a:ext cx="1219625" cy="35055"/>
        </a:xfrm>
        <a:custGeom>
          <a:avLst/>
          <a:gdLst/>
          <a:ahLst/>
          <a:cxnLst/>
          <a:rect l="0" t="0" r="0" b="0"/>
          <a:pathLst>
            <a:path>
              <a:moveTo>
                <a:pt x="0" y="17527"/>
              </a:moveTo>
              <a:lnTo>
                <a:pt x="1219625" y="1752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147531" y="2021374"/>
        <a:ext cx="60981" cy="60981"/>
      </dsp:txXfrm>
    </dsp:sp>
    <dsp:sp modelId="{E40C4AB5-62F0-4A8C-8F40-D1383568E647}">
      <dsp:nvSpPr>
        <dsp:cNvPr id="0" name=""/>
        <dsp:cNvSpPr/>
      </dsp:nvSpPr>
      <dsp:spPr>
        <a:xfrm>
          <a:off x="4860039" y="2284434"/>
          <a:ext cx="3502974" cy="1780844"/>
        </a:xfrm>
        <a:prstGeom prst="ellipse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Pensamiento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crítico</a:t>
          </a:r>
          <a:endParaRPr lang="es-MX" sz="2800" kern="1200" dirty="0" smtClean="0">
            <a:latin typeface="+mj-lt"/>
          </a:endParaRPr>
        </a:p>
      </dsp:txBody>
      <dsp:txXfrm>
        <a:off x="5373038" y="2545233"/>
        <a:ext cx="2476976" cy="1259246"/>
      </dsp:txXfrm>
    </dsp:sp>
    <dsp:sp modelId="{114C5B37-042A-4001-89B6-6239A459972B}">
      <dsp:nvSpPr>
        <dsp:cNvPr id="0" name=""/>
        <dsp:cNvSpPr/>
      </dsp:nvSpPr>
      <dsp:spPr>
        <a:xfrm rot="5497927">
          <a:off x="3169771" y="2879309"/>
          <a:ext cx="1458011" cy="35055"/>
        </a:xfrm>
        <a:custGeom>
          <a:avLst/>
          <a:gdLst/>
          <a:ahLst/>
          <a:cxnLst/>
          <a:rect l="0" t="0" r="0" b="0"/>
          <a:pathLst>
            <a:path>
              <a:moveTo>
                <a:pt x="0" y="17527"/>
              </a:moveTo>
              <a:lnTo>
                <a:pt x="1458011" y="1752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3862327" y="2860386"/>
        <a:ext cx="72900" cy="72900"/>
      </dsp:txXfrm>
    </dsp:sp>
    <dsp:sp modelId="{35849BF5-1BDC-4496-AA0E-1AA17194E505}">
      <dsp:nvSpPr>
        <dsp:cNvPr id="0" name=""/>
        <dsp:cNvSpPr/>
      </dsp:nvSpPr>
      <dsp:spPr>
        <a:xfrm>
          <a:off x="2339756" y="3625447"/>
          <a:ext cx="3029448" cy="1652036"/>
        </a:xfrm>
        <a:prstGeom prst="ellips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+mj-lt"/>
            </a:rPr>
            <a:t>Pensamiento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latin typeface="+mj-lt"/>
            </a:rPr>
            <a:t>reflexivo</a:t>
          </a:r>
        </a:p>
      </dsp:txBody>
      <dsp:txXfrm>
        <a:off x="2783408" y="3867382"/>
        <a:ext cx="2142144" cy="11681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035ED3-2108-4CB6-A8F9-981415BEE6DD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E6A4A3-024D-4E55-900F-DEC2379B249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303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E6A4A3-024D-4E55-900F-DEC2379B2492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4148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58736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41659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53974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80236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08225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58478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94809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29575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52273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51436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61150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E26C5-A086-437C-A956-31267F4A6A49}" type="datetimeFigureOut">
              <a:rPr lang="es-MX" smtClean="0"/>
              <a:pPr/>
              <a:t>12/10/2016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61F5A-3B5A-4934-BB0B-8033037203A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58613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hyperlink" Target="http://images.google.com.mx/imgres?imgurl=www.ciudadfutura.com/terapias/public/libro.gif&amp;imgrefurl=http://www.ciudadfutura.com/terapias/public/public1.htm&amp;h=164&amp;w=200&amp;prev=/images?q=libro&amp;svnum=10&amp;hl=es&amp;lr=&amp;ie=UTF-8&amp;oe=UTF-8" TargetMode="Externa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hyperlink" Target="http://images.google.com.mx/imgres?imgurl=www.ciudadfutura.com/motivar/exito/cimientos/pensar.gif&amp;imgrefurl=http://www.ciudadfutura.com/motivar/exito/cimientos/lecc1b4.htm&amp;h=219&amp;w=140&amp;prev=/images?q=PENSAR&amp;svnum=10&amp;hl=es&amp;lr=&amp;ie=UTF-8&amp;oe=UTF-8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hyperlink" Target="http://images.google.com.mx/imgres?imgurl=www.ciudadfutura.com/motivar/penpos/pensar.gif&amp;imgrefurl=http://www.ciudadfutura.com/motivar/penpos/lec3a.htm&amp;h=189&amp;w=176&amp;prev=/images?q=PENSAR&amp;svnum=10&amp;hl=es&amp;lr=&amp;ie=UTF-8&amp;oe=UTF-8" TargetMode="External"/><Relationship Id="rId7" Type="http://schemas.openxmlformats.org/officeDocument/2006/relationships/hyperlink" Target="http://images.google.com.mx/imgres?imgurl=www.uneb.org.br/images/pense.gif&amp;imgrefurl=http://www.uneb.org.br/pense.htm&amp;h=190&amp;w=182&amp;prev=/images?q=PENSAR&amp;start=80&amp;svnum=10&amp;hl=es&amp;lr=&amp;ie=UTF-8&amp;oe=UTF-8&amp;sa=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hyperlink" Target="http://images.google.com.mx/imgres?imgurl=personal3.iddeo.es/masters/KingKong/gif/pensar.gif&amp;imgrefurl=http://personal3.iddeo.es/masters/KingKong/capitulo1.htm&amp;h=190&amp;w=275&amp;prev=/images?q=PENSAR&amp;start=20&amp;svnum=10&amp;hl=es&amp;lr=&amp;ie=UTF-8&amp;oe=UTF-8&amp;sa=N" TargetMode="Externa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mx/imgres?imgurl=perso.club-internet.fr/fderad/pense.jpg&amp;imgrefurl=http://perso.club-internet.fr/fderad/vraifaux.htm&amp;h=175&amp;w=147&amp;prev=/images?q=PENSE&amp;start=20&amp;svnum=10&amp;hl=es&amp;lr=&amp;ie=UTF-8&amp;oe=UTF-8&amp;sa=N" TargetMode="External"/><Relationship Id="rId7" Type="http://schemas.openxmlformats.org/officeDocument/2006/relationships/image" Target="../media/image24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hyperlink" Target="http://images.google.com.mx/imgres?imgurl=www.heidegger.hpg.ig.com.br/Hei.gif&amp;imgrefurl=http://www.heidegger.hpg.ig.com.br/&amp;h=405&amp;w=285&amp;prev=/images?q=PENSAR&amp;start=40&amp;svnum=10&amp;hl=es&amp;lr=&amp;ie=UTF-8&amp;oe=UTF-8&amp;sa=N" TargetMode="Externa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wmf"/><Relationship Id="rId7" Type="http://schemas.openxmlformats.org/officeDocument/2006/relationships/image" Target="../media/image29.emf"/><Relationship Id="rId12" Type="http://schemas.openxmlformats.org/officeDocument/2006/relationships/image" Target="../media/image3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wmf"/><Relationship Id="rId11" Type="http://schemas.openxmlformats.org/officeDocument/2006/relationships/image" Target="../media/image33.gif"/><Relationship Id="rId5" Type="http://schemas.openxmlformats.org/officeDocument/2006/relationships/image" Target="../media/image27.emf"/><Relationship Id="rId10" Type="http://schemas.openxmlformats.org/officeDocument/2006/relationships/image" Target="../media/image32.emf"/><Relationship Id="rId4" Type="http://schemas.openxmlformats.org/officeDocument/2006/relationships/image" Target="../media/image26.emf"/><Relationship Id="rId9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4.jpeg"/><Relationship Id="rId5" Type="http://schemas.openxmlformats.org/officeDocument/2006/relationships/image" Target="../media/image43.wmf"/><Relationship Id="rId4" Type="http://schemas.openxmlformats.org/officeDocument/2006/relationships/oleObject" Target="../embeddings/oleObject1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2843808" y="2674655"/>
            <a:ext cx="544478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ln w="50800"/>
                <a:solidFill>
                  <a:srgbClr val="C00000"/>
                </a:solidFill>
              </a:rPr>
              <a:t>UNIDAD DE APRENDIZAJE:</a:t>
            </a:r>
          </a:p>
          <a:p>
            <a:pPr algn="ctr"/>
            <a:r>
              <a:rPr lang="es-MX" sz="2800" b="1" dirty="0" smtClean="0">
                <a:ln w="50800"/>
                <a:solidFill>
                  <a:srgbClr val="C00000"/>
                </a:solidFill>
              </a:rPr>
              <a:t>MODELOS </a:t>
            </a:r>
            <a:r>
              <a:rPr lang="es-MX" sz="2800" b="1" dirty="0">
                <a:ln w="50800"/>
                <a:solidFill>
                  <a:srgbClr val="C00000"/>
                </a:solidFill>
              </a:rPr>
              <a:t>Y  TEORÍAS EN </a:t>
            </a:r>
            <a:r>
              <a:rPr lang="es-MX" sz="2800" b="1" dirty="0" smtClean="0">
                <a:ln w="50800"/>
                <a:solidFill>
                  <a:srgbClr val="C00000"/>
                </a:solidFill>
              </a:rPr>
              <a:t>ENFERMERÍA</a:t>
            </a:r>
          </a:p>
          <a:p>
            <a:pPr algn="ctr"/>
            <a:endParaRPr lang="es-ES" sz="3200" b="1" dirty="0">
              <a:ln w="50800"/>
              <a:solidFill>
                <a:srgbClr val="C00000"/>
              </a:solidFill>
            </a:endParaRPr>
          </a:p>
          <a:p>
            <a:pPr algn="ctr"/>
            <a:r>
              <a:rPr lang="es-ES" sz="3200" b="1" dirty="0" smtClean="0">
                <a:ln w="50800"/>
                <a:solidFill>
                  <a:schemeClr val="bg2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PENSAMIENTO CRÍTICO Y REFLEXIVO EN ENFERMERÍA</a:t>
            </a:r>
            <a:endParaRPr lang="es-MX" sz="2800" b="1" dirty="0">
              <a:ln w="50800"/>
              <a:solidFill>
                <a:schemeClr val="bg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477274" y="1378988"/>
            <a:ext cx="6189450" cy="1177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mbria" pitchFamily="18" charset="0"/>
                <a:ea typeface="Dotum" pitchFamily="34" charset="-127"/>
                <a:cs typeface="Times New Roman" pitchFamily="18" charset="0"/>
              </a:rPr>
              <a:t>UNIVERSIDAD AUTÓNOMA DEL ESTADO DE MÉXICO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ndara" pitchFamily="34" charset="0"/>
                <a:ea typeface="Dotum" pitchFamily="34" charset="-127"/>
                <a:cs typeface="Times New Roman" pitchFamily="18" charset="0"/>
              </a:rPr>
              <a:t>FACULTAD DE ENFERMERÍA Y OBSTETRICIA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000" dirty="0" smtClean="0">
                <a:solidFill>
                  <a:srgbClr val="003300"/>
                </a:solidFill>
                <a:latin typeface="Candara" pitchFamily="34" charset="0"/>
                <a:ea typeface="Dotum" pitchFamily="34" charset="-127"/>
                <a:cs typeface="Times New Roman" pitchFamily="18" charset="0"/>
              </a:rPr>
              <a:t>LICENCIATURA EN ENFERMERÍA</a:t>
            </a: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6"/>
          <p:cNvSpPr>
            <a:spLocks noChangeShapeType="1"/>
          </p:cNvSpPr>
          <p:nvPr/>
        </p:nvSpPr>
        <p:spPr bwMode="auto">
          <a:xfrm>
            <a:off x="1662643" y="1926048"/>
            <a:ext cx="5976000" cy="0"/>
          </a:xfrm>
          <a:prstGeom prst="straightConnector1">
            <a:avLst/>
          </a:prstGeom>
          <a:noFill/>
          <a:ln w="19050">
            <a:solidFill>
              <a:srgbClr val="005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4" name="AutoShape 7"/>
          <p:cNvSpPr>
            <a:spLocks noChangeShapeType="1"/>
          </p:cNvSpPr>
          <p:nvPr/>
        </p:nvSpPr>
        <p:spPr bwMode="auto">
          <a:xfrm>
            <a:off x="1663307" y="1988840"/>
            <a:ext cx="5976000" cy="0"/>
          </a:xfrm>
          <a:prstGeom prst="straightConnector1">
            <a:avLst/>
          </a:prstGeom>
          <a:noFill/>
          <a:ln w="12700">
            <a:solidFill>
              <a:srgbClr val="9BBB59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4069564" y="5586422"/>
            <a:ext cx="4894924" cy="442674"/>
          </a:xfrm>
          <a:prstGeom prst="round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MX" sz="2000" b="1" dirty="0" smtClean="0">
                <a:solidFill>
                  <a:srgbClr val="462F00"/>
                </a:solidFill>
                <a:latin typeface="+mj-lt"/>
                <a:ea typeface="Times New Roman"/>
                <a:cs typeface="Times New Roman"/>
              </a:rPr>
              <a:t>DRA. EN C.S.  PATRICIA CRUZ BELLO</a:t>
            </a:r>
            <a:endParaRPr lang="es-MX" sz="2000" dirty="0" smtClean="0">
              <a:solidFill>
                <a:srgbClr val="462F00"/>
              </a:solidFill>
              <a:latin typeface="+mj-lt"/>
              <a:ea typeface="Times New Roman"/>
              <a:cs typeface="Times New Roman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099428" y="6381328"/>
            <a:ext cx="1405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Agosto, 2016</a:t>
            </a:r>
            <a:endParaRPr lang="es-MX" dirty="0"/>
          </a:p>
        </p:txBody>
      </p:sp>
      <p:pic>
        <p:nvPicPr>
          <p:cNvPr id="5122" name="Picture 2" descr="http://i1060.photobucket.com/albums/t447/balto_2003/Poemas%20Blog/FlorenceNightingale_zps9c6e5c5a.jpg~origina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07867"/>
            <a:ext cx="2520280" cy="31180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74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AutoShape 2" descr="Resultado de imagen para enfermer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9458" name="Picture 2" descr="http://procesoseducativosdhpc.weebly.com/uploads/1/6/5/5/16552546/5364957.jpg?48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1" y="1613328"/>
            <a:ext cx="6172354" cy="433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478028" y="152400"/>
            <a:ext cx="39227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 i="1" dirty="0">
                <a:solidFill>
                  <a:srgbClr val="008000"/>
                </a:solidFill>
                <a:latin typeface="Comic Sans MS" pitchFamily="66" charset="0"/>
              </a:rPr>
              <a:t>PENSAMIENTO  </a:t>
            </a:r>
            <a:r>
              <a:rPr lang="es-MX" sz="2000" b="1" i="1" dirty="0" smtClean="0">
                <a:solidFill>
                  <a:srgbClr val="008000"/>
                </a:solidFill>
                <a:latin typeface="Comic Sans MS" pitchFamily="66" charset="0"/>
              </a:rPr>
              <a:t>REFLEXIVO</a:t>
            </a:r>
            <a:endParaRPr lang="es-ES" sz="2000" b="1" i="1" dirty="0">
              <a:solidFill>
                <a:srgbClr val="008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06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819400" y="152400"/>
            <a:ext cx="3581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 i="1" dirty="0">
                <a:solidFill>
                  <a:srgbClr val="008000"/>
                </a:solidFill>
                <a:latin typeface="Comic Sans MS" pitchFamily="66" charset="0"/>
              </a:rPr>
              <a:t>PENSAMIENTO  CRÍTICO</a:t>
            </a:r>
            <a:endParaRPr lang="es-ES" sz="2000" b="1" i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09600" y="1507659"/>
            <a:ext cx="2895600" cy="523220"/>
          </a:xfrm>
          <a:prstGeom prst="rect">
            <a:avLst/>
          </a:prstGeom>
          <a:noFill/>
          <a:ln w="57150" cmpd="thinThick">
            <a:solidFill>
              <a:srgbClr val="9900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400" dirty="0">
                <a:latin typeface="Comic Sans MS" pitchFamily="66" charset="0"/>
              </a:rPr>
              <a:t>ADAPTACIONES A NUEVAS SITUACIONES</a:t>
            </a:r>
            <a:endParaRPr lang="es-ES" sz="1400" dirty="0">
              <a:latin typeface="Comic Sans MS" pitchFamily="66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962400" y="1579667"/>
            <a:ext cx="1676400" cy="523220"/>
          </a:xfrm>
          <a:prstGeom prst="rect">
            <a:avLst/>
          </a:prstGeom>
          <a:noFill/>
          <a:ln w="57150" cmpd="thinThick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400" b="1" dirty="0">
                <a:latin typeface="Comic Sans MS" pitchFamily="66" charset="0"/>
              </a:rPr>
              <a:t>TOMA DE DECISIONES</a:t>
            </a:r>
            <a:endParaRPr lang="es-ES" sz="1400" b="1" dirty="0">
              <a:latin typeface="Comic Sans MS" pitchFamily="66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248400" y="1579667"/>
            <a:ext cx="2362200" cy="523220"/>
          </a:xfrm>
          <a:prstGeom prst="rect">
            <a:avLst/>
          </a:prstGeom>
          <a:noFill/>
          <a:ln w="57150" cmpd="thinThick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400">
                <a:latin typeface="Comic Sans MS" pitchFamily="66" charset="0"/>
              </a:rPr>
              <a:t>INTERACCIÓN CON LA LECTURA</a:t>
            </a:r>
            <a:endParaRPr lang="es-ES" sz="1400">
              <a:latin typeface="Comic Sans MS" pitchFamily="66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825080" y="2780928"/>
            <a:ext cx="4267200" cy="1944688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s-MX" sz="1400" dirty="0">
                <a:latin typeface="Comic Sans MS" pitchFamily="66" charset="0"/>
              </a:rPr>
              <a:t> Pensamiento deliberado, dirigido a un objetivo.</a:t>
            </a:r>
          </a:p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s-MX" sz="1400" dirty="0">
                <a:latin typeface="Comic Sans MS" pitchFamily="66" charset="0"/>
              </a:rPr>
              <a:t> Emite juicios basados en evidencias, no en conjeturas.</a:t>
            </a:r>
          </a:p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s-MX" sz="1400" dirty="0">
                <a:latin typeface="Comic Sans MS" pitchFamily="66" charset="0"/>
              </a:rPr>
              <a:t> Basado en principios de la ciencia y método científico.</a:t>
            </a:r>
          </a:p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s-MX" sz="1400" dirty="0">
                <a:latin typeface="Comic Sans MS" pitchFamily="66" charset="0"/>
              </a:rPr>
              <a:t> Requiere estrategias.</a:t>
            </a:r>
            <a:endParaRPr lang="es-ES" sz="1400" dirty="0">
              <a:latin typeface="Comic Sans MS" pitchFamily="66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063452" y="6369134"/>
            <a:ext cx="5676900" cy="338554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600" b="1" i="1" dirty="0">
                <a:latin typeface="Comic Sans MS" pitchFamily="66" charset="0"/>
              </a:rPr>
              <a:t>“EL PENSAMIENTO CRÍTICO </a:t>
            </a:r>
            <a:r>
              <a:rPr lang="es-MX" sz="1600" b="1" i="1" dirty="0" smtClean="0">
                <a:latin typeface="Comic Sans MS" pitchFamily="66" charset="0"/>
              </a:rPr>
              <a:t>ES RAZONAMIENTO</a:t>
            </a:r>
            <a:r>
              <a:rPr lang="es-MX" sz="1600" b="1" i="1" dirty="0">
                <a:latin typeface="Comic Sans MS" pitchFamily="66" charset="0"/>
              </a:rPr>
              <a:t>”</a:t>
            </a:r>
            <a:endParaRPr lang="es-ES" sz="1600" b="1" i="1" dirty="0">
              <a:latin typeface="Comic Sans MS" pitchFamily="66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85800" y="5759410"/>
            <a:ext cx="2209800" cy="393700"/>
          </a:xfrm>
          <a:prstGeom prst="rect">
            <a:avLst/>
          </a:prstGeom>
          <a:noFill/>
          <a:ln w="57150" cmpd="thinThick">
            <a:solidFill>
              <a:srgbClr val="99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¿Qué significa?</a:t>
            </a:r>
            <a:endParaRPr lang="es-ES" sz="1600">
              <a:latin typeface="Comic Sans MS" pitchFamily="66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802360" y="5085184"/>
            <a:ext cx="2209800" cy="369332"/>
          </a:xfrm>
          <a:prstGeom prst="rect">
            <a:avLst/>
          </a:prstGeom>
          <a:noFill/>
          <a:ln w="57150" cmpd="thinThick">
            <a:solidFill>
              <a:srgbClr val="33CC3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800" dirty="0">
                <a:latin typeface="Comic Sans MS" pitchFamily="66" charset="0"/>
              </a:rPr>
              <a:t>¿Utilidad?</a:t>
            </a:r>
            <a:endParaRPr lang="es-ES" sz="1800" dirty="0">
              <a:latin typeface="Comic Sans MS" pitchFamily="66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6804248" y="5759410"/>
            <a:ext cx="2209800" cy="393700"/>
          </a:xfrm>
          <a:prstGeom prst="rect">
            <a:avLst/>
          </a:prstGeom>
          <a:noFill/>
          <a:ln w="57150" cmpd="thinThick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¿Implicaciones?</a:t>
            </a:r>
            <a:endParaRPr lang="es-ES" sz="1600">
              <a:latin typeface="Comic Sans MS" pitchFamily="66" charset="0"/>
            </a:endParaRPr>
          </a:p>
        </p:txBody>
      </p:sp>
      <p:cxnSp>
        <p:nvCxnSpPr>
          <p:cNvPr id="13" name="AutoShape 18"/>
          <p:cNvCxnSpPr>
            <a:cxnSpLocks noChangeShapeType="1"/>
            <a:stCxn id="11" idx="2"/>
            <a:endCxn id="12" idx="0"/>
          </p:cNvCxnSpPr>
          <p:nvPr/>
        </p:nvCxnSpPr>
        <p:spPr bwMode="auto">
          <a:xfrm>
            <a:off x="4907260" y="5454516"/>
            <a:ext cx="3001888" cy="304894"/>
          </a:xfrm>
          <a:prstGeom prst="straightConnector1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</p:cxnSp>
      <p:cxnSp>
        <p:nvCxnSpPr>
          <p:cNvPr id="14" name="AutoShape 19"/>
          <p:cNvCxnSpPr>
            <a:cxnSpLocks noChangeShapeType="1"/>
            <a:stCxn id="11" idx="2"/>
            <a:endCxn id="10" idx="0"/>
          </p:cNvCxnSpPr>
          <p:nvPr/>
        </p:nvCxnSpPr>
        <p:spPr bwMode="auto">
          <a:xfrm flipH="1">
            <a:off x="1790700" y="5454516"/>
            <a:ext cx="3116560" cy="304894"/>
          </a:xfrm>
          <a:prstGeom prst="straightConnector1">
            <a:avLst/>
          </a:prstGeom>
          <a:noFill/>
          <a:ln w="38100">
            <a:solidFill>
              <a:srgbClr val="CC6600"/>
            </a:solidFill>
            <a:round/>
            <a:headEnd/>
            <a:tailEnd type="triangle" w="med" len="med"/>
          </a:ln>
          <a:effectLst/>
        </p:spPr>
      </p:cxnSp>
      <p:cxnSp>
        <p:nvCxnSpPr>
          <p:cNvPr id="15" name="AutoShape 20"/>
          <p:cNvCxnSpPr>
            <a:cxnSpLocks noChangeShapeType="1"/>
            <a:stCxn id="5" idx="3"/>
            <a:endCxn id="6" idx="1"/>
          </p:cNvCxnSpPr>
          <p:nvPr/>
        </p:nvCxnSpPr>
        <p:spPr bwMode="auto">
          <a:xfrm>
            <a:off x="3505200" y="1769269"/>
            <a:ext cx="457200" cy="72008"/>
          </a:xfrm>
          <a:prstGeom prst="straightConnector1">
            <a:avLst/>
          </a:prstGeom>
          <a:noFill/>
          <a:ln w="38100">
            <a:solidFill>
              <a:srgbClr val="FF7C80"/>
            </a:solidFill>
            <a:round/>
            <a:headEnd/>
            <a:tailEnd type="triangle" w="med" len="med"/>
          </a:ln>
          <a:effectLst/>
        </p:spPr>
      </p:cxnSp>
      <p:cxnSp>
        <p:nvCxnSpPr>
          <p:cNvPr id="16" name="AutoShape 21"/>
          <p:cNvCxnSpPr>
            <a:cxnSpLocks noChangeShapeType="1"/>
            <a:stCxn id="6" idx="3"/>
            <a:endCxn id="7" idx="1"/>
          </p:cNvCxnSpPr>
          <p:nvPr/>
        </p:nvCxnSpPr>
        <p:spPr bwMode="auto">
          <a:xfrm>
            <a:off x="5638800" y="1841277"/>
            <a:ext cx="609600" cy="0"/>
          </a:xfrm>
          <a:prstGeom prst="straightConnector1">
            <a:avLst/>
          </a:prstGeom>
          <a:noFill/>
          <a:ln w="38100">
            <a:solidFill>
              <a:srgbClr val="FF7C80"/>
            </a:solidFill>
            <a:round/>
            <a:headEnd/>
            <a:tailEnd type="triangle" w="med" len="med"/>
          </a:ln>
          <a:effectLst/>
        </p:spPr>
      </p:cxnSp>
      <p:sp>
        <p:nvSpPr>
          <p:cNvPr id="18" name="Line 28"/>
          <p:cNvSpPr>
            <a:spLocks noChangeShapeType="1"/>
          </p:cNvSpPr>
          <p:nvPr/>
        </p:nvSpPr>
        <p:spPr bwMode="auto">
          <a:xfrm>
            <a:off x="609600" y="2586390"/>
            <a:ext cx="7924800" cy="0"/>
          </a:xfrm>
          <a:prstGeom prst="line">
            <a:avLst/>
          </a:prstGeom>
          <a:noFill/>
          <a:ln w="381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9" name="Line 29"/>
          <p:cNvSpPr>
            <a:spLocks noChangeShapeType="1"/>
          </p:cNvSpPr>
          <p:nvPr/>
        </p:nvSpPr>
        <p:spPr bwMode="auto">
          <a:xfrm>
            <a:off x="4572000" y="2285782"/>
            <a:ext cx="0" cy="228600"/>
          </a:xfrm>
          <a:prstGeom prst="line">
            <a:avLst/>
          </a:prstGeom>
          <a:noFill/>
          <a:ln w="76200">
            <a:solidFill>
              <a:srgbClr val="FF7C8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0" name="Line 30"/>
          <p:cNvSpPr>
            <a:spLocks noChangeShapeType="1"/>
          </p:cNvSpPr>
          <p:nvPr/>
        </p:nvSpPr>
        <p:spPr bwMode="auto">
          <a:xfrm flipH="1" flipV="1">
            <a:off x="457200" y="2412504"/>
            <a:ext cx="152400" cy="152400"/>
          </a:xfrm>
          <a:prstGeom prst="line">
            <a:avLst/>
          </a:prstGeom>
          <a:noFill/>
          <a:ln w="381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1" name="Line 31"/>
          <p:cNvSpPr>
            <a:spLocks noChangeShapeType="1"/>
          </p:cNvSpPr>
          <p:nvPr/>
        </p:nvSpPr>
        <p:spPr bwMode="auto">
          <a:xfrm flipV="1">
            <a:off x="8519864" y="2420888"/>
            <a:ext cx="228600" cy="152400"/>
          </a:xfrm>
          <a:prstGeom prst="line">
            <a:avLst/>
          </a:prstGeom>
          <a:noFill/>
          <a:ln w="38100">
            <a:solidFill>
              <a:srgbClr val="FF7C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2" name="Line 32"/>
          <p:cNvSpPr>
            <a:spLocks noChangeShapeType="1"/>
          </p:cNvSpPr>
          <p:nvPr/>
        </p:nvSpPr>
        <p:spPr bwMode="auto">
          <a:xfrm>
            <a:off x="4800600" y="5480412"/>
            <a:ext cx="0" cy="83820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23" name="2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895948"/>
            <a:ext cx="2370524" cy="2333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17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458200" y="106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MX" sz="1400">
                <a:latin typeface="Comic Sans MS" pitchFamily="66" charset="0"/>
              </a:rPr>
              <a:t>V-1.2</a:t>
            </a:r>
            <a:endParaRPr lang="es-ES" sz="1400">
              <a:latin typeface="Comic Sans MS" pitchFamily="66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85800" y="1396231"/>
            <a:ext cx="6553200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85738" indent="-185738" algn="just">
              <a:spcBef>
                <a:spcPct val="50000"/>
              </a:spcBef>
              <a:buFontTx/>
              <a:buAutoNum type="arabicPeriod"/>
            </a:pPr>
            <a:r>
              <a:rPr lang="es-MX" sz="1600" dirty="0">
                <a:latin typeface="Comic Sans MS" pitchFamily="66" charset="0"/>
              </a:rPr>
              <a:t>¿Qué es?.</a:t>
            </a:r>
          </a:p>
          <a:p>
            <a:pPr marL="185738" indent="-185738" algn="just">
              <a:spcBef>
                <a:spcPct val="50000"/>
              </a:spcBef>
              <a:buFontTx/>
              <a:buAutoNum type="arabicPeriod"/>
            </a:pPr>
            <a:r>
              <a:rPr lang="es-MX" sz="1600" dirty="0">
                <a:latin typeface="Comic Sans MS" pitchFamily="66" charset="0"/>
              </a:rPr>
              <a:t>¿Por qué es importante?.</a:t>
            </a:r>
          </a:p>
          <a:p>
            <a:pPr marL="185738" indent="-185738" algn="just">
              <a:spcBef>
                <a:spcPct val="50000"/>
              </a:spcBef>
              <a:buFontTx/>
              <a:buAutoNum type="arabicPeriod"/>
            </a:pPr>
            <a:r>
              <a:rPr lang="es-MX" sz="1600" dirty="0">
                <a:latin typeface="Comic Sans MS" pitchFamily="66" charset="0"/>
              </a:rPr>
              <a:t>¿Por qué centrar la atención en él?.</a:t>
            </a:r>
          </a:p>
          <a:p>
            <a:pPr marL="185738" indent="-185738" algn="just">
              <a:spcBef>
                <a:spcPct val="50000"/>
              </a:spcBef>
              <a:buFontTx/>
              <a:buAutoNum type="arabicPeriod"/>
            </a:pPr>
            <a:r>
              <a:rPr lang="es-MX" sz="1600" dirty="0">
                <a:latin typeface="Comic Sans MS" pitchFamily="66" charset="0"/>
              </a:rPr>
              <a:t>¿Cómo desarrollar habilidades de pensamiento?.</a:t>
            </a:r>
          </a:p>
          <a:p>
            <a:pPr marL="185738" indent="-185738" algn="just">
              <a:spcBef>
                <a:spcPct val="50000"/>
              </a:spcBef>
              <a:buFontTx/>
              <a:buAutoNum type="arabicPeriod"/>
            </a:pPr>
            <a:r>
              <a:rPr lang="es-MX" sz="1600" dirty="0">
                <a:latin typeface="Comic Sans MS" pitchFamily="66" charset="0"/>
              </a:rPr>
              <a:t>¿Cuál es su estilo de pensamiento y por qué es importante?.</a:t>
            </a:r>
          </a:p>
          <a:p>
            <a:pPr marL="185738" indent="-185738" algn="just">
              <a:spcBef>
                <a:spcPct val="50000"/>
              </a:spcBef>
              <a:buFontTx/>
              <a:buAutoNum type="arabicPeriod"/>
            </a:pPr>
            <a:r>
              <a:rPr lang="es-MX" sz="1600" dirty="0">
                <a:latin typeface="Comic Sans MS" pitchFamily="66" charset="0"/>
              </a:rPr>
              <a:t>¿Cuál es la diferencia entre pensamiento y pensamiento crítico?</a:t>
            </a:r>
          </a:p>
          <a:p>
            <a:pPr marL="185738" indent="-185738" algn="just">
              <a:spcBef>
                <a:spcPct val="50000"/>
              </a:spcBef>
              <a:buFontTx/>
              <a:buAutoNum type="arabicPeriod"/>
            </a:pPr>
            <a:endParaRPr lang="es-ES" sz="1600" dirty="0">
              <a:latin typeface="Comic Sans MS" pitchFamily="66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62000" y="3718520"/>
            <a:ext cx="3581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600" b="1">
                <a:latin typeface="Comic Sans MS" pitchFamily="66" charset="0"/>
              </a:rPr>
              <a:t>PENSAMIENTO “X”</a:t>
            </a:r>
            <a:endParaRPr lang="es-ES" sz="1600" b="1">
              <a:latin typeface="Comic Sans MS" pitchFamily="66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029200" y="3718520"/>
            <a:ext cx="3581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600" b="1">
                <a:latin typeface="Comic Sans MS" pitchFamily="66" charset="0"/>
              </a:rPr>
              <a:t>PENSAMIENTO CRÍTICO</a:t>
            </a:r>
            <a:endParaRPr lang="es-ES" sz="1600" b="1">
              <a:latin typeface="Comic Sans MS" pitchFamily="66" charset="0"/>
            </a:endParaRPr>
          </a:p>
        </p:txBody>
      </p:sp>
      <p:pic>
        <p:nvPicPr>
          <p:cNvPr id="9" name="Picture 7" descr="C:\WINDOWS\Application Data\Microsoft\Media Catalog\Downloaded Clips\cl3\BD08091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4675236"/>
            <a:ext cx="2057400" cy="1779588"/>
          </a:xfrm>
          <a:prstGeom prst="rect">
            <a:avLst/>
          </a:prstGeom>
          <a:noFill/>
        </p:spPr>
      </p:pic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609600" y="4222576"/>
            <a:ext cx="3505200" cy="2590800"/>
          </a:xfrm>
          <a:prstGeom prst="wedgeEllipseCallout">
            <a:avLst>
              <a:gd name="adj1" fmla="val -53018"/>
              <a:gd name="adj2" fmla="val 48327"/>
            </a:avLst>
          </a:prstGeom>
          <a:noFill/>
          <a:ln w="38100">
            <a:solidFill>
              <a:srgbClr val="CC66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s-ES" sz="1400">
              <a:latin typeface="Comic Sans MS" pitchFamily="66" charset="0"/>
            </a:endParaRP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4953000" y="4099520"/>
            <a:ext cx="3733800" cy="2286000"/>
          </a:xfrm>
          <a:prstGeom prst="wedgeEllipseCallout">
            <a:avLst>
              <a:gd name="adj1" fmla="val -48889"/>
              <a:gd name="adj2" fmla="val 63503"/>
            </a:avLst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s-ES" sz="1400">
              <a:latin typeface="Comic Sans MS" pitchFamily="66" charset="0"/>
            </a:endParaRPr>
          </a:p>
        </p:txBody>
      </p:sp>
      <p:pic>
        <p:nvPicPr>
          <p:cNvPr id="12" name="Picture 14" descr="http://www.lapositiva.com.pe/consultas/images/p1-foc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4480520"/>
            <a:ext cx="769938" cy="838200"/>
          </a:xfrm>
          <a:prstGeom prst="rect">
            <a:avLst/>
          </a:prstGeom>
          <a:noFill/>
        </p:spPr>
      </p:pic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5867400" y="4586883"/>
            <a:ext cx="1447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MX" sz="3200" b="1" i="1">
                <a:latin typeface="Comic Sans MS" pitchFamily="66" charset="0"/>
              </a:rPr>
              <a:t>¿ ?</a:t>
            </a:r>
            <a:endParaRPr lang="es-ES" sz="3200" b="1" i="1">
              <a:latin typeface="Comic Sans MS" pitchFamily="66" charset="0"/>
            </a:endParaRPr>
          </a:p>
        </p:txBody>
      </p:sp>
      <p:pic>
        <p:nvPicPr>
          <p:cNvPr id="14" name="Picture 16" descr="http://images.google.com.mx/images?q=tbn:rB-nOcWoz1sC:www.ciudadfutura.com/terapias/public/libro.gif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4405" y="5447308"/>
            <a:ext cx="914400" cy="755650"/>
          </a:xfrm>
          <a:prstGeom prst="rect">
            <a:avLst/>
          </a:prstGeom>
          <a:noFill/>
        </p:spPr>
      </p:pic>
      <p:pic>
        <p:nvPicPr>
          <p:cNvPr id="15" name="Picture 18" descr="http://www.lnd.it/calciolillustrato/images/6/microscopio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2800" y="5242520"/>
            <a:ext cx="587375" cy="957263"/>
          </a:xfrm>
          <a:prstGeom prst="rect">
            <a:avLst/>
          </a:prstGeom>
          <a:noFill/>
        </p:spPr>
      </p:pic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2771800" y="96671"/>
            <a:ext cx="3581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 dirty="0">
                <a:solidFill>
                  <a:srgbClr val="FF00FF"/>
                </a:solidFill>
                <a:latin typeface="Comic Sans MS" pitchFamily="66" charset="0"/>
              </a:rPr>
              <a:t>PENSAMIENTO CRÍTICO</a:t>
            </a:r>
            <a:endParaRPr lang="es-ES" sz="2000" b="1" dirty="0">
              <a:solidFill>
                <a:srgbClr val="FF00FF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89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681808" y="116632"/>
            <a:ext cx="556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 i="1" dirty="0">
                <a:solidFill>
                  <a:srgbClr val="0000FF"/>
                </a:solidFill>
                <a:latin typeface="Comic Sans MS" pitchFamily="66" charset="0"/>
              </a:rPr>
              <a:t>ESTILOS DE PENSAMIENTO</a:t>
            </a:r>
            <a:endParaRPr lang="es-ES" sz="2000" b="1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168152" y="1712168"/>
            <a:ext cx="2209800" cy="338554"/>
          </a:xfrm>
          <a:prstGeom prst="rect">
            <a:avLst/>
          </a:prstGeom>
          <a:noFill/>
          <a:ln w="57150" cmpd="thinThick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 b="1" dirty="0">
                <a:latin typeface="Comic Sans MS" pitchFamily="66" charset="0"/>
              </a:rPr>
              <a:t>EXTROVERTIDO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552256" y="1628800"/>
            <a:ext cx="2438400" cy="338554"/>
          </a:xfrm>
          <a:prstGeom prst="rect">
            <a:avLst/>
          </a:prstGeom>
          <a:noFill/>
          <a:ln w="57150" cmpd="thinThick">
            <a:solidFill>
              <a:srgbClr val="33CC3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 b="1" dirty="0">
                <a:latin typeface="Comic Sans MS" pitchFamily="66" charset="0"/>
              </a:rPr>
              <a:t>INTROVERTIDO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34752" y="4836368"/>
            <a:ext cx="152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Piensa en alto</a:t>
            </a:r>
            <a:endParaRPr lang="es-ES" sz="1600">
              <a:latin typeface="Comic Sans MS" pitchFamily="66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158752" y="4836368"/>
            <a:ext cx="19812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 dirty="0">
                <a:latin typeface="Comic Sans MS" pitchFamily="66" charset="0"/>
              </a:rPr>
              <a:t>Obtiene energía de convivir con otros</a:t>
            </a:r>
            <a:endParaRPr lang="es-ES" sz="1600" dirty="0">
              <a:latin typeface="Comic Sans MS" pitchFamily="66" charset="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787152" y="6055568"/>
            <a:ext cx="1219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Sensato </a:t>
            </a:r>
            <a:endParaRPr lang="es-ES" sz="1600">
              <a:latin typeface="Comic Sans MS" pitchFamily="66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701552" y="6328618"/>
            <a:ext cx="1219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Pensador  </a:t>
            </a:r>
            <a:endParaRPr lang="es-ES" sz="1600">
              <a:latin typeface="Comic Sans MS" pitchFamily="66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692152" y="6176218"/>
            <a:ext cx="1219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Resolutivo </a:t>
            </a:r>
            <a:endParaRPr lang="es-ES" sz="1600">
              <a:latin typeface="Comic Sans MS" pitchFamily="66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5095056" y="4799038"/>
            <a:ext cx="1219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Piensa para sí</a:t>
            </a:r>
            <a:endParaRPr lang="es-ES" sz="1600">
              <a:latin typeface="Comic Sans MS" pitchFamily="66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7000056" y="4753000"/>
            <a:ext cx="16764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Obtiene energía de la quietud</a:t>
            </a:r>
            <a:endParaRPr lang="es-ES" sz="1600">
              <a:latin typeface="Comic Sans MS" pitchFamily="66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5095056" y="6092850"/>
            <a:ext cx="1219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Intuitivo</a:t>
            </a:r>
            <a:endParaRPr lang="es-ES" sz="1600">
              <a:latin typeface="Comic Sans MS" pitchFamily="66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314256" y="6048400"/>
            <a:ext cx="1219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Sensitivo  </a:t>
            </a:r>
            <a:endParaRPr lang="es-ES" sz="1600">
              <a:latin typeface="Comic Sans MS" pitchFamily="66" charset="0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7304856" y="6321450"/>
            <a:ext cx="1219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Perceptivo </a:t>
            </a:r>
            <a:endParaRPr lang="es-ES" sz="1600">
              <a:latin typeface="Comic Sans MS" pitchFamily="66" charset="0"/>
            </a:endParaRPr>
          </a:p>
        </p:txBody>
      </p:sp>
      <p:pic>
        <p:nvPicPr>
          <p:cNvPr id="17" name="Picture 17" descr="http://galeon.hispavista.com/lewleiva/pens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4352" y="2245568"/>
            <a:ext cx="2112963" cy="2133600"/>
          </a:xfrm>
          <a:prstGeom prst="rect">
            <a:avLst/>
          </a:prstGeom>
          <a:noFill/>
        </p:spPr>
      </p:pic>
      <p:cxnSp>
        <p:nvCxnSpPr>
          <p:cNvPr id="18" name="AutoShape 18"/>
          <p:cNvCxnSpPr>
            <a:cxnSpLocks noChangeShapeType="1"/>
            <a:endCxn id="8" idx="0"/>
          </p:cNvCxnSpPr>
          <p:nvPr/>
        </p:nvCxnSpPr>
        <p:spPr bwMode="auto">
          <a:xfrm rot="16200000" flipH="1">
            <a:off x="2496890" y="4183905"/>
            <a:ext cx="457200" cy="847725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F00F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9" name="AutoShape 19"/>
          <p:cNvCxnSpPr>
            <a:cxnSpLocks noChangeShapeType="1"/>
            <a:endCxn id="7" idx="0"/>
          </p:cNvCxnSpPr>
          <p:nvPr/>
        </p:nvCxnSpPr>
        <p:spPr bwMode="auto">
          <a:xfrm rot="5400000">
            <a:off x="1620590" y="4155330"/>
            <a:ext cx="457200" cy="904875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F00F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" name="AutoShape 20"/>
          <p:cNvCxnSpPr>
            <a:cxnSpLocks noChangeShapeType="1"/>
            <a:stCxn id="10" idx="0"/>
            <a:endCxn id="7" idx="2"/>
          </p:cNvCxnSpPr>
          <p:nvPr/>
        </p:nvCxnSpPr>
        <p:spPr bwMode="auto">
          <a:xfrm rot="5400000" flipH="1">
            <a:off x="1276102" y="5293568"/>
            <a:ext cx="1155700" cy="9144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CC00FF"/>
            </a:solidFill>
            <a:miter lim="800000"/>
            <a:headEnd/>
            <a:tailEnd/>
          </a:ln>
          <a:effectLst/>
        </p:spPr>
      </p:cxnSp>
      <p:cxnSp>
        <p:nvCxnSpPr>
          <p:cNvPr id="21" name="AutoShape 21"/>
          <p:cNvCxnSpPr>
            <a:cxnSpLocks noChangeShapeType="1"/>
            <a:stCxn id="10" idx="0"/>
            <a:endCxn id="8" idx="2"/>
          </p:cNvCxnSpPr>
          <p:nvPr/>
        </p:nvCxnSpPr>
        <p:spPr bwMode="auto">
          <a:xfrm rot="16200000">
            <a:off x="2396877" y="5576143"/>
            <a:ext cx="666750" cy="8382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CC00FF"/>
            </a:solidFill>
            <a:miter lim="800000"/>
            <a:headEnd/>
            <a:tailEnd/>
          </a:ln>
          <a:effectLst/>
        </p:spPr>
      </p:cxnSp>
      <p:pic>
        <p:nvPicPr>
          <p:cNvPr id="22" name="Picture 23" descr="http://images.google.com.mx/images?q=tbn:4Tok2bp1ruUC:www.ciudadfutura.com/motivar/exito/cimientos/pensar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056" y="2162200"/>
            <a:ext cx="1905000" cy="2057400"/>
          </a:xfrm>
          <a:prstGeom prst="rect">
            <a:avLst/>
          </a:prstGeom>
          <a:noFill/>
        </p:spPr>
      </p:pic>
      <p:sp>
        <p:nvSpPr>
          <p:cNvPr id="23" name="Line 24"/>
          <p:cNvSpPr>
            <a:spLocks noChangeShapeType="1"/>
          </p:cNvSpPr>
          <p:nvPr/>
        </p:nvSpPr>
        <p:spPr bwMode="auto">
          <a:xfrm>
            <a:off x="1396752" y="5598368"/>
            <a:ext cx="0" cy="457200"/>
          </a:xfrm>
          <a:prstGeom prst="line">
            <a:avLst/>
          </a:prstGeom>
          <a:noFill/>
          <a:ln w="9525">
            <a:solidFill>
              <a:srgbClr val="CC00FF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24" name="Line 25"/>
          <p:cNvSpPr>
            <a:spLocks noChangeShapeType="1"/>
          </p:cNvSpPr>
          <p:nvPr/>
        </p:nvSpPr>
        <p:spPr bwMode="auto">
          <a:xfrm>
            <a:off x="3149352" y="5598368"/>
            <a:ext cx="0" cy="533400"/>
          </a:xfrm>
          <a:prstGeom prst="line">
            <a:avLst/>
          </a:prstGeom>
          <a:noFill/>
          <a:ln w="9525">
            <a:solidFill>
              <a:srgbClr val="CC00FF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es-ES"/>
          </a:p>
        </p:txBody>
      </p:sp>
      <p:cxnSp>
        <p:nvCxnSpPr>
          <p:cNvPr id="25" name="AutoShape 26"/>
          <p:cNvCxnSpPr>
            <a:cxnSpLocks noChangeShapeType="1"/>
            <a:endCxn id="13" idx="0"/>
          </p:cNvCxnSpPr>
          <p:nvPr/>
        </p:nvCxnSpPr>
        <p:spPr bwMode="auto">
          <a:xfrm rot="16200000" flipH="1">
            <a:off x="7057206" y="3971950"/>
            <a:ext cx="533400" cy="10287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FCC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6" name="AutoShape 27"/>
          <p:cNvCxnSpPr>
            <a:cxnSpLocks noChangeShapeType="1"/>
            <a:endCxn id="12" idx="0"/>
          </p:cNvCxnSpPr>
          <p:nvPr/>
        </p:nvCxnSpPr>
        <p:spPr bwMode="auto">
          <a:xfrm rot="5400000">
            <a:off x="5967387" y="3956869"/>
            <a:ext cx="579438" cy="1104900"/>
          </a:xfrm>
          <a:prstGeom prst="bentConnector3">
            <a:avLst>
              <a:gd name="adj1" fmla="val 49861"/>
            </a:avLst>
          </a:prstGeom>
          <a:noFill/>
          <a:ln w="38100">
            <a:solidFill>
              <a:srgbClr val="FFCC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7" name="AutoShape 28"/>
          <p:cNvCxnSpPr>
            <a:cxnSpLocks noChangeShapeType="1"/>
            <a:stCxn id="15" idx="0"/>
            <a:endCxn id="13" idx="2"/>
          </p:cNvCxnSpPr>
          <p:nvPr/>
        </p:nvCxnSpPr>
        <p:spPr bwMode="auto">
          <a:xfrm rot="16200000">
            <a:off x="7146106" y="5356250"/>
            <a:ext cx="469900" cy="9144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  <a:effectLst/>
        </p:spPr>
      </p:cxnSp>
      <p:cxnSp>
        <p:nvCxnSpPr>
          <p:cNvPr id="28" name="AutoShape 29"/>
          <p:cNvCxnSpPr>
            <a:cxnSpLocks noChangeShapeType="1"/>
            <a:stCxn id="15" idx="0"/>
            <a:endCxn id="12" idx="2"/>
          </p:cNvCxnSpPr>
          <p:nvPr/>
        </p:nvCxnSpPr>
        <p:spPr bwMode="auto">
          <a:xfrm rot="5400000" flipH="1">
            <a:off x="5980087" y="5104632"/>
            <a:ext cx="668337" cy="1219200"/>
          </a:xfrm>
          <a:prstGeom prst="bentConnector3">
            <a:avLst>
              <a:gd name="adj1" fmla="val 49880"/>
            </a:avLst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  <a:effectLst/>
        </p:spPr>
      </p:cxnSp>
      <p:sp>
        <p:nvSpPr>
          <p:cNvPr id="29" name="Line 30"/>
          <p:cNvSpPr>
            <a:spLocks noChangeShapeType="1"/>
          </p:cNvSpPr>
          <p:nvPr/>
        </p:nvSpPr>
        <p:spPr bwMode="auto">
          <a:xfrm>
            <a:off x="5704656" y="5515000"/>
            <a:ext cx="0" cy="457200"/>
          </a:xfrm>
          <a:prstGeom prst="line">
            <a:avLst/>
          </a:prstGeom>
          <a:noFill/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30" name="Line 31"/>
          <p:cNvSpPr>
            <a:spLocks noChangeShapeType="1"/>
          </p:cNvSpPr>
          <p:nvPr/>
        </p:nvSpPr>
        <p:spPr bwMode="auto">
          <a:xfrm>
            <a:off x="7838256" y="5591200"/>
            <a:ext cx="0" cy="4572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31" name="Line 32"/>
          <p:cNvSpPr>
            <a:spLocks noChangeShapeType="1"/>
          </p:cNvSpPr>
          <p:nvPr/>
        </p:nvSpPr>
        <p:spPr bwMode="auto">
          <a:xfrm>
            <a:off x="1396752" y="5903168"/>
            <a:ext cx="0" cy="228600"/>
          </a:xfrm>
          <a:prstGeom prst="line">
            <a:avLst/>
          </a:prstGeom>
          <a:noFill/>
          <a:ln w="57150">
            <a:solidFill>
              <a:srgbClr val="CC00F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algn="ctr"/>
            <a:endParaRPr lang="es-ES"/>
          </a:p>
        </p:txBody>
      </p:sp>
      <p:sp>
        <p:nvSpPr>
          <p:cNvPr id="32" name="Line 33"/>
          <p:cNvSpPr>
            <a:spLocks noChangeShapeType="1"/>
          </p:cNvSpPr>
          <p:nvPr/>
        </p:nvSpPr>
        <p:spPr bwMode="auto">
          <a:xfrm>
            <a:off x="3149352" y="5979368"/>
            <a:ext cx="0" cy="228600"/>
          </a:xfrm>
          <a:prstGeom prst="line">
            <a:avLst/>
          </a:prstGeom>
          <a:noFill/>
          <a:ln w="57150">
            <a:solidFill>
              <a:srgbClr val="CC00F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algn="ctr"/>
            <a:endParaRPr lang="es-ES"/>
          </a:p>
        </p:txBody>
      </p:sp>
      <p:sp>
        <p:nvSpPr>
          <p:cNvPr id="33" name="Line 34"/>
          <p:cNvSpPr>
            <a:spLocks noChangeShapeType="1"/>
          </p:cNvSpPr>
          <p:nvPr/>
        </p:nvSpPr>
        <p:spPr bwMode="auto">
          <a:xfrm>
            <a:off x="2311152" y="6207968"/>
            <a:ext cx="0" cy="228600"/>
          </a:xfrm>
          <a:prstGeom prst="line">
            <a:avLst/>
          </a:prstGeom>
          <a:noFill/>
          <a:ln w="57150">
            <a:solidFill>
              <a:srgbClr val="CC00F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algn="ctr"/>
            <a:endParaRPr lang="es-ES"/>
          </a:p>
        </p:txBody>
      </p:sp>
      <p:sp>
        <p:nvSpPr>
          <p:cNvPr id="34" name="Line 35"/>
          <p:cNvSpPr>
            <a:spLocks noChangeShapeType="1"/>
          </p:cNvSpPr>
          <p:nvPr/>
        </p:nvSpPr>
        <p:spPr bwMode="auto">
          <a:xfrm>
            <a:off x="5704656" y="5896000"/>
            <a:ext cx="0" cy="228600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algn="ctr"/>
            <a:endParaRPr lang="es-ES"/>
          </a:p>
        </p:txBody>
      </p:sp>
      <p:sp>
        <p:nvSpPr>
          <p:cNvPr id="35" name="Line 36"/>
          <p:cNvSpPr>
            <a:spLocks noChangeShapeType="1"/>
          </p:cNvSpPr>
          <p:nvPr/>
        </p:nvSpPr>
        <p:spPr bwMode="auto">
          <a:xfrm>
            <a:off x="6923856" y="5896000"/>
            <a:ext cx="0" cy="228600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algn="ctr"/>
            <a:endParaRPr lang="es-ES"/>
          </a:p>
        </p:txBody>
      </p:sp>
      <p:sp>
        <p:nvSpPr>
          <p:cNvPr id="36" name="Line 37"/>
          <p:cNvSpPr>
            <a:spLocks noChangeShapeType="1"/>
          </p:cNvSpPr>
          <p:nvPr/>
        </p:nvSpPr>
        <p:spPr bwMode="auto">
          <a:xfrm>
            <a:off x="7838256" y="6048400"/>
            <a:ext cx="0" cy="228600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889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133600" y="79797"/>
            <a:ext cx="510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000" b="1" dirty="0">
                <a:latin typeface="Comic Sans MS" pitchFamily="66" charset="0"/>
              </a:rPr>
              <a:t>ESTILOS DE PENSAMIENTO</a:t>
            </a:r>
            <a:endParaRPr lang="es-ES" sz="2000" b="1" dirty="0">
              <a:latin typeface="Comic Sans MS" pitchFamily="66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23528" y="2226350"/>
            <a:ext cx="2209800" cy="338554"/>
          </a:xfrm>
          <a:prstGeom prst="rect">
            <a:avLst/>
          </a:prstGeom>
          <a:noFill/>
          <a:ln w="57150" cmpd="thinThick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 b="1" dirty="0">
                <a:latin typeface="Comic Sans MS" pitchFamily="66" charset="0"/>
              </a:rPr>
              <a:t>SENSATO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707904" y="1650286"/>
            <a:ext cx="2133600" cy="338554"/>
          </a:xfrm>
          <a:prstGeom prst="rect">
            <a:avLst/>
          </a:prstGeom>
          <a:noFill/>
          <a:ln w="57150" cmpd="thinThick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 b="1" dirty="0">
                <a:latin typeface="Comic Sans MS" pitchFamily="66" charset="0"/>
              </a:rPr>
              <a:t>PENSADOR</a:t>
            </a:r>
            <a:endParaRPr lang="es-ES" sz="1600" b="1" dirty="0">
              <a:latin typeface="Comic Sans MS" pitchFamily="66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52400" y="5987876"/>
            <a:ext cx="21336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Percibe el mundo a través de los 5 sentidos</a:t>
            </a:r>
            <a:endParaRPr lang="es-ES" sz="1600">
              <a:latin typeface="Comic Sans MS" pitchFamily="66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514600" y="5956126"/>
            <a:ext cx="1828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Busca los hechos</a:t>
            </a:r>
            <a:endParaRPr lang="es-ES" sz="1600">
              <a:latin typeface="Comic Sans MS" pitchFamily="66" charset="0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657600" y="5043314"/>
            <a:ext cx="1219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Usa datos objetivos </a:t>
            </a:r>
            <a:endParaRPr lang="es-ES" sz="1600">
              <a:latin typeface="Comic Sans MS" pitchFamily="66" charset="0"/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4724400" y="4997276"/>
            <a:ext cx="1676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Busca tomar decisiones</a:t>
            </a:r>
            <a:endParaRPr lang="es-ES" sz="1600">
              <a:latin typeface="Comic Sans MS" pitchFamily="66" charset="0"/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5486400" y="5940251"/>
            <a:ext cx="1981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Ordena el entorno</a:t>
            </a:r>
            <a:endParaRPr lang="es-ES" sz="1600">
              <a:latin typeface="Comic Sans MS" pitchFamily="66" charset="0"/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8001000" y="5956126"/>
            <a:ext cx="1219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Planifica</a:t>
            </a:r>
            <a:r>
              <a:rPr lang="es-MX" sz="1600" b="1">
                <a:latin typeface="Comic Sans MS" pitchFamily="66" charset="0"/>
              </a:rPr>
              <a:t>  </a:t>
            </a:r>
            <a:endParaRPr lang="es-ES" sz="1600" b="1">
              <a:latin typeface="Comic Sans MS" pitchFamily="66" charset="0"/>
            </a:endParaRP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6902896" y="2082334"/>
            <a:ext cx="2133600" cy="338554"/>
          </a:xfrm>
          <a:prstGeom prst="rect">
            <a:avLst/>
          </a:prstGeom>
          <a:noFill/>
          <a:ln w="57150" cmpd="thinThick">
            <a:solidFill>
              <a:srgbClr val="CC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 b="1" dirty="0">
                <a:latin typeface="Comic Sans MS" pitchFamily="66" charset="0"/>
              </a:rPr>
              <a:t>RESOLUTIVO</a:t>
            </a:r>
            <a:endParaRPr lang="es-ES" sz="1600" b="1" dirty="0">
              <a:latin typeface="Comic Sans MS" pitchFamily="66" charset="0"/>
            </a:endParaRPr>
          </a:p>
        </p:txBody>
      </p:sp>
      <p:pic>
        <p:nvPicPr>
          <p:cNvPr id="15" name="Picture 18" descr="http://images.google.com.mx/images?q=tbn:hkU5ej2BXLsC:www.ciudadfutura.com/motivar/penpos/pensar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2254076"/>
            <a:ext cx="1928813" cy="2057400"/>
          </a:xfrm>
          <a:prstGeom prst="rect">
            <a:avLst/>
          </a:prstGeom>
          <a:noFill/>
        </p:spPr>
      </p:pic>
      <p:pic>
        <p:nvPicPr>
          <p:cNvPr id="16" name="Picture 20" descr="http://images.google.com.mx/images?q=tbn:Xa1Ljxs31DQC:personal3.iddeo.es/masters/KingKong/gif/pensar.gif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5600" y="2635076"/>
            <a:ext cx="2057400" cy="1981200"/>
          </a:xfrm>
          <a:prstGeom prst="rect">
            <a:avLst/>
          </a:prstGeom>
          <a:noFill/>
        </p:spPr>
      </p:pic>
      <p:pic>
        <p:nvPicPr>
          <p:cNvPr id="17" name="Picture 22" descr="http://images.google.com.mx/images?q=tbn:Coxq88YRtqUC:www.uneb.org.br/images/pense.gif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14400" y="2863676"/>
            <a:ext cx="1825625" cy="1905000"/>
          </a:xfrm>
          <a:prstGeom prst="rect">
            <a:avLst/>
          </a:prstGeom>
          <a:noFill/>
        </p:spPr>
      </p:pic>
      <p:cxnSp>
        <p:nvCxnSpPr>
          <p:cNvPr id="18" name="AutoShape 23"/>
          <p:cNvCxnSpPr>
            <a:cxnSpLocks noChangeShapeType="1"/>
            <a:endCxn id="9" idx="0"/>
          </p:cNvCxnSpPr>
          <p:nvPr/>
        </p:nvCxnSpPr>
        <p:spPr bwMode="auto">
          <a:xfrm rot="16200000" flipH="1">
            <a:off x="2034382" y="4561507"/>
            <a:ext cx="1187450" cy="1601787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00CC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9" name="AutoShape 25"/>
          <p:cNvCxnSpPr>
            <a:cxnSpLocks noChangeShapeType="1"/>
            <a:endCxn id="8" idx="0"/>
          </p:cNvCxnSpPr>
          <p:nvPr/>
        </p:nvCxnSpPr>
        <p:spPr bwMode="auto">
          <a:xfrm rot="5400000">
            <a:off x="913607" y="5074269"/>
            <a:ext cx="1219200" cy="608013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00CC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" name="AutoShape 26"/>
          <p:cNvCxnSpPr>
            <a:cxnSpLocks noChangeShapeType="1"/>
            <a:endCxn id="11" idx="0"/>
          </p:cNvCxnSpPr>
          <p:nvPr/>
        </p:nvCxnSpPr>
        <p:spPr bwMode="auto">
          <a:xfrm rot="16200000" flipH="1">
            <a:off x="4902200" y="4336876"/>
            <a:ext cx="685800" cy="6350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3366F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" name="AutoShape 27"/>
          <p:cNvCxnSpPr>
            <a:cxnSpLocks noChangeShapeType="1"/>
            <a:endCxn id="10" idx="0"/>
          </p:cNvCxnSpPr>
          <p:nvPr/>
        </p:nvCxnSpPr>
        <p:spPr bwMode="auto">
          <a:xfrm rot="5400000">
            <a:off x="4231481" y="4347195"/>
            <a:ext cx="731838" cy="660400"/>
          </a:xfrm>
          <a:prstGeom prst="bentConnector3">
            <a:avLst>
              <a:gd name="adj1" fmla="val 49894"/>
            </a:avLst>
          </a:prstGeom>
          <a:noFill/>
          <a:ln w="38100">
            <a:solidFill>
              <a:srgbClr val="3366F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2" name="AutoShape 28"/>
          <p:cNvCxnSpPr>
            <a:cxnSpLocks noChangeShapeType="1"/>
            <a:endCxn id="12" idx="0"/>
          </p:cNvCxnSpPr>
          <p:nvPr/>
        </p:nvCxnSpPr>
        <p:spPr bwMode="auto">
          <a:xfrm rot="5400000">
            <a:off x="6443662" y="4649614"/>
            <a:ext cx="1323975" cy="12573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3" name="AutoShape 29"/>
          <p:cNvCxnSpPr>
            <a:cxnSpLocks noChangeShapeType="1"/>
            <a:endCxn id="13" idx="0"/>
          </p:cNvCxnSpPr>
          <p:nvPr/>
        </p:nvCxnSpPr>
        <p:spPr bwMode="auto">
          <a:xfrm rot="16200000" flipH="1">
            <a:off x="7502525" y="4848051"/>
            <a:ext cx="1339850" cy="8763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46889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499320" y="116632"/>
            <a:ext cx="495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 dirty="0">
                <a:latin typeface="Comic Sans MS" pitchFamily="66" charset="0"/>
              </a:rPr>
              <a:t>ESTILOS DE PENSAMIENTO</a:t>
            </a:r>
            <a:endParaRPr lang="es-ES" sz="2000" b="1" dirty="0">
              <a:latin typeface="Comic Sans MS" pitchFamily="66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62000" y="2630760"/>
            <a:ext cx="2209800" cy="361950"/>
          </a:xfrm>
          <a:prstGeom prst="rect">
            <a:avLst/>
          </a:prstGeom>
          <a:noFill/>
          <a:ln w="57150" cmpd="thinThick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400" b="1">
                <a:latin typeface="Comic Sans MS" pitchFamily="66" charset="0"/>
              </a:rPr>
              <a:t>INTUITIVO</a:t>
            </a:r>
            <a:endParaRPr lang="es-ES" sz="1400" b="1">
              <a:latin typeface="Comic Sans MS" pitchFamily="66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810000" y="2097360"/>
            <a:ext cx="2133600" cy="361950"/>
          </a:xfrm>
          <a:prstGeom prst="rect">
            <a:avLst/>
          </a:prstGeom>
          <a:noFill/>
          <a:ln w="57150" cmpd="thinThick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400" b="1">
                <a:latin typeface="Comic Sans MS" pitchFamily="66" charset="0"/>
              </a:rPr>
              <a:t>SENSITIVO</a:t>
            </a:r>
            <a:endParaRPr lang="es-ES" sz="1400" b="1">
              <a:latin typeface="Comic Sans MS" pitchFamily="66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2400" y="5999435"/>
            <a:ext cx="1676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400">
                <a:latin typeface="Comic Sans MS" pitchFamily="66" charset="0"/>
              </a:rPr>
              <a:t>Percibe al mundo en general </a:t>
            </a:r>
            <a:endParaRPr lang="es-ES" sz="1400">
              <a:latin typeface="Comic Sans MS" pitchFamily="66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133600" y="5999435"/>
            <a:ext cx="1371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400">
                <a:latin typeface="Comic Sans MS" pitchFamily="66" charset="0"/>
              </a:rPr>
              <a:t>Buscar el significado</a:t>
            </a:r>
            <a:endParaRPr lang="es-ES" sz="1400">
              <a:latin typeface="Comic Sans MS" pitchFamily="66" charset="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124200" y="5069160"/>
            <a:ext cx="1524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400">
                <a:latin typeface="Comic Sans MS" pitchFamily="66" charset="0"/>
              </a:rPr>
              <a:t>Usa datos objetivos </a:t>
            </a:r>
            <a:endParaRPr lang="es-ES" sz="1400">
              <a:latin typeface="Comic Sans MS" pitchFamily="66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953000" y="5069160"/>
            <a:ext cx="14478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400">
                <a:latin typeface="Comic Sans MS" pitchFamily="66" charset="0"/>
              </a:rPr>
              <a:t>Toma decisiones justas</a:t>
            </a:r>
            <a:endParaRPr lang="es-ES" sz="1400">
              <a:latin typeface="Comic Sans MS" pitchFamily="66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943600" y="5939110"/>
            <a:ext cx="17526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400">
                <a:latin typeface="Comic Sans MS" pitchFamily="66" charset="0"/>
              </a:rPr>
              <a:t>Mantiene las cosas flexibles y abiertas</a:t>
            </a:r>
            <a:endParaRPr lang="es-ES" sz="1400">
              <a:latin typeface="Comic Sans MS" pitchFamily="66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7696200" y="5983560"/>
            <a:ext cx="152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400">
                <a:latin typeface="Comic Sans MS" pitchFamily="66" charset="0"/>
              </a:rPr>
              <a:t>Es espontáneo </a:t>
            </a:r>
            <a:endParaRPr lang="es-ES" sz="1400">
              <a:latin typeface="Comic Sans MS" pitchFamily="66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553200" y="2630760"/>
            <a:ext cx="2133600" cy="361950"/>
          </a:xfrm>
          <a:prstGeom prst="rect">
            <a:avLst/>
          </a:prstGeom>
          <a:noFill/>
          <a:ln w="57150" cmpd="thinThick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400" b="1">
                <a:latin typeface="Comic Sans MS" pitchFamily="66" charset="0"/>
              </a:rPr>
              <a:t>PERCEPTIVO</a:t>
            </a:r>
            <a:endParaRPr lang="es-ES" sz="1400" b="1">
              <a:latin typeface="Comic Sans MS" pitchFamily="66" charset="0"/>
            </a:endParaRPr>
          </a:p>
        </p:txBody>
      </p:sp>
      <p:pic>
        <p:nvPicPr>
          <p:cNvPr id="14" name="Picture 14" descr="http://images.google.com.mx/images?q=tbn:lzEYEKKeStAC:perso.club-internet.fr/fderad/pens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7013" y="2630760"/>
            <a:ext cx="1601787" cy="1905000"/>
          </a:xfrm>
          <a:prstGeom prst="rect">
            <a:avLst/>
          </a:prstGeom>
          <a:noFill/>
        </p:spPr>
      </p:pic>
      <p:cxnSp>
        <p:nvCxnSpPr>
          <p:cNvPr id="15" name="AutoShape 15"/>
          <p:cNvCxnSpPr>
            <a:cxnSpLocks noChangeShapeType="1"/>
            <a:endCxn id="10" idx="0"/>
          </p:cNvCxnSpPr>
          <p:nvPr/>
        </p:nvCxnSpPr>
        <p:spPr bwMode="auto">
          <a:xfrm>
            <a:off x="4838700" y="4535760"/>
            <a:ext cx="838200" cy="533400"/>
          </a:xfrm>
          <a:prstGeom prst="straightConnector1">
            <a:avLst/>
          </a:prstGeom>
          <a:noFill/>
          <a:ln w="38100">
            <a:solidFill>
              <a:srgbClr val="00CC00"/>
            </a:solidFill>
            <a:round/>
            <a:headEnd/>
            <a:tailEnd type="triangle" w="med" len="med"/>
          </a:ln>
          <a:effectLst/>
        </p:spPr>
      </p:cxnSp>
      <p:cxnSp>
        <p:nvCxnSpPr>
          <p:cNvPr id="16" name="AutoShape 16"/>
          <p:cNvCxnSpPr>
            <a:cxnSpLocks noChangeShapeType="1"/>
            <a:endCxn id="9" idx="0"/>
          </p:cNvCxnSpPr>
          <p:nvPr/>
        </p:nvCxnSpPr>
        <p:spPr bwMode="auto">
          <a:xfrm flipH="1">
            <a:off x="3886200" y="4535760"/>
            <a:ext cx="952500" cy="533400"/>
          </a:xfrm>
          <a:prstGeom prst="straightConnector1">
            <a:avLst/>
          </a:prstGeom>
          <a:noFill/>
          <a:ln w="38100">
            <a:solidFill>
              <a:srgbClr val="00CC00"/>
            </a:solidFill>
            <a:round/>
            <a:headEnd/>
            <a:tailEnd type="triangle" w="med" len="med"/>
          </a:ln>
          <a:effectLst/>
        </p:spPr>
      </p:cxnSp>
      <p:pic>
        <p:nvPicPr>
          <p:cNvPr id="17" name="Picture 18" descr="http://images.google.com.mx/images?q=tbn:8lWFdex3NjwC:www.heidegger.hpg.ig.com.br/Hei.gif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6800" y="3240360"/>
            <a:ext cx="1565275" cy="2209800"/>
          </a:xfrm>
          <a:prstGeom prst="rect">
            <a:avLst/>
          </a:prstGeom>
          <a:noFill/>
        </p:spPr>
      </p:pic>
      <p:cxnSp>
        <p:nvCxnSpPr>
          <p:cNvPr id="18" name="AutoShape 19"/>
          <p:cNvCxnSpPr>
            <a:cxnSpLocks noChangeShapeType="1"/>
            <a:endCxn id="8" idx="0"/>
          </p:cNvCxnSpPr>
          <p:nvPr/>
        </p:nvCxnSpPr>
        <p:spPr bwMode="auto">
          <a:xfrm>
            <a:off x="1849438" y="5450160"/>
            <a:ext cx="969962" cy="549275"/>
          </a:xfrm>
          <a:prstGeom prst="straightConnector1">
            <a:avLst/>
          </a:prstGeom>
          <a:noFill/>
          <a:ln w="38100">
            <a:solidFill>
              <a:srgbClr val="990099"/>
            </a:solidFill>
            <a:round/>
            <a:headEnd/>
            <a:tailEnd type="triangle" w="med" len="med"/>
          </a:ln>
          <a:effectLst/>
        </p:spPr>
      </p:cxnSp>
      <p:cxnSp>
        <p:nvCxnSpPr>
          <p:cNvPr id="19" name="AutoShape 20"/>
          <p:cNvCxnSpPr>
            <a:cxnSpLocks noChangeShapeType="1"/>
            <a:endCxn id="7" idx="0"/>
          </p:cNvCxnSpPr>
          <p:nvPr/>
        </p:nvCxnSpPr>
        <p:spPr bwMode="auto">
          <a:xfrm flipH="1">
            <a:off x="990600" y="5450160"/>
            <a:ext cx="858838" cy="549275"/>
          </a:xfrm>
          <a:prstGeom prst="straightConnector1">
            <a:avLst/>
          </a:prstGeom>
          <a:noFill/>
          <a:ln w="38100">
            <a:solidFill>
              <a:srgbClr val="990099"/>
            </a:solidFill>
            <a:round/>
            <a:headEnd/>
            <a:tailEnd type="triangle" w="med" len="med"/>
          </a:ln>
          <a:effectLst/>
        </p:spPr>
      </p:cxnSp>
      <p:pic>
        <p:nvPicPr>
          <p:cNvPr id="20" name="Picture 21" descr="C:\Archivos de programa\Archivos comunes\Microsoft Shared\Clipart\cagcat50\BD06784_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05600" y="3386410"/>
            <a:ext cx="1819275" cy="2063750"/>
          </a:xfrm>
          <a:prstGeom prst="rect">
            <a:avLst/>
          </a:prstGeom>
          <a:noFill/>
        </p:spPr>
      </p:pic>
      <p:cxnSp>
        <p:nvCxnSpPr>
          <p:cNvPr id="21" name="AutoShape 22"/>
          <p:cNvCxnSpPr>
            <a:cxnSpLocks noChangeShapeType="1"/>
            <a:endCxn id="12" idx="0"/>
          </p:cNvCxnSpPr>
          <p:nvPr/>
        </p:nvCxnSpPr>
        <p:spPr bwMode="auto">
          <a:xfrm>
            <a:off x="7615238" y="5450160"/>
            <a:ext cx="842962" cy="533400"/>
          </a:xfrm>
          <a:prstGeom prst="straightConnector1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2" name="AutoShape 24"/>
          <p:cNvCxnSpPr>
            <a:cxnSpLocks noChangeShapeType="1"/>
            <a:endCxn id="11" idx="0"/>
          </p:cNvCxnSpPr>
          <p:nvPr/>
        </p:nvCxnSpPr>
        <p:spPr bwMode="auto">
          <a:xfrm flipH="1">
            <a:off x="6819900" y="5450160"/>
            <a:ext cx="795338" cy="488950"/>
          </a:xfrm>
          <a:prstGeom prst="straightConnector1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46889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005408" y="-27384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 i="1" dirty="0">
                <a:solidFill>
                  <a:srgbClr val="33CC33"/>
                </a:solidFill>
                <a:latin typeface="Comic Sans MS" pitchFamily="66" charset="0"/>
              </a:rPr>
              <a:t>CARACTERÍSTICAS DE LOS PENSADORES CRÍTICOS </a:t>
            </a:r>
            <a:endParaRPr lang="es-ES" sz="2000" b="1" i="1" dirty="0">
              <a:solidFill>
                <a:srgbClr val="33CC33"/>
              </a:solidFill>
              <a:latin typeface="Comic Sans MS" pitchFamily="66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12912" y="1649760"/>
            <a:ext cx="1524000" cy="338554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Realistas </a:t>
            </a:r>
            <a:endParaRPr lang="es-ES" sz="1600">
              <a:latin typeface="Comic Sans MS" pitchFamily="66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31912" y="6069360"/>
            <a:ext cx="2057400" cy="584775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Creatividad y excelencia </a:t>
            </a:r>
            <a:endParaRPr lang="es-ES" sz="1600">
              <a:latin typeface="Comic Sans MS" pitchFamily="66" charset="0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5132512" y="1720806"/>
            <a:ext cx="1905000" cy="338554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 dirty="0" smtClean="0">
                <a:latin typeface="Comic Sans MS" pitchFamily="66" charset="0"/>
              </a:rPr>
              <a:t>Jugador </a:t>
            </a:r>
            <a:r>
              <a:rPr lang="es-MX" sz="1600" dirty="0">
                <a:latin typeface="Comic Sans MS" pitchFamily="66" charset="0"/>
              </a:rPr>
              <a:t>en equipo </a:t>
            </a:r>
            <a:endParaRPr lang="es-ES" sz="1600" dirty="0">
              <a:latin typeface="Comic Sans MS" pitchFamily="66" charset="0"/>
            </a:endParaRP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5208712" y="6021288"/>
            <a:ext cx="1905000" cy="584775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Curiosos y reflexivos</a:t>
            </a:r>
            <a:endParaRPr lang="es-ES" sz="1600">
              <a:latin typeface="Comic Sans MS" pitchFamily="66" charset="0"/>
            </a:endParaRPr>
          </a:p>
        </p:txBody>
      </p:sp>
      <p:pic>
        <p:nvPicPr>
          <p:cNvPr id="9" name="Picture 24" descr="C:\Archivos de programa\Archivos comunes\Microsoft Shared\Clipart\cagcat50\PE01561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89912" y="1268760"/>
            <a:ext cx="1676400" cy="1111250"/>
          </a:xfrm>
          <a:prstGeom prst="rect">
            <a:avLst/>
          </a:prstGeom>
          <a:noFill/>
        </p:spPr>
      </p:pic>
      <p:pic>
        <p:nvPicPr>
          <p:cNvPr id="10" name="Picture 25" descr="C:\Archivos de programa\Archivos comunes\Microsoft Shared\Clipart\cagcat50\BD05515_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925" y="4621560"/>
            <a:ext cx="952500" cy="1023938"/>
          </a:xfrm>
          <a:prstGeom prst="rect">
            <a:avLst/>
          </a:prstGeom>
          <a:noFill/>
        </p:spPr>
      </p:pic>
      <p:pic>
        <p:nvPicPr>
          <p:cNvPr id="11" name="Picture 26" descr="C:\Archivos de programa\Archivos comunes\Microsoft Shared\Clipart\cagcat50\BD06662_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16375" y="1344960"/>
            <a:ext cx="1049337" cy="928688"/>
          </a:xfrm>
          <a:prstGeom prst="rect">
            <a:avLst/>
          </a:prstGeom>
          <a:noFill/>
        </p:spPr>
      </p:pic>
      <p:pic>
        <p:nvPicPr>
          <p:cNvPr id="12" name="Picture 27" descr="C:\Archivos de programa\Archivos comunes\Microsoft Shared\Clipart\cagcat50\BD07153_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94712" y="2564160"/>
            <a:ext cx="1033463" cy="914400"/>
          </a:xfrm>
          <a:prstGeom prst="rect">
            <a:avLst/>
          </a:prstGeom>
          <a:noFill/>
        </p:spPr>
      </p:pic>
      <p:pic>
        <p:nvPicPr>
          <p:cNvPr id="13" name="Picture 28" descr="C:\Archivos de programa\Archivos comunes\Microsoft Shared\Clipart\cagcat50\PE01460_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70912" y="5764560"/>
            <a:ext cx="858838" cy="1066800"/>
          </a:xfrm>
          <a:prstGeom prst="rect">
            <a:avLst/>
          </a:prstGeom>
          <a:noFill/>
        </p:spPr>
      </p:pic>
      <p:pic>
        <p:nvPicPr>
          <p:cNvPr id="14" name="Picture 29" descr="C:\Archivos de programa\Archivos comunes\Microsoft Shared\Clipart\cagcat50\BD06982_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4450" y="3783360"/>
            <a:ext cx="1516062" cy="730250"/>
          </a:xfrm>
          <a:prstGeom prst="rect">
            <a:avLst/>
          </a:prstGeom>
          <a:noFill/>
        </p:spPr>
      </p:pic>
      <p:pic>
        <p:nvPicPr>
          <p:cNvPr id="15" name="Picture 31" descr="http://www.programacambio.org/foco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98912" y="4621560"/>
            <a:ext cx="1219200" cy="1138238"/>
          </a:xfrm>
          <a:prstGeom prst="rect">
            <a:avLst/>
          </a:prstGeom>
          <a:noFill/>
        </p:spPr>
      </p:pic>
      <p:pic>
        <p:nvPicPr>
          <p:cNvPr id="16" name="Picture 33" descr="C:\Archivos de programa\Archivos comunes\Microsoft Shared\Clipart\cagcat50\BS00559_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910012" y="2564160"/>
            <a:ext cx="1536700" cy="871538"/>
          </a:xfrm>
          <a:prstGeom prst="rect">
            <a:avLst/>
          </a:prstGeom>
          <a:noFill/>
        </p:spPr>
      </p:pic>
      <p:grpSp>
        <p:nvGrpSpPr>
          <p:cNvPr id="18" name="Group 37"/>
          <p:cNvGrpSpPr>
            <a:grpSpLocks/>
          </p:cNvGrpSpPr>
          <p:nvPr/>
        </p:nvGrpSpPr>
        <p:grpSpPr bwMode="auto">
          <a:xfrm>
            <a:off x="7647112" y="3707160"/>
            <a:ext cx="685800" cy="459241"/>
            <a:chOff x="2832" y="2832"/>
            <a:chExt cx="528" cy="528"/>
          </a:xfrm>
        </p:grpSpPr>
        <p:pic>
          <p:nvPicPr>
            <p:cNvPr id="19" name="Picture 35" descr="http://www.ars.usda.gov/is/espanol/kids/bigcity/story2/pregunta.gif"/>
            <p:cNvPicPr>
              <a:picLocks noChangeAspect="1" noChangeArrowheads="1" noCrop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880" y="2880"/>
              <a:ext cx="432" cy="432"/>
            </a:xfrm>
            <a:prstGeom prst="rect">
              <a:avLst/>
            </a:prstGeom>
            <a:noFill/>
          </p:spPr>
        </p:pic>
        <p:sp>
          <p:nvSpPr>
            <p:cNvPr id="20" name="Oval 36"/>
            <p:cNvSpPr>
              <a:spLocks noChangeArrowheads="1"/>
            </p:cNvSpPr>
            <p:nvPr/>
          </p:nvSpPr>
          <p:spPr bwMode="auto">
            <a:xfrm>
              <a:off x="2832" y="2832"/>
              <a:ext cx="528" cy="52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pic>
        <p:nvPicPr>
          <p:cNvPr id="21" name="Picture 116" descr="C:\Archivos de programa\Archivos comunes\Microsoft Shared\Clipart\cagcat50\PE02484_.wm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912368" y="5928121"/>
            <a:ext cx="1371600" cy="903239"/>
          </a:xfrm>
          <a:prstGeom prst="rect">
            <a:avLst/>
          </a:prstGeom>
          <a:noFill/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79512" y="2640360"/>
            <a:ext cx="2514600" cy="584775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Organizados y sistemáticos</a:t>
            </a:r>
            <a:endParaRPr lang="es-ES" sz="1600">
              <a:latin typeface="Comic Sans MS" pitchFamily="66" charset="0"/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789112" y="3935760"/>
            <a:ext cx="1219200" cy="338554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Imparcial </a:t>
            </a:r>
            <a:endParaRPr lang="es-ES" sz="1600">
              <a:latin typeface="Comic Sans MS" pitchFamily="66" charset="0"/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408112" y="4926360"/>
            <a:ext cx="1905000" cy="584775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Pensadores activos </a:t>
            </a:r>
            <a:endParaRPr lang="es-ES" sz="1600">
              <a:latin typeface="Comic Sans MS" pitchFamily="66" charset="0"/>
            </a:endParaRP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980112" y="2792760"/>
            <a:ext cx="2209800" cy="584775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Buenos comunicadores</a:t>
            </a:r>
            <a:endParaRPr lang="es-ES" sz="1600">
              <a:latin typeface="Comic Sans MS" pitchFamily="66" charset="0"/>
            </a:endParaRP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5513512" y="3933056"/>
            <a:ext cx="1219200" cy="338554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Proactivos </a:t>
            </a:r>
            <a:endParaRPr lang="es-ES" sz="1600">
              <a:latin typeface="Comic Sans MS" pitchFamily="66" charset="0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5513512" y="4962654"/>
            <a:ext cx="1219200" cy="338554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600">
                <a:latin typeface="Comic Sans MS" pitchFamily="66" charset="0"/>
              </a:rPr>
              <a:t>Empatía  </a:t>
            </a:r>
            <a:endParaRPr lang="es-ES" sz="160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64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6200" y="832377"/>
            <a:ext cx="6019800" cy="5836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es-MX" sz="1600" b="1" dirty="0" smtClean="0">
              <a:latin typeface="Comic Sans MS" pitchFamily="66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es-MX" sz="1600" b="1" dirty="0" smtClean="0">
              <a:latin typeface="Comic Sans MS" pitchFamily="66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s-MX" sz="1600" b="1" dirty="0" smtClean="0">
                <a:latin typeface="Comic Sans MS" pitchFamily="66" charset="0"/>
              </a:rPr>
              <a:t>Preguntas </a:t>
            </a:r>
            <a:r>
              <a:rPr lang="es-MX" sz="1600" b="1" dirty="0">
                <a:latin typeface="Comic Sans MS" pitchFamily="66" charset="0"/>
              </a:rPr>
              <a:t>que debe formularse a sí mismo para valorar su potencial de pensar </a:t>
            </a:r>
            <a:r>
              <a:rPr lang="es-MX" sz="1600" b="1" dirty="0" smtClean="0">
                <a:latin typeface="Comic Sans MS" pitchFamily="66" charset="0"/>
              </a:rPr>
              <a:t>críticamente</a:t>
            </a:r>
            <a:r>
              <a:rPr lang="es-MX" sz="1600" b="1" dirty="0">
                <a:latin typeface="Comic Sans MS" pitchFamily="66" charset="0"/>
              </a:rPr>
              <a:t>.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es-MX" sz="500" b="1" dirty="0"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s-MX" sz="1400" b="1" dirty="0">
                <a:latin typeface="Comic Sans MS" pitchFamily="66" charset="0"/>
              </a:rPr>
              <a:t>¿</a:t>
            </a:r>
            <a:r>
              <a:rPr lang="es-MX" sz="1600" dirty="0">
                <a:latin typeface="Comic Sans MS" pitchFamily="66" charset="0"/>
              </a:rPr>
              <a:t>Tengo conciencia de mis hábitos de pensamiento</a:t>
            </a:r>
            <a:r>
              <a:rPr lang="es-MX" sz="1600" dirty="0" smtClean="0">
                <a:latin typeface="Comic Sans MS" pitchFamily="66" charset="0"/>
              </a:rPr>
              <a:t>?.</a:t>
            </a:r>
          </a:p>
          <a:p>
            <a:pPr algn="l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endParaRPr lang="es-MX" sz="1600" dirty="0">
              <a:latin typeface="Comic Sans MS" pitchFamily="66" charset="0"/>
            </a:endParaRPr>
          </a:p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s-MX" sz="1600" dirty="0">
                <a:latin typeface="Comic Sans MS" pitchFamily="66" charset="0"/>
              </a:rPr>
              <a:t>¿Quiero hacer el trabajo necesario para </a:t>
            </a:r>
            <a:endParaRPr lang="es-MX" sz="1600" dirty="0" smtClean="0">
              <a:latin typeface="Comic Sans MS" pitchFamily="66" charset="0"/>
            </a:endParaRPr>
          </a:p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s-MX" sz="1600" dirty="0" smtClean="0">
                <a:latin typeface="Comic Sans MS" pitchFamily="66" charset="0"/>
              </a:rPr>
              <a:t>pensar </a:t>
            </a:r>
            <a:r>
              <a:rPr lang="es-MX" sz="1600" dirty="0">
                <a:latin typeface="Comic Sans MS" pitchFamily="66" charset="0"/>
              </a:rPr>
              <a:t>críticamente</a:t>
            </a:r>
            <a:r>
              <a:rPr lang="es-MX" sz="1600" dirty="0" smtClean="0">
                <a:latin typeface="Comic Sans MS" pitchFamily="66" charset="0"/>
              </a:rPr>
              <a:t>?.</a:t>
            </a:r>
          </a:p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endParaRPr lang="es-MX" sz="1600" dirty="0">
              <a:latin typeface="Comic Sans MS" pitchFamily="66" charset="0"/>
            </a:endParaRPr>
          </a:p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s-MX" sz="1600" dirty="0">
                <a:latin typeface="Comic Sans MS" pitchFamily="66" charset="0"/>
              </a:rPr>
              <a:t>¿Utilizó eficazmente el método de solución </a:t>
            </a:r>
            <a:endParaRPr lang="es-MX" sz="1600" dirty="0" smtClean="0">
              <a:latin typeface="Comic Sans MS" pitchFamily="66" charset="0"/>
            </a:endParaRPr>
          </a:p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s-MX" sz="1600" dirty="0" smtClean="0">
                <a:latin typeface="Comic Sans MS" pitchFamily="66" charset="0"/>
              </a:rPr>
              <a:t>de </a:t>
            </a:r>
            <a:r>
              <a:rPr lang="es-MX" sz="1600" dirty="0">
                <a:latin typeface="Comic Sans MS" pitchFamily="66" charset="0"/>
              </a:rPr>
              <a:t>problemas</a:t>
            </a:r>
            <a:r>
              <a:rPr lang="es-MX" sz="1600" dirty="0" smtClean="0">
                <a:latin typeface="Comic Sans MS" pitchFamily="66" charset="0"/>
              </a:rPr>
              <a:t>?.</a:t>
            </a:r>
          </a:p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endParaRPr lang="es-MX" sz="1600" dirty="0">
              <a:latin typeface="Comic Sans MS" pitchFamily="66" charset="0"/>
            </a:endParaRPr>
          </a:p>
          <a:p>
            <a:pPr algn="just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s-MX" sz="1600" dirty="0">
                <a:latin typeface="Comic Sans MS" pitchFamily="66" charset="0"/>
              </a:rPr>
              <a:t>¿Me comunico de forma efectiva?.</a:t>
            </a:r>
          </a:p>
          <a:p>
            <a:pPr algn="just">
              <a:lnSpc>
                <a:spcPct val="120000"/>
              </a:lnSpc>
              <a:spcBef>
                <a:spcPct val="50000"/>
              </a:spcBef>
            </a:pPr>
            <a:endParaRPr lang="es-ES" sz="1600" dirty="0">
              <a:latin typeface="Comic Sans MS" pitchFamily="66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763688" y="44624"/>
            <a:ext cx="594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 dirty="0">
                <a:solidFill>
                  <a:srgbClr val="008000"/>
                </a:solidFill>
                <a:latin typeface="Comic Sans MS" pitchFamily="66" charset="0"/>
              </a:rPr>
              <a:t>POTENCIAL DE PENSAMIENTO CRÍTICO</a:t>
            </a:r>
            <a:endParaRPr lang="es-ES" sz="2000" b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pic>
        <p:nvPicPr>
          <p:cNvPr id="6146" name="Picture 2" descr="http://static.wixstatic.com/media/3c17f6_9e5c8139918d42618b7578cf5f9cc970.jpg_srz_251_201_85_22_0.50_1.20_0.00_jpg_sr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849781"/>
            <a:ext cx="3960440" cy="31715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37164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08384" y="908720"/>
            <a:ext cx="6019800" cy="5501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es-MX" sz="1600" b="1" dirty="0" smtClean="0">
              <a:latin typeface="Comic Sans MS" pitchFamily="66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es-MX" sz="1600" b="1" dirty="0" smtClean="0">
              <a:latin typeface="Comic Sans MS" pitchFamily="66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s-MX" sz="1600" b="1" dirty="0" smtClean="0">
                <a:latin typeface="Comic Sans MS" pitchFamily="66" charset="0"/>
              </a:rPr>
              <a:t>Preguntas </a:t>
            </a:r>
            <a:r>
              <a:rPr lang="es-MX" sz="1600" b="1" dirty="0">
                <a:latin typeface="Comic Sans MS" pitchFamily="66" charset="0"/>
              </a:rPr>
              <a:t>que debe formularse a sí mismo para valorar su potencial de pensar </a:t>
            </a:r>
            <a:r>
              <a:rPr lang="es-MX" sz="1600" b="1" dirty="0" smtClean="0">
                <a:latin typeface="Comic Sans MS" pitchFamily="66" charset="0"/>
              </a:rPr>
              <a:t>críticamente</a:t>
            </a:r>
            <a:r>
              <a:rPr lang="es-MX" sz="1600" b="1" dirty="0">
                <a:latin typeface="Comic Sans MS" pitchFamily="66" charset="0"/>
              </a:rPr>
              <a:t>.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es-MX" sz="500" b="1" dirty="0">
              <a:latin typeface="Comic Sans MS" pitchFamily="66" charset="0"/>
            </a:endParaRPr>
          </a:p>
          <a:p>
            <a:pPr algn="l">
              <a:lnSpc>
                <a:spcPct val="120000"/>
              </a:lnSpc>
              <a:spcBef>
                <a:spcPts val="1800"/>
              </a:spcBef>
              <a:spcAft>
                <a:spcPts val="1800"/>
              </a:spcAft>
              <a:buFontTx/>
              <a:buChar char="•"/>
            </a:pPr>
            <a:r>
              <a:rPr lang="es-MX" sz="1600" dirty="0" smtClean="0">
                <a:latin typeface="Comic Sans MS" pitchFamily="66" charset="0"/>
              </a:rPr>
              <a:t>¿</a:t>
            </a:r>
            <a:r>
              <a:rPr lang="es-MX" sz="1600" dirty="0">
                <a:latin typeface="Comic Sans MS" pitchFamily="66" charset="0"/>
              </a:rPr>
              <a:t>Tengo confianza en mi habilidad para razonar</a:t>
            </a:r>
            <a:r>
              <a:rPr lang="es-MX" sz="1600" dirty="0" smtClean="0">
                <a:latin typeface="Comic Sans MS" pitchFamily="66" charset="0"/>
              </a:rPr>
              <a:t>?.</a:t>
            </a:r>
          </a:p>
          <a:p>
            <a:pPr algn="just">
              <a:lnSpc>
                <a:spcPct val="120000"/>
              </a:lnSpc>
              <a:spcBef>
                <a:spcPts val="1800"/>
              </a:spcBef>
              <a:spcAft>
                <a:spcPts val="1800"/>
              </a:spcAft>
              <a:buFontTx/>
              <a:buChar char="•"/>
            </a:pPr>
            <a:r>
              <a:rPr lang="es-MX" sz="1600" dirty="0" smtClean="0">
                <a:latin typeface="Comic Sans MS" pitchFamily="66" charset="0"/>
              </a:rPr>
              <a:t>¿</a:t>
            </a:r>
            <a:r>
              <a:rPr lang="es-MX" sz="1600" dirty="0">
                <a:latin typeface="Comic Sans MS" pitchFamily="66" charset="0"/>
              </a:rPr>
              <a:t>Estoy abierto a nuevas ideas</a:t>
            </a:r>
            <a:r>
              <a:rPr lang="es-MX" sz="1600" dirty="0" smtClean="0">
                <a:latin typeface="Comic Sans MS" pitchFamily="66" charset="0"/>
              </a:rPr>
              <a:t>?</a:t>
            </a:r>
          </a:p>
          <a:p>
            <a:pPr algn="just">
              <a:lnSpc>
                <a:spcPct val="120000"/>
              </a:lnSpc>
              <a:spcBef>
                <a:spcPts val="1800"/>
              </a:spcBef>
              <a:spcAft>
                <a:spcPts val="1800"/>
              </a:spcAft>
              <a:buFontTx/>
              <a:buChar char="•"/>
            </a:pPr>
            <a:r>
              <a:rPr lang="es-MX" sz="1600" dirty="0" smtClean="0">
                <a:latin typeface="Comic Sans MS" pitchFamily="66" charset="0"/>
              </a:rPr>
              <a:t>¿</a:t>
            </a:r>
            <a:r>
              <a:rPr lang="es-MX" sz="1600" dirty="0">
                <a:latin typeface="Comic Sans MS" pitchFamily="66" charset="0"/>
              </a:rPr>
              <a:t>Me siento seguro cuando pido aclaraciones</a:t>
            </a:r>
            <a:r>
              <a:rPr lang="es-MX" sz="1600" dirty="0" smtClean="0">
                <a:latin typeface="Comic Sans MS" pitchFamily="66" charset="0"/>
              </a:rPr>
              <a:t>?.</a:t>
            </a:r>
          </a:p>
          <a:p>
            <a:pPr algn="just">
              <a:lnSpc>
                <a:spcPct val="120000"/>
              </a:lnSpc>
              <a:spcBef>
                <a:spcPts val="1800"/>
              </a:spcBef>
              <a:spcAft>
                <a:spcPts val="1800"/>
              </a:spcAft>
              <a:buFontTx/>
              <a:buChar char="•"/>
            </a:pPr>
            <a:r>
              <a:rPr lang="es-MX" sz="1600" dirty="0" smtClean="0">
                <a:latin typeface="Comic Sans MS" pitchFamily="66" charset="0"/>
              </a:rPr>
              <a:t>¿</a:t>
            </a:r>
            <a:r>
              <a:rPr lang="es-MX" sz="1600" dirty="0">
                <a:latin typeface="Comic Sans MS" pitchFamily="66" charset="0"/>
              </a:rPr>
              <a:t>Examino mis valores y creencias y he identificado como </a:t>
            </a:r>
            <a:r>
              <a:rPr lang="es-MX" sz="1600" dirty="0" smtClean="0">
                <a:latin typeface="Comic Sans MS" pitchFamily="66" charset="0"/>
              </a:rPr>
              <a:t>pueden </a:t>
            </a:r>
            <a:r>
              <a:rPr lang="es-MX" sz="1600" dirty="0">
                <a:latin typeface="Comic Sans MS" pitchFamily="66" charset="0"/>
              </a:rPr>
              <a:t>afectar mi pensamiento</a:t>
            </a:r>
            <a:r>
              <a:rPr lang="es-MX" sz="1600" dirty="0" smtClean="0">
                <a:latin typeface="Comic Sans MS" pitchFamily="66" charset="0"/>
              </a:rPr>
              <a:t>?.</a:t>
            </a:r>
          </a:p>
          <a:p>
            <a:pPr algn="just">
              <a:lnSpc>
                <a:spcPct val="120000"/>
              </a:lnSpc>
              <a:spcBef>
                <a:spcPts val="1800"/>
              </a:spcBef>
              <a:spcAft>
                <a:spcPts val="1800"/>
              </a:spcAft>
              <a:buFontTx/>
              <a:buChar char="•"/>
            </a:pPr>
            <a:r>
              <a:rPr lang="es-MX" sz="1600" dirty="0" smtClean="0">
                <a:latin typeface="Comic Sans MS" pitchFamily="66" charset="0"/>
              </a:rPr>
              <a:t>¿</a:t>
            </a:r>
            <a:r>
              <a:rPr lang="es-MX" sz="1600" dirty="0">
                <a:latin typeface="Comic Sans MS" pitchFamily="66" charset="0"/>
              </a:rPr>
              <a:t>Tengo habilidades </a:t>
            </a:r>
            <a:r>
              <a:rPr lang="es-MX" sz="1600" dirty="0" smtClean="0">
                <a:latin typeface="Comic Sans MS" pitchFamily="66" charset="0"/>
              </a:rPr>
              <a:t>específicas </a:t>
            </a:r>
            <a:r>
              <a:rPr lang="es-MX" sz="1600" dirty="0">
                <a:latin typeface="Comic Sans MS" pitchFamily="66" charset="0"/>
              </a:rPr>
              <a:t>para escribir</a:t>
            </a:r>
            <a:r>
              <a:rPr lang="es-MX" sz="1600" dirty="0" smtClean="0">
                <a:latin typeface="Comic Sans MS" pitchFamily="66" charset="0"/>
              </a:rPr>
              <a:t>?.</a:t>
            </a:r>
            <a:endParaRPr lang="es-MX" sz="1600" dirty="0">
              <a:latin typeface="Comic Sans MS" pitchFamily="66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835696" y="79797"/>
            <a:ext cx="594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 dirty="0">
                <a:solidFill>
                  <a:srgbClr val="008000"/>
                </a:solidFill>
                <a:latin typeface="Comic Sans MS" pitchFamily="66" charset="0"/>
              </a:rPr>
              <a:t>POTENCIAL DE PENSAMIENTO CRÍTICO</a:t>
            </a:r>
            <a:endParaRPr lang="es-ES" sz="2000" b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pic>
        <p:nvPicPr>
          <p:cNvPr id="8194" name="Picture 2" descr="http://2.bp.blogspot.com/-paQ9g3e5jVY/VYBAOBQgfcI/AAAAAAAAAEU/P-JgrZg5-Yc/s1600/deber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916832"/>
            <a:ext cx="2857500" cy="40100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03315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4007127294"/>
              </p:ext>
            </p:extLst>
          </p:nvPr>
        </p:nvGraphicFramePr>
        <p:xfrm>
          <a:off x="1524000" y="166925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2483768" y="116632"/>
            <a:ext cx="3867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PREGUNTAS DE PENSAMIENTO CRÍTICO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563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2 Marcador de contenido"/>
          <p:cNvSpPr txBox="1">
            <a:spLocks/>
          </p:cNvSpPr>
          <p:nvPr/>
        </p:nvSpPr>
        <p:spPr>
          <a:xfrm>
            <a:off x="304800" y="1628800"/>
            <a:ext cx="8686800" cy="473935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2"/>
              </a:buClr>
            </a:pPr>
            <a:r>
              <a:rPr lang="es-ES" sz="33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Unidad de Aprendizaje: Modelos y Teorías en Enfermería</a:t>
            </a:r>
          </a:p>
          <a:p>
            <a:pPr algn="l">
              <a:buClr>
                <a:schemeClr val="accent2"/>
              </a:buClr>
            </a:pPr>
            <a:r>
              <a:rPr lang="es-ES" sz="2400" b="1" dirty="0" smtClean="0">
                <a:solidFill>
                  <a:schemeClr val="tx1"/>
                </a:solidFill>
                <a:latin typeface="+mj-lt"/>
              </a:rPr>
              <a:t>Autoras:</a:t>
            </a:r>
            <a:r>
              <a:rPr lang="es-ES" sz="1900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l">
              <a:buClr>
                <a:schemeClr val="accent2"/>
              </a:buClr>
            </a:pPr>
            <a:r>
              <a:rPr lang="es-ES" sz="2100" b="1" dirty="0" smtClean="0">
                <a:solidFill>
                  <a:schemeClr val="tx1"/>
                </a:solidFill>
                <a:latin typeface="+mj-lt"/>
              </a:rPr>
              <a:t>Dra. en C.S. Patricia Cruz Bello.</a:t>
            </a:r>
          </a:p>
          <a:p>
            <a:pPr algn="l">
              <a:buClr>
                <a:schemeClr val="accent2"/>
              </a:buClr>
            </a:pPr>
            <a:r>
              <a:rPr lang="es-ES" sz="2100" b="1" dirty="0" smtClean="0">
                <a:solidFill>
                  <a:schemeClr val="tx1"/>
                </a:solidFill>
                <a:latin typeface="+mj-lt"/>
              </a:rPr>
              <a:t>Mtra. En E.A.D. Jessica </a:t>
            </a:r>
            <a:r>
              <a:rPr lang="es-ES" sz="2100" b="1" dirty="0" err="1" smtClean="0">
                <a:solidFill>
                  <a:schemeClr val="tx1"/>
                </a:solidFill>
                <a:latin typeface="+mj-lt"/>
              </a:rPr>
              <a:t>Belen</a:t>
            </a:r>
            <a:r>
              <a:rPr lang="es-ES" sz="2100" b="1" dirty="0" smtClean="0">
                <a:solidFill>
                  <a:schemeClr val="tx1"/>
                </a:solidFill>
                <a:latin typeface="+mj-lt"/>
              </a:rPr>
              <a:t> Rojas Espinoza</a:t>
            </a:r>
          </a:p>
          <a:p>
            <a:pPr algn="l">
              <a:buClr>
                <a:schemeClr val="accent2"/>
              </a:buClr>
            </a:pPr>
            <a:r>
              <a:rPr lang="es-ES" sz="2100" b="1" dirty="0" smtClean="0">
                <a:solidFill>
                  <a:schemeClr val="tx1"/>
                </a:solidFill>
                <a:latin typeface="+mj-lt"/>
              </a:rPr>
              <a:t>Lic. en </a:t>
            </a:r>
            <a:r>
              <a:rPr lang="es-ES" sz="2100" b="1" dirty="0" err="1" smtClean="0">
                <a:solidFill>
                  <a:schemeClr val="tx1"/>
                </a:solidFill>
                <a:latin typeface="+mj-lt"/>
              </a:rPr>
              <a:t>Enf</a:t>
            </a:r>
            <a:r>
              <a:rPr lang="es-ES" sz="2100" b="1" dirty="0" smtClean="0">
                <a:solidFill>
                  <a:schemeClr val="tx1"/>
                </a:solidFill>
                <a:latin typeface="+mj-lt"/>
              </a:rPr>
              <a:t>. Elena Varela Contreras</a:t>
            </a:r>
            <a:r>
              <a:rPr lang="es-ES" sz="1900" b="1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algn="l">
              <a:buClr>
                <a:schemeClr val="accent2"/>
              </a:buClr>
            </a:pPr>
            <a:endParaRPr lang="es-ES" sz="1900" dirty="0">
              <a:solidFill>
                <a:schemeClr val="tx1"/>
              </a:solidFill>
              <a:latin typeface="+mj-lt"/>
            </a:endParaRPr>
          </a:p>
          <a:p>
            <a:pPr marL="342900" indent="-342900" algn="l">
              <a:buClr>
                <a:schemeClr val="accent2"/>
              </a:buClr>
              <a:buFont typeface="Wingdings" pitchFamily="2" charset="2"/>
              <a:buChar char="v"/>
            </a:pPr>
            <a:r>
              <a:rPr lang="es-ES" sz="2400" dirty="0" smtClean="0">
                <a:solidFill>
                  <a:schemeClr val="tx1"/>
                </a:solidFill>
                <a:latin typeface="+mj-lt"/>
              </a:rPr>
              <a:t>Período: Primero</a:t>
            </a:r>
          </a:p>
          <a:p>
            <a:pPr algn="l">
              <a:buClr>
                <a:schemeClr val="accent2"/>
              </a:buClr>
              <a:buFont typeface="Wingdings" pitchFamily="2" charset="2"/>
              <a:buChar char="v"/>
            </a:pPr>
            <a:r>
              <a:rPr lang="es-MX" sz="2400" dirty="0" smtClean="0">
                <a:solidFill>
                  <a:schemeClr val="tx1"/>
                </a:solidFill>
                <a:latin typeface="+mj-lt"/>
              </a:rPr>
              <a:t>Horas de teoría= 2</a:t>
            </a:r>
          </a:p>
          <a:p>
            <a:pPr algn="l">
              <a:buClr>
                <a:schemeClr val="accent2"/>
              </a:buClr>
              <a:buFont typeface="Wingdings" pitchFamily="2" charset="2"/>
              <a:buChar char="v"/>
            </a:pPr>
            <a:r>
              <a:rPr lang="es-MX" sz="2400" dirty="0" smtClean="0">
                <a:solidFill>
                  <a:schemeClr val="tx1"/>
                </a:solidFill>
                <a:latin typeface="+mj-lt"/>
              </a:rPr>
              <a:t>Horas de práctica=1</a:t>
            </a:r>
          </a:p>
          <a:p>
            <a:pPr algn="l">
              <a:buClr>
                <a:schemeClr val="accent2"/>
              </a:buClr>
              <a:buFont typeface="Wingdings" pitchFamily="2" charset="2"/>
              <a:buChar char="v"/>
            </a:pPr>
            <a:r>
              <a:rPr lang="es-MX" sz="2400" dirty="0" smtClean="0">
                <a:solidFill>
                  <a:schemeClr val="tx1"/>
                </a:solidFill>
                <a:latin typeface="+mj-lt"/>
              </a:rPr>
              <a:t>Total= 3 horas semana</a:t>
            </a:r>
          </a:p>
          <a:p>
            <a:pPr algn="l">
              <a:buClr>
                <a:schemeClr val="accent2"/>
              </a:buClr>
            </a:pPr>
            <a:endParaRPr lang="es-MX" sz="2000" dirty="0" smtClean="0">
              <a:solidFill>
                <a:schemeClr val="tx1"/>
              </a:solidFill>
              <a:latin typeface="+mj-lt"/>
            </a:endParaRPr>
          </a:p>
          <a:p>
            <a:pPr algn="l">
              <a:buClr>
                <a:schemeClr val="accent2"/>
              </a:buClr>
              <a:buFont typeface="Wingdings" pitchFamily="2" charset="2"/>
              <a:buChar char="v"/>
            </a:pPr>
            <a:r>
              <a:rPr lang="es-MX" sz="2400" dirty="0" smtClean="0">
                <a:solidFill>
                  <a:schemeClr val="tx1"/>
                </a:solidFill>
                <a:latin typeface="+mj-lt"/>
              </a:rPr>
              <a:t>Créditos: 5</a:t>
            </a:r>
          </a:p>
          <a:p>
            <a:pPr algn="l">
              <a:buClr>
                <a:schemeClr val="accent2"/>
              </a:buClr>
              <a:buFont typeface="Wingdings" pitchFamily="2" charset="2"/>
              <a:buChar char="v"/>
            </a:pPr>
            <a:r>
              <a:rPr lang="es-MX" sz="2400" dirty="0" smtClean="0">
                <a:solidFill>
                  <a:schemeClr val="tx1"/>
                </a:solidFill>
                <a:latin typeface="+mj-lt"/>
              </a:rPr>
              <a:t>Tipo= Curso-taller</a:t>
            </a:r>
          </a:p>
          <a:p>
            <a:pPr algn="l">
              <a:buClr>
                <a:schemeClr val="accent2"/>
              </a:buClr>
              <a:buFont typeface="Wingdings" pitchFamily="2" charset="2"/>
              <a:buChar char="v"/>
            </a:pPr>
            <a:r>
              <a:rPr lang="es-MX" sz="2400" dirty="0" smtClean="0">
                <a:solidFill>
                  <a:schemeClr val="tx1"/>
                </a:solidFill>
                <a:latin typeface="+mj-lt"/>
              </a:rPr>
              <a:t>Modalidad= presencial</a:t>
            </a:r>
          </a:p>
          <a:p>
            <a:pPr algn="l">
              <a:buClr>
                <a:schemeClr val="accent2"/>
              </a:buClr>
              <a:buFont typeface="Wingdings" pitchFamily="2" charset="2"/>
              <a:buChar char="v"/>
            </a:pPr>
            <a:endParaRPr lang="es-MX" sz="2400" dirty="0" smtClean="0">
              <a:solidFill>
                <a:schemeClr val="tx1"/>
              </a:solidFill>
              <a:latin typeface="+mj-lt"/>
            </a:endParaRPr>
          </a:p>
          <a:p>
            <a:pPr algn="l">
              <a:buClr>
                <a:schemeClr val="accent2"/>
              </a:buClr>
              <a:buFont typeface="Wingdings" pitchFamily="2" charset="2"/>
              <a:buChar char="v"/>
            </a:pPr>
            <a:r>
              <a:rPr lang="es-MX" sz="2400" dirty="0" smtClean="0">
                <a:solidFill>
                  <a:schemeClr val="tx1"/>
                </a:solidFill>
                <a:latin typeface="+mj-lt"/>
              </a:rPr>
              <a:t>NO TIENE UNIDADES ANTECEDENTES Y CONSECUENTES.</a:t>
            </a:r>
            <a:endParaRPr lang="es-MX" sz="2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5" name="Picture 2" descr="http://www.colegiomariacoronel.es/wp-content/uploads/2009/09/reloj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708920"/>
            <a:ext cx="2263381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1979977" y="44624"/>
            <a:ext cx="5184311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dirty="0" smtClean="0">
                <a:solidFill>
                  <a:srgbClr val="C00000"/>
                </a:solidFill>
              </a:rPr>
              <a:t>Identificación del curso</a:t>
            </a:r>
            <a:endParaRPr lang="es-MX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17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475656" y="1711584"/>
            <a:ext cx="6294438" cy="88582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MX" sz="26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CARACTERÍSTICAS PERSONALES</a:t>
            </a:r>
          </a:p>
          <a:p>
            <a:pPr algn="ctr"/>
            <a:r>
              <a:rPr lang="es-MX" sz="26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DEL PROFESIONAL DE ENFERMERIA </a:t>
            </a:r>
            <a:endParaRPr lang="es-ES" sz="2600" b="1" dirty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 rot="20451660">
            <a:off x="334646" y="3088297"/>
            <a:ext cx="2138437" cy="52322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rgbClr val="003468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IDEOLOGIA</a:t>
            </a:r>
            <a:endParaRPr lang="es-ES" sz="2800" b="1" dirty="0">
              <a:solidFill>
                <a:srgbClr val="003468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 rot="825411">
            <a:off x="7083133" y="3189108"/>
            <a:ext cx="2320925" cy="82232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rgbClr val="13134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EXPERIENCIA</a:t>
            </a:r>
          </a:p>
          <a:p>
            <a:pPr algn="ctr"/>
            <a:r>
              <a:rPr lang="es-MX" b="1" dirty="0">
                <a:solidFill>
                  <a:srgbClr val="13134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 PRÁCTICA</a:t>
            </a:r>
            <a:endParaRPr lang="es-ES" b="1" dirty="0">
              <a:solidFill>
                <a:srgbClr val="13134D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 rot="1030986">
            <a:off x="812812" y="5391696"/>
            <a:ext cx="2878137" cy="82232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CONOCIMIENTOS</a:t>
            </a:r>
          </a:p>
          <a:p>
            <a:pPr algn="ctr"/>
            <a:r>
              <a:rPr lang="es-MX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CIENTÍFICOS</a:t>
            </a:r>
            <a:endParaRPr lang="es-ES" b="1" dirty="0">
              <a:solidFill>
                <a:srgbClr val="6600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 rot="20692530">
            <a:off x="6281738" y="4876800"/>
            <a:ext cx="2320925" cy="118745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HABILIDADES</a:t>
            </a:r>
          </a:p>
          <a:p>
            <a:pPr algn="ctr"/>
            <a:r>
              <a:rPr lang="es-MX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TÉCNICAS Y</a:t>
            </a:r>
          </a:p>
          <a:p>
            <a:pPr algn="ctr"/>
            <a:r>
              <a:rPr lang="es-MX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PERSONALES</a:t>
            </a:r>
            <a:endParaRPr lang="es-ES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AutoShape 2" descr="Resultado de imagen para enfermer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2" name="Picture 4" descr="http://www.lasalette.edu.co/wp-content/uploads/2014/08/text419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544" y="3112678"/>
            <a:ext cx="3126594" cy="2988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64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26" name="Picture 2" descr="http://globalenfermeria.galeon.com/imagen2/glob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065" y="2348880"/>
            <a:ext cx="5692388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851920" y="116632"/>
            <a:ext cx="1227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IDEOLOGÍA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2627784" y="1700808"/>
            <a:ext cx="4358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Forma com</a:t>
            </a:r>
            <a:r>
              <a:rPr lang="es-ES" dirty="0" smtClean="0">
                <a:solidFill>
                  <a:schemeClr val="bg2">
                    <a:lumMod val="50000"/>
                  </a:schemeClr>
                </a:solidFill>
              </a:rPr>
              <a:t>o cada </a:t>
            </a:r>
            <a:r>
              <a:rPr lang="es-ES" dirty="0" smtClean="0"/>
              <a:t>persona percibe al mundo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0573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4 CuadroTexto"/>
          <p:cNvSpPr txBox="1"/>
          <p:nvPr/>
        </p:nvSpPr>
        <p:spPr>
          <a:xfrm>
            <a:off x="3851920" y="116632"/>
            <a:ext cx="1110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PRÁCTICA</a:t>
            </a:r>
            <a:endParaRPr lang="es-MX" dirty="0"/>
          </a:p>
        </p:txBody>
      </p:sp>
      <p:pic>
        <p:nvPicPr>
          <p:cNvPr id="27652" name="Picture 4" descr="http://1.bp.blogspot.com/-BhsNTd5PRmI/TcgdQfAJ5II/AAAAAAAAAEs/7fTpqNtwS2k/s1600/nurse_taking_blood_ca_800_cl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772816"/>
            <a:ext cx="2644118" cy="423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043608" y="1988840"/>
            <a:ext cx="352839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/>
              <a:t>La práctica enfermera se centra en el cuidado a la persona en continua interacción con su entorno; para lograr esto la enfermera debe adquirir intuición para “acertar a escoger una acción pensada, reflexionada acorde a las necesidades particulares de la persona”.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80573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74" name="Picture 2" descr="http://www.psicologialaboral.net/articulos/wp-content/uploads/2014/04/24-fortalezas-de-psicologia-positiv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72816"/>
            <a:ext cx="5328592" cy="4445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3131840" y="116632"/>
            <a:ext cx="2690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HABILIDADES PERSONALES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34644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AutoShape 2" descr="Resultado de imagen para enfermer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" name="Picture 2" descr="http://image.slidesharecdn.com/procesoenfermeria2011-110704033915-phpapp01/95/aspectos-generales-del-proceso-atencin-de-enfermeria-pae-2011-30-728.jpg?cb=132243584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7" t="22971" r="15863" b="3818"/>
          <a:stretch/>
        </p:blipFill>
        <p:spPr bwMode="auto">
          <a:xfrm>
            <a:off x="1691680" y="1700808"/>
            <a:ext cx="6120680" cy="4225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309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AutoShape 2" descr="Resultado de imagen para enfermer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8436" name="Picture 4" descr="https://glguevara.files.wordpress.com/2015/01/imagen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24794"/>
            <a:ext cx="6945011" cy="448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971600" y="44624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CARACTERÍSTICAS </a:t>
            </a:r>
            <a:r>
              <a:rPr lang="es-MX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DEL </a:t>
            </a:r>
            <a:r>
              <a:rPr lang="es-MX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PROFESIONAL DE ENFERMERIA </a:t>
            </a:r>
            <a:endParaRPr lang="es-ES" b="1" dirty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454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AutoShape 2" descr="Resultado de imagen para enfermer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457200" y="-99392"/>
            <a:ext cx="8686800" cy="841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sz="3600" dirty="0" smtClean="0">
                <a:solidFill>
                  <a:srgbClr val="C00000"/>
                </a:solidFill>
              </a:rPr>
              <a:t>METODOLOGÍA DE ENFERMERÍA</a:t>
            </a:r>
            <a:endParaRPr lang="es-MX" sz="3600" dirty="0">
              <a:solidFill>
                <a:srgbClr val="C00000"/>
              </a:solidFill>
            </a:endParaRPr>
          </a:p>
        </p:txBody>
      </p: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2636460" y="2002331"/>
            <a:ext cx="4173538" cy="3686175"/>
            <a:chOff x="1357" y="445"/>
            <a:chExt cx="3024" cy="3552"/>
          </a:xfrm>
        </p:grpSpPr>
        <p:graphicFrame>
          <p:nvGraphicFramePr>
            <p:cNvPr id="9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15744071"/>
                </p:ext>
              </p:extLst>
            </p:nvPr>
          </p:nvGraphicFramePr>
          <p:xfrm>
            <a:off x="1357" y="445"/>
            <a:ext cx="3024" cy="35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390" name="Imagen" r:id="rId4" imgW="1161288" imgH="2075688" progId="Word.Picture.8">
                    <p:embed/>
                  </p:oleObj>
                </mc:Choice>
                <mc:Fallback>
                  <p:oleObj name="Imagen" r:id="rId4" imgW="1161288" imgH="2075688" progId="Word.Picture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57" y="445"/>
                          <a:ext cx="3024" cy="35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 Box 4"/>
            <p:cNvSpPr txBox="1">
              <a:spLocks noChangeArrowheads="1"/>
            </p:cNvSpPr>
            <p:nvPr/>
          </p:nvSpPr>
          <p:spPr bwMode="auto">
            <a:xfrm>
              <a:off x="2217" y="2453"/>
              <a:ext cx="1516" cy="7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/>
            <a:lstStyle/>
            <a:p>
              <a:pPr algn="ctr" eaLnBrk="0" hangingPunct="0">
                <a:defRPr/>
              </a:pPr>
              <a:r>
                <a:rPr lang="es-ES" sz="2000" b="1">
                  <a:solidFill>
                    <a:srgbClr val="008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cs"/>
                </a:rPr>
                <a:t>PROCESO</a:t>
              </a:r>
            </a:p>
            <a:p>
              <a:pPr algn="ctr" eaLnBrk="0" hangingPunct="0">
                <a:defRPr/>
              </a:pPr>
              <a:r>
                <a:rPr lang="es-ES" sz="2000" b="1">
                  <a:solidFill>
                    <a:srgbClr val="008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cs"/>
                </a:rPr>
                <a:t>DE</a:t>
              </a:r>
            </a:p>
            <a:p>
              <a:pPr algn="ctr" eaLnBrk="0" hangingPunct="0">
                <a:defRPr/>
              </a:pPr>
              <a:r>
                <a:rPr lang="es-ES" sz="2000" b="1">
                  <a:solidFill>
                    <a:srgbClr val="008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cs"/>
                </a:rPr>
                <a:t>ENFERMERIA</a:t>
              </a:r>
            </a:p>
          </p:txBody>
        </p:sp>
        <p:sp>
          <p:nvSpPr>
            <p:cNvPr id="11" name="WordArt 5"/>
            <p:cNvSpPr>
              <a:spLocks noChangeArrowheads="1" noChangeShapeType="1" noTextEdit="1"/>
            </p:cNvSpPr>
            <p:nvPr/>
          </p:nvSpPr>
          <p:spPr bwMode="auto">
            <a:xfrm rot="-7687194">
              <a:off x="1369" y="2017"/>
              <a:ext cx="968" cy="12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MX" sz="2000" b="1" kern="10">
                  <a:solidFill>
                    <a:srgbClr val="FF0000"/>
                  </a:solidFill>
                  <a:latin typeface="Arial"/>
                  <a:cs typeface="Arial"/>
                </a:rPr>
                <a:t>VALORACION</a:t>
              </a:r>
            </a:p>
          </p:txBody>
        </p:sp>
        <p:sp>
          <p:nvSpPr>
            <p:cNvPr id="12" name="WordArt 6"/>
            <p:cNvSpPr>
              <a:spLocks noChangeArrowheads="1" noChangeShapeType="1" noTextEdit="1"/>
            </p:cNvSpPr>
            <p:nvPr/>
          </p:nvSpPr>
          <p:spPr bwMode="auto">
            <a:xfrm rot="-5400000">
              <a:off x="1985" y="1274"/>
              <a:ext cx="990" cy="16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MX" sz="2000" b="1" kern="10" dirty="0">
                  <a:solidFill>
                    <a:srgbClr val="000080"/>
                  </a:solidFill>
                  <a:latin typeface="Arial"/>
                  <a:cs typeface="Arial"/>
                </a:rPr>
                <a:t>DIAGNOSTICO</a:t>
              </a:r>
            </a:p>
          </p:txBody>
        </p:sp>
        <p:sp>
          <p:nvSpPr>
            <p:cNvPr id="13" name="WordArt 7"/>
            <p:cNvSpPr>
              <a:spLocks noChangeArrowheads="1" noChangeShapeType="1" noTextEdit="1"/>
            </p:cNvSpPr>
            <p:nvPr/>
          </p:nvSpPr>
          <p:spPr bwMode="auto">
            <a:xfrm rot="-5263108">
              <a:off x="2504" y="1361"/>
              <a:ext cx="919" cy="16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MX" sz="2000" b="1" kern="10">
                  <a:solidFill>
                    <a:srgbClr val="008000"/>
                  </a:solidFill>
                  <a:latin typeface="Arial"/>
                  <a:cs typeface="Arial"/>
                </a:rPr>
                <a:t>PLANEACION</a:t>
              </a:r>
            </a:p>
          </p:txBody>
        </p:sp>
        <p:sp>
          <p:nvSpPr>
            <p:cNvPr id="14" name="WordArt 8"/>
            <p:cNvSpPr>
              <a:spLocks noChangeArrowheads="1" noChangeShapeType="1" noTextEdit="1"/>
            </p:cNvSpPr>
            <p:nvPr/>
          </p:nvSpPr>
          <p:spPr bwMode="auto">
            <a:xfrm rot="-3944631">
              <a:off x="3101" y="1432"/>
              <a:ext cx="816" cy="16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MX" sz="2000" b="1" kern="10">
                  <a:solidFill>
                    <a:srgbClr val="800080"/>
                  </a:solidFill>
                  <a:latin typeface="Arial"/>
                  <a:cs typeface="Arial"/>
                </a:rPr>
                <a:t>EJECUCION</a:t>
              </a:r>
            </a:p>
          </p:txBody>
        </p:sp>
        <p:sp>
          <p:nvSpPr>
            <p:cNvPr id="15" name="WordArt 9"/>
            <p:cNvSpPr>
              <a:spLocks noChangeArrowheads="1" noChangeShapeType="1" noTextEdit="1"/>
            </p:cNvSpPr>
            <p:nvPr/>
          </p:nvSpPr>
          <p:spPr bwMode="auto">
            <a:xfrm rot="-4308658">
              <a:off x="3474" y="1728"/>
              <a:ext cx="796" cy="16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MX" sz="2000" b="1" kern="10" normalizeH="1">
                  <a:solidFill>
                    <a:srgbClr val="993300"/>
                  </a:solidFill>
                  <a:latin typeface="Arial"/>
                  <a:cs typeface="Arial"/>
                </a:rPr>
                <a:t>EVALUACION</a:t>
              </a:r>
            </a:p>
          </p:txBody>
        </p:sp>
      </p:grpSp>
      <p:pic>
        <p:nvPicPr>
          <p:cNvPr id="16" name="Picture 4" descr="http://2.bp.blogspot.com/_MpIz7RG_4ok/S-fBJXAziVI/AAAAAAAAATw/qBMdDtKYDGA/s1600/enfermer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936496"/>
            <a:ext cx="2082800" cy="263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705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AutoShape 2" descr="Resultado de imagen para enfermer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" name="2 CuadroTexto"/>
          <p:cNvSpPr txBox="1"/>
          <p:nvPr/>
        </p:nvSpPr>
        <p:spPr>
          <a:xfrm>
            <a:off x="1691680" y="1916832"/>
            <a:ext cx="5653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FF0000"/>
                </a:solidFill>
              </a:rPr>
              <a:t>CARACTERÍSTICAS DEL TRABAJO EN EQUIPO</a:t>
            </a:r>
            <a:endParaRPr lang="es-MX" sz="2400" dirty="0">
              <a:solidFill>
                <a:srgbClr val="FF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827584" y="2636912"/>
            <a:ext cx="367690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MX" dirty="0" smtClean="0"/>
              <a:t>Objetivos claros</a:t>
            </a:r>
          </a:p>
          <a:p>
            <a:endParaRPr lang="es-MX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s-MX" dirty="0" smtClean="0"/>
              <a:t>Coordinación del trabajo colectivo</a:t>
            </a:r>
          </a:p>
          <a:p>
            <a:endParaRPr lang="es-MX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s-MX" dirty="0" smtClean="0"/>
              <a:t>Reconocimiento de roles</a:t>
            </a:r>
          </a:p>
          <a:p>
            <a:pPr marL="285750" indent="-285750">
              <a:buFont typeface="Wingdings" pitchFamily="2" charset="2"/>
              <a:buChar char="Ø"/>
            </a:pPr>
            <a:endParaRPr lang="es-MX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s-MX" dirty="0" smtClean="0"/>
              <a:t>Motivación</a:t>
            </a:r>
          </a:p>
          <a:p>
            <a:endParaRPr lang="es-MX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s-MX" dirty="0" smtClean="0"/>
              <a:t>Liderazgo</a:t>
            </a:r>
          </a:p>
        </p:txBody>
      </p:sp>
      <p:pic>
        <p:nvPicPr>
          <p:cNvPr id="15362" name="Picture 2" descr="https://userscontent2.emaze.com/images/3e0fe8f7-8c9f-4c01-bfaa-e89f3ddacb86/7acf4646e0cbe0a2faa144aac17f665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366" y="2755837"/>
            <a:ext cx="3219683" cy="2501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61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AutoShape 2" descr="Resultado de imagen para enfermer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" name="2 CuadroTexto"/>
          <p:cNvSpPr txBox="1"/>
          <p:nvPr/>
        </p:nvSpPr>
        <p:spPr>
          <a:xfrm>
            <a:off x="3547896" y="116632"/>
            <a:ext cx="2536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dirty="0" smtClean="0"/>
              <a:t>Cuidado al Usuario</a:t>
            </a:r>
            <a:endParaRPr lang="es-MX" sz="2400" dirty="0"/>
          </a:p>
        </p:txBody>
      </p:sp>
      <p:pic>
        <p:nvPicPr>
          <p:cNvPr id="6" name="Picture 2" descr="http://1.bp.blogspot.com/-oG7cL_8gYs8/U0sFGPuolmI/AAAAAAAAAdM/jIiy1AyWjpM/s1600/manos_phix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68516"/>
            <a:ext cx="3895601" cy="25943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22" name="Picture 2" descr="http://www.enfermeria.uady.mx/imagenes/maes_espe_enfermeri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690433"/>
            <a:ext cx="3680493" cy="220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2448272" y="16288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 smtClean="0"/>
              <a:t> Cuidar </a:t>
            </a:r>
            <a:r>
              <a:rPr lang="es-MX" dirty="0"/>
              <a:t>de la salud se convierte en un vínculo de relaciones en el que los profesionales de Enfermería ofertan sus servicios a la demanda de cuidados que ofrecen los diversos sistemas de </a:t>
            </a:r>
            <a:r>
              <a:rPr lang="es-MX" dirty="0" smtClean="0"/>
              <a:t>salud en beneficio al usuario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8733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AutoShape 2" descr="Resultado de imagen para enfermer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8" name="Picture 4" descr="http://1.bp.blogspot.com/-Ddhup01G0Co/U6i1S_xGDnI/AAAAAAAAAK4/2mGj8Eck_-w/s1600/mapa+mental+_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459" y="1844824"/>
            <a:ext cx="6165145" cy="438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2555776" y="116632"/>
            <a:ext cx="5037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PUNTOS CLAVE EN EL PENSAMIENTO-ENFERMERO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6664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6580638"/>
              </p:ext>
            </p:extLst>
          </p:nvPr>
        </p:nvGraphicFramePr>
        <p:xfrm>
          <a:off x="304800" y="1554162"/>
          <a:ext cx="8686800" cy="5043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098" name="Picture 2" descr="http://3.bp.blogspot.com/-LxEZI_AxsL4/VW-rczLNnHI/AAAAAAAAAX8/UlCDv-RRORc/s1600/ehjetyj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92" y="3861048"/>
            <a:ext cx="3810000" cy="276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417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1 Título"/>
          <p:cNvSpPr txBox="1">
            <a:spLocks/>
          </p:cNvSpPr>
          <p:nvPr/>
        </p:nvSpPr>
        <p:spPr>
          <a:xfrm>
            <a:off x="726802" y="260648"/>
            <a:ext cx="7772400" cy="4994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Fuentes de información</a:t>
            </a:r>
          </a:p>
          <a:p>
            <a:pPr>
              <a:defRPr/>
            </a:pPr>
            <a:endParaRPr lang="es-MX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3 CuadroTexto"/>
          <p:cNvSpPr txBox="1">
            <a:spLocks noChangeArrowheads="1"/>
          </p:cNvSpPr>
          <p:nvPr/>
        </p:nvSpPr>
        <p:spPr bwMode="auto">
          <a:xfrm>
            <a:off x="395536" y="1772816"/>
            <a:ext cx="7991475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just" eaLnBrk="1" hangingPunct="1">
              <a:buClr>
                <a:srgbClr val="CC00FF"/>
              </a:buClr>
              <a:buFont typeface="Wingdings" pitchFamily="2" charset="2"/>
              <a:buChar char="Ø"/>
            </a:pPr>
            <a:r>
              <a:rPr lang="es-MX" sz="1800" dirty="0"/>
              <a:t>Alfaro, </a:t>
            </a:r>
            <a:r>
              <a:rPr lang="es-MX" sz="1800" dirty="0" err="1" smtClean="0"/>
              <a:t>LeFevre</a:t>
            </a:r>
            <a:r>
              <a:rPr lang="es-MX" sz="1800" dirty="0" smtClean="0"/>
              <a:t> R</a:t>
            </a:r>
            <a:r>
              <a:rPr lang="es-MX" sz="1800" dirty="0"/>
              <a:t>. </a:t>
            </a:r>
            <a:r>
              <a:rPr lang="es-MX" sz="1800" dirty="0" smtClean="0"/>
              <a:t>(2009). Pensamiento crítico y juicio clínico en </a:t>
            </a:r>
            <a:r>
              <a:rPr lang="es-MX" sz="1800" dirty="0"/>
              <a:t>enfermería. Un </a:t>
            </a:r>
            <a:r>
              <a:rPr lang="es-MX" sz="1800" dirty="0" smtClean="0"/>
              <a:t>enfoque práctico para un pensamiento centrado en los resultados. </a:t>
            </a:r>
            <a:r>
              <a:rPr lang="es-MX" sz="1800" dirty="0"/>
              <a:t>España: </a:t>
            </a:r>
            <a:r>
              <a:rPr lang="es-MX" sz="1800" dirty="0" err="1" smtClean="0"/>
              <a:t>Elsevier</a:t>
            </a:r>
            <a:r>
              <a:rPr lang="es-MX" sz="1800" dirty="0" smtClean="0"/>
              <a:t> </a:t>
            </a:r>
            <a:r>
              <a:rPr lang="es-MX" sz="1800" dirty="0" err="1" smtClean="0"/>
              <a:t>Masson</a:t>
            </a:r>
            <a:r>
              <a:rPr lang="es-MX" sz="1800" dirty="0"/>
              <a:t>.</a:t>
            </a:r>
          </a:p>
          <a:p>
            <a:pPr algn="just" eaLnBrk="1" hangingPunct="1">
              <a:buClr>
                <a:srgbClr val="CC00FF"/>
              </a:buClr>
              <a:buFont typeface="Wingdings" pitchFamily="2" charset="2"/>
              <a:buChar char="Ø"/>
            </a:pPr>
            <a:r>
              <a:rPr lang="es-MX" sz="1800" dirty="0" err="1" smtClean="0"/>
              <a:t>Cardenas</a:t>
            </a:r>
            <a:r>
              <a:rPr lang="es-MX" sz="1800" dirty="0" smtClean="0"/>
              <a:t> Becerril L. </a:t>
            </a:r>
            <a:r>
              <a:rPr lang="es-MX" sz="1800" dirty="0"/>
              <a:t>(</a:t>
            </a:r>
            <a:r>
              <a:rPr lang="es-MX" sz="1800" dirty="0" smtClean="0"/>
              <a:t>2014). Desarrollo del pensamiento Reflexivo y Crítico en enfermería en México. México: </a:t>
            </a:r>
            <a:r>
              <a:rPr lang="es-MX" sz="1800" dirty="0" err="1" smtClean="0"/>
              <a:t>Cigome</a:t>
            </a:r>
            <a:r>
              <a:rPr lang="es-MX" sz="1800" dirty="0" smtClean="0"/>
              <a:t>.</a:t>
            </a:r>
          </a:p>
          <a:p>
            <a:pPr algn="just" eaLnBrk="1" hangingPunct="1">
              <a:buClr>
                <a:srgbClr val="CC00FF"/>
              </a:buClr>
              <a:buFont typeface="Wingdings" pitchFamily="2" charset="2"/>
              <a:buChar char="Ø"/>
            </a:pPr>
            <a:r>
              <a:rPr lang="es-MX" sz="1800" dirty="0" err="1" smtClean="0"/>
              <a:t>Cardenas</a:t>
            </a:r>
            <a:r>
              <a:rPr lang="es-MX" sz="1800" dirty="0" smtClean="0"/>
              <a:t> </a:t>
            </a:r>
            <a:r>
              <a:rPr lang="es-MX" sz="1800" dirty="0"/>
              <a:t>Becerril L. </a:t>
            </a:r>
            <a:r>
              <a:rPr lang="es-MX" sz="1800" dirty="0" smtClean="0"/>
              <a:t>Arana Gómez B. (2009). Cuidado Profesional de Enfermería. </a:t>
            </a:r>
            <a:r>
              <a:rPr lang="es-MX" sz="1800" dirty="0"/>
              <a:t>México: </a:t>
            </a:r>
            <a:r>
              <a:rPr lang="es-MX" sz="1800" dirty="0" err="1" smtClean="0"/>
              <a:t>Cigome</a:t>
            </a:r>
            <a:r>
              <a:rPr lang="es-MX" sz="1800" dirty="0" smtClean="0"/>
              <a:t>.</a:t>
            </a:r>
          </a:p>
          <a:p>
            <a:pPr algn="just" eaLnBrk="1" hangingPunct="1">
              <a:buClr>
                <a:srgbClr val="CC00FF"/>
              </a:buClr>
              <a:buFont typeface="Wingdings" pitchFamily="2" charset="2"/>
              <a:buChar char="Ø"/>
            </a:pPr>
            <a:r>
              <a:rPr lang="es-ES" sz="1800" dirty="0" err="1" smtClean="0"/>
              <a:t>Gordón</a:t>
            </a:r>
            <a:r>
              <a:rPr lang="es-ES" sz="1800" dirty="0" smtClean="0"/>
              <a:t> M. (2003) Manual de diagnósticos enfermeros. 10ª. Ed. España: </a:t>
            </a:r>
            <a:r>
              <a:rPr lang="es-ES" sz="1800" dirty="0" err="1" smtClean="0"/>
              <a:t>Elsevier</a:t>
            </a:r>
            <a:r>
              <a:rPr lang="es-ES" sz="1800" dirty="0" smtClean="0"/>
              <a:t>.</a:t>
            </a:r>
          </a:p>
          <a:p>
            <a:pPr algn="just" eaLnBrk="1" hangingPunct="1">
              <a:buClr>
                <a:srgbClr val="CC00FF"/>
              </a:buClr>
              <a:buFont typeface="Wingdings" pitchFamily="2" charset="2"/>
              <a:buChar char="Ø"/>
            </a:pPr>
            <a:r>
              <a:rPr lang="es-ES" sz="1800" dirty="0" err="1" smtClean="0"/>
              <a:t>Marriner</a:t>
            </a:r>
            <a:r>
              <a:rPr lang="es-ES" sz="1800" dirty="0" smtClean="0"/>
              <a:t> </a:t>
            </a:r>
            <a:r>
              <a:rPr lang="es-ES" sz="1800" dirty="0" err="1" smtClean="0"/>
              <a:t>Tomey</a:t>
            </a:r>
            <a:r>
              <a:rPr lang="es-ES" sz="1800" dirty="0" smtClean="0"/>
              <a:t> A. </a:t>
            </a:r>
            <a:r>
              <a:rPr lang="es-ES" sz="1800" dirty="0" err="1" smtClean="0"/>
              <a:t>Raile</a:t>
            </a:r>
            <a:r>
              <a:rPr lang="es-ES" sz="1800" dirty="0" smtClean="0"/>
              <a:t> </a:t>
            </a:r>
            <a:r>
              <a:rPr lang="es-ES" sz="1800" dirty="0" err="1" smtClean="0"/>
              <a:t>Alligood</a:t>
            </a:r>
            <a:r>
              <a:rPr lang="es-ES" sz="1800" dirty="0" smtClean="0"/>
              <a:t> M. (2011). Modelos y Teorías en Enfermería. España: </a:t>
            </a:r>
            <a:r>
              <a:rPr lang="es-ES" sz="1800" dirty="0" err="1" smtClean="0"/>
              <a:t>Elsevier</a:t>
            </a:r>
            <a:r>
              <a:rPr lang="es-ES" sz="1800" dirty="0" smtClean="0"/>
              <a:t>.</a:t>
            </a:r>
          </a:p>
          <a:p>
            <a:pPr algn="just" eaLnBrk="1" hangingPunct="1">
              <a:buClr>
                <a:srgbClr val="CC00FF"/>
              </a:buClr>
              <a:buFont typeface="Wingdings" pitchFamily="2" charset="2"/>
              <a:buChar char="Ø"/>
            </a:pPr>
            <a:r>
              <a:rPr lang="es-ES" sz="1800" dirty="0" smtClean="0"/>
              <a:t>Morán Aguilar V. Mendoza Robles A.L. (2012) Proceso de enfermería. Modelos referenciales. México: Trillas</a:t>
            </a:r>
          </a:p>
          <a:p>
            <a:pPr algn="just" eaLnBrk="1" hangingPunct="1">
              <a:buClr>
                <a:srgbClr val="CC00FF"/>
              </a:buClr>
              <a:buFont typeface="Wingdings" pitchFamily="2" charset="2"/>
              <a:buChar char="Ø"/>
            </a:pPr>
            <a:r>
              <a:rPr lang="es-ES" sz="1800" dirty="0" smtClean="0"/>
              <a:t>Smith C.M. E Parker M. (2015) </a:t>
            </a:r>
            <a:r>
              <a:rPr lang="es-ES" sz="1800" dirty="0" err="1" smtClean="0"/>
              <a:t>Nursing</a:t>
            </a:r>
            <a:r>
              <a:rPr lang="es-ES" sz="1800" dirty="0" smtClean="0"/>
              <a:t> </a:t>
            </a:r>
            <a:r>
              <a:rPr lang="es-ES" sz="1800" dirty="0" err="1" smtClean="0"/>
              <a:t>Theories</a:t>
            </a:r>
            <a:r>
              <a:rPr lang="es-ES" sz="1800" dirty="0" smtClean="0"/>
              <a:t> and </a:t>
            </a:r>
            <a:r>
              <a:rPr lang="es-ES" sz="1800" dirty="0" err="1" smtClean="0"/>
              <a:t>Nursing</a:t>
            </a:r>
            <a:r>
              <a:rPr lang="es-ES" sz="1800" dirty="0" smtClean="0"/>
              <a:t> </a:t>
            </a:r>
            <a:r>
              <a:rPr lang="es-ES" sz="1800" dirty="0" err="1" smtClean="0"/>
              <a:t>Practice</a:t>
            </a:r>
            <a:r>
              <a:rPr lang="es-ES" sz="1800" dirty="0" smtClean="0"/>
              <a:t>. USA: F.A. Davis </a:t>
            </a:r>
            <a:r>
              <a:rPr lang="es-ES" sz="1800" dirty="0" err="1" smtClean="0"/>
              <a:t>Company</a:t>
            </a:r>
            <a:r>
              <a:rPr lang="es-ES" sz="1800" dirty="0" smtClean="0"/>
              <a:t>.</a:t>
            </a:r>
          </a:p>
          <a:p>
            <a:pPr algn="just" eaLnBrk="1" hangingPunct="1">
              <a:buClr>
                <a:srgbClr val="CC00FF"/>
              </a:buClr>
              <a:buFont typeface="Wingdings" pitchFamily="2" charset="2"/>
              <a:buChar char="Ø"/>
            </a:pPr>
            <a:endParaRPr lang="es-MX" sz="1800" dirty="0"/>
          </a:p>
          <a:p>
            <a:pPr algn="just" eaLnBrk="1" hangingPunct="1">
              <a:buClr>
                <a:srgbClr val="CC00FF"/>
              </a:buClr>
            </a:pP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101032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251520" y="1294656"/>
            <a:ext cx="8686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ESTRUCTURA DE LA UNIDAD DE APRENDIZAJE</a:t>
            </a:r>
            <a:endParaRPr lang="es-ES" dirty="0"/>
          </a:p>
        </p:txBody>
      </p:sp>
      <p:graphicFrame>
        <p:nvGraphicFramePr>
          <p:cNvPr id="5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0041557"/>
              </p:ext>
            </p:extLst>
          </p:nvPr>
        </p:nvGraphicFramePr>
        <p:xfrm>
          <a:off x="251520" y="2132856"/>
          <a:ext cx="8568952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2" descr="http://www.sidho.com.mx/blog/wp-content/uploads/concept_map1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1179920">
            <a:off x="362241" y="2189457"/>
            <a:ext cx="3000364" cy="200024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17417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254893679"/>
              </p:ext>
            </p:extLst>
          </p:nvPr>
        </p:nvGraphicFramePr>
        <p:xfrm>
          <a:off x="0" y="1556792"/>
          <a:ext cx="9143999" cy="5301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2" descr="http://www.lamaisonnette.cl/upload/images/critic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780927"/>
            <a:ext cx="2880320" cy="230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547664" y="152400"/>
            <a:ext cx="57606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 i="1" dirty="0">
                <a:solidFill>
                  <a:srgbClr val="008000"/>
                </a:solidFill>
                <a:latin typeface="Comic Sans MS" pitchFamily="66" charset="0"/>
              </a:rPr>
              <a:t>PENSAMIENTO  </a:t>
            </a:r>
            <a:r>
              <a:rPr lang="es-MX" sz="2000" b="1" i="1" dirty="0" smtClean="0">
                <a:solidFill>
                  <a:srgbClr val="008000"/>
                </a:solidFill>
                <a:latin typeface="Comic Sans MS" pitchFamily="66" charset="0"/>
              </a:rPr>
              <a:t>CRÍTICO Y REFLEXIVO</a:t>
            </a:r>
            <a:endParaRPr lang="es-ES" sz="2000" b="1" i="1" dirty="0">
              <a:solidFill>
                <a:srgbClr val="008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17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810399995"/>
              </p:ext>
            </p:extLst>
          </p:nvPr>
        </p:nvGraphicFramePr>
        <p:xfrm>
          <a:off x="0" y="1556792"/>
          <a:ext cx="9143999" cy="5301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563888" y="152400"/>
            <a:ext cx="20162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000" b="1" i="1" dirty="0" smtClean="0">
                <a:solidFill>
                  <a:srgbClr val="008000"/>
                </a:solidFill>
                <a:latin typeface="Comic Sans MS" pitchFamily="66" charset="0"/>
              </a:rPr>
              <a:t>CONCEPTOS</a:t>
            </a:r>
            <a:endParaRPr lang="es-ES" sz="2000" b="1" i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pic>
        <p:nvPicPr>
          <p:cNvPr id="15362" name="Picture 2" descr="https://s-media-cache-ak0.pinimg.com/236x/e8/95/d8/e895d89bfb3660c4a465007da235a94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2132856"/>
            <a:ext cx="2592287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809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532499157"/>
              </p:ext>
            </p:extLst>
          </p:nvPr>
        </p:nvGraphicFramePr>
        <p:xfrm>
          <a:off x="0" y="1556792"/>
          <a:ext cx="9143999" cy="5301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843808" y="152400"/>
            <a:ext cx="38164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s-MX" sz="2000" b="1" i="1" dirty="0" smtClean="0">
                <a:solidFill>
                  <a:srgbClr val="008000"/>
                </a:solidFill>
                <a:latin typeface="Comic Sans MS" pitchFamily="66" charset="0"/>
              </a:rPr>
              <a:t>PENSAMIENTO COMÚN</a:t>
            </a:r>
            <a:endParaRPr lang="es-ES" sz="2000" b="1" i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475656" y="1700808"/>
            <a:ext cx="67808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Serie de ideas que no se dirigen a un objetivo</a:t>
            </a:r>
          </a:p>
          <a:p>
            <a:endParaRPr lang="es-MX" sz="2800" dirty="0"/>
          </a:p>
        </p:txBody>
      </p:sp>
      <p:pic>
        <p:nvPicPr>
          <p:cNvPr id="16386" name="Picture 2" descr="http://queesela.com/wp-content/uploads/qu%C3%A9-es-el-lenguaje-comun-FILEminimizer-e1445948387126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996952"/>
            <a:ext cx="4110495" cy="2301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4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478028" y="152400"/>
            <a:ext cx="39227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b="1" i="1" dirty="0">
                <a:solidFill>
                  <a:srgbClr val="008000"/>
                </a:solidFill>
                <a:latin typeface="Comic Sans MS" pitchFamily="66" charset="0"/>
              </a:rPr>
              <a:t>PENSAMIENTO  </a:t>
            </a:r>
            <a:r>
              <a:rPr lang="es-MX" sz="2000" b="1" i="1" dirty="0" smtClean="0">
                <a:solidFill>
                  <a:srgbClr val="008000"/>
                </a:solidFill>
                <a:latin typeface="Comic Sans MS" pitchFamily="66" charset="0"/>
              </a:rPr>
              <a:t>REFLEXIVO</a:t>
            </a:r>
            <a:endParaRPr lang="es-ES" sz="2000" b="1" i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187624" y="1772816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/>
              <a:t>El </a:t>
            </a:r>
            <a:r>
              <a:rPr lang="es-MX" b="1" dirty="0" smtClean="0"/>
              <a:t>pensamiento reflexivo</a:t>
            </a:r>
            <a:r>
              <a:rPr lang="es-MX" dirty="0" smtClean="0"/>
              <a:t> persigue un objetivo y ese objetivo impone una tarea que controle y organice la secuencia de ideas. </a:t>
            </a:r>
          </a:p>
          <a:p>
            <a:pPr algn="just"/>
            <a:r>
              <a:rPr lang="es-MX" dirty="0" smtClean="0"/>
              <a:t>Lo que constituye el </a:t>
            </a:r>
            <a:r>
              <a:rPr lang="es-MX" b="1" dirty="0" smtClean="0"/>
              <a:t>pensamiento reflexivo</a:t>
            </a:r>
            <a:r>
              <a:rPr lang="es-MX" dirty="0" smtClean="0"/>
              <a:t> es el examen activo, persistente y cuidadoso de toda creencia. </a:t>
            </a:r>
            <a:endParaRPr lang="es-MX" dirty="0"/>
          </a:p>
        </p:txBody>
      </p:sp>
      <p:pic>
        <p:nvPicPr>
          <p:cNvPr id="17410" name="Picture 2" descr="http://1.bp.blogspot.com/-Dh1JTrLy69s/URqqfJYiHwI/AAAAAAAAAC4/ayMC0MrcvS8/s1600/reflexion+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70" y="3212976"/>
            <a:ext cx="6055900" cy="2528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89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3"/>
          <a:stretch>
            <a:fillRect/>
          </a:stretch>
        </p:blipFill>
        <p:spPr bwMode="auto">
          <a:xfrm>
            <a:off x="-1" y="-27384"/>
            <a:ext cx="914400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AutoShape 2" descr="Resultado de imagen para enfermer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8434" name="Picture 2" descr="http://image.slidesharecdn.com/pensamientoreflexivoycrticoenlaeducacin-150618041343-lva1-app6892/95/pensamiento-reflexivo-y-crtico-en-la-educacin-3-638.jpg?cb=14346008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30401"/>
            <a:ext cx="6076950" cy="456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65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2827</TotalTime>
  <Words>948</Words>
  <Application>Microsoft Office PowerPoint</Application>
  <PresentationFormat>Presentación en pantalla (4:3)</PresentationFormat>
  <Paragraphs>202</Paragraphs>
  <Slides>30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2" baseType="lpstr">
      <vt:lpstr>Tema de Office</vt:lpstr>
      <vt:lpstr>Imagen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Patricia</dc:creator>
  <cp:lastModifiedBy>paty</cp:lastModifiedBy>
  <cp:revision>276</cp:revision>
  <dcterms:created xsi:type="dcterms:W3CDTF">2011-08-09T12:24:44Z</dcterms:created>
  <dcterms:modified xsi:type="dcterms:W3CDTF">2016-10-13T02:21:25Z</dcterms:modified>
</cp:coreProperties>
</file>