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sldIdLst>
    <p:sldId id="355" r:id="rId2"/>
    <p:sldId id="360" r:id="rId3"/>
    <p:sldId id="402" r:id="rId4"/>
    <p:sldId id="362" r:id="rId5"/>
    <p:sldId id="389" r:id="rId6"/>
    <p:sldId id="373" r:id="rId7"/>
    <p:sldId id="375" r:id="rId8"/>
    <p:sldId id="376" r:id="rId9"/>
    <p:sldId id="377" r:id="rId10"/>
    <p:sldId id="378" r:id="rId11"/>
    <p:sldId id="380" r:id="rId12"/>
    <p:sldId id="379" r:id="rId13"/>
    <p:sldId id="383" r:id="rId14"/>
    <p:sldId id="381" r:id="rId15"/>
    <p:sldId id="374" r:id="rId16"/>
    <p:sldId id="386" r:id="rId17"/>
    <p:sldId id="387" r:id="rId18"/>
    <p:sldId id="385" r:id="rId19"/>
    <p:sldId id="384" r:id="rId20"/>
    <p:sldId id="382" r:id="rId21"/>
    <p:sldId id="391" r:id="rId22"/>
    <p:sldId id="397" r:id="rId23"/>
    <p:sldId id="390" r:id="rId24"/>
    <p:sldId id="398" r:id="rId25"/>
    <p:sldId id="399" r:id="rId26"/>
    <p:sldId id="392" r:id="rId27"/>
    <p:sldId id="393" r:id="rId28"/>
    <p:sldId id="400" r:id="rId29"/>
    <p:sldId id="401" r:id="rId30"/>
    <p:sldId id="359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E26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>
        <p:scale>
          <a:sx n="100" d="100"/>
          <a:sy n="100" d="100"/>
        </p:scale>
        <p:origin x="-28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5E5DD-EC67-4D1D-8273-E6484C29896A}" type="doc">
      <dgm:prSet loTypeId="urn:microsoft.com/office/officeart/2005/8/layout/hierarchy2" loCatId="hierarchy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F9D250E1-86FD-4E51-896C-8E45E83B568C}">
      <dgm:prSet phldrT="[Texto]"/>
      <dgm:spPr/>
      <dgm:t>
        <a:bodyPr/>
        <a:lstStyle/>
        <a:p>
          <a:r>
            <a:rPr lang="es-ES" b="1" i="0" dirty="0" smtClean="0"/>
            <a:t>OBJETIVO DE LA UNIDAD DE APRENDIZAJE</a:t>
          </a:r>
          <a:endParaRPr lang="es-ES" b="1" i="0" dirty="0"/>
        </a:p>
      </dgm:t>
    </dgm:pt>
    <dgm:pt modelId="{25C43092-2BA3-48CB-AFF3-124F0B4D652C}" type="parTrans" cxnId="{8A8C4F0C-F5CD-412B-8403-5554404EC8C9}">
      <dgm:prSet/>
      <dgm:spPr/>
      <dgm:t>
        <a:bodyPr/>
        <a:lstStyle/>
        <a:p>
          <a:endParaRPr lang="es-ES"/>
        </a:p>
      </dgm:t>
    </dgm:pt>
    <dgm:pt modelId="{5233A2A0-9C64-4F54-B3FA-6D8231584FA5}" type="sibTrans" cxnId="{8A8C4F0C-F5CD-412B-8403-5554404EC8C9}">
      <dgm:prSet/>
      <dgm:spPr/>
      <dgm:t>
        <a:bodyPr/>
        <a:lstStyle/>
        <a:p>
          <a:endParaRPr lang="es-ES"/>
        </a:p>
      </dgm:t>
    </dgm:pt>
    <dgm:pt modelId="{8537986C-C175-44CE-982E-5B3405C754F2}">
      <dgm:prSet/>
      <dgm:spPr/>
      <dgm:t>
        <a:bodyPr/>
        <a:lstStyle/>
        <a:p>
          <a:r>
            <a:rPr lang="es-MX" b="1" dirty="0" smtClean="0"/>
            <a:t>ANALIZAR LOS REFERENTES TEÓRICOS DE ENFERMERÍA APLICANDO SU PENSAMIENTO CRÍTICO Y REFLEXIVO EN EL CUIDADO QUE SE OTORGA AL USUARIO A TRAVÉS DEL PROCESO </a:t>
          </a:r>
          <a:r>
            <a:rPr lang="es-MX" b="1" smtClean="0"/>
            <a:t>DE ENFERMERÍA</a:t>
          </a:r>
          <a:endParaRPr lang="es-ES" b="1" dirty="0"/>
        </a:p>
      </dgm:t>
    </dgm:pt>
    <dgm:pt modelId="{9F13493F-B3C6-41BC-B892-A86BC86E8FBC}" type="parTrans" cxnId="{331FEDBD-6D9A-4F71-90B5-2462728374C5}">
      <dgm:prSet/>
      <dgm:spPr/>
      <dgm:t>
        <a:bodyPr/>
        <a:lstStyle/>
        <a:p>
          <a:endParaRPr lang="es-ES"/>
        </a:p>
      </dgm:t>
    </dgm:pt>
    <dgm:pt modelId="{41B8FCAE-79FF-4D3C-80CC-D4977ABB1057}" type="sibTrans" cxnId="{331FEDBD-6D9A-4F71-90B5-2462728374C5}">
      <dgm:prSet/>
      <dgm:spPr/>
      <dgm:t>
        <a:bodyPr/>
        <a:lstStyle/>
        <a:p>
          <a:endParaRPr lang="es-ES"/>
        </a:p>
      </dgm:t>
    </dgm:pt>
    <dgm:pt modelId="{5BCF0DB3-B464-4D63-AC53-71A975A3F9C9}" type="pres">
      <dgm:prSet presAssocID="{9BA5E5DD-EC67-4D1D-8273-E6484C2989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F252FB-ACDE-4F17-9A34-9177C880713B}" type="pres">
      <dgm:prSet presAssocID="{F9D250E1-86FD-4E51-896C-8E45E83B568C}" presName="root1" presStyleCnt="0"/>
      <dgm:spPr/>
      <dgm:t>
        <a:bodyPr/>
        <a:lstStyle/>
        <a:p>
          <a:endParaRPr lang="es-MX"/>
        </a:p>
      </dgm:t>
    </dgm:pt>
    <dgm:pt modelId="{70CCF187-4219-49D8-8C4F-6B2571267A65}" type="pres">
      <dgm:prSet presAssocID="{F9D250E1-86FD-4E51-896C-8E45E83B568C}" presName="LevelOneTextNode" presStyleLbl="node0" presStyleIdx="0" presStyleCnt="1" custLinFactNeighborX="6343" custLinFactNeighborY="-813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96DC00-95F7-48FE-9F6D-3E8A9C51B739}" type="pres">
      <dgm:prSet presAssocID="{F9D250E1-86FD-4E51-896C-8E45E83B568C}" presName="level2hierChild" presStyleCnt="0"/>
      <dgm:spPr/>
      <dgm:t>
        <a:bodyPr/>
        <a:lstStyle/>
        <a:p>
          <a:endParaRPr lang="es-MX"/>
        </a:p>
      </dgm:t>
    </dgm:pt>
    <dgm:pt modelId="{00022E44-D570-4007-8323-210EBA42AC87}" type="pres">
      <dgm:prSet presAssocID="{9F13493F-B3C6-41BC-B892-A86BC86E8FBC}" presName="conn2-1" presStyleLbl="parChTrans1D2" presStyleIdx="0" presStyleCnt="1"/>
      <dgm:spPr/>
      <dgm:t>
        <a:bodyPr/>
        <a:lstStyle/>
        <a:p>
          <a:endParaRPr lang="es-MX"/>
        </a:p>
      </dgm:t>
    </dgm:pt>
    <dgm:pt modelId="{1D5E48BB-2101-4733-8048-C4F685798808}" type="pres">
      <dgm:prSet presAssocID="{9F13493F-B3C6-41BC-B892-A86BC86E8FBC}" presName="connTx" presStyleLbl="parChTrans1D2" presStyleIdx="0" presStyleCnt="1"/>
      <dgm:spPr/>
      <dgm:t>
        <a:bodyPr/>
        <a:lstStyle/>
        <a:p>
          <a:endParaRPr lang="es-MX"/>
        </a:p>
      </dgm:t>
    </dgm:pt>
    <dgm:pt modelId="{5EC06EAA-7CA0-47C6-8FAB-D5CE774469A5}" type="pres">
      <dgm:prSet presAssocID="{8537986C-C175-44CE-982E-5B3405C754F2}" presName="root2" presStyleCnt="0"/>
      <dgm:spPr/>
      <dgm:t>
        <a:bodyPr/>
        <a:lstStyle/>
        <a:p>
          <a:endParaRPr lang="es-MX"/>
        </a:p>
      </dgm:t>
    </dgm:pt>
    <dgm:pt modelId="{0E266E4F-B195-4866-B7A8-55FEB561A3AB}" type="pres">
      <dgm:prSet presAssocID="{8537986C-C175-44CE-982E-5B3405C754F2}" presName="LevelTwoTextNode" presStyleLbl="node2" presStyleIdx="0" presStyleCnt="1" custScaleY="234143" custLinFactNeighborX="-199" custLinFactNeighborY="358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EC91CD-0951-4120-8A03-D2EE9C6945E4}" type="pres">
      <dgm:prSet presAssocID="{8537986C-C175-44CE-982E-5B3405C754F2}" presName="level3hierChild" presStyleCnt="0"/>
      <dgm:spPr/>
      <dgm:t>
        <a:bodyPr/>
        <a:lstStyle/>
        <a:p>
          <a:endParaRPr lang="es-MX"/>
        </a:p>
      </dgm:t>
    </dgm:pt>
  </dgm:ptLst>
  <dgm:cxnLst>
    <dgm:cxn modelId="{529033EB-9C0D-49DD-95BE-0A45ED7E9A84}" type="presOf" srcId="{F9D250E1-86FD-4E51-896C-8E45E83B568C}" destId="{70CCF187-4219-49D8-8C4F-6B2571267A65}" srcOrd="0" destOrd="0" presId="urn:microsoft.com/office/officeart/2005/8/layout/hierarchy2"/>
    <dgm:cxn modelId="{D6372F79-5966-432C-8504-044FCCCBCCED}" type="presOf" srcId="{8537986C-C175-44CE-982E-5B3405C754F2}" destId="{0E266E4F-B195-4866-B7A8-55FEB561A3AB}" srcOrd="0" destOrd="0" presId="urn:microsoft.com/office/officeart/2005/8/layout/hierarchy2"/>
    <dgm:cxn modelId="{7419F179-E9A2-4A64-B7D6-6646727EFD83}" type="presOf" srcId="{9BA5E5DD-EC67-4D1D-8273-E6484C29896A}" destId="{5BCF0DB3-B464-4D63-AC53-71A975A3F9C9}" srcOrd="0" destOrd="0" presId="urn:microsoft.com/office/officeart/2005/8/layout/hierarchy2"/>
    <dgm:cxn modelId="{FAC54DF2-ED95-4F91-B301-1A74D648C6EA}" type="presOf" srcId="{9F13493F-B3C6-41BC-B892-A86BC86E8FBC}" destId="{1D5E48BB-2101-4733-8048-C4F685798808}" srcOrd="1" destOrd="0" presId="urn:microsoft.com/office/officeart/2005/8/layout/hierarchy2"/>
    <dgm:cxn modelId="{331FEDBD-6D9A-4F71-90B5-2462728374C5}" srcId="{F9D250E1-86FD-4E51-896C-8E45E83B568C}" destId="{8537986C-C175-44CE-982E-5B3405C754F2}" srcOrd="0" destOrd="0" parTransId="{9F13493F-B3C6-41BC-B892-A86BC86E8FBC}" sibTransId="{41B8FCAE-79FF-4D3C-80CC-D4977ABB1057}"/>
    <dgm:cxn modelId="{8A8C4F0C-F5CD-412B-8403-5554404EC8C9}" srcId="{9BA5E5DD-EC67-4D1D-8273-E6484C29896A}" destId="{F9D250E1-86FD-4E51-896C-8E45E83B568C}" srcOrd="0" destOrd="0" parTransId="{25C43092-2BA3-48CB-AFF3-124F0B4D652C}" sibTransId="{5233A2A0-9C64-4F54-B3FA-6D8231584FA5}"/>
    <dgm:cxn modelId="{8AA4C300-5D0F-4AAB-8F46-325D17A7E48B}" type="presOf" srcId="{9F13493F-B3C6-41BC-B892-A86BC86E8FBC}" destId="{00022E44-D570-4007-8323-210EBA42AC87}" srcOrd="0" destOrd="0" presId="urn:microsoft.com/office/officeart/2005/8/layout/hierarchy2"/>
    <dgm:cxn modelId="{72FBDCB4-5379-4D49-80A6-823459B8E2EF}" type="presParOf" srcId="{5BCF0DB3-B464-4D63-AC53-71A975A3F9C9}" destId="{7AF252FB-ACDE-4F17-9A34-9177C880713B}" srcOrd="0" destOrd="0" presId="urn:microsoft.com/office/officeart/2005/8/layout/hierarchy2"/>
    <dgm:cxn modelId="{9F85169B-E429-40E7-86E1-DE22EA12DF20}" type="presParOf" srcId="{7AF252FB-ACDE-4F17-9A34-9177C880713B}" destId="{70CCF187-4219-49D8-8C4F-6B2571267A65}" srcOrd="0" destOrd="0" presId="urn:microsoft.com/office/officeart/2005/8/layout/hierarchy2"/>
    <dgm:cxn modelId="{A89D9F79-6B0C-4F77-B07B-2505A1FCEFB1}" type="presParOf" srcId="{7AF252FB-ACDE-4F17-9A34-9177C880713B}" destId="{2E96DC00-95F7-48FE-9F6D-3E8A9C51B739}" srcOrd="1" destOrd="0" presId="urn:microsoft.com/office/officeart/2005/8/layout/hierarchy2"/>
    <dgm:cxn modelId="{2682BDD4-B878-46BA-9C99-04FF77DFE271}" type="presParOf" srcId="{2E96DC00-95F7-48FE-9F6D-3E8A9C51B739}" destId="{00022E44-D570-4007-8323-210EBA42AC87}" srcOrd="0" destOrd="0" presId="urn:microsoft.com/office/officeart/2005/8/layout/hierarchy2"/>
    <dgm:cxn modelId="{8E3E78B2-DD4D-41F2-BE21-942CD2E5AA89}" type="presParOf" srcId="{00022E44-D570-4007-8323-210EBA42AC87}" destId="{1D5E48BB-2101-4733-8048-C4F685798808}" srcOrd="0" destOrd="0" presId="urn:microsoft.com/office/officeart/2005/8/layout/hierarchy2"/>
    <dgm:cxn modelId="{CCDEB4E5-3504-4BCF-A6A0-C7E1515CCC53}" type="presParOf" srcId="{2E96DC00-95F7-48FE-9F6D-3E8A9C51B739}" destId="{5EC06EAA-7CA0-47C6-8FAB-D5CE774469A5}" srcOrd="1" destOrd="0" presId="urn:microsoft.com/office/officeart/2005/8/layout/hierarchy2"/>
    <dgm:cxn modelId="{AE149BDE-C555-4181-B0A9-49AAD2AE2031}" type="presParOf" srcId="{5EC06EAA-7CA0-47C6-8FAB-D5CE774469A5}" destId="{0E266E4F-B195-4866-B7A8-55FEB561A3AB}" srcOrd="0" destOrd="0" presId="urn:microsoft.com/office/officeart/2005/8/layout/hierarchy2"/>
    <dgm:cxn modelId="{68BCAB35-49EA-4DD5-A2BA-5E81010902CA}" type="presParOf" srcId="{5EC06EAA-7CA0-47C6-8FAB-D5CE774469A5}" destId="{E8EC91CD-0951-4120-8A03-D2EE9C6945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362D1-FF4E-499B-B80D-C0617F216C4C}" type="doc">
      <dgm:prSet loTypeId="urn:microsoft.com/office/officeart/2005/8/layout/radial1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B388504-E7B6-4D63-8AF7-3FC6A8F6E07A}">
      <dgm:prSet phldrT="[Texto]" custT="1"/>
      <dgm:spPr/>
      <dgm:t>
        <a:bodyPr/>
        <a:lstStyle/>
        <a:p>
          <a:pPr algn="ctr"/>
          <a:r>
            <a:rPr lang="es-ES" sz="1600" b="1" smtClean="0"/>
            <a:t>MODELOS Y TEORÍAS EN ENFERMERÍA</a:t>
          </a:r>
          <a:endParaRPr lang="es-ES" sz="1600" b="1" dirty="0"/>
        </a:p>
      </dgm:t>
    </dgm:pt>
    <dgm:pt modelId="{DA085035-471F-4120-89C2-6AA2E78652D8}" type="parTrans" cxnId="{D2003346-8836-4536-8EE2-59E0F4259C91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793926E7-26FB-4460-9521-A8C45C072CA0}" type="sibTrans" cxnId="{D2003346-8836-4536-8EE2-59E0F4259C91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385CA2AD-8472-4F7B-891B-2D1F04D85EBD}">
      <dgm:prSet custT="1"/>
      <dgm:spPr/>
      <dgm:t>
        <a:bodyPr/>
        <a:lstStyle/>
        <a:p>
          <a:pPr algn="ctr"/>
          <a:r>
            <a:rPr lang="es-MX" sz="1400" b="1" dirty="0" smtClean="0">
              <a:latin typeface="+mj-lt"/>
            </a:rPr>
            <a:t>UNIDAD I</a:t>
          </a:r>
        </a:p>
        <a:p>
          <a:pPr algn="ctr"/>
          <a:r>
            <a:rPr lang="es-MX" sz="1400" b="0" dirty="0" smtClean="0">
              <a:latin typeface="+mj-lt"/>
            </a:rPr>
            <a:t>El pensamiento crítico y reflexivo en enfermería</a:t>
          </a:r>
          <a:endParaRPr lang="es-MX" sz="1400" b="0" dirty="0">
            <a:latin typeface="+mj-lt"/>
          </a:endParaRPr>
        </a:p>
      </dgm:t>
    </dgm:pt>
    <dgm:pt modelId="{3C220D1B-B034-416B-ADFC-DFA2C5B41AE6}" type="parTrans" cxnId="{3F57D820-9777-4F4A-9B3F-DDACCD544DE5}">
      <dgm:prSet custT="1"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EB8F628C-5065-41E6-B33B-C7C8864995BA}" type="sibTrans" cxnId="{3F57D820-9777-4F4A-9B3F-DDACCD544DE5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8B236302-B6F3-4D28-86D9-D41D4C4540F9}">
      <dgm:prSet custT="1"/>
      <dgm:spPr/>
      <dgm:t>
        <a:bodyPr/>
        <a:lstStyle/>
        <a:p>
          <a:pPr algn="ctr"/>
          <a:r>
            <a:rPr lang="es-MX" sz="1400" b="1" dirty="0" smtClean="0">
              <a:latin typeface="+mj-lt"/>
            </a:rPr>
            <a:t>UNIDAD II </a:t>
          </a:r>
        </a:p>
        <a:p>
          <a:pPr algn="ctr"/>
          <a:r>
            <a:rPr lang="es-MX" sz="1400" b="0" dirty="0" smtClean="0">
              <a:latin typeface="+mj-lt"/>
            </a:rPr>
            <a:t>Bases  filosóficas y epistemológicas en Enfermería</a:t>
          </a:r>
        </a:p>
      </dgm:t>
    </dgm:pt>
    <dgm:pt modelId="{B4BDC7E5-09B0-4398-9328-C3A7C9B6E14D}" type="parTrans" cxnId="{283ECC10-59E7-49CA-B3B3-12BB8273DED7}">
      <dgm:prSet custT="1"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FDCB2C97-A7EC-48BB-8A41-60F51D9618C1}" type="sibTrans" cxnId="{283ECC10-59E7-49CA-B3B3-12BB8273DED7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FBF18214-4499-4594-B9D1-D9172A88EF38}">
      <dgm:prSet custT="1"/>
      <dgm:spPr/>
      <dgm:t>
        <a:bodyPr/>
        <a:lstStyle/>
        <a:p>
          <a:pPr algn="ctr"/>
          <a:r>
            <a:rPr lang="es-ES" sz="1400" b="1" dirty="0" smtClean="0"/>
            <a:t>UNIDAD III</a:t>
          </a:r>
        </a:p>
        <a:p>
          <a:pPr algn="ctr"/>
          <a:r>
            <a:rPr lang="es-ES" sz="1400" b="0" dirty="0" smtClean="0"/>
            <a:t>Referentes teóricos en  Enfermería</a:t>
          </a:r>
          <a:endParaRPr lang="es-MX" sz="1400" b="0" dirty="0" smtClean="0">
            <a:latin typeface="+mj-lt"/>
          </a:endParaRPr>
        </a:p>
      </dgm:t>
    </dgm:pt>
    <dgm:pt modelId="{7D7E63DB-C1CA-46F7-89E9-0E7E53B7B624}" type="parTrans" cxnId="{0AE83D46-9605-427C-9597-4732E6E72B60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BAC82DD4-3A78-4DFE-92AF-8750D4351E63}" type="sibTrans" cxnId="{0AE83D46-9605-427C-9597-4732E6E72B60}">
      <dgm:prSet/>
      <dgm:spPr/>
      <dgm:t>
        <a:bodyPr/>
        <a:lstStyle/>
        <a:p>
          <a:pPr algn="ctr"/>
          <a:endParaRPr lang="es-MX"/>
        </a:p>
      </dgm:t>
    </dgm:pt>
    <dgm:pt modelId="{92D278C7-24FF-4894-8BD1-0F5102040CE5}" type="pres">
      <dgm:prSet presAssocID="{E19362D1-FF4E-499B-B80D-C0617F216C4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6C2968-12CA-4628-831E-CFB34B012B3C}" type="pres">
      <dgm:prSet presAssocID="{5B388504-E7B6-4D63-8AF7-3FC6A8F6E07A}" presName="centerShape" presStyleLbl="node0" presStyleIdx="0" presStyleCnt="1" custScaleX="158099" custScaleY="128638" custLinFactNeighborX="1763" custLinFactNeighborY="-3104"/>
      <dgm:spPr/>
      <dgm:t>
        <a:bodyPr/>
        <a:lstStyle/>
        <a:p>
          <a:endParaRPr lang="es-MX"/>
        </a:p>
      </dgm:t>
    </dgm:pt>
    <dgm:pt modelId="{1A6EDE48-BD72-435E-B1A1-9AB38E6C9445}" type="pres">
      <dgm:prSet presAssocID="{3C220D1B-B034-416B-ADFC-DFA2C5B41AE6}" presName="Name9" presStyleLbl="parChTrans1D2" presStyleIdx="0" presStyleCnt="3"/>
      <dgm:spPr/>
      <dgm:t>
        <a:bodyPr/>
        <a:lstStyle/>
        <a:p>
          <a:endParaRPr lang="es-MX"/>
        </a:p>
      </dgm:t>
    </dgm:pt>
    <dgm:pt modelId="{203A6624-B2D5-4242-81D2-2E48CAFCB4C9}" type="pres">
      <dgm:prSet presAssocID="{3C220D1B-B034-416B-ADFC-DFA2C5B41AE6}" presName="connTx" presStyleLbl="parChTrans1D2" presStyleIdx="0" presStyleCnt="3"/>
      <dgm:spPr/>
      <dgm:t>
        <a:bodyPr/>
        <a:lstStyle/>
        <a:p>
          <a:endParaRPr lang="es-MX"/>
        </a:p>
      </dgm:t>
    </dgm:pt>
    <dgm:pt modelId="{8BE4A283-F54E-4555-9D43-AD7FDF0B05A9}" type="pres">
      <dgm:prSet presAssocID="{385CA2AD-8472-4F7B-891B-2D1F04D85EBD}" presName="node" presStyleLbl="node1" presStyleIdx="0" presStyleCnt="3" custScaleX="1370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6E95DB-4334-4261-ABC0-C3BF0C952050}" type="pres">
      <dgm:prSet presAssocID="{B4BDC7E5-09B0-4398-9328-C3A7C9B6E14D}" presName="Name9" presStyleLbl="parChTrans1D2" presStyleIdx="1" presStyleCnt="3"/>
      <dgm:spPr/>
      <dgm:t>
        <a:bodyPr/>
        <a:lstStyle/>
        <a:p>
          <a:endParaRPr lang="es-MX"/>
        </a:p>
      </dgm:t>
    </dgm:pt>
    <dgm:pt modelId="{AC54427B-2F67-4F24-94D4-E00740ACE076}" type="pres">
      <dgm:prSet presAssocID="{B4BDC7E5-09B0-4398-9328-C3A7C9B6E14D}" presName="connTx" presStyleLbl="parChTrans1D2" presStyleIdx="1" presStyleCnt="3"/>
      <dgm:spPr/>
      <dgm:t>
        <a:bodyPr/>
        <a:lstStyle/>
        <a:p>
          <a:endParaRPr lang="es-MX"/>
        </a:p>
      </dgm:t>
    </dgm:pt>
    <dgm:pt modelId="{76B27A5C-DB1C-4525-BF88-0BB733584D34}" type="pres">
      <dgm:prSet presAssocID="{8B236302-B6F3-4D28-86D9-D41D4C4540F9}" presName="node" presStyleLbl="node1" presStyleIdx="1" presStyleCnt="3" custScaleX="135615" custScaleY="119155" custRadScaleRad="153891" custRadScaleInc="-184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E73995-E579-4383-B8C3-822D45730A15}" type="pres">
      <dgm:prSet presAssocID="{7D7E63DB-C1CA-46F7-89E9-0E7E53B7B624}" presName="Name9" presStyleLbl="parChTrans1D2" presStyleIdx="2" presStyleCnt="3"/>
      <dgm:spPr/>
      <dgm:t>
        <a:bodyPr/>
        <a:lstStyle/>
        <a:p>
          <a:endParaRPr lang="es-MX"/>
        </a:p>
      </dgm:t>
    </dgm:pt>
    <dgm:pt modelId="{9426EA00-516D-4776-BB08-DD2B851EAA07}" type="pres">
      <dgm:prSet presAssocID="{7D7E63DB-C1CA-46F7-89E9-0E7E53B7B624}" presName="connTx" presStyleLbl="parChTrans1D2" presStyleIdx="2" presStyleCnt="3"/>
      <dgm:spPr/>
      <dgm:t>
        <a:bodyPr/>
        <a:lstStyle/>
        <a:p>
          <a:endParaRPr lang="es-MX"/>
        </a:p>
      </dgm:t>
    </dgm:pt>
    <dgm:pt modelId="{405EEF41-D176-40CD-8F31-B11A6945CCF3}" type="pres">
      <dgm:prSet presAssocID="{FBF18214-4499-4594-B9D1-D9172A88EF38}" presName="node" presStyleLbl="node1" presStyleIdx="2" presStyleCnt="3" custScaleX="138382" custRadScaleRad="143127" custRadScaleInc="159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57D820-9777-4F4A-9B3F-DDACCD544DE5}" srcId="{5B388504-E7B6-4D63-8AF7-3FC6A8F6E07A}" destId="{385CA2AD-8472-4F7B-891B-2D1F04D85EBD}" srcOrd="0" destOrd="0" parTransId="{3C220D1B-B034-416B-ADFC-DFA2C5B41AE6}" sibTransId="{EB8F628C-5065-41E6-B33B-C7C8864995BA}"/>
    <dgm:cxn modelId="{AC688D55-9E9D-421E-A4B7-77143E5A5EC5}" type="presOf" srcId="{385CA2AD-8472-4F7B-891B-2D1F04D85EBD}" destId="{8BE4A283-F54E-4555-9D43-AD7FDF0B05A9}" srcOrd="0" destOrd="0" presId="urn:microsoft.com/office/officeart/2005/8/layout/radial1"/>
    <dgm:cxn modelId="{0B2234E8-D16A-479A-B940-FD67FE5A6E57}" type="presOf" srcId="{FBF18214-4499-4594-B9D1-D9172A88EF38}" destId="{405EEF41-D176-40CD-8F31-B11A6945CCF3}" srcOrd="0" destOrd="0" presId="urn:microsoft.com/office/officeart/2005/8/layout/radial1"/>
    <dgm:cxn modelId="{6B761227-8879-42E3-8A69-4BD13610369E}" type="presOf" srcId="{B4BDC7E5-09B0-4398-9328-C3A7C9B6E14D}" destId="{516E95DB-4334-4261-ABC0-C3BF0C952050}" srcOrd="0" destOrd="0" presId="urn:microsoft.com/office/officeart/2005/8/layout/radial1"/>
    <dgm:cxn modelId="{09F5985B-DA5F-4EA2-BD75-411F15FA25E6}" type="presOf" srcId="{8B236302-B6F3-4D28-86D9-D41D4C4540F9}" destId="{76B27A5C-DB1C-4525-BF88-0BB733584D34}" srcOrd="0" destOrd="0" presId="urn:microsoft.com/office/officeart/2005/8/layout/radial1"/>
    <dgm:cxn modelId="{1ED2053F-59B3-44FA-AF28-183CC56030B1}" type="presOf" srcId="{5B388504-E7B6-4D63-8AF7-3FC6A8F6E07A}" destId="{FA6C2968-12CA-4628-831E-CFB34B012B3C}" srcOrd="0" destOrd="0" presId="urn:microsoft.com/office/officeart/2005/8/layout/radial1"/>
    <dgm:cxn modelId="{293FC607-CF72-47D7-9A04-E3B313C96957}" type="presOf" srcId="{7D7E63DB-C1CA-46F7-89E9-0E7E53B7B624}" destId="{9426EA00-516D-4776-BB08-DD2B851EAA07}" srcOrd="1" destOrd="0" presId="urn:microsoft.com/office/officeart/2005/8/layout/radial1"/>
    <dgm:cxn modelId="{D2003346-8836-4536-8EE2-59E0F4259C91}" srcId="{E19362D1-FF4E-499B-B80D-C0617F216C4C}" destId="{5B388504-E7B6-4D63-8AF7-3FC6A8F6E07A}" srcOrd="0" destOrd="0" parTransId="{DA085035-471F-4120-89C2-6AA2E78652D8}" sibTransId="{793926E7-26FB-4460-9521-A8C45C072CA0}"/>
    <dgm:cxn modelId="{283ECC10-59E7-49CA-B3B3-12BB8273DED7}" srcId="{5B388504-E7B6-4D63-8AF7-3FC6A8F6E07A}" destId="{8B236302-B6F3-4D28-86D9-D41D4C4540F9}" srcOrd="1" destOrd="0" parTransId="{B4BDC7E5-09B0-4398-9328-C3A7C9B6E14D}" sibTransId="{FDCB2C97-A7EC-48BB-8A41-60F51D9618C1}"/>
    <dgm:cxn modelId="{06FA952F-C0B6-481C-A1C3-6208EE7F24FE}" type="presOf" srcId="{3C220D1B-B034-416B-ADFC-DFA2C5B41AE6}" destId="{203A6624-B2D5-4242-81D2-2E48CAFCB4C9}" srcOrd="1" destOrd="0" presId="urn:microsoft.com/office/officeart/2005/8/layout/radial1"/>
    <dgm:cxn modelId="{3C2C186D-28DB-4488-95F4-AFDDFDB2E1ED}" type="presOf" srcId="{E19362D1-FF4E-499B-B80D-C0617F216C4C}" destId="{92D278C7-24FF-4894-8BD1-0F5102040CE5}" srcOrd="0" destOrd="0" presId="urn:microsoft.com/office/officeart/2005/8/layout/radial1"/>
    <dgm:cxn modelId="{0AE83D46-9605-427C-9597-4732E6E72B60}" srcId="{5B388504-E7B6-4D63-8AF7-3FC6A8F6E07A}" destId="{FBF18214-4499-4594-B9D1-D9172A88EF38}" srcOrd="2" destOrd="0" parTransId="{7D7E63DB-C1CA-46F7-89E9-0E7E53B7B624}" sibTransId="{BAC82DD4-3A78-4DFE-92AF-8750D4351E63}"/>
    <dgm:cxn modelId="{CE4F3E98-2E7D-4B79-A603-D02CF3C9C55B}" type="presOf" srcId="{3C220D1B-B034-416B-ADFC-DFA2C5B41AE6}" destId="{1A6EDE48-BD72-435E-B1A1-9AB38E6C9445}" srcOrd="0" destOrd="0" presId="urn:microsoft.com/office/officeart/2005/8/layout/radial1"/>
    <dgm:cxn modelId="{A57C2F5D-6327-41AA-BC93-ABE757C9C71D}" type="presOf" srcId="{B4BDC7E5-09B0-4398-9328-C3A7C9B6E14D}" destId="{AC54427B-2F67-4F24-94D4-E00740ACE076}" srcOrd="1" destOrd="0" presId="urn:microsoft.com/office/officeart/2005/8/layout/radial1"/>
    <dgm:cxn modelId="{905CFAA2-02F2-47CC-A2C1-55556A35EB79}" type="presOf" srcId="{7D7E63DB-C1CA-46F7-89E9-0E7E53B7B624}" destId="{7EE73995-E579-4383-B8C3-822D45730A15}" srcOrd="0" destOrd="0" presId="urn:microsoft.com/office/officeart/2005/8/layout/radial1"/>
    <dgm:cxn modelId="{4EF92508-4E8D-40C8-899F-31C66A946C8A}" type="presParOf" srcId="{92D278C7-24FF-4894-8BD1-0F5102040CE5}" destId="{FA6C2968-12CA-4628-831E-CFB34B012B3C}" srcOrd="0" destOrd="0" presId="urn:microsoft.com/office/officeart/2005/8/layout/radial1"/>
    <dgm:cxn modelId="{6CBFE55B-6E21-4EA7-B65F-150A0B8C4BA5}" type="presParOf" srcId="{92D278C7-24FF-4894-8BD1-0F5102040CE5}" destId="{1A6EDE48-BD72-435E-B1A1-9AB38E6C9445}" srcOrd="1" destOrd="0" presId="urn:microsoft.com/office/officeart/2005/8/layout/radial1"/>
    <dgm:cxn modelId="{D4792C63-B71E-4201-94C3-1D65425B7F6C}" type="presParOf" srcId="{1A6EDE48-BD72-435E-B1A1-9AB38E6C9445}" destId="{203A6624-B2D5-4242-81D2-2E48CAFCB4C9}" srcOrd="0" destOrd="0" presId="urn:microsoft.com/office/officeart/2005/8/layout/radial1"/>
    <dgm:cxn modelId="{7A47EBAA-0B01-475C-B14F-3B66B3D16418}" type="presParOf" srcId="{92D278C7-24FF-4894-8BD1-0F5102040CE5}" destId="{8BE4A283-F54E-4555-9D43-AD7FDF0B05A9}" srcOrd="2" destOrd="0" presId="urn:microsoft.com/office/officeart/2005/8/layout/radial1"/>
    <dgm:cxn modelId="{130AD3AC-A386-4808-AD1F-CD4661B0C5AE}" type="presParOf" srcId="{92D278C7-24FF-4894-8BD1-0F5102040CE5}" destId="{516E95DB-4334-4261-ABC0-C3BF0C952050}" srcOrd="3" destOrd="0" presId="urn:microsoft.com/office/officeart/2005/8/layout/radial1"/>
    <dgm:cxn modelId="{70F05A7A-EF24-4EF8-93B8-AFE46840B721}" type="presParOf" srcId="{516E95DB-4334-4261-ABC0-C3BF0C952050}" destId="{AC54427B-2F67-4F24-94D4-E00740ACE076}" srcOrd="0" destOrd="0" presId="urn:microsoft.com/office/officeart/2005/8/layout/radial1"/>
    <dgm:cxn modelId="{7F71080F-29A9-433C-96C0-B29DE8BE046D}" type="presParOf" srcId="{92D278C7-24FF-4894-8BD1-0F5102040CE5}" destId="{76B27A5C-DB1C-4525-BF88-0BB733584D34}" srcOrd="4" destOrd="0" presId="urn:microsoft.com/office/officeart/2005/8/layout/radial1"/>
    <dgm:cxn modelId="{D98DC499-7AA0-4657-94A7-7C7C503E9497}" type="presParOf" srcId="{92D278C7-24FF-4894-8BD1-0F5102040CE5}" destId="{7EE73995-E579-4383-B8C3-822D45730A15}" srcOrd="5" destOrd="0" presId="urn:microsoft.com/office/officeart/2005/8/layout/radial1"/>
    <dgm:cxn modelId="{A0FA6313-6EFB-4AAF-8AD9-65D961014CE0}" type="presParOf" srcId="{7EE73995-E579-4383-B8C3-822D45730A15}" destId="{9426EA00-516D-4776-BB08-DD2B851EAA07}" srcOrd="0" destOrd="0" presId="urn:microsoft.com/office/officeart/2005/8/layout/radial1"/>
    <dgm:cxn modelId="{D17A967E-A7D9-4EF4-B2C9-04B2B361B8E2}" type="presParOf" srcId="{92D278C7-24FF-4894-8BD1-0F5102040CE5}" destId="{405EEF41-D176-40CD-8F31-B11A6945CCF3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8089E2-050B-4118-92D4-C46F02651A33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506DBB4-89C9-4BB6-A90C-E526B2FF3F03}">
      <dgm:prSet phldrT="[Texto]"/>
      <dgm:spPr/>
      <dgm:t>
        <a:bodyPr/>
        <a:lstStyle/>
        <a:p>
          <a:pPr algn="ctr"/>
          <a:r>
            <a:rPr lang="es-MX" b="1" dirty="0" smtClean="0"/>
            <a:t>UNIDAD II</a:t>
          </a:r>
          <a:endParaRPr lang="es-MX" b="1" dirty="0"/>
        </a:p>
      </dgm:t>
    </dgm:pt>
    <dgm:pt modelId="{1BD74810-4696-4FFA-90B8-0B545D84FBFB}" type="parTrans" cxnId="{9FE28DDD-3B74-4C62-A3A4-AAC517C5DD10}">
      <dgm:prSet/>
      <dgm:spPr/>
      <dgm:t>
        <a:bodyPr/>
        <a:lstStyle/>
        <a:p>
          <a:pPr algn="ctr"/>
          <a:endParaRPr lang="es-MX"/>
        </a:p>
      </dgm:t>
    </dgm:pt>
    <dgm:pt modelId="{ACC652BF-BEE8-45E0-9C38-6C503008F35F}" type="sibTrans" cxnId="{9FE28DDD-3B74-4C62-A3A4-AAC517C5DD10}">
      <dgm:prSet/>
      <dgm:spPr/>
      <dgm:t>
        <a:bodyPr/>
        <a:lstStyle/>
        <a:p>
          <a:pPr algn="ctr"/>
          <a:endParaRPr lang="es-MX"/>
        </a:p>
      </dgm:t>
    </dgm:pt>
    <dgm:pt modelId="{5B3CE8C0-531F-468B-BDE8-19EFC1A0BD5D}">
      <dgm:prSet phldrT="[Texto]" custT="1"/>
      <dgm:spPr/>
      <dgm:t>
        <a:bodyPr/>
        <a:lstStyle/>
        <a:p>
          <a:pPr algn="ctr"/>
          <a:r>
            <a:rPr lang="es-MX" sz="2800" dirty="0" smtClean="0"/>
            <a:t>Elementos del marco filosófico</a:t>
          </a:r>
          <a:endParaRPr lang="es-MX" sz="2800" dirty="0" smtClean="0">
            <a:latin typeface="+mj-lt"/>
          </a:endParaRPr>
        </a:p>
      </dgm:t>
    </dgm:pt>
    <dgm:pt modelId="{E57DC603-21C7-4DCE-95CA-7D459D00E68E}" type="parTrans" cxnId="{3DBA3B53-D778-45F9-99C6-311736194EF3}">
      <dgm:prSet/>
      <dgm:spPr/>
      <dgm:t>
        <a:bodyPr/>
        <a:lstStyle/>
        <a:p>
          <a:pPr algn="ctr"/>
          <a:endParaRPr lang="es-MX"/>
        </a:p>
      </dgm:t>
    </dgm:pt>
    <dgm:pt modelId="{E68BD0A3-120B-4430-98F2-28FB7D598E75}" type="sibTrans" cxnId="{3DBA3B53-D778-45F9-99C6-311736194EF3}">
      <dgm:prSet/>
      <dgm:spPr/>
      <dgm:t>
        <a:bodyPr/>
        <a:lstStyle/>
        <a:p>
          <a:pPr algn="ctr"/>
          <a:endParaRPr lang="es-MX"/>
        </a:p>
      </dgm:t>
    </dgm:pt>
    <dgm:pt modelId="{7ABCB998-F685-4D46-9BC0-02A99297D9D8}">
      <dgm:prSet phldrT="[Texto]" custT="1"/>
      <dgm:spPr/>
      <dgm:t>
        <a:bodyPr/>
        <a:lstStyle/>
        <a:p>
          <a:pPr algn="ctr"/>
          <a:r>
            <a:rPr lang="es-MX" sz="2800" dirty="0" smtClean="0">
              <a:latin typeface="+mj-lt"/>
            </a:rPr>
            <a:t>Importancia</a:t>
          </a:r>
        </a:p>
      </dgm:t>
    </dgm:pt>
    <dgm:pt modelId="{ACDD4871-5C70-4860-919F-F80D65553793}" type="parTrans" cxnId="{86B85C1C-73E0-4BEB-82A6-B6421369EA46}">
      <dgm:prSet/>
      <dgm:spPr/>
      <dgm:t>
        <a:bodyPr/>
        <a:lstStyle/>
        <a:p>
          <a:pPr algn="ctr"/>
          <a:endParaRPr lang="es-MX"/>
        </a:p>
      </dgm:t>
    </dgm:pt>
    <dgm:pt modelId="{6C77AF8F-DA69-4940-9F0E-DB7BF2833BB2}" type="sibTrans" cxnId="{86B85C1C-73E0-4BEB-82A6-B6421369EA46}">
      <dgm:prSet/>
      <dgm:spPr/>
      <dgm:t>
        <a:bodyPr/>
        <a:lstStyle/>
        <a:p>
          <a:pPr algn="ctr"/>
          <a:endParaRPr lang="es-MX"/>
        </a:p>
      </dgm:t>
    </dgm:pt>
    <dgm:pt modelId="{5BEA2184-4904-4418-AA45-159C42B7698A}">
      <dgm:prSet phldrT="[Texto]" custT="1"/>
      <dgm:spPr/>
      <dgm:t>
        <a:bodyPr/>
        <a:lstStyle/>
        <a:p>
          <a:pPr algn="ctr"/>
          <a:r>
            <a:rPr lang="es-MX" sz="2800" dirty="0" smtClean="0">
              <a:latin typeface="+mj-lt"/>
            </a:rPr>
            <a:t>Conceptos</a:t>
          </a:r>
        </a:p>
      </dgm:t>
    </dgm:pt>
    <dgm:pt modelId="{91D52E48-48F7-4A83-A5E3-F5B795E49526}" type="sibTrans" cxnId="{45E0BCD8-5308-42AC-8E35-5FCF847FECC2}">
      <dgm:prSet/>
      <dgm:spPr/>
      <dgm:t>
        <a:bodyPr/>
        <a:lstStyle/>
        <a:p>
          <a:pPr algn="ctr"/>
          <a:endParaRPr lang="es-MX"/>
        </a:p>
      </dgm:t>
    </dgm:pt>
    <dgm:pt modelId="{2227F0FA-BAA9-4691-89AB-110EAFEAF827}" type="parTrans" cxnId="{45E0BCD8-5308-42AC-8E35-5FCF847FECC2}">
      <dgm:prSet/>
      <dgm:spPr/>
      <dgm:t>
        <a:bodyPr/>
        <a:lstStyle/>
        <a:p>
          <a:pPr algn="ctr"/>
          <a:endParaRPr lang="es-MX"/>
        </a:p>
      </dgm:t>
    </dgm:pt>
    <dgm:pt modelId="{E2862FBA-49F7-4C03-8078-3E92B27808E9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+mj-lt"/>
            </a:rPr>
            <a:t>Corrientes epistémicas</a:t>
          </a:r>
          <a:endParaRPr lang="es-MX" sz="2400" dirty="0" smtClean="0">
            <a:latin typeface="+mj-lt"/>
          </a:endParaRPr>
        </a:p>
      </dgm:t>
    </dgm:pt>
    <dgm:pt modelId="{7A55FD72-2DA9-4719-8157-DEB815349893}" type="parTrans" cxnId="{0A629F9A-6354-42FC-8E87-D604BA5FA3EF}">
      <dgm:prSet/>
      <dgm:spPr/>
      <dgm:t>
        <a:bodyPr/>
        <a:lstStyle/>
        <a:p>
          <a:pPr algn="ctr"/>
          <a:endParaRPr lang="es-MX"/>
        </a:p>
      </dgm:t>
    </dgm:pt>
    <dgm:pt modelId="{3B313B73-B06A-44F6-9072-F0410E129100}" type="sibTrans" cxnId="{0A629F9A-6354-42FC-8E87-D604BA5FA3EF}">
      <dgm:prSet/>
      <dgm:spPr/>
      <dgm:t>
        <a:bodyPr/>
        <a:lstStyle/>
        <a:p>
          <a:pPr algn="ctr"/>
          <a:endParaRPr lang="es-MX"/>
        </a:p>
      </dgm:t>
    </dgm:pt>
    <dgm:pt modelId="{A10158FB-188D-4044-B72D-86C03560BDE6}">
      <dgm:prSet phldrT="[Texto]" custT="1"/>
      <dgm:spPr/>
      <dgm:t>
        <a:bodyPr/>
        <a:lstStyle/>
        <a:p>
          <a:pPr algn="ctr"/>
          <a:endParaRPr lang="es-MX" sz="2800" dirty="0" smtClean="0">
            <a:latin typeface="+mj-lt"/>
          </a:endParaRPr>
        </a:p>
      </dgm:t>
    </dgm:pt>
    <dgm:pt modelId="{42A2CAF9-C8F3-4706-AE76-8D7E44B8A34E}" type="parTrans" cxnId="{DEF7CBCD-C608-4A5E-BC2E-16042DF50216}">
      <dgm:prSet/>
      <dgm:spPr/>
      <dgm:t>
        <a:bodyPr/>
        <a:lstStyle/>
        <a:p>
          <a:pPr algn="ctr"/>
          <a:endParaRPr lang="es-MX"/>
        </a:p>
      </dgm:t>
    </dgm:pt>
    <dgm:pt modelId="{40F6D091-145D-44F6-B44B-6707EA6680DD}" type="sibTrans" cxnId="{DEF7CBCD-C608-4A5E-BC2E-16042DF50216}">
      <dgm:prSet/>
      <dgm:spPr/>
      <dgm:t>
        <a:bodyPr/>
        <a:lstStyle/>
        <a:p>
          <a:pPr algn="ctr"/>
          <a:endParaRPr lang="es-MX"/>
        </a:p>
      </dgm:t>
    </dgm:pt>
    <dgm:pt modelId="{44E301FB-F6AA-4080-A5B2-3BDF296ECE9E}">
      <dgm:prSet phldrT="[Texto]" custT="1"/>
      <dgm:spPr/>
      <dgm:t>
        <a:bodyPr/>
        <a:lstStyle/>
        <a:p>
          <a:pPr algn="ctr"/>
          <a:endParaRPr lang="es-MX" sz="2400" dirty="0" smtClean="0">
            <a:latin typeface="+mj-lt"/>
          </a:endParaRPr>
        </a:p>
      </dgm:t>
    </dgm:pt>
    <dgm:pt modelId="{C6081959-A476-440E-8482-6FBCDE24F820}" type="parTrans" cxnId="{047E6058-7F3B-4886-98A7-EA172D546AD4}">
      <dgm:prSet/>
      <dgm:spPr/>
      <dgm:t>
        <a:bodyPr/>
        <a:lstStyle/>
        <a:p>
          <a:endParaRPr lang="es-MX"/>
        </a:p>
      </dgm:t>
    </dgm:pt>
    <dgm:pt modelId="{432D3243-99EB-4E53-AAAC-E347A22D72EC}" type="sibTrans" cxnId="{047E6058-7F3B-4886-98A7-EA172D546AD4}">
      <dgm:prSet/>
      <dgm:spPr/>
      <dgm:t>
        <a:bodyPr/>
        <a:lstStyle/>
        <a:p>
          <a:endParaRPr lang="es-MX"/>
        </a:p>
      </dgm:t>
    </dgm:pt>
    <dgm:pt modelId="{AD000A8B-EF70-4E91-9868-2E15EF2E06E8}">
      <dgm:prSet phldrT="[Texto]" custT="1"/>
      <dgm:spPr/>
      <dgm:t>
        <a:bodyPr/>
        <a:lstStyle/>
        <a:p>
          <a:pPr algn="ctr"/>
          <a:r>
            <a:rPr lang="es-ES" sz="2400" dirty="0" smtClean="0">
              <a:latin typeface="+mj-lt"/>
            </a:rPr>
            <a:t>Epistemología</a:t>
          </a:r>
          <a:endParaRPr lang="es-MX" sz="2400" dirty="0" smtClean="0">
            <a:latin typeface="+mj-lt"/>
          </a:endParaRPr>
        </a:p>
      </dgm:t>
    </dgm:pt>
    <dgm:pt modelId="{608F1605-E8AA-4072-B4F3-E83EE34B0C14}" type="parTrans" cxnId="{BDB305C3-9780-4AEA-9EE2-88042772C44D}">
      <dgm:prSet/>
      <dgm:spPr/>
      <dgm:t>
        <a:bodyPr/>
        <a:lstStyle/>
        <a:p>
          <a:endParaRPr lang="es-MX"/>
        </a:p>
      </dgm:t>
    </dgm:pt>
    <dgm:pt modelId="{36160BA1-348B-4EDE-810F-64A7AA300522}" type="sibTrans" cxnId="{BDB305C3-9780-4AEA-9EE2-88042772C44D}">
      <dgm:prSet/>
      <dgm:spPr/>
      <dgm:t>
        <a:bodyPr/>
        <a:lstStyle/>
        <a:p>
          <a:endParaRPr lang="es-MX"/>
        </a:p>
      </dgm:t>
    </dgm:pt>
    <dgm:pt modelId="{38C5581B-B418-4E09-815D-56546F47699F}" type="pres">
      <dgm:prSet presAssocID="{6F8089E2-050B-4118-92D4-C46F02651A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3B94D4-BB78-4666-B7BE-55278AD31C19}" type="pres">
      <dgm:prSet presAssocID="{6506DBB4-89C9-4BB6-A90C-E526B2FF3F03}" presName="centerShape" presStyleLbl="node0" presStyleIdx="0" presStyleCnt="1" custScaleX="182696" custScaleY="117864" custLinFactNeighborX="-10859" custLinFactNeighborY="-46166"/>
      <dgm:spPr/>
      <dgm:t>
        <a:bodyPr/>
        <a:lstStyle/>
        <a:p>
          <a:endParaRPr lang="es-MX"/>
        </a:p>
      </dgm:t>
    </dgm:pt>
    <dgm:pt modelId="{A9349B24-EDEE-4D07-89D9-F690413562E7}" type="pres">
      <dgm:prSet presAssocID="{2227F0FA-BAA9-4691-89AB-110EAFEAF827}" presName="Name9" presStyleLbl="parChTrans1D2" presStyleIdx="0" presStyleCnt="5"/>
      <dgm:spPr/>
      <dgm:t>
        <a:bodyPr/>
        <a:lstStyle/>
        <a:p>
          <a:endParaRPr lang="es-MX"/>
        </a:p>
      </dgm:t>
    </dgm:pt>
    <dgm:pt modelId="{5681B2B5-293E-4FC9-B249-1BF4E591607F}" type="pres">
      <dgm:prSet presAssocID="{2227F0FA-BAA9-4691-89AB-110EAFEAF827}" presName="connTx" presStyleLbl="parChTrans1D2" presStyleIdx="0" presStyleCnt="5"/>
      <dgm:spPr/>
      <dgm:t>
        <a:bodyPr/>
        <a:lstStyle/>
        <a:p>
          <a:endParaRPr lang="es-MX"/>
        </a:p>
      </dgm:t>
    </dgm:pt>
    <dgm:pt modelId="{9917E360-1C83-4C13-B48E-9EB7CFC2B2C1}" type="pres">
      <dgm:prSet presAssocID="{5BEA2184-4904-4418-AA45-159C42B7698A}" presName="node" presStyleLbl="node1" presStyleIdx="0" presStyleCnt="5" custScaleX="193023" custRadScaleRad="181567" custRadScaleInc="1255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9F13AB-DA67-4891-8302-3908074F0619}" type="pres">
      <dgm:prSet presAssocID="{E57DC603-21C7-4DCE-95CA-7D459D00E68E}" presName="Name9" presStyleLbl="parChTrans1D2" presStyleIdx="1" presStyleCnt="5"/>
      <dgm:spPr/>
      <dgm:t>
        <a:bodyPr/>
        <a:lstStyle/>
        <a:p>
          <a:endParaRPr lang="es-MX"/>
        </a:p>
      </dgm:t>
    </dgm:pt>
    <dgm:pt modelId="{5EE9B398-F2AE-4021-BC8A-AAEED4750602}" type="pres">
      <dgm:prSet presAssocID="{E57DC603-21C7-4DCE-95CA-7D459D00E68E}" presName="connTx" presStyleLbl="parChTrans1D2" presStyleIdx="1" presStyleCnt="5"/>
      <dgm:spPr/>
      <dgm:t>
        <a:bodyPr/>
        <a:lstStyle/>
        <a:p>
          <a:endParaRPr lang="es-MX"/>
        </a:p>
      </dgm:t>
    </dgm:pt>
    <dgm:pt modelId="{E40C4AB5-62F0-4A8C-8F40-D1383568E647}" type="pres">
      <dgm:prSet presAssocID="{5B3CE8C0-531F-468B-BDE8-19EFC1A0BD5D}" presName="node" presStyleLbl="node1" presStyleIdx="1" presStyleCnt="5" custScaleX="196703" custRadScaleRad="131970" custRadScaleInc="112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5B37-042A-4001-89B6-6239A459972B}" type="pres">
      <dgm:prSet presAssocID="{ACDD4871-5C70-4860-919F-F80D65553793}" presName="Name9" presStyleLbl="parChTrans1D2" presStyleIdx="2" presStyleCnt="5"/>
      <dgm:spPr/>
      <dgm:t>
        <a:bodyPr/>
        <a:lstStyle/>
        <a:p>
          <a:endParaRPr lang="es-MX"/>
        </a:p>
      </dgm:t>
    </dgm:pt>
    <dgm:pt modelId="{2DA96F97-0977-44BE-8A08-A7047DE323F0}" type="pres">
      <dgm:prSet presAssocID="{ACDD4871-5C70-4860-919F-F80D65553793}" presName="connTx" presStyleLbl="parChTrans1D2" presStyleIdx="2" presStyleCnt="5"/>
      <dgm:spPr/>
      <dgm:t>
        <a:bodyPr/>
        <a:lstStyle/>
        <a:p>
          <a:endParaRPr lang="es-MX"/>
        </a:p>
      </dgm:t>
    </dgm:pt>
    <dgm:pt modelId="{35849BF5-1BDC-4496-AA0E-1AA17194E505}" type="pres">
      <dgm:prSet presAssocID="{7ABCB998-F685-4D46-9BC0-02A99297D9D8}" presName="node" presStyleLbl="node1" presStyleIdx="2" presStyleCnt="5" custScaleX="215879" custScaleY="105221" custRadScaleRad="65047" custRadScaleInc="-765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6336D9-6C82-4854-A3E8-9D58AD5C670B}" type="pres">
      <dgm:prSet presAssocID="{608F1605-E8AA-4072-B4F3-E83EE34B0C14}" presName="Name9" presStyleLbl="parChTrans1D2" presStyleIdx="3" presStyleCnt="5"/>
      <dgm:spPr/>
      <dgm:t>
        <a:bodyPr/>
        <a:lstStyle/>
        <a:p>
          <a:endParaRPr lang="es-MX"/>
        </a:p>
      </dgm:t>
    </dgm:pt>
    <dgm:pt modelId="{B41FE81E-1758-4C88-BD8D-64AC74493087}" type="pres">
      <dgm:prSet presAssocID="{608F1605-E8AA-4072-B4F3-E83EE34B0C14}" presName="connTx" presStyleLbl="parChTrans1D2" presStyleIdx="3" presStyleCnt="5"/>
      <dgm:spPr/>
      <dgm:t>
        <a:bodyPr/>
        <a:lstStyle/>
        <a:p>
          <a:endParaRPr lang="es-MX"/>
        </a:p>
      </dgm:t>
    </dgm:pt>
    <dgm:pt modelId="{59151D43-0322-4ED1-947F-579DFD1AA6DB}" type="pres">
      <dgm:prSet presAssocID="{AD000A8B-EF70-4E91-9868-2E15EF2E06E8}" presName="node" presStyleLbl="node1" presStyleIdx="3" presStyleCnt="5" custScaleX="1962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26F2BD-1606-4581-98E0-2E3A84A86AE9}" type="pres">
      <dgm:prSet presAssocID="{7A55FD72-2DA9-4719-8157-DEB815349893}" presName="Name9" presStyleLbl="parChTrans1D2" presStyleIdx="4" presStyleCnt="5"/>
      <dgm:spPr/>
      <dgm:t>
        <a:bodyPr/>
        <a:lstStyle/>
        <a:p>
          <a:endParaRPr lang="es-MX"/>
        </a:p>
      </dgm:t>
    </dgm:pt>
    <dgm:pt modelId="{9013CC24-083F-475A-B04C-4A7AA438AF4A}" type="pres">
      <dgm:prSet presAssocID="{7A55FD72-2DA9-4719-8157-DEB815349893}" presName="connTx" presStyleLbl="parChTrans1D2" presStyleIdx="4" presStyleCnt="5"/>
      <dgm:spPr/>
      <dgm:t>
        <a:bodyPr/>
        <a:lstStyle/>
        <a:p>
          <a:endParaRPr lang="es-MX"/>
        </a:p>
      </dgm:t>
    </dgm:pt>
    <dgm:pt modelId="{6C860BCF-2BC4-4112-9755-C70FCB0EDB1C}" type="pres">
      <dgm:prSet presAssocID="{E2862FBA-49F7-4C03-8078-3E92B27808E9}" presName="node" presStyleLbl="node1" presStyleIdx="4" presStyleCnt="5" custScaleX="209010" custScaleY="98370" custRadScaleRad="135318" custRadScaleInc="-710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F7CBCD-C608-4A5E-BC2E-16042DF50216}" srcId="{6F8089E2-050B-4118-92D4-C46F02651A33}" destId="{A10158FB-188D-4044-B72D-86C03560BDE6}" srcOrd="2" destOrd="0" parTransId="{42A2CAF9-C8F3-4706-AE76-8D7E44B8A34E}" sibTransId="{40F6D091-145D-44F6-B44B-6707EA6680DD}"/>
    <dgm:cxn modelId="{9FE28DDD-3B74-4C62-A3A4-AAC517C5DD10}" srcId="{6F8089E2-050B-4118-92D4-C46F02651A33}" destId="{6506DBB4-89C9-4BB6-A90C-E526B2FF3F03}" srcOrd="0" destOrd="0" parTransId="{1BD74810-4696-4FFA-90B8-0B545D84FBFB}" sibTransId="{ACC652BF-BEE8-45E0-9C38-6C503008F35F}"/>
    <dgm:cxn modelId="{6486122B-3D70-4EB4-B8B1-BB3FAE5D768D}" type="presOf" srcId="{2227F0FA-BAA9-4691-89AB-110EAFEAF827}" destId="{A9349B24-EDEE-4D07-89D9-F690413562E7}" srcOrd="0" destOrd="0" presId="urn:microsoft.com/office/officeart/2005/8/layout/radial1"/>
    <dgm:cxn modelId="{F6DDDA12-A8DA-4E96-9C89-17CBB7801F91}" type="presOf" srcId="{5B3CE8C0-531F-468B-BDE8-19EFC1A0BD5D}" destId="{E40C4AB5-62F0-4A8C-8F40-D1383568E647}" srcOrd="0" destOrd="0" presId="urn:microsoft.com/office/officeart/2005/8/layout/radial1"/>
    <dgm:cxn modelId="{5456526C-1876-48A5-9D27-8F018590BA38}" type="presOf" srcId="{6506DBB4-89C9-4BB6-A90C-E526B2FF3F03}" destId="{703B94D4-BB78-4666-B7BE-55278AD31C19}" srcOrd="0" destOrd="0" presId="urn:microsoft.com/office/officeart/2005/8/layout/radial1"/>
    <dgm:cxn modelId="{2735CB51-5253-4904-BB58-D921A8B3FAE8}" type="presOf" srcId="{E57DC603-21C7-4DCE-95CA-7D459D00E68E}" destId="{869F13AB-DA67-4891-8302-3908074F0619}" srcOrd="0" destOrd="0" presId="urn:microsoft.com/office/officeart/2005/8/layout/radial1"/>
    <dgm:cxn modelId="{3DBA3B53-D778-45F9-99C6-311736194EF3}" srcId="{6506DBB4-89C9-4BB6-A90C-E526B2FF3F03}" destId="{5B3CE8C0-531F-468B-BDE8-19EFC1A0BD5D}" srcOrd="1" destOrd="0" parTransId="{E57DC603-21C7-4DCE-95CA-7D459D00E68E}" sibTransId="{E68BD0A3-120B-4430-98F2-28FB7D598E75}"/>
    <dgm:cxn modelId="{D8C3D45B-1865-4CA1-9024-8EE97A77A8D0}" type="presOf" srcId="{E57DC603-21C7-4DCE-95CA-7D459D00E68E}" destId="{5EE9B398-F2AE-4021-BC8A-AAEED4750602}" srcOrd="1" destOrd="0" presId="urn:microsoft.com/office/officeart/2005/8/layout/radial1"/>
    <dgm:cxn modelId="{90C0F46D-0297-4FB0-90DB-786F783B4A84}" type="presOf" srcId="{5BEA2184-4904-4418-AA45-159C42B7698A}" destId="{9917E360-1C83-4C13-B48E-9EB7CFC2B2C1}" srcOrd="0" destOrd="0" presId="urn:microsoft.com/office/officeart/2005/8/layout/radial1"/>
    <dgm:cxn modelId="{45E0BCD8-5308-42AC-8E35-5FCF847FECC2}" srcId="{6506DBB4-89C9-4BB6-A90C-E526B2FF3F03}" destId="{5BEA2184-4904-4418-AA45-159C42B7698A}" srcOrd="0" destOrd="0" parTransId="{2227F0FA-BAA9-4691-89AB-110EAFEAF827}" sibTransId="{91D52E48-48F7-4A83-A5E3-F5B795E49526}"/>
    <dgm:cxn modelId="{0A629F9A-6354-42FC-8E87-D604BA5FA3EF}" srcId="{6506DBB4-89C9-4BB6-A90C-E526B2FF3F03}" destId="{E2862FBA-49F7-4C03-8078-3E92B27808E9}" srcOrd="4" destOrd="0" parTransId="{7A55FD72-2DA9-4719-8157-DEB815349893}" sibTransId="{3B313B73-B06A-44F6-9072-F0410E129100}"/>
    <dgm:cxn modelId="{730FB0C7-744E-4FA6-91F0-DA14370041AF}" type="presOf" srcId="{2227F0FA-BAA9-4691-89AB-110EAFEAF827}" destId="{5681B2B5-293E-4FC9-B249-1BF4E591607F}" srcOrd="1" destOrd="0" presId="urn:microsoft.com/office/officeart/2005/8/layout/radial1"/>
    <dgm:cxn modelId="{3F9A6E01-B3C6-400D-8E66-6A9131B362C2}" type="presOf" srcId="{ACDD4871-5C70-4860-919F-F80D65553793}" destId="{2DA96F97-0977-44BE-8A08-A7047DE323F0}" srcOrd="1" destOrd="0" presId="urn:microsoft.com/office/officeart/2005/8/layout/radial1"/>
    <dgm:cxn modelId="{86B85C1C-73E0-4BEB-82A6-B6421369EA46}" srcId="{6506DBB4-89C9-4BB6-A90C-E526B2FF3F03}" destId="{7ABCB998-F685-4D46-9BC0-02A99297D9D8}" srcOrd="2" destOrd="0" parTransId="{ACDD4871-5C70-4860-919F-F80D65553793}" sibTransId="{6C77AF8F-DA69-4940-9F0E-DB7BF2833BB2}"/>
    <dgm:cxn modelId="{047E6058-7F3B-4886-98A7-EA172D546AD4}" srcId="{6F8089E2-050B-4118-92D4-C46F02651A33}" destId="{44E301FB-F6AA-4080-A5B2-3BDF296ECE9E}" srcOrd="1" destOrd="0" parTransId="{C6081959-A476-440E-8482-6FBCDE24F820}" sibTransId="{432D3243-99EB-4E53-AAAC-E347A22D72EC}"/>
    <dgm:cxn modelId="{809C4B13-4C85-4CCF-A306-C79DE5BCAF7E}" type="presOf" srcId="{7A55FD72-2DA9-4719-8157-DEB815349893}" destId="{9013CC24-083F-475A-B04C-4A7AA438AF4A}" srcOrd="1" destOrd="0" presId="urn:microsoft.com/office/officeart/2005/8/layout/radial1"/>
    <dgm:cxn modelId="{729AF4A9-2A30-497F-A20A-7A8BAE475B3A}" type="presOf" srcId="{608F1605-E8AA-4072-B4F3-E83EE34B0C14}" destId="{CF6336D9-6C82-4854-A3E8-9D58AD5C670B}" srcOrd="0" destOrd="0" presId="urn:microsoft.com/office/officeart/2005/8/layout/radial1"/>
    <dgm:cxn modelId="{16A0730C-60BD-4AB4-9886-EB9CAD38D2DB}" type="presOf" srcId="{E2862FBA-49F7-4C03-8078-3E92B27808E9}" destId="{6C860BCF-2BC4-4112-9755-C70FCB0EDB1C}" srcOrd="0" destOrd="0" presId="urn:microsoft.com/office/officeart/2005/8/layout/radial1"/>
    <dgm:cxn modelId="{2DC62740-3CCE-4E94-BA9F-F2370004E2EB}" type="presOf" srcId="{608F1605-E8AA-4072-B4F3-E83EE34B0C14}" destId="{B41FE81E-1758-4C88-BD8D-64AC74493087}" srcOrd="1" destOrd="0" presId="urn:microsoft.com/office/officeart/2005/8/layout/radial1"/>
    <dgm:cxn modelId="{BDB305C3-9780-4AEA-9EE2-88042772C44D}" srcId="{6506DBB4-89C9-4BB6-A90C-E526B2FF3F03}" destId="{AD000A8B-EF70-4E91-9868-2E15EF2E06E8}" srcOrd="3" destOrd="0" parTransId="{608F1605-E8AA-4072-B4F3-E83EE34B0C14}" sibTransId="{36160BA1-348B-4EDE-810F-64A7AA300522}"/>
    <dgm:cxn modelId="{39A081C3-4F64-4B2A-8FBC-C10301E7553B}" type="presOf" srcId="{7A55FD72-2DA9-4719-8157-DEB815349893}" destId="{5426F2BD-1606-4581-98E0-2E3A84A86AE9}" srcOrd="0" destOrd="0" presId="urn:microsoft.com/office/officeart/2005/8/layout/radial1"/>
    <dgm:cxn modelId="{D3B523A8-162C-4B18-9352-68E9F2FDE13E}" type="presOf" srcId="{ACDD4871-5C70-4860-919F-F80D65553793}" destId="{114C5B37-042A-4001-89B6-6239A459972B}" srcOrd="0" destOrd="0" presId="urn:microsoft.com/office/officeart/2005/8/layout/radial1"/>
    <dgm:cxn modelId="{5168056C-7AB5-429A-9222-01856C9D782C}" type="presOf" srcId="{6F8089E2-050B-4118-92D4-C46F02651A33}" destId="{38C5581B-B418-4E09-815D-56546F47699F}" srcOrd="0" destOrd="0" presId="urn:microsoft.com/office/officeart/2005/8/layout/radial1"/>
    <dgm:cxn modelId="{973AABEF-C11D-4453-A37E-D63E5E5D26E1}" type="presOf" srcId="{AD000A8B-EF70-4E91-9868-2E15EF2E06E8}" destId="{59151D43-0322-4ED1-947F-579DFD1AA6DB}" srcOrd="0" destOrd="0" presId="urn:microsoft.com/office/officeart/2005/8/layout/radial1"/>
    <dgm:cxn modelId="{E7FEFC56-2DE6-4445-ACFD-FC1DD0479010}" type="presOf" srcId="{7ABCB998-F685-4D46-9BC0-02A99297D9D8}" destId="{35849BF5-1BDC-4496-AA0E-1AA17194E505}" srcOrd="0" destOrd="0" presId="urn:microsoft.com/office/officeart/2005/8/layout/radial1"/>
    <dgm:cxn modelId="{1595EAA1-E646-4884-8257-C98318523F12}" type="presParOf" srcId="{38C5581B-B418-4E09-815D-56546F47699F}" destId="{703B94D4-BB78-4666-B7BE-55278AD31C19}" srcOrd="0" destOrd="0" presId="urn:microsoft.com/office/officeart/2005/8/layout/radial1"/>
    <dgm:cxn modelId="{C75BF9A0-53AB-44EA-9442-4C361D1C2A3E}" type="presParOf" srcId="{38C5581B-B418-4E09-815D-56546F47699F}" destId="{A9349B24-EDEE-4D07-89D9-F690413562E7}" srcOrd="1" destOrd="0" presId="urn:microsoft.com/office/officeart/2005/8/layout/radial1"/>
    <dgm:cxn modelId="{869E0787-DCDB-4507-A700-31B53911FAF0}" type="presParOf" srcId="{A9349B24-EDEE-4D07-89D9-F690413562E7}" destId="{5681B2B5-293E-4FC9-B249-1BF4E591607F}" srcOrd="0" destOrd="0" presId="urn:microsoft.com/office/officeart/2005/8/layout/radial1"/>
    <dgm:cxn modelId="{9116E1B8-A2E6-4893-9A2C-03F816CC1668}" type="presParOf" srcId="{38C5581B-B418-4E09-815D-56546F47699F}" destId="{9917E360-1C83-4C13-B48E-9EB7CFC2B2C1}" srcOrd="2" destOrd="0" presId="urn:microsoft.com/office/officeart/2005/8/layout/radial1"/>
    <dgm:cxn modelId="{6F57BCD9-083D-4947-96C7-B44AB933511C}" type="presParOf" srcId="{38C5581B-B418-4E09-815D-56546F47699F}" destId="{869F13AB-DA67-4891-8302-3908074F0619}" srcOrd="3" destOrd="0" presId="urn:microsoft.com/office/officeart/2005/8/layout/radial1"/>
    <dgm:cxn modelId="{CE418318-0C83-4343-8BC8-47F8CB1F9831}" type="presParOf" srcId="{869F13AB-DA67-4891-8302-3908074F0619}" destId="{5EE9B398-F2AE-4021-BC8A-AAEED4750602}" srcOrd="0" destOrd="0" presId="urn:microsoft.com/office/officeart/2005/8/layout/radial1"/>
    <dgm:cxn modelId="{DC92C0DC-C426-4E00-9745-70D76102BC2F}" type="presParOf" srcId="{38C5581B-B418-4E09-815D-56546F47699F}" destId="{E40C4AB5-62F0-4A8C-8F40-D1383568E647}" srcOrd="4" destOrd="0" presId="urn:microsoft.com/office/officeart/2005/8/layout/radial1"/>
    <dgm:cxn modelId="{64B8A022-5D32-478C-8A2A-FAC20DE5C34C}" type="presParOf" srcId="{38C5581B-B418-4E09-815D-56546F47699F}" destId="{114C5B37-042A-4001-89B6-6239A459972B}" srcOrd="5" destOrd="0" presId="urn:microsoft.com/office/officeart/2005/8/layout/radial1"/>
    <dgm:cxn modelId="{DB081713-340F-457A-8CEC-26FCB66181AB}" type="presParOf" srcId="{114C5B37-042A-4001-89B6-6239A459972B}" destId="{2DA96F97-0977-44BE-8A08-A7047DE323F0}" srcOrd="0" destOrd="0" presId="urn:microsoft.com/office/officeart/2005/8/layout/radial1"/>
    <dgm:cxn modelId="{3BB8C053-ECBF-40A2-B660-3CAFAF08F9B9}" type="presParOf" srcId="{38C5581B-B418-4E09-815D-56546F47699F}" destId="{35849BF5-1BDC-4496-AA0E-1AA17194E505}" srcOrd="6" destOrd="0" presId="urn:microsoft.com/office/officeart/2005/8/layout/radial1"/>
    <dgm:cxn modelId="{842BDC98-C391-4981-93A2-EBDC0ECF30EA}" type="presParOf" srcId="{38C5581B-B418-4E09-815D-56546F47699F}" destId="{CF6336D9-6C82-4854-A3E8-9D58AD5C670B}" srcOrd="7" destOrd="0" presId="urn:microsoft.com/office/officeart/2005/8/layout/radial1"/>
    <dgm:cxn modelId="{1F52E26B-BF51-4A77-B6AD-41F3E5B1811B}" type="presParOf" srcId="{CF6336D9-6C82-4854-A3E8-9D58AD5C670B}" destId="{B41FE81E-1758-4C88-BD8D-64AC74493087}" srcOrd="0" destOrd="0" presId="urn:microsoft.com/office/officeart/2005/8/layout/radial1"/>
    <dgm:cxn modelId="{463CF4E8-ABFE-4FDD-A8AA-417868203418}" type="presParOf" srcId="{38C5581B-B418-4E09-815D-56546F47699F}" destId="{59151D43-0322-4ED1-947F-579DFD1AA6DB}" srcOrd="8" destOrd="0" presId="urn:microsoft.com/office/officeart/2005/8/layout/radial1"/>
    <dgm:cxn modelId="{00EC26E4-294C-4EB7-9279-813B93486E16}" type="presParOf" srcId="{38C5581B-B418-4E09-815D-56546F47699F}" destId="{5426F2BD-1606-4581-98E0-2E3A84A86AE9}" srcOrd="9" destOrd="0" presId="urn:microsoft.com/office/officeart/2005/8/layout/radial1"/>
    <dgm:cxn modelId="{B8AFBBC6-DE73-4652-9893-624C4FAA718E}" type="presParOf" srcId="{5426F2BD-1606-4581-98E0-2E3A84A86AE9}" destId="{9013CC24-083F-475A-B04C-4A7AA438AF4A}" srcOrd="0" destOrd="0" presId="urn:microsoft.com/office/officeart/2005/8/layout/radial1"/>
    <dgm:cxn modelId="{2E8F71A0-082A-4390-9837-9AE0C948AAEF}" type="presParOf" srcId="{38C5581B-B418-4E09-815D-56546F47699F}" destId="{6C860BCF-2BC4-4112-9755-C70FCB0EDB1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C2AE5E-D553-499B-ACB1-4D842082855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D981CF7-6228-4CF9-8EF0-20CC26C9EC99}">
      <dgm:prSet phldrT="[Texto]"/>
      <dgm:spPr/>
      <dgm:t>
        <a:bodyPr/>
        <a:lstStyle/>
        <a:p>
          <a:r>
            <a:rPr lang="es-MX" dirty="0" smtClean="0"/>
            <a:t>Campo de investigación marcado por una perspectiva única</a:t>
          </a:r>
          <a:endParaRPr lang="es-MX" dirty="0"/>
        </a:p>
      </dgm:t>
    </dgm:pt>
    <dgm:pt modelId="{78E97178-3BCC-48F3-B7A1-765CEAAB62C2}" type="parTrans" cxnId="{8ACB6910-C7DC-456A-B5C9-B9FC08D877EA}">
      <dgm:prSet/>
      <dgm:spPr/>
      <dgm:t>
        <a:bodyPr/>
        <a:lstStyle/>
        <a:p>
          <a:endParaRPr lang="es-MX"/>
        </a:p>
      </dgm:t>
    </dgm:pt>
    <dgm:pt modelId="{75165956-BAF5-4597-A1CD-E425B68EA37E}" type="sibTrans" cxnId="{8ACB6910-C7DC-456A-B5C9-B9FC08D877EA}">
      <dgm:prSet/>
      <dgm:spPr/>
      <dgm:t>
        <a:bodyPr/>
        <a:lstStyle/>
        <a:p>
          <a:endParaRPr lang="es-MX"/>
        </a:p>
      </dgm:t>
    </dgm:pt>
    <dgm:pt modelId="{0C165280-73B8-4423-A99C-D3B1FC43BC14}">
      <dgm:prSet phldrT="[Texto]"/>
      <dgm:spPr/>
      <dgm:t>
        <a:bodyPr/>
        <a:lstStyle/>
        <a:p>
          <a:r>
            <a:rPr lang="es-MX" dirty="0" smtClean="0"/>
            <a:t>Manera distinta de ver los fenómenos.</a:t>
          </a:r>
          <a:endParaRPr lang="es-MX" dirty="0"/>
        </a:p>
      </dgm:t>
    </dgm:pt>
    <dgm:pt modelId="{8C4D2585-6C9C-441D-ADD5-A2CEEB1835EC}" type="parTrans" cxnId="{7D9F613F-5781-462F-AEC3-D824060C6C88}">
      <dgm:prSet/>
      <dgm:spPr/>
      <dgm:t>
        <a:bodyPr/>
        <a:lstStyle/>
        <a:p>
          <a:endParaRPr lang="es-MX"/>
        </a:p>
      </dgm:t>
    </dgm:pt>
    <dgm:pt modelId="{AA42CCB8-550D-4B49-935F-004CA8224683}" type="sibTrans" cxnId="{7D9F613F-5781-462F-AEC3-D824060C6C88}">
      <dgm:prSet/>
      <dgm:spPr/>
      <dgm:t>
        <a:bodyPr/>
        <a:lstStyle/>
        <a:p>
          <a:endParaRPr lang="es-MX"/>
        </a:p>
      </dgm:t>
    </dgm:pt>
    <dgm:pt modelId="{1D4FBF43-EE5C-478E-BAF2-D2755B9ECD43}">
      <dgm:prSet phldrT="[Texto]"/>
      <dgm:spPr/>
      <dgm:t>
        <a:bodyPr/>
        <a:lstStyle/>
        <a:p>
          <a:r>
            <a:rPr lang="es-MX" dirty="0" smtClean="0"/>
            <a:t>DISCIPLINA</a:t>
          </a:r>
          <a:endParaRPr lang="es-MX" dirty="0"/>
        </a:p>
      </dgm:t>
    </dgm:pt>
    <dgm:pt modelId="{0513CD4D-C58B-4AD2-B9D5-D9CA8BAFE779}" type="sibTrans" cxnId="{C4DA6295-97A4-4F06-B95E-AD340F9C0A8F}">
      <dgm:prSet/>
      <dgm:spPr/>
      <dgm:t>
        <a:bodyPr/>
        <a:lstStyle/>
        <a:p>
          <a:endParaRPr lang="es-MX"/>
        </a:p>
      </dgm:t>
    </dgm:pt>
    <dgm:pt modelId="{85BE7F46-E77A-4801-A78B-6A6A58E3D34A}" type="parTrans" cxnId="{C4DA6295-97A4-4F06-B95E-AD340F9C0A8F}">
      <dgm:prSet/>
      <dgm:spPr/>
      <dgm:t>
        <a:bodyPr/>
        <a:lstStyle/>
        <a:p>
          <a:endParaRPr lang="es-MX"/>
        </a:p>
      </dgm:t>
    </dgm:pt>
    <dgm:pt modelId="{8C755449-3C96-4FC5-829B-BEFD1CBD4AC4}" type="pres">
      <dgm:prSet presAssocID="{3AC2AE5E-D553-499B-ACB1-4D842082855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D9E586-1512-4C46-B375-36DBABC8E62E}" type="pres">
      <dgm:prSet presAssocID="{1D4FBF43-EE5C-478E-BAF2-D2755B9ECD43}" presName="root1" presStyleCnt="0"/>
      <dgm:spPr/>
    </dgm:pt>
    <dgm:pt modelId="{26D24B7E-8477-471B-B86E-8B6CD445AE1B}" type="pres">
      <dgm:prSet presAssocID="{1D4FBF43-EE5C-478E-BAF2-D2755B9ECD4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AF9CF7-443D-447A-9BB8-728A0E82D575}" type="pres">
      <dgm:prSet presAssocID="{1D4FBF43-EE5C-478E-BAF2-D2755B9ECD43}" presName="level2hierChild" presStyleCnt="0"/>
      <dgm:spPr/>
    </dgm:pt>
    <dgm:pt modelId="{9DDC9D47-EBBF-423F-A517-9B733228A181}" type="pres">
      <dgm:prSet presAssocID="{78E97178-3BCC-48F3-B7A1-765CEAAB62C2}" presName="conn2-1" presStyleLbl="parChTrans1D2" presStyleIdx="0" presStyleCnt="1"/>
      <dgm:spPr/>
      <dgm:t>
        <a:bodyPr/>
        <a:lstStyle/>
        <a:p>
          <a:endParaRPr lang="es-MX"/>
        </a:p>
      </dgm:t>
    </dgm:pt>
    <dgm:pt modelId="{B39719B5-EC55-4F3E-8ADA-C0BC4DFADFBB}" type="pres">
      <dgm:prSet presAssocID="{78E97178-3BCC-48F3-B7A1-765CEAAB62C2}" presName="connTx" presStyleLbl="parChTrans1D2" presStyleIdx="0" presStyleCnt="1"/>
      <dgm:spPr/>
      <dgm:t>
        <a:bodyPr/>
        <a:lstStyle/>
        <a:p>
          <a:endParaRPr lang="es-MX"/>
        </a:p>
      </dgm:t>
    </dgm:pt>
    <dgm:pt modelId="{A6643894-A67E-4B93-8916-899B472B52FF}" type="pres">
      <dgm:prSet presAssocID="{1D981CF7-6228-4CF9-8EF0-20CC26C9EC99}" presName="root2" presStyleCnt="0"/>
      <dgm:spPr/>
    </dgm:pt>
    <dgm:pt modelId="{0DC4A210-59A9-4446-86A1-3D75499CBB4B}" type="pres">
      <dgm:prSet presAssocID="{1D981CF7-6228-4CF9-8EF0-20CC26C9EC99}" presName="LevelTwoTextNode" presStyleLbl="node2" presStyleIdx="0" presStyleCnt="1" custScaleY="26802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244A85-E576-425A-A2D9-F2A96EB9B8AA}" type="pres">
      <dgm:prSet presAssocID="{1D981CF7-6228-4CF9-8EF0-20CC26C9EC99}" presName="level3hierChild" presStyleCnt="0"/>
      <dgm:spPr/>
    </dgm:pt>
    <dgm:pt modelId="{AC70AD4B-0177-4E72-BE81-6359EEDBF1CA}" type="pres">
      <dgm:prSet presAssocID="{8C4D2585-6C9C-441D-ADD5-A2CEEB1835EC}" presName="conn2-1" presStyleLbl="parChTrans1D3" presStyleIdx="0" presStyleCnt="1"/>
      <dgm:spPr/>
      <dgm:t>
        <a:bodyPr/>
        <a:lstStyle/>
        <a:p>
          <a:endParaRPr lang="es-MX"/>
        </a:p>
      </dgm:t>
    </dgm:pt>
    <dgm:pt modelId="{7604FD32-DA6F-4B01-802B-558C60475719}" type="pres">
      <dgm:prSet presAssocID="{8C4D2585-6C9C-441D-ADD5-A2CEEB1835EC}" presName="connTx" presStyleLbl="parChTrans1D3" presStyleIdx="0" presStyleCnt="1"/>
      <dgm:spPr/>
      <dgm:t>
        <a:bodyPr/>
        <a:lstStyle/>
        <a:p>
          <a:endParaRPr lang="es-MX"/>
        </a:p>
      </dgm:t>
    </dgm:pt>
    <dgm:pt modelId="{A9C457C1-5F9F-433D-BA05-FC03E67E58E7}" type="pres">
      <dgm:prSet presAssocID="{0C165280-73B8-4423-A99C-D3B1FC43BC14}" presName="root2" presStyleCnt="0"/>
      <dgm:spPr/>
    </dgm:pt>
    <dgm:pt modelId="{CD034068-B97C-445D-882F-07423DA47FB4}" type="pres">
      <dgm:prSet presAssocID="{0C165280-73B8-4423-A99C-D3B1FC43BC14}" presName="LevelTwoTextNode" presStyleLbl="node3" presStyleIdx="0" presStyleCnt="1" custScaleY="15548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7760B7-223B-4C84-A118-9FD3501EA07D}" type="pres">
      <dgm:prSet presAssocID="{0C165280-73B8-4423-A99C-D3B1FC43BC14}" presName="level3hierChild" presStyleCnt="0"/>
      <dgm:spPr/>
    </dgm:pt>
  </dgm:ptLst>
  <dgm:cxnLst>
    <dgm:cxn modelId="{71625426-F20A-49FE-8201-95E261077200}" type="presOf" srcId="{78E97178-3BCC-48F3-B7A1-765CEAAB62C2}" destId="{9DDC9D47-EBBF-423F-A517-9B733228A181}" srcOrd="0" destOrd="0" presId="urn:microsoft.com/office/officeart/2005/8/layout/hierarchy2"/>
    <dgm:cxn modelId="{D5C685C2-A7AB-4162-9F18-FF1DCB78E88C}" type="presOf" srcId="{3AC2AE5E-D553-499B-ACB1-4D8420828552}" destId="{8C755449-3C96-4FC5-829B-BEFD1CBD4AC4}" srcOrd="0" destOrd="0" presId="urn:microsoft.com/office/officeart/2005/8/layout/hierarchy2"/>
    <dgm:cxn modelId="{6D8FC769-F605-47C2-9200-8671A55D8281}" type="presOf" srcId="{8C4D2585-6C9C-441D-ADD5-A2CEEB1835EC}" destId="{AC70AD4B-0177-4E72-BE81-6359EEDBF1CA}" srcOrd="0" destOrd="0" presId="urn:microsoft.com/office/officeart/2005/8/layout/hierarchy2"/>
    <dgm:cxn modelId="{D4AA8A62-EC89-415C-90BB-F3EC31396C3E}" type="presOf" srcId="{78E97178-3BCC-48F3-B7A1-765CEAAB62C2}" destId="{B39719B5-EC55-4F3E-8ADA-C0BC4DFADFBB}" srcOrd="1" destOrd="0" presId="urn:microsoft.com/office/officeart/2005/8/layout/hierarchy2"/>
    <dgm:cxn modelId="{93F72FA3-6C8A-48BE-AFA2-41A37C159590}" type="presOf" srcId="{1D4FBF43-EE5C-478E-BAF2-D2755B9ECD43}" destId="{26D24B7E-8477-471B-B86E-8B6CD445AE1B}" srcOrd="0" destOrd="0" presId="urn:microsoft.com/office/officeart/2005/8/layout/hierarchy2"/>
    <dgm:cxn modelId="{7D9F613F-5781-462F-AEC3-D824060C6C88}" srcId="{1D981CF7-6228-4CF9-8EF0-20CC26C9EC99}" destId="{0C165280-73B8-4423-A99C-D3B1FC43BC14}" srcOrd="0" destOrd="0" parTransId="{8C4D2585-6C9C-441D-ADD5-A2CEEB1835EC}" sibTransId="{AA42CCB8-550D-4B49-935F-004CA8224683}"/>
    <dgm:cxn modelId="{0E34F49F-41D5-4BC9-AE09-CE53B50DF54B}" type="presOf" srcId="{8C4D2585-6C9C-441D-ADD5-A2CEEB1835EC}" destId="{7604FD32-DA6F-4B01-802B-558C60475719}" srcOrd="1" destOrd="0" presId="urn:microsoft.com/office/officeart/2005/8/layout/hierarchy2"/>
    <dgm:cxn modelId="{8ACB6910-C7DC-456A-B5C9-B9FC08D877EA}" srcId="{1D4FBF43-EE5C-478E-BAF2-D2755B9ECD43}" destId="{1D981CF7-6228-4CF9-8EF0-20CC26C9EC99}" srcOrd="0" destOrd="0" parTransId="{78E97178-3BCC-48F3-B7A1-765CEAAB62C2}" sibTransId="{75165956-BAF5-4597-A1CD-E425B68EA37E}"/>
    <dgm:cxn modelId="{C4DA6295-97A4-4F06-B95E-AD340F9C0A8F}" srcId="{3AC2AE5E-D553-499B-ACB1-4D8420828552}" destId="{1D4FBF43-EE5C-478E-BAF2-D2755B9ECD43}" srcOrd="0" destOrd="0" parTransId="{85BE7F46-E77A-4801-A78B-6A6A58E3D34A}" sibTransId="{0513CD4D-C58B-4AD2-B9D5-D9CA8BAFE779}"/>
    <dgm:cxn modelId="{488BC842-5740-42AC-B2CD-9BDA55664C1F}" type="presOf" srcId="{1D981CF7-6228-4CF9-8EF0-20CC26C9EC99}" destId="{0DC4A210-59A9-4446-86A1-3D75499CBB4B}" srcOrd="0" destOrd="0" presId="urn:microsoft.com/office/officeart/2005/8/layout/hierarchy2"/>
    <dgm:cxn modelId="{56FC0C57-5491-4FD9-93A8-70D00F909FCD}" type="presOf" srcId="{0C165280-73B8-4423-A99C-D3B1FC43BC14}" destId="{CD034068-B97C-445D-882F-07423DA47FB4}" srcOrd="0" destOrd="0" presId="urn:microsoft.com/office/officeart/2005/8/layout/hierarchy2"/>
    <dgm:cxn modelId="{D6A3E47C-8A8B-4A5B-8D07-F96044BBD923}" type="presParOf" srcId="{8C755449-3C96-4FC5-829B-BEFD1CBD4AC4}" destId="{91D9E586-1512-4C46-B375-36DBABC8E62E}" srcOrd="0" destOrd="0" presId="urn:microsoft.com/office/officeart/2005/8/layout/hierarchy2"/>
    <dgm:cxn modelId="{9C4F8B0F-49D0-4FAA-829E-17956415C9A5}" type="presParOf" srcId="{91D9E586-1512-4C46-B375-36DBABC8E62E}" destId="{26D24B7E-8477-471B-B86E-8B6CD445AE1B}" srcOrd="0" destOrd="0" presId="urn:microsoft.com/office/officeart/2005/8/layout/hierarchy2"/>
    <dgm:cxn modelId="{13A33A6D-760A-4DF8-84B5-82CD92F27E93}" type="presParOf" srcId="{91D9E586-1512-4C46-B375-36DBABC8E62E}" destId="{96AF9CF7-443D-447A-9BB8-728A0E82D575}" srcOrd="1" destOrd="0" presId="urn:microsoft.com/office/officeart/2005/8/layout/hierarchy2"/>
    <dgm:cxn modelId="{5A650DAA-6EFD-47C8-870D-7C101EF94177}" type="presParOf" srcId="{96AF9CF7-443D-447A-9BB8-728A0E82D575}" destId="{9DDC9D47-EBBF-423F-A517-9B733228A181}" srcOrd="0" destOrd="0" presId="urn:microsoft.com/office/officeart/2005/8/layout/hierarchy2"/>
    <dgm:cxn modelId="{34221122-98EE-45A4-98B5-BED4B7436BF7}" type="presParOf" srcId="{9DDC9D47-EBBF-423F-A517-9B733228A181}" destId="{B39719B5-EC55-4F3E-8ADA-C0BC4DFADFBB}" srcOrd="0" destOrd="0" presId="urn:microsoft.com/office/officeart/2005/8/layout/hierarchy2"/>
    <dgm:cxn modelId="{FA10A31D-7CEE-40F6-ADEC-7B19F6EEF397}" type="presParOf" srcId="{96AF9CF7-443D-447A-9BB8-728A0E82D575}" destId="{A6643894-A67E-4B93-8916-899B472B52FF}" srcOrd="1" destOrd="0" presId="urn:microsoft.com/office/officeart/2005/8/layout/hierarchy2"/>
    <dgm:cxn modelId="{3437D85A-CCF1-48FE-A788-D68B87C8CFB7}" type="presParOf" srcId="{A6643894-A67E-4B93-8916-899B472B52FF}" destId="{0DC4A210-59A9-4446-86A1-3D75499CBB4B}" srcOrd="0" destOrd="0" presId="urn:microsoft.com/office/officeart/2005/8/layout/hierarchy2"/>
    <dgm:cxn modelId="{57DA1164-E6EB-4196-AA90-393436356D2B}" type="presParOf" srcId="{A6643894-A67E-4B93-8916-899B472B52FF}" destId="{5A244A85-E576-425A-A2D9-F2A96EB9B8AA}" srcOrd="1" destOrd="0" presId="urn:microsoft.com/office/officeart/2005/8/layout/hierarchy2"/>
    <dgm:cxn modelId="{EA434C96-103F-4089-A9F7-C298757A26C6}" type="presParOf" srcId="{5A244A85-E576-425A-A2D9-F2A96EB9B8AA}" destId="{AC70AD4B-0177-4E72-BE81-6359EEDBF1CA}" srcOrd="0" destOrd="0" presId="urn:microsoft.com/office/officeart/2005/8/layout/hierarchy2"/>
    <dgm:cxn modelId="{46D6CF3A-E430-4946-9570-3C812F249DFD}" type="presParOf" srcId="{AC70AD4B-0177-4E72-BE81-6359EEDBF1CA}" destId="{7604FD32-DA6F-4B01-802B-558C60475719}" srcOrd="0" destOrd="0" presId="urn:microsoft.com/office/officeart/2005/8/layout/hierarchy2"/>
    <dgm:cxn modelId="{456FCDC9-6AEF-4B89-A417-4CC93CCAB32D}" type="presParOf" srcId="{5A244A85-E576-425A-A2D9-F2A96EB9B8AA}" destId="{A9C457C1-5F9F-433D-BA05-FC03E67E58E7}" srcOrd="1" destOrd="0" presId="urn:microsoft.com/office/officeart/2005/8/layout/hierarchy2"/>
    <dgm:cxn modelId="{34E0C8A5-9846-4792-910F-1D632F000750}" type="presParOf" srcId="{A9C457C1-5F9F-433D-BA05-FC03E67E58E7}" destId="{CD034068-B97C-445D-882F-07423DA47FB4}" srcOrd="0" destOrd="0" presId="urn:microsoft.com/office/officeart/2005/8/layout/hierarchy2"/>
    <dgm:cxn modelId="{AB67E062-C48E-4387-837D-39CA26B645E7}" type="presParOf" srcId="{A9C457C1-5F9F-433D-BA05-FC03E67E58E7}" destId="{BD7760B7-223B-4C84-A118-9FD3501EA07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6B10E3-7394-4F2F-948C-A65A128CD8A9}" type="doc">
      <dgm:prSet loTypeId="urn:microsoft.com/office/officeart/2005/8/layout/hList1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511ECB7D-7429-4175-8C22-CC7E19FE6D23}">
      <dgm:prSet phldrT="[Texto]"/>
      <dgm:spPr/>
      <dgm:t>
        <a:bodyPr/>
        <a:lstStyle/>
        <a:p>
          <a:r>
            <a:rPr lang="es-MX" dirty="0" smtClean="0"/>
            <a:t>PERSONA</a:t>
          </a:r>
          <a:endParaRPr lang="es-MX" dirty="0"/>
        </a:p>
      </dgm:t>
    </dgm:pt>
    <dgm:pt modelId="{475C82AB-33AC-4D66-A07A-B3D05947E6DB}" type="parTrans" cxnId="{BD1FA92F-36AF-4688-9DA7-F3426C616CE6}">
      <dgm:prSet/>
      <dgm:spPr/>
      <dgm:t>
        <a:bodyPr/>
        <a:lstStyle/>
        <a:p>
          <a:endParaRPr lang="es-MX"/>
        </a:p>
      </dgm:t>
    </dgm:pt>
    <dgm:pt modelId="{76849E3B-B6E0-4E54-A46F-674860ED51B7}" type="sibTrans" cxnId="{BD1FA92F-36AF-4688-9DA7-F3426C616CE6}">
      <dgm:prSet/>
      <dgm:spPr/>
      <dgm:t>
        <a:bodyPr/>
        <a:lstStyle/>
        <a:p>
          <a:endParaRPr lang="es-MX"/>
        </a:p>
      </dgm:t>
    </dgm:pt>
    <dgm:pt modelId="{96A31157-B63D-4E31-92C7-FE1656655AC9}">
      <dgm:prSet phldrT="[Texto]"/>
      <dgm:spPr/>
      <dgm:t>
        <a:bodyPr/>
        <a:lstStyle/>
        <a:p>
          <a:r>
            <a:rPr lang="es-MX" dirty="0" smtClean="0"/>
            <a:t>Individuo, familia, comunidad</a:t>
          </a:r>
          <a:endParaRPr lang="es-MX" dirty="0"/>
        </a:p>
      </dgm:t>
    </dgm:pt>
    <dgm:pt modelId="{FC97C8C6-7324-4995-964B-65E1CB8DA124}" type="parTrans" cxnId="{2FD09D3E-EA48-44F5-8B1A-EA356D707E2B}">
      <dgm:prSet/>
      <dgm:spPr/>
      <dgm:t>
        <a:bodyPr/>
        <a:lstStyle/>
        <a:p>
          <a:endParaRPr lang="es-MX"/>
        </a:p>
      </dgm:t>
    </dgm:pt>
    <dgm:pt modelId="{468C2B20-40EF-4A82-9AA9-EA15E905D095}" type="sibTrans" cxnId="{2FD09D3E-EA48-44F5-8B1A-EA356D707E2B}">
      <dgm:prSet/>
      <dgm:spPr/>
      <dgm:t>
        <a:bodyPr/>
        <a:lstStyle/>
        <a:p>
          <a:endParaRPr lang="es-MX"/>
        </a:p>
      </dgm:t>
    </dgm:pt>
    <dgm:pt modelId="{B210F3FB-0ADC-43CE-B7F9-96BBE404FBDC}">
      <dgm:prSet phldrT="[Texto]"/>
      <dgm:spPr/>
      <dgm:t>
        <a:bodyPr/>
        <a:lstStyle/>
        <a:p>
          <a:r>
            <a:rPr lang="es-MX" dirty="0" smtClean="0"/>
            <a:t>Holístico-humanístico</a:t>
          </a:r>
          <a:endParaRPr lang="es-MX" dirty="0"/>
        </a:p>
      </dgm:t>
    </dgm:pt>
    <dgm:pt modelId="{92262D72-8196-4061-BA69-940AC95C10A8}" type="parTrans" cxnId="{2E298D7C-AC58-49BC-8B06-A7E73CA3619F}">
      <dgm:prSet/>
      <dgm:spPr/>
      <dgm:t>
        <a:bodyPr/>
        <a:lstStyle/>
        <a:p>
          <a:endParaRPr lang="es-MX"/>
        </a:p>
      </dgm:t>
    </dgm:pt>
    <dgm:pt modelId="{A88900B3-1EE6-47FA-8337-DB434B7B6491}" type="sibTrans" cxnId="{2E298D7C-AC58-49BC-8B06-A7E73CA3619F}">
      <dgm:prSet/>
      <dgm:spPr/>
      <dgm:t>
        <a:bodyPr/>
        <a:lstStyle/>
        <a:p>
          <a:endParaRPr lang="es-MX"/>
        </a:p>
      </dgm:t>
    </dgm:pt>
    <dgm:pt modelId="{D6653A77-346E-4AAD-96A0-E379C1F0D143}">
      <dgm:prSet phldrT="[Texto]"/>
      <dgm:spPr/>
      <dgm:t>
        <a:bodyPr/>
        <a:lstStyle/>
        <a:p>
          <a:r>
            <a:rPr lang="es-MX" dirty="0" smtClean="0"/>
            <a:t>SALUD</a:t>
          </a:r>
          <a:endParaRPr lang="es-MX" dirty="0"/>
        </a:p>
      </dgm:t>
    </dgm:pt>
    <dgm:pt modelId="{596752F4-7925-452A-8ACB-ABC783DC9D56}" type="parTrans" cxnId="{D7C9A98D-4A9C-4B75-A35B-E9A7746FF508}">
      <dgm:prSet/>
      <dgm:spPr/>
      <dgm:t>
        <a:bodyPr/>
        <a:lstStyle/>
        <a:p>
          <a:endParaRPr lang="es-MX"/>
        </a:p>
      </dgm:t>
    </dgm:pt>
    <dgm:pt modelId="{8C19D2A2-201C-46B4-AA3D-F05FD86DCE53}" type="sibTrans" cxnId="{D7C9A98D-4A9C-4B75-A35B-E9A7746FF508}">
      <dgm:prSet/>
      <dgm:spPr/>
      <dgm:t>
        <a:bodyPr/>
        <a:lstStyle/>
        <a:p>
          <a:endParaRPr lang="es-MX"/>
        </a:p>
      </dgm:t>
    </dgm:pt>
    <dgm:pt modelId="{24A12BAF-0070-44EA-9C47-72470B7E0767}">
      <dgm:prSet phldrT="[Texto]"/>
      <dgm:spPr/>
      <dgm:t>
        <a:bodyPr/>
        <a:lstStyle/>
        <a:p>
          <a:r>
            <a:rPr lang="es-MX" dirty="0" smtClean="0"/>
            <a:t>Proceso de interacción dinámica y </a:t>
          </a:r>
          <a:r>
            <a:rPr lang="es-MX" dirty="0" err="1" smtClean="0"/>
            <a:t>multicausal</a:t>
          </a:r>
          <a:endParaRPr lang="es-MX" dirty="0"/>
        </a:p>
      </dgm:t>
    </dgm:pt>
    <dgm:pt modelId="{1B482A5C-2DD5-4FAC-87FF-1C3B6CFDA503}" type="parTrans" cxnId="{4487D25E-D40B-4FE9-8507-0D43C318D4AE}">
      <dgm:prSet/>
      <dgm:spPr/>
      <dgm:t>
        <a:bodyPr/>
        <a:lstStyle/>
        <a:p>
          <a:endParaRPr lang="es-MX"/>
        </a:p>
      </dgm:t>
    </dgm:pt>
    <dgm:pt modelId="{5CA86CE1-D84F-4760-8874-7DED784C3464}" type="sibTrans" cxnId="{4487D25E-D40B-4FE9-8507-0D43C318D4AE}">
      <dgm:prSet/>
      <dgm:spPr/>
      <dgm:t>
        <a:bodyPr/>
        <a:lstStyle/>
        <a:p>
          <a:endParaRPr lang="es-MX"/>
        </a:p>
      </dgm:t>
    </dgm:pt>
    <dgm:pt modelId="{DACF9AFA-763B-4F7D-A307-6A155FAF92E0}">
      <dgm:prSet phldrT="[Texto]"/>
      <dgm:spPr/>
      <dgm:t>
        <a:bodyPr/>
        <a:lstStyle/>
        <a:p>
          <a:r>
            <a:rPr lang="es-MX" dirty="0" smtClean="0"/>
            <a:t>Experiencia individual</a:t>
          </a:r>
          <a:endParaRPr lang="es-MX" dirty="0"/>
        </a:p>
      </dgm:t>
    </dgm:pt>
    <dgm:pt modelId="{45A1CD46-9D69-4A33-B793-3B80258974FD}" type="parTrans" cxnId="{FA94C8BF-8AEC-429C-A233-CBFEF50CD41B}">
      <dgm:prSet/>
      <dgm:spPr/>
      <dgm:t>
        <a:bodyPr/>
        <a:lstStyle/>
        <a:p>
          <a:endParaRPr lang="es-MX"/>
        </a:p>
      </dgm:t>
    </dgm:pt>
    <dgm:pt modelId="{E360A86A-C43A-4705-94E7-C707ACA6DB66}" type="sibTrans" cxnId="{FA94C8BF-8AEC-429C-A233-CBFEF50CD41B}">
      <dgm:prSet/>
      <dgm:spPr/>
      <dgm:t>
        <a:bodyPr/>
        <a:lstStyle/>
        <a:p>
          <a:endParaRPr lang="es-MX"/>
        </a:p>
      </dgm:t>
    </dgm:pt>
    <dgm:pt modelId="{0C089F49-37D1-4D8C-84C4-C3549194087C}">
      <dgm:prSet phldrT="[Texto]"/>
      <dgm:spPr/>
      <dgm:t>
        <a:bodyPr/>
        <a:lstStyle/>
        <a:p>
          <a:r>
            <a:rPr lang="es-MX" dirty="0" smtClean="0"/>
            <a:t>ENTORNO</a:t>
          </a:r>
          <a:endParaRPr lang="es-MX" dirty="0"/>
        </a:p>
      </dgm:t>
    </dgm:pt>
    <dgm:pt modelId="{B75F7431-DB5B-4B25-AFBB-DBF516C4D911}" type="parTrans" cxnId="{92489056-525B-4E76-9651-4E598354EDFD}">
      <dgm:prSet/>
      <dgm:spPr/>
      <dgm:t>
        <a:bodyPr/>
        <a:lstStyle/>
        <a:p>
          <a:endParaRPr lang="es-MX"/>
        </a:p>
      </dgm:t>
    </dgm:pt>
    <dgm:pt modelId="{EFBD88DE-A6CE-4CC6-9D7E-0B2E572E14F5}" type="sibTrans" cxnId="{92489056-525B-4E76-9651-4E598354EDFD}">
      <dgm:prSet/>
      <dgm:spPr/>
      <dgm:t>
        <a:bodyPr/>
        <a:lstStyle/>
        <a:p>
          <a:endParaRPr lang="es-MX"/>
        </a:p>
      </dgm:t>
    </dgm:pt>
    <dgm:pt modelId="{4BD044A8-3DAC-41FD-AC56-93937C299CCB}">
      <dgm:prSet phldrT="[Texto]"/>
      <dgm:spPr/>
      <dgm:t>
        <a:bodyPr/>
        <a:lstStyle/>
        <a:p>
          <a:r>
            <a:rPr lang="es-MX" dirty="0" smtClean="0"/>
            <a:t>Aplicación de metodología científica de los conocimientos y habilidades</a:t>
          </a:r>
          <a:endParaRPr lang="es-MX" dirty="0"/>
        </a:p>
      </dgm:t>
    </dgm:pt>
    <dgm:pt modelId="{9EF52A98-6985-46B4-A08F-380396C15641}" type="parTrans" cxnId="{6536335F-687B-45A0-836E-9A6370751BC7}">
      <dgm:prSet/>
      <dgm:spPr/>
      <dgm:t>
        <a:bodyPr/>
        <a:lstStyle/>
        <a:p>
          <a:endParaRPr lang="es-MX"/>
        </a:p>
      </dgm:t>
    </dgm:pt>
    <dgm:pt modelId="{CC46BA6F-09EC-4746-B4DE-9CAD0020586A}" type="sibTrans" cxnId="{6536335F-687B-45A0-836E-9A6370751BC7}">
      <dgm:prSet/>
      <dgm:spPr/>
      <dgm:t>
        <a:bodyPr/>
        <a:lstStyle/>
        <a:p>
          <a:endParaRPr lang="es-MX"/>
        </a:p>
      </dgm:t>
    </dgm:pt>
    <dgm:pt modelId="{0007ADEE-43DB-46DF-A282-6220CF72FD1C}">
      <dgm:prSet phldrT="[Texto]"/>
      <dgm:spPr/>
      <dgm:t>
        <a:bodyPr/>
        <a:lstStyle/>
        <a:p>
          <a:endParaRPr lang="es-MX" dirty="0"/>
        </a:p>
      </dgm:t>
    </dgm:pt>
    <dgm:pt modelId="{7491A674-82C8-4E6B-9DEF-610CF0DF3FC6}" type="parTrans" cxnId="{97AEC38B-E6E6-4AFD-9987-A9347D9E6749}">
      <dgm:prSet/>
      <dgm:spPr/>
      <dgm:t>
        <a:bodyPr/>
        <a:lstStyle/>
        <a:p>
          <a:endParaRPr lang="es-MX"/>
        </a:p>
      </dgm:t>
    </dgm:pt>
    <dgm:pt modelId="{5D2E890E-C9C0-419C-9777-ABDA8F5F3B91}" type="sibTrans" cxnId="{97AEC38B-E6E6-4AFD-9987-A9347D9E6749}">
      <dgm:prSet/>
      <dgm:spPr/>
      <dgm:t>
        <a:bodyPr/>
        <a:lstStyle/>
        <a:p>
          <a:endParaRPr lang="es-MX"/>
        </a:p>
      </dgm:t>
    </dgm:pt>
    <dgm:pt modelId="{307F22A0-88BF-4F29-98A9-BBBCCEA2C8AC}">
      <dgm:prSet phldrT="[Texto]"/>
      <dgm:spPr/>
      <dgm:t>
        <a:bodyPr/>
        <a:lstStyle/>
        <a:p>
          <a:r>
            <a:rPr lang="es-MX" dirty="0" smtClean="0"/>
            <a:t>CUIDADOS DE ENFERMERÍA</a:t>
          </a:r>
          <a:endParaRPr lang="es-MX" dirty="0"/>
        </a:p>
      </dgm:t>
    </dgm:pt>
    <dgm:pt modelId="{B9AABBF7-DEF8-4560-A026-9121EADDD9B1}" type="parTrans" cxnId="{CA1DE346-B530-4B1C-A1EB-1FFE163A5DC4}">
      <dgm:prSet/>
      <dgm:spPr/>
      <dgm:t>
        <a:bodyPr/>
        <a:lstStyle/>
        <a:p>
          <a:endParaRPr lang="es-MX"/>
        </a:p>
      </dgm:t>
    </dgm:pt>
    <dgm:pt modelId="{A13B949B-D0A5-4E30-B833-5B248F58CC78}" type="sibTrans" cxnId="{CA1DE346-B530-4B1C-A1EB-1FFE163A5DC4}">
      <dgm:prSet/>
      <dgm:spPr/>
      <dgm:t>
        <a:bodyPr/>
        <a:lstStyle/>
        <a:p>
          <a:endParaRPr lang="es-MX"/>
        </a:p>
      </dgm:t>
    </dgm:pt>
    <dgm:pt modelId="{400378DE-49B7-40DC-8772-B646E8FF409B}">
      <dgm:prSet/>
      <dgm:spPr/>
      <dgm:t>
        <a:bodyPr/>
        <a:lstStyle/>
        <a:p>
          <a:r>
            <a:rPr lang="es-MX" smtClean="0"/>
            <a:t>Universo (persona forma parte) </a:t>
          </a:r>
          <a:endParaRPr lang="es-MX"/>
        </a:p>
      </dgm:t>
    </dgm:pt>
    <dgm:pt modelId="{033E2B0E-754A-438A-B6E8-70C08E94C201}" type="parTrans" cxnId="{67116401-ECEE-49C5-910D-4B8AB645C53B}">
      <dgm:prSet/>
      <dgm:spPr/>
      <dgm:t>
        <a:bodyPr/>
        <a:lstStyle/>
        <a:p>
          <a:endParaRPr lang="es-MX"/>
        </a:p>
      </dgm:t>
    </dgm:pt>
    <dgm:pt modelId="{0119805B-2E16-467B-9469-DEEB612517B6}" type="sibTrans" cxnId="{67116401-ECEE-49C5-910D-4B8AB645C53B}">
      <dgm:prSet/>
      <dgm:spPr/>
      <dgm:t>
        <a:bodyPr/>
        <a:lstStyle/>
        <a:p>
          <a:endParaRPr lang="es-MX"/>
        </a:p>
      </dgm:t>
    </dgm:pt>
    <dgm:pt modelId="{C6F0536D-AAA5-4621-8193-155ABBFBAA7E}">
      <dgm:prSet/>
      <dgm:spPr/>
      <dgm:t>
        <a:bodyPr/>
        <a:lstStyle/>
        <a:p>
          <a:r>
            <a:rPr lang="es-MX" smtClean="0"/>
            <a:t>Medio interno y externo</a:t>
          </a:r>
          <a:endParaRPr lang="es-MX" dirty="0"/>
        </a:p>
      </dgm:t>
    </dgm:pt>
    <dgm:pt modelId="{19BB5EBC-852A-427B-BD8D-DEE5DC1050A2}" type="parTrans" cxnId="{DE3017AE-1E70-41CA-BDDD-A37288A6A9F5}">
      <dgm:prSet/>
      <dgm:spPr/>
      <dgm:t>
        <a:bodyPr/>
        <a:lstStyle/>
        <a:p>
          <a:endParaRPr lang="es-MX"/>
        </a:p>
      </dgm:t>
    </dgm:pt>
    <dgm:pt modelId="{053C5B92-E596-4641-8564-EDE2B8295D08}" type="sibTrans" cxnId="{DE3017AE-1E70-41CA-BDDD-A37288A6A9F5}">
      <dgm:prSet/>
      <dgm:spPr/>
      <dgm:t>
        <a:bodyPr/>
        <a:lstStyle/>
        <a:p>
          <a:endParaRPr lang="es-MX"/>
        </a:p>
      </dgm:t>
    </dgm:pt>
    <dgm:pt modelId="{D50D6F03-136C-4DCD-8A8B-F1947BAE6389}" type="pres">
      <dgm:prSet presAssocID="{C16B10E3-7394-4F2F-948C-A65A128CD8A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6FDE7F-15FA-4DE0-B558-23BF65FD9BB7}" type="pres">
      <dgm:prSet presAssocID="{511ECB7D-7429-4175-8C22-CC7E19FE6D23}" presName="composite" presStyleCnt="0"/>
      <dgm:spPr/>
    </dgm:pt>
    <dgm:pt modelId="{F2A43A5E-D938-4A7A-BB6D-49CA02ED633A}" type="pres">
      <dgm:prSet presAssocID="{511ECB7D-7429-4175-8C22-CC7E19FE6D2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DB8068-B849-4E5F-AA50-E9426F753400}" type="pres">
      <dgm:prSet presAssocID="{511ECB7D-7429-4175-8C22-CC7E19FE6D23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4403F6-2CE2-49C6-BC4D-D5511F045FBC}" type="pres">
      <dgm:prSet presAssocID="{76849E3B-B6E0-4E54-A46F-674860ED51B7}" presName="space" presStyleCnt="0"/>
      <dgm:spPr/>
    </dgm:pt>
    <dgm:pt modelId="{FB986BA5-BB9F-46E3-9033-A77B07064905}" type="pres">
      <dgm:prSet presAssocID="{D6653A77-346E-4AAD-96A0-E379C1F0D143}" presName="composite" presStyleCnt="0"/>
      <dgm:spPr/>
    </dgm:pt>
    <dgm:pt modelId="{C4A8BDC9-3867-4FDE-A5CB-ABF205630575}" type="pres">
      <dgm:prSet presAssocID="{D6653A77-346E-4AAD-96A0-E379C1F0D14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21B060-A84C-421C-A22B-CCA195F7CEE9}" type="pres">
      <dgm:prSet presAssocID="{D6653A77-346E-4AAD-96A0-E379C1F0D14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50CC5B-A224-4E97-831E-94BC615D16E2}" type="pres">
      <dgm:prSet presAssocID="{8C19D2A2-201C-46B4-AA3D-F05FD86DCE53}" presName="space" presStyleCnt="0"/>
      <dgm:spPr/>
    </dgm:pt>
    <dgm:pt modelId="{25F688AB-EE32-4034-B798-43A374B5BCA3}" type="pres">
      <dgm:prSet presAssocID="{0C089F49-37D1-4D8C-84C4-C3549194087C}" presName="composite" presStyleCnt="0"/>
      <dgm:spPr/>
    </dgm:pt>
    <dgm:pt modelId="{BFAFAD5D-D2CC-4809-8F1C-63AB0E0B3EB9}" type="pres">
      <dgm:prSet presAssocID="{0C089F49-37D1-4D8C-84C4-C3549194087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751DF7-DE0D-40EE-88D0-DADC26246984}" type="pres">
      <dgm:prSet presAssocID="{0C089F49-37D1-4D8C-84C4-C3549194087C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C268A7-A66C-43BA-A7FE-508CBC6FAC3F}" type="pres">
      <dgm:prSet presAssocID="{EFBD88DE-A6CE-4CC6-9D7E-0B2E572E14F5}" presName="space" presStyleCnt="0"/>
      <dgm:spPr/>
    </dgm:pt>
    <dgm:pt modelId="{56E25ACB-DDA2-4FBD-8425-36531D623711}" type="pres">
      <dgm:prSet presAssocID="{307F22A0-88BF-4F29-98A9-BBBCCEA2C8AC}" presName="composite" presStyleCnt="0"/>
      <dgm:spPr/>
    </dgm:pt>
    <dgm:pt modelId="{FC99796A-141F-4BF7-B1B6-3242BC67EA89}" type="pres">
      <dgm:prSet presAssocID="{307F22A0-88BF-4F29-98A9-BBBCCEA2C8A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E93513-E148-4E75-BF5B-615186640A35}" type="pres">
      <dgm:prSet presAssocID="{307F22A0-88BF-4F29-98A9-BBBCCEA2C8A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38D1287-893A-4682-9C95-88400F3372FC}" type="presOf" srcId="{24A12BAF-0070-44EA-9C47-72470B7E0767}" destId="{B021B060-A84C-421C-A22B-CCA195F7CEE9}" srcOrd="0" destOrd="0" presId="urn:microsoft.com/office/officeart/2005/8/layout/hList1"/>
    <dgm:cxn modelId="{6536335F-687B-45A0-836E-9A6370751BC7}" srcId="{307F22A0-88BF-4F29-98A9-BBBCCEA2C8AC}" destId="{4BD044A8-3DAC-41FD-AC56-93937C299CCB}" srcOrd="0" destOrd="0" parTransId="{9EF52A98-6985-46B4-A08F-380396C15641}" sibTransId="{CC46BA6F-09EC-4746-B4DE-9CAD0020586A}"/>
    <dgm:cxn modelId="{D7C9A98D-4A9C-4B75-A35B-E9A7746FF508}" srcId="{C16B10E3-7394-4F2F-948C-A65A128CD8A9}" destId="{D6653A77-346E-4AAD-96A0-E379C1F0D143}" srcOrd="1" destOrd="0" parTransId="{596752F4-7925-452A-8ACB-ABC783DC9D56}" sibTransId="{8C19D2A2-201C-46B4-AA3D-F05FD86DCE53}"/>
    <dgm:cxn modelId="{875BF12A-C285-411C-BA7D-5164AE9C09D2}" type="presOf" srcId="{307F22A0-88BF-4F29-98A9-BBBCCEA2C8AC}" destId="{FC99796A-141F-4BF7-B1B6-3242BC67EA89}" srcOrd="0" destOrd="0" presId="urn:microsoft.com/office/officeart/2005/8/layout/hList1"/>
    <dgm:cxn modelId="{9C84FF76-40F2-4DA0-B58E-3DF2ADE967AB}" type="presOf" srcId="{C6F0536D-AAA5-4621-8193-155ABBFBAA7E}" destId="{E2751DF7-DE0D-40EE-88D0-DADC26246984}" srcOrd="0" destOrd="1" presId="urn:microsoft.com/office/officeart/2005/8/layout/hList1"/>
    <dgm:cxn modelId="{DE3017AE-1E70-41CA-BDDD-A37288A6A9F5}" srcId="{0C089F49-37D1-4D8C-84C4-C3549194087C}" destId="{C6F0536D-AAA5-4621-8193-155ABBFBAA7E}" srcOrd="1" destOrd="0" parTransId="{19BB5EBC-852A-427B-BD8D-DEE5DC1050A2}" sibTransId="{053C5B92-E596-4641-8564-EDE2B8295D08}"/>
    <dgm:cxn modelId="{CA1DE346-B530-4B1C-A1EB-1FFE163A5DC4}" srcId="{C16B10E3-7394-4F2F-948C-A65A128CD8A9}" destId="{307F22A0-88BF-4F29-98A9-BBBCCEA2C8AC}" srcOrd="3" destOrd="0" parTransId="{B9AABBF7-DEF8-4560-A026-9121EADDD9B1}" sibTransId="{A13B949B-D0A5-4E30-B833-5B248F58CC78}"/>
    <dgm:cxn modelId="{39818D67-0239-4F3A-B696-11EB977DA715}" type="presOf" srcId="{0C089F49-37D1-4D8C-84C4-C3549194087C}" destId="{BFAFAD5D-D2CC-4809-8F1C-63AB0E0B3EB9}" srcOrd="0" destOrd="0" presId="urn:microsoft.com/office/officeart/2005/8/layout/hList1"/>
    <dgm:cxn modelId="{97AEC38B-E6E6-4AFD-9987-A9347D9E6749}" srcId="{307F22A0-88BF-4F29-98A9-BBBCCEA2C8AC}" destId="{0007ADEE-43DB-46DF-A282-6220CF72FD1C}" srcOrd="1" destOrd="0" parTransId="{7491A674-82C8-4E6B-9DEF-610CF0DF3FC6}" sibTransId="{5D2E890E-C9C0-419C-9777-ABDA8F5F3B91}"/>
    <dgm:cxn modelId="{4487D25E-D40B-4FE9-8507-0D43C318D4AE}" srcId="{D6653A77-346E-4AAD-96A0-E379C1F0D143}" destId="{24A12BAF-0070-44EA-9C47-72470B7E0767}" srcOrd="0" destOrd="0" parTransId="{1B482A5C-2DD5-4FAC-87FF-1C3B6CFDA503}" sibTransId="{5CA86CE1-D84F-4760-8874-7DED784C3464}"/>
    <dgm:cxn modelId="{FA94C8BF-8AEC-429C-A233-CBFEF50CD41B}" srcId="{D6653A77-346E-4AAD-96A0-E379C1F0D143}" destId="{DACF9AFA-763B-4F7D-A307-6A155FAF92E0}" srcOrd="1" destOrd="0" parTransId="{45A1CD46-9D69-4A33-B793-3B80258974FD}" sibTransId="{E360A86A-C43A-4705-94E7-C707ACA6DB66}"/>
    <dgm:cxn modelId="{23892B09-6B44-484A-BF89-30D9856F5A00}" type="presOf" srcId="{4BD044A8-3DAC-41FD-AC56-93937C299CCB}" destId="{38E93513-E148-4E75-BF5B-615186640A35}" srcOrd="0" destOrd="0" presId="urn:microsoft.com/office/officeart/2005/8/layout/hList1"/>
    <dgm:cxn modelId="{121E4332-A273-46BC-9EC1-FE8AE7768566}" type="presOf" srcId="{C16B10E3-7394-4F2F-948C-A65A128CD8A9}" destId="{D50D6F03-136C-4DCD-8A8B-F1947BAE6389}" srcOrd="0" destOrd="0" presId="urn:microsoft.com/office/officeart/2005/8/layout/hList1"/>
    <dgm:cxn modelId="{2E298D7C-AC58-49BC-8B06-A7E73CA3619F}" srcId="{511ECB7D-7429-4175-8C22-CC7E19FE6D23}" destId="{B210F3FB-0ADC-43CE-B7F9-96BBE404FBDC}" srcOrd="1" destOrd="0" parTransId="{92262D72-8196-4061-BA69-940AC95C10A8}" sibTransId="{A88900B3-1EE6-47FA-8337-DB434B7B6491}"/>
    <dgm:cxn modelId="{CFF14D8E-0C85-4EB2-95EF-F4C8104973D5}" type="presOf" srcId="{B210F3FB-0ADC-43CE-B7F9-96BBE404FBDC}" destId="{42DB8068-B849-4E5F-AA50-E9426F753400}" srcOrd="0" destOrd="1" presId="urn:microsoft.com/office/officeart/2005/8/layout/hList1"/>
    <dgm:cxn modelId="{477995ED-2507-4F13-AB0F-FE3366E68ABC}" type="presOf" srcId="{DACF9AFA-763B-4F7D-A307-6A155FAF92E0}" destId="{B021B060-A84C-421C-A22B-CCA195F7CEE9}" srcOrd="0" destOrd="1" presId="urn:microsoft.com/office/officeart/2005/8/layout/hList1"/>
    <dgm:cxn modelId="{B29D6424-D478-4BB7-AE0A-9A34EF76DF3D}" type="presOf" srcId="{511ECB7D-7429-4175-8C22-CC7E19FE6D23}" destId="{F2A43A5E-D938-4A7A-BB6D-49CA02ED633A}" srcOrd="0" destOrd="0" presId="urn:microsoft.com/office/officeart/2005/8/layout/hList1"/>
    <dgm:cxn modelId="{B463EB52-C77C-4170-9087-425D4258F10E}" type="presOf" srcId="{D6653A77-346E-4AAD-96A0-E379C1F0D143}" destId="{C4A8BDC9-3867-4FDE-A5CB-ABF205630575}" srcOrd="0" destOrd="0" presId="urn:microsoft.com/office/officeart/2005/8/layout/hList1"/>
    <dgm:cxn modelId="{FFB08887-AEDE-4B28-AD36-DD882D737F14}" type="presOf" srcId="{400378DE-49B7-40DC-8772-B646E8FF409B}" destId="{E2751DF7-DE0D-40EE-88D0-DADC26246984}" srcOrd="0" destOrd="0" presId="urn:microsoft.com/office/officeart/2005/8/layout/hList1"/>
    <dgm:cxn modelId="{2FD09D3E-EA48-44F5-8B1A-EA356D707E2B}" srcId="{511ECB7D-7429-4175-8C22-CC7E19FE6D23}" destId="{96A31157-B63D-4E31-92C7-FE1656655AC9}" srcOrd="0" destOrd="0" parTransId="{FC97C8C6-7324-4995-964B-65E1CB8DA124}" sibTransId="{468C2B20-40EF-4A82-9AA9-EA15E905D095}"/>
    <dgm:cxn modelId="{2D5BEB45-AC7A-4DDE-B83B-8448A7E91D2E}" type="presOf" srcId="{0007ADEE-43DB-46DF-A282-6220CF72FD1C}" destId="{38E93513-E148-4E75-BF5B-615186640A35}" srcOrd="0" destOrd="1" presId="urn:microsoft.com/office/officeart/2005/8/layout/hList1"/>
    <dgm:cxn modelId="{67116401-ECEE-49C5-910D-4B8AB645C53B}" srcId="{0C089F49-37D1-4D8C-84C4-C3549194087C}" destId="{400378DE-49B7-40DC-8772-B646E8FF409B}" srcOrd="0" destOrd="0" parTransId="{033E2B0E-754A-438A-B6E8-70C08E94C201}" sibTransId="{0119805B-2E16-467B-9469-DEEB612517B6}"/>
    <dgm:cxn modelId="{92489056-525B-4E76-9651-4E598354EDFD}" srcId="{C16B10E3-7394-4F2F-948C-A65A128CD8A9}" destId="{0C089F49-37D1-4D8C-84C4-C3549194087C}" srcOrd="2" destOrd="0" parTransId="{B75F7431-DB5B-4B25-AFBB-DBF516C4D911}" sibTransId="{EFBD88DE-A6CE-4CC6-9D7E-0B2E572E14F5}"/>
    <dgm:cxn modelId="{BD1FA92F-36AF-4688-9DA7-F3426C616CE6}" srcId="{C16B10E3-7394-4F2F-948C-A65A128CD8A9}" destId="{511ECB7D-7429-4175-8C22-CC7E19FE6D23}" srcOrd="0" destOrd="0" parTransId="{475C82AB-33AC-4D66-A07A-B3D05947E6DB}" sibTransId="{76849E3B-B6E0-4E54-A46F-674860ED51B7}"/>
    <dgm:cxn modelId="{9ECC754F-4562-44D8-928B-952C4C6AEB8B}" type="presOf" srcId="{96A31157-B63D-4E31-92C7-FE1656655AC9}" destId="{42DB8068-B849-4E5F-AA50-E9426F753400}" srcOrd="0" destOrd="0" presId="urn:microsoft.com/office/officeart/2005/8/layout/hList1"/>
    <dgm:cxn modelId="{EAD7C8C9-EBBA-429F-97D5-E23B345D605C}" type="presParOf" srcId="{D50D6F03-136C-4DCD-8A8B-F1947BAE6389}" destId="{C46FDE7F-15FA-4DE0-B558-23BF65FD9BB7}" srcOrd="0" destOrd="0" presId="urn:microsoft.com/office/officeart/2005/8/layout/hList1"/>
    <dgm:cxn modelId="{718D1A25-5E7E-4CDA-BB96-8AF3636637A9}" type="presParOf" srcId="{C46FDE7F-15FA-4DE0-B558-23BF65FD9BB7}" destId="{F2A43A5E-D938-4A7A-BB6D-49CA02ED633A}" srcOrd="0" destOrd="0" presId="urn:microsoft.com/office/officeart/2005/8/layout/hList1"/>
    <dgm:cxn modelId="{71FE6632-7DE9-475C-8410-ACE5C3293680}" type="presParOf" srcId="{C46FDE7F-15FA-4DE0-B558-23BF65FD9BB7}" destId="{42DB8068-B849-4E5F-AA50-E9426F753400}" srcOrd="1" destOrd="0" presId="urn:microsoft.com/office/officeart/2005/8/layout/hList1"/>
    <dgm:cxn modelId="{8DD43932-4235-4197-95EA-CA12DAE97764}" type="presParOf" srcId="{D50D6F03-136C-4DCD-8A8B-F1947BAE6389}" destId="{ED4403F6-2CE2-49C6-BC4D-D5511F045FBC}" srcOrd="1" destOrd="0" presId="urn:microsoft.com/office/officeart/2005/8/layout/hList1"/>
    <dgm:cxn modelId="{A8B4AD16-E7A4-49A4-B130-C844AADBF956}" type="presParOf" srcId="{D50D6F03-136C-4DCD-8A8B-F1947BAE6389}" destId="{FB986BA5-BB9F-46E3-9033-A77B07064905}" srcOrd="2" destOrd="0" presId="urn:microsoft.com/office/officeart/2005/8/layout/hList1"/>
    <dgm:cxn modelId="{05695454-D323-4DC8-B980-FD6BCDD93F9C}" type="presParOf" srcId="{FB986BA5-BB9F-46E3-9033-A77B07064905}" destId="{C4A8BDC9-3867-4FDE-A5CB-ABF205630575}" srcOrd="0" destOrd="0" presId="urn:microsoft.com/office/officeart/2005/8/layout/hList1"/>
    <dgm:cxn modelId="{5FC630D7-C420-4678-8638-A492B7019749}" type="presParOf" srcId="{FB986BA5-BB9F-46E3-9033-A77B07064905}" destId="{B021B060-A84C-421C-A22B-CCA195F7CEE9}" srcOrd="1" destOrd="0" presId="urn:microsoft.com/office/officeart/2005/8/layout/hList1"/>
    <dgm:cxn modelId="{3BE7CE43-A759-46A0-8BF7-7308AD81EC35}" type="presParOf" srcId="{D50D6F03-136C-4DCD-8A8B-F1947BAE6389}" destId="{A750CC5B-A224-4E97-831E-94BC615D16E2}" srcOrd="3" destOrd="0" presId="urn:microsoft.com/office/officeart/2005/8/layout/hList1"/>
    <dgm:cxn modelId="{4023F7C2-F6D3-4D32-942D-C1504B6ACFCC}" type="presParOf" srcId="{D50D6F03-136C-4DCD-8A8B-F1947BAE6389}" destId="{25F688AB-EE32-4034-B798-43A374B5BCA3}" srcOrd="4" destOrd="0" presId="urn:microsoft.com/office/officeart/2005/8/layout/hList1"/>
    <dgm:cxn modelId="{F2D0CB75-F42C-423B-852C-CA30D2ACADFF}" type="presParOf" srcId="{25F688AB-EE32-4034-B798-43A374B5BCA3}" destId="{BFAFAD5D-D2CC-4809-8F1C-63AB0E0B3EB9}" srcOrd="0" destOrd="0" presId="urn:microsoft.com/office/officeart/2005/8/layout/hList1"/>
    <dgm:cxn modelId="{DCDE9AEA-2003-4165-B9F8-ACFEB5D32C1D}" type="presParOf" srcId="{25F688AB-EE32-4034-B798-43A374B5BCA3}" destId="{E2751DF7-DE0D-40EE-88D0-DADC26246984}" srcOrd="1" destOrd="0" presId="urn:microsoft.com/office/officeart/2005/8/layout/hList1"/>
    <dgm:cxn modelId="{FB6154BA-85D7-4988-AFCD-FD1E5B1525BD}" type="presParOf" srcId="{D50D6F03-136C-4DCD-8A8B-F1947BAE6389}" destId="{6BC268A7-A66C-43BA-A7FE-508CBC6FAC3F}" srcOrd="5" destOrd="0" presId="urn:microsoft.com/office/officeart/2005/8/layout/hList1"/>
    <dgm:cxn modelId="{FE3E9A6B-F8B1-4DD9-842A-2C625C788069}" type="presParOf" srcId="{D50D6F03-136C-4DCD-8A8B-F1947BAE6389}" destId="{56E25ACB-DDA2-4FBD-8425-36531D623711}" srcOrd="6" destOrd="0" presId="urn:microsoft.com/office/officeart/2005/8/layout/hList1"/>
    <dgm:cxn modelId="{C0619EBE-87FD-4574-8D15-6D75739A053B}" type="presParOf" srcId="{56E25ACB-DDA2-4FBD-8425-36531D623711}" destId="{FC99796A-141F-4BF7-B1B6-3242BC67EA89}" srcOrd="0" destOrd="0" presId="urn:microsoft.com/office/officeart/2005/8/layout/hList1"/>
    <dgm:cxn modelId="{476ACCF7-0BDD-4C2D-B487-906BE1C21060}" type="presParOf" srcId="{56E25ACB-DDA2-4FBD-8425-36531D623711}" destId="{38E93513-E148-4E75-BF5B-615186640A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E52A8B-B4AD-4B3C-8D07-2AE01473656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D6B82E8D-574F-4D3D-A351-AAA3201DF919}">
      <dgm:prSet phldrT="[Texto]"/>
      <dgm:spPr/>
      <dgm:t>
        <a:bodyPr/>
        <a:lstStyle/>
        <a:p>
          <a:r>
            <a:rPr lang="es-MX" dirty="0" smtClean="0"/>
            <a:t>Clasificación</a:t>
          </a:r>
          <a:endParaRPr lang="es-MX" dirty="0"/>
        </a:p>
      </dgm:t>
    </dgm:pt>
    <dgm:pt modelId="{4D982096-02B9-44AA-B684-747C7CD38D60}" type="parTrans" cxnId="{D904F3F5-AFD8-4947-A2A9-12F78B44B2F6}">
      <dgm:prSet/>
      <dgm:spPr/>
      <dgm:t>
        <a:bodyPr/>
        <a:lstStyle/>
        <a:p>
          <a:endParaRPr lang="es-MX"/>
        </a:p>
      </dgm:t>
    </dgm:pt>
    <dgm:pt modelId="{217F4E2B-9CAC-4BCB-9255-FC6F41C14795}" type="sibTrans" cxnId="{D904F3F5-AFD8-4947-A2A9-12F78B44B2F6}">
      <dgm:prSet/>
      <dgm:spPr/>
      <dgm:t>
        <a:bodyPr/>
        <a:lstStyle/>
        <a:p>
          <a:endParaRPr lang="es-MX"/>
        </a:p>
      </dgm:t>
    </dgm:pt>
    <dgm:pt modelId="{E9A097C7-EB0E-4D64-ADFA-FBCA8A56E2E6}">
      <dgm:prSet phldrT="[Texto]"/>
      <dgm:spPr/>
      <dgm:t>
        <a:bodyPr/>
        <a:lstStyle/>
        <a:p>
          <a:r>
            <a:rPr lang="es-MX" dirty="0" smtClean="0"/>
            <a:t>Filosofías</a:t>
          </a:r>
          <a:endParaRPr lang="es-MX" dirty="0"/>
        </a:p>
      </dgm:t>
    </dgm:pt>
    <dgm:pt modelId="{F07377F8-B307-457B-BB96-5A65E3643C8D}" type="parTrans" cxnId="{BE711EB4-222F-4E81-AA23-E9CE0850C333}">
      <dgm:prSet/>
      <dgm:spPr/>
      <dgm:t>
        <a:bodyPr/>
        <a:lstStyle/>
        <a:p>
          <a:endParaRPr lang="es-MX"/>
        </a:p>
      </dgm:t>
    </dgm:pt>
    <dgm:pt modelId="{0DED2B33-AA55-4166-9528-ACECFE37ECED}" type="sibTrans" cxnId="{BE711EB4-222F-4E81-AA23-E9CE0850C333}">
      <dgm:prSet/>
      <dgm:spPr/>
      <dgm:t>
        <a:bodyPr/>
        <a:lstStyle/>
        <a:p>
          <a:endParaRPr lang="es-MX"/>
        </a:p>
      </dgm:t>
    </dgm:pt>
    <dgm:pt modelId="{F48977A5-9D5F-45A4-889E-D2EF536637E2}">
      <dgm:prSet phldrT="[Texto]"/>
      <dgm:spPr/>
      <dgm:t>
        <a:bodyPr/>
        <a:lstStyle/>
        <a:p>
          <a:r>
            <a:rPr lang="es-MX" dirty="0" smtClean="0"/>
            <a:t>Modelos</a:t>
          </a:r>
          <a:endParaRPr lang="es-MX" dirty="0"/>
        </a:p>
      </dgm:t>
    </dgm:pt>
    <dgm:pt modelId="{12711CDF-FDDB-45E3-B2DE-A11F3C691687}" type="parTrans" cxnId="{65AF7E59-6DD7-4498-8FF5-2185C68FF0C6}">
      <dgm:prSet/>
      <dgm:spPr/>
      <dgm:t>
        <a:bodyPr/>
        <a:lstStyle/>
        <a:p>
          <a:endParaRPr lang="es-MX"/>
        </a:p>
      </dgm:t>
    </dgm:pt>
    <dgm:pt modelId="{4FAA50AA-0EC9-458A-91E2-19F8C491A0F5}" type="sibTrans" cxnId="{65AF7E59-6DD7-4498-8FF5-2185C68FF0C6}">
      <dgm:prSet/>
      <dgm:spPr/>
      <dgm:t>
        <a:bodyPr/>
        <a:lstStyle/>
        <a:p>
          <a:endParaRPr lang="es-MX"/>
        </a:p>
      </dgm:t>
    </dgm:pt>
    <dgm:pt modelId="{EA6CB77D-D7E8-4E42-8F1D-AFCB0ACD616E}">
      <dgm:prSet phldrT="[Texto]"/>
      <dgm:spPr/>
      <dgm:t>
        <a:bodyPr/>
        <a:lstStyle/>
        <a:p>
          <a:r>
            <a:rPr lang="es-MX" dirty="0" smtClean="0"/>
            <a:t>Teorías</a:t>
          </a:r>
          <a:endParaRPr lang="es-MX" dirty="0"/>
        </a:p>
      </dgm:t>
    </dgm:pt>
    <dgm:pt modelId="{7C76849F-5B44-4468-A462-CEE0B6FC762C}" type="parTrans" cxnId="{55A37E83-3319-45A6-ACA6-B2B5300146FE}">
      <dgm:prSet/>
      <dgm:spPr/>
      <dgm:t>
        <a:bodyPr/>
        <a:lstStyle/>
        <a:p>
          <a:endParaRPr lang="es-MX"/>
        </a:p>
      </dgm:t>
    </dgm:pt>
    <dgm:pt modelId="{FE213A49-25D7-402F-9013-DD70EB9869BE}" type="sibTrans" cxnId="{55A37E83-3319-45A6-ACA6-B2B5300146FE}">
      <dgm:prSet/>
      <dgm:spPr/>
      <dgm:t>
        <a:bodyPr/>
        <a:lstStyle/>
        <a:p>
          <a:endParaRPr lang="es-MX"/>
        </a:p>
      </dgm:t>
    </dgm:pt>
    <dgm:pt modelId="{6AA6194C-4D01-4903-9C01-64396052564B}" type="pres">
      <dgm:prSet presAssocID="{B2E52A8B-B4AD-4B3C-8D07-2AE01473656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3C7682-09FC-4EFE-9DEB-CB16296F0B51}" type="pres">
      <dgm:prSet presAssocID="{D6B82E8D-574F-4D3D-A351-AAA3201DF919}" presName="root1" presStyleCnt="0"/>
      <dgm:spPr/>
    </dgm:pt>
    <dgm:pt modelId="{60B104FE-4AA4-47EF-A51B-8FB885B91B03}" type="pres">
      <dgm:prSet presAssocID="{D6B82E8D-574F-4D3D-A351-AAA3201DF91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AC917B-270C-4450-88AD-3C90ECB032FE}" type="pres">
      <dgm:prSet presAssocID="{D6B82E8D-574F-4D3D-A351-AAA3201DF919}" presName="level2hierChild" presStyleCnt="0"/>
      <dgm:spPr/>
    </dgm:pt>
    <dgm:pt modelId="{CCF89A92-4B0F-4FDF-AB2C-58E3D3707D71}" type="pres">
      <dgm:prSet presAssocID="{F07377F8-B307-457B-BB96-5A65E3643C8D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1C537990-7EF4-49FF-88CA-71B52FC59A7D}" type="pres">
      <dgm:prSet presAssocID="{F07377F8-B307-457B-BB96-5A65E3643C8D}" presName="connTx" presStyleLbl="parChTrans1D2" presStyleIdx="0" presStyleCnt="3"/>
      <dgm:spPr/>
      <dgm:t>
        <a:bodyPr/>
        <a:lstStyle/>
        <a:p>
          <a:endParaRPr lang="es-MX"/>
        </a:p>
      </dgm:t>
    </dgm:pt>
    <dgm:pt modelId="{C962573A-690A-41E9-9D84-8610E6BD9ECD}" type="pres">
      <dgm:prSet presAssocID="{E9A097C7-EB0E-4D64-ADFA-FBCA8A56E2E6}" presName="root2" presStyleCnt="0"/>
      <dgm:spPr/>
    </dgm:pt>
    <dgm:pt modelId="{A09D6A69-16C6-4DFF-9486-112EC54A465A}" type="pres">
      <dgm:prSet presAssocID="{E9A097C7-EB0E-4D64-ADFA-FBCA8A56E2E6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31A322-EC6E-4E5F-AF8A-AE8AC1AF3D0B}" type="pres">
      <dgm:prSet presAssocID="{E9A097C7-EB0E-4D64-ADFA-FBCA8A56E2E6}" presName="level3hierChild" presStyleCnt="0"/>
      <dgm:spPr/>
    </dgm:pt>
    <dgm:pt modelId="{072D4F9E-3452-4914-BD7E-CB4DE5F842B4}" type="pres">
      <dgm:prSet presAssocID="{12711CDF-FDDB-45E3-B2DE-A11F3C691687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A1FCF8E3-9C12-415F-9316-A92E9C7F138A}" type="pres">
      <dgm:prSet presAssocID="{12711CDF-FDDB-45E3-B2DE-A11F3C691687}" presName="connTx" presStyleLbl="parChTrans1D2" presStyleIdx="1" presStyleCnt="3"/>
      <dgm:spPr/>
      <dgm:t>
        <a:bodyPr/>
        <a:lstStyle/>
        <a:p>
          <a:endParaRPr lang="es-MX"/>
        </a:p>
      </dgm:t>
    </dgm:pt>
    <dgm:pt modelId="{C8C9F432-ADE8-4E2A-9232-2DBF9A76AB2F}" type="pres">
      <dgm:prSet presAssocID="{F48977A5-9D5F-45A4-889E-D2EF536637E2}" presName="root2" presStyleCnt="0"/>
      <dgm:spPr/>
    </dgm:pt>
    <dgm:pt modelId="{24FBBF31-0AD2-4E9E-92FD-0CDA16566878}" type="pres">
      <dgm:prSet presAssocID="{F48977A5-9D5F-45A4-889E-D2EF536637E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9092E4-7C8C-495A-8FD0-850284312526}" type="pres">
      <dgm:prSet presAssocID="{F48977A5-9D5F-45A4-889E-D2EF536637E2}" presName="level3hierChild" presStyleCnt="0"/>
      <dgm:spPr/>
    </dgm:pt>
    <dgm:pt modelId="{839164EA-3556-46B1-888F-E0BCBC841258}" type="pres">
      <dgm:prSet presAssocID="{7C76849F-5B44-4468-A462-CEE0B6FC762C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7B151ED5-6BA4-40D9-A157-A714930C2B9C}" type="pres">
      <dgm:prSet presAssocID="{7C76849F-5B44-4468-A462-CEE0B6FC762C}" presName="connTx" presStyleLbl="parChTrans1D2" presStyleIdx="2" presStyleCnt="3"/>
      <dgm:spPr/>
      <dgm:t>
        <a:bodyPr/>
        <a:lstStyle/>
        <a:p>
          <a:endParaRPr lang="es-MX"/>
        </a:p>
      </dgm:t>
    </dgm:pt>
    <dgm:pt modelId="{A2034D92-7E7B-4437-96C5-46FEA1359E37}" type="pres">
      <dgm:prSet presAssocID="{EA6CB77D-D7E8-4E42-8F1D-AFCB0ACD616E}" presName="root2" presStyleCnt="0"/>
      <dgm:spPr/>
    </dgm:pt>
    <dgm:pt modelId="{DCD1D833-7E53-4E05-97CD-7F2A99B53A41}" type="pres">
      <dgm:prSet presAssocID="{EA6CB77D-D7E8-4E42-8F1D-AFCB0ACD616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6032E44-9393-48F8-BF43-76ECF946F236}" type="pres">
      <dgm:prSet presAssocID="{EA6CB77D-D7E8-4E42-8F1D-AFCB0ACD616E}" presName="level3hierChild" presStyleCnt="0"/>
      <dgm:spPr/>
    </dgm:pt>
  </dgm:ptLst>
  <dgm:cxnLst>
    <dgm:cxn modelId="{41DA46E4-F56C-42A0-B366-365A2F3A29D7}" type="presOf" srcId="{B2E52A8B-B4AD-4B3C-8D07-2AE014736561}" destId="{6AA6194C-4D01-4903-9C01-64396052564B}" srcOrd="0" destOrd="0" presId="urn:microsoft.com/office/officeart/2008/layout/HorizontalMultiLevelHierarchy"/>
    <dgm:cxn modelId="{CAAE9EDA-5202-402C-A346-735F725FD0F0}" type="presOf" srcId="{12711CDF-FDDB-45E3-B2DE-A11F3C691687}" destId="{072D4F9E-3452-4914-BD7E-CB4DE5F842B4}" srcOrd="0" destOrd="0" presId="urn:microsoft.com/office/officeart/2008/layout/HorizontalMultiLevelHierarchy"/>
    <dgm:cxn modelId="{C74C1EF5-6DA7-4023-826D-98671AF8637B}" type="presOf" srcId="{D6B82E8D-574F-4D3D-A351-AAA3201DF919}" destId="{60B104FE-4AA4-47EF-A51B-8FB885B91B03}" srcOrd="0" destOrd="0" presId="urn:microsoft.com/office/officeart/2008/layout/HorizontalMultiLevelHierarchy"/>
    <dgm:cxn modelId="{0D8F91E1-EECF-467F-BF43-EE90330AE15A}" type="presOf" srcId="{EA6CB77D-D7E8-4E42-8F1D-AFCB0ACD616E}" destId="{DCD1D833-7E53-4E05-97CD-7F2A99B53A41}" srcOrd="0" destOrd="0" presId="urn:microsoft.com/office/officeart/2008/layout/HorizontalMultiLevelHierarchy"/>
    <dgm:cxn modelId="{D904F3F5-AFD8-4947-A2A9-12F78B44B2F6}" srcId="{B2E52A8B-B4AD-4B3C-8D07-2AE014736561}" destId="{D6B82E8D-574F-4D3D-A351-AAA3201DF919}" srcOrd="0" destOrd="0" parTransId="{4D982096-02B9-44AA-B684-747C7CD38D60}" sibTransId="{217F4E2B-9CAC-4BCB-9255-FC6F41C14795}"/>
    <dgm:cxn modelId="{55A37E83-3319-45A6-ACA6-B2B5300146FE}" srcId="{D6B82E8D-574F-4D3D-A351-AAA3201DF919}" destId="{EA6CB77D-D7E8-4E42-8F1D-AFCB0ACD616E}" srcOrd="2" destOrd="0" parTransId="{7C76849F-5B44-4468-A462-CEE0B6FC762C}" sibTransId="{FE213A49-25D7-402F-9013-DD70EB9869BE}"/>
    <dgm:cxn modelId="{3307CAFA-5E32-44AB-8CD9-D60906B3F473}" type="presOf" srcId="{F48977A5-9D5F-45A4-889E-D2EF536637E2}" destId="{24FBBF31-0AD2-4E9E-92FD-0CDA16566878}" srcOrd="0" destOrd="0" presId="urn:microsoft.com/office/officeart/2008/layout/HorizontalMultiLevelHierarchy"/>
    <dgm:cxn modelId="{B9390A08-B4F4-4582-B329-85A652932155}" type="presOf" srcId="{7C76849F-5B44-4468-A462-CEE0B6FC762C}" destId="{839164EA-3556-46B1-888F-E0BCBC841258}" srcOrd="0" destOrd="0" presId="urn:microsoft.com/office/officeart/2008/layout/HorizontalMultiLevelHierarchy"/>
    <dgm:cxn modelId="{BBA13E90-018D-41E9-A5DB-384CC769BA53}" type="presOf" srcId="{7C76849F-5B44-4468-A462-CEE0B6FC762C}" destId="{7B151ED5-6BA4-40D9-A157-A714930C2B9C}" srcOrd="1" destOrd="0" presId="urn:microsoft.com/office/officeart/2008/layout/HorizontalMultiLevelHierarchy"/>
    <dgm:cxn modelId="{1455FCB5-FC6C-47A7-8A04-D794D45A9B48}" type="presOf" srcId="{E9A097C7-EB0E-4D64-ADFA-FBCA8A56E2E6}" destId="{A09D6A69-16C6-4DFF-9486-112EC54A465A}" srcOrd="0" destOrd="0" presId="urn:microsoft.com/office/officeart/2008/layout/HorizontalMultiLevelHierarchy"/>
    <dgm:cxn modelId="{65AF7E59-6DD7-4498-8FF5-2185C68FF0C6}" srcId="{D6B82E8D-574F-4D3D-A351-AAA3201DF919}" destId="{F48977A5-9D5F-45A4-889E-D2EF536637E2}" srcOrd="1" destOrd="0" parTransId="{12711CDF-FDDB-45E3-B2DE-A11F3C691687}" sibTransId="{4FAA50AA-0EC9-458A-91E2-19F8C491A0F5}"/>
    <dgm:cxn modelId="{CB655D6A-D92F-4405-8EDC-B7DB3E6A2136}" type="presOf" srcId="{F07377F8-B307-457B-BB96-5A65E3643C8D}" destId="{CCF89A92-4B0F-4FDF-AB2C-58E3D3707D71}" srcOrd="0" destOrd="0" presId="urn:microsoft.com/office/officeart/2008/layout/HorizontalMultiLevelHierarchy"/>
    <dgm:cxn modelId="{E251F9D7-33E8-448C-84C0-70A56D4D98D8}" type="presOf" srcId="{12711CDF-FDDB-45E3-B2DE-A11F3C691687}" destId="{A1FCF8E3-9C12-415F-9316-A92E9C7F138A}" srcOrd="1" destOrd="0" presId="urn:microsoft.com/office/officeart/2008/layout/HorizontalMultiLevelHierarchy"/>
    <dgm:cxn modelId="{B367A25D-3CA1-4D56-8DDD-25DDC773E6C5}" type="presOf" srcId="{F07377F8-B307-457B-BB96-5A65E3643C8D}" destId="{1C537990-7EF4-49FF-88CA-71B52FC59A7D}" srcOrd="1" destOrd="0" presId="urn:microsoft.com/office/officeart/2008/layout/HorizontalMultiLevelHierarchy"/>
    <dgm:cxn modelId="{BE711EB4-222F-4E81-AA23-E9CE0850C333}" srcId="{D6B82E8D-574F-4D3D-A351-AAA3201DF919}" destId="{E9A097C7-EB0E-4D64-ADFA-FBCA8A56E2E6}" srcOrd="0" destOrd="0" parTransId="{F07377F8-B307-457B-BB96-5A65E3643C8D}" sibTransId="{0DED2B33-AA55-4166-9528-ACECFE37ECED}"/>
    <dgm:cxn modelId="{71E81587-25C3-44FD-8685-9CB66B153D76}" type="presParOf" srcId="{6AA6194C-4D01-4903-9C01-64396052564B}" destId="{E53C7682-09FC-4EFE-9DEB-CB16296F0B51}" srcOrd="0" destOrd="0" presId="urn:microsoft.com/office/officeart/2008/layout/HorizontalMultiLevelHierarchy"/>
    <dgm:cxn modelId="{CC036132-ED0E-4E08-B30D-ACE539E75970}" type="presParOf" srcId="{E53C7682-09FC-4EFE-9DEB-CB16296F0B51}" destId="{60B104FE-4AA4-47EF-A51B-8FB885B91B03}" srcOrd="0" destOrd="0" presId="urn:microsoft.com/office/officeart/2008/layout/HorizontalMultiLevelHierarchy"/>
    <dgm:cxn modelId="{C39B8D8F-9A95-460E-9841-3B1EEB72C081}" type="presParOf" srcId="{E53C7682-09FC-4EFE-9DEB-CB16296F0B51}" destId="{91AC917B-270C-4450-88AD-3C90ECB032FE}" srcOrd="1" destOrd="0" presId="urn:microsoft.com/office/officeart/2008/layout/HorizontalMultiLevelHierarchy"/>
    <dgm:cxn modelId="{D69599CC-F1A7-4408-97F7-40FECBB03808}" type="presParOf" srcId="{91AC917B-270C-4450-88AD-3C90ECB032FE}" destId="{CCF89A92-4B0F-4FDF-AB2C-58E3D3707D71}" srcOrd="0" destOrd="0" presId="urn:microsoft.com/office/officeart/2008/layout/HorizontalMultiLevelHierarchy"/>
    <dgm:cxn modelId="{1105E1C7-7C47-4FD6-9750-72103BBDF8AF}" type="presParOf" srcId="{CCF89A92-4B0F-4FDF-AB2C-58E3D3707D71}" destId="{1C537990-7EF4-49FF-88CA-71B52FC59A7D}" srcOrd="0" destOrd="0" presId="urn:microsoft.com/office/officeart/2008/layout/HorizontalMultiLevelHierarchy"/>
    <dgm:cxn modelId="{3C8E7D67-697B-4E47-AA36-812BFE0CA302}" type="presParOf" srcId="{91AC917B-270C-4450-88AD-3C90ECB032FE}" destId="{C962573A-690A-41E9-9D84-8610E6BD9ECD}" srcOrd="1" destOrd="0" presId="urn:microsoft.com/office/officeart/2008/layout/HorizontalMultiLevelHierarchy"/>
    <dgm:cxn modelId="{209AAD26-7B88-458F-B2CA-D8F991A4D8B1}" type="presParOf" srcId="{C962573A-690A-41E9-9D84-8610E6BD9ECD}" destId="{A09D6A69-16C6-4DFF-9486-112EC54A465A}" srcOrd="0" destOrd="0" presId="urn:microsoft.com/office/officeart/2008/layout/HorizontalMultiLevelHierarchy"/>
    <dgm:cxn modelId="{1A49F2FA-5035-425A-81B2-B34712681DFA}" type="presParOf" srcId="{C962573A-690A-41E9-9D84-8610E6BD9ECD}" destId="{0E31A322-EC6E-4E5F-AF8A-AE8AC1AF3D0B}" srcOrd="1" destOrd="0" presId="urn:microsoft.com/office/officeart/2008/layout/HorizontalMultiLevelHierarchy"/>
    <dgm:cxn modelId="{2F95D5E1-2ECA-4B94-B81A-719C68BFC82A}" type="presParOf" srcId="{91AC917B-270C-4450-88AD-3C90ECB032FE}" destId="{072D4F9E-3452-4914-BD7E-CB4DE5F842B4}" srcOrd="2" destOrd="0" presId="urn:microsoft.com/office/officeart/2008/layout/HorizontalMultiLevelHierarchy"/>
    <dgm:cxn modelId="{54641FE6-2F29-41D2-B16F-8126EE5F4B37}" type="presParOf" srcId="{072D4F9E-3452-4914-BD7E-CB4DE5F842B4}" destId="{A1FCF8E3-9C12-415F-9316-A92E9C7F138A}" srcOrd="0" destOrd="0" presId="urn:microsoft.com/office/officeart/2008/layout/HorizontalMultiLevelHierarchy"/>
    <dgm:cxn modelId="{9B2B61A6-6CBF-4564-A156-C0851D6E381B}" type="presParOf" srcId="{91AC917B-270C-4450-88AD-3C90ECB032FE}" destId="{C8C9F432-ADE8-4E2A-9232-2DBF9A76AB2F}" srcOrd="3" destOrd="0" presId="urn:microsoft.com/office/officeart/2008/layout/HorizontalMultiLevelHierarchy"/>
    <dgm:cxn modelId="{BD66A321-B048-4506-8D87-D22B83BCEA4C}" type="presParOf" srcId="{C8C9F432-ADE8-4E2A-9232-2DBF9A76AB2F}" destId="{24FBBF31-0AD2-4E9E-92FD-0CDA16566878}" srcOrd="0" destOrd="0" presId="urn:microsoft.com/office/officeart/2008/layout/HorizontalMultiLevelHierarchy"/>
    <dgm:cxn modelId="{53694226-19A8-4607-A082-C0F2EA11F79C}" type="presParOf" srcId="{C8C9F432-ADE8-4E2A-9232-2DBF9A76AB2F}" destId="{179092E4-7C8C-495A-8FD0-850284312526}" srcOrd="1" destOrd="0" presId="urn:microsoft.com/office/officeart/2008/layout/HorizontalMultiLevelHierarchy"/>
    <dgm:cxn modelId="{FE63C58D-19A9-473B-9D58-3FD2F4BD7964}" type="presParOf" srcId="{91AC917B-270C-4450-88AD-3C90ECB032FE}" destId="{839164EA-3556-46B1-888F-E0BCBC841258}" srcOrd="4" destOrd="0" presId="urn:microsoft.com/office/officeart/2008/layout/HorizontalMultiLevelHierarchy"/>
    <dgm:cxn modelId="{1FC1C8CE-D197-479F-A3C4-738E53757005}" type="presParOf" srcId="{839164EA-3556-46B1-888F-E0BCBC841258}" destId="{7B151ED5-6BA4-40D9-A157-A714930C2B9C}" srcOrd="0" destOrd="0" presId="urn:microsoft.com/office/officeart/2008/layout/HorizontalMultiLevelHierarchy"/>
    <dgm:cxn modelId="{BAC20CC3-ABEC-4999-B655-7C583404A4E6}" type="presParOf" srcId="{91AC917B-270C-4450-88AD-3C90ECB032FE}" destId="{A2034D92-7E7B-4437-96C5-46FEA1359E37}" srcOrd="5" destOrd="0" presId="urn:microsoft.com/office/officeart/2008/layout/HorizontalMultiLevelHierarchy"/>
    <dgm:cxn modelId="{76FCC6B3-54DE-45A0-87D4-B1A34F4517D3}" type="presParOf" srcId="{A2034D92-7E7B-4437-96C5-46FEA1359E37}" destId="{DCD1D833-7E53-4E05-97CD-7F2A99B53A41}" srcOrd="0" destOrd="0" presId="urn:microsoft.com/office/officeart/2008/layout/HorizontalMultiLevelHierarchy"/>
    <dgm:cxn modelId="{1B9DF946-170A-4B08-BCBD-35B146C1F34B}" type="presParOf" srcId="{A2034D92-7E7B-4437-96C5-46FEA1359E37}" destId="{76032E44-9393-48F8-BF43-76ECF946F23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C2AE5E-D553-499B-ACB1-4D842082855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D981CF7-6228-4CF9-8EF0-20CC26C9EC99}">
      <dgm:prSet phldrT="[Texto]"/>
      <dgm:spPr/>
      <dgm:t>
        <a:bodyPr/>
        <a:lstStyle/>
        <a:p>
          <a:r>
            <a:rPr lang="es-MX" dirty="0" smtClean="0"/>
            <a:t>Orientación, manera habitual de afrontar la vida</a:t>
          </a:r>
          <a:endParaRPr lang="es-MX" dirty="0"/>
        </a:p>
      </dgm:t>
    </dgm:pt>
    <dgm:pt modelId="{78E97178-3BCC-48F3-B7A1-765CEAAB62C2}" type="parTrans" cxnId="{8ACB6910-C7DC-456A-B5C9-B9FC08D877EA}">
      <dgm:prSet/>
      <dgm:spPr/>
      <dgm:t>
        <a:bodyPr/>
        <a:lstStyle/>
        <a:p>
          <a:endParaRPr lang="es-MX"/>
        </a:p>
      </dgm:t>
    </dgm:pt>
    <dgm:pt modelId="{75165956-BAF5-4597-A1CD-E425B68EA37E}" type="sibTrans" cxnId="{8ACB6910-C7DC-456A-B5C9-B9FC08D877EA}">
      <dgm:prSet/>
      <dgm:spPr/>
      <dgm:t>
        <a:bodyPr/>
        <a:lstStyle/>
        <a:p>
          <a:endParaRPr lang="es-MX"/>
        </a:p>
      </dgm:t>
    </dgm:pt>
    <dgm:pt modelId="{0C165280-73B8-4423-A99C-D3B1FC43BC14}">
      <dgm:prSet phldrT="[Texto]"/>
      <dgm:spPr/>
      <dgm:t>
        <a:bodyPr/>
        <a:lstStyle/>
        <a:p>
          <a:r>
            <a:rPr lang="es-MX" dirty="0" smtClean="0"/>
            <a:t>Posición general con relación a la naturaleza de las cosas y el mundo.</a:t>
          </a:r>
          <a:endParaRPr lang="es-MX" dirty="0"/>
        </a:p>
      </dgm:t>
    </dgm:pt>
    <dgm:pt modelId="{8C4D2585-6C9C-441D-ADD5-A2CEEB1835EC}" type="parTrans" cxnId="{7D9F613F-5781-462F-AEC3-D824060C6C88}">
      <dgm:prSet/>
      <dgm:spPr/>
      <dgm:t>
        <a:bodyPr/>
        <a:lstStyle/>
        <a:p>
          <a:endParaRPr lang="es-MX"/>
        </a:p>
      </dgm:t>
    </dgm:pt>
    <dgm:pt modelId="{AA42CCB8-550D-4B49-935F-004CA8224683}" type="sibTrans" cxnId="{7D9F613F-5781-462F-AEC3-D824060C6C88}">
      <dgm:prSet/>
      <dgm:spPr/>
      <dgm:t>
        <a:bodyPr/>
        <a:lstStyle/>
        <a:p>
          <a:endParaRPr lang="es-MX"/>
        </a:p>
      </dgm:t>
    </dgm:pt>
    <dgm:pt modelId="{69A61DE9-4F89-4B5F-99DE-A4AD6DB82701}">
      <dgm:prSet phldrT="[Texto]"/>
      <dgm:spPr/>
      <dgm:t>
        <a:bodyPr/>
        <a:lstStyle/>
        <a:p>
          <a:r>
            <a:rPr lang="es-MX" dirty="0" smtClean="0"/>
            <a:t>Formulaciones que reflejan valores, metas u opiniones.</a:t>
          </a:r>
          <a:endParaRPr lang="es-MX" dirty="0"/>
        </a:p>
      </dgm:t>
    </dgm:pt>
    <dgm:pt modelId="{3AC6DFF8-F67B-43CD-B532-825AABF64112}" type="parTrans" cxnId="{FCC1BC24-3FAE-43EE-9CB8-C23EFE231907}">
      <dgm:prSet/>
      <dgm:spPr/>
      <dgm:t>
        <a:bodyPr/>
        <a:lstStyle/>
        <a:p>
          <a:endParaRPr lang="es-MX"/>
        </a:p>
      </dgm:t>
    </dgm:pt>
    <dgm:pt modelId="{8B7B4FF6-9435-4088-8C4A-331D0EF54184}" type="sibTrans" cxnId="{FCC1BC24-3FAE-43EE-9CB8-C23EFE231907}">
      <dgm:prSet/>
      <dgm:spPr/>
      <dgm:t>
        <a:bodyPr/>
        <a:lstStyle/>
        <a:p>
          <a:endParaRPr lang="es-MX"/>
        </a:p>
      </dgm:t>
    </dgm:pt>
    <dgm:pt modelId="{104D17C2-5FC5-45F4-9788-0623338064A2}">
      <dgm:prSet phldrT="[Texto]"/>
      <dgm:spPr/>
      <dgm:t>
        <a:bodyPr/>
        <a:lstStyle/>
        <a:p>
          <a:r>
            <a:rPr lang="es-MX" dirty="0" smtClean="0"/>
            <a:t>Son enunciados no verificables</a:t>
          </a:r>
          <a:endParaRPr lang="es-MX" dirty="0"/>
        </a:p>
      </dgm:t>
    </dgm:pt>
    <dgm:pt modelId="{B81E2E0C-71AE-4353-AA0F-72EC22F1794B}" type="parTrans" cxnId="{E3ACDC85-DE34-4AFB-8D1D-DDC1509585BF}">
      <dgm:prSet/>
      <dgm:spPr/>
      <dgm:t>
        <a:bodyPr/>
        <a:lstStyle/>
        <a:p>
          <a:endParaRPr lang="es-MX"/>
        </a:p>
      </dgm:t>
    </dgm:pt>
    <dgm:pt modelId="{35DB2FF0-2CD2-4629-90B8-91EE5D87172C}" type="sibTrans" cxnId="{E3ACDC85-DE34-4AFB-8D1D-DDC1509585BF}">
      <dgm:prSet/>
      <dgm:spPr/>
      <dgm:t>
        <a:bodyPr/>
        <a:lstStyle/>
        <a:p>
          <a:endParaRPr lang="es-MX"/>
        </a:p>
      </dgm:t>
    </dgm:pt>
    <dgm:pt modelId="{F23355DE-8448-49D7-B3E9-330B0B1F8AED}">
      <dgm:prSet phldrT="[Texto]"/>
      <dgm:spPr/>
      <dgm:t>
        <a:bodyPr/>
        <a:lstStyle/>
        <a:p>
          <a:r>
            <a:rPr lang="es-MX" dirty="0" smtClean="0"/>
            <a:t>No subyace en ellos ninguna verdad absoluta.</a:t>
          </a:r>
          <a:endParaRPr lang="es-MX" dirty="0"/>
        </a:p>
      </dgm:t>
    </dgm:pt>
    <dgm:pt modelId="{240E0890-9376-4A0A-9FAE-F08AC6464BA8}" type="parTrans" cxnId="{B16974DA-6D02-44B5-A7EC-A6ED1DA3356B}">
      <dgm:prSet/>
      <dgm:spPr/>
      <dgm:t>
        <a:bodyPr/>
        <a:lstStyle/>
        <a:p>
          <a:endParaRPr lang="es-MX"/>
        </a:p>
      </dgm:t>
    </dgm:pt>
    <dgm:pt modelId="{8781CAEE-2630-4A46-ACB0-D37C8C86CF5E}" type="sibTrans" cxnId="{B16974DA-6D02-44B5-A7EC-A6ED1DA3356B}">
      <dgm:prSet/>
      <dgm:spPr/>
      <dgm:t>
        <a:bodyPr/>
        <a:lstStyle/>
        <a:p>
          <a:endParaRPr lang="es-MX"/>
        </a:p>
      </dgm:t>
    </dgm:pt>
    <dgm:pt modelId="{1D4FBF43-EE5C-478E-BAF2-D2755B9ECD43}">
      <dgm:prSet phldrT="[Texto]"/>
      <dgm:spPr/>
      <dgm:t>
        <a:bodyPr/>
        <a:lstStyle/>
        <a:p>
          <a:r>
            <a:rPr lang="es-MX" dirty="0" smtClean="0"/>
            <a:t>FILOSOFÍA</a:t>
          </a:r>
          <a:endParaRPr lang="es-MX" dirty="0"/>
        </a:p>
      </dgm:t>
    </dgm:pt>
    <dgm:pt modelId="{0513CD4D-C58B-4AD2-B9D5-D9CA8BAFE779}" type="sibTrans" cxnId="{C4DA6295-97A4-4F06-B95E-AD340F9C0A8F}">
      <dgm:prSet/>
      <dgm:spPr/>
      <dgm:t>
        <a:bodyPr/>
        <a:lstStyle/>
        <a:p>
          <a:endParaRPr lang="es-MX"/>
        </a:p>
      </dgm:t>
    </dgm:pt>
    <dgm:pt modelId="{85BE7F46-E77A-4801-A78B-6A6A58E3D34A}" type="parTrans" cxnId="{C4DA6295-97A4-4F06-B95E-AD340F9C0A8F}">
      <dgm:prSet/>
      <dgm:spPr/>
      <dgm:t>
        <a:bodyPr/>
        <a:lstStyle/>
        <a:p>
          <a:endParaRPr lang="es-MX"/>
        </a:p>
      </dgm:t>
    </dgm:pt>
    <dgm:pt modelId="{8C755449-3C96-4FC5-829B-BEFD1CBD4AC4}" type="pres">
      <dgm:prSet presAssocID="{3AC2AE5E-D553-499B-ACB1-4D842082855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D9E586-1512-4C46-B375-36DBABC8E62E}" type="pres">
      <dgm:prSet presAssocID="{1D4FBF43-EE5C-478E-BAF2-D2755B9ECD43}" presName="root1" presStyleCnt="0"/>
      <dgm:spPr/>
    </dgm:pt>
    <dgm:pt modelId="{26D24B7E-8477-471B-B86E-8B6CD445AE1B}" type="pres">
      <dgm:prSet presAssocID="{1D4FBF43-EE5C-478E-BAF2-D2755B9ECD4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AF9CF7-443D-447A-9BB8-728A0E82D575}" type="pres">
      <dgm:prSet presAssocID="{1D4FBF43-EE5C-478E-BAF2-D2755B9ECD43}" presName="level2hierChild" presStyleCnt="0"/>
      <dgm:spPr/>
    </dgm:pt>
    <dgm:pt modelId="{9DDC9D47-EBBF-423F-A517-9B733228A181}" type="pres">
      <dgm:prSet presAssocID="{78E97178-3BCC-48F3-B7A1-765CEAAB62C2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B39719B5-EC55-4F3E-8ADA-C0BC4DFADFBB}" type="pres">
      <dgm:prSet presAssocID="{78E97178-3BCC-48F3-B7A1-765CEAAB62C2}" presName="connTx" presStyleLbl="parChTrans1D2" presStyleIdx="0" presStyleCnt="2"/>
      <dgm:spPr/>
      <dgm:t>
        <a:bodyPr/>
        <a:lstStyle/>
        <a:p>
          <a:endParaRPr lang="es-MX"/>
        </a:p>
      </dgm:t>
    </dgm:pt>
    <dgm:pt modelId="{A6643894-A67E-4B93-8916-899B472B52FF}" type="pres">
      <dgm:prSet presAssocID="{1D981CF7-6228-4CF9-8EF0-20CC26C9EC99}" presName="root2" presStyleCnt="0"/>
      <dgm:spPr/>
    </dgm:pt>
    <dgm:pt modelId="{0DC4A210-59A9-4446-86A1-3D75499CBB4B}" type="pres">
      <dgm:prSet presAssocID="{1D981CF7-6228-4CF9-8EF0-20CC26C9EC9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244A85-E576-425A-A2D9-F2A96EB9B8AA}" type="pres">
      <dgm:prSet presAssocID="{1D981CF7-6228-4CF9-8EF0-20CC26C9EC99}" presName="level3hierChild" presStyleCnt="0"/>
      <dgm:spPr/>
    </dgm:pt>
    <dgm:pt modelId="{AC70AD4B-0177-4E72-BE81-6359EEDBF1CA}" type="pres">
      <dgm:prSet presAssocID="{8C4D2585-6C9C-441D-ADD5-A2CEEB1835EC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7604FD32-DA6F-4B01-802B-558C60475719}" type="pres">
      <dgm:prSet presAssocID="{8C4D2585-6C9C-441D-ADD5-A2CEEB1835EC}" presName="connTx" presStyleLbl="parChTrans1D3" presStyleIdx="0" presStyleCnt="3"/>
      <dgm:spPr/>
      <dgm:t>
        <a:bodyPr/>
        <a:lstStyle/>
        <a:p>
          <a:endParaRPr lang="es-MX"/>
        </a:p>
      </dgm:t>
    </dgm:pt>
    <dgm:pt modelId="{A9C457C1-5F9F-433D-BA05-FC03E67E58E7}" type="pres">
      <dgm:prSet presAssocID="{0C165280-73B8-4423-A99C-D3B1FC43BC14}" presName="root2" presStyleCnt="0"/>
      <dgm:spPr/>
    </dgm:pt>
    <dgm:pt modelId="{CD034068-B97C-445D-882F-07423DA47FB4}" type="pres">
      <dgm:prSet presAssocID="{0C165280-73B8-4423-A99C-D3B1FC43BC14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7760B7-223B-4C84-A118-9FD3501EA07D}" type="pres">
      <dgm:prSet presAssocID="{0C165280-73B8-4423-A99C-D3B1FC43BC14}" presName="level3hierChild" presStyleCnt="0"/>
      <dgm:spPr/>
    </dgm:pt>
    <dgm:pt modelId="{06D56B31-4734-4295-A78F-2E517B89B557}" type="pres">
      <dgm:prSet presAssocID="{3AC6DFF8-F67B-43CD-B532-825AABF64112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5F84EFF7-517F-4745-8578-8DCC9879BDF6}" type="pres">
      <dgm:prSet presAssocID="{3AC6DFF8-F67B-43CD-B532-825AABF64112}" presName="connTx" presStyleLbl="parChTrans1D3" presStyleIdx="1" presStyleCnt="3"/>
      <dgm:spPr/>
      <dgm:t>
        <a:bodyPr/>
        <a:lstStyle/>
        <a:p>
          <a:endParaRPr lang="es-MX"/>
        </a:p>
      </dgm:t>
    </dgm:pt>
    <dgm:pt modelId="{6DF9FE60-A70F-4F65-AD25-8E7CD48779C2}" type="pres">
      <dgm:prSet presAssocID="{69A61DE9-4F89-4B5F-99DE-A4AD6DB82701}" presName="root2" presStyleCnt="0"/>
      <dgm:spPr/>
    </dgm:pt>
    <dgm:pt modelId="{B22A9FDD-2900-48B1-AD2E-B5D4EC0A4E62}" type="pres">
      <dgm:prSet presAssocID="{69A61DE9-4F89-4B5F-99DE-A4AD6DB82701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69D96B5-19C1-4606-87E6-9ACD5681CE37}" type="pres">
      <dgm:prSet presAssocID="{69A61DE9-4F89-4B5F-99DE-A4AD6DB82701}" presName="level3hierChild" presStyleCnt="0"/>
      <dgm:spPr/>
    </dgm:pt>
    <dgm:pt modelId="{57EA4EF1-C133-4F3F-9DF1-4B6BFF8CE8D9}" type="pres">
      <dgm:prSet presAssocID="{B81E2E0C-71AE-4353-AA0F-72EC22F1794B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82C2647D-3D30-4032-9131-DC8BCCF8603C}" type="pres">
      <dgm:prSet presAssocID="{B81E2E0C-71AE-4353-AA0F-72EC22F1794B}" presName="connTx" presStyleLbl="parChTrans1D2" presStyleIdx="1" presStyleCnt="2"/>
      <dgm:spPr/>
      <dgm:t>
        <a:bodyPr/>
        <a:lstStyle/>
        <a:p>
          <a:endParaRPr lang="es-MX"/>
        </a:p>
      </dgm:t>
    </dgm:pt>
    <dgm:pt modelId="{2EF301D0-E54D-4A83-8347-EF55972A9688}" type="pres">
      <dgm:prSet presAssocID="{104D17C2-5FC5-45F4-9788-0623338064A2}" presName="root2" presStyleCnt="0"/>
      <dgm:spPr/>
    </dgm:pt>
    <dgm:pt modelId="{E54BFF3B-A669-46CA-8092-8682EC7B90DF}" type="pres">
      <dgm:prSet presAssocID="{104D17C2-5FC5-45F4-9788-0623338064A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C30FF1C-A23D-4A72-8B0C-AFF5E885B8AA}" type="pres">
      <dgm:prSet presAssocID="{104D17C2-5FC5-45F4-9788-0623338064A2}" presName="level3hierChild" presStyleCnt="0"/>
      <dgm:spPr/>
    </dgm:pt>
    <dgm:pt modelId="{D02A6ABD-1C4C-40C9-9D69-99F4ACEBB954}" type="pres">
      <dgm:prSet presAssocID="{240E0890-9376-4A0A-9FAE-F08AC6464BA8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9F69815F-208A-4142-815A-A62F80E7BC8A}" type="pres">
      <dgm:prSet presAssocID="{240E0890-9376-4A0A-9FAE-F08AC6464BA8}" presName="connTx" presStyleLbl="parChTrans1D3" presStyleIdx="2" presStyleCnt="3"/>
      <dgm:spPr/>
      <dgm:t>
        <a:bodyPr/>
        <a:lstStyle/>
        <a:p>
          <a:endParaRPr lang="es-MX"/>
        </a:p>
      </dgm:t>
    </dgm:pt>
    <dgm:pt modelId="{E71B77BC-FC51-4B53-BC67-91565C92FDD8}" type="pres">
      <dgm:prSet presAssocID="{F23355DE-8448-49D7-B3E9-330B0B1F8AED}" presName="root2" presStyleCnt="0"/>
      <dgm:spPr/>
    </dgm:pt>
    <dgm:pt modelId="{095FECE3-5C0F-46FF-8E97-CE8CC750395E}" type="pres">
      <dgm:prSet presAssocID="{F23355DE-8448-49D7-B3E9-330B0B1F8AE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9A237EE-1043-4C93-AC96-5C2654701FA0}" type="pres">
      <dgm:prSet presAssocID="{F23355DE-8448-49D7-B3E9-330B0B1F8AED}" presName="level3hierChild" presStyleCnt="0"/>
      <dgm:spPr/>
    </dgm:pt>
  </dgm:ptLst>
  <dgm:cxnLst>
    <dgm:cxn modelId="{0C4338FD-2094-43B7-9F31-AC507910E2F9}" type="presOf" srcId="{8C4D2585-6C9C-441D-ADD5-A2CEEB1835EC}" destId="{AC70AD4B-0177-4E72-BE81-6359EEDBF1CA}" srcOrd="0" destOrd="0" presId="urn:microsoft.com/office/officeart/2005/8/layout/hierarchy2"/>
    <dgm:cxn modelId="{8ACB6910-C7DC-456A-B5C9-B9FC08D877EA}" srcId="{1D4FBF43-EE5C-478E-BAF2-D2755B9ECD43}" destId="{1D981CF7-6228-4CF9-8EF0-20CC26C9EC99}" srcOrd="0" destOrd="0" parTransId="{78E97178-3BCC-48F3-B7A1-765CEAAB62C2}" sibTransId="{75165956-BAF5-4597-A1CD-E425B68EA37E}"/>
    <dgm:cxn modelId="{46B1B53E-A351-48D8-B7A4-994E4302D1C6}" type="presOf" srcId="{F23355DE-8448-49D7-B3E9-330B0B1F8AED}" destId="{095FECE3-5C0F-46FF-8E97-CE8CC750395E}" srcOrd="0" destOrd="0" presId="urn:microsoft.com/office/officeart/2005/8/layout/hierarchy2"/>
    <dgm:cxn modelId="{994AFF2E-0E01-409B-9194-DF2EF377FD44}" type="presOf" srcId="{1D981CF7-6228-4CF9-8EF0-20CC26C9EC99}" destId="{0DC4A210-59A9-4446-86A1-3D75499CBB4B}" srcOrd="0" destOrd="0" presId="urn:microsoft.com/office/officeart/2005/8/layout/hierarchy2"/>
    <dgm:cxn modelId="{A59C2948-BEBA-4C66-8D7D-5B8E8CAE2A9A}" type="presOf" srcId="{3AC6DFF8-F67B-43CD-B532-825AABF64112}" destId="{06D56B31-4734-4295-A78F-2E517B89B557}" srcOrd="0" destOrd="0" presId="urn:microsoft.com/office/officeart/2005/8/layout/hierarchy2"/>
    <dgm:cxn modelId="{3B9F0C03-81AC-4D04-8EFC-9AD722D887BC}" type="presOf" srcId="{78E97178-3BCC-48F3-B7A1-765CEAAB62C2}" destId="{9DDC9D47-EBBF-423F-A517-9B733228A181}" srcOrd="0" destOrd="0" presId="urn:microsoft.com/office/officeart/2005/8/layout/hierarchy2"/>
    <dgm:cxn modelId="{D3130667-B2C4-4FD9-84CD-D8B1064AC87C}" type="presOf" srcId="{8C4D2585-6C9C-441D-ADD5-A2CEEB1835EC}" destId="{7604FD32-DA6F-4B01-802B-558C60475719}" srcOrd="1" destOrd="0" presId="urn:microsoft.com/office/officeart/2005/8/layout/hierarchy2"/>
    <dgm:cxn modelId="{7FA595ED-4940-4348-9D6D-66B0BE7F1C2B}" type="presOf" srcId="{B81E2E0C-71AE-4353-AA0F-72EC22F1794B}" destId="{82C2647D-3D30-4032-9131-DC8BCCF8603C}" srcOrd="1" destOrd="0" presId="urn:microsoft.com/office/officeart/2005/8/layout/hierarchy2"/>
    <dgm:cxn modelId="{B16974DA-6D02-44B5-A7EC-A6ED1DA3356B}" srcId="{104D17C2-5FC5-45F4-9788-0623338064A2}" destId="{F23355DE-8448-49D7-B3E9-330B0B1F8AED}" srcOrd="0" destOrd="0" parTransId="{240E0890-9376-4A0A-9FAE-F08AC6464BA8}" sibTransId="{8781CAEE-2630-4A46-ACB0-D37C8C86CF5E}"/>
    <dgm:cxn modelId="{F90183FD-1DC0-49A9-8648-E26DC13CCC5C}" type="presOf" srcId="{3AC2AE5E-D553-499B-ACB1-4D8420828552}" destId="{8C755449-3C96-4FC5-829B-BEFD1CBD4AC4}" srcOrd="0" destOrd="0" presId="urn:microsoft.com/office/officeart/2005/8/layout/hierarchy2"/>
    <dgm:cxn modelId="{FCC1BC24-3FAE-43EE-9CB8-C23EFE231907}" srcId="{1D981CF7-6228-4CF9-8EF0-20CC26C9EC99}" destId="{69A61DE9-4F89-4B5F-99DE-A4AD6DB82701}" srcOrd="1" destOrd="0" parTransId="{3AC6DFF8-F67B-43CD-B532-825AABF64112}" sibTransId="{8B7B4FF6-9435-4088-8C4A-331D0EF54184}"/>
    <dgm:cxn modelId="{88BED820-ABCB-486A-9659-B07E4EF09119}" type="presOf" srcId="{3AC6DFF8-F67B-43CD-B532-825AABF64112}" destId="{5F84EFF7-517F-4745-8578-8DCC9879BDF6}" srcOrd="1" destOrd="0" presId="urn:microsoft.com/office/officeart/2005/8/layout/hierarchy2"/>
    <dgm:cxn modelId="{7D9F613F-5781-462F-AEC3-D824060C6C88}" srcId="{1D981CF7-6228-4CF9-8EF0-20CC26C9EC99}" destId="{0C165280-73B8-4423-A99C-D3B1FC43BC14}" srcOrd="0" destOrd="0" parTransId="{8C4D2585-6C9C-441D-ADD5-A2CEEB1835EC}" sibTransId="{AA42CCB8-550D-4B49-935F-004CA8224683}"/>
    <dgm:cxn modelId="{282272A6-16E9-46CD-BB5E-FCC856C12104}" type="presOf" srcId="{240E0890-9376-4A0A-9FAE-F08AC6464BA8}" destId="{9F69815F-208A-4142-815A-A62F80E7BC8A}" srcOrd="1" destOrd="0" presId="urn:microsoft.com/office/officeart/2005/8/layout/hierarchy2"/>
    <dgm:cxn modelId="{DDAF00B6-C898-43DC-9E25-5F3493216B7A}" type="presOf" srcId="{B81E2E0C-71AE-4353-AA0F-72EC22F1794B}" destId="{57EA4EF1-C133-4F3F-9DF1-4B6BFF8CE8D9}" srcOrd="0" destOrd="0" presId="urn:microsoft.com/office/officeart/2005/8/layout/hierarchy2"/>
    <dgm:cxn modelId="{055A2486-210B-4169-9D24-F56EA6FAF571}" type="presOf" srcId="{0C165280-73B8-4423-A99C-D3B1FC43BC14}" destId="{CD034068-B97C-445D-882F-07423DA47FB4}" srcOrd="0" destOrd="0" presId="urn:microsoft.com/office/officeart/2005/8/layout/hierarchy2"/>
    <dgm:cxn modelId="{603D0CF6-969F-4F37-8191-847912B4B9BA}" type="presOf" srcId="{78E97178-3BCC-48F3-B7A1-765CEAAB62C2}" destId="{B39719B5-EC55-4F3E-8ADA-C0BC4DFADFBB}" srcOrd="1" destOrd="0" presId="urn:microsoft.com/office/officeart/2005/8/layout/hierarchy2"/>
    <dgm:cxn modelId="{C4DA6295-97A4-4F06-B95E-AD340F9C0A8F}" srcId="{3AC2AE5E-D553-499B-ACB1-4D8420828552}" destId="{1D4FBF43-EE5C-478E-BAF2-D2755B9ECD43}" srcOrd="0" destOrd="0" parTransId="{85BE7F46-E77A-4801-A78B-6A6A58E3D34A}" sibTransId="{0513CD4D-C58B-4AD2-B9D5-D9CA8BAFE779}"/>
    <dgm:cxn modelId="{E3ACDC85-DE34-4AFB-8D1D-DDC1509585BF}" srcId="{1D4FBF43-EE5C-478E-BAF2-D2755B9ECD43}" destId="{104D17C2-5FC5-45F4-9788-0623338064A2}" srcOrd="1" destOrd="0" parTransId="{B81E2E0C-71AE-4353-AA0F-72EC22F1794B}" sibTransId="{35DB2FF0-2CD2-4629-90B8-91EE5D87172C}"/>
    <dgm:cxn modelId="{9AE8BDC9-047C-462A-85DA-B1F182C3DAB5}" type="presOf" srcId="{240E0890-9376-4A0A-9FAE-F08AC6464BA8}" destId="{D02A6ABD-1C4C-40C9-9D69-99F4ACEBB954}" srcOrd="0" destOrd="0" presId="urn:microsoft.com/office/officeart/2005/8/layout/hierarchy2"/>
    <dgm:cxn modelId="{A1F6C608-AEA7-4428-92DE-2A3501DC23BE}" type="presOf" srcId="{104D17C2-5FC5-45F4-9788-0623338064A2}" destId="{E54BFF3B-A669-46CA-8092-8682EC7B90DF}" srcOrd="0" destOrd="0" presId="urn:microsoft.com/office/officeart/2005/8/layout/hierarchy2"/>
    <dgm:cxn modelId="{75360783-725A-4179-A580-65B4A2D564C1}" type="presOf" srcId="{1D4FBF43-EE5C-478E-BAF2-D2755B9ECD43}" destId="{26D24B7E-8477-471B-B86E-8B6CD445AE1B}" srcOrd="0" destOrd="0" presId="urn:microsoft.com/office/officeart/2005/8/layout/hierarchy2"/>
    <dgm:cxn modelId="{91963288-6A95-4B7A-AC1A-0E3DE9E90CEF}" type="presOf" srcId="{69A61DE9-4F89-4B5F-99DE-A4AD6DB82701}" destId="{B22A9FDD-2900-48B1-AD2E-B5D4EC0A4E62}" srcOrd="0" destOrd="0" presId="urn:microsoft.com/office/officeart/2005/8/layout/hierarchy2"/>
    <dgm:cxn modelId="{7C50D984-7CA1-4984-B167-3FAB2D0C8AD2}" type="presParOf" srcId="{8C755449-3C96-4FC5-829B-BEFD1CBD4AC4}" destId="{91D9E586-1512-4C46-B375-36DBABC8E62E}" srcOrd="0" destOrd="0" presId="urn:microsoft.com/office/officeart/2005/8/layout/hierarchy2"/>
    <dgm:cxn modelId="{38B45990-E6DA-4F6B-B8BB-348C2501B920}" type="presParOf" srcId="{91D9E586-1512-4C46-B375-36DBABC8E62E}" destId="{26D24B7E-8477-471B-B86E-8B6CD445AE1B}" srcOrd="0" destOrd="0" presId="urn:microsoft.com/office/officeart/2005/8/layout/hierarchy2"/>
    <dgm:cxn modelId="{4485FA03-E24D-451C-A5B9-B3A71D54A6D3}" type="presParOf" srcId="{91D9E586-1512-4C46-B375-36DBABC8E62E}" destId="{96AF9CF7-443D-447A-9BB8-728A0E82D575}" srcOrd="1" destOrd="0" presId="urn:microsoft.com/office/officeart/2005/8/layout/hierarchy2"/>
    <dgm:cxn modelId="{5256B167-2037-4DA3-90C9-6638C5BD27D7}" type="presParOf" srcId="{96AF9CF7-443D-447A-9BB8-728A0E82D575}" destId="{9DDC9D47-EBBF-423F-A517-9B733228A181}" srcOrd="0" destOrd="0" presId="urn:microsoft.com/office/officeart/2005/8/layout/hierarchy2"/>
    <dgm:cxn modelId="{084D5A7E-5975-4D48-9049-4567E03F7BF5}" type="presParOf" srcId="{9DDC9D47-EBBF-423F-A517-9B733228A181}" destId="{B39719B5-EC55-4F3E-8ADA-C0BC4DFADFBB}" srcOrd="0" destOrd="0" presId="urn:microsoft.com/office/officeart/2005/8/layout/hierarchy2"/>
    <dgm:cxn modelId="{BA518977-1497-4E9A-B2C6-C2C4D7EB6063}" type="presParOf" srcId="{96AF9CF7-443D-447A-9BB8-728A0E82D575}" destId="{A6643894-A67E-4B93-8916-899B472B52FF}" srcOrd="1" destOrd="0" presId="urn:microsoft.com/office/officeart/2005/8/layout/hierarchy2"/>
    <dgm:cxn modelId="{59E75623-4CF3-4F28-96B1-10CF1C2BC6C4}" type="presParOf" srcId="{A6643894-A67E-4B93-8916-899B472B52FF}" destId="{0DC4A210-59A9-4446-86A1-3D75499CBB4B}" srcOrd="0" destOrd="0" presId="urn:microsoft.com/office/officeart/2005/8/layout/hierarchy2"/>
    <dgm:cxn modelId="{10EB00B5-FC90-402B-B692-14DA6D5D19C3}" type="presParOf" srcId="{A6643894-A67E-4B93-8916-899B472B52FF}" destId="{5A244A85-E576-425A-A2D9-F2A96EB9B8AA}" srcOrd="1" destOrd="0" presId="urn:microsoft.com/office/officeart/2005/8/layout/hierarchy2"/>
    <dgm:cxn modelId="{D082F63B-36B2-4948-939D-1BEAC70794B1}" type="presParOf" srcId="{5A244A85-E576-425A-A2D9-F2A96EB9B8AA}" destId="{AC70AD4B-0177-4E72-BE81-6359EEDBF1CA}" srcOrd="0" destOrd="0" presId="urn:microsoft.com/office/officeart/2005/8/layout/hierarchy2"/>
    <dgm:cxn modelId="{BDBCB609-D523-4E2F-A3D2-C05160D6782E}" type="presParOf" srcId="{AC70AD4B-0177-4E72-BE81-6359EEDBF1CA}" destId="{7604FD32-DA6F-4B01-802B-558C60475719}" srcOrd="0" destOrd="0" presId="urn:microsoft.com/office/officeart/2005/8/layout/hierarchy2"/>
    <dgm:cxn modelId="{D9F1EF18-E496-4D04-8E30-6195EC24D33F}" type="presParOf" srcId="{5A244A85-E576-425A-A2D9-F2A96EB9B8AA}" destId="{A9C457C1-5F9F-433D-BA05-FC03E67E58E7}" srcOrd="1" destOrd="0" presId="urn:microsoft.com/office/officeart/2005/8/layout/hierarchy2"/>
    <dgm:cxn modelId="{EFD65313-E771-4EC5-89E9-8D90D5F246C0}" type="presParOf" srcId="{A9C457C1-5F9F-433D-BA05-FC03E67E58E7}" destId="{CD034068-B97C-445D-882F-07423DA47FB4}" srcOrd="0" destOrd="0" presId="urn:microsoft.com/office/officeart/2005/8/layout/hierarchy2"/>
    <dgm:cxn modelId="{83653A06-D5AB-4DF8-A73E-76F3BBE81439}" type="presParOf" srcId="{A9C457C1-5F9F-433D-BA05-FC03E67E58E7}" destId="{BD7760B7-223B-4C84-A118-9FD3501EA07D}" srcOrd="1" destOrd="0" presId="urn:microsoft.com/office/officeart/2005/8/layout/hierarchy2"/>
    <dgm:cxn modelId="{37F1A14E-7EE8-47BF-9ABE-2F81478C7C7D}" type="presParOf" srcId="{5A244A85-E576-425A-A2D9-F2A96EB9B8AA}" destId="{06D56B31-4734-4295-A78F-2E517B89B557}" srcOrd="2" destOrd="0" presId="urn:microsoft.com/office/officeart/2005/8/layout/hierarchy2"/>
    <dgm:cxn modelId="{C2BCE8EA-0366-471E-BE68-BAD295BAC166}" type="presParOf" srcId="{06D56B31-4734-4295-A78F-2E517B89B557}" destId="{5F84EFF7-517F-4745-8578-8DCC9879BDF6}" srcOrd="0" destOrd="0" presId="urn:microsoft.com/office/officeart/2005/8/layout/hierarchy2"/>
    <dgm:cxn modelId="{B5A4A33F-AC6E-4278-877A-513A62FEFA4C}" type="presParOf" srcId="{5A244A85-E576-425A-A2D9-F2A96EB9B8AA}" destId="{6DF9FE60-A70F-4F65-AD25-8E7CD48779C2}" srcOrd="3" destOrd="0" presId="urn:microsoft.com/office/officeart/2005/8/layout/hierarchy2"/>
    <dgm:cxn modelId="{50F36A29-664B-4BF8-9757-ACED51CC36FF}" type="presParOf" srcId="{6DF9FE60-A70F-4F65-AD25-8E7CD48779C2}" destId="{B22A9FDD-2900-48B1-AD2E-B5D4EC0A4E62}" srcOrd="0" destOrd="0" presId="urn:microsoft.com/office/officeart/2005/8/layout/hierarchy2"/>
    <dgm:cxn modelId="{22AF52C4-44D2-41EB-AA47-F805770793EE}" type="presParOf" srcId="{6DF9FE60-A70F-4F65-AD25-8E7CD48779C2}" destId="{D69D96B5-19C1-4606-87E6-9ACD5681CE37}" srcOrd="1" destOrd="0" presId="urn:microsoft.com/office/officeart/2005/8/layout/hierarchy2"/>
    <dgm:cxn modelId="{C2BC9864-6CAC-459E-80B7-6F7ACB91B857}" type="presParOf" srcId="{96AF9CF7-443D-447A-9BB8-728A0E82D575}" destId="{57EA4EF1-C133-4F3F-9DF1-4B6BFF8CE8D9}" srcOrd="2" destOrd="0" presId="urn:microsoft.com/office/officeart/2005/8/layout/hierarchy2"/>
    <dgm:cxn modelId="{08E6D6A8-3D7E-4A56-B63F-FEC9A949155F}" type="presParOf" srcId="{57EA4EF1-C133-4F3F-9DF1-4B6BFF8CE8D9}" destId="{82C2647D-3D30-4032-9131-DC8BCCF8603C}" srcOrd="0" destOrd="0" presId="urn:microsoft.com/office/officeart/2005/8/layout/hierarchy2"/>
    <dgm:cxn modelId="{28C40BD8-A6FC-4610-BE74-DE62B3F4F950}" type="presParOf" srcId="{96AF9CF7-443D-447A-9BB8-728A0E82D575}" destId="{2EF301D0-E54D-4A83-8347-EF55972A9688}" srcOrd="3" destOrd="0" presId="urn:microsoft.com/office/officeart/2005/8/layout/hierarchy2"/>
    <dgm:cxn modelId="{DB497206-7A3F-4317-BB98-1DB3641ACFCC}" type="presParOf" srcId="{2EF301D0-E54D-4A83-8347-EF55972A9688}" destId="{E54BFF3B-A669-46CA-8092-8682EC7B90DF}" srcOrd="0" destOrd="0" presId="urn:microsoft.com/office/officeart/2005/8/layout/hierarchy2"/>
    <dgm:cxn modelId="{B2F868B2-1957-4BC7-8378-EF811E0D6AAE}" type="presParOf" srcId="{2EF301D0-E54D-4A83-8347-EF55972A9688}" destId="{1C30FF1C-A23D-4A72-8B0C-AFF5E885B8AA}" srcOrd="1" destOrd="0" presId="urn:microsoft.com/office/officeart/2005/8/layout/hierarchy2"/>
    <dgm:cxn modelId="{7DAD90E8-C799-4830-8F1A-E485F71338FF}" type="presParOf" srcId="{1C30FF1C-A23D-4A72-8B0C-AFF5E885B8AA}" destId="{D02A6ABD-1C4C-40C9-9D69-99F4ACEBB954}" srcOrd="0" destOrd="0" presId="urn:microsoft.com/office/officeart/2005/8/layout/hierarchy2"/>
    <dgm:cxn modelId="{63EFF9D1-9EFE-4997-9252-83EDA1776B74}" type="presParOf" srcId="{D02A6ABD-1C4C-40C9-9D69-99F4ACEBB954}" destId="{9F69815F-208A-4142-815A-A62F80E7BC8A}" srcOrd="0" destOrd="0" presId="urn:microsoft.com/office/officeart/2005/8/layout/hierarchy2"/>
    <dgm:cxn modelId="{39B3CE76-325C-43A9-A5F0-73F10B5F2116}" type="presParOf" srcId="{1C30FF1C-A23D-4A72-8B0C-AFF5E885B8AA}" destId="{E71B77BC-FC51-4B53-BC67-91565C92FDD8}" srcOrd="1" destOrd="0" presId="urn:microsoft.com/office/officeart/2005/8/layout/hierarchy2"/>
    <dgm:cxn modelId="{ACBA4D10-502E-4ECD-A5C9-36D4E928A4B2}" type="presParOf" srcId="{E71B77BC-FC51-4B53-BC67-91565C92FDD8}" destId="{095FECE3-5C0F-46FF-8E97-CE8CC750395E}" srcOrd="0" destOrd="0" presId="urn:microsoft.com/office/officeart/2005/8/layout/hierarchy2"/>
    <dgm:cxn modelId="{FF3E316E-506C-456B-BBDB-C7D132D86DFB}" type="presParOf" srcId="{E71B77BC-FC51-4B53-BC67-91565C92FDD8}" destId="{39A237EE-1043-4C93-AC96-5C2654701FA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CF187-4219-49D8-8C4F-6B2571267A65}">
      <dsp:nvSpPr>
        <dsp:cNvPr id="0" name=""/>
        <dsp:cNvSpPr/>
      </dsp:nvSpPr>
      <dsp:spPr>
        <a:xfrm>
          <a:off x="234765" y="146649"/>
          <a:ext cx="3614942" cy="1807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i="0" kern="1200" dirty="0" smtClean="0"/>
            <a:t>OBJETIVO DE LA UNIDAD DE APRENDIZAJE</a:t>
          </a:r>
          <a:endParaRPr lang="es-ES" sz="2600" b="1" i="0" kern="1200" dirty="0"/>
        </a:p>
      </dsp:txBody>
      <dsp:txXfrm>
        <a:off x="287704" y="199588"/>
        <a:ext cx="3509064" cy="1701593"/>
      </dsp:txXfrm>
    </dsp:sp>
    <dsp:sp modelId="{00022E44-D570-4007-8323-210EBA42AC87}">
      <dsp:nvSpPr>
        <dsp:cNvPr id="0" name=""/>
        <dsp:cNvSpPr/>
      </dsp:nvSpPr>
      <dsp:spPr>
        <a:xfrm rot="3432011">
          <a:off x="3338081" y="1956514"/>
          <a:ext cx="2232739" cy="64511"/>
        </a:xfrm>
        <a:custGeom>
          <a:avLst/>
          <a:gdLst/>
          <a:ahLst/>
          <a:cxnLst/>
          <a:rect l="0" t="0" r="0" b="0"/>
          <a:pathLst>
            <a:path>
              <a:moveTo>
                <a:pt x="0" y="32255"/>
              </a:moveTo>
              <a:lnTo>
                <a:pt x="2232739" y="32255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4398632" y="1932951"/>
        <a:ext cx="111636" cy="111636"/>
      </dsp:txXfrm>
    </dsp:sp>
    <dsp:sp modelId="{0E266E4F-B195-4866-B7A8-55FEB561A3AB}">
      <dsp:nvSpPr>
        <dsp:cNvPr id="0" name=""/>
        <dsp:cNvSpPr/>
      </dsp:nvSpPr>
      <dsp:spPr>
        <a:xfrm>
          <a:off x="5059194" y="811122"/>
          <a:ext cx="3614942" cy="4232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ANALIZAR LOS REFERENTES TEÓRICOS DE ENFERMERÍA APLICANDO SU PENSAMIENTO CRÍTICO Y REFLEXIVO EN EL CUIDADO QUE SE OTORGA AL USUARIO A TRAVÉS DEL PROCESO </a:t>
          </a:r>
          <a:r>
            <a:rPr lang="es-MX" sz="2600" b="1" kern="1200" smtClean="0"/>
            <a:t>DE ENFERMERÍA</a:t>
          </a:r>
          <a:endParaRPr lang="es-ES" sz="2600" b="1" kern="1200" dirty="0"/>
        </a:p>
      </dsp:txBody>
      <dsp:txXfrm>
        <a:off x="5165072" y="917000"/>
        <a:ext cx="3403186" cy="4020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C2968-12CA-4628-831E-CFB34B012B3C}">
      <dsp:nvSpPr>
        <dsp:cNvPr id="0" name=""/>
        <dsp:cNvSpPr/>
      </dsp:nvSpPr>
      <dsp:spPr>
        <a:xfrm>
          <a:off x="3214163" y="1512412"/>
          <a:ext cx="2293864" cy="18664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/>
            <a:t>MODELOS Y TEORÍAS EN ENFERMERÍA</a:t>
          </a:r>
          <a:endParaRPr lang="es-ES" sz="1600" b="1" kern="1200" dirty="0"/>
        </a:p>
      </dsp:txBody>
      <dsp:txXfrm>
        <a:off x="3550092" y="1785742"/>
        <a:ext cx="1622006" cy="1319753"/>
      </dsp:txXfrm>
    </dsp:sp>
    <dsp:sp modelId="{1A6EDE48-BD72-435E-B1A1-9AB38E6C9445}">
      <dsp:nvSpPr>
        <dsp:cNvPr id="0" name=""/>
        <dsp:cNvSpPr/>
      </dsp:nvSpPr>
      <dsp:spPr>
        <a:xfrm rot="16070823">
          <a:off x="4267273" y="1441021"/>
          <a:ext cx="113257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113257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b="0" kern="1200">
            <a:solidFill>
              <a:schemeClr val="tx1"/>
            </a:solidFill>
          </a:endParaRPr>
        </a:p>
      </dsp:txBody>
      <dsp:txXfrm rot="10800000">
        <a:off x="4321070" y="1453429"/>
        <a:ext cx="5662" cy="5662"/>
      </dsp:txXfrm>
    </dsp:sp>
    <dsp:sp modelId="{8BE4A283-F54E-4555-9D43-AD7FDF0B05A9}">
      <dsp:nvSpPr>
        <dsp:cNvPr id="0" name=""/>
        <dsp:cNvSpPr/>
      </dsp:nvSpPr>
      <dsp:spPr>
        <a:xfrm>
          <a:off x="3300048" y="-50959"/>
          <a:ext cx="1988928" cy="14509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+mj-lt"/>
            </a:rPr>
            <a:t>UNIDAD 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latin typeface="+mj-lt"/>
            </a:rPr>
            <a:t>El pensamiento crítico y reflexivo en enfermería</a:t>
          </a:r>
          <a:endParaRPr lang="es-MX" sz="1400" b="0" kern="1200" dirty="0">
            <a:latin typeface="+mj-lt"/>
          </a:endParaRPr>
        </a:p>
      </dsp:txBody>
      <dsp:txXfrm>
        <a:off x="3591320" y="161521"/>
        <a:ext cx="1406384" cy="1025944"/>
      </dsp:txXfrm>
    </dsp:sp>
    <dsp:sp modelId="{516E95DB-4334-4261-ABC0-C3BF0C952050}">
      <dsp:nvSpPr>
        <dsp:cNvPr id="0" name=""/>
        <dsp:cNvSpPr/>
      </dsp:nvSpPr>
      <dsp:spPr>
        <a:xfrm rot="1295517">
          <a:off x="5364063" y="2987649"/>
          <a:ext cx="810221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810221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b="0" kern="1200">
            <a:solidFill>
              <a:schemeClr val="tx1"/>
            </a:solidFill>
          </a:endParaRPr>
        </a:p>
      </dsp:txBody>
      <dsp:txXfrm>
        <a:off x="5748918" y="2982633"/>
        <a:ext cx="40511" cy="40511"/>
      </dsp:txXfrm>
    </dsp:sp>
    <dsp:sp modelId="{76B27A5C-DB1C-4525-BF88-0BB733584D34}">
      <dsp:nvSpPr>
        <dsp:cNvPr id="0" name=""/>
        <dsp:cNvSpPr/>
      </dsp:nvSpPr>
      <dsp:spPr>
        <a:xfrm>
          <a:off x="6059057" y="2642564"/>
          <a:ext cx="1967643" cy="1728824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+mj-lt"/>
            </a:rPr>
            <a:t>UNIDAD II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latin typeface="+mj-lt"/>
            </a:rPr>
            <a:t>Bases  filosóficas y epistemológicas en Enfermería</a:t>
          </a:r>
        </a:p>
      </dsp:txBody>
      <dsp:txXfrm>
        <a:off x="6347212" y="2895744"/>
        <a:ext cx="1391333" cy="1222464"/>
      </dsp:txXfrm>
    </dsp:sp>
    <dsp:sp modelId="{7EE73995-E579-4383-B8C3-822D45730A15}">
      <dsp:nvSpPr>
        <dsp:cNvPr id="0" name=""/>
        <dsp:cNvSpPr/>
      </dsp:nvSpPr>
      <dsp:spPr>
        <a:xfrm rot="9467222">
          <a:off x="2607969" y="2991900"/>
          <a:ext cx="756107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756107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 rot="10800000">
        <a:off x="2967121" y="2988236"/>
        <a:ext cx="37805" cy="37805"/>
      </dsp:txXfrm>
    </dsp:sp>
    <dsp:sp modelId="{405EEF41-D176-40CD-8F31-B11A6945CCF3}">
      <dsp:nvSpPr>
        <dsp:cNvPr id="0" name=""/>
        <dsp:cNvSpPr/>
      </dsp:nvSpPr>
      <dsp:spPr>
        <a:xfrm>
          <a:off x="758131" y="2781515"/>
          <a:ext cx="2007790" cy="145090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UNIDAD III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/>
            <a:t>Referentes teóricos en  Enfermería</a:t>
          </a:r>
          <a:endParaRPr lang="es-MX" sz="1400" b="0" kern="1200" dirty="0" smtClean="0">
            <a:latin typeface="+mj-lt"/>
          </a:endParaRPr>
        </a:p>
      </dsp:txBody>
      <dsp:txXfrm>
        <a:off x="1052165" y="2993995"/>
        <a:ext cx="1419722" cy="1025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B94D4-BB78-4666-B7BE-55278AD31C19}">
      <dsp:nvSpPr>
        <dsp:cNvPr id="0" name=""/>
        <dsp:cNvSpPr/>
      </dsp:nvSpPr>
      <dsp:spPr>
        <a:xfrm>
          <a:off x="2311935" y="16374"/>
          <a:ext cx="2668276" cy="17214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b="1" kern="1200" dirty="0" smtClean="0"/>
            <a:t>UNIDAD II</a:t>
          </a:r>
          <a:endParaRPr lang="es-MX" sz="4100" b="1" kern="1200" dirty="0"/>
        </a:p>
      </dsp:txBody>
      <dsp:txXfrm>
        <a:off x="2702695" y="268468"/>
        <a:ext cx="1886756" cy="1217216"/>
      </dsp:txXfrm>
    </dsp:sp>
    <dsp:sp modelId="{A9349B24-EDEE-4D07-89D9-F690413562E7}">
      <dsp:nvSpPr>
        <dsp:cNvPr id="0" name=""/>
        <dsp:cNvSpPr/>
      </dsp:nvSpPr>
      <dsp:spPr>
        <a:xfrm rot="21423872">
          <a:off x="4975931" y="789156"/>
          <a:ext cx="130832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130832" y="16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038076" y="802257"/>
        <a:ext cx="6541" cy="6541"/>
      </dsp:txXfrm>
    </dsp:sp>
    <dsp:sp modelId="{9917E360-1C83-4C13-B48E-9EB7CFC2B2C1}">
      <dsp:nvSpPr>
        <dsp:cNvPr id="0" name=""/>
        <dsp:cNvSpPr/>
      </dsp:nvSpPr>
      <dsp:spPr>
        <a:xfrm>
          <a:off x="5099823" y="0"/>
          <a:ext cx="2819102" cy="14605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Conceptos</a:t>
          </a:r>
        </a:p>
      </dsp:txBody>
      <dsp:txXfrm>
        <a:off x="5512671" y="213885"/>
        <a:ext cx="1993406" cy="1032730"/>
      </dsp:txXfrm>
    </dsp:sp>
    <dsp:sp modelId="{869F13AB-DA67-4891-8302-3908074F0619}">
      <dsp:nvSpPr>
        <dsp:cNvPr id="0" name=""/>
        <dsp:cNvSpPr/>
      </dsp:nvSpPr>
      <dsp:spPr>
        <a:xfrm rot="1320205">
          <a:off x="4753393" y="1437594"/>
          <a:ext cx="640577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640577" y="16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057667" y="1437952"/>
        <a:ext cx="32028" cy="32028"/>
      </dsp:txXfrm>
    </dsp:sp>
    <dsp:sp modelId="{E40C4AB5-62F0-4A8C-8F40-D1383568E647}">
      <dsp:nvSpPr>
        <dsp:cNvPr id="0" name=""/>
        <dsp:cNvSpPr/>
      </dsp:nvSpPr>
      <dsp:spPr>
        <a:xfrm>
          <a:off x="5058685" y="1298109"/>
          <a:ext cx="2872849" cy="1460500"/>
        </a:xfrm>
        <a:prstGeom prst="ellipse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Elementos del marco filosófico</a:t>
          </a:r>
          <a:endParaRPr lang="es-MX" sz="2800" kern="1200" dirty="0" smtClean="0">
            <a:latin typeface="+mj-lt"/>
          </a:endParaRPr>
        </a:p>
      </dsp:txBody>
      <dsp:txXfrm>
        <a:off x="5479404" y="1511994"/>
        <a:ext cx="2031411" cy="1032730"/>
      </dsp:txXfrm>
    </dsp:sp>
    <dsp:sp modelId="{114C5B37-042A-4001-89B6-6239A459972B}">
      <dsp:nvSpPr>
        <dsp:cNvPr id="0" name=""/>
        <dsp:cNvSpPr/>
      </dsp:nvSpPr>
      <dsp:spPr>
        <a:xfrm rot="3396261">
          <a:off x="3957354" y="2044366"/>
          <a:ext cx="938143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938143" y="16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402972" y="2037285"/>
        <a:ext cx="46907" cy="46907"/>
      </dsp:txXfrm>
    </dsp:sp>
    <dsp:sp modelId="{35849BF5-1BDC-4496-AA0E-1AA17194E505}">
      <dsp:nvSpPr>
        <dsp:cNvPr id="0" name=""/>
        <dsp:cNvSpPr/>
      </dsp:nvSpPr>
      <dsp:spPr>
        <a:xfrm>
          <a:off x="3590434" y="2415522"/>
          <a:ext cx="3152914" cy="1536753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Importancia</a:t>
          </a:r>
        </a:p>
      </dsp:txBody>
      <dsp:txXfrm>
        <a:off x="4052168" y="2640574"/>
        <a:ext cx="2229446" cy="1086649"/>
      </dsp:txXfrm>
    </dsp:sp>
    <dsp:sp modelId="{CF6336D9-6C82-4854-A3E8-9D58AD5C670B}">
      <dsp:nvSpPr>
        <dsp:cNvPr id="0" name=""/>
        <dsp:cNvSpPr/>
      </dsp:nvSpPr>
      <dsp:spPr>
        <a:xfrm rot="6124528">
          <a:off x="2402602" y="2571402"/>
          <a:ext cx="1754989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1754989" y="16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 rot="10800000">
        <a:off x="3236222" y="2543900"/>
        <a:ext cx="87749" cy="87749"/>
      </dsp:txXfrm>
    </dsp:sp>
    <dsp:sp modelId="{59151D43-0322-4ED1-947F-579DFD1AA6DB}">
      <dsp:nvSpPr>
        <dsp:cNvPr id="0" name=""/>
        <dsp:cNvSpPr/>
      </dsp:nvSpPr>
      <dsp:spPr>
        <a:xfrm>
          <a:off x="1508206" y="3441552"/>
          <a:ext cx="2866028" cy="1460500"/>
        </a:xfrm>
        <a:prstGeom prst="ellipse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j-lt"/>
            </a:rPr>
            <a:t>Epistemología</a:t>
          </a:r>
          <a:endParaRPr lang="es-MX" sz="2400" kern="1200" dirty="0" smtClean="0">
            <a:latin typeface="+mj-lt"/>
          </a:endParaRPr>
        </a:p>
      </dsp:txBody>
      <dsp:txXfrm>
        <a:off x="1927926" y="3655437"/>
        <a:ext cx="2026588" cy="1032730"/>
      </dsp:txXfrm>
    </dsp:sp>
    <dsp:sp modelId="{5426F2BD-1606-4581-98E0-2E3A84A86AE9}">
      <dsp:nvSpPr>
        <dsp:cNvPr id="0" name=""/>
        <dsp:cNvSpPr/>
      </dsp:nvSpPr>
      <dsp:spPr>
        <a:xfrm rot="8119519">
          <a:off x="2033076" y="1944731"/>
          <a:ext cx="1033177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1033177" y="16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523835" y="1935274"/>
        <a:ext cx="51658" cy="51658"/>
      </dsp:txXfrm>
    </dsp:sp>
    <dsp:sp modelId="{6C860BCF-2BC4-4112-9755-C70FCB0EDB1C}">
      <dsp:nvSpPr>
        <dsp:cNvPr id="0" name=""/>
        <dsp:cNvSpPr/>
      </dsp:nvSpPr>
      <dsp:spPr>
        <a:xfrm>
          <a:off x="0" y="2254569"/>
          <a:ext cx="3052592" cy="143669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+mj-lt"/>
            </a:rPr>
            <a:t>Corrientes epistémicas</a:t>
          </a:r>
          <a:endParaRPr lang="es-MX" sz="2400" kern="1200" dirty="0" smtClean="0">
            <a:latin typeface="+mj-lt"/>
          </a:endParaRPr>
        </a:p>
      </dsp:txBody>
      <dsp:txXfrm>
        <a:off x="447042" y="2464968"/>
        <a:ext cx="2158508" cy="10158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24B7E-8477-471B-B86E-8B6CD445AE1B}">
      <dsp:nvSpPr>
        <dsp:cNvPr id="0" name=""/>
        <dsp:cNvSpPr/>
      </dsp:nvSpPr>
      <dsp:spPr>
        <a:xfrm>
          <a:off x="836" y="1154404"/>
          <a:ext cx="1806894" cy="9034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DISCIPLINA</a:t>
          </a:r>
          <a:endParaRPr lang="es-MX" sz="2100" kern="1200" dirty="0"/>
        </a:p>
      </dsp:txBody>
      <dsp:txXfrm>
        <a:off x="27297" y="1180865"/>
        <a:ext cx="1753972" cy="850525"/>
      </dsp:txXfrm>
    </dsp:sp>
    <dsp:sp modelId="{9DDC9D47-EBBF-423F-A517-9B733228A181}">
      <dsp:nvSpPr>
        <dsp:cNvPr id="0" name=""/>
        <dsp:cNvSpPr/>
      </dsp:nvSpPr>
      <dsp:spPr>
        <a:xfrm>
          <a:off x="1807730" y="1580816"/>
          <a:ext cx="722757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722757" y="253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151040" y="1588059"/>
        <a:ext cx="36137" cy="36137"/>
      </dsp:txXfrm>
    </dsp:sp>
    <dsp:sp modelId="{0DC4A210-59A9-4446-86A1-3D75499CBB4B}">
      <dsp:nvSpPr>
        <dsp:cNvPr id="0" name=""/>
        <dsp:cNvSpPr/>
      </dsp:nvSpPr>
      <dsp:spPr>
        <a:xfrm>
          <a:off x="2530488" y="395391"/>
          <a:ext cx="1806894" cy="24214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Campo de investigación marcado por una perspectiva única</a:t>
          </a:r>
          <a:endParaRPr lang="es-MX" sz="2100" kern="1200" dirty="0"/>
        </a:p>
      </dsp:txBody>
      <dsp:txXfrm>
        <a:off x="2583410" y="448313"/>
        <a:ext cx="1701050" cy="2315629"/>
      </dsp:txXfrm>
    </dsp:sp>
    <dsp:sp modelId="{AC70AD4B-0177-4E72-BE81-6359EEDBF1CA}">
      <dsp:nvSpPr>
        <dsp:cNvPr id="0" name=""/>
        <dsp:cNvSpPr/>
      </dsp:nvSpPr>
      <dsp:spPr>
        <a:xfrm>
          <a:off x="4337383" y="1580816"/>
          <a:ext cx="722757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722757" y="2531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680693" y="1588059"/>
        <a:ext cx="36137" cy="36137"/>
      </dsp:txXfrm>
    </dsp:sp>
    <dsp:sp modelId="{CD034068-B97C-445D-882F-07423DA47FB4}">
      <dsp:nvSpPr>
        <dsp:cNvPr id="0" name=""/>
        <dsp:cNvSpPr/>
      </dsp:nvSpPr>
      <dsp:spPr>
        <a:xfrm>
          <a:off x="5060141" y="903788"/>
          <a:ext cx="1806894" cy="140467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Manera distinta de ver los fenómenos.</a:t>
          </a:r>
          <a:endParaRPr lang="es-MX" sz="2100" kern="1200" dirty="0"/>
        </a:p>
      </dsp:txBody>
      <dsp:txXfrm>
        <a:off x="5101283" y="944930"/>
        <a:ext cx="1724610" cy="13223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43A5E-D938-4A7A-BB6D-49CA02ED633A}">
      <dsp:nvSpPr>
        <dsp:cNvPr id="0" name=""/>
        <dsp:cNvSpPr/>
      </dsp:nvSpPr>
      <dsp:spPr>
        <a:xfrm>
          <a:off x="3266" y="968830"/>
          <a:ext cx="1963861" cy="6887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PERSONA</a:t>
          </a:r>
          <a:endParaRPr lang="es-MX" sz="1900" kern="1200" dirty="0"/>
        </a:p>
      </dsp:txBody>
      <dsp:txXfrm>
        <a:off x="3266" y="968830"/>
        <a:ext cx="1963861" cy="688717"/>
      </dsp:txXfrm>
    </dsp:sp>
    <dsp:sp modelId="{42DB8068-B849-4E5F-AA50-E9426F753400}">
      <dsp:nvSpPr>
        <dsp:cNvPr id="0" name=""/>
        <dsp:cNvSpPr/>
      </dsp:nvSpPr>
      <dsp:spPr>
        <a:xfrm>
          <a:off x="3266" y="1657548"/>
          <a:ext cx="1963861" cy="18995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Individuo, familia, comunidad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Holístico-humanístico</a:t>
          </a:r>
          <a:endParaRPr lang="es-MX" sz="1900" kern="1200" dirty="0"/>
        </a:p>
      </dsp:txBody>
      <dsp:txXfrm>
        <a:off x="3266" y="1657548"/>
        <a:ext cx="1963861" cy="1899582"/>
      </dsp:txXfrm>
    </dsp:sp>
    <dsp:sp modelId="{C4A8BDC9-3867-4FDE-A5CB-ABF205630575}">
      <dsp:nvSpPr>
        <dsp:cNvPr id="0" name=""/>
        <dsp:cNvSpPr/>
      </dsp:nvSpPr>
      <dsp:spPr>
        <a:xfrm>
          <a:off x="2242068" y="968830"/>
          <a:ext cx="1963861" cy="68871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SALUD</a:t>
          </a:r>
          <a:endParaRPr lang="es-MX" sz="1900" kern="1200" dirty="0"/>
        </a:p>
      </dsp:txBody>
      <dsp:txXfrm>
        <a:off x="2242068" y="968830"/>
        <a:ext cx="1963861" cy="688717"/>
      </dsp:txXfrm>
    </dsp:sp>
    <dsp:sp modelId="{B021B060-A84C-421C-A22B-CCA195F7CEE9}">
      <dsp:nvSpPr>
        <dsp:cNvPr id="0" name=""/>
        <dsp:cNvSpPr/>
      </dsp:nvSpPr>
      <dsp:spPr>
        <a:xfrm>
          <a:off x="2242068" y="1657548"/>
          <a:ext cx="1963861" cy="189958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Proceso de interacción dinámica y </a:t>
          </a:r>
          <a:r>
            <a:rPr lang="es-MX" sz="1900" kern="1200" dirty="0" err="1" smtClean="0"/>
            <a:t>multicausal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Experiencia individual</a:t>
          </a:r>
          <a:endParaRPr lang="es-MX" sz="1900" kern="1200" dirty="0"/>
        </a:p>
      </dsp:txBody>
      <dsp:txXfrm>
        <a:off x="2242068" y="1657548"/>
        <a:ext cx="1963861" cy="1899582"/>
      </dsp:txXfrm>
    </dsp:sp>
    <dsp:sp modelId="{BFAFAD5D-D2CC-4809-8F1C-63AB0E0B3EB9}">
      <dsp:nvSpPr>
        <dsp:cNvPr id="0" name=""/>
        <dsp:cNvSpPr/>
      </dsp:nvSpPr>
      <dsp:spPr>
        <a:xfrm>
          <a:off x="4480870" y="968830"/>
          <a:ext cx="1963861" cy="6887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ENTORNO</a:t>
          </a:r>
          <a:endParaRPr lang="es-MX" sz="1900" kern="1200" dirty="0"/>
        </a:p>
      </dsp:txBody>
      <dsp:txXfrm>
        <a:off x="4480870" y="968830"/>
        <a:ext cx="1963861" cy="688717"/>
      </dsp:txXfrm>
    </dsp:sp>
    <dsp:sp modelId="{E2751DF7-DE0D-40EE-88D0-DADC26246984}">
      <dsp:nvSpPr>
        <dsp:cNvPr id="0" name=""/>
        <dsp:cNvSpPr/>
      </dsp:nvSpPr>
      <dsp:spPr>
        <a:xfrm>
          <a:off x="4480870" y="1657548"/>
          <a:ext cx="1963861" cy="189958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/>
            <a:t>Universo (persona forma parte) </a:t>
          </a:r>
          <a:endParaRPr lang="es-MX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smtClean="0"/>
            <a:t>Medio interno y externo</a:t>
          </a:r>
          <a:endParaRPr lang="es-MX" sz="1900" kern="1200" dirty="0"/>
        </a:p>
      </dsp:txBody>
      <dsp:txXfrm>
        <a:off x="4480870" y="1657548"/>
        <a:ext cx="1963861" cy="1899582"/>
      </dsp:txXfrm>
    </dsp:sp>
    <dsp:sp modelId="{FC99796A-141F-4BF7-B1B6-3242BC67EA89}">
      <dsp:nvSpPr>
        <dsp:cNvPr id="0" name=""/>
        <dsp:cNvSpPr/>
      </dsp:nvSpPr>
      <dsp:spPr>
        <a:xfrm>
          <a:off x="6719672" y="968830"/>
          <a:ext cx="1963861" cy="68871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CUIDADOS DE ENFERMERÍA</a:t>
          </a:r>
          <a:endParaRPr lang="es-MX" sz="1900" kern="1200" dirty="0"/>
        </a:p>
      </dsp:txBody>
      <dsp:txXfrm>
        <a:off x="6719672" y="968830"/>
        <a:ext cx="1963861" cy="688717"/>
      </dsp:txXfrm>
    </dsp:sp>
    <dsp:sp modelId="{38E93513-E148-4E75-BF5B-615186640A35}">
      <dsp:nvSpPr>
        <dsp:cNvPr id="0" name=""/>
        <dsp:cNvSpPr/>
      </dsp:nvSpPr>
      <dsp:spPr>
        <a:xfrm>
          <a:off x="6719672" y="1657548"/>
          <a:ext cx="1963861" cy="189958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Aplicación de metodología científica de los conocimientos y habilidades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900" kern="1200" dirty="0"/>
        </a:p>
      </dsp:txBody>
      <dsp:txXfrm>
        <a:off x="6719672" y="1657548"/>
        <a:ext cx="1963861" cy="18995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164EA-3556-46B1-888F-E0BCBC841258}">
      <dsp:nvSpPr>
        <dsp:cNvPr id="0" name=""/>
        <dsp:cNvSpPr/>
      </dsp:nvSpPr>
      <dsp:spPr>
        <a:xfrm>
          <a:off x="2878563" y="2520280"/>
          <a:ext cx="628255" cy="1197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127" y="0"/>
              </a:lnTo>
              <a:lnTo>
                <a:pt x="314127" y="1197133"/>
              </a:lnTo>
              <a:lnTo>
                <a:pt x="628255" y="119713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58891" y="3085047"/>
        <a:ext cx="67598" cy="67598"/>
      </dsp:txXfrm>
    </dsp:sp>
    <dsp:sp modelId="{072D4F9E-3452-4914-BD7E-CB4DE5F842B4}">
      <dsp:nvSpPr>
        <dsp:cNvPr id="0" name=""/>
        <dsp:cNvSpPr/>
      </dsp:nvSpPr>
      <dsp:spPr>
        <a:xfrm>
          <a:off x="2878563" y="2474560"/>
          <a:ext cx="6282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8255" y="4572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76984" y="2504573"/>
        <a:ext cx="31412" cy="31412"/>
      </dsp:txXfrm>
    </dsp:sp>
    <dsp:sp modelId="{CCF89A92-4B0F-4FDF-AB2C-58E3D3707D71}">
      <dsp:nvSpPr>
        <dsp:cNvPr id="0" name=""/>
        <dsp:cNvSpPr/>
      </dsp:nvSpPr>
      <dsp:spPr>
        <a:xfrm>
          <a:off x="2878563" y="1323146"/>
          <a:ext cx="628255" cy="1197133"/>
        </a:xfrm>
        <a:custGeom>
          <a:avLst/>
          <a:gdLst/>
          <a:ahLst/>
          <a:cxnLst/>
          <a:rect l="0" t="0" r="0" b="0"/>
          <a:pathLst>
            <a:path>
              <a:moveTo>
                <a:pt x="0" y="1197133"/>
              </a:moveTo>
              <a:lnTo>
                <a:pt x="314127" y="1197133"/>
              </a:lnTo>
              <a:lnTo>
                <a:pt x="314127" y="0"/>
              </a:lnTo>
              <a:lnTo>
                <a:pt x="628255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58891" y="1887914"/>
        <a:ext cx="67598" cy="67598"/>
      </dsp:txXfrm>
    </dsp:sp>
    <dsp:sp modelId="{60B104FE-4AA4-47EF-A51B-8FB885B91B03}">
      <dsp:nvSpPr>
        <dsp:cNvPr id="0" name=""/>
        <dsp:cNvSpPr/>
      </dsp:nvSpPr>
      <dsp:spPr>
        <a:xfrm rot="16200000">
          <a:off x="-120570" y="2041426"/>
          <a:ext cx="5040560" cy="957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200" kern="1200" dirty="0" smtClean="0"/>
            <a:t>Clasificación</a:t>
          </a:r>
          <a:endParaRPr lang="es-MX" sz="6200" kern="1200" dirty="0"/>
        </a:p>
      </dsp:txBody>
      <dsp:txXfrm>
        <a:off x="-120570" y="2041426"/>
        <a:ext cx="5040560" cy="957706"/>
      </dsp:txXfrm>
    </dsp:sp>
    <dsp:sp modelId="{A09D6A69-16C6-4DFF-9486-112EC54A465A}">
      <dsp:nvSpPr>
        <dsp:cNvPr id="0" name=""/>
        <dsp:cNvSpPr/>
      </dsp:nvSpPr>
      <dsp:spPr>
        <a:xfrm>
          <a:off x="3506818" y="844293"/>
          <a:ext cx="3141276" cy="957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200" kern="1200" dirty="0" smtClean="0"/>
            <a:t>Filosofías</a:t>
          </a:r>
          <a:endParaRPr lang="es-MX" sz="6200" kern="1200" dirty="0"/>
        </a:p>
      </dsp:txBody>
      <dsp:txXfrm>
        <a:off x="3506818" y="844293"/>
        <a:ext cx="3141276" cy="957706"/>
      </dsp:txXfrm>
    </dsp:sp>
    <dsp:sp modelId="{24FBBF31-0AD2-4E9E-92FD-0CDA16566878}">
      <dsp:nvSpPr>
        <dsp:cNvPr id="0" name=""/>
        <dsp:cNvSpPr/>
      </dsp:nvSpPr>
      <dsp:spPr>
        <a:xfrm>
          <a:off x="3506818" y="2041426"/>
          <a:ext cx="3141276" cy="957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200" kern="1200" dirty="0" smtClean="0"/>
            <a:t>Modelos</a:t>
          </a:r>
          <a:endParaRPr lang="es-MX" sz="6200" kern="1200" dirty="0"/>
        </a:p>
      </dsp:txBody>
      <dsp:txXfrm>
        <a:off x="3506818" y="2041426"/>
        <a:ext cx="3141276" cy="957706"/>
      </dsp:txXfrm>
    </dsp:sp>
    <dsp:sp modelId="{DCD1D833-7E53-4E05-97CD-7F2A99B53A41}">
      <dsp:nvSpPr>
        <dsp:cNvPr id="0" name=""/>
        <dsp:cNvSpPr/>
      </dsp:nvSpPr>
      <dsp:spPr>
        <a:xfrm>
          <a:off x="3506818" y="3238559"/>
          <a:ext cx="3141276" cy="9577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200" kern="1200" dirty="0" smtClean="0"/>
            <a:t>Teorías</a:t>
          </a:r>
          <a:endParaRPr lang="es-MX" sz="6200" kern="1200" dirty="0"/>
        </a:p>
      </dsp:txBody>
      <dsp:txXfrm>
        <a:off x="3506818" y="3238559"/>
        <a:ext cx="3141276" cy="9577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24B7E-8477-471B-B86E-8B6CD445AE1B}">
      <dsp:nvSpPr>
        <dsp:cNvPr id="0" name=""/>
        <dsp:cNvSpPr/>
      </dsp:nvSpPr>
      <dsp:spPr>
        <a:xfrm>
          <a:off x="4085" y="2033106"/>
          <a:ext cx="2163534" cy="10817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FILOSOFÍA</a:t>
          </a:r>
          <a:endParaRPr lang="es-MX" sz="1700" kern="1200" dirty="0"/>
        </a:p>
      </dsp:txBody>
      <dsp:txXfrm>
        <a:off x="35769" y="2064790"/>
        <a:ext cx="2100166" cy="1018399"/>
      </dsp:txXfrm>
    </dsp:sp>
    <dsp:sp modelId="{9DDC9D47-EBBF-423F-A517-9B733228A181}">
      <dsp:nvSpPr>
        <dsp:cNvPr id="0" name=""/>
        <dsp:cNvSpPr/>
      </dsp:nvSpPr>
      <dsp:spPr>
        <a:xfrm rot="18770822">
          <a:off x="1964033" y="2085966"/>
          <a:ext cx="1272585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272585" y="2151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568511" y="2075662"/>
        <a:ext cx="63629" cy="63629"/>
      </dsp:txXfrm>
    </dsp:sp>
    <dsp:sp modelId="{0DC4A210-59A9-4446-86A1-3D75499CBB4B}">
      <dsp:nvSpPr>
        <dsp:cNvPr id="0" name=""/>
        <dsp:cNvSpPr/>
      </dsp:nvSpPr>
      <dsp:spPr>
        <a:xfrm>
          <a:off x="3033032" y="1100081"/>
          <a:ext cx="2163534" cy="10817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Orientación, manera habitual de afrontar la vida</a:t>
          </a:r>
          <a:endParaRPr lang="es-MX" sz="1700" kern="1200" dirty="0"/>
        </a:p>
      </dsp:txBody>
      <dsp:txXfrm>
        <a:off x="3064716" y="1131765"/>
        <a:ext cx="2100166" cy="1018399"/>
      </dsp:txXfrm>
    </dsp:sp>
    <dsp:sp modelId="{AC70AD4B-0177-4E72-BE81-6359EEDBF1CA}">
      <dsp:nvSpPr>
        <dsp:cNvPr id="0" name=""/>
        <dsp:cNvSpPr/>
      </dsp:nvSpPr>
      <dsp:spPr>
        <a:xfrm rot="19457599">
          <a:off x="5096393" y="1308446"/>
          <a:ext cx="106576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65760" y="2151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602629" y="1303313"/>
        <a:ext cx="53288" cy="53288"/>
      </dsp:txXfrm>
    </dsp:sp>
    <dsp:sp modelId="{CD034068-B97C-445D-882F-07423DA47FB4}">
      <dsp:nvSpPr>
        <dsp:cNvPr id="0" name=""/>
        <dsp:cNvSpPr/>
      </dsp:nvSpPr>
      <dsp:spPr>
        <a:xfrm>
          <a:off x="6061980" y="478065"/>
          <a:ext cx="2163534" cy="10817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Posición general con relación a la naturaleza de las cosas y el mundo.</a:t>
          </a:r>
          <a:endParaRPr lang="es-MX" sz="1700" kern="1200" dirty="0"/>
        </a:p>
      </dsp:txBody>
      <dsp:txXfrm>
        <a:off x="6093664" y="509749"/>
        <a:ext cx="2100166" cy="1018399"/>
      </dsp:txXfrm>
    </dsp:sp>
    <dsp:sp modelId="{06D56B31-4734-4295-A78F-2E517B89B557}">
      <dsp:nvSpPr>
        <dsp:cNvPr id="0" name=""/>
        <dsp:cNvSpPr/>
      </dsp:nvSpPr>
      <dsp:spPr>
        <a:xfrm rot="2142401">
          <a:off x="5096393" y="1930462"/>
          <a:ext cx="106576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65760" y="2151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602629" y="1925329"/>
        <a:ext cx="53288" cy="53288"/>
      </dsp:txXfrm>
    </dsp:sp>
    <dsp:sp modelId="{B22A9FDD-2900-48B1-AD2E-B5D4EC0A4E62}">
      <dsp:nvSpPr>
        <dsp:cNvPr id="0" name=""/>
        <dsp:cNvSpPr/>
      </dsp:nvSpPr>
      <dsp:spPr>
        <a:xfrm>
          <a:off x="6061980" y="1722097"/>
          <a:ext cx="2163534" cy="10817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Formulaciones que reflejan valores, metas u opiniones.</a:t>
          </a:r>
          <a:endParaRPr lang="es-MX" sz="1700" kern="1200" dirty="0"/>
        </a:p>
      </dsp:txBody>
      <dsp:txXfrm>
        <a:off x="6093664" y="1753781"/>
        <a:ext cx="2100166" cy="1018399"/>
      </dsp:txXfrm>
    </dsp:sp>
    <dsp:sp modelId="{57EA4EF1-C133-4F3F-9DF1-4B6BFF8CE8D9}">
      <dsp:nvSpPr>
        <dsp:cNvPr id="0" name=""/>
        <dsp:cNvSpPr/>
      </dsp:nvSpPr>
      <dsp:spPr>
        <a:xfrm rot="2829178">
          <a:off x="1964033" y="3018990"/>
          <a:ext cx="1272585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272585" y="2151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568511" y="3008686"/>
        <a:ext cx="63629" cy="63629"/>
      </dsp:txXfrm>
    </dsp:sp>
    <dsp:sp modelId="{E54BFF3B-A669-46CA-8092-8682EC7B90DF}">
      <dsp:nvSpPr>
        <dsp:cNvPr id="0" name=""/>
        <dsp:cNvSpPr/>
      </dsp:nvSpPr>
      <dsp:spPr>
        <a:xfrm>
          <a:off x="3033032" y="2966130"/>
          <a:ext cx="2163534" cy="10817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Son enunciados no verificables</a:t>
          </a:r>
          <a:endParaRPr lang="es-MX" sz="1700" kern="1200" dirty="0"/>
        </a:p>
      </dsp:txBody>
      <dsp:txXfrm>
        <a:off x="3064716" y="2997814"/>
        <a:ext cx="2100166" cy="1018399"/>
      </dsp:txXfrm>
    </dsp:sp>
    <dsp:sp modelId="{D02A6ABD-1C4C-40C9-9D69-99F4ACEBB954}">
      <dsp:nvSpPr>
        <dsp:cNvPr id="0" name=""/>
        <dsp:cNvSpPr/>
      </dsp:nvSpPr>
      <dsp:spPr>
        <a:xfrm>
          <a:off x="5196567" y="3485502"/>
          <a:ext cx="86541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865413" y="2151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607638" y="3485378"/>
        <a:ext cx="43270" cy="43270"/>
      </dsp:txXfrm>
    </dsp:sp>
    <dsp:sp modelId="{095FECE3-5C0F-46FF-8E97-CE8CC750395E}">
      <dsp:nvSpPr>
        <dsp:cNvPr id="0" name=""/>
        <dsp:cNvSpPr/>
      </dsp:nvSpPr>
      <dsp:spPr>
        <a:xfrm>
          <a:off x="6061980" y="2966130"/>
          <a:ext cx="2163534" cy="108176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No subyace en ellos ninguna verdad absoluta.</a:t>
          </a:r>
          <a:endParaRPr lang="es-MX" sz="1700" kern="1200" dirty="0"/>
        </a:p>
      </dsp:txBody>
      <dsp:txXfrm>
        <a:off x="6093664" y="2997814"/>
        <a:ext cx="2100166" cy="1018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35ED3-2108-4CB6-A8F9-981415BEE6DD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6A4A3-024D-4E55-900F-DEC2379B249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30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6A4A3-024D-4E55-900F-DEC2379B2492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414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87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165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397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023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822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847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48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957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227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143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115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861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.mx/imgres?imgurl=www.ciudadfutura.com/motivar/penpos/pensar.gif&amp;imgrefurl=http://www.ciudadfutura.com/motivar/penpos/lec3a.htm&amp;h=189&amp;w=176&amp;prev=/images?q=PENSAR&amp;svnum=10&amp;hl=es&amp;lr=lang_es&amp;ie=UTF-8&amp;oe=UTF-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2843808" y="2674655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ln w="50800"/>
                <a:solidFill>
                  <a:srgbClr val="C00000"/>
                </a:solidFill>
              </a:rPr>
              <a:t>UNIDAD DE APRENDIZAJE:</a:t>
            </a:r>
          </a:p>
          <a:p>
            <a:pPr algn="ctr"/>
            <a:r>
              <a:rPr lang="es-MX" sz="2800" b="1" dirty="0" smtClean="0">
                <a:ln w="50800"/>
                <a:solidFill>
                  <a:srgbClr val="C00000"/>
                </a:solidFill>
              </a:rPr>
              <a:t>MODELOS </a:t>
            </a:r>
            <a:r>
              <a:rPr lang="es-MX" sz="2800" b="1" dirty="0">
                <a:ln w="50800"/>
                <a:solidFill>
                  <a:srgbClr val="C00000"/>
                </a:solidFill>
              </a:rPr>
              <a:t>Y  TEORÍAS EN </a:t>
            </a:r>
            <a:r>
              <a:rPr lang="es-MX" sz="2800" b="1" dirty="0" smtClean="0">
                <a:ln w="50800"/>
                <a:solidFill>
                  <a:srgbClr val="C00000"/>
                </a:solidFill>
              </a:rPr>
              <a:t>ENFERMERÍA</a:t>
            </a:r>
          </a:p>
          <a:p>
            <a:pPr algn="ctr"/>
            <a:endParaRPr lang="es-MX" sz="2800" b="1" dirty="0" smtClean="0">
              <a:ln w="50800"/>
              <a:solidFill>
                <a:srgbClr val="C00000"/>
              </a:solidFill>
            </a:endParaRPr>
          </a:p>
          <a:p>
            <a:pPr algn="ctr"/>
            <a:r>
              <a:rPr lang="es-ES" sz="2800" b="1" dirty="0" smtClean="0">
                <a:ln w="50800"/>
                <a:solidFill>
                  <a:schemeClr val="bg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BASES FILOSÓFICAS Y EPISTEMOLÓGICAS EN ENFERMERÍA</a:t>
            </a:r>
            <a:endParaRPr lang="es-MX" sz="2800" b="1" dirty="0">
              <a:ln w="50800"/>
              <a:solidFill>
                <a:schemeClr val="bg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77274" y="1378988"/>
            <a:ext cx="6189450" cy="117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mbria" pitchFamily="18" charset="0"/>
                <a:ea typeface="Dotum" pitchFamily="34" charset="-127"/>
                <a:cs typeface="Times New Roman" pitchFamily="18" charset="0"/>
              </a:rPr>
              <a:t>UNIVERSIDAD AUTÓNOMA DEL ESTADO DE MÉXICO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  <a:ea typeface="Dotum" pitchFamily="34" charset="-127"/>
                <a:cs typeface="Times New Roman" pitchFamily="18" charset="0"/>
              </a:rPr>
              <a:t>FACULTAD DE ENFERMERÍA Y OBSTETRICIA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smtClean="0">
                <a:solidFill>
                  <a:srgbClr val="003300"/>
                </a:solidFill>
                <a:latin typeface="Candara" pitchFamily="34" charset="0"/>
                <a:ea typeface="Dotum" pitchFamily="34" charset="-127"/>
                <a:cs typeface="Times New Roman" pitchFamily="18" charset="0"/>
              </a:rPr>
              <a:t>LICENCIATURA EN ENFERMERÍA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6"/>
          <p:cNvSpPr>
            <a:spLocks noChangeShapeType="1"/>
          </p:cNvSpPr>
          <p:nvPr/>
        </p:nvSpPr>
        <p:spPr bwMode="auto">
          <a:xfrm>
            <a:off x="1662643" y="1926048"/>
            <a:ext cx="5976000" cy="0"/>
          </a:xfrm>
          <a:prstGeom prst="straightConnector1">
            <a:avLst/>
          </a:prstGeom>
          <a:noFill/>
          <a:ln w="19050">
            <a:solidFill>
              <a:srgbClr val="005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7"/>
          <p:cNvSpPr>
            <a:spLocks noChangeShapeType="1"/>
          </p:cNvSpPr>
          <p:nvPr/>
        </p:nvSpPr>
        <p:spPr bwMode="auto">
          <a:xfrm>
            <a:off x="1663307" y="1988840"/>
            <a:ext cx="5976000" cy="0"/>
          </a:xfrm>
          <a:prstGeom prst="straightConnector1">
            <a:avLst/>
          </a:prstGeom>
          <a:noFill/>
          <a:ln w="12700">
            <a:solidFill>
              <a:srgbClr val="9BBB59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069564" y="5586422"/>
            <a:ext cx="4894924" cy="442674"/>
          </a:xfrm>
          <a:prstGeom prst="round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462F00"/>
                </a:solidFill>
                <a:latin typeface="+mj-lt"/>
                <a:ea typeface="Times New Roman"/>
                <a:cs typeface="Times New Roman"/>
              </a:rPr>
              <a:t>DRA. EN C.S.  PATRICIA CRUZ BELLO</a:t>
            </a:r>
            <a:endParaRPr lang="es-MX" sz="2000" dirty="0" smtClean="0">
              <a:solidFill>
                <a:srgbClr val="462F00"/>
              </a:solidFill>
              <a:latin typeface="+mj-lt"/>
              <a:ea typeface="Times New Roman"/>
              <a:cs typeface="Times New Roman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099428" y="6381328"/>
            <a:ext cx="1405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Agosto, 2016</a:t>
            </a:r>
            <a:endParaRPr lang="es-MX" dirty="0"/>
          </a:p>
        </p:txBody>
      </p:sp>
      <p:pic>
        <p:nvPicPr>
          <p:cNvPr id="5122" name="Picture 2" descr="http://i1060.photobucket.com/albums/t447/balto_2003/Poemas%20Blog/FlorenceNightingale_zps9c6e5c5a.jpg~origi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07867"/>
            <a:ext cx="2520280" cy="3118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74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38400" y="2209800"/>
            <a:ext cx="614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b="1" dirty="0">
                <a:latin typeface="Arial" charset="0"/>
              </a:rPr>
              <a:t>CREAR UNA BASE DE CONOCIMIENTOS</a:t>
            </a:r>
            <a:endParaRPr lang="es-ES" b="1" dirty="0">
              <a:latin typeface="Arial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4800" y="34290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b="1">
                <a:latin typeface="Arial" charset="0"/>
              </a:rPr>
              <a:t>SUSTENTEN LA PRACTICA</a:t>
            </a:r>
            <a:endParaRPr lang="es-ES" b="1"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95600" y="44958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b="1">
                <a:latin typeface="Arial" charset="0"/>
              </a:rPr>
              <a:t>LOGRE LA AUTONOMÍA</a:t>
            </a:r>
            <a:endParaRPr lang="es-ES" b="1">
              <a:latin typeface="Arial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5791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Arial" charset="0"/>
              </a:rPr>
              <a:t>RECONOCIMIENTO SOCIAL</a:t>
            </a:r>
            <a:endParaRPr lang="es-ES" b="1">
              <a:latin typeface="Arial" charset="0"/>
            </a:endParaRPr>
          </a:p>
        </p:txBody>
      </p:sp>
      <p:pic>
        <p:nvPicPr>
          <p:cNvPr id="9" name="Picture 7" descr="C:\Archivos de programa\Archivos comunes\Microsoft Shared\Clipart\cagcat50\BL00393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00200"/>
            <a:ext cx="1403350" cy="1782763"/>
          </a:xfrm>
          <a:prstGeom prst="rect">
            <a:avLst/>
          </a:prstGeom>
          <a:noFill/>
        </p:spPr>
      </p:pic>
      <p:pic>
        <p:nvPicPr>
          <p:cNvPr id="10" name="Picture 8" descr="http://www.baxter.com.mx/clinica/coordinacion/enfermer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743200"/>
            <a:ext cx="2209800" cy="1485900"/>
          </a:xfrm>
          <a:prstGeom prst="rect">
            <a:avLst/>
          </a:prstGeom>
          <a:noFill/>
          <a:ln w="28575">
            <a:solidFill>
              <a:srgbClr val="990099"/>
            </a:solidFill>
            <a:miter lim="800000"/>
            <a:headEnd/>
            <a:tailEnd/>
          </a:ln>
        </p:spPr>
      </p:pic>
      <p:pic>
        <p:nvPicPr>
          <p:cNvPr id="11" name="Picture 9" descr="http://www.arag.it/images/products/medic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962400"/>
            <a:ext cx="1752600" cy="1420813"/>
          </a:xfrm>
          <a:prstGeom prst="rect">
            <a:avLst/>
          </a:prstGeom>
          <a:noFill/>
          <a:ln w="38100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2" name="Picture 10" descr="http://www.jornada.unam.mx/1998/abr98/980408/enfermera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5029200"/>
            <a:ext cx="1828800" cy="1584325"/>
          </a:xfrm>
          <a:prstGeom prst="rect">
            <a:avLst/>
          </a:prstGeom>
          <a:noFill/>
          <a:ln w="76200" cmpd="tri">
            <a:solidFill>
              <a:srgbClr val="990099"/>
            </a:solidFill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>
            <a:off x="2051720" y="5072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/>
              <a:t>IMPORTANCIA DEL USO </a:t>
            </a:r>
            <a:r>
              <a:rPr lang="es-MX" b="1" i="1" u="sng" dirty="0" smtClean="0"/>
              <a:t>DE MODELOS </a:t>
            </a:r>
            <a:r>
              <a:rPr lang="es-MX" b="1" i="1" u="sng" dirty="0"/>
              <a:t>Y </a:t>
            </a:r>
            <a:r>
              <a:rPr lang="es-MX" b="1" i="1" u="sng" dirty="0" smtClean="0"/>
              <a:t>TEORÍAS</a:t>
            </a:r>
            <a:endParaRPr lang="es-MX" b="1" i="1" u="sng" dirty="0"/>
          </a:p>
        </p:txBody>
      </p:sp>
    </p:spTree>
    <p:extLst>
      <p:ext uri="{BB962C8B-B14F-4D97-AF65-F5344CB8AC3E}">
        <p14:creationId xmlns:p14="http://schemas.microsoft.com/office/powerpoint/2010/main" val="19772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CuadroTexto"/>
          <p:cNvSpPr txBox="1"/>
          <p:nvPr/>
        </p:nvSpPr>
        <p:spPr>
          <a:xfrm>
            <a:off x="2051720" y="5072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/>
              <a:t>IMPORTANCIA DEL USO </a:t>
            </a:r>
            <a:r>
              <a:rPr lang="es-MX" b="1" i="1" u="sng" dirty="0" smtClean="0"/>
              <a:t>DE MODELOS </a:t>
            </a:r>
            <a:r>
              <a:rPr lang="es-MX" b="1" i="1" u="sng" dirty="0"/>
              <a:t>Y </a:t>
            </a:r>
            <a:r>
              <a:rPr lang="es-MX" b="1" i="1" u="sng" dirty="0" smtClean="0"/>
              <a:t>TEORÍAS</a:t>
            </a:r>
            <a:endParaRPr lang="es-MX" b="1" i="1" u="sng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52600" y="1981200"/>
            <a:ext cx="708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     GUÍAN EL PENSAMIENTO, LAS DECISIONES Y LAS                 ACCIONES DE ENFERMERÍA.  </a:t>
            </a:r>
          </a:p>
          <a:p>
            <a:pPr marL="342900" indent="-342900" algn="ctr">
              <a:spcBef>
                <a:spcPct val="20000"/>
              </a:spcBef>
              <a:buSzPct val="85000"/>
              <a:buFontTx/>
              <a:buChar char="•"/>
            </a:pPr>
            <a:endParaRPr lang="es-MX" b="1" dirty="0"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SzPct val="85000"/>
            </a:pPr>
            <a:endParaRPr lang="es-MX" b="1" dirty="0">
              <a:latin typeface="Arial" charset="0"/>
            </a:endParaRPr>
          </a:p>
        </p:txBody>
      </p:sp>
      <p:pic>
        <p:nvPicPr>
          <p:cNvPr id="7" name="Picture 4" descr="http://www.uach.cl/facultad/medicina/escuela/enfermeria/img/enfermer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676400"/>
            <a:ext cx="1441450" cy="1447800"/>
          </a:xfrm>
          <a:prstGeom prst="rect">
            <a:avLst/>
          </a:prstGeom>
          <a:noFill/>
          <a:ln w="76200" cmpd="tri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23728" y="4270374"/>
            <a:ext cx="599539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                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PROPORCIONAN UNA PERSPECTIVA HOLÍSTICA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DEL SER HUMANO.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endParaRPr lang="es-MX" b="1" dirty="0">
              <a:latin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-108520" y="2895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                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ESTIMULA LA DIMENSIÓN INTELECTUAL Y HUMANISTICA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DE LA PRÁCTICA  DE ENFERMERÍA.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endParaRPr lang="es-MX" b="1" dirty="0">
              <a:latin typeface="Arial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67544" y="5410200"/>
            <a:ext cx="6864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                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MEJORA LA CALIDAD DE LA ATENCIÓN DE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ENFERMERÍA Y AUMENTA LA SATISFACCIÓN </a:t>
            </a:r>
          </a:p>
          <a:p>
            <a:pPr marL="342900" indent="-342900" algn="ctr">
              <a:spcBef>
                <a:spcPct val="20000"/>
              </a:spcBef>
              <a:buSzPct val="85000"/>
            </a:pPr>
            <a:r>
              <a:rPr lang="es-MX" b="1" dirty="0">
                <a:latin typeface="Arial" charset="0"/>
              </a:rPr>
              <a:t>DEL CLIENTE.</a:t>
            </a:r>
            <a:endParaRPr lang="es-ES" b="1" dirty="0">
              <a:latin typeface="Arial" charset="0"/>
            </a:endParaRPr>
          </a:p>
        </p:txBody>
      </p:sp>
      <p:pic>
        <p:nvPicPr>
          <p:cNvPr id="11" name="Picture 8" descr="http://www.cigargraphics.com/upaep.mx-dae/art_salud/doctora-pacien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2667000"/>
            <a:ext cx="1600200" cy="1603375"/>
          </a:xfrm>
          <a:prstGeom prst="rect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12" name="Picture 9" descr="http://www.hms.harvard.edu/hmi/features/images/hospit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038600"/>
            <a:ext cx="1981200" cy="1433513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  <p:graphicFrame>
        <p:nvGraphicFramePr>
          <p:cNvPr id="1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484097"/>
              </p:ext>
            </p:extLst>
          </p:nvPr>
        </p:nvGraphicFramePr>
        <p:xfrm>
          <a:off x="6781800" y="5029200"/>
          <a:ext cx="18605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Fotografía de Photo Editor" r:id="rId7" imgW="5877745" imgH="6638095" progId="">
                  <p:embed/>
                </p:oleObj>
              </mc:Choice>
              <mc:Fallback>
                <p:oleObj name="Fotografía de Photo Editor" r:id="rId7" imgW="5877745" imgH="66380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029200"/>
                        <a:ext cx="1860550" cy="16002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480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5057" y="11771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CuadroTexto"/>
          <p:cNvSpPr txBox="1"/>
          <p:nvPr/>
        </p:nvSpPr>
        <p:spPr>
          <a:xfrm>
            <a:off x="3419872" y="-27384"/>
            <a:ext cx="2304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u="sng" dirty="0" smtClean="0"/>
              <a:t>CONCEPTOS</a:t>
            </a:r>
          </a:p>
          <a:p>
            <a:pPr algn="ctr"/>
            <a:endParaRPr lang="es-MX" sz="2800" b="1" i="1" u="sng" dirty="0"/>
          </a:p>
          <a:p>
            <a:pPr algn="ctr"/>
            <a:endParaRPr lang="es-MX" sz="2800" b="1" i="1" u="sng" dirty="0" smtClean="0"/>
          </a:p>
          <a:p>
            <a:pPr algn="ctr"/>
            <a:endParaRPr lang="es-MX" sz="2800" b="1" i="1" u="sng" dirty="0" smtClean="0"/>
          </a:p>
          <a:p>
            <a:pPr algn="ctr"/>
            <a:r>
              <a:rPr lang="es-MX" sz="2800" b="1" i="1" u="sng" dirty="0" smtClean="0"/>
              <a:t>PARADIGMA</a:t>
            </a:r>
            <a:endParaRPr lang="es-MX" sz="2800" b="1" i="1" u="sng" dirty="0"/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251520" y="2132856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itchFamily="2" charset="2"/>
              <a:buChar char="Ø"/>
            </a:pPr>
            <a:r>
              <a:rPr lang="es-MX" sz="2600" dirty="0" smtClean="0">
                <a:solidFill>
                  <a:schemeClr val="tx1"/>
                </a:solidFill>
              </a:rPr>
              <a:t>Corriente de pensamiento y manera de ver y comprender el mundo que influyen en el desarrollo del saber y de la habilidad en el seno de las disciplinas.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s-MX" sz="2600" dirty="0" smtClean="0">
                <a:solidFill>
                  <a:schemeClr val="tx1"/>
                </a:solidFill>
              </a:rPr>
              <a:t>Diagrama conceptual. Puede ser una amplia estructura en torno a la cual se articula la teoría. </a:t>
            </a:r>
          </a:p>
          <a:p>
            <a:pPr algn="just"/>
            <a:endParaRPr lang="es-MX" dirty="0"/>
          </a:p>
        </p:txBody>
      </p:sp>
      <p:pic>
        <p:nvPicPr>
          <p:cNvPr id="7" name="Picture 2" descr="http://2.bp.blogspot.com/_n5hHnUx4ncI/S8vX3j6OMtI/AAAAAAAAAJU/dI9NEq7VTV0/s1600/TEORIAS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309001"/>
            <a:ext cx="4824536" cy="250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2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CuadroTexto"/>
          <p:cNvSpPr txBox="1"/>
          <p:nvPr/>
        </p:nvSpPr>
        <p:spPr>
          <a:xfrm>
            <a:off x="3635896" y="507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u="sng" dirty="0" smtClean="0"/>
              <a:t>PARADIGMA</a:t>
            </a:r>
            <a:endParaRPr lang="es-MX" sz="2800" b="1" i="1" u="sng" dirty="0"/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itchFamily="2" charset="2"/>
              <a:buChar char="Ø"/>
            </a:pPr>
            <a:r>
              <a:rPr lang="es-MX" sz="2600" dirty="0" smtClean="0">
                <a:solidFill>
                  <a:schemeClr val="tx1"/>
                </a:solidFill>
              </a:rPr>
              <a:t>Representa la línea más general de cualquier disciplina, su unidad o marco, describiendo los fenómenos sobre los que se debe basar y regir de forma unívoca.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s-MX" sz="2600" dirty="0" smtClean="0">
                <a:solidFill>
                  <a:schemeClr val="tx1"/>
                </a:solidFill>
              </a:rPr>
              <a:t>Término para expresar la relación entre ciencia, filosofía y teoría.</a:t>
            </a:r>
          </a:p>
          <a:p>
            <a:pPr algn="just"/>
            <a:endParaRPr lang="es-MX" dirty="0"/>
          </a:p>
        </p:txBody>
      </p:sp>
      <p:graphicFrame>
        <p:nvGraphicFramePr>
          <p:cNvPr id="7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883911"/>
              </p:ext>
            </p:extLst>
          </p:nvPr>
        </p:nvGraphicFramePr>
        <p:xfrm>
          <a:off x="1304528" y="3501008"/>
          <a:ext cx="6867872" cy="3212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148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619672" y="-27384"/>
            <a:ext cx="5544616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METAPARADIGMA</a:t>
            </a:r>
            <a:endParaRPr lang="es-MX" sz="28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28599" y="155679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 smtClean="0">
                <a:solidFill>
                  <a:schemeClr val="tx1"/>
                </a:solidFill>
              </a:rPr>
              <a:t>Es la perspectiva de conjunto de una disciplina, que precisa de los conceptos centrales de la misma e intenta explicar sus relaciones.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k44.kn3.net/taringa/2/3/5/0/4/1/68/veero789/15C.jpg?97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47451"/>
            <a:ext cx="5552955" cy="315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80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04800" y="1366664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accent6"/>
                </a:solidFill>
              </a:rPr>
              <a:t>CONCEPTUALIZACIÓN DEL METAPARADIGMA</a:t>
            </a:r>
            <a:endParaRPr lang="es-MX" dirty="0">
              <a:solidFill>
                <a:schemeClr val="accent6"/>
              </a:solidFill>
            </a:endParaRPr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741575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650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593823273"/>
              </p:ext>
            </p:extLst>
          </p:nvPr>
        </p:nvGraphicFramePr>
        <p:xfrm>
          <a:off x="323528" y="1556792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56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662880" y="-27384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CLASIFICACIÓN </a:t>
            </a:r>
            <a:endParaRPr lang="es-MX" dirty="0"/>
          </a:p>
        </p:txBody>
      </p:sp>
      <p:graphicFrame>
        <p:nvGraphicFramePr>
          <p:cNvPr id="5" name="5 Marcador de contenido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56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187624" y="44624"/>
            <a:ext cx="7010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851"/>
              </a:avLst>
            </a:prstTxWarp>
          </a:bodyPr>
          <a:lstStyle/>
          <a:p>
            <a:pPr algn="ctr"/>
            <a:r>
              <a:rPr lang="es-ES" sz="3600" kern="10" spc="720" dirty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53407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¿QUÉ  ES UN MODELO?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6764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</a:pPr>
            <a:endParaRPr lang="es-MX" sz="2000" b="1" dirty="0">
              <a:latin typeface="Arial" charset="0"/>
              <a:cs typeface="Times New Roman" pitchFamily="18" charset="0"/>
            </a:endParaRPr>
          </a:p>
          <a:p>
            <a:pPr marL="342900" indent="-342900" algn="ctr" eaLnBrk="0" hangingPunct="0">
              <a:lnSpc>
                <a:spcPct val="90000"/>
              </a:lnSpc>
            </a:pPr>
            <a:r>
              <a:rPr lang="es-MX" sz="2000" b="1" dirty="0">
                <a:latin typeface="Comic Sans MS" pitchFamily="66" charset="0"/>
                <a:cs typeface="Times New Roman" pitchFamily="18" charset="0"/>
              </a:rPr>
              <a:t>ESTRUCTURA DE REFERENCIA  QUE GUÍA LAS FUNCIONES PROFESIONALES DE UNA DISCIPLINA.</a:t>
            </a:r>
            <a:endParaRPr lang="es-ES" sz="2000" b="1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ctr" eaLnBrk="0" hangingPunct="0">
              <a:lnSpc>
                <a:spcPct val="90000"/>
              </a:lnSpc>
            </a:pPr>
            <a:r>
              <a:rPr lang="es-MX" sz="2000" b="1" dirty="0"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ctr" eaLnBrk="0" hangingPunct="0">
              <a:lnSpc>
                <a:spcPct val="90000"/>
              </a:lnSpc>
            </a:pPr>
            <a:r>
              <a:rPr lang="es-MX" sz="2000" b="1" dirty="0"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ctr" eaLnBrk="0" hangingPunct="0">
              <a:lnSpc>
                <a:spcPct val="90000"/>
              </a:lnSpc>
            </a:pPr>
            <a:r>
              <a:rPr lang="es-MX" sz="2000" b="1" dirty="0">
                <a:latin typeface="Comic Sans MS" pitchFamily="66" charset="0"/>
                <a:cs typeface="Times New Roman" pitchFamily="18" charset="0"/>
              </a:rPr>
              <a:t>OBJETIVOS:</a:t>
            </a:r>
            <a:endParaRPr lang="es-ES" sz="2000" b="1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ctr" eaLnBrk="0" hangingPunct="0">
              <a:lnSpc>
                <a:spcPct val="90000"/>
              </a:lnSpc>
            </a:pPr>
            <a:r>
              <a:rPr lang="es-MX" sz="2000" b="1" dirty="0"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dirty="0">
              <a:latin typeface="Comic Sans MS" pitchFamily="66" charset="0"/>
              <a:cs typeface="Times New Roman" pitchFamily="18" charset="0"/>
            </a:endParaRPr>
          </a:p>
          <a:p>
            <a:pPr marL="742950" lvl="1" indent="-285750" eaLnBrk="0" hangingPunct="0">
              <a:lnSpc>
                <a:spcPct val="90000"/>
              </a:lnSpc>
            </a:pPr>
            <a:r>
              <a:rPr lang="es-MX" sz="2000" b="1" dirty="0">
                <a:solidFill>
                  <a:srgbClr val="EA0ED0"/>
                </a:solidFill>
                <a:latin typeface="Comic Sans MS" pitchFamily="66" charset="0"/>
              </a:rPr>
              <a:t>*  </a:t>
            </a:r>
            <a:r>
              <a:rPr lang="es-MX" sz="2000" b="1" dirty="0">
                <a:latin typeface="Comic Sans MS" pitchFamily="66" charset="0"/>
              </a:rPr>
              <a:t>PROVEER UN MAPA  PARA EL PROCESO DE ENFERMERÍA </a:t>
            </a:r>
          </a:p>
          <a:p>
            <a:pPr marL="742950" lvl="1" indent="-285750" eaLnBrk="0" hangingPunct="0">
              <a:lnSpc>
                <a:spcPct val="90000"/>
              </a:lnSpc>
              <a:buFontTx/>
              <a:buChar char="•"/>
            </a:pPr>
            <a:endParaRPr lang="es-MX" sz="2000" b="1" dirty="0">
              <a:latin typeface="Comic Sans MS" pitchFamily="66" charset="0"/>
            </a:endParaRPr>
          </a:p>
          <a:p>
            <a:pPr marL="742950" lvl="1" indent="-285750" eaLnBrk="0" hangingPunct="0">
              <a:lnSpc>
                <a:spcPct val="90000"/>
              </a:lnSpc>
            </a:pPr>
            <a:r>
              <a:rPr lang="es-MX" sz="2000" b="1" dirty="0">
                <a:solidFill>
                  <a:srgbClr val="EA0ED0"/>
                </a:solidFill>
                <a:latin typeface="Comic Sans MS" pitchFamily="66" charset="0"/>
              </a:rPr>
              <a:t>*  </a:t>
            </a:r>
            <a:r>
              <a:rPr lang="es-MX" sz="2000" b="1" dirty="0">
                <a:latin typeface="Comic Sans MS" pitchFamily="66" charset="0"/>
              </a:rPr>
              <a:t>DAR DIRECCIÓN A LA EVALUACIÓN DE LAS FUNCIONES</a:t>
            </a:r>
          </a:p>
          <a:p>
            <a:pPr marL="742950" lvl="1" indent="-285750" eaLnBrk="0" hangingPunct="0">
              <a:lnSpc>
                <a:spcPct val="90000"/>
              </a:lnSpc>
              <a:buFontTx/>
              <a:buChar char="•"/>
            </a:pPr>
            <a:endParaRPr lang="es-MX" sz="2000" b="1" dirty="0">
              <a:latin typeface="Comic Sans MS" pitchFamily="66" charset="0"/>
            </a:endParaRPr>
          </a:p>
          <a:p>
            <a:pPr marL="742950" lvl="1" indent="-285750" eaLnBrk="0" hangingPunct="0">
              <a:lnSpc>
                <a:spcPct val="90000"/>
              </a:lnSpc>
            </a:pPr>
            <a:r>
              <a:rPr lang="es-MX" sz="2000" b="1" dirty="0">
                <a:solidFill>
                  <a:srgbClr val="EA0ED0"/>
                </a:solidFill>
                <a:latin typeface="Comic Sans MS" pitchFamily="66" charset="0"/>
              </a:rPr>
              <a:t>*  </a:t>
            </a:r>
            <a:r>
              <a:rPr lang="es-MX" sz="2000" b="1" dirty="0">
                <a:latin typeface="Comic Sans MS" pitchFamily="66" charset="0"/>
              </a:rPr>
              <a:t>PROVEER UNA GUÍA EDUCATIVA</a:t>
            </a:r>
          </a:p>
          <a:p>
            <a:pPr marL="742950" lvl="1" indent="-285750" eaLnBrk="0" hangingPunct="0">
              <a:lnSpc>
                <a:spcPct val="90000"/>
              </a:lnSpc>
              <a:buFontTx/>
              <a:buChar char="•"/>
            </a:pPr>
            <a:endParaRPr lang="es-MX" sz="2000" b="1" dirty="0">
              <a:latin typeface="Comic Sans MS" pitchFamily="66" charset="0"/>
            </a:endParaRPr>
          </a:p>
          <a:p>
            <a:pPr marL="742950" lvl="1" indent="-285750" eaLnBrk="0" hangingPunct="0">
              <a:lnSpc>
                <a:spcPct val="90000"/>
              </a:lnSpc>
            </a:pPr>
            <a:r>
              <a:rPr lang="es-MX" sz="2000" b="1" dirty="0">
                <a:solidFill>
                  <a:srgbClr val="EA0ED0"/>
                </a:solidFill>
                <a:latin typeface="Comic Sans MS" pitchFamily="66" charset="0"/>
              </a:rPr>
              <a:t>*  </a:t>
            </a:r>
            <a:r>
              <a:rPr lang="es-MX" sz="2000" b="1" dirty="0">
                <a:latin typeface="Comic Sans MS" pitchFamily="66" charset="0"/>
              </a:rPr>
              <a:t>APOYAR A LA INVESTIGACIÓN </a:t>
            </a:r>
          </a:p>
          <a:p>
            <a:pPr marL="742950" lvl="1" indent="-285750" eaLnBrk="0" hangingPunct="0">
              <a:lnSpc>
                <a:spcPct val="90000"/>
              </a:lnSpc>
              <a:buFontTx/>
              <a:buChar char="•"/>
            </a:pPr>
            <a:endParaRPr lang="es-MX" sz="2000" b="1" dirty="0">
              <a:latin typeface="Comic Sans MS" pitchFamily="66" charset="0"/>
            </a:endParaRPr>
          </a:p>
          <a:p>
            <a:pPr marL="742950" lvl="1" indent="-285750" eaLnBrk="0" hangingPunct="0">
              <a:lnSpc>
                <a:spcPct val="90000"/>
              </a:lnSpc>
            </a:pPr>
            <a:r>
              <a:rPr lang="es-MX" sz="2000" b="1" dirty="0">
                <a:solidFill>
                  <a:srgbClr val="EA0ED0"/>
                </a:solidFill>
                <a:latin typeface="Comic Sans MS" pitchFamily="66" charset="0"/>
              </a:rPr>
              <a:t>*  </a:t>
            </a:r>
            <a:r>
              <a:rPr lang="es-MX" sz="2000" b="1" dirty="0">
                <a:latin typeface="Comic Sans MS" pitchFamily="66" charset="0"/>
              </a:rPr>
              <a:t>PROVEER LAS BASES  PARA EL DESARROLLO DE LA TEORÍA  Y LA DISCIPLINA.</a:t>
            </a:r>
            <a:endParaRPr lang="es-ES" sz="2000" b="1" dirty="0"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</a:pPr>
            <a:endParaRPr lang="es-ES" sz="2800" dirty="0">
              <a:latin typeface="Comic Sans MS" pitchFamily="66" charset="0"/>
            </a:endParaRPr>
          </a:p>
        </p:txBody>
      </p:sp>
      <p:pic>
        <p:nvPicPr>
          <p:cNvPr id="6" name="Picture 4" descr="C:\Archivos de programa\Archivos comunes\Microsoft Shared\Clipart\cagcat50\BD06662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495800"/>
            <a:ext cx="1506538" cy="133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56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931458" y="-52536"/>
            <a:ext cx="5448854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976"/>
              </a:avLst>
            </a:prstTxWarp>
          </a:bodyPr>
          <a:lstStyle/>
          <a:p>
            <a:pPr algn="ctr"/>
            <a:r>
              <a:rPr lang="es-ES" sz="3600" kern="10" spc="720" dirty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53407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¿</a:t>
            </a:r>
            <a:r>
              <a:rPr lang="es-ES" sz="3600" kern="10" spc="72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53407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QUÉ </a:t>
            </a:r>
            <a:r>
              <a:rPr lang="es-ES" sz="3600" kern="10" spc="720" dirty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rgbClr val="F53407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ES UNA TEORÍA?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8210" y="1336686"/>
            <a:ext cx="8358246" cy="490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1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</a:pPr>
            <a:endParaRPr lang="es-MX" b="1" dirty="0">
              <a:latin typeface="Arial" charset="0"/>
            </a:endParaRPr>
          </a:p>
          <a:p>
            <a:pPr marL="342900" indent="-342900" algn="just">
              <a:lnSpc>
                <a:spcPct val="110000"/>
              </a:lnSpc>
              <a:spcBef>
                <a:spcPct val="20000"/>
              </a:spcBef>
              <a:buSzPct val="85000"/>
              <a:buFont typeface="Arial" charset="0"/>
              <a:buChar char="•"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Conjunto de conceptos, definiciones y proposiciones  que proyectan una visión sistematizada de los fenómenos, mediante la interrelación especifica entre los conceptos, con el fin de  describir, explicar y predecir.</a:t>
            </a:r>
          </a:p>
          <a:p>
            <a:pPr marL="342900" indent="-342900" algn="just">
              <a:lnSpc>
                <a:spcPct val="110000"/>
              </a:lnSpc>
              <a:spcBef>
                <a:spcPct val="20000"/>
              </a:spcBef>
              <a:buSzPct val="85000"/>
              <a:buFont typeface="Arial" charset="0"/>
              <a:buChar char="•"/>
            </a:pPr>
            <a:endParaRPr lang="es-MX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10000"/>
              </a:lnSpc>
              <a:spcBef>
                <a:spcPct val="20000"/>
              </a:spcBef>
              <a:buSzPct val="85000"/>
              <a:buFont typeface="Arial" charset="0"/>
              <a:buChar char="•"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Se constituye con conceptos y proposiciones (igual que un modelo) aunque explica con mucho más detalle todos los fenómenos a los que se refiere. Su primer objetivo es generar conocimientos en un determinado campo.</a:t>
            </a: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4" descr="http://images.google.com.mx/images?q=tbn:hkU5ej2BXLsC:www.ciudadfutura.com/motivar/penpos/pensar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5301208"/>
            <a:ext cx="1237321" cy="1319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56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304800" y="1628800"/>
            <a:ext cx="8686800" cy="47393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</a:pPr>
            <a:r>
              <a:rPr lang="es-ES" sz="33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Unidad de Aprendizaje: Modelos y Teorías en Enfermería</a:t>
            </a:r>
          </a:p>
          <a:p>
            <a:pPr algn="l">
              <a:buClr>
                <a:schemeClr val="accent2"/>
              </a:buClr>
            </a:pPr>
            <a:r>
              <a:rPr lang="es-ES" sz="2400" b="1" dirty="0" smtClean="0">
                <a:solidFill>
                  <a:schemeClr val="tx1"/>
                </a:solidFill>
                <a:latin typeface="+mj-lt"/>
              </a:rPr>
              <a:t>Autoras:</a:t>
            </a:r>
            <a:r>
              <a:rPr lang="es-ES" sz="19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Dra. en C.S. Patricia Cruz Bello.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Mtra. En E.A.D. Jessica </a:t>
            </a:r>
            <a:r>
              <a:rPr lang="es-ES" sz="2100" b="1" dirty="0" err="1" smtClean="0">
                <a:solidFill>
                  <a:schemeClr val="tx1"/>
                </a:solidFill>
                <a:latin typeface="+mj-lt"/>
              </a:rPr>
              <a:t>Belen</a:t>
            </a: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 Rojas Espinoza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Lic. en </a:t>
            </a:r>
            <a:r>
              <a:rPr lang="es-ES" sz="2100" b="1" dirty="0" err="1" smtClean="0">
                <a:solidFill>
                  <a:schemeClr val="tx1"/>
                </a:solidFill>
                <a:latin typeface="+mj-lt"/>
              </a:rPr>
              <a:t>Enf</a:t>
            </a: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. Elena Varela Contreras</a:t>
            </a:r>
            <a:r>
              <a:rPr lang="es-ES" sz="19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l">
              <a:buClr>
                <a:schemeClr val="accent2"/>
              </a:buClr>
            </a:pPr>
            <a:endParaRPr lang="es-ES" sz="1900" dirty="0">
              <a:solidFill>
                <a:schemeClr val="tx1"/>
              </a:solidFill>
              <a:latin typeface="+mj-lt"/>
            </a:endParaRPr>
          </a:p>
          <a:p>
            <a:pPr marL="342900" indent="-342900"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ES" sz="2400" dirty="0" smtClean="0">
                <a:solidFill>
                  <a:schemeClr val="tx1"/>
                </a:solidFill>
                <a:latin typeface="+mj-lt"/>
              </a:rPr>
              <a:t>Período: Primero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Horas de teoría= 2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Horas de práctica=1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Total= 3 horas semana</a:t>
            </a:r>
          </a:p>
          <a:p>
            <a:pPr algn="l">
              <a:buClr>
                <a:schemeClr val="accent2"/>
              </a:buClr>
            </a:pPr>
            <a:endParaRPr lang="es-MX" sz="2000" dirty="0" smtClean="0">
              <a:solidFill>
                <a:schemeClr val="tx1"/>
              </a:solidFill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Créditos: 5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Tipo= Curso-taller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Modalidad= presencial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endParaRPr lang="es-MX" sz="2400" dirty="0" smtClean="0">
              <a:solidFill>
                <a:schemeClr val="tx1"/>
              </a:solidFill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NO TIENE UNIDADES ANTECEDENTES Y CONSECUENTES.</a:t>
            </a:r>
            <a:endParaRPr lang="es-MX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2" descr="http://www.colegiomariacoronel.es/wp-content/uploads/2009/09/relo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708920"/>
            <a:ext cx="2263381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979977" y="44624"/>
            <a:ext cx="5184311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solidFill>
                  <a:srgbClr val="C00000"/>
                </a:solidFill>
              </a:rPr>
              <a:t>Identificación del curso</a:t>
            </a:r>
            <a:endParaRPr lang="es-MX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67544" y="-27384"/>
            <a:ext cx="8169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Filosofías, Modelos y Teorías de Enfermería </a:t>
            </a:r>
            <a:endParaRPr lang="es-ES" sz="2400" b="1" dirty="0">
              <a:solidFill>
                <a:schemeClr val="accent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676366"/>
              </p:ext>
            </p:extLst>
          </p:nvPr>
        </p:nvGraphicFramePr>
        <p:xfrm>
          <a:off x="683568" y="1484784"/>
          <a:ext cx="7674647" cy="5292430"/>
        </p:xfrm>
        <a:graphic>
          <a:graphicData uri="http://schemas.openxmlformats.org/drawingml/2006/table">
            <a:tbl>
              <a:tblPr/>
              <a:tblGrid>
                <a:gridCol w="2586022"/>
                <a:gridCol w="3003123"/>
                <a:gridCol w="2085502"/>
              </a:tblGrid>
              <a:tr h="39761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Filosofías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Nightingale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Wiedenbach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Henderson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Abdellah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Hall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Watson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Benner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535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Modelos conceptuales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Orem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Levine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Rogers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Johnson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Roy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Neuman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King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462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Teorías de enfermería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Peplau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Orlando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Travelbee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Riehl</a:t>
                      </a: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-Sisca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Erickson, </a:t>
                      </a: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Tomlin</a:t>
                      </a: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, </a:t>
                      </a: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Swain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Mercer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Barnard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Leininger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Parse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Fitzpatrick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Newman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Adam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Pender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80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57200" y="188640"/>
            <a:ext cx="8686800" cy="420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CLASIFICACIÓN DE LAS TEORÍAS, TIPOS, ESCUELAS, TENDENCIAS, ÉNFASIS</a:t>
            </a:r>
            <a:endParaRPr lang="es-MX" sz="1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5 Nube"/>
          <p:cNvSpPr/>
          <p:nvPr/>
        </p:nvSpPr>
        <p:spPr>
          <a:xfrm>
            <a:off x="3347864" y="2564904"/>
            <a:ext cx="2520280" cy="1872208"/>
          </a:xfrm>
          <a:prstGeom prst="clou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563888" y="314096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CLASIFICACIÓN</a:t>
            </a:r>
            <a:endParaRPr lang="es-ES" sz="2400" b="1" dirty="0"/>
          </a:p>
        </p:txBody>
      </p:sp>
      <p:sp>
        <p:nvSpPr>
          <p:cNvPr id="9" name="8 Bisel"/>
          <p:cNvSpPr/>
          <p:nvPr/>
        </p:nvSpPr>
        <p:spPr>
          <a:xfrm>
            <a:off x="323528" y="1412776"/>
            <a:ext cx="2880320" cy="1944216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683568" y="188721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Tendencias</a:t>
            </a:r>
            <a:endParaRPr lang="es-ES" sz="2400" b="1" dirty="0"/>
          </a:p>
        </p:txBody>
      </p:sp>
      <p:sp>
        <p:nvSpPr>
          <p:cNvPr id="11" name="10 Bisel"/>
          <p:cNvSpPr/>
          <p:nvPr/>
        </p:nvSpPr>
        <p:spPr>
          <a:xfrm>
            <a:off x="6012160" y="1412776"/>
            <a:ext cx="2880320" cy="1944216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6228184" y="1588730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2400" b="1" dirty="0" smtClean="0"/>
          </a:p>
          <a:p>
            <a:pPr algn="ctr"/>
            <a:r>
              <a:rPr lang="es-MX" sz="2400" b="1" dirty="0" err="1" smtClean="0"/>
              <a:t>Afaf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Meleis</a:t>
            </a:r>
            <a:r>
              <a:rPr lang="es-MX" sz="2400" b="1" dirty="0" smtClean="0"/>
              <a:t> 1985</a:t>
            </a:r>
            <a:endParaRPr lang="es-ES" sz="2400" b="1" dirty="0"/>
          </a:p>
        </p:txBody>
      </p:sp>
      <p:sp>
        <p:nvSpPr>
          <p:cNvPr id="13" name="12 Bisel"/>
          <p:cNvSpPr/>
          <p:nvPr/>
        </p:nvSpPr>
        <p:spPr>
          <a:xfrm>
            <a:off x="5940152" y="4005064"/>
            <a:ext cx="2880320" cy="1944216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6444208" y="4365104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Visión del ser Jacqueline </a:t>
            </a:r>
            <a:r>
              <a:rPr lang="es-MX" sz="2000" b="1" dirty="0" err="1" smtClean="0"/>
              <a:t>Fawcett</a:t>
            </a:r>
            <a:endParaRPr lang="es-MX" sz="2000" b="1" dirty="0" smtClean="0"/>
          </a:p>
          <a:p>
            <a:pPr algn="ctr"/>
            <a:r>
              <a:rPr lang="es-MX" sz="2000" b="1" dirty="0" smtClean="0"/>
              <a:t>(1995)</a:t>
            </a:r>
            <a:endParaRPr lang="es-ES" sz="2000" b="1" dirty="0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3131840" y="4005064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 flipH="1" flipV="1">
            <a:off x="5724922" y="2493690"/>
            <a:ext cx="216024" cy="2144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10800000">
            <a:off x="3347864" y="2564904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17 Flecha abajo"/>
          <p:cNvSpPr/>
          <p:nvPr/>
        </p:nvSpPr>
        <p:spPr>
          <a:xfrm>
            <a:off x="4211960" y="1268760"/>
            <a:ext cx="864096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Bisel"/>
          <p:cNvSpPr/>
          <p:nvPr/>
        </p:nvSpPr>
        <p:spPr>
          <a:xfrm>
            <a:off x="315566" y="4153272"/>
            <a:ext cx="2880320" cy="1944216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835968" y="4758243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Escuelas</a:t>
            </a:r>
            <a:endParaRPr lang="es-ES" sz="2400" b="1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5580112" y="3861048"/>
            <a:ext cx="152400" cy="5844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22 Bisel"/>
          <p:cNvSpPr/>
          <p:nvPr/>
        </p:nvSpPr>
        <p:spPr>
          <a:xfrm>
            <a:off x="3491879" y="4648781"/>
            <a:ext cx="2232248" cy="1620180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CuadroTexto"/>
          <p:cNvSpPr txBox="1"/>
          <p:nvPr/>
        </p:nvSpPr>
        <p:spPr>
          <a:xfrm>
            <a:off x="3563888" y="4910643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Seis escuelas de </a:t>
            </a:r>
            <a:r>
              <a:rPr lang="es-MX" sz="2400" b="1" dirty="0" err="1" smtClean="0"/>
              <a:t>Kerouac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70495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99392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TENDENCIAS</a:t>
            </a:r>
            <a:endParaRPr lang="es-MX" dirty="0"/>
          </a:p>
        </p:txBody>
      </p:sp>
      <p:pic>
        <p:nvPicPr>
          <p:cNvPr id="7" name="Picture 4" descr="http://image.slidesharecdn.com/tema31modelosteorias-141127171245-conversion-gate01/95/teoras-y-modelos-de-enfermera-9-638.jpg?cb=14171084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7586"/>
            <a:ext cx="5184576" cy="38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2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63888" y="152400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CLASIFICACIÓN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8434" name="Picture 2" descr="http://4.bp.blogspot.com/_n5hHnUx4ncI/S8vYCkNgb1I/AAAAAAAAAJc/9KIPv2mCn3E/s1600/TEORIAS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86" y="1730498"/>
            <a:ext cx="7906662" cy="443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04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2 Título"/>
          <p:cNvSpPr txBox="1">
            <a:spLocks/>
          </p:cNvSpPr>
          <p:nvPr/>
        </p:nvSpPr>
        <p:spPr>
          <a:xfrm>
            <a:off x="457200" y="116632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Enfoque - </a:t>
            </a:r>
            <a:r>
              <a:rPr lang="es-MX" b="1" dirty="0" err="1" smtClean="0"/>
              <a:t>Afaf</a:t>
            </a:r>
            <a:r>
              <a:rPr lang="es-MX" b="1" dirty="0" smtClean="0"/>
              <a:t> </a:t>
            </a:r>
            <a:r>
              <a:rPr lang="es-MX" b="1" dirty="0" err="1" smtClean="0"/>
              <a:t>Meleis</a:t>
            </a:r>
            <a:r>
              <a:rPr lang="es-MX" b="1" dirty="0" smtClean="0"/>
              <a:t> en 1985*</a:t>
            </a:r>
            <a:endParaRPr lang="es-MX" dirty="0"/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061833"/>
              </p:ext>
            </p:extLst>
          </p:nvPr>
        </p:nvGraphicFramePr>
        <p:xfrm>
          <a:off x="304800" y="1554161"/>
          <a:ext cx="8587680" cy="43951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62560"/>
                <a:gridCol w="2862560"/>
                <a:gridCol w="2862560"/>
              </a:tblGrid>
              <a:tr h="481025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kern="1200" baseline="0" dirty="0" smtClean="0"/>
                        <a:t>TIPOS DE TEORIAS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kern="1200" baseline="0" dirty="0" smtClean="0"/>
                        <a:t>FOCO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kern="1200" baseline="0" dirty="0" smtClean="0"/>
                        <a:t>EXPONENTES</a:t>
                      </a:r>
                      <a:endParaRPr lang="es-MX" dirty="0" smtClean="0"/>
                    </a:p>
                  </a:txBody>
                  <a:tcPr/>
                </a:tc>
              </a:tr>
              <a:tr h="830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Teorías de Necesidades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0" dirty="0" smtClean="0"/>
                        <a:t>Se enfoca en lo que las enfermeras hacen</a:t>
                      </a:r>
                      <a:r>
                        <a:rPr lang="es-MX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Dorothea </a:t>
                      </a:r>
                      <a:r>
                        <a:rPr lang="es-MX" dirty="0" err="1" smtClean="0"/>
                        <a:t>Orem</a:t>
                      </a:r>
                      <a:r>
                        <a:rPr lang="es-MX" dirty="0" smtClean="0"/>
                        <a:t>, </a:t>
                      </a:r>
                      <a:r>
                        <a:rPr lang="es-MX" dirty="0" err="1" smtClean="0"/>
                        <a:t>Abdellah</a:t>
                      </a:r>
                      <a:r>
                        <a:rPr lang="es-MX" dirty="0" smtClean="0"/>
                        <a:t> y Col. y Virginia Henderson.</a:t>
                      </a:r>
                    </a:p>
                  </a:txBody>
                  <a:tcPr/>
                </a:tc>
              </a:tr>
              <a:tr h="1186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Teoría de Interacción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0" dirty="0" smtClean="0"/>
                        <a:t>Se dirige a ver como la enfermera realiza o conduce el cuidado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Teoría de King, Paterson y</a:t>
                      </a:r>
                    </a:p>
                    <a:p>
                      <a:r>
                        <a:rPr lang="es-MX" dirty="0" err="1" smtClean="0"/>
                        <a:t>Zedral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</a:txBody>
                  <a:tcPr/>
                </a:tc>
              </a:tr>
              <a:tr h="1897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/>
                        <a:t>Teoría de Resultados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Se centra en los resultados del </a:t>
                      </a:r>
                      <a:r>
                        <a:rPr lang="es-MX" dirty="0" smtClean="0"/>
                        <a:t>cuidado y en la naturaleza del receptor del cuidado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Dorothy</a:t>
                      </a:r>
                      <a:r>
                        <a:rPr lang="es-MX" dirty="0" smtClean="0"/>
                        <a:t> Johnson, </a:t>
                      </a:r>
                      <a:r>
                        <a:rPr lang="es-MX" dirty="0" err="1" smtClean="0"/>
                        <a:t>Levine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3923928" y="6309320"/>
            <a:ext cx="522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Profesora de la Universidad de California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12850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99392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VISIÓN DEL SER</a:t>
            </a:r>
            <a:endParaRPr lang="es-MX" dirty="0"/>
          </a:p>
        </p:txBody>
      </p:sp>
      <p:pic>
        <p:nvPicPr>
          <p:cNvPr id="22530" name="Picture 2" descr="http://image.slidesharecdn.com/disciplinadeenfermera-120819213848-phpapp02/95/disciplina-de-enfermera-17-728.jpg?cb=13454124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696" b="-14064"/>
          <a:stretch/>
        </p:blipFill>
        <p:spPr bwMode="auto">
          <a:xfrm>
            <a:off x="1331640" y="1563291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50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27384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Enfoque </a:t>
            </a:r>
            <a:r>
              <a:rPr lang="es-MX" sz="3100" b="1" dirty="0" err="1" smtClean="0"/>
              <a:t>Kerouac</a:t>
            </a:r>
            <a:r>
              <a:rPr lang="es-MX" sz="3100" b="1" dirty="0" smtClean="0"/>
              <a:t> (1996)</a:t>
            </a:r>
            <a:endParaRPr lang="es-MX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5089977"/>
              </p:ext>
            </p:extLst>
          </p:nvPr>
        </p:nvGraphicFramePr>
        <p:xfrm>
          <a:off x="467544" y="1556793"/>
          <a:ext cx="8280920" cy="49685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40460"/>
                <a:gridCol w="4140460"/>
              </a:tblGrid>
              <a:tr h="80628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 DEL CONOCIMIENTO DE LA ENFERMERÍA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kern="1200" baseline="0" dirty="0" smtClean="0"/>
                        <a:t>EXPONENTES</a:t>
                      </a:r>
                      <a:endParaRPr lang="es-MX" dirty="0" smtClean="0"/>
                    </a:p>
                  </a:txBody>
                  <a:tcPr/>
                </a:tc>
              </a:tr>
              <a:tr h="564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 LAS NECESIDADES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Virginia Henderson, Dorothea </a:t>
                      </a:r>
                      <a:r>
                        <a:rPr lang="es-MX" dirty="0" err="1" smtClean="0"/>
                        <a:t>Orem</a:t>
                      </a:r>
                      <a:endParaRPr lang="es-MX" dirty="0" smtClean="0"/>
                    </a:p>
                  </a:txBody>
                  <a:tcPr/>
                </a:tc>
              </a:tr>
              <a:tr h="564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 LA INTERACCIÓN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Hildegard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Peplau</a:t>
                      </a:r>
                      <a:r>
                        <a:rPr lang="es-MX" dirty="0" smtClean="0"/>
                        <a:t>, </a:t>
                      </a:r>
                      <a:r>
                        <a:rPr lang="es-MX" dirty="0" err="1" smtClean="0"/>
                        <a:t>Imogene</a:t>
                      </a:r>
                      <a:r>
                        <a:rPr lang="es-MX" dirty="0" smtClean="0"/>
                        <a:t> King</a:t>
                      </a:r>
                    </a:p>
                  </a:txBody>
                  <a:tcPr/>
                </a:tc>
              </a:tr>
              <a:tr h="659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 LOS EFECTOS DESEABLES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Callista Roy</a:t>
                      </a:r>
                    </a:p>
                  </a:txBody>
                  <a:tcPr/>
                </a:tc>
              </a:tr>
              <a:tr h="659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 LA PROMOCIÓN DE LA SALUD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Moyra</a:t>
                      </a:r>
                      <a:r>
                        <a:rPr lang="es-MX" dirty="0" smtClean="0"/>
                        <a:t> Allen</a:t>
                      </a:r>
                    </a:p>
                  </a:txBody>
                  <a:tcPr/>
                </a:tc>
              </a:tr>
              <a:tr h="6594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DEL SER HUMANO UNITARIO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Martha Rogers, </a:t>
                      </a:r>
                      <a:r>
                        <a:rPr lang="es-MX" dirty="0" err="1" smtClean="0"/>
                        <a:t>Rosemarie</a:t>
                      </a:r>
                      <a:r>
                        <a:rPr lang="es-MX" dirty="0" smtClean="0"/>
                        <a:t> R. </a:t>
                      </a:r>
                      <a:r>
                        <a:rPr lang="es-MX" dirty="0" err="1" smtClean="0"/>
                        <a:t>Parse</a:t>
                      </a:r>
                      <a:endParaRPr lang="es-MX" dirty="0" smtClean="0"/>
                    </a:p>
                  </a:txBody>
                  <a:tcPr/>
                </a:tc>
              </a:tr>
              <a:tr h="10551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ESCUELA DEL “CARING”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Jean Watson, Madeleine </a:t>
                      </a:r>
                      <a:r>
                        <a:rPr lang="es-MX" dirty="0" err="1" smtClean="0"/>
                        <a:t>Leininger</a:t>
                      </a:r>
                      <a:endParaRPr lang="es-MX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95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99392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Enfoque </a:t>
            </a:r>
            <a:r>
              <a:rPr lang="es-MX" sz="3100" b="1" dirty="0" err="1" smtClean="0"/>
              <a:t>Kerouac</a:t>
            </a:r>
            <a:r>
              <a:rPr lang="es-MX" sz="3100" b="1" dirty="0" smtClean="0"/>
              <a:t> (1996)</a:t>
            </a:r>
            <a:endParaRPr lang="es-MX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/>
        </p:nvGraphicFramePr>
        <p:xfrm>
          <a:off x="304800" y="1554161"/>
          <a:ext cx="8587680" cy="44818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62560"/>
                <a:gridCol w="2862560"/>
                <a:gridCol w="2862560"/>
              </a:tblGrid>
              <a:tr h="48102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PARADIGMAS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kern="1200" baseline="0" dirty="0" smtClean="0"/>
                        <a:t>EJE CENTRAL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kern="1200" baseline="0" dirty="0" smtClean="0"/>
                        <a:t>EXPONENTES</a:t>
                      </a:r>
                      <a:endParaRPr lang="es-MX" dirty="0" smtClean="0"/>
                    </a:p>
                  </a:txBody>
                  <a:tcPr/>
                </a:tc>
              </a:tr>
              <a:tr h="830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CATEGORIZACIÓN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Importancia del entorno y cómo el mismo puede ser manipulado y controlado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Florence </a:t>
                      </a:r>
                      <a:r>
                        <a:rPr lang="es-MX" dirty="0" err="1" smtClean="0"/>
                        <a:t>Nightingale</a:t>
                      </a:r>
                      <a:endParaRPr lang="es-MX" dirty="0" smtClean="0"/>
                    </a:p>
                  </a:txBody>
                  <a:tcPr/>
                </a:tc>
              </a:tr>
              <a:tr h="1186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INTEGRACIÓN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Intenta comprender la salud de las personas desde las perspectivas física, mental</a:t>
                      </a:r>
                      <a:r>
                        <a:rPr lang="es-MX" baseline="0" dirty="0" smtClean="0"/>
                        <a:t> y social.</a:t>
                      </a:r>
                      <a:endParaRPr lang="es-MX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Escuela</a:t>
                      </a:r>
                      <a:r>
                        <a:rPr lang="es-MX" baseline="0" dirty="0" smtClean="0"/>
                        <a:t> de las necesidades de la interacción, de los efectos deseables y de la promoción de la salud.</a:t>
                      </a:r>
                      <a:endParaRPr lang="es-MX" dirty="0" smtClean="0"/>
                    </a:p>
                  </a:txBody>
                  <a:tcPr/>
                </a:tc>
              </a:tr>
              <a:tr h="1897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TRANSFORMACIÓN</a:t>
                      </a:r>
                      <a:endParaRPr lang="es-MX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Considerado como la apertura al Mundo, es el más amplio e innovador.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Escuela del Ser Humano Unitario y la Escuela del </a:t>
                      </a:r>
                      <a:r>
                        <a:rPr lang="es-MX" dirty="0" err="1" smtClean="0"/>
                        <a:t>Caring</a:t>
                      </a:r>
                      <a:endParaRPr lang="es-MX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95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99392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CORRIENTES EPISTÉMICAS</a:t>
            </a:r>
            <a:endParaRPr lang="es-MX" dirty="0"/>
          </a:p>
        </p:txBody>
      </p:sp>
      <p:pic>
        <p:nvPicPr>
          <p:cNvPr id="21506" name="Picture 2" descr="http://2.bp.blogspot.com/_n5hHnUx4ncI/S8vWWtG6tFI/AAAAAAAAAI0/Jme43S-CqfA/s1600/TEORIAS+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768752" cy="363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3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-99392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100" b="1" dirty="0" smtClean="0"/>
              <a:t>CLASIFICACIÓN</a:t>
            </a:r>
            <a:endParaRPr lang="es-MX" dirty="0"/>
          </a:p>
        </p:txBody>
      </p:sp>
      <p:pic>
        <p:nvPicPr>
          <p:cNvPr id="20482" name="Picture 2" descr="http://image.slidesharecdn.com/enfermeriaparadigmasemergentes-090929222535-phpapp02/95/enfermera-y-los-paradigmas-emergentes-15-728.jpg?cb=12542632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63291"/>
            <a:ext cx="3192289" cy="239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image.slidesharecdn.com/enfermeriaparadigmasemergentes-090929222535-phpapp02/95/enfermera-y-los-paradigmas-emergentes-12-728.jpg?cb=12542632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39795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image.slidesharecdn.com/enfermeriaparadigmasemergentes-090929222535-phpapp02/95/enfermera-y-los-paradigmas-emergentes-27-728.jpg?cb=12542632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44535"/>
            <a:ext cx="3372408" cy="25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3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827568"/>
              </p:ext>
            </p:extLst>
          </p:nvPr>
        </p:nvGraphicFramePr>
        <p:xfrm>
          <a:off x="304800" y="1554162"/>
          <a:ext cx="8686800" cy="504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http://3.bp.blogspot.com/-LxEZI_AxsL4/VW-rczLNnHI/AAAAAAAAAX8/UlCDv-RRORc/s1600/ehjetyj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92" y="3861048"/>
            <a:ext cx="38100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7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726802" y="260648"/>
            <a:ext cx="7772400" cy="499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Fuentes de información</a:t>
            </a:r>
          </a:p>
          <a:p>
            <a:pPr>
              <a:defRPr/>
            </a:pPr>
            <a:endParaRPr lang="es-MX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3 CuadroTexto"/>
          <p:cNvSpPr txBox="1">
            <a:spLocks noChangeArrowheads="1"/>
          </p:cNvSpPr>
          <p:nvPr/>
        </p:nvSpPr>
        <p:spPr bwMode="auto">
          <a:xfrm>
            <a:off x="395536" y="1772816"/>
            <a:ext cx="79914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/>
              <a:t>Alfaro, </a:t>
            </a:r>
            <a:r>
              <a:rPr lang="es-MX" sz="1800" dirty="0" err="1" smtClean="0"/>
              <a:t>LeFevre</a:t>
            </a:r>
            <a:r>
              <a:rPr lang="es-MX" sz="1800" dirty="0" smtClean="0"/>
              <a:t> R</a:t>
            </a:r>
            <a:r>
              <a:rPr lang="es-MX" sz="1800" dirty="0"/>
              <a:t>. </a:t>
            </a:r>
            <a:r>
              <a:rPr lang="es-MX" sz="1800" dirty="0" smtClean="0"/>
              <a:t>(2009). Pensamiento crítico y juicio clínico en </a:t>
            </a:r>
            <a:r>
              <a:rPr lang="es-MX" sz="1800" dirty="0"/>
              <a:t>enfermería. Un </a:t>
            </a:r>
            <a:r>
              <a:rPr lang="es-MX" sz="1800" dirty="0" smtClean="0"/>
              <a:t>enfoque práctico para un pensamiento centrado en los resultados. </a:t>
            </a:r>
            <a:r>
              <a:rPr lang="es-MX" sz="1800" dirty="0"/>
              <a:t>España: </a:t>
            </a:r>
            <a:r>
              <a:rPr lang="es-MX" sz="1800" dirty="0" err="1" smtClean="0"/>
              <a:t>Elsevier</a:t>
            </a:r>
            <a:r>
              <a:rPr lang="es-MX" sz="1800" dirty="0" smtClean="0"/>
              <a:t> </a:t>
            </a:r>
            <a:r>
              <a:rPr lang="es-MX" sz="1800" dirty="0" err="1" smtClean="0"/>
              <a:t>Masson</a:t>
            </a:r>
            <a:r>
              <a:rPr lang="es-MX" sz="1800" dirty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 err="1" smtClean="0"/>
              <a:t>Cardenas</a:t>
            </a:r>
            <a:r>
              <a:rPr lang="es-MX" sz="1800" dirty="0" smtClean="0"/>
              <a:t> Becerril L. </a:t>
            </a:r>
            <a:r>
              <a:rPr lang="es-MX" sz="1800" dirty="0"/>
              <a:t>(</a:t>
            </a:r>
            <a:r>
              <a:rPr lang="es-MX" sz="1800" dirty="0" smtClean="0"/>
              <a:t>2014). Desarrollo del pensamiento Reflexivo y Crítico en enfermería en México. México: </a:t>
            </a:r>
            <a:r>
              <a:rPr lang="es-MX" sz="1800" dirty="0" err="1" smtClean="0"/>
              <a:t>Cigome</a:t>
            </a:r>
            <a:r>
              <a:rPr lang="es-MX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 err="1" smtClean="0"/>
              <a:t>Cardenas</a:t>
            </a:r>
            <a:r>
              <a:rPr lang="es-MX" sz="1800" dirty="0" smtClean="0"/>
              <a:t> </a:t>
            </a:r>
            <a:r>
              <a:rPr lang="es-MX" sz="1800" dirty="0"/>
              <a:t>Becerril L. </a:t>
            </a:r>
            <a:r>
              <a:rPr lang="es-MX" sz="1800" dirty="0" smtClean="0"/>
              <a:t>Arana Gómez B. (2009). Cuidado Profesional de Enfermería. </a:t>
            </a:r>
            <a:r>
              <a:rPr lang="es-MX" sz="1800" dirty="0"/>
              <a:t>México: </a:t>
            </a:r>
            <a:r>
              <a:rPr lang="es-MX" sz="1800" dirty="0" err="1" smtClean="0"/>
              <a:t>Cigome</a:t>
            </a:r>
            <a:r>
              <a:rPr lang="es-MX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err="1" smtClean="0"/>
              <a:t>Gordón</a:t>
            </a:r>
            <a:r>
              <a:rPr lang="es-ES" sz="1800" dirty="0" smtClean="0"/>
              <a:t> M. (2003) Manual de diagnósticos enfermeros. 10ª. Ed. España: </a:t>
            </a:r>
            <a:r>
              <a:rPr lang="es-ES" sz="1800" dirty="0" err="1" smtClean="0"/>
              <a:t>Elsevier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err="1" smtClean="0"/>
              <a:t>Marriner</a:t>
            </a:r>
            <a:r>
              <a:rPr lang="es-ES" sz="1800" dirty="0" smtClean="0"/>
              <a:t> </a:t>
            </a:r>
            <a:r>
              <a:rPr lang="es-ES" sz="1800" dirty="0" err="1" smtClean="0"/>
              <a:t>Tomey</a:t>
            </a:r>
            <a:r>
              <a:rPr lang="es-ES" sz="1800" dirty="0" smtClean="0"/>
              <a:t> A. </a:t>
            </a:r>
            <a:r>
              <a:rPr lang="es-ES" sz="1800" dirty="0" err="1" smtClean="0"/>
              <a:t>Raile</a:t>
            </a:r>
            <a:r>
              <a:rPr lang="es-ES" sz="1800" dirty="0" smtClean="0"/>
              <a:t> </a:t>
            </a:r>
            <a:r>
              <a:rPr lang="es-ES" sz="1800" dirty="0" err="1" smtClean="0"/>
              <a:t>Alligood</a:t>
            </a:r>
            <a:r>
              <a:rPr lang="es-ES" sz="1800" dirty="0" smtClean="0"/>
              <a:t> M. (2011). Modelos y Teorías en Enfermería. España: </a:t>
            </a:r>
            <a:r>
              <a:rPr lang="es-ES" sz="1800" dirty="0" err="1" smtClean="0"/>
              <a:t>Elsevier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smtClean="0"/>
              <a:t>Morán Aguilar V. Mendoza Robles A.L. (2012) Proceso de enfermería. Modelos referenciales. México: Trillas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smtClean="0"/>
              <a:t>Smith C.M. E Parker M. (2015) </a:t>
            </a:r>
            <a:r>
              <a:rPr lang="es-ES" sz="1800" dirty="0" err="1" smtClean="0"/>
              <a:t>Nursing</a:t>
            </a:r>
            <a:r>
              <a:rPr lang="es-ES" sz="1800" dirty="0" smtClean="0"/>
              <a:t> </a:t>
            </a:r>
            <a:r>
              <a:rPr lang="es-ES" sz="1800" dirty="0" err="1" smtClean="0"/>
              <a:t>Theories</a:t>
            </a:r>
            <a:r>
              <a:rPr lang="es-ES" sz="1800" dirty="0" smtClean="0"/>
              <a:t> and </a:t>
            </a:r>
            <a:r>
              <a:rPr lang="es-ES" sz="1800" dirty="0" err="1" smtClean="0"/>
              <a:t>Nursing</a:t>
            </a:r>
            <a:r>
              <a:rPr lang="es-ES" sz="1800" dirty="0" smtClean="0"/>
              <a:t> </a:t>
            </a:r>
            <a:r>
              <a:rPr lang="es-ES" sz="1800" dirty="0" err="1" smtClean="0"/>
              <a:t>Practice</a:t>
            </a:r>
            <a:r>
              <a:rPr lang="es-ES" sz="1800" dirty="0" smtClean="0"/>
              <a:t>. USA: F.A. Davis </a:t>
            </a:r>
            <a:r>
              <a:rPr lang="es-ES" sz="1800" dirty="0" err="1" smtClean="0"/>
              <a:t>Company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endParaRPr lang="es-MX" sz="1800" dirty="0"/>
          </a:p>
          <a:p>
            <a:pPr algn="just" eaLnBrk="1" hangingPunct="1">
              <a:buClr>
                <a:srgbClr val="CC00FF"/>
              </a:buClr>
            </a:pP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61856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51520" y="1294656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ESTRUCTURA DE LA UNIDAD DE APRENDIZAJE</a:t>
            </a:r>
            <a:endParaRPr lang="es-ES" dirty="0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041557"/>
              </p:ext>
            </p:extLst>
          </p:nvPr>
        </p:nvGraphicFramePr>
        <p:xfrm>
          <a:off x="251520" y="2132856"/>
          <a:ext cx="85689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http://www.sidho.com.mx/blog/wp-content/uploads/concept_map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79920">
            <a:off x="362241" y="2189457"/>
            <a:ext cx="3000364" cy="20002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22522" y="-20885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107161754"/>
              </p:ext>
            </p:extLst>
          </p:nvPr>
        </p:nvGraphicFramePr>
        <p:xfrm>
          <a:off x="971600" y="1561381"/>
          <a:ext cx="8028383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63888" y="152400"/>
            <a:ext cx="20162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CONTENIDO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9458" name="Picture 2" descr="https://0901.static.prezi.com/preview/cm7yqrbxrkfbwdfzlrnfl7uwk36jc3sachvcdoaizecfr3dnitcq_0_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2664296" cy="158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80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 i="1"/>
              <a:t>Enfermería</a:t>
            </a:r>
            <a:endParaRPr lang="es-ES" b="1" i="1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00400" y="2244928"/>
            <a:ext cx="5943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 dirty="0"/>
              <a:t>Ha sustentado su trabajo en </a:t>
            </a:r>
            <a:r>
              <a:rPr lang="es-MX" b="1" dirty="0" smtClean="0"/>
              <a:t>metodologías </a:t>
            </a:r>
            <a:r>
              <a:rPr lang="es-MX" b="1" dirty="0"/>
              <a:t>establecidas por el sistema de salud.</a:t>
            </a:r>
          </a:p>
          <a:p>
            <a:pPr algn="ctr">
              <a:spcBef>
                <a:spcPct val="50000"/>
              </a:spcBef>
            </a:pPr>
            <a:endParaRPr lang="es-MX" b="1" dirty="0"/>
          </a:p>
          <a:p>
            <a:pPr algn="ctr">
              <a:spcBef>
                <a:spcPct val="50000"/>
              </a:spcBef>
            </a:pPr>
            <a:endParaRPr lang="es-MX" dirty="0"/>
          </a:p>
          <a:p>
            <a:pPr algn="ctr">
              <a:spcBef>
                <a:spcPct val="50000"/>
              </a:spcBef>
            </a:pPr>
            <a:r>
              <a:rPr lang="es-MX" b="1" dirty="0"/>
              <a:t>Modificar el esquema de atención al usuario</a:t>
            </a:r>
            <a:r>
              <a:rPr lang="es-MX" dirty="0"/>
              <a:t>.</a:t>
            </a:r>
          </a:p>
          <a:p>
            <a:pPr algn="ctr">
              <a:spcBef>
                <a:spcPct val="50000"/>
              </a:spcBef>
            </a:pPr>
            <a:endParaRPr lang="es-MX" dirty="0"/>
          </a:p>
          <a:p>
            <a:pPr algn="ctr">
              <a:spcBef>
                <a:spcPct val="50000"/>
              </a:spcBef>
            </a:pPr>
            <a:endParaRPr lang="es-MX" dirty="0"/>
          </a:p>
          <a:p>
            <a:pPr algn="ctr">
              <a:spcBef>
                <a:spcPct val="50000"/>
              </a:spcBef>
            </a:pPr>
            <a:r>
              <a:rPr lang="es-MX" b="1" dirty="0"/>
              <a:t>Requiere de un sustento </a:t>
            </a:r>
            <a:r>
              <a:rPr lang="es-MX" b="1" dirty="0" smtClean="0"/>
              <a:t>teórico </a:t>
            </a:r>
            <a:r>
              <a:rPr lang="es-MX" b="1" dirty="0"/>
              <a:t>conceptual que delimite su actividad profesional.</a:t>
            </a:r>
            <a:endParaRPr lang="es-ES" b="1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209800" y="2286000"/>
            <a:ext cx="990600" cy="152400"/>
          </a:xfrm>
          <a:prstGeom prst="rightArrow">
            <a:avLst>
              <a:gd name="adj1" fmla="val 50000"/>
              <a:gd name="adj2" fmla="val 162500"/>
            </a:avLst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solidFill>
                <a:schemeClr val="tx2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6172200" y="2874640"/>
            <a:ext cx="228600" cy="914400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184024" y="3953088"/>
            <a:ext cx="228600" cy="914400"/>
          </a:xfrm>
          <a:prstGeom prst="upArrow">
            <a:avLst>
              <a:gd name="adj1" fmla="val 50000"/>
              <a:gd name="adj2" fmla="val 100000"/>
            </a:avLst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/>
          </a:p>
        </p:txBody>
      </p:sp>
      <p:pic>
        <p:nvPicPr>
          <p:cNvPr id="9220" name="Picture 4" descr="http://4.bp.blogspot.com/-xpYLvsrTsqI/Vj6JMmLNNrI/AAAAAAAAAPg/DX2_Uo6yRmg/s1600/enferme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69551"/>
            <a:ext cx="1901825" cy="299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543139" y="44624"/>
            <a:ext cx="598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INTRODUCCIÓN A LOS MODELOS Y TEORIAS EN ENFERMERÍA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76650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6200" y="2987675"/>
            <a:ext cx="3200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>
                <a:solidFill>
                  <a:schemeClr val="tx2"/>
                </a:solidFill>
              </a:rPr>
              <a:t>MARCO CONCEPTUAL:</a:t>
            </a:r>
            <a:endParaRPr lang="es-ES" sz="2800" b="1">
              <a:solidFill>
                <a:schemeClr val="tx2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038600" y="1828800"/>
            <a:ext cx="4876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/>
              <a:t>Proviene de la experiencia de otros países</a:t>
            </a:r>
          </a:p>
          <a:p>
            <a:pPr algn="ctr">
              <a:spcBef>
                <a:spcPct val="50000"/>
              </a:spcBef>
            </a:pPr>
            <a:endParaRPr lang="es-MX" b="1"/>
          </a:p>
          <a:p>
            <a:pPr algn="ctr">
              <a:spcBef>
                <a:spcPct val="50000"/>
              </a:spcBef>
            </a:pPr>
            <a:endParaRPr lang="es-MX" b="1"/>
          </a:p>
          <a:p>
            <a:pPr algn="ctr">
              <a:spcBef>
                <a:spcPct val="50000"/>
              </a:spcBef>
            </a:pPr>
            <a:endParaRPr lang="es-MX" b="1"/>
          </a:p>
          <a:p>
            <a:pPr algn="ctr">
              <a:spcBef>
                <a:spcPct val="50000"/>
              </a:spcBef>
            </a:pPr>
            <a:r>
              <a:rPr lang="es-MX" b="1"/>
              <a:t>Adecuar al medio para implementarse</a:t>
            </a:r>
            <a:endParaRPr lang="es-ES" b="1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rot="-1805050">
            <a:off x="2781300" y="2667000"/>
            <a:ext cx="1333500" cy="2667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172200" y="2204864"/>
            <a:ext cx="609600" cy="1219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" name="AutoShape 2" descr="https://www.usco.edu.co/congresos/interfaz/1/slider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4" descr="slider01.jpg (960×300)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slider01.jpg (960×300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8" descr="https://www.usco.edu.co/congresos/interfaz/1/slider0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22" name="Picture 10" descr="http://2.bp.blogspot.com/_n5hHnUx4ncI/S8vYpLBs2zI/AAAAAAAAAJ0/aGYGcPRTu4I/s1600/TEORIAS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532" y="4228476"/>
            <a:ext cx="5439764" cy="240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3491880" y="44624"/>
            <a:ext cx="2225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APLICACIÓN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76650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971600" y="1557536"/>
            <a:ext cx="7272808" cy="791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09"/>
              </a:avLst>
            </a:prstTxWarp>
          </a:bodyPr>
          <a:lstStyle/>
          <a:p>
            <a:pPr algn="ctr"/>
            <a:r>
              <a:rPr lang="es-ES" sz="3600" i="1" kern="10" dirty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MODELOS Y TEORÍAS </a:t>
            </a:r>
          </a:p>
          <a:p>
            <a:pPr algn="ctr"/>
            <a:r>
              <a:rPr lang="es-ES" sz="3600" i="1" kern="10" dirty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EN ENFERMERÍA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05536" y="3177792"/>
            <a:ext cx="361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Comic Sans MS" pitchFamily="66" charset="0"/>
              </a:rPr>
              <a:t>Toman </a:t>
            </a:r>
            <a:r>
              <a:rPr lang="es-MX" sz="2400" dirty="0">
                <a:latin typeface="Comic Sans MS" pitchFamily="66" charset="0"/>
              </a:rPr>
              <a:t>como </a:t>
            </a:r>
            <a:r>
              <a:rPr lang="es-MX" sz="2400" dirty="0" smtClean="0">
                <a:latin typeface="Comic Sans MS" pitchFamily="66" charset="0"/>
              </a:rPr>
              <a:t>instrumento </a:t>
            </a:r>
            <a:r>
              <a:rPr lang="es-MX" sz="2400" dirty="0">
                <a:latin typeface="Comic Sans MS" pitchFamily="66" charset="0"/>
              </a:rPr>
              <a:t>la </a:t>
            </a:r>
          </a:p>
          <a:p>
            <a:pPr algn="ctr"/>
            <a:r>
              <a:rPr lang="es-MX" sz="2400" dirty="0">
                <a:latin typeface="Comic Sans MS" pitchFamily="66" charset="0"/>
              </a:rPr>
              <a:t>aplicación del proceso de enfermería.</a:t>
            </a:r>
          </a:p>
          <a:p>
            <a:pPr algn="ctr"/>
            <a:r>
              <a:rPr lang="es-MX" sz="2400" dirty="0">
                <a:latin typeface="Comic Sans MS" pitchFamily="66" charset="0"/>
              </a:rPr>
              <a:t>  Planteadas según el enfoque de cada teórica.</a:t>
            </a:r>
          </a:p>
        </p:txBody>
      </p:sp>
      <p:pic>
        <p:nvPicPr>
          <p:cNvPr id="6" name="Picture 4" descr="http://www.hms.harvard.edu/hmi/features/images/hospi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211579"/>
            <a:ext cx="2520280" cy="1529789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1" t="7160" r="32500" b="5586"/>
          <a:stretch/>
        </p:blipFill>
        <p:spPr>
          <a:xfrm>
            <a:off x="251520" y="2924944"/>
            <a:ext cx="3807373" cy="249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50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91952" y="116632"/>
            <a:ext cx="6248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Comic Sans MS" pitchFamily="66" charset="0"/>
              </a:rPr>
              <a:t>ORIGEN DE LAS TEORÍAS EN ENFERMERÍA</a:t>
            </a:r>
            <a:endParaRPr lang="es-ES" b="1">
              <a:latin typeface="Comic Sans MS" pitchFamily="66" charset="0"/>
            </a:endParaRPr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033176"/>
              </p:ext>
            </p:extLst>
          </p:nvPr>
        </p:nvGraphicFramePr>
        <p:xfrm>
          <a:off x="1043608" y="1544310"/>
          <a:ext cx="7620000" cy="4895093"/>
        </p:xfrm>
        <a:graphic>
          <a:graphicData uri="http://schemas.openxmlformats.org/drawingml/2006/table">
            <a:tbl>
              <a:tblPr/>
              <a:tblGrid>
                <a:gridCol w="1933564"/>
                <a:gridCol w="5686436"/>
              </a:tblGrid>
              <a:tr h="7080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FECHA </a:t>
                      </a:r>
                      <a:endParaRPr kumimoji="0" lang="es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EVENTO</a:t>
                      </a:r>
                      <a:endParaRPr kumimoji="0" lang="es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MEDIADOS DEL XIX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NIGHTINGALE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SURGE LA NECESIDAD DE DESCRIBIR LAS FUNCIONES  PROPIAS  DE LA ENFERMERÍA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6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JUSTIFICACIÓN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 CIENCIA MEDICA ES DIFERENTE A LA PRACTICA DE ENFERMERÍA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6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50’ 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LÍDERES DE ENFERMERÍA  EXPRESAN LA NECESIDAD DEL DESARROLLO DE UNA TEORÍA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JUSTIFICACIÓN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 PROFESIÓN SE BASABA EN REGLAS, PRINCIPIOS  Y TRADICIONES, TRANSMITIDA POR LA SABIDURIA  ACUMULADA  POR LA EXPERIENCIA.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60’ s 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PROLIFERACIÓN DE PROGRAMAS  DOCTORALES Y MASTERS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7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70’ s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MODELOS QUE PROPORCIONAN PERSPECTIVAS PARA SUS ACTIVIDADES  ASISTENCIALES, ENSEÑANZA, INVESTIGACIÓN, ADMINISTRACIÓN.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7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90´s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ENFOQUE TEÓRICO UNITARIO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50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2842</TotalTime>
  <Words>1253</Words>
  <Application>Microsoft Office PowerPoint</Application>
  <PresentationFormat>Presentación en pantalla (4:3)</PresentationFormat>
  <Paragraphs>256</Paragraphs>
  <Slides>30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Tema de Office</vt:lpstr>
      <vt:lpstr>Fotografía de Photo Editor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Patricia</dc:creator>
  <cp:lastModifiedBy>paty</cp:lastModifiedBy>
  <cp:revision>279</cp:revision>
  <dcterms:created xsi:type="dcterms:W3CDTF">2011-08-09T12:24:44Z</dcterms:created>
  <dcterms:modified xsi:type="dcterms:W3CDTF">2016-10-13T02:46:43Z</dcterms:modified>
</cp:coreProperties>
</file>