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charts/chart1.xml" ContentType="application/vnd.openxmlformats-officedocument.drawingml.chart+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6" r:id="rId2"/>
    <p:sldId id="342" r:id="rId3"/>
    <p:sldId id="343" r:id="rId4"/>
    <p:sldId id="344" r:id="rId5"/>
    <p:sldId id="345" r:id="rId6"/>
    <p:sldId id="346" r:id="rId7"/>
    <p:sldId id="335" r:id="rId8"/>
    <p:sldId id="347" r:id="rId9"/>
    <p:sldId id="337" r:id="rId10"/>
    <p:sldId id="349" r:id="rId11"/>
    <p:sldId id="270" r:id="rId12"/>
    <p:sldId id="275" r:id="rId13"/>
    <p:sldId id="276" r:id="rId14"/>
    <p:sldId id="350" r:id="rId15"/>
    <p:sldId id="351" r:id="rId16"/>
    <p:sldId id="280" r:id="rId17"/>
    <p:sldId id="271" r:id="rId18"/>
    <p:sldId id="283" r:id="rId19"/>
    <p:sldId id="352" r:id="rId20"/>
    <p:sldId id="353" r:id="rId21"/>
    <p:sldId id="288" r:id="rId22"/>
    <p:sldId id="289" r:id="rId23"/>
    <p:sldId id="291" r:id="rId24"/>
    <p:sldId id="292" r:id="rId25"/>
    <p:sldId id="370" r:id="rId26"/>
    <p:sldId id="295" r:id="rId27"/>
    <p:sldId id="297" r:id="rId28"/>
    <p:sldId id="273" r:id="rId29"/>
    <p:sldId id="305" r:id="rId30"/>
    <p:sldId id="306" r:id="rId31"/>
    <p:sldId id="308" r:id="rId32"/>
    <p:sldId id="312" r:id="rId33"/>
    <p:sldId id="313" r:id="rId34"/>
    <p:sldId id="317" r:id="rId35"/>
    <p:sldId id="318" r:id="rId36"/>
    <p:sldId id="320" r:id="rId37"/>
    <p:sldId id="323" r:id="rId38"/>
    <p:sldId id="357" r:id="rId39"/>
    <p:sldId id="324" r:id="rId40"/>
    <p:sldId id="329" r:id="rId41"/>
    <p:sldId id="331" r:id="rId42"/>
    <p:sldId id="338" r:id="rId43"/>
    <p:sldId id="339" r:id="rId44"/>
    <p:sldId id="355" r:id="rId45"/>
    <p:sldId id="356" r:id="rId46"/>
    <p:sldId id="371" r:id="rId47"/>
    <p:sldId id="358" r:id="rId48"/>
    <p:sldId id="359" r:id="rId49"/>
    <p:sldId id="361" r:id="rId50"/>
    <p:sldId id="362" r:id="rId51"/>
    <p:sldId id="372" r:id="rId52"/>
    <p:sldId id="373" r:id="rId53"/>
    <p:sldId id="375" r:id="rId54"/>
    <p:sldId id="376" r:id="rId55"/>
    <p:sldId id="363" r:id="rId56"/>
    <p:sldId id="325" r:id="rId5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12" autoAdjust="0"/>
    <p:restoredTop sz="94660"/>
  </p:normalViewPr>
  <p:slideViewPr>
    <p:cSldViewPr>
      <p:cViewPr varScale="1">
        <p:scale>
          <a:sx n="70" d="100"/>
          <a:sy n="70" d="100"/>
        </p:scale>
        <p:origin x="133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31"/>
    </mc:Choice>
    <mc:Fallback>
      <c:style val="31"/>
    </mc:Fallback>
  </mc:AlternateContent>
  <c:chart>
    <c:title>
      <c:tx>
        <c:rich>
          <a:bodyPr/>
          <a:lstStyle/>
          <a:p>
            <a:pPr>
              <a:defRPr/>
            </a:pPr>
            <a:r>
              <a:rPr lang="en-US"/>
              <a:t>Distribución del esfuerzo durante el ciclo de vida</a:t>
            </a:r>
          </a:p>
        </c:rich>
      </c:tx>
      <c:layout/>
      <c:overlay val="0"/>
    </c:title>
    <c:autoTitleDeleted val="0"/>
    <c:plotArea>
      <c:layout/>
      <c:barChart>
        <c:barDir val="col"/>
        <c:grouping val="stacked"/>
        <c:varyColors val="0"/>
        <c:ser>
          <c:idx val="0"/>
          <c:order val="0"/>
          <c:tx>
            <c:strRef>
              <c:f>Hoja1!$B$1</c:f>
              <c:strCache>
                <c:ptCount val="1"/>
                <c:pt idx="0">
                  <c:v>Serie 1</c:v>
                </c:pt>
              </c:strCache>
            </c:strRef>
          </c:tx>
          <c:invertIfNegative val="0"/>
          <c:cat>
            <c:strRef>
              <c:f>Hoja1!$A$2:$A$5</c:f>
              <c:strCache>
                <c:ptCount val="4"/>
                <c:pt idx="0">
                  <c:v>Analisis y diseño</c:v>
                </c:pt>
                <c:pt idx="1">
                  <c:v>Implementación </c:v>
                </c:pt>
                <c:pt idx="2">
                  <c:v>Pruebas</c:v>
                </c:pt>
                <c:pt idx="3">
                  <c:v>Adaptar</c:v>
                </c:pt>
              </c:strCache>
            </c:strRef>
          </c:cat>
          <c:val>
            <c:numRef>
              <c:f>Hoja1!$B$2:$B$7</c:f>
              <c:numCache>
                <c:formatCode>General</c:formatCode>
                <c:ptCount val="6"/>
                <c:pt idx="0">
                  <c:v>16</c:v>
                </c:pt>
                <c:pt idx="1">
                  <c:v>8</c:v>
                </c:pt>
                <c:pt idx="2">
                  <c:v>16</c:v>
                </c:pt>
                <c:pt idx="3">
                  <c:v>12</c:v>
                </c:pt>
                <c:pt idx="4">
                  <c:v>36</c:v>
                </c:pt>
                <c:pt idx="5">
                  <c:v>12</c:v>
                </c:pt>
              </c:numCache>
            </c:numRef>
          </c:val>
        </c:ser>
        <c:dLbls>
          <c:showLegendKey val="0"/>
          <c:showVal val="0"/>
          <c:showCatName val="0"/>
          <c:showSerName val="0"/>
          <c:showPercent val="0"/>
          <c:showBubbleSize val="0"/>
        </c:dLbls>
        <c:gapWidth val="150"/>
        <c:overlap val="100"/>
        <c:axId val="260734792"/>
        <c:axId val="260735184"/>
      </c:barChart>
      <c:catAx>
        <c:axId val="260734792"/>
        <c:scaling>
          <c:orientation val="minMax"/>
        </c:scaling>
        <c:delete val="0"/>
        <c:axPos val="b"/>
        <c:numFmt formatCode="General" sourceLinked="0"/>
        <c:majorTickMark val="out"/>
        <c:minorTickMark val="none"/>
        <c:tickLblPos val="nextTo"/>
        <c:crossAx val="260735184"/>
        <c:crosses val="autoZero"/>
        <c:auto val="1"/>
        <c:lblAlgn val="ctr"/>
        <c:lblOffset val="100"/>
        <c:noMultiLvlLbl val="0"/>
      </c:catAx>
      <c:valAx>
        <c:axId val="260735184"/>
        <c:scaling>
          <c:orientation val="minMax"/>
        </c:scaling>
        <c:delete val="0"/>
        <c:axPos val="l"/>
        <c:majorGridlines/>
        <c:numFmt formatCode="General" sourceLinked="1"/>
        <c:majorTickMark val="out"/>
        <c:minorTickMark val="none"/>
        <c:tickLblPos val="nextTo"/>
        <c:crossAx val="260734792"/>
        <c:crosses val="autoZero"/>
        <c:crossBetween val="between"/>
      </c:valAx>
    </c:plotArea>
    <c:plotVisOnly val="1"/>
    <c:dispBlanksAs val="gap"/>
    <c:showDLblsOverMax val="0"/>
  </c:chart>
  <c:txPr>
    <a:bodyPr/>
    <a:lstStyle/>
    <a:p>
      <a:pPr>
        <a:defRPr sz="1800" baseline="0"/>
      </a:pPr>
      <a:endParaRPr lang="es-MX"/>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843924-8E69-4F82-8EB5-B62A43F1718D}" type="doc">
      <dgm:prSet loTypeId="urn:microsoft.com/office/officeart/2005/8/layout/radial3" loCatId="cycle" qsTypeId="urn:microsoft.com/office/officeart/2005/8/quickstyle/3d1" qsCatId="3D" csTypeId="urn:microsoft.com/office/officeart/2005/8/colors/colorful5" csCatId="colorful" phldr="1"/>
      <dgm:spPr/>
      <dgm:t>
        <a:bodyPr/>
        <a:lstStyle/>
        <a:p>
          <a:endParaRPr lang="es-MX"/>
        </a:p>
      </dgm:t>
    </dgm:pt>
    <dgm:pt modelId="{FD8FB5B3-55A5-4545-9CDE-EBE653FA994C}">
      <dgm:prSet phldrT="[Texto]"/>
      <dgm:spPr/>
      <dgm:t>
        <a:bodyPr/>
        <a:lstStyle/>
        <a:p>
          <a:r>
            <a:rPr lang="es-MX" dirty="0" smtClean="0"/>
            <a:t>Sistemas de información</a:t>
          </a:r>
          <a:endParaRPr lang="es-MX" dirty="0"/>
        </a:p>
      </dgm:t>
    </dgm:pt>
    <dgm:pt modelId="{1F3F46D7-73CA-41B7-8A30-112A665D4CDA}" type="parTrans" cxnId="{8ECCAF24-4567-4E96-BBA8-F7FB8E2C3BFA}">
      <dgm:prSet/>
      <dgm:spPr/>
      <dgm:t>
        <a:bodyPr/>
        <a:lstStyle/>
        <a:p>
          <a:endParaRPr lang="es-MX"/>
        </a:p>
      </dgm:t>
    </dgm:pt>
    <dgm:pt modelId="{971424A7-797F-46E8-9560-EF6EAD4D89E5}" type="sibTrans" cxnId="{8ECCAF24-4567-4E96-BBA8-F7FB8E2C3BFA}">
      <dgm:prSet/>
      <dgm:spPr/>
      <dgm:t>
        <a:bodyPr/>
        <a:lstStyle/>
        <a:p>
          <a:endParaRPr lang="es-MX"/>
        </a:p>
      </dgm:t>
    </dgm:pt>
    <dgm:pt modelId="{6F0AFEA8-A8E4-484F-ACB9-0A899A5362F2}">
      <dgm:prSet phldrT="[Texto]"/>
      <dgm:spPr/>
      <dgm:t>
        <a:bodyPr/>
        <a:lstStyle/>
        <a:p>
          <a:r>
            <a:rPr lang="es-MX" dirty="0" smtClean="0"/>
            <a:t>Hardware</a:t>
          </a:r>
          <a:endParaRPr lang="es-MX" dirty="0"/>
        </a:p>
      </dgm:t>
    </dgm:pt>
    <dgm:pt modelId="{9E459DFA-4207-4045-AEB6-26841413E0CA}" type="parTrans" cxnId="{7C9A29D5-9B15-49A6-8228-DAC177FE40A8}">
      <dgm:prSet/>
      <dgm:spPr/>
      <dgm:t>
        <a:bodyPr/>
        <a:lstStyle/>
        <a:p>
          <a:endParaRPr lang="es-MX"/>
        </a:p>
      </dgm:t>
    </dgm:pt>
    <dgm:pt modelId="{413A6790-10F3-4EA2-8791-B6CF4F6DE6C1}" type="sibTrans" cxnId="{7C9A29D5-9B15-49A6-8228-DAC177FE40A8}">
      <dgm:prSet/>
      <dgm:spPr/>
      <dgm:t>
        <a:bodyPr/>
        <a:lstStyle/>
        <a:p>
          <a:endParaRPr lang="es-MX"/>
        </a:p>
      </dgm:t>
    </dgm:pt>
    <dgm:pt modelId="{D4B079E1-C0C2-4AA9-8423-B45EBA22A7C9}">
      <dgm:prSet phldrT="[Texto]"/>
      <dgm:spPr/>
      <dgm:t>
        <a:bodyPr/>
        <a:lstStyle/>
        <a:p>
          <a:r>
            <a:rPr lang="es-MX" dirty="0" smtClean="0"/>
            <a:t>Software</a:t>
          </a:r>
          <a:endParaRPr lang="es-MX" dirty="0"/>
        </a:p>
      </dgm:t>
    </dgm:pt>
    <dgm:pt modelId="{996877E5-C770-47A7-8E7D-61EF9122C378}" type="parTrans" cxnId="{3A0D38FB-A4A0-46F2-AD72-B6F54CC91BF9}">
      <dgm:prSet/>
      <dgm:spPr/>
      <dgm:t>
        <a:bodyPr/>
        <a:lstStyle/>
        <a:p>
          <a:endParaRPr lang="es-MX"/>
        </a:p>
      </dgm:t>
    </dgm:pt>
    <dgm:pt modelId="{D42B014E-2B36-4CB5-B8F0-FC2A94093ACD}" type="sibTrans" cxnId="{3A0D38FB-A4A0-46F2-AD72-B6F54CC91BF9}">
      <dgm:prSet/>
      <dgm:spPr/>
      <dgm:t>
        <a:bodyPr/>
        <a:lstStyle/>
        <a:p>
          <a:endParaRPr lang="es-MX"/>
        </a:p>
      </dgm:t>
    </dgm:pt>
    <dgm:pt modelId="{6E82DA33-2275-47E7-86E5-DB28A2FC170A}">
      <dgm:prSet phldrT="[Texto]"/>
      <dgm:spPr/>
      <dgm:t>
        <a:bodyPr/>
        <a:lstStyle/>
        <a:p>
          <a:r>
            <a:rPr lang="es-MX" dirty="0" smtClean="0"/>
            <a:t>Datos</a:t>
          </a:r>
          <a:endParaRPr lang="es-MX" dirty="0"/>
        </a:p>
      </dgm:t>
    </dgm:pt>
    <dgm:pt modelId="{D7FF36F3-D26F-489D-9165-CD17E37521DB}" type="parTrans" cxnId="{CFE58674-92D8-49FF-B98E-7E86400BE460}">
      <dgm:prSet/>
      <dgm:spPr/>
      <dgm:t>
        <a:bodyPr/>
        <a:lstStyle/>
        <a:p>
          <a:endParaRPr lang="es-MX"/>
        </a:p>
      </dgm:t>
    </dgm:pt>
    <dgm:pt modelId="{6D8322E6-65B6-4267-B045-5B9403562599}" type="sibTrans" cxnId="{CFE58674-92D8-49FF-B98E-7E86400BE460}">
      <dgm:prSet/>
      <dgm:spPr/>
      <dgm:t>
        <a:bodyPr/>
        <a:lstStyle/>
        <a:p>
          <a:endParaRPr lang="es-MX"/>
        </a:p>
      </dgm:t>
    </dgm:pt>
    <dgm:pt modelId="{D829BFD8-A7D8-4206-BAA1-B545B394A35F}">
      <dgm:prSet phldrT="[Texto]"/>
      <dgm:spPr/>
      <dgm:t>
        <a:bodyPr/>
        <a:lstStyle/>
        <a:p>
          <a:r>
            <a:rPr lang="es-MX" dirty="0" smtClean="0"/>
            <a:t>Procesos</a:t>
          </a:r>
          <a:endParaRPr lang="es-MX" dirty="0"/>
        </a:p>
      </dgm:t>
    </dgm:pt>
    <dgm:pt modelId="{6438A419-5D90-469A-93A7-931A507FF774}" type="parTrans" cxnId="{FE512C5C-6A31-4C77-AAD7-69AB164EF567}">
      <dgm:prSet/>
      <dgm:spPr/>
      <dgm:t>
        <a:bodyPr/>
        <a:lstStyle/>
        <a:p>
          <a:endParaRPr lang="es-MX"/>
        </a:p>
      </dgm:t>
    </dgm:pt>
    <dgm:pt modelId="{EE3AAFA2-8A74-4488-BFC8-25041B811867}" type="sibTrans" cxnId="{FE512C5C-6A31-4C77-AAD7-69AB164EF567}">
      <dgm:prSet/>
      <dgm:spPr/>
      <dgm:t>
        <a:bodyPr/>
        <a:lstStyle/>
        <a:p>
          <a:endParaRPr lang="es-MX"/>
        </a:p>
      </dgm:t>
    </dgm:pt>
    <dgm:pt modelId="{0ABDC340-C5C2-4C52-9229-33449313FF3B}">
      <dgm:prSet phldrT="[Texto]"/>
      <dgm:spPr/>
      <dgm:t>
        <a:bodyPr/>
        <a:lstStyle/>
        <a:p>
          <a:r>
            <a:rPr lang="es-MX" dirty="0" smtClean="0"/>
            <a:t>Persona</a:t>
          </a:r>
          <a:endParaRPr lang="es-MX" dirty="0"/>
        </a:p>
      </dgm:t>
    </dgm:pt>
    <dgm:pt modelId="{6105FD96-BEA6-47EE-A684-9E228FD9A6F1}" type="parTrans" cxnId="{B0002C32-43FB-4072-9807-23884975BC01}">
      <dgm:prSet/>
      <dgm:spPr/>
      <dgm:t>
        <a:bodyPr/>
        <a:lstStyle/>
        <a:p>
          <a:endParaRPr lang="es-MX"/>
        </a:p>
      </dgm:t>
    </dgm:pt>
    <dgm:pt modelId="{4EDB969B-8432-4BA7-BE0F-AA2B40D904BE}" type="sibTrans" cxnId="{B0002C32-43FB-4072-9807-23884975BC01}">
      <dgm:prSet/>
      <dgm:spPr/>
      <dgm:t>
        <a:bodyPr/>
        <a:lstStyle/>
        <a:p>
          <a:endParaRPr lang="es-MX"/>
        </a:p>
      </dgm:t>
    </dgm:pt>
    <dgm:pt modelId="{DA6B2777-E612-42D1-B69F-B3DE0CF2D666}" type="pres">
      <dgm:prSet presAssocID="{CF843924-8E69-4F82-8EB5-B62A43F1718D}" presName="composite" presStyleCnt="0">
        <dgm:presLayoutVars>
          <dgm:chMax val="1"/>
          <dgm:dir/>
          <dgm:resizeHandles val="exact"/>
        </dgm:presLayoutVars>
      </dgm:prSet>
      <dgm:spPr/>
      <dgm:t>
        <a:bodyPr/>
        <a:lstStyle/>
        <a:p>
          <a:endParaRPr lang="es-MX"/>
        </a:p>
      </dgm:t>
    </dgm:pt>
    <dgm:pt modelId="{64F8765E-098E-484A-8BD9-74927B9C9741}" type="pres">
      <dgm:prSet presAssocID="{CF843924-8E69-4F82-8EB5-B62A43F1718D}" presName="radial" presStyleCnt="0">
        <dgm:presLayoutVars>
          <dgm:animLvl val="ctr"/>
        </dgm:presLayoutVars>
      </dgm:prSet>
      <dgm:spPr/>
    </dgm:pt>
    <dgm:pt modelId="{F87D032B-B5A4-486C-9CDF-8F624F5C9B94}" type="pres">
      <dgm:prSet presAssocID="{FD8FB5B3-55A5-4545-9CDE-EBE653FA994C}" presName="centerShape" presStyleLbl="vennNode1" presStyleIdx="0" presStyleCnt="6"/>
      <dgm:spPr/>
      <dgm:t>
        <a:bodyPr/>
        <a:lstStyle/>
        <a:p>
          <a:endParaRPr lang="es-MX"/>
        </a:p>
      </dgm:t>
    </dgm:pt>
    <dgm:pt modelId="{EA383931-A08D-4177-BF40-4F39AF70D1A4}" type="pres">
      <dgm:prSet presAssocID="{6F0AFEA8-A8E4-484F-ACB9-0A899A5362F2}" presName="node" presStyleLbl="vennNode1" presStyleIdx="1" presStyleCnt="6">
        <dgm:presLayoutVars>
          <dgm:bulletEnabled val="1"/>
        </dgm:presLayoutVars>
      </dgm:prSet>
      <dgm:spPr/>
      <dgm:t>
        <a:bodyPr/>
        <a:lstStyle/>
        <a:p>
          <a:endParaRPr lang="es-MX"/>
        </a:p>
      </dgm:t>
    </dgm:pt>
    <dgm:pt modelId="{F697A82E-4278-45F4-9AB9-82CEDC006B9C}" type="pres">
      <dgm:prSet presAssocID="{D4B079E1-C0C2-4AA9-8423-B45EBA22A7C9}" presName="node" presStyleLbl="vennNode1" presStyleIdx="2" presStyleCnt="6">
        <dgm:presLayoutVars>
          <dgm:bulletEnabled val="1"/>
        </dgm:presLayoutVars>
      </dgm:prSet>
      <dgm:spPr/>
      <dgm:t>
        <a:bodyPr/>
        <a:lstStyle/>
        <a:p>
          <a:endParaRPr lang="es-MX"/>
        </a:p>
      </dgm:t>
    </dgm:pt>
    <dgm:pt modelId="{9BC0CE76-FB2B-4D49-A803-C9BBC54D7B9F}" type="pres">
      <dgm:prSet presAssocID="{6E82DA33-2275-47E7-86E5-DB28A2FC170A}" presName="node" presStyleLbl="vennNode1" presStyleIdx="3" presStyleCnt="6" custRadScaleRad="88540" custRadScaleInc="101379">
        <dgm:presLayoutVars>
          <dgm:bulletEnabled val="1"/>
        </dgm:presLayoutVars>
      </dgm:prSet>
      <dgm:spPr/>
      <dgm:t>
        <a:bodyPr/>
        <a:lstStyle/>
        <a:p>
          <a:endParaRPr lang="es-MX"/>
        </a:p>
      </dgm:t>
    </dgm:pt>
    <dgm:pt modelId="{06741602-0366-42D4-82A0-10359F1FBF46}" type="pres">
      <dgm:prSet presAssocID="{0ABDC340-C5C2-4C52-9229-33449313FF3B}" presName="node" presStyleLbl="vennNode1" presStyleIdx="4" presStyleCnt="6" custRadScaleRad="88870" custRadScaleInc="-101771">
        <dgm:presLayoutVars>
          <dgm:bulletEnabled val="1"/>
        </dgm:presLayoutVars>
      </dgm:prSet>
      <dgm:spPr/>
      <dgm:t>
        <a:bodyPr/>
        <a:lstStyle/>
        <a:p>
          <a:endParaRPr lang="es-MX"/>
        </a:p>
      </dgm:t>
    </dgm:pt>
    <dgm:pt modelId="{33136F17-3DAE-4910-AC2A-3A3976B0BC91}" type="pres">
      <dgm:prSet presAssocID="{D829BFD8-A7D8-4206-BAA1-B545B394A35F}" presName="node" presStyleLbl="vennNode1" presStyleIdx="5" presStyleCnt="6">
        <dgm:presLayoutVars>
          <dgm:bulletEnabled val="1"/>
        </dgm:presLayoutVars>
      </dgm:prSet>
      <dgm:spPr/>
      <dgm:t>
        <a:bodyPr/>
        <a:lstStyle/>
        <a:p>
          <a:endParaRPr lang="es-MX"/>
        </a:p>
      </dgm:t>
    </dgm:pt>
  </dgm:ptLst>
  <dgm:cxnLst>
    <dgm:cxn modelId="{167841B4-BA28-412D-9981-A5FE67DB05A6}" type="presOf" srcId="{FD8FB5B3-55A5-4545-9CDE-EBE653FA994C}" destId="{F87D032B-B5A4-486C-9CDF-8F624F5C9B94}" srcOrd="0" destOrd="0" presId="urn:microsoft.com/office/officeart/2005/8/layout/radial3"/>
    <dgm:cxn modelId="{CFE58674-92D8-49FF-B98E-7E86400BE460}" srcId="{FD8FB5B3-55A5-4545-9CDE-EBE653FA994C}" destId="{6E82DA33-2275-47E7-86E5-DB28A2FC170A}" srcOrd="2" destOrd="0" parTransId="{D7FF36F3-D26F-489D-9165-CD17E37521DB}" sibTransId="{6D8322E6-65B6-4267-B045-5B9403562599}"/>
    <dgm:cxn modelId="{8ECCAF24-4567-4E96-BBA8-F7FB8E2C3BFA}" srcId="{CF843924-8E69-4F82-8EB5-B62A43F1718D}" destId="{FD8FB5B3-55A5-4545-9CDE-EBE653FA994C}" srcOrd="0" destOrd="0" parTransId="{1F3F46D7-73CA-41B7-8A30-112A665D4CDA}" sibTransId="{971424A7-797F-46E8-9560-EF6EAD4D89E5}"/>
    <dgm:cxn modelId="{7C9A29D5-9B15-49A6-8228-DAC177FE40A8}" srcId="{FD8FB5B3-55A5-4545-9CDE-EBE653FA994C}" destId="{6F0AFEA8-A8E4-484F-ACB9-0A899A5362F2}" srcOrd="0" destOrd="0" parTransId="{9E459DFA-4207-4045-AEB6-26841413E0CA}" sibTransId="{413A6790-10F3-4EA2-8791-B6CF4F6DE6C1}"/>
    <dgm:cxn modelId="{B0002C32-43FB-4072-9807-23884975BC01}" srcId="{FD8FB5B3-55A5-4545-9CDE-EBE653FA994C}" destId="{0ABDC340-C5C2-4C52-9229-33449313FF3B}" srcOrd="3" destOrd="0" parTransId="{6105FD96-BEA6-47EE-A684-9E228FD9A6F1}" sibTransId="{4EDB969B-8432-4BA7-BE0F-AA2B40D904BE}"/>
    <dgm:cxn modelId="{FE512C5C-6A31-4C77-AAD7-69AB164EF567}" srcId="{FD8FB5B3-55A5-4545-9CDE-EBE653FA994C}" destId="{D829BFD8-A7D8-4206-BAA1-B545B394A35F}" srcOrd="4" destOrd="0" parTransId="{6438A419-5D90-469A-93A7-931A507FF774}" sibTransId="{EE3AAFA2-8A74-4488-BFC8-25041B811867}"/>
    <dgm:cxn modelId="{8CCE43C1-FFF2-4D90-93DB-B8F8AB8A1CAB}" type="presOf" srcId="{6F0AFEA8-A8E4-484F-ACB9-0A899A5362F2}" destId="{EA383931-A08D-4177-BF40-4F39AF70D1A4}" srcOrd="0" destOrd="0" presId="urn:microsoft.com/office/officeart/2005/8/layout/radial3"/>
    <dgm:cxn modelId="{7CFD0ECD-FB44-485B-9D6E-33D3BF636ACA}" type="presOf" srcId="{6E82DA33-2275-47E7-86E5-DB28A2FC170A}" destId="{9BC0CE76-FB2B-4D49-A803-C9BBC54D7B9F}" srcOrd="0" destOrd="0" presId="urn:microsoft.com/office/officeart/2005/8/layout/radial3"/>
    <dgm:cxn modelId="{3A0D38FB-A4A0-46F2-AD72-B6F54CC91BF9}" srcId="{FD8FB5B3-55A5-4545-9CDE-EBE653FA994C}" destId="{D4B079E1-C0C2-4AA9-8423-B45EBA22A7C9}" srcOrd="1" destOrd="0" parTransId="{996877E5-C770-47A7-8E7D-61EF9122C378}" sibTransId="{D42B014E-2B36-4CB5-B8F0-FC2A94093ACD}"/>
    <dgm:cxn modelId="{88724CD5-89CC-4082-B1EE-60DFF5397298}" type="presOf" srcId="{D4B079E1-C0C2-4AA9-8423-B45EBA22A7C9}" destId="{F697A82E-4278-45F4-9AB9-82CEDC006B9C}" srcOrd="0" destOrd="0" presId="urn:microsoft.com/office/officeart/2005/8/layout/radial3"/>
    <dgm:cxn modelId="{231953D2-02DA-4AB3-99EC-E4DB237C3507}" type="presOf" srcId="{CF843924-8E69-4F82-8EB5-B62A43F1718D}" destId="{DA6B2777-E612-42D1-B69F-B3DE0CF2D666}" srcOrd="0" destOrd="0" presId="urn:microsoft.com/office/officeart/2005/8/layout/radial3"/>
    <dgm:cxn modelId="{11FC3022-D7B6-45D0-A4DB-9BBEFDB8364D}" type="presOf" srcId="{D829BFD8-A7D8-4206-BAA1-B545B394A35F}" destId="{33136F17-3DAE-4910-AC2A-3A3976B0BC91}" srcOrd="0" destOrd="0" presId="urn:microsoft.com/office/officeart/2005/8/layout/radial3"/>
    <dgm:cxn modelId="{02EF29A8-F372-4555-AA3B-6104DC44480F}" type="presOf" srcId="{0ABDC340-C5C2-4C52-9229-33449313FF3B}" destId="{06741602-0366-42D4-82A0-10359F1FBF46}" srcOrd="0" destOrd="0" presId="urn:microsoft.com/office/officeart/2005/8/layout/radial3"/>
    <dgm:cxn modelId="{145459CF-3C6B-4C76-8EF8-F68823E9BC6B}" type="presParOf" srcId="{DA6B2777-E612-42D1-B69F-B3DE0CF2D666}" destId="{64F8765E-098E-484A-8BD9-74927B9C9741}" srcOrd="0" destOrd="0" presId="urn:microsoft.com/office/officeart/2005/8/layout/radial3"/>
    <dgm:cxn modelId="{55D88E94-59E2-4F49-AC3F-37F075E1215E}" type="presParOf" srcId="{64F8765E-098E-484A-8BD9-74927B9C9741}" destId="{F87D032B-B5A4-486C-9CDF-8F624F5C9B94}" srcOrd="0" destOrd="0" presId="urn:microsoft.com/office/officeart/2005/8/layout/radial3"/>
    <dgm:cxn modelId="{3CE58450-30C2-430C-BD79-AC9E0D366C1C}" type="presParOf" srcId="{64F8765E-098E-484A-8BD9-74927B9C9741}" destId="{EA383931-A08D-4177-BF40-4F39AF70D1A4}" srcOrd="1" destOrd="0" presId="urn:microsoft.com/office/officeart/2005/8/layout/radial3"/>
    <dgm:cxn modelId="{3791C12B-1060-4317-9A4F-96816DD91DAC}" type="presParOf" srcId="{64F8765E-098E-484A-8BD9-74927B9C9741}" destId="{F697A82E-4278-45F4-9AB9-82CEDC006B9C}" srcOrd="2" destOrd="0" presId="urn:microsoft.com/office/officeart/2005/8/layout/radial3"/>
    <dgm:cxn modelId="{184512CD-43A2-4271-96D4-DBA65FDE18E4}" type="presParOf" srcId="{64F8765E-098E-484A-8BD9-74927B9C9741}" destId="{9BC0CE76-FB2B-4D49-A803-C9BBC54D7B9F}" srcOrd="3" destOrd="0" presId="urn:microsoft.com/office/officeart/2005/8/layout/radial3"/>
    <dgm:cxn modelId="{160438E3-3391-463F-A7DD-5467280B45EA}" type="presParOf" srcId="{64F8765E-098E-484A-8BD9-74927B9C9741}" destId="{06741602-0366-42D4-82A0-10359F1FBF46}" srcOrd="4" destOrd="0" presId="urn:microsoft.com/office/officeart/2005/8/layout/radial3"/>
    <dgm:cxn modelId="{B421416F-D64A-41D3-A329-A0E571961C64}" type="presParOf" srcId="{64F8765E-098E-484A-8BD9-74927B9C9741}" destId="{33136F17-3DAE-4910-AC2A-3A3976B0BC91}" srcOrd="5"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3A772E8-BA37-44EF-A2F7-FB596C54EF32}" type="doc">
      <dgm:prSet loTypeId="urn:microsoft.com/office/officeart/2005/8/layout/radial6" loCatId="cycle" qsTypeId="urn:microsoft.com/office/officeart/2005/8/quickstyle/3d1" qsCatId="3D" csTypeId="urn:microsoft.com/office/officeart/2005/8/colors/colorful5" csCatId="colorful" phldr="1"/>
      <dgm:spPr/>
      <dgm:t>
        <a:bodyPr/>
        <a:lstStyle/>
        <a:p>
          <a:endParaRPr lang="es-MX"/>
        </a:p>
      </dgm:t>
    </dgm:pt>
    <dgm:pt modelId="{D41E8344-741D-4258-A256-73F455FFC1C6}">
      <dgm:prSet phldrT="[Texto]"/>
      <dgm:spPr/>
      <dgm:t>
        <a:bodyPr/>
        <a:lstStyle/>
        <a:p>
          <a:r>
            <a:rPr lang="es-MX" dirty="0" smtClean="0"/>
            <a:t>RUP</a:t>
          </a:r>
          <a:endParaRPr lang="es-MX" dirty="0"/>
        </a:p>
      </dgm:t>
    </dgm:pt>
    <dgm:pt modelId="{2AC75135-6F87-4B0E-9F15-94510EE33F91}" type="parTrans" cxnId="{79A6AEAA-B084-42E3-8DCA-E37D1C13D1E5}">
      <dgm:prSet/>
      <dgm:spPr/>
      <dgm:t>
        <a:bodyPr/>
        <a:lstStyle/>
        <a:p>
          <a:endParaRPr lang="es-MX"/>
        </a:p>
      </dgm:t>
    </dgm:pt>
    <dgm:pt modelId="{F530F50F-A8A7-4CED-A8A3-025D58B398B1}" type="sibTrans" cxnId="{79A6AEAA-B084-42E3-8DCA-E37D1C13D1E5}">
      <dgm:prSet/>
      <dgm:spPr/>
      <dgm:t>
        <a:bodyPr/>
        <a:lstStyle/>
        <a:p>
          <a:endParaRPr lang="es-MX"/>
        </a:p>
      </dgm:t>
    </dgm:pt>
    <dgm:pt modelId="{6ED9284A-F033-4349-8F16-F506B0D5FBDC}">
      <dgm:prSet phldrT="[Texto]" custT="1"/>
      <dgm:spPr/>
      <dgm:t>
        <a:bodyPr/>
        <a:lstStyle/>
        <a:p>
          <a:r>
            <a:rPr lang="es-MX" sz="2000" b="1" dirty="0" smtClean="0"/>
            <a:t>INICIO</a:t>
          </a:r>
          <a:endParaRPr lang="es-MX" sz="2000" b="1" dirty="0"/>
        </a:p>
      </dgm:t>
    </dgm:pt>
    <dgm:pt modelId="{3AFC5F4C-65BB-4B6C-8D82-44E787BE478D}" type="parTrans" cxnId="{B2412C74-190E-4986-ACFC-B625984EC520}">
      <dgm:prSet/>
      <dgm:spPr/>
      <dgm:t>
        <a:bodyPr/>
        <a:lstStyle/>
        <a:p>
          <a:endParaRPr lang="es-MX"/>
        </a:p>
      </dgm:t>
    </dgm:pt>
    <dgm:pt modelId="{523BE1BF-033F-4018-BA81-9195A26DCB61}" type="sibTrans" cxnId="{B2412C74-190E-4986-ACFC-B625984EC520}">
      <dgm:prSet/>
      <dgm:spPr/>
      <dgm:t>
        <a:bodyPr/>
        <a:lstStyle/>
        <a:p>
          <a:endParaRPr lang="es-MX"/>
        </a:p>
      </dgm:t>
    </dgm:pt>
    <dgm:pt modelId="{72DA127C-DB94-45F7-B4CC-54E7B878B2F6}">
      <dgm:prSet phldrT="[Texto]" custT="1"/>
      <dgm:spPr/>
      <dgm:t>
        <a:bodyPr/>
        <a:lstStyle/>
        <a:p>
          <a:r>
            <a:rPr lang="es-MX" sz="1600" b="1" dirty="0" smtClean="0"/>
            <a:t>ELABO-RACIÓN</a:t>
          </a:r>
          <a:endParaRPr lang="es-MX" sz="1600" b="1" dirty="0"/>
        </a:p>
      </dgm:t>
    </dgm:pt>
    <dgm:pt modelId="{4F8182BA-75A9-4B57-A1D4-CACEE91650CB}" type="parTrans" cxnId="{B9F17521-7E7D-4804-9879-C63E51FDF637}">
      <dgm:prSet/>
      <dgm:spPr/>
      <dgm:t>
        <a:bodyPr/>
        <a:lstStyle/>
        <a:p>
          <a:endParaRPr lang="es-MX"/>
        </a:p>
      </dgm:t>
    </dgm:pt>
    <dgm:pt modelId="{C636AAD1-423C-415D-8DD2-330ADC768FF5}" type="sibTrans" cxnId="{B9F17521-7E7D-4804-9879-C63E51FDF637}">
      <dgm:prSet/>
      <dgm:spPr/>
      <dgm:t>
        <a:bodyPr/>
        <a:lstStyle/>
        <a:p>
          <a:endParaRPr lang="es-MX"/>
        </a:p>
      </dgm:t>
    </dgm:pt>
    <dgm:pt modelId="{D108D7D6-ED61-4CE8-A972-5A34B7789BCB}">
      <dgm:prSet phldrT="[Texto]" custT="1"/>
      <dgm:spPr/>
      <dgm:t>
        <a:bodyPr/>
        <a:lstStyle/>
        <a:p>
          <a:r>
            <a:rPr lang="es-MX" sz="1600" b="1" dirty="0" smtClean="0"/>
            <a:t>CONSTRUCCIÓN</a:t>
          </a:r>
          <a:endParaRPr lang="es-MX" sz="1600" b="1" dirty="0"/>
        </a:p>
      </dgm:t>
    </dgm:pt>
    <dgm:pt modelId="{1CA9EB61-8E23-4F9B-A836-BBA47C94376C}" type="parTrans" cxnId="{09DF0713-6EB3-489E-8ED0-0C1F0CD1A546}">
      <dgm:prSet/>
      <dgm:spPr/>
      <dgm:t>
        <a:bodyPr/>
        <a:lstStyle/>
        <a:p>
          <a:endParaRPr lang="es-MX"/>
        </a:p>
      </dgm:t>
    </dgm:pt>
    <dgm:pt modelId="{8D036BD7-7991-4851-992E-F5CE67986444}" type="sibTrans" cxnId="{09DF0713-6EB3-489E-8ED0-0C1F0CD1A546}">
      <dgm:prSet/>
      <dgm:spPr/>
      <dgm:t>
        <a:bodyPr/>
        <a:lstStyle/>
        <a:p>
          <a:endParaRPr lang="es-MX"/>
        </a:p>
      </dgm:t>
    </dgm:pt>
    <dgm:pt modelId="{178B8908-9ED9-48C3-8199-73BE7393B832}">
      <dgm:prSet phldrT="[Texto]" custT="1"/>
      <dgm:spPr/>
      <dgm:t>
        <a:bodyPr/>
        <a:lstStyle/>
        <a:p>
          <a:r>
            <a:rPr lang="es-MX" sz="1600" b="1" dirty="0" smtClean="0"/>
            <a:t>TRANSI-CIÓN</a:t>
          </a:r>
          <a:endParaRPr lang="es-MX" sz="1600" b="1" dirty="0"/>
        </a:p>
      </dgm:t>
    </dgm:pt>
    <dgm:pt modelId="{6D1668FF-FC41-42D5-8151-0CB103A26CF8}" type="parTrans" cxnId="{60939886-32E4-4459-BD89-77886D42E660}">
      <dgm:prSet/>
      <dgm:spPr/>
      <dgm:t>
        <a:bodyPr/>
        <a:lstStyle/>
        <a:p>
          <a:endParaRPr lang="es-MX"/>
        </a:p>
      </dgm:t>
    </dgm:pt>
    <dgm:pt modelId="{70E9934F-56CC-4EA4-AD5C-A46FADDBE349}" type="sibTrans" cxnId="{60939886-32E4-4459-BD89-77886D42E660}">
      <dgm:prSet/>
      <dgm:spPr/>
      <dgm:t>
        <a:bodyPr/>
        <a:lstStyle/>
        <a:p>
          <a:endParaRPr lang="es-MX"/>
        </a:p>
      </dgm:t>
    </dgm:pt>
    <dgm:pt modelId="{7352A349-B688-42EE-B8D7-0278B4FD28A5}" type="pres">
      <dgm:prSet presAssocID="{73A772E8-BA37-44EF-A2F7-FB596C54EF32}" presName="Name0" presStyleCnt="0">
        <dgm:presLayoutVars>
          <dgm:chMax val="1"/>
          <dgm:dir/>
          <dgm:animLvl val="ctr"/>
          <dgm:resizeHandles val="exact"/>
        </dgm:presLayoutVars>
      </dgm:prSet>
      <dgm:spPr/>
      <dgm:t>
        <a:bodyPr/>
        <a:lstStyle/>
        <a:p>
          <a:endParaRPr lang="es-MX"/>
        </a:p>
      </dgm:t>
    </dgm:pt>
    <dgm:pt modelId="{32754929-7E74-484C-9DA5-6CE5251D75BB}" type="pres">
      <dgm:prSet presAssocID="{D41E8344-741D-4258-A256-73F455FFC1C6}" presName="centerShape" presStyleLbl="node0" presStyleIdx="0" presStyleCnt="1"/>
      <dgm:spPr/>
      <dgm:t>
        <a:bodyPr/>
        <a:lstStyle/>
        <a:p>
          <a:endParaRPr lang="es-MX"/>
        </a:p>
      </dgm:t>
    </dgm:pt>
    <dgm:pt modelId="{DC3D1798-3C7A-48C7-A803-B6EE043C73F7}" type="pres">
      <dgm:prSet presAssocID="{6ED9284A-F033-4349-8F16-F506B0D5FBDC}" presName="node" presStyleLbl="node1" presStyleIdx="0" presStyleCnt="4" custScaleX="114365" custRadScaleRad="105053" custRadScaleInc="2475">
        <dgm:presLayoutVars>
          <dgm:bulletEnabled val="1"/>
        </dgm:presLayoutVars>
      </dgm:prSet>
      <dgm:spPr/>
      <dgm:t>
        <a:bodyPr/>
        <a:lstStyle/>
        <a:p>
          <a:endParaRPr lang="es-MX"/>
        </a:p>
      </dgm:t>
    </dgm:pt>
    <dgm:pt modelId="{433FBE44-F0FE-482D-A6B1-409D91613269}" type="pres">
      <dgm:prSet presAssocID="{6ED9284A-F033-4349-8F16-F506B0D5FBDC}" presName="dummy" presStyleCnt="0"/>
      <dgm:spPr/>
    </dgm:pt>
    <dgm:pt modelId="{E27E2A0B-F515-42BC-81D2-0FB64E54B346}" type="pres">
      <dgm:prSet presAssocID="{523BE1BF-033F-4018-BA81-9195A26DCB61}" presName="sibTrans" presStyleLbl="sibTrans2D1" presStyleIdx="0" presStyleCnt="4"/>
      <dgm:spPr/>
      <dgm:t>
        <a:bodyPr/>
        <a:lstStyle/>
        <a:p>
          <a:endParaRPr lang="es-MX"/>
        </a:p>
      </dgm:t>
    </dgm:pt>
    <dgm:pt modelId="{D2C1A217-477C-4912-8A05-3EA25A7941D5}" type="pres">
      <dgm:prSet presAssocID="{72DA127C-DB94-45F7-B4CC-54E7B878B2F6}" presName="node" presStyleLbl="node1" presStyleIdx="1" presStyleCnt="4" custScaleX="111530" custRadScaleRad="127328" custRadScaleInc="-7563">
        <dgm:presLayoutVars>
          <dgm:bulletEnabled val="1"/>
        </dgm:presLayoutVars>
      </dgm:prSet>
      <dgm:spPr/>
      <dgm:t>
        <a:bodyPr/>
        <a:lstStyle/>
        <a:p>
          <a:endParaRPr lang="es-MX"/>
        </a:p>
      </dgm:t>
    </dgm:pt>
    <dgm:pt modelId="{DDDE813B-A40F-4780-9C26-5F567CC1B21C}" type="pres">
      <dgm:prSet presAssocID="{72DA127C-DB94-45F7-B4CC-54E7B878B2F6}" presName="dummy" presStyleCnt="0"/>
      <dgm:spPr/>
    </dgm:pt>
    <dgm:pt modelId="{A7A8F210-2CD5-4E4F-9620-1D5E16965947}" type="pres">
      <dgm:prSet presAssocID="{C636AAD1-423C-415D-8DD2-330ADC768FF5}" presName="sibTrans" presStyleLbl="sibTrans2D1" presStyleIdx="1" presStyleCnt="4"/>
      <dgm:spPr/>
      <dgm:t>
        <a:bodyPr/>
        <a:lstStyle/>
        <a:p>
          <a:endParaRPr lang="es-MX"/>
        </a:p>
      </dgm:t>
    </dgm:pt>
    <dgm:pt modelId="{2A41ADBD-0EBD-415E-9FD7-DC9602B2F23C}" type="pres">
      <dgm:prSet presAssocID="{D108D7D6-ED61-4CE8-A972-5A34B7789BCB}" presName="node" presStyleLbl="node1" presStyleIdx="2" presStyleCnt="4" custScaleX="134425" custRadScaleRad="129971" custRadScaleInc="-2000">
        <dgm:presLayoutVars>
          <dgm:bulletEnabled val="1"/>
        </dgm:presLayoutVars>
      </dgm:prSet>
      <dgm:spPr/>
      <dgm:t>
        <a:bodyPr/>
        <a:lstStyle/>
        <a:p>
          <a:endParaRPr lang="es-MX"/>
        </a:p>
      </dgm:t>
    </dgm:pt>
    <dgm:pt modelId="{2715A816-DE9B-44C5-B7EA-D1D76012B170}" type="pres">
      <dgm:prSet presAssocID="{D108D7D6-ED61-4CE8-A972-5A34B7789BCB}" presName="dummy" presStyleCnt="0"/>
      <dgm:spPr/>
    </dgm:pt>
    <dgm:pt modelId="{9187F9C4-6623-4A87-9D66-7F7CC89178CD}" type="pres">
      <dgm:prSet presAssocID="{8D036BD7-7991-4851-992E-F5CE67986444}" presName="sibTrans" presStyleLbl="sibTrans2D1" presStyleIdx="2" presStyleCnt="4"/>
      <dgm:spPr/>
      <dgm:t>
        <a:bodyPr/>
        <a:lstStyle/>
        <a:p>
          <a:endParaRPr lang="es-MX"/>
        </a:p>
      </dgm:t>
    </dgm:pt>
    <dgm:pt modelId="{E3C3767D-0E62-471F-AAF9-D3879F03CB48}" type="pres">
      <dgm:prSet presAssocID="{178B8908-9ED9-48C3-8199-73BE7393B832}" presName="node" presStyleLbl="node1" presStyleIdx="3" presStyleCnt="4" custScaleX="134355" custRadScaleRad="120351" custRadScaleInc="8001">
        <dgm:presLayoutVars>
          <dgm:bulletEnabled val="1"/>
        </dgm:presLayoutVars>
      </dgm:prSet>
      <dgm:spPr/>
      <dgm:t>
        <a:bodyPr/>
        <a:lstStyle/>
        <a:p>
          <a:endParaRPr lang="es-MX"/>
        </a:p>
      </dgm:t>
    </dgm:pt>
    <dgm:pt modelId="{D626890A-51A3-4A84-AA9D-67943D9F0514}" type="pres">
      <dgm:prSet presAssocID="{178B8908-9ED9-48C3-8199-73BE7393B832}" presName="dummy" presStyleCnt="0"/>
      <dgm:spPr/>
    </dgm:pt>
    <dgm:pt modelId="{E16E98DC-4AA3-487E-AEAA-3047DDBCE99B}" type="pres">
      <dgm:prSet presAssocID="{70E9934F-56CC-4EA4-AD5C-A46FADDBE349}" presName="sibTrans" presStyleLbl="sibTrans2D1" presStyleIdx="3" presStyleCnt="4"/>
      <dgm:spPr/>
      <dgm:t>
        <a:bodyPr/>
        <a:lstStyle/>
        <a:p>
          <a:endParaRPr lang="es-MX"/>
        </a:p>
      </dgm:t>
    </dgm:pt>
  </dgm:ptLst>
  <dgm:cxnLst>
    <dgm:cxn modelId="{09DF0713-6EB3-489E-8ED0-0C1F0CD1A546}" srcId="{D41E8344-741D-4258-A256-73F455FFC1C6}" destId="{D108D7D6-ED61-4CE8-A972-5A34B7789BCB}" srcOrd="2" destOrd="0" parTransId="{1CA9EB61-8E23-4F9B-A836-BBA47C94376C}" sibTransId="{8D036BD7-7991-4851-992E-F5CE67986444}"/>
    <dgm:cxn modelId="{55882CC3-8924-4E49-91BE-E35E2C4DA769}" type="presOf" srcId="{D41E8344-741D-4258-A256-73F455FFC1C6}" destId="{32754929-7E74-484C-9DA5-6CE5251D75BB}" srcOrd="0" destOrd="0" presId="urn:microsoft.com/office/officeart/2005/8/layout/radial6"/>
    <dgm:cxn modelId="{B9F17521-7E7D-4804-9879-C63E51FDF637}" srcId="{D41E8344-741D-4258-A256-73F455FFC1C6}" destId="{72DA127C-DB94-45F7-B4CC-54E7B878B2F6}" srcOrd="1" destOrd="0" parTransId="{4F8182BA-75A9-4B57-A1D4-CACEE91650CB}" sibTransId="{C636AAD1-423C-415D-8DD2-330ADC768FF5}"/>
    <dgm:cxn modelId="{946F3152-8188-4ED8-A822-6759F0925D03}" type="presOf" srcId="{178B8908-9ED9-48C3-8199-73BE7393B832}" destId="{E3C3767D-0E62-471F-AAF9-D3879F03CB48}" srcOrd="0" destOrd="0" presId="urn:microsoft.com/office/officeart/2005/8/layout/radial6"/>
    <dgm:cxn modelId="{7B21792B-A834-4EC2-BCCA-BF19AE45F820}" type="presOf" srcId="{8D036BD7-7991-4851-992E-F5CE67986444}" destId="{9187F9C4-6623-4A87-9D66-7F7CC89178CD}" srcOrd="0" destOrd="0" presId="urn:microsoft.com/office/officeart/2005/8/layout/radial6"/>
    <dgm:cxn modelId="{B2412C74-190E-4986-ACFC-B625984EC520}" srcId="{D41E8344-741D-4258-A256-73F455FFC1C6}" destId="{6ED9284A-F033-4349-8F16-F506B0D5FBDC}" srcOrd="0" destOrd="0" parTransId="{3AFC5F4C-65BB-4B6C-8D82-44E787BE478D}" sibTransId="{523BE1BF-033F-4018-BA81-9195A26DCB61}"/>
    <dgm:cxn modelId="{433E6125-2871-4A01-B015-38A00C1BB2FF}" type="presOf" srcId="{523BE1BF-033F-4018-BA81-9195A26DCB61}" destId="{E27E2A0B-F515-42BC-81D2-0FB64E54B346}" srcOrd="0" destOrd="0" presId="urn:microsoft.com/office/officeart/2005/8/layout/radial6"/>
    <dgm:cxn modelId="{4A61A2A9-C116-4FF2-8FE0-9A26468DA750}" type="presOf" srcId="{D108D7D6-ED61-4CE8-A972-5A34B7789BCB}" destId="{2A41ADBD-0EBD-415E-9FD7-DC9602B2F23C}" srcOrd="0" destOrd="0" presId="urn:microsoft.com/office/officeart/2005/8/layout/radial6"/>
    <dgm:cxn modelId="{542705FE-03A1-4680-ACFC-61AF22372348}" type="presOf" srcId="{72DA127C-DB94-45F7-B4CC-54E7B878B2F6}" destId="{D2C1A217-477C-4912-8A05-3EA25A7941D5}" srcOrd="0" destOrd="0" presId="urn:microsoft.com/office/officeart/2005/8/layout/radial6"/>
    <dgm:cxn modelId="{81D50E16-72A5-4880-8242-B7C2411E4002}" type="presOf" srcId="{73A772E8-BA37-44EF-A2F7-FB596C54EF32}" destId="{7352A349-B688-42EE-B8D7-0278B4FD28A5}" srcOrd="0" destOrd="0" presId="urn:microsoft.com/office/officeart/2005/8/layout/radial6"/>
    <dgm:cxn modelId="{1B9C9282-7A40-4F00-83CE-3FE543E4D2CA}" type="presOf" srcId="{70E9934F-56CC-4EA4-AD5C-A46FADDBE349}" destId="{E16E98DC-4AA3-487E-AEAA-3047DDBCE99B}" srcOrd="0" destOrd="0" presId="urn:microsoft.com/office/officeart/2005/8/layout/radial6"/>
    <dgm:cxn modelId="{79A6AEAA-B084-42E3-8DCA-E37D1C13D1E5}" srcId="{73A772E8-BA37-44EF-A2F7-FB596C54EF32}" destId="{D41E8344-741D-4258-A256-73F455FFC1C6}" srcOrd="0" destOrd="0" parTransId="{2AC75135-6F87-4B0E-9F15-94510EE33F91}" sibTransId="{F530F50F-A8A7-4CED-A8A3-025D58B398B1}"/>
    <dgm:cxn modelId="{A179EBE9-0D9C-4068-A2E6-EACCE9EF0FDC}" type="presOf" srcId="{6ED9284A-F033-4349-8F16-F506B0D5FBDC}" destId="{DC3D1798-3C7A-48C7-A803-B6EE043C73F7}" srcOrd="0" destOrd="0" presId="urn:microsoft.com/office/officeart/2005/8/layout/radial6"/>
    <dgm:cxn modelId="{60939886-32E4-4459-BD89-77886D42E660}" srcId="{D41E8344-741D-4258-A256-73F455FFC1C6}" destId="{178B8908-9ED9-48C3-8199-73BE7393B832}" srcOrd="3" destOrd="0" parTransId="{6D1668FF-FC41-42D5-8151-0CB103A26CF8}" sibTransId="{70E9934F-56CC-4EA4-AD5C-A46FADDBE349}"/>
    <dgm:cxn modelId="{9814945D-60F6-4C69-BD2D-437DC741F775}" type="presOf" srcId="{C636AAD1-423C-415D-8DD2-330ADC768FF5}" destId="{A7A8F210-2CD5-4E4F-9620-1D5E16965947}" srcOrd="0" destOrd="0" presId="urn:microsoft.com/office/officeart/2005/8/layout/radial6"/>
    <dgm:cxn modelId="{6CEF168E-3A87-4DC3-826A-8BC8479B0B85}" type="presParOf" srcId="{7352A349-B688-42EE-B8D7-0278B4FD28A5}" destId="{32754929-7E74-484C-9DA5-6CE5251D75BB}" srcOrd="0" destOrd="0" presId="urn:microsoft.com/office/officeart/2005/8/layout/radial6"/>
    <dgm:cxn modelId="{C81303A8-E1AE-4BA0-A6E0-AB0676F6FEBF}" type="presParOf" srcId="{7352A349-B688-42EE-B8D7-0278B4FD28A5}" destId="{DC3D1798-3C7A-48C7-A803-B6EE043C73F7}" srcOrd="1" destOrd="0" presId="urn:microsoft.com/office/officeart/2005/8/layout/radial6"/>
    <dgm:cxn modelId="{1EC8E98E-9A9D-466D-ADF5-812CC669688F}" type="presParOf" srcId="{7352A349-B688-42EE-B8D7-0278B4FD28A5}" destId="{433FBE44-F0FE-482D-A6B1-409D91613269}" srcOrd="2" destOrd="0" presId="urn:microsoft.com/office/officeart/2005/8/layout/radial6"/>
    <dgm:cxn modelId="{76438BDD-AAEF-4A56-8AA7-CC1C9974281A}" type="presParOf" srcId="{7352A349-B688-42EE-B8D7-0278B4FD28A5}" destId="{E27E2A0B-F515-42BC-81D2-0FB64E54B346}" srcOrd="3" destOrd="0" presId="urn:microsoft.com/office/officeart/2005/8/layout/radial6"/>
    <dgm:cxn modelId="{225915AF-C5E5-4846-8BA0-D8E982D3CFD3}" type="presParOf" srcId="{7352A349-B688-42EE-B8D7-0278B4FD28A5}" destId="{D2C1A217-477C-4912-8A05-3EA25A7941D5}" srcOrd="4" destOrd="0" presId="urn:microsoft.com/office/officeart/2005/8/layout/radial6"/>
    <dgm:cxn modelId="{CFF42183-D1B8-4BC3-ABE1-92ED2D89D113}" type="presParOf" srcId="{7352A349-B688-42EE-B8D7-0278B4FD28A5}" destId="{DDDE813B-A40F-4780-9C26-5F567CC1B21C}" srcOrd="5" destOrd="0" presId="urn:microsoft.com/office/officeart/2005/8/layout/radial6"/>
    <dgm:cxn modelId="{D1276D34-56C5-4267-88AD-9AA63EB58388}" type="presParOf" srcId="{7352A349-B688-42EE-B8D7-0278B4FD28A5}" destId="{A7A8F210-2CD5-4E4F-9620-1D5E16965947}" srcOrd="6" destOrd="0" presId="urn:microsoft.com/office/officeart/2005/8/layout/radial6"/>
    <dgm:cxn modelId="{2BE9E36D-8AE7-4B88-8E2C-A4E5F22DA25C}" type="presParOf" srcId="{7352A349-B688-42EE-B8D7-0278B4FD28A5}" destId="{2A41ADBD-0EBD-415E-9FD7-DC9602B2F23C}" srcOrd="7" destOrd="0" presId="urn:microsoft.com/office/officeart/2005/8/layout/radial6"/>
    <dgm:cxn modelId="{3ABA557D-5C0E-4236-89DF-1BC7A50E7F74}" type="presParOf" srcId="{7352A349-B688-42EE-B8D7-0278B4FD28A5}" destId="{2715A816-DE9B-44C5-B7EA-D1D76012B170}" srcOrd="8" destOrd="0" presId="urn:microsoft.com/office/officeart/2005/8/layout/radial6"/>
    <dgm:cxn modelId="{A3D4B8BB-C9F7-4D4C-824E-DF2CBF5149E2}" type="presParOf" srcId="{7352A349-B688-42EE-B8D7-0278B4FD28A5}" destId="{9187F9C4-6623-4A87-9D66-7F7CC89178CD}" srcOrd="9" destOrd="0" presId="urn:microsoft.com/office/officeart/2005/8/layout/radial6"/>
    <dgm:cxn modelId="{0673A41B-E4FA-4D80-A285-692E2DA9ED5A}" type="presParOf" srcId="{7352A349-B688-42EE-B8D7-0278B4FD28A5}" destId="{E3C3767D-0E62-471F-AAF9-D3879F03CB48}" srcOrd="10" destOrd="0" presId="urn:microsoft.com/office/officeart/2005/8/layout/radial6"/>
    <dgm:cxn modelId="{8E9B6F3B-C76E-45DF-87E1-35C26A04AF04}" type="presParOf" srcId="{7352A349-B688-42EE-B8D7-0278B4FD28A5}" destId="{D626890A-51A3-4A84-AA9D-67943D9F0514}" srcOrd="11" destOrd="0" presId="urn:microsoft.com/office/officeart/2005/8/layout/radial6"/>
    <dgm:cxn modelId="{6AC5CFD8-12C5-47ED-A26F-14582DDF05E2}" type="presParOf" srcId="{7352A349-B688-42EE-B8D7-0278B4FD28A5}" destId="{E16E98DC-4AA3-487E-AEAA-3047DDBCE99B}"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74D8774-8D25-4B19-85E9-29EC8FC13727}" type="doc">
      <dgm:prSet loTypeId="urn:microsoft.com/office/officeart/2005/8/layout/chevron1" loCatId="process" qsTypeId="urn:microsoft.com/office/officeart/2005/8/quickstyle/simple5" qsCatId="simple" csTypeId="urn:microsoft.com/office/officeart/2005/8/colors/colorful1" csCatId="colorful" phldr="1"/>
      <dgm:spPr/>
    </dgm:pt>
    <dgm:pt modelId="{75D68A85-3145-46EB-8703-95797439D844}">
      <dgm:prSet phldrT="[Texto]"/>
      <dgm:spPr/>
      <dgm:t>
        <a:bodyPr/>
        <a:lstStyle/>
        <a:p>
          <a:r>
            <a:rPr lang="es-MX" b="1" dirty="0" smtClean="0">
              <a:latin typeface="Aharoni" pitchFamily="2" charset="-79"/>
              <a:cs typeface="Aharoni" pitchFamily="2" charset="-79"/>
            </a:rPr>
            <a:t>Modelado</a:t>
          </a:r>
        </a:p>
        <a:p>
          <a:r>
            <a:rPr lang="es-MX" b="1" dirty="0" smtClean="0">
              <a:latin typeface="Aharoni" pitchFamily="2" charset="-79"/>
              <a:cs typeface="Aharoni" pitchFamily="2" charset="-79"/>
            </a:rPr>
            <a:t>De</a:t>
          </a:r>
        </a:p>
        <a:p>
          <a:r>
            <a:rPr lang="es-MX" b="1" dirty="0" smtClean="0">
              <a:latin typeface="Aharoni" pitchFamily="2" charset="-79"/>
              <a:cs typeface="Aharoni" pitchFamily="2" charset="-79"/>
            </a:rPr>
            <a:t>Gestión</a:t>
          </a:r>
          <a:endParaRPr lang="es-MX" b="1" dirty="0">
            <a:latin typeface="Aharoni" pitchFamily="2" charset="-79"/>
            <a:cs typeface="Aharoni" pitchFamily="2" charset="-79"/>
          </a:endParaRPr>
        </a:p>
      </dgm:t>
    </dgm:pt>
    <dgm:pt modelId="{41631925-74EB-49DF-8BD5-EA79E9255C35}" type="parTrans" cxnId="{24E3AEDD-B66F-472A-9955-2410E4CCA04C}">
      <dgm:prSet/>
      <dgm:spPr/>
      <dgm:t>
        <a:bodyPr/>
        <a:lstStyle/>
        <a:p>
          <a:endParaRPr lang="es-MX"/>
        </a:p>
      </dgm:t>
    </dgm:pt>
    <dgm:pt modelId="{5D903CE4-BA70-4EDB-A49C-CACD3E211BF3}" type="sibTrans" cxnId="{24E3AEDD-B66F-472A-9955-2410E4CCA04C}">
      <dgm:prSet/>
      <dgm:spPr/>
      <dgm:t>
        <a:bodyPr/>
        <a:lstStyle/>
        <a:p>
          <a:endParaRPr lang="es-MX"/>
        </a:p>
      </dgm:t>
    </dgm:pt>
    <dgm:pt modelId="{CF7BCBE6-E164-4970-9DD8-91822928B96A}">
      <dgm:prSet phldrT="[Texto]"/>
      <dgm:spPr/>
      <dgm:t>
        <a:bodyPr/>
        <a:lstStyle/>
        <a:p>
          <a:r>
            <a:rPr lang="es-MX" b="1" dirty="0" smtClean="0">
              <a:latin typeface="Aharoni" pitchFamily="2" charset="-79"/>
              <a:cs typeface="Aharoni" pitchFamily="2" charset="-79"/>
            </a:rPr>
            <a:t>Generación</a:t>
          </a:r>
        </a:p>
        <a:p>
          <a:r>
            <a:rPr lang="es-MX" b="1" dirty="0" smtClean="0">
              <a:latin typeface="Aharoni" pitchFamily="2" charset="-79"/>
              <a:cs typeface="Aharoni" pitchFamily="2" charset="-79"/>
            </a:rPr>
            <a:t>De la </a:t>
          </a:r>
        </a:p>
        <a:p>
          <a:r>
            <a:rPr lang="es-MX" b="1" dirty="0" smtClean="0">
              <a:latin typeface="Aharoni" pitchFamily="2" charset="-79"/>
              <a:cs typeface="Aharoni" pitchFamily="2" charset="-79"/>
            </a:rPr>
            <a:t>aplicación</a:t>
          </a:r>
          <a:endParaRPr lang="es-MX" b="1" dirty="0">
            <a:latin typeface="Aharoni" pitchFamily="2" charset="-79"/>
            <a:cs typeface="Aharoni" pitchFamily="2" charset="-79"/>
          </a:endParaRPr>
        </a:p>
      </dgm:t>
    </dgm:pt>
    <dgm:pt modelId="{C6A2B1D9-1C86-4E0A-83BE-0C597C4E5394}" type="parTrans" cxnId="{768428FC-1B7C-4E76-9F76-FA67B7A5EC0F}">
      <dgm:prSet/>
      <dgm:spPr/>
      <dgm:t>
        <a:bodyPr/>
        <a:lstStyle/>
        <a:p>
          <a:endParaRPr lang="es-MX"/>
        </a:p>
      </dgm:t>
    </dgm:pt>
    <dgm:pt modelId="{A1772167-261E-40EF-BF26-6B4D78ECE5E1}" type="sibTrans" cxnId="{768428FC-1B7C-4E76-9F76-FA67B7A5EC0F}">
      <dgm:prSet/>
      <dgm:spPr/>
      <dgm:t>
        <a:bodyPr/>
        <a:lstStyle/>
        <a:p>
          <a:endParaRPr lang="es-MX"/>
        </a:p>
      </dgm:t>
    </dgm:pt>
    <dgm:pt modelId="{41B482AE-6178-40CF-B0E4-3E4AE10DA2E1}">
      <dgm:prSet phldrT="[Texto]"/>
      <dgm:spPr/>
      <dgm:t>
        <a:bodyPr/>
        <a:lstStyle/>
        <a:p>
          <a:r>
            <a:rPr lang="es-MX" b="1" dirty="0" smtClean="0">
              <a:latin typeface="Aharoni" pitchFamily="2" charset="-79"/>
              <a:cs typeface="Aharoni" pitchFamily="2" charset="-79"/>
            </a:rPr>
            <a:t>Prueba </a:t>
          </a:r>
        </a:p>
        <a:p>
          <a:r>
            <a:rPr lang="es-MX" b="1" dirty="0" smtClean="0">
              <a:latin typeface="Aharoni" pitchFamily="2" charset="-79"/>
              <a:cs typeface="Aharoni" pitchFamily="2" charset="-79"/>
            </a:rPr>
            <a:t>Y</a:t>
          </a:r>
        </a:p>
        <a:p>
          <a:r>
            <a:rPr lang="es-MX" b="1" dirty="0" err="1" smtClean="0">
              <a:latin typeface="Aharoni" pitchFamily="2" charset="-79"/>
              <a:cs typeface="Aharoni" pitchFamily="2" charset="-79"/>
            </a:rPr>
            <a:t>entrga</a:t>
          </a:r>
          <a:endParaRPr lang="es-MX" b="1" dirty="0">
            <a:latin typeface="Aharoni" pitchFamily="2" charset="-79"/>
            <a:cs typeface="Aharoni" pitchFamily="2" charset="-79"/>
          </a:endParaRPr>
        </a:p>
      </dgm:t>
    </dgm:pt>
    <dgm:pt modelId="{4E36F513-8A7B-431C-95EF-54BA7553CF65}" type="parTrans" cxnId="{3DB61E4A-63B0-4801-8330-60E09ABB143F}">
      <dgm:prSet/>
      <dgm:spPr/>
      <dgm:t>
        <a:bodyPr/>
        <a:lstStyle/>
        <a:p>
          <a:endParaRPr lang="es-MX"/>
        </a:p>
      </dgm:t>
    </dgm:pt>
    <dgm:pt modelId="{7AC7B771-D2CE-43F0-ACE1-587AFED71EE0}" type="sibTrans" cxnId="{3DB61E4A-63B0-4801-8330-60E09ABB143F}">
      <dgm:prSet/>
      <dgm:spPr/>
      <dgm:t>
        <a:bodyPr/>
        <a:lstStyle/>
        <a:p>
          <a:endParaRPr lang="es-MX"/>
        </a:p>
      </dgm:t>
    </dgm:pt>
    <dgm:pt modelId="{DD8A04E6-CC24-46C8-97E2-E2641B3928B6}">
      <dgm:prSet phldrT="[Texto]"/>
      <dgm:spPr/>
      <dgm:t>
        <a:bodyPr/>
        <a:lstStyle/>
        <a:p>
          <a:r>
            <a:rPr lang="es-MX" b="1" dirty="0" smtClean="0">
              <a:latin typeface="Aharoni" pitchFamily="2" charset="-79"/>
              <a:cs typeface="Aharoni" pitchFamily="2" charset="-79"/>
            </a:rPr>
            <a:t>Modelado</a:t>
          </a:r>
        </a:p>
        <a:p>
          <a:r>
            <a:rPr lang="es-MX" b="1" dirty="0" smtClean="0">
              <a:latin typeface="Aharoni" pitchFamily="2" charset="-79"/>
              <a:cs typeface="Aharoni" pitchFamily="2" charset="-79"/>
            </a:rPr>
            <a:t>De</a:t>
          </a:r>
        </a:p>
        <a:p>
          <a:r>
            <a:rPr lang="es-MX" b="1" dirty="0" smtClean="0">
              <a:latin typeface="Aharoni" pitchFamily="2" charset="-79"/>
              <a:cs typeface="Aharoni" pitchFamily="2" charset="-79"/>
            </a:rPr>
            <a:t>datos</a:t>
          </a:r>
          <a:endParaRPr lang="es-MX" b="1" dirty="0">
            <a:latin typeface="Aharoni" pitchFamily="2" charset="-79"/>
            <a:cs typeface="Aharoni" pitchFamily="2" charset="-79"/>
          </a:endParaRPr>
        </a:p>
      </dgm:t>
    </dgm:pt>
    <dgm:pt modelId="{9C811672-6474-4819-A6B1-91E5FC8B82AF}" type="parTrans" cxnId="{21185274-5393-49BF-8E2F-B69AA1D23413}">
      <dgm:prSet/>
      <dgm:spPr/>
      <dgm:t>
        <a:bodyPr/>
        <a:lstStyle/>
        <a:p>
          <a:endParaRPr lang="es-MX"/>
        </a:p>
      </dgm:t>
    </dgm:pt>
    <dgm:pt modelId="{DB7DE55C-75C6-4C81-BEFE-156E112DE89C}" type="sibTrans" cxnId="{21185274-5393-49BF-8E2F-B69AA1D23413}">
      <dgm:prSet/>
      <dgm:spPr/>
      <dgm:t>
        <a:bodyPr/>
        <a:lstStyle/>
        <a:p>
          <a:endParaRPr lang="es-MX"/>
        </a:p>
      </dgm:t>
    </dgm:pt>
    <dgm:pt modelId="{45446E82-EE43-45DC-A3BB-36BD7CD9BC08}">
      <dgm:prSet phldrT="[Texto]"/>
      <dgm:spPr/>
      <dgm:t>
        <a:bodyPr/>
        <a:lstStyle/>
        <a:p>
          <a:r>
            <a:rPr lang="es-MX" b="1" dirty="0" smtClean="0">
              <a:latin typeface="Aharoni" pitchFamily="2" charset="-79"/>
              <a:cs typeface="Aharoni" pitchFamily="2" charset="-79"/>
            </a:rPr>
            <a:t>Modelado</a:t>
          </a:r>
        </a:p>
        <a:p>
          <a:r>
            <a:rPr lang="es-MX" b="1" dirty="0" smtClean="0">
              <a:latin typeface="Aharoni" pitchFamily="2" charset="-79"/>
              <a:cs typeface="Aharoni" pitchFamily="2" charset="-79"/>
            </a:rPr>
            <a:t>De</a:t>
          </a:r>
        </a:p>
        <a:p>
          <a:r>
            <a:rPr lang="es-MX" b="1" dirty="0" smtClean="0">
              <a:latin typeface="Aharoni" pitchFamily="2" charset="-79"/>
              <a:cs typeface="Aharoni" pitchFamily="2" charset="-79"/>
            </a:rPr>
            <a:t>procesos</a:t>
          </a:r>
          <a:endParaRPr lang="es-MX" b="1" dirty="0">
            <a:latin typeface="Aharoni" pitchFamily="2" charset="-79"/>
            <a:cs typeface="Aharoni" pitchFamily="2" charset="-79"/>
          </a:endParaRPr>
        </a:p>
      </dgm:t>
    </dgm:pt>
    <dgm:pt modelId="{B9C9A600-3DD2-4DB3-9237-03400855660C}" type="parTrans" cxnId="{E6CB1684-AEE2-4601-A762-25BF224F9FE0}">
      <dgm:prSet/>
      <dgm:spPr/>
      <dgm:t>
        <a:bodyPr/>
        <a:lstStyle/>
        <a:p>
          <a:endParaRPr lang="es-MX"/>
        </a:p>
      </dgm:t>
    </dgm:pt>
    <dgm:pt modelId="{5F8133A6-C15A-443B-BBAF-071252125CFD}" type="sibTrans" cxnId="{E6CB1684-AEE2-4601-A762-25BF224F9FE0}">
      <dgm:prSet/>
      <dgm:spPr/>
      <dgm:t>
        <a:bodyPr/>
        <a:lstStyle/>
        <a:p>
          <a:endParaRPr lang="es-MX"/>
        </a:p>
      </dgm:t>
    </dgm:pt>
    <dgm:pt modelId="{CD5C474D-0E39-4ED5-99F0-B52BE1A274ED}" type="pres">
      <dgm:prSet presAssocID="{C74D8774-8D25-4B19-85E9-29EC8FC13727}" presName="Name0" presStyleCnt="0">
        <dgm:presLayoutVars>
          <dgm:dir/>
          <dgm:animLvl val="lvl"/>
          <dgm:resizeHandles val="exact"/>
        </dgm:presLayoutVars>
      </dgm:prSet>
      <dgm:spPr/>
    </dgm:pt>
    <dgm:pt modelId="{9863A4E5-7174-4958-BB4B-59AD4B5058E7}" type="pres">
      <dgm:prSet presAssocID="{75D68A85-3145-46EB-8703-95797439D844}" presName="parTxOnly" presStyleLbl="node1" presStyleIdx="0" presStyleCnt="5">
        <dgm:presLayoutVars>
          <dgm:chMax val="0"/>
          <dgm:chPref val="0"/>
          <dgm:bulletEnabled val="1"/>
        </dgm:presLayoutVars>
      </dgm:prSet>
      <dgm:spPr/>
      <dgm:t>
        <a:bodyPr/>
        <a:lstStyle/>
        <a:p>
          <a:endParaRPr lang="es-MX"/>
        </a:p>
      </dgm:t>
    </dgm:pt>
    <dgm:pt modelId="{7362D3DA-1216-48C3-9678-B3CF06C763BB}" type="pres">
      <dgm:prSet presAssocID="{5D903CE4-BA70-4EDB-A49C-CACD3E211BF3}" presName="parTxOnlySpace" presStyleCnt="0"/>
      <dgm:spPr/>
    </dgm:pt>
    <dgm:pt modelId="{FC1D5066-E8DD-4718-B25E-BACE7AC2BD51}" type="pres">
      <dgm:prSet presAssocID="{DD8A04E6-CC24-46C8-97E2-E2641B3928B6}" presName="parTxOnly" presStyleLbl="node1" presStyleIdx="1" presStyleCnt="5">
        <dgm:presLayoutVars>
          <dgm:chMax val="0"/>
          <dgm:chPref val="0"/>
          <dgm:bulletEnabled val="1"/>
        </dgm:presLayoutVars>
      </dgm:prSet>
      <dgm:spPr/>
      <dgm:t>
        <a:bodyPr/>
        <a:lstStyle/>
        <a:p>
          <a:endParaRPr lang="es-MX"/>
        </a:p>
      </dgm:t>
    </dgm:pt>
    <dgm:pt modelId="{BB6AAF47-E56B-46C0-80AB-E846F5F8E6BB}" type="pres">
      <dgm:prSet presAssocID="{DB7DE55C-75C6-4C81-BEFE-156E112DE89C}" presName="parTxOnlySpace" presStyleCnt="0"/>
      <dgm:spPr/>
    </dgm:pt>
    <dgm:pt modelId="{66D17F2B-A709-470D-AD8C-3C2A2BFC6D11}" type="pres">
      <dgm:prSet presAssocID="{45446E82-EE43-45DC-A3BB-36BD7CD9BC08}" presName="parTxOnly" presStyleLbl="node1" presStyleIdx="2" presStyleCnt="5">
        <dgm:presLayoutVars>
          <dgm:chMax val="0"/>
          <dgm:chPref val="0"/>
          <dgm:bulletEnabled val="1"/>
        </dgm:presLayoutVars>
      </dgm:prSet>
      <dgm:spPr/>
      <dgm:t>
        <a:bodyPr/>
        <a:lstStyle/>
        <a:p>
          <a:endParaRPr lang="es-MX"/>
        </a:p>
      </dgm:t>
    </dgm:pt>
    <dgm:pt modelId="{95B97AE5-CAC5-4546-A4DB-7DD42E29C575}" type="pres">
      <dgm:prSet presAssocID="{5F8133A6-C15A-443B-BBAF-071252125CFD}" presName="parTxOnlySpace" presStyleCnt="0"/>
      <dgm:spPr/>
    </dgm:pt>
    <dgm:pt modelId="{2E888373-B45F-4298-81CF-5BA911B495DC}" type="pres">
      <dgm:prSet presAssocID="{CF7BCBE6-E164-4970-9DD8-91822928B96A}" presName="parTxOnly" presStyleLbl="node1" presStyleIdx="3" presStyleCnt="5">
        <dgm:presLayoutVars>
          <dgm:chMax val="0"/>
          <dgm:chPref val="0"/>
          <dgm:bulletEnabled val="1"/>
        </dgm:presLayoutVars>
      </dgm:prSet>
      <dgm:spPr/>
      <dgm:t>
        <a:bodyPr/>
        <a:lstStyle/>
        <a:p>
          <a:endParaRPr lang="es-MX"/>
        </a:p>
      </dgm:t>
    </dgm:pt>
    <dgm:pt modelId="{3E70109A-A845-445A-8B13-729FF9D3155D}" type="pres">
      <dgm:prSet presAssocID="{A1772167-261E-40EF-BF26-6B4D78ECE5E1}" presName="parTxOnlySpace" presStyleCnt="0"/>
      <dgm:spPr/>
    </dgm:pt>
    <dgm:pt modelId="{458E76AD-D0D4-42A9-884D-2445F9126C33}" type="pres">
      <dgm:prSet presAssocID="{41B482AE-6178-40CF-B0E4-3E4AE10DA2E1}" presName="parTxOnly" presStyleLbl="node1" presStyleIdx="4" presStyleCnt="5">
        <dgm:presLayoutVars>
          <dgm:chMax val="0"/>
          <dgm:chPref val="0"/>
          <dgm:bulletEnabled val="1"/>
        </dgm:presLayoutVars>
      </dgm:prSet>
      <dgm:spPr/>
      <dgm:t>
        <a:bodyPr/>
        <a:lstStyle/>
        <a:p>
          <a:endParaRPr lang="es-MX"/>
        </a:p>
      </dgm:t>
    </dgm:pt>
  </dgm:ptLst>
  <dgm:cxnLst>
    <dgm:cxn modelId="{21D54D81-4DAE-4B42-A6B3-3A4BD1FD48EF}" type="presOf" srcId="{CF7BCBE6-E164-4970-9DD8-91822928B96A}" destId="{2E888373-B45F-4298-81CF-5BA911B495DC}" srcOrd="0" destOrd="0" presId="urn:microsoft.com/office/officeart/2005/8/layout/chevron1"/>
    <dgm:cxn modelId="{E6CB1684-AEE2-4601-A762-25BF224F9FE0}" srcId="{C74D8774-8D25-4B19-85E9-29EC8FC13727}" destId="{45446E82-EE43-45DC-A3BB-36BD7CD9BC08}" srcOrd="2" destOrd="0" parTransId="{B9C9A600-3DD2-4DB3-9237-03400855660C}" sibTransId="{5F8133A6-C15A-443B-BBAF-071252125CFD}"/>
    <dgm:cxn modelId="{91F406A4-32EB-4D8F-A607-800CEBE78488}" type="presOf" srcId="{C74D8774-8D25-4B19-85E9-29EC8FC13727}" destId="{CD5C474D-0E39-4ED5-99F0-B52BE1A274ED}" srcOrd="0" destOrd="0" presId="urn:microsoft.com/office/officeart/2005/8/layout/chevron1"/>
    <dgm:cxn modelId="{1CC85983-BFDA-4AC8-BA89-22BA013BC7EF}" type="presOf" srcId="{41B482AE-6178-40CF-B0E4-3E4AE10DA2E1}" destId="{458E76AD-D0D4-42A9-884D-2445F9126C33}" srcOrd="0" destOrd="0" presId="urn:microsoft.com/office/officeart/2005/8/layout/chevron1"/>
    <dgm:cxn modelId="{768428FC-1B7C-4E76-9F76-FA67B7A5EC0F}" srcId="{C74D8774-8D25-4B19-85E9-29EC8FC13727}" destId="{CF7BCBE6-E164-4970-9DD8-91822928B96A}" srcOrd="3" destOrd="0" parTransId="{C6A2B1D9-1C86-4E0A-83BE-0C597C4E5394}" sibTransId="{A1772167-261E-40EF-BF26-6B4D78ECE5E1}"/>
    <dgm:cxn modelId="{24E3AEDD-B66F-472A-9955-2410E4CCA04C}" srcId="{C74D8774-8D25-4B19-85E9-29EC8FC13727}" destId="{75D68A85-3145-46EB-8703-95797439D844}" srcOrd="0" destOrd="0" parTransId="{41631925-74EB-49DF-8BD5-EA79E9255C35}" sibTransId="{5D903CE4-BA70-4EDB-A49C-CACD3E211BF3}"/>
    <dgm:cxn modelId="{388BAF8E-05C1-4E42-976B-68728F7EAB6C}" type="presOf" srcId="{45446E82-EE43-45DC-A3BB-36BD7CD9BC08}" destId="{66D17F2B-A709-470D-AD8C-3C2A2BFC6D11}" srcOrd="0" destOrd="0" presId="urn:microsoft.com/office/officeart/2005/8/layout/chevron1"/>
    <dgm:cxn modelId="{283DFC60-8EFD-4D5D-9A3E-D40BFB2E8B9C}" type="presOf" srcId="{DD8A04E6-CC24-46C8-97E2-E2641B3928B6}" destId="{FC1D5066-E8DD-4718-B25E-BACE7AC2BD51}" srcOrd="0" destOrd="0" presId="urn:microsoft.com/office/officeart/2005/8/layout/chevron1"/>
    <dgm:cxn modelId="{42C734D5-2498-4E62-BD5F-8179D9017BAC}" type="presOf" srcId="{75D68A85-3145-46EB-8703-95797439D844}" destId="{9863A4E5-7174-4958-BB4B-59AD4B5058E7}" srcOrd="0" destOrd="0" presId="urn:microsoft.com/office/officeart/2005/8/layout/chevron1"/>
    <dgm:cxn modelId="{3DB61E4A-63B0-4801-8330-60E09ABB143F}" srcId="{C74D8774-8D25-4B19-85E9-29EC8FC13727}" destId="{41B482AE-6178-40CF-B0E4-3E4AE10DA2E1}" srcOrd="4" destOrd="0" parTransId="{4E36F513-8A7B-431C-95EF-54BA7553CF65}" sibTransId="{7AC7B771-D2CE-43F0-ACE1-587AFED71EE0}"/>
    <dgm:cxn modelId="{21185274-5393-49BF-8E2F-B69AA1D23413}" srcId="{C74D8774-8D25-4B19-85E9-29EC8FC13727}" destId="{DD8A04E6-CC24-46C8-97E2-E2641B3928B6}" srcOrd="1" destOrd="0" parTransId="{9C811672-6474-4819-A6B1-91E5FC8B82AF}" sibTransId="{DB7DE55C-75C6-4C81-BEFE-156E112DE89C}"/>
    <dgm:cxn modelId="{1DA24806-BDC1-4EFE-AA2A-6C265C18147C}" type="presParOf" srcId="{CD5C474D-0E39-4ED5-99F0-B52BE1A274ED}" destId="{9863A4E5-7174-4958-BB4B-59AD4B5058E7}" srcOrd="0" destOrd="0" presId="urn:microsoft.com/office/officeart/2005/8/layout/chevron1"/>
    <dgm:cxn modelId="{7136B1E6-7E62-42E1-8E96-1B6FAB990F7A}" type="presParOf" srcId="{CD5C474D-0E39-4ED5-99F0-B52BE1A274ED}" destId="{7362D3DA-1216-48C3-9678-B3CF06C763BB}" srcOrd="1" destOrd="0" presId="urn:microsoft.com/office/officeart/2005/8/layout/chevron1"/>
    <dgm:cxn modelId="{F49C571B-2A11-4B6E-B5DA-AD1DDB73D170}" type="presParOf" srcId="{CD5C474D-0E39-4ED5-99F0-B52BE1A274ED}" destId="{FC1D5066-E8DD-4718-B25E-BACE7AC2BD51}" srcOrd="2" destOrd="0" presId="urn:microsoft.com/office/officeart/2005/8/layout/chevron1"/>
    <dgm:cxn modelId="{6DADB5B3-9B94-4AC5-8001-5DA1A65FACD3}" type="presParOf" srcId="{CD5C474D-0E39-4ED5-99F0-B52BE1A274ED}" destId="{BB6AAF47-E56B-46C0-80AB-E846F5F8E6BB}" srcOrd="3" destOrd="0" presId="urn:microsoft.com/office/officeart/2005/8/layout/chevron1"/>
    <dgm:cxn modelId="{AD7209E0-0AAE-4A06-BCC1-0F2FDE6A7133}" type="presParOf" srcId="{CD5C474D-0E39-4ED5-99F0-B52BE1A274ED}" destId="{66D17F2B-A709-470D-AD8C-3C2A2BFC6D11}" srcOrd="4" destOrd="0" presId="urn:microsoft.com/office/officeart/2005/8/layout/chevron1"/>
    <dgm:cxn modelId="{79066D27-4A1F-4C6C-8CAE-FDCE11C45FB3}" type="presParOf" srcId="{CD5C474D-0E39-4ED5-99F0-B52BE1A274ED}" destId="{95B97AE5-CAC5-4546-A4DB-7DD42E29C575}" srcOrd="5" destOrd="0" presId="urn:microsoft.com/office/officeart/2005/8/layout/chevron1"/>
    <dgm:cxn modelId="{F1FBCF38-5517-4951-B7EB-D5BB90055C77}" type="presParOf" srcId="{CD5C474D-0E39-4ED5-99F0-B52BE1A274ED}" destId="{2E888373-B45F-4298-81CF-5BA911B495DC}" srcOrd="6" destOrd="0" presId="urn:microsoft.com/office/officeart/2005/8/layout/chevron1"/>
    <dgm:cxn modelId="{D8657364-7763-49ED-A58B-D02E21084ABD}" type="presParOf" srcId="{CD5C474D-0E39-4ED5-99F0-B52BE1A274ED}" destId="{3E70109A-A845-445A-8B13-729FF9D3155D}" srcOrd="7" destOrd="0" presId="urn:microsoft.com/office/officeart/2005/8/layout/chevron1"/>
    <dgm:cxn modelId="{B504DA66-0680-4594-8900-6222FD3EA5DD}" type="presParOf" srcId="{CD5C474D-0E39-4ED5-99F0-B52BE1A274ED}" destId="{458E76AD-D0D4-42A9-884D-2445F9126C33}"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812D29B-E35E-4D86-B824-D9EEA218AE9B}" type="doc">
      <dgm:prSet loTypeId="urn:microsoft.com/office/officeart/2005/8/layout/StepDownProcess" loCatId="process" qsTypeId="urn:microsoft.com/office/officeart/2005/8/quickstyle/3d1" qsCatId="3D" csTypeId="urn:microsoft.com/office/officeart/2005/8/colors/colorful1" csCatId="colorful" phldr="1"/>
      <dgm:spPr/>
      <dgm:t>
        <a:bodyPr/>
        <a:lstStyle/>
        <a:p>
          <a:endParaRPr lang="es-MX"/>
        </a:p>
      </dgm:t>
    </dgm:pt>
    <dgm:pt modelId="{4D61C636-4FE0-4813-95AD-F86FB8CEBAF5}">
      <dgm:prSet phldrT="[Texto]" custT="1"/>
      <dgm:spPr/>
      <dgm:t>
        <a:bodyPr/>
        <a:lstStyle/>
        <a:p>
          <a:r>
            <a:rPr lang="es-MX" sz="2800" b="1" dirty="0" smtClean="0"/>
            <a:t>Análisis</a:t>
          </a:r>
          <a:endParaRPr lang="es-MX" sz="2800" b="1" dirty="0"/>
        </a:p>
      </dgm:t>
    </dgm:pt>
    <dgm:pt modelId="{718F8DAB-FFBB-4AB9-AEDE-79C227E579DF}" type="parTrans" cxnId="{06642B2F-CA6F-4DE6-A94D-9CD58C5BB698}">
      <dgm:prSet/>
      <dgm:spPr/>
      <dgm:t>
        <a:bodyPr/>
        <a:lstStyle/>
        <a:p>
          <a:endParaRPr lang="es-MX"/>
        </a:p>
      </dgm:t>
    </dgm:pt>
    <dgm:pt modelId="{57392526-B966-4B16-B78F-B82244F71F10}" type="sibTrans" cxnId="{06642B2F-CA6F-4DE6-A94D-9CD58C5BB698}">
      <dgm:prSet/>
      <dgm:spPr/>
      <dgm:t>
        <a:bodyPr/>
        <a:lstStyle/>
        <a:p>
          <a:endParaRPr lang="es-MX"/>
        </a:p>
      </dgm:t>
    </dgm:pt>
    <dgm:pt modelId="{2CA111B8-3AAB-4620-81CE-AB882F1824AA}">
      <dgm:prSet phldrT="[Texto]" custT="1"/>
      <dgm:spPr/>
      <dgm:t>
        <a:bodyPr/>
        <a:lstStyle/>
        <a:p>
          <a:r>
            <a:rPr lang="es-MX" sz="2800" b="1" dirty="0" smtClean="0"/>
            <a:t>Diseño</a:t>
          </a:r>
          <a:endParaRPr lang="es-MX" sz="2800" b="1" dirty="0"/>
        </a:p>
      </dgm:t>
    </dgm:pt>
    <dgm:pt modelId="{BE2AA1C3-6243-41F4-99D2-20B782A0A689}" type="parTrans" cxnId="{9929A4C9-DE2D-4145-A235-06FE771F4ED2}">
      <dgm:prSet/>
      <dgm:spPr/>
      <dgm:t>
        <a:bodyPr/>
        <a:lstStyle/>
        <a:p>
          <a:endParaRPr lang="es-MX"/>
        </a:p>
      </dgm:t>
    </dgm:pt>
    <dgm:pt modelId="{C7533722-8164-4B4C-A9EB-9F60D9C812E3}" type="sibTrans" cxnId="{9929A4C9-DE2D-4145-A235-06FE771F4ED2}">
      <dgm:prSet/>
      <dgm:spPr/>
      <dgm:t>
        <a:bodyPr/>
        <a:lstStyle/>
        <a:p>
          <a:endParaRPr lang="es-MX"/>
        </a:p>
      </dgm:t>
    </dgm:pt>
    <dgm:pt modelId="{F8439C1E-238C-45DB-B240-F756979C9607}">
      <dgm:prSet phldrT="[Texto]" custT="1"/>
      <dgm:spPr/>
      <dgm:t>
        <a:bodyPr/>
        <a:lstStyle/>
        <a:p>
          <a:r>
            <a:rPr lang="es-MX" sz="2400" b="1" dirty="0" smtClean="0"/>
            <a:t>Implementación</a:t>
          </a:r>
          <a:endParaRPr lang="es-MX" sz="2400" b="1" dirty="0"/>
        </a:p>
      </dgm:t>
    </dgm:pt>
    <dgm:pt modelId="{81B2B150-8B7F-4D04-93B8-FC8C367ED199}" type="parTrans" cxnId="{51DA64A8-FBE8-435F-9887-9F6142D7D1FD}">
      <dgm:prSet/>
      <dgm:spPr/>
      <dgm:t>
        <a:bodyPr/>
        <a:lstStyle/>
        <a:p>
          <a:endParaRPr lang="es-MX"/>
        </a:p>
      </dgm:t>
    </dgm:pt>
    <dgm:pt modelId="{A7CECFD9-D79B-4236-B0AB-18433FEB458F}" type="sibTrans" cxnId="{51DA64A8-FBE8-435F-9887-9F6142D7D1FD}">
      <dgm:prSet/>
      <dgm:spPr/>
      <dgm:t>
        <a:bodyPr/>
        <a:lstStyle/>
        <a:p>
          <a:endParaRPr lang="es-MX"/>
        </a:p>
      </dgm:t>
    </dgm:pt>
    <dgm:pt modelId="{631A08A4-2FA7-416E-9B30-086DE3A86936}">
      <dgm:prSet phldrT="[Texto]" custT="1"/>
      <dgm:spPr/>
      <dgm:t>
        <a:bodyPr/>
        <a:lstStyle/>
        <a:p>
          <a:r>
            <a:rPr lang="es-MX" sz="2400" b="1" dirty="0" smtClean="0"/>
            <a:t>Pruebas</a:t>
          </a:r>
          <a:endParaRPr lang="es-MX" sz="2400" b="1" dirty="0"/>
        </a:p>
      </dgm:t>
    </dgm:pt>
    <dgm:pt modelId="{D7C7C5D1-45CE-4C7A-81C1-884D66DF5A5E}" type="parTrans" cxnId="{4E7FDB78-8B8E-4FCC-9D24-F3AD923F53D0}">
      <dgm:prSet/>
      <dgm:spPr/>
      <dgm:t>
        <a:bodyPr/>
        <a:lstStyle/>
        <a:p>
          <a:endParaRPr lang="es-MX"/>
        </a:p>
      </dgm:t>
    </dgm:pt>
    <dgm:pt modelId="{1EDE7D39-A016-4B2A-829C-8E606EFF1424}" type="sibTrans" cxnId="{4E7FDB78-8B8E-4FCC-9D24-F3AD923F53D0}">
      <dgm:prSet/>
      <dgm:spPr/>
      <dgm:t>
        <a:bodyPr/>
        <a:lstStyle/>
        <a:p>
          <a:endParaRPr lang="es-MX"/>
        </a:p>
      </dgm:t>
    </dgm:pt>
    <dgm:pt modelId="{F40C5D68-5748-4E51-AC66-54462A279E33}">
      <dgm:prSet phldrT="[Texto]" custT="1"/>
      <dgm:spPr/>
      <dgm:t>
        <a:bodyPr/>
        <a:lstStyle/>
        <a:p>
          <a:r>
            <a:rPr lang="es-MX" sz="2400" b="1" dirty="0" smtClean="0"/>
            <a:t>Mantenimiento</a:t>
          </a:r>
          <a:endParaRPr lang="es-MX" sz="2400" b="1" dirty="0"/>
        </a:p>
      </dgm:t>
    </dgm:pt>
    <dgm:pt modelId="{C9365DDC-9C7A-414E-B347-20DB3C6B0E66}" type="parTrans" cxnId="{FF2734CE-AB13-4FD3-88B6-E6474823BE24}">
      <dgm:prSet/>
      <dgm:spPr/>
      <dgm:t>
        <a:bodyPr/>
        <a:lstStyle/>
        <a:p>
          <a:endParaRPr lang="es-MX"/>
        </a:p>
      </dgm:t>
    </dgm:pt>
    <dgm:pt modelId="{0ADBFA2D-938F-442D-AA63-ADCE6CBC6E2F}" type="sibTrans" cxnId="{FF2734CE-AB13-4FD3-88B6-E6474823BE24}">
      <dgm:prSet/>
      <dgm:spPr/>
      <dgm:t>
        <a:bodyPr/>
        <a:lstStyle/>
        <a:p>
          <a:endParaRPr lang="es-MX"/>
        </a:p>
      </dgm:t>
    </dgm:pt>
    <dgm:pt modelId="{2F7AE49F-6CF6-4F06-AD66-763E7F429C72}" type="pres">
      <dgm:prSet presAssocID="{1812D29B-E35E-4D86-B824-D9EEA218AE9B}" presName="rootnode" presStyleCnt="0">
        <dgm:presLayoutVars>
          <dgm:chMax/>
          <dgm:chPref/>
          <dgm:dir/>
          <dgm:animLvl val="lvl"/>
        </dgm:presLayoutVars>
      </dgm:prSet>
      <dgm:spPr/>
      <dgm:t>
        <a:bodyPr/>
        <a:lstStyle/>
        <a:p>
          <a:endParaRPr lang="es-MX"/>
        </a:p>
      </dgm:t>
    </dgm:pt>
    <dgm:pt modelId="{E3930536-CAF1-43D8-ACCF-DD3C74ED1D3B}" type="pres">
      <dgm:prSet presAssocID="{4D61C636-4FE0-4813-95AD-F86FB8CEBAF5}" presName="composite" presStyleCnt="0"/>
      <dgm:spPr/>
    </dgm:pt>
    <dgm:pt modelId="{60304AB7-BA6C-45C3-89CD-0356BFF6016D}" type="pres">
      <dgm:prSet presAssocID="{4D61C636-4FE0-4813-95AD-F86FB8CEBAF5}" presName="bentUpArrow1" presStyleLbl="alignImgPlace1" presStyleIdx="0" presStyleCnt="4"/>
      <dgm:spPr/>
    </dgm:pt>
    <dgm:pt modelId="{141DBD22-BD09-4B10-A0D1-6B4CCEBAB84D}" type="pres">
      <dgm:prSet presAssocID="{4D61C636-4FE0-4813-95AD-F86FB8CEBAF5}" presName="ParentText" presStyleLbl="node1" presStyleIdx="0" presStyleCnt="5" custScaleX="182400">
        <dgm:presLayoutVars>
          <dgm:chMax val="1"/>
          <dgm:chPref val="1"/>
          <dgm:bulletEnabled val="1"/>
        </dgm:presLayoutVars>
      </dgm:prSet>
      <dgm:spPr/>
      <dgm:t>
        <a:bodyPr/>
        <a:lstStyle/>
        <a:p>
          <a:endParaRPr lang="es-MX"/>
        </a:p>
      </dgm:t>
    </dgm:pt>
    <dgm:pt modelId="{EB16881A-26DA-4293-8CAE-B8663CE05115}" type="pres">
      <dgm:prSet presAssocID="{4D61C636-4FE0-4813-95AD-F86FB8CEBAF5}" presName="ChildText" presStyleLbl="revTx" presStyleIdx="0" presStyleCnt="4">
        <dgm:presLayoutVars>
          <dgm:chMax val="0"/>
          <dgm:chPref val="0"/>
          <dgm:bulletEnabled val="1"/>
        </dgm:presLayoutVars>
      </dgm:prSet>
      <dgm:spPr/>
      <dgm:t>
        <a:bodyPr/>
        <a:lstStyle/>
        <a:p>
          <a:endParaRPr lang="es-MX"/>
        </a:p>
      </dgm:t>
    </dgm:pt>
    <dgm:pt modelId="{BDE7E459-F79B-4F95-8217-B38A1ACB86AD}" type="pres">
      <dgm:prSet presAssocID="{57392526-B966-4B16-B78F-B82244F71F10}" presName="sibTrans" presStyleCnt="0"/>
      <dgm:spPr/>
    </dgm:pt>
    <dgm:pt modelId="{64849935-EB46-49E6-9EB1-03C616F107D0}" type="pres">
      <dgm:prSet presAssocID="{2CA111B8-3AAB-4620-81CE-AB882F1824AA}" presName="composite" presStyleCnt="0"/>
      <dgm:spPr/>
    </dgm:pt>
    <dgm:pt modelId="{841C938B-6F48-466B-B1A6-5F900B89625E}" type="pres">
      <dgm:prSet presAssocID="{2CA111B8-3AAB-4620-81CE-AB882F1824AA}" presName="bentUpArrow1" presStyleLbl="alignImgPlace1" presStyleIdx="1" presStyleCnt="4"/>
      <dgm:spPr/>
    </dgm:pt>
    <dgm:pt modelId="{B9D9E798-E5D6-4598-BB27-B0D481F96D95}" type="pres">
      <dgm:prSet presAssocID="{2CA111B8-3AAB-4620-81CE-AB882F1824AA}" presName="ParentText" presStyleLbl="node1" presStyleIdx="1" presStyleCnt="5" custScaleX="185907">
        <dgm:presLayoutVars>
          <dgm:chMax val="1"/>
          <dgm:chPref val="1"/>
          <dgm:bulletEnabled val="1"/>
        </dgm:presLayoutVars>
      </dgm:prSet>
      <dgm:spPr/>
      <dgm:t>
        <a:bodyPr/>
        <a:lstStyle/>
        <a:p>
          <a:endParaRPr lang="es-MX"/>
        </a:p>
      </dgm:t>
    </dgm:pt>
    <dgm:pt modelId="{2663BA5D-123F-4C51-8EF7-C9B2D7455585}" type="pres">
      <dgm:prSet presAssocID="{2CA111B8-3AAB-4620-81CE-AB882F1824AA}" presName="ChildText" presStyleLbl="revTx" presStyleIdx="1" presStyleCnt="4">
        <dgm:presLayoutVars>
          <dgm:chMax val="0"/>
          <dgm:chPref val="0"/>
          <dgm:bulletEnabled val="1"/>
        </dgm:presLayoutVars>
      </dgm:prSet>
      <dgm:spPr/>
      <dgm:t>
        <a:bodyPr/>
        <a:lstStyle/>
        <a:p>
          <a:endParaRPr lang="es-MX"/>
        </a:p>
      </dgm:t>
    </dgm:pt>
    <dgm:pt modelId="{4B43B26C-5002-4974-8C2A-A4D16FE2B603}" type="pres">
      <dgm:prSet presAssocID="{C7533722-8164-4B4C-A9EB-9F60D9C812E3}" presName="sibTrans" presStyleCnt="0"/>
      <dgm:spPr/>
    </dgm:pt>
    <dgm:pt modelId="{B0EAAC62-0AC7-4DDD-9FAB-31AF1B392AAB}" type="pres">
      <dgm:prSet presAssocID="{F8439C1E-238C-45DB-B240-F756979C9607}" presName="composite" presStyleCnt="0"/>
      <dgm:spPr/>
    </dgm:pt>
    <dgm:pt modelId="{873BDC21-1B3D-432C-83FD-2F8F3BAFE1C2}" type="pres">
      <dgm:prSet presAssocID="{F8439C1E-238C-45DB-B240-F756979C9607}" presName="bentUpArrow1" presStyleLbl="alignImgPlace1" presStyleIdx="2" presStyleCnt="4"/>
      <dgm:spPr/>
    </dgm:pt>
    <dgm:pt modelId="{3A272CA6-261B-44E1-9DE9-07E1918E903D}" type="pres">
      <dgm:prSet presAssocID="{F8439C1E-238C-45DB-B240-F756979C9607}" presName="ParentText" presStyleLbl="node1" presStyleIdx="2" presStyleCnt="5" custScaleX="250776">
        <dgm:presLayoutVars>
          <dgm:chMax val="1"/>
          <dgm:chPref val="1"/>
          <dgm:bulletEnabled val="1"/>
        </dgm:presLayoutVars>
      </dgm:prSet>
      <dgm:spPr/>
      <dgm:t>
        <a:bodyPr/>
        <a:lstStyle/>
        <a:p>
          <a:endParaRPr lang="es-MX"/>
        </a:p>
      </dgm:t>
    </dgm:pt>
    <dgm:pt modelId="{A46D7F62-AEDD-42CB-BC3D-74B86DA34B75}" type="pres">
      <dgm:prSet presAssocID="{F8439C1E-238C-45DB-B240-F756979C9607}" presName="ChildText" presStyleLbl="revTx" presStyleIdx="2" presStyleCnt="4">
        <dgm:presLayoutVars>
          <dgm:chMax val="0"/>
          <dgm:chPref val="0"/>
          <dgm:bulletEnabled val="1"/>
        </dgm:presLayoutVars>
      </dgm:prSet>
      <dgm:spPr/>
      <dgm:t>
        <a:bodyPr/>
        <a:lstStyle/>
        <a:p>
          <a:endParaRPr lang="es-MX"/>
        </a:p>
      </dgm:t>
    </dgm:pt>
    <dgm:pt modelId="{63789F75-C12B-4930-A713-43C1C2C996FC}" type="pres">
      <dgm:prSet presAssocID="{A7CECFD9-D79B-4236-B0AB-18433FEB458F}" presName="sibTrans" presStyleCnt="0"/>
      <dgm:spPr/>
    </dgm:pt>
    <dgm:pt modelId="{FDFD9361-CB6E-4974-A3BF-8C654FC14FC3}" type="pres">
      <dgm:prSet presAssocID="{631A08A4-2FA7-416E-9B30-086DE3A86936}" presName="composite" presStyleCnt="0"/>
      <dgm:spPr/>
    </dgm:pt>
    <dgm:pt modelId="{76C70A85-B664-411D-970C-70C33D32CCAC}" type="pres">
      <dgm:prSet presAssocID="{631A08A4-2FA7-416E-9B30-086DE3A86936}" presName="bentUpArrow1" presStyleLbl="alignImgPlace1" presStyleIdx="3" presStyleCnt="4"/>
      <dgm:spPr/>
    </dgm:pt>
    <dgm:pt modelId="{FA106E80-5230-4E17-9475-6B239ACF92F6}" type="pres">
      <dgm:prSet presAssocID="{631A08A4-2FA7-416E-9B30-086DE3A86936}" presName="ParentText" presStyleLbl="node1" presStyleIdx="3" presStyleCnt="5" custScaleX="164490">
        <dgm:presLayoutVars>
          <dgm:chMax val="1"/>
          <dgm:chPref val="1"/>
          <dgm:bulletEnabled val="1"/>
        </dgm:presLayoutVars>
      </dgm:prSet>
      <dgm:spPr/>
      <dgm:t>
        <a:bodyPr/>
        <a:lstStyle/>
        <a:p>
          <a:endParaRPr lang="es-MX"/>
        </a:p>
      </dgm:t>
    </dgm:pt>
    <dgm:pt modelId="{13F1572F-B6C5-4571-8746-905E285660C5}" type="pres">
      <dgm:prSet presAssocID="{631A08A4-2FA7-416E-9B30-086DE3A86936}" presName="ChildText" presStyleLbl="revTx" presStyleIdx="3" presStyleCnt="4">
        <dgm:presLayoutVars>
          <dgm:chMax val="0"/>
          <dgm:chPref val="0"/>
          <dgm:bulletEnabled val="1"/>
        </dgm:presLayoutVars>
      </dgm:prSet>
      <dgm:spPr/>
    </dgm:pt>
    <dgm:pt modelId="{E120ECAA-4D80-47D2-91BB-3DC70D8A5B76}" type="pres">
      <dgm:prSet presAssocID="{1EDE7D39-A016-4B2A-829C-8E606EFF1424}" presName="sibTrans" presStyleCnt="0"/>
      <dgm:spPr/>
    </dgm:pt>
    <dgm:pt modelId="{AFCF4375-8F46-4D03-9954-05F2C0823EAD}" type="pres">
      <dgm:prSet presAssocID="{F40C5D68-5748-4E51-AC66-54462A279E33}" presName="composite" presStyleCnt="0"/>
      <dgm:spPr/>
    </dgm:pt>
    <dgm:pt modelId="{6CEA2B0C-22CC-42A1-9132-3910408B7644}" type="pres">
      <dgm:prSet presAssocID="{F40C5D68-5748-4E51-AC66-54462A279E33}" presName="ParentText" presStyleLbl="node1" presStyleIdx="4" presStyleCnt="5" custScaleX="231648">
        <dgm:presLayoutVars>
          <dgm:chMax val="1"/>
          <dgm:chPref val="1"/>
          <dgm:bulletEnabled val="1"/>
        </dgm:presLayoutVars>
      </dgm:prSet>
      <dgm:spPr/>
      <dgm:t>
        <a:bodyPr/>
        <a:lstStyle/>
        <a:p>
          <a:endParaRPr lang="es-MX"/>
        </a:p>
      </dgm:t>
    </dgm:pt>
  </dgm:ptLst>
  <dgm:cxnLst>
    <dgm:cxn modelId="{912934FA-8FC2-4DBE-B076-8B1FA0B42BE5}" type="presOf" srcId="{F40C5D68-5748-4E51-AC66-54462A279E33}" destId="{6CEA2B0C-22CC-42A1-9132-3910408B7644}" srcOrd="0" destOrd="0" presId="urn:microsoft.com/office/officeart/2005/8/layout/StepDownProcess"/>
    <dgm:cxn modelId="{06642B2F-CA6F-4DE6-A94D-9CD58C5BB698}" srcId="{1812D29B-E35E-4D86-B824-D9EEA218AE9B}" destId="{4D61C636-4FE0-4813-95AD-F86FB8CEBAF5}" srcOrd="0" destOrd="0" parTransId="{718F8DAB-FFBB-4AB9-AEDE-79C227E579DF}" sibTransId="{57392526-B966-4B16-B78F-B82244F71F10}"/>
    <dgm:cxn modelId="{08BADCA1-A3A5-43D2-9AE6-260AF4DD0A72}" type="presOf" srcId="{4D61C636-4FE0-4813-95AD-F86FB8CEBAF5}" destId="{141DBD22-BD09-4B10-A0D1-6B4CCEBAB84D}" srcOrd="0" destOrd="0" presId="urn:microsoft.com/office/officeart/2005/8/layout/StepDownProcess"/>
    <dgm:cxn modelId="{9929A4C9-DE2D-4145-A235-06FE771F4ED2}" srcId="{1812D29B-E35E-4D86-B824-D9EEA218AE9B}" destId="{2CA111B8-3AAB-4620-81CE-AB882F1824AA}" srcOrd="1" destOrd="0" parTransId="{BE2AA1C3-6243-41F4-99D2-20B782A0A689}" sibTransId="{C7533722-8164-4B4C-A9EB-9F60D9C812E3}"/>
    <dgm:cxn modelId="{FFE41CAB-C433-4E2A-A6C5-B5C22E6300D9}" type="presOf" srcId="{631A08A4-2FA7-416E-9B30-086DE3A86936}" destId="{FA106E80-5230-4E17-9475-6B239ACF92F6}" srcOrd="0" destOrd="0" presId="urn:microsoft.com/office/officeart/2005/8/layout/StepDownProcess"/>
    <dgm:cxn modelId="{51DA64A8-FBE8-435F-9887-9F6142D7D1FD}" srcId="{1812D29B-E35E-4D86-B824-D9EEA218AE9B}" destId="{F8439C1E-238C-45DB-B240-F756979C9607}" srcOrd="2" destOrd="0" parTransId="{81B2B150-8B7F-4D04-93B8-FC8C367ED199}" sibTransId="{A7CECFD9-D79B-4236-B0AB-18433FEB458F}"/>
    <dgm:cxn modelId="{FF2734CE-AB13-4FD3-88B6-E6474823BE24}" srcId="{1812D29B-E35E-4D86-B824-D9EEA218AE9B}" destId="{F40C5D68-5748-4E51-AC66-54462A279E33}" srcOrd="4" destOrd="0" parTransId="{C9365DDC-9C7A-414E-B347-20DB3C6B0E66}" sibTransId="{0ADBFA2D-938F-442D-AA63-ADCE6CBC6E2F}"/>
    <dgm:cxn modelId="{E442534C-1417-4F6A-9FAA-F71B6716ED11}" type="presOf" srcId="{F8439C1E-238C-45DB-B240-F756979C9607}" destId="{3A272CA6-261B-44E1-9DE9-07E1918E903D}" srcOrd="0" destOrd="0" presId="urn:microsoft.com/office/officeart/2005/8/layout/StepDownProcess"/>
    <dgm:cxn modelId="{0789309B-BE1C-4EDF-B625-CE97C59F5FEB}" type="presOf" srcId="{1812D29B-E35E-4D86-B824-D9EEA218AE9B}" destId="{2F7AE49F-6CF6-4F06-AD66-763E7F429C72}" srcOrd="0" destOrd="0" presId="urn:microsoft.com/office/officeart/2005/8/layout/StepDownProcess"/>
    <dgm:cxn modelId="{4E7FDB78-8B8E-4FCC-9D24-F3AD923F53D0}" srcId="{1812D29B-E35E-4D86-B824-D9EEA218AE9B}" destId="{631A08A4-2FA7-416E-9B30-086DE3A86936}" srcOrd="3" destOrd="0" parTransId="{D7C7C5D1-45CE-4C7A-81C1-884D66DF5A5E}" sibTransId="{1EDE7D39-A016-4B2A-829C-8E606EFF1424}"/>
    <dgm:cxn modelId="{AC194B04-D913-4001-92DE-D63C250D8E25}" type="presOf" srcId="{2CA111B8-3AAB-4620-81CE-AB882F1824AA}" destId="{B9D9E798-E5D6-4598-BB27-B0D481F96D95}" srcOrd="0" destOrd="0" presId="urn:microsoft.com/office/officeart/2005/8/layout/StepDownProcess"/>
    <dgm:cxn modelId="{A37C893C-845D-4B3A-BA6A-6CF2CCD5C0E2}" type="presParOf" srcId="{2F7AE49F-6CF6-4F06-AD66-763E7F429C72}" destId="{E3930536-CAF1-43D8-ACCF-DD3C74ED1D3B}" srcOrd="0" destOrd="0" presId="urn:microsoft.com/office/officeart/2005/8/layout/StepDownProcess"/>
    <dgm:cxn modelId="{A1F280A0-BC44-42C8-9B9F-91012F9216F0}" type="presParOf" srcId="{E3930536-CAF1-43D8-ACCF-DD3C74ED1D3B}" destId="{60304AB7-BA6C-45C3-89CD-0356BFF6016D}" srcOrd="0" destOrd="0" presId="urn:microsoft.com/office/officeart/2005/8/layout/StepDownProcess"/>
    <dgm:cxn modelId="{01826961-987B-4304-A1D1-3566481A8B94}" type="presParOf" srcId="{E3930536-CAF1-43D8-ACCF-DD3C74ED1D3B}" destId="{141DBD22-BD09-4B10-A0D1-6B4CCEBAB84D}" srcOrd="1" destOrd="0" presId="urn:microsoft.com/office/officeart/2005/8/layout/StepDownProcess"/>
    <dgm:cxn modelId="{CA836F7F-52C5-427B-990C-9DFCEC8793E3}" type="presParOf" srcId="{E3930536-CAF1-43D8-ACCF-DD3C74ED1D3B}" destId="{EB16881A-26DA-4293-8CAE-B8663CE05115}" srcOrd="2" destOrd="0" presId="urn:microsoft.com/office/officeart/2005/8/layout/StepDownProcess"/>
    <dgm:cxn modelId="{1F132BBF-E0B2-49F5-A31A-A19302EC9640}" type="presParOf" srcId="{2F7AE49F-6CF6-4F06-AD66-763E7F429C72}" destId="{BDE7E459-F79B-4F95-8217-B38A1ACB86AD}" srcOrd="1" destOrd="0" presId="urn:microsoft.com/office/officeart/2005/8/layout/StepDownProcess"/>
    <dgm:cxn modelId="{8446C705-4DCC-4978-91F7-CAF7F156CC95}" type="presParOf" srcId="{2F7AE49F-6CF6-4F06-AD66-763E7F429C72}" destId="{64849935-EB46-49E6-9EB1-03C616F107D0}" srcOrd="2" destOrd="0" presId="urn:microsoft.com/office/officeart/2005/8/layout/StepDownProcess"/>
    <dgm:cxn modelId="{4C6C4667-839F-4F07-92A3-8CF51EBA5337}" type="presParOf" srcId="{64849935-EB46-49E6-9EB1-03C616F107D0}" destId="{841C938B-6F48-466B-B1A6-5F900B89625E}" srcOrd="0" destOrd="0" presId="urn:microsoft.com/office/officeart/2005/8/layout/StepDownProcess"/>
    <dgm:cxn modelId="{AA1A3C3D-86EE-4D21-B272-9B7A8DF7BC99}" type="presParOf" srcId="{64849935-EB46-49E6-9EB1-03C616F107D0}" destId="{B9D9E798-E5D6-4598-BB27-B0D481F96D95}" srcOrd="1" destOrd="0" presId="urn:microsoft.com/office/officeart/2005/8/layout/StepDownProcess"/>
    <dgm:cxn modelId="{FAFE2177-63D5-4D8D-ACD6-6B7D2B89D271}" type="presParOf" srcId="{64849935-EB46-49E6-9EB1-03C616F107D0}" destId="{2663BA5D-123F-4C51-8EF7-C9B2D7455585}" srcOrd="2" destOrd="0" presId="urn:microsoft.com/office/officeart/2005/8/layout/StepDownProcess"/>
    <dgm:cxn modelId="{2DA3128C-6130-4598-8600-36D730917126}" type="presParOf" srcId="{2F7AE49F-6CF6-4F06-AD66-763E7F429C72}" destId="{4B43B26C-5002-4974-8C2A-A4D16FE2B603}" srcOrd="3" destOrd="0" presId="urn:microsoft.com/office/officeart/2005/8/layout/StepDownProcess"/>
    <dgm:cxn modelId="{5F1ADD28-9CBB-46C8-99C2-018C739F18BB}" type="presParOf" srcId="{2F7AE49F-6CF6-4F06-AD66-763E7F429C72}" destId="{B0EAAC62-0AC7-4DDD-9FAB-31AF1B392AAB}" srcOrd="4" destOrd="0" presId="urn:microsoft.com/office/officeart/2005/8/layout/StepDownProcess"/>
    <dgm:cxn modelId="{7769A58B-C8C9-4614-B1D6-077C0B1DF599}" type="presParOf" srcId="{B0EAAC62-0AC7-4DDD-9FAB-31AF1B392AAB}" destId="{873BDC21-1B3D-432C-83FD-2F8F3BAFE1C2}" srcOrd="0" destOrd="0" presId="urn:microsoft.com/office/officeart/2005/8/layout/StepDownProcess"/>
    <dgm:cxn modelId="{24FEC997-A29C-49BB-BB59-23D8F73FBCD3}" type="presParOf" srcId="{B0EAAC62-0AC7-4DDD-9FAB-31AF1B392AAB}" destId="{3A272CA6-261B-44E1-9DE9-07E1918E903D}" srcOrd="1" destOrd="0" presId="urn:microsoft.com/office/officeart/2005/8/layout/StepDownProcess"/>
    <dgm:cxn modelId="{48BD209B-6645-49CB-8DEE-061648A6AF3A}" type="presParOf" srcId="{B0EAAC62-0AC7-4DDD-9FAB-31AF1B392AAB}" destId="{A46D7F62-AEDD-42CB-BC3D-74B86DA34B75}" srcOrd="2" destOrd="0" presId="urn:microsoft.com/office/officeart/2005/8/layout/StepDownProcess"/>
    <dgm:cxn modelId="{3C2D8746-770F-4633-9040-9A6951F60034}" type="presParOf" srcId="{2F7AE49F-6CF6-4F06-AD66-763E7F429C72}" destId="{63789F75-C12B-4930-A713-43C1C2C996FC}" srcOrd="5" destOrd="0" presId="urn:microsoft.com/office/officeart/2005/8/layout/StepDownProcess"/>
    <dgm:cxn modelId="{B4AC3143-3709-4978-8EFC-7FB504B0BB88}" type="presParOf" srcId="{2F7AE49F-6CF6-4F06-AD66-763E7F429C72}" destId="{FDFD9361-CB6E-4974-A3BF-8C654FC14FC3}" srcOrd="6" destOrd="0" presId="urn:microsoft.com/office/officeart/2005/8/layout/StepDownProcess"/>
    <dgm:cxn modelId="{E9BE0A58-74CA-439C-873E-85AC570C28F0}" type="presParOf" srcId="{FDFD9361-CB6E-4974-A3BF-8C654FC14FC3}" destId="{76C70A85-B664-411D-970C-70C33D32CCAC}" srcOrd="0" destOrd="0" presId="urn:microsoft.com/office/officeart/2005/8/layout/StepDownProcess"/>
    <dgm:cxn modelId="{76AB845C-3632-4ADC-BA48-81E904E7EC07}" type="presParOf" srcId="{FDFD9361-CB6E-4974-A3BF-8C654FC14FC3}" destId="{FA106E80-5230-4E17-9475-6B239ACF92F6}" srcOrd="1" destOrd="0" presId="urn:microsoft.com/office/officeart/2005/8/layout/StepDownProcess"/>
    <dgm:cxn modelId="{2CE08AC0-FE99-432B-9DFA-CCC0E4E4FFF6}" type="presParOf" srcId="{FDFD9361-CB6E-4974-A3BF-8C654FC14FC3}" destId="{13F1572F-B6C5-4571-8746-905E285660C5}" srcOrd="2" destOrd="0" presId="urn:microsoft.com/office/officeart/2005/8/layout/StepDownProcess"/>
    <dgm:cxn modelId="{E32A5AC6-EDAB-44D1-8073-12CF381D27A4}" type="presParOf" srcId="{2F7AE49F-6CF6-4F06-AD66-763E7F429C72}" destId="{E120ECAA-4D80-47D2-91BB-3DC70D8A5B76}" srcOrd="7" destOrd="0" presId="urn:microsoft.com/office/officeart/2005/8/layout/StepDownProcess"/>
    <dgm:cxn modelId="{879C8B84-CBAF-4F63-8978-41802D5421C3}" type="presParOf" srcId="{2F7AE49F-6CF6-4F06-AD66-763E7F429C72}" destId="{AFCF4375-8F46-4D03-9954-05F2C0823EAD}" srcOrd="8" destOrd="0" presId="urn:microsoft.com/office/officeart/2005/8/layout/StepDownProcess"/>
    <dgm:cxn modelId="{9E6BB0B7-0D24-483A-ABEA-B848209C78E2}" type="presParOf" srcId="{AFCF4375-8F46-4D03-9954-05F2C0823EAD}" destId="{6CEA2B0C-22CC-42A1-9132-3910408B7644}"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6858E7-9FE9-4703-9E91-A9EB196AC258}" type="doc">
      <dgm:prSet loTypeId="urn:microsoft.com/office/officeart/2005/8/layout/radial6" loCatId="cycle" qsTypeId="urn:microsoft.com/office/officeart/2005/8/quickstyle/simple1" qsCatId="simple" csTypeId="urn:microsoft.com/office/officeart/2005/8/colors/colorful5" csCatId="colorful" phldr="1"/>
      <dgm:spPr/>
      <dgm:t>
        <a:bodyPr/>
        <a:lstStyle/>
        <a:p>
          <a:endParaRPr lang="es-MX"/>
        </a:p>
      </dgm:t>
    </dgm:pt>
    <dgm:pt modelId="{A2C35A1D-B0F9-431E-9044-69E73D3384FE}">
      <dgm:prSet phldrT="[Texto]" custT="1"/>
      <dgm:spPr/>
      <dgm:t>
        <a:bodyPr/>
        <a:lstStyle/>
        <a:p>
          <a:r>
            <a:rPr lang="es-MX" sz="1600" b="1" dirty="0" smtClean="0"/>
            <a:t>Sistema Transaccional</a:t>
          </a:r>
          <a:endParaRPr lang="es-MX" sz="1600" b="1" dirty="0"/>
        </a:p>
      </dgm:t>
    </dgm:pt>
    <dgm:pt modelId="{52C5EB90-DBBA-45E5-BF6D-ABB6F3A9F9F1}" type="parTrans" cxnId="{EC0CC463-4CFD-4CFA-B483-67CBA1C7DB9B}">
      <dgm:prSet/>
      <dgm:spPr/>
      <dgm:t>
        <a:bodyPr/>
        <a:lstStyle/>
        <a:p>
          <a:endParaRPr lang="es-MX"/>
        </a:p>
      </dgm:t>
    </dgm:pt>
    <dgm:pt modelId="{B667FD93-52C1-450D-A700-8644DBF2F4D0}" type="sibTrans" cxnId="{EC0CC463-4CFD-4CFA-B483-67CBA1C7DB9B}">
      <dgm:prSet/>
      <dgm:spPr/>
      <dgm:t>
        <a:bodyPr/>
        <a:lstStyle/>
        <a:p>
          <a:endParaRPr lang="es-MX"/>
        </a:p>
      </dgm:t>
    </dgm:pt>
    <dgm:pt modelId="{99A8DB27-4FED-425C-BF8A-D72F54B61D8B}">
      <dgm:prSet phldrT="[Texto]" custT="1"/>
      <dgm:spPr/>
      <dgm:t>
        <a:bodyPr/>
        <a:lstStyle/>
        <a:p>
          <a:r>
            <a:rPr lang="es-MX" sz="1400" b="1" dirty="0" smtClean="0"/>
            <a:t>Atomicidad</a:t>
          </a:r>
          <a:endParaRPr lang="es-MX" sz="1400" b="1" dirty="0"/>
        </a:p>
      </dgm:t>
    </dgm:pt>
    <dgm:pt modelId="{8FF11F63-AF31-4743-9337-976B5B2FD992}" type="parTrans" cxnId="{29C0C5DA-5963-47A8-B78E-739B2D620808}">
      <dgm:prSet/>
      <dgm:spPr/>
      <dgm:t>
        <a:bodyPr/>
        <a:lstStyle/>
        <a:p>
          <a:endParaRPr lang="es-MX"/>
        </a:p>
      </dgm:t>
    </dgm:pt>
    <dgm:pt modelId="{0412C3EC-E0CC-4ABA-A95E-F392E3ACBCED}" type="sibTrans" cxnId="{29C0C5DA-5963-47A8-B78E-739B2D620808}">
      <dgm:prSet/>
      <dgm:spPr/>
      <dgm:t>
        <a:bodyPr/>
        <a:lstStyle/>
        <a:p>
          <a:endParaRPr lang="es-MX"/>
        </a:p>
      </dgm:t>
    </dgm:pt>
    <dgm:pt modelId="{61846BDA-BD27-41B7-A537-AAA2DBA50843}">
      <dgm:prSet phldrT="[Texto]"/>
      <dgm:spPr/>
      <dgm:t>
        <a:bodyPr/>
        <a:lstStyle/>
        <a:p>
          <a:r>
            <a:rPr lang="es-MX" b="0" dirty="0" smtClean="0"/>
            <a:t>Rapidez</a:t>
          </a:r>
          <a:endParaRPr lang="es-MX" b="0" dirty="0"/>
        </a:p>
      </dgm:t>
    </dgm:pt>
    <dgm:pt modelId="{6A6567F0-5384-4000-ABB0-1551110C6792}" type="parTrans" cxnId="{F5643819-EDF4-4EB2-8F99-7A75C08DEE26}">
      <dgm:prSet/>
      <dgm:spPr/>
      <dgm:t>
        <a:bodyPr/>
        <a:lstStyle/>
        <a:p>
          <a:endParaRPr lang="es-MX"/>
        </a:p>
      </dgm:t>
    </dgm:pt>
    <dgm:pt modelId="{46DC7A56-2DFC-46F9-A4C2-DA07E9004D81}" type="sibTrans" cxnId="{F5643819-EDF4-4EB2-8F99-7A75C08DEE26}">
      <dgm:prSet/>
      <dgm:spPr/>
      <dgm:t>
        <a:bodyPr/>
        <a:lstStyle/>
        <a:p>
          <a:endParaRPr lang="es-MX"/>
        </a:p>
      </dgm:t>
    </dgm:pt>
    <dgm:pt modelId="{3B8FB1FF-B845-40A3-AECF-5249E7C71B90}">
      <dgm:prSet phldrT="[Texto]"/>
      <dgm:spPr/>
      <dgm:t>
        <a:bodyPr/>
        <a:lstStyle/>
        <a:p>
          <a:r>
            <a:rPr lang="es-MX" b="1" dirty="0" smtClean="0"/>
            <a:t>Fiabilidad</a:t>
          </a:r>
          <a:endParaRPr lang="es-MX" b="1" dirty="0"/>
        </a:p>
      </dgm:t>
    </dgm:pt>
    <dgm:pt modelId="{BE2624A0-B5C9-4E91-A26E-97CD4DEB191A}" type="parTrans" cxnId="{6860BC9C-4520-47B4-A9E7-D3CAA60552EB}">
      <dgm:prSet/>
      <dgm:spPr/>
      <dgm:t>
        <a:bodyPr/>
        <a:lstStyle/>
        <a:p>
          <a:endParaRPr lang="es-MX"/>
        </a:p>
      </dgm:t>
    </dgm:pt>
    <dgm:pt modelId="{D4E06D27-97DB-434B-9F92-313E462B3331}" type="sibTrans" cxnId="{6860BC9C-4520-47B4-A9E7-D3CAA60552EB}">
      <dgm:prSet/>
      <dgm:spPr/>
      <dgm:t>
        <a:bodyPr/>
        <a:lstStyle/>
        <a:p>
          <a:endParaRPr lang="es-MX"/>
        </a:p>
      </dgm:t>
    </dgm:pt>
    <dgm:pt modelId="{97C97E56-9A88-4D6D-97CC-D2EAF5CF2F95}">
      <dgm:prSet phldrT="[Texto]" custT="1"/>
      <dgm:spPr/>
      <dgm:t>
        <a:bodyPr/>
        <a:lstStyle/>
        <a:p>
          <a:r>
            <a:rPr lang="es-MX" sz="1400" b="1" dirty="0" smtClean="0"/>
            <a:t>Inflexibilidad</a:t>
          </a:r>
          <a:endParaRPr lang="es-MX" sz="1400" b="1" dirty="0"/>
        </a:p>
      </dgm:t>
    </dgm:pt>
    <dgm:pt modelId="{E001B5B1-6DED-4299-B394-B148C239B5A0}" type="parTrans" cxnId="{D9F99C93-BEF9-4E56-A728-36BD1BF55F9F}">
      <dgm:prSet/>
      <dgm:spPr/>
      <dgm:t>
        <a:bodyPr/>
        <a:lstStyle/>
        <a:p>
          <a:endParaRPr lang="es-MX"/>
        </a:p>
      </dgm:t>
    </dgm:pt>
    <dgm:pt modelId="{DCC052E1-DB81-4C71-8D66-1F6E9F35F770}" type="sibTrans" cxnId="{D9F99C93-BEF9-4E56-A728-36BD1BF55F9F}">
      <dgm:prSet/>
      <dgm:spPr/>
      <dgm:t>
        <a:bodyPr/>
        <a:lstStyle/>
        <a:p>
          <a:endParaRPr lang="es-MX"/>
        </a:p>
      </dgm:t>
    </dgm:pt>
    <dgm:pt modelId="{C48375CA-C918-4F8D-9465-63B9327C18A3}" type="pres">
      <dgm:prSet presAssocID="{CB6858E7-9FE9-4703-9E91-A9EB196AC258}" presName="Name0" presStyleCnt="0">
        <dgm:presLayoutVars>
          <dgm:chMax val="1"/>
          <dgm:dir/>
          <dgm:animLvl val="ctr"/>
          <dgm:resizeHandles val="exact"/>
        </dgm:presLayoutVars>
      </dgm:prSet>
      <dgm:spPr/>
      <dgm:t>
        <a:bodyPr/>
        <a:lstStyle/>
        <a:p>
          <a:endParaRPr lang="es-MX"/>
        </a:p>
      </dgm:t>
    </dgm:pt>
    <dgm:pt modelId="{3EAC778B-DEA3-4D52-A108-D17127E5B258}" type="pres">
      <dgm:prSet presAssocID="{A2C35A1D-B0F9-431E-9044-69E73D3384FE}" presName="centerShape" presStyleLbl="node0" presStyleIdx="0" presStyleCnt="1" custScaleX="124909" custScaleY="107828"/>
      <dgm:spPr/>
      <dgm:t>
        <a:bodyPr/>
        <a:lstStyle/>
        <a:p>
          <a:endParaRPr lang="es-MX"/>
        </a:p>
      </dgm:t>
    </dgm:pt>
    <dgm:pt modelId="{F9C9A85D-8A7D-4DD9-B930-D402484F994F}" type="pres">
      <dgm:prSet presAssocID="{99A8DB27-4FED-425C-BF8A-D72F54B61D8B}" presName="node" presStyleLbl="node1" presStyleIdx="0" presStyleCnt="4" custScaleX="128660" custScaleY="131495" custRadScaleRad="111270" custRadScaleInc="5637">
        <dgm:presLayoutVars>
          <dgm:bulletEnabled val="1"/>
        </dgm:presLayoutVars>
      </dgm:prSet>
      <dgm:spPr/>
      <dgm:t>
        <a:bodyPr/>
        <a:lstStyle/>
        <a:p>
          <a:endParaRPr lang="es-MX"/>
        </a:p>
      </dgm:t>
    </dgm:pt>
    <dgm:pt modelId="{2372EDF4-4289-4861-AC3F-29CD01E0D6B8}" type="pres">
      <dgm:prSet presAssocID="{99A8DB27-4FED-425C-BF8A-D72F54B61D8B}" presName="dummy" presStyleCnt="0"/>
      <dgm:spPr/>
    </dgm:pt>
    <dgm:pt modelId="{8D9F90B4-7F94-43D2-849E-302DB3D8B1C9}" type="pres">
      <dgm:prSet presAssocID="{0412C3EC-E0CC-4ABA-A95E-F392E3ACBCED}" presName="sibTrans" presStyleLbl="sibTrans2D1" presStyleIdx="0" presStyleCnt="4" custScaleX="118934" custScaleY="118770"/>
      <dgm:spPr/>
      <dgm:t>
        <a:bodyPr/>
        <a:lstStyle/>
        <a:p>
          <a:endParaRPr lang="es-MX"/>
        </a:p>
      </dgm:t>
    </dgm:pt>
    <dgm:pt modelId="{AAC97DD6-EC5E-4403-8D04-1E02AD294DF0}" type="pres">
      <dgm:prSet presAssocID="{61846BDA-BD27-41B7-A537-AAA2DBA50843}" presName="node" presStyleLbl="node1" presStyleIdx="1" presStyleCnt="4" custScaleX="144006" custScaleY="130112" custRadScaleRad="117399" custRadScaleInc="2503">
        <dgm:presLayoutVars>
          <dgm:bulletEnabled val="1"/>
        </dgm:presLayoutVars>
      </dgm:prSet>
      <dgm:spPr/>
      <dgm:t>
        <a:bodyPr/>
        <a:lstStyle/>
        <a:p>
          <a:endParaRPr lang="es-MX"/>
        </a:p>
      </dgm:t>
    </dgm:pt>
    <dgm:pt modelId="{37E9D95D-ADEA-4CDE-B478-751654402600}" type="pres">
      <dgm:prSet presAssocID="{61846BDA-BD27-41B7-A537-AAA2DBA50843}" presName="dummy" presStyleCnt="0"/>
      <dgm:spPr/>
    </dgm:pt>
    <dgm:pt modelId="{10023542-3BE7-4A5C-9A98-31520706A3EC}" type="pres">
      <dgm:prSet presAssocID="{46DC7A56-2DFC-46F9-A4C2-DA07E9004D81}" presName="sibTrans" presStyleLbl="sibTrans2D1" presStyleIdx="1" presStyleCnt="4" custScaleX="128149" custScaleY="120840"/>
      <dgm:spPr/>
      <dgm:t>
        <a:bodyPr/>
        <a:lstStyle/>
        <a:p>
          <a:endParaRPr lang="es-MX"/>
        </a:p>
      </dgm:t>
    </dgm:pt>
    <dgm:pt modelId="{66BA8A33-03CA-4A3A-883C-A3EFCB6B3540}" type="pres">
      <dgm:prSet presAssocID="{3B8FB1FF-B845-40A3-AECF-5249E7C71B90}" presName="node" presStyleLbl="node1" presStyleIdx="2" presStyleCnt="4" custScaleX="140253" custScaleY="137917">
        <dgm:presLayoutVars>
          <dgm:bulletEnabled val="1"/>
        </dgm:presLayoutVars>
      </dgm:prSet>
      <dgm:spPr/>
      <dgm:t>
        <a:bodyPr/>
        <a:lstStyle/>
        <a:p>
          <a:endParaRPr lang="es-MX"/>
        </a:p>
      </dgm:t>
    </dgm:pt>
    <dgm:pt modelId="{FE1CD604-4E52-4D90-B9F3-4595B2C5F704}" type="pres">
      <dgm:prSet presAssocID="{3B8FB1FF-B845-40A3-AECF-5249E7C71B90}" presName="dummy" presStyleCnt="0"/>
      <dgm:spPr/>
    </dgm:pt>
    <dgm:pt modelId="{6C6586F8-591D-47F4-BF77-6BEAA1A96495}" type="pres">
      <dgm:prSet presAssocID="{D4E06D27-97DB-434B-9F92-313E462B3331}" presName="sibTrans" presStyleLbl="sibTrans2D1" presStyleIdx="2" presStyleCnt="4" custScaleX="120676" custScaleY="120840"/>
      <dgm:spPr/>
      <dgm:t>
        <a:bodyPr/>
        <a:lstStyle/>
        <a:p>
          <a:endParaRPr lang="es-MX"/>
        </a:p>
      </dgm:t>
    </dgm:pt>
    <dgm:pt modelId="{0EDE8652-7603-45F2-87E9-E6268FA3B523}" type="pres">
      <dgm:prSet presAssocID="{97C97E56-9A88-4D6D-97CC-D2EAF5CF2F95}" presName="node" presStyleLbl="node1" presStyleIdx="3" presStyleCnt="4" custScaleX="149412" custScaleY="141504" custRadScaleRad="121414" custRadScaleInc="-913">
        <dgm:presLayoutVars>
          <dgm:bulletEnabled val="1"/>
        </dgm:presLayoutVars>
      </dgm:prSet>
      <dgm:spPr/>
      <dgm:t>
        <a:bodyPr/>
        <a:lstStyle/>
        <a:p>
          <a:endParaRPr lang="es-MX"/>
        </a:p>
      </dgm:t>
    </dgm:pt>
    <dgm:pt modelId="{90447833-45F2-41DC-8873-65AD2A1EBFCD}" type="pres">
      <dgm:prSet presAssocID="{97C97E56-9A88-4D6D-97CC-D2EAF5CF2F95}" presName="dummy" presStyleCnt="0"/>
      <dgm:spPr/>
    </dgm:pt>
    <dgm:pt modelId="{1641E7BD-5D7E-47D5-B147-83D9DFB48076}" type="pres">
      <dgm:prSet presAssocID="{DCC052E1-DB81-4C71-8D66-1F6E9F35F770}" presName="sibTrans" presStyleLbl="sibTrans2D1" presStyleIdx="3" presStyleCnt="4" custScaleX="118934" custScaleY="114162"/>
      <dgm:spPr/>
      <dgm:t>
        <a:bodyPr/>
        <a:lstStyle/>
        <a:p>
          <a:endParaRPr lang="es-MX"/>
        </a:p>
      </dgm:t>
    </dgm:pt>
  </dgm:ptLst>
  <dgm:cxnLst>
    <dgm:cxn modelId="{D9F99C93-BEF9-4E56-A728-36BD1BF55F9F}" srcId="{A2C35A1D-B0F9-431E-9044-69E73D3384FE}" destId="{97C97E56-9A88-4D6D-97CC-D2EAF5CF2F95}" srcOrd="3" destOrd="0" parTransId="{E001B5B1-6DED-4299-B394-B148C239B5A0}" sibTransId="{DCC052E1-DB81-4C71-8D66-1F6E9F35F770}"/>
    <dgm:cxn modelId="{72E7F453-551D-491B-8D29-1D0029B74165}" type="presOf" srcId="{46DC7A56-2DFC-46F9-A4C2-DA07E9004D81}" destId="{10023542-3BE7-4A5C-9A98-31520706A3EC}" srcOrd="0" destOrd="0" presId="urn:microsoft.com/office/officeart/2005/8/layout/radial6"/>
    <dgm:cxn modelId="{29C0C5DA-5963-47A8-B78E-739B2D620808}" srcId="{A2C35A1D-B0F9-431E-9044-69E73D3384FE}" destId="{99A8DB27-4FED-425C-BF8A-D72F54B61D8B}" srcOrd="0" destOrd="0" parTransId="{8FF11F63-AF31-4743-9337-976B5B2FD992}" sibTransId="{0412C3EC-E0CC-4ABA-A95E-F392E3ACBCED}"/>
    <dgm:cxn modelId="{6860BC9C-4520-47B4-A9E7-D3CAA60552EB}" srcId="{A2C35A1D-B0F9-431E-9044-69E73D3384FE}" destId="{3B8FB1FF-B845-40A3-AECF-5249E7C71B90}" srcOrd="2" destOrd="0" parTransId="{BE2624A0-B5C9-4E91-A26E-97CD4DEB191A}" sibTransId="{D4E06D27-97DB-434B-9F92-313E462B3331}"/>
    <dgm:cxn modelId="{8684ACCE-EB5C-4424-B626-7CB6D6E21805}" type="presOf" srcId="{97C97E56-9A88-4D6D-97CC-D2EAF5CF2F95}" destId="{0EDE8652-7603-45F2-87E9-E6268FA3B523}" srcOrd="0" destOrd="0" presId="urn:microsoft.com/office/officeart/2005/8/layout/radial6"/>
    <dgm:cxn modelId="{136D551E-51C3-49AF-A5CA-03BEEACB65D1}" type="presOf" srcId="{3B8FB1FF-B845-40A3-AECF-5249E7C71B90}" destId="{66BA8A33-03CA-4A3A-883C-A3EFCB6B3540}" srcOrd="0" destOrd="0" presId="urn:microsoft.com/office/officeart/2005/8/layout/radial6"/>
    <dgm:cxn modelId="{F3863F26-778F-49CD-BAAC-C823B52654FC}" type="presOf" srcId="{D4E06D27-97DB-434B-9F92-313E462B3331}" destId="{6C6586F8-591D-47F4-BF77-6BEAA1A96495}" srcOrd="0" destOrd="0" presId="urn:microsoft.com/office/officeart/2005/8/layout/radial6"/>
    <dgm:cxn modelId="{E000581F-37F9-4166-B6D0-2C2C77F780EC}" type="presOf" srcId="{99A8DB27-4FED-425C-BF8A-D72F54B61D8B}" destId="{F9C9A85D-8A7D-4DD9-B930-D402484F994F}" srcOrd="0" destOrd="0" presId="urn:microsoft.com/office/officeart/2005/8/layout/radial6"/>
    <dgm:cxn modelId="{5F61A0AC-3926-4A4B-887A-AD94D5208053}" type="presOf" srcId="{A2C35A1D-B0F9-431E-9044-69E73D3384FE}" destId="{3EAC778B-DEA3-4D52-A108-D17127E5B258}" srcOrd="0" destOrd="0" presId="urn:microsoft.com/office/officeart/2005/8/layout/radial6"/>
    <dgm:cxn modelId="{3C3C47AD-BD19-4008-A3AA-B8C72D30A160}" type="presOf" srcId="{CB6858E7-9FE9-4703-9E91-A9EB196AC258}" destId="{C48375CA-C918-4F8D-9465-63B9327C18A3}" srcOrd="0" destOrd="0" presId="urn:microsoft.com/office/officeart/2005/8/layout/radial6"/>
    <dgm:cxn modelId="{5E8E786E-CE71-43C1-84CA-D09E9E5327C9}" type="presOf" srcId="{DCC052E1-DB81-4C71-8D66-1F6E9F35F770}" destId="{1641E7BD-5D7E-47D5-B147-83D9DFB48076}" srcOrd="0" destOrd="0" presId="urn:microsoft.com/office/officeart/2005/8/layout/radial6"/>
    <dgm:cxn modelId="{84D741CE-150D-4F22-BC0D-F572A8D2E892}" type="presOf" srcId="{0412C3EC-E0CC-4ABA-A95E-F392E3ACBCED}" destId="{8D9F90B4-7F94-43D2-849E-302DB3D8B1C9}" srcOrd="0" destOrd="0" presId="urn:microsoft.com/office/officeart/2005/8/layout/radial6"/>
    <dgm:cxn modelId="{EC0CC463-4CFD-4CFA-B483-67CBA1C7DB9B}" srcId="{CB6858E7-9FE9-4703-9E91-A9EB196AC258}" destId="{A2C35A1D-B0F9-431E-9044-69E73D3384FE}" srcOrd="0" destOrd="0" parTransId="{52C5EB90-DBBA-45E5-BF6D-ABB6F3A9F9F1}" sibTransId="{B667FD93-52C1-450D-A700-8644DBF2F4D0}"/>
    <dgm:cxn modelId="{F5643819-EDF4-4EB2-8F99-7A75C08DEE26}" srcId="{A2C35A1D-B0F9-431E-9044-69E73D3384FE}" destId="{61846BDA-BD27-41B7-A537-AAA2DBA50843}" srcOrd="1" destOrd="0" parTransId="{6A6567F0-5384-4000-ABB0-1551110C6792}" sibTransId="{46DC7A56-2DFC-46F9-A4C2-DA07E9004D81}"/>
    <dgm:cxn modelId="{4D01C8EB-70A1-48A0-989C-D515DAB93CD9}" type="presOf" srcId="{61846BDA-BD27-41B7-A537-AAA2DBA50843}" destId="{AAC97DD6-EC5E-4403-8D04-1E02AD294DF0}" srcOrd="0" destOrd="0" presId="urn:microsoft.com/office/officeart/2005/8/layout/radial6"/>
    <dgm:cxn modelId="{0E4339F4-2E59-41D5-AE68-5361DED3BC3D}" type="presParOf" srcId="{C48375CA-C918-4F8D-9465-63B9327C18A3}" destId="{3EAC778B-DEA3-4D52-A108-D17127E5B258}" srcOrd="0" destOrd="0" presId="urn:microsoft.com/office/officeart/2005/8/layout/radial6"/>
    <dgm:cxn modelId="{52BC6D7A-F80C-4A75-9D98-ADC425267327}" type="presParOf" srcId="{C48375CA-C918-4F8D-9465-63B9327C18A3}" destId="{F9C9A85D-8A7D-4DD9-B930-D402484F994F}" srcOrd="1" destOrd="0" presId="urn:microsoft.com/office/officeart/2005/8/layout/radial6"/>
    <dgm:cxn modelId="{CBEDBDFD-3691-4E25-94A6-630B97630651}" type="presParOf" srcId="{C48375CA-C918-4F8D-9465-63B9327C18A3}" destId="{2372EDF4-4289-4861-AC3F-29CD01E0D6B8}" srcOrd="2" destOrd="0" presId="urn:microsoft.com/office/officeart/2005/8/layout/radial6"/>
    <dgm:cxn modelId="{10067713-7031-47C5-B415-27D4054C460F}" type="presParOf" srcId="{C48375CA-C918-4F8D-9465-63B9327C18A3}" destId="{8D9F90B4-7F94-43D2-849E-302DB3D8B1C9}" srcOrd="3" destOrd="0" presId="urn:microsoft.com/office/officeart/2005/8/layout/radial6"/>
    <dgm:cxn modelId="{A4119060-D4DD-4BD0-AAC7-655A8D5CD0C7}" type="presParOf" srcId="{C48375CA-C918-4F8D-9465-63B9327C18A3}" destId="{AAC97DD6-EC5E-4403-8D04-1E02AD294DF0}" srcOrd="4" destOrd="0" presId="urn:microsoft.com/office/officeart/2005/8/layout/radial6"/>
    <dgm:cxn modelId="{A335CBC4-1057-474D-9FD0-537E02F70D04}" type="presParOf" srcId="{C48375CA-C918-4F8D-9465-63B9327C18A3}" destId="{37E9D95D-ADEA-4CDE-B478-751654402600}" srcOrd="5" destOrd="0" presId="urn:microsoft.com/office/officeart/2005/8/layout/radial6"/>
    <dgm:cxn modelId="{F0430CC1-53D0-4A83-BE46-966D6A097224}" type="presParOf" srcId="{C48375CA-C918-4F8D-9465-63B9327C18A3}" destId="{10023542-3BE7-4A5C-9A98-31520706A3EC}" srcOrd="6" destOrd="0" presId="urn:microsoft.com/office/officeart/2005/8/layout/radial6"/>
    <dgm:cxn modelId="{AEF8EA35-8EC0-4609-8445-AD8738DED568}" type="presParOf" srcId="{C48375CA-C918-4F8D-9465-63B9327C18A3}" destId="{66BA8A33-03CA-4A3A-883C-A3EFCB6B3540}" srcOrd="7" destOrd="0" presId="urn:microsoft.com/office/officeart/2005/8/layout/radial6"/>
    <dgm:cxn modelId="{EE37E408-A957-4D86-B6EA-DF067BC7D712}" type="presParOf" srcId="{C48375CA-C918-4F8D-9465-63B9327C18A3}" destId="{FE1CD604-4E52-4D90-B9F3-4595B2C5F704}" srcOrd="8" destOrd="0" presId="urn:microsoft.com/office/officeart/2005/8/layout/radial6"/>
    <dgm:cxn modelId="{45067F9D-61E3-4FF3-87F8-57B86CCD68B2}" type="presParOf" srcId="{C48375CA-C918-4F8D-9465-63B9327C18A3}" destId="{6C6586F8-591D-47F4-BF77-6BEAA1A96495}" srcOrd="9" destOrd="0" presId="urn:microsoft.com/office/officeart/2005/8/layout/radial6"/>
    <dgm:cxn modelId="{A98557AE-269D-4EB5-8DF4-9B0BB1F1290F}" type="presParOf" srcId="{C48375CA-C918-4F8D-9465-63B9327C18A3}" destId="{0EDE8652-7603-45F2-87E9-E6268FA3B523}" srcOrd="10" destOrd="0" presId="urn:microsoft.com/office/officeart/2005/8/layout/radial6"/>
    <dgm:cxn modelId="{3AB1FCE5-A79E-4E02-A905-1FB836E86CFF}" type="presParOf" srcId="{C48375CA-C918-4F8D-9465-63B9327C18A3}" destId="{90447833-45F2-41DC-8873-65AD2A1EBFCD}" srcOrd="11" destOrd="0" presId="urn:microsoft.com/office/officeart/2005/8/layout/radial6"/>
    <dgm:cxn modelId="{5168F956-8310-4E2E-B7FA-19CA4F9CDB8A}" type="presParOf" srcId="{C48375CA-C918-4F8D-9465-63B9327C18A3}" destId="{1641E7BD-5D7E-47D5-B147-83D9DFB48076}"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21F2B70-3C04-44B4-9727-46B806711ECB}" type="doc">
      <dgm:prSet loTypeId="urn:microsoft.com/office/officeart/2005/8/layout/cycle2" loCatId="cycle" qsTypeId="urn:microsoft.com/office/officeart/2005/8/quickstyle/3d1" qsCatId="3D" csTypeId="urn:microsoft.com/office/officeart/2005/8/colors/colorful5" csCatId="colorful" phldr="1"/>
      <dgm:spPr/>
      <dgm:t>
        <a:bodyPr/>
        <a:lstStyle/>
        <a:p>
          <a:endParaRPr lang="es-MX"/>
        </a:p>
      </dgm:t>
    </dgm:pt>
    <dgm:pt modelId="{74345DE7-9963-4F18-A2A3-E89B3AEAE862}">
      <dgm:prSet phldrT="[Texto]" custT="1"/>
      <dgm:spPr/>
      <dgm:t>
        <a:bodyPr/>
        <a:lstStyle/>
        <a:p>
          <a:r>
            <a:rPr lang="es-MX" sz="1200" b="1" dirty="0" smtClean="0">
              <a:solidFill>
                <a:srgbClr val="002060"/>
              </a:solidFill>
            </a:rPr>
            <a:t>Identificar el problema</a:t>
          </a:r>
          <a:endParaRPr lang="es-MX" sz="1200" b="1" dirty="0">
            <a:solidFill>
              <a:srgbClr val="002060"/>
            </a:solidFill>
          </a:endParaRPr>
        </a:p>
      </dgm:t>
    </dgm:pt>
    <dgm:pt modelId="{A03A9761-B552-47F5-8A5B-65C365636F7B}" type="parTrans" cxnId="{CBD23C42-FD5B-4BB1-9EA9-3D26DA77DAD5}">
      <dgm:prSet/>
      <dgm:spPr/>
      <dgm:t>
        <a:bodyPr/>
        <a:lstStyle/>
        <a:p>
          <a:endParaRPr lang="es-MX"/>
        </a:p>
      </dgm:t>
    </dgm:pt>
    <dgm:pt modelId="{823189CA-B78B-437D-B6B9-BF89C1FC3A65}" type="sibTrans" cxnId="{CBD23C42-FD5B-4BB1-9EA9-3D26DA77DAD5}">
      <dgm:prSet/>
      <dgm:spPr/>
      <dgm:t>
        <a:bodyPr/>
        <a:lstStyle/>
        <a:p>
          <a:endParaRPr lang="es-MX" dirty="0"/>
        </a:p>
      </dgm:t>
    </dgm:pt>
    <dgm:pt modelId="{525C36D0-0DC9-4A52-9467-77BE5B366DFF}">
      <dgm:prSet phldrT="[Texto]" custT="1"/>
      <dgm:spPr/>
      <dgm:t>
        <a:bodyPr/>
        <a:lstStyle/>
        <a:p>
          <a:r>
            <a:rPr lang="es-MX" sz="1200" b="1" dirty="0" smtClean="0">
              <a:solidFill>
                <a:srgbClr val="002060"/>
              </a:solidFill>
            </a:rPr>
            <a:t>Analizar el problema</a:t>
          </a:r>
          <a:endParaRPr lang="es-MX" sz="1200" b="1" dirty="0">
            <a:solidFill>
              <a:srgbClr val="002060"/>
            </a:solidFill>
          </a:endParaRPr>
        </a:p>
      </dgm:t>
    </dgm:pt>
    <dgm:pt modelId="{FB1B3317-067B-4CE0-9B28-C9FACE4CC38A}" type="parTrans" cxnId="{8D5648FE-6BD0-4948-A48F-9686C38B7CBB}">
      <dgm:prSet/>
      <dgm:spPr/>
      <dgm:t>
        <a:bodyPr/>
        <a:lstStyle/>
        <a:p>
          <a:endParaRPr lang="es-MX"/>
        </a:p>
      </dgm:t>
    </dgm:pt>
    <dgm:pt modelId="{9D08298B-1AFF-4269-B681-2425720007C5}" type="sibTrans" cxnId="{8D5648FE-6BD0-4948-A48F-9686C38B7CBB}">
      <dgm:prSet/>
      <dgm:spPr/>
      <dgm:t>
        <a:bodyPr/>
        <a:lstStyle/>
        <a:p>
          <a:endParaRPr lang="es-MX" dirty="0"/>
        </a:p>
      </dgm:t>
    </dgm:pt>
    <dgm:pt modelId="{42E926BC-B481-4A9B-91FC-7316581FBFE0}">
      <dgm:prSet phldrT="[Texto]" custT="1"/>
      <dgm:spPr/>
      <dgm:t>
        <a:bodyPr/>
        <a:lstStyle/>
        <a:p>
          <a:r>
            <a:rPr lang="es-MX" sz="1200" b="1" dirty="0" smtClean="0">
              <a:solidFill>
                <a:srgbClr val="002060"/>
              </a:solidFill>
            </a:rPr>
            <a:t>Generar alternativas</a:t>
          </a:r>
          <a:endParaRPr lang="es-MX" sz="1200" b="1" dirty="0">
            <a:solidFill>
              <a:srgbClr val="002060"/>
            </a:solidFill>
          </a:endParaRPr>
        </a:p>
      </dgm:t>
    </dgm:pt>
    <dgm:pt modelId="{35C08057-A81A-476C-8C1E-317B93688495}" type="parTrans" cxnId="{65A46582-F658-4D3F-87DF-63B9035B564F}">
      <dgm:prSet/>
      <dgm:spPr/>
      <dgm:t>
        <a:bodyPr/>
        <a:lstStyle/>
        <a:p>
          <a:endParaRPr lang="es-MX"/>
        </a:p>
      </dgm:t>
    </dgm:pt>
    <dgm:pt modelId="{FB8320D5-266B-4DA4-9173-0A5BA02ED9F8}" type="sibTrans" cxnId="{65A46582-F658-4D3F-87DF-63B9035B564F}">
      <dgm:prSet/>
      <dgm:spPr/>
      <dgm:t>
        <a:bodyPr/>
        <a:lstStyle/>
        <a:p>
          <a:endParaRPr lang="es-MX" dirty="0"/>
        </a:p>
      </dgm:t>
    </dgm:pt>
    <dgm:pt modelId="{7C2DF551-D912-4F5E-A5B6-4A065714262F}">
      <dgm:prSet phldrT="[Texto]" custT="1"/>
      <dgm:spPr/>
      <dgm:t>
        <a:bodyPr/>
        <a:lstStyle/>
        <a:p>
          <a:r>
            <a:rPr lang="es-MX" sz="1200" b="1" dirty="0" smtClean="0">
              <a:solidFill>
                <a:srgbClr val="002060"/>
              </a:solidFill>
            </a:rPr>
            <a:t>Evaluar alternativas</a:t>
          </a:r>
          <a:endParaRPr lang="es-MX" sz="1200" b="1" dirty="0">
            <a:solidFill>
              <a:srgbClr val="002060"/>
            </a:solidFill>
          </a:endParaRPr>
        </a:p>
      </dgm:t>
    </dgm:pt>
    <dgm:pt modelId="{D2E128B0-1EF5-459D-8517-9E3D9EAA7640}" type="parTrans" cxnId="{4EB665C5-CBCC-49B0-AFEE-4CC54CBBC378}">
      <dgm:prSet/>
      <dgm:spPr/>
      <dgm:t>
        <a:bodyPr/>
        <a:lstStyle/>
        <a:p>
          <a:endParaRPr lang="es-MX"/>
        </a:p>
      </dgm:t>
    </dgm:pt>
    <dgm:pt modelId="{C84EFF18-6E0D-4C8C-B7AB-AC3470B8BA61}" type="sibTrans" cxnId="{4EB665C5-CBCC-49B0-AFEE-4CC54CBBC378}">
      <dgm:prSet/>
      <dgm:spPr/>
      <dgm:t>
        <a:bodyPr/>
        <a:lstStyle/>
        <a:p>
          <a:endParaRPr lang="es-MX" dirty="0"/>
        </a:p>
      </dgm:t>
    </dgm:pt>
    <dgm:pt modelId="{44D9436C-97E0-4A3D-9542-CD4E1E8EEF19}">
      <dgm:prSet phldrT="[Texto]" custT="1"/>
      <dgm:spPr/>
      <dgm:t>
        <a:bodyPr/>
        <a:lstStyle/>
        <a:p>
          <a:r>
            <a:rPr lang="es-MX" sz="1200" b="1" dirty="0" smtClean="0">
              <a:solidFill>
                <a:srgbClr val="002060"/>
              </a:solidFill>
            </a:rPr>
            <a:t>Elegir alternativa</a:t>
          </a:r>
          <a:endParaRPr lang="es-MX" sz="1200" b="1" dirty="0">
            <a:solidFill>
              <a:srgbClr val="002060"/>
            </a:solidFill>
          </a:endParaRPr>
        </a:p>
      </dgm:t>
    </dgm:pt>
    <dgm:pt modelId="{0112E880-05A4-49E6-881A-2C1C87F628EF}" type="parTrans" cxnId="{75302380-88E2-4167-BD28-2F089257E2FE}">
      <dgm:prSet/>
      <dgm:spPr/>
      <dgm:t>
        <a:bodyPr/>
        <a:lstStyle/>
        <a:p>
          <a:endParaRPr lang="es-MX"/>
        </a:p>
      </dgm:t>
    </dgm:pt>
    <dgm:pt modelId="{2B7780B2-BE08-4C18-BD2F-915ED467627F}" type="sibTrans" cxnId="{75302380-88E2-4167-BD28-2F089257E2FE}">
      <dgm:prSet/>
      <dgm:spPr/>
      <dgm:t>
        <a:bodyPr/>
        <a:lstStyle/>
        <a:p>
          <a:endParaRPr lang="es-MX" dirty="0"/>
        </a:p>
      </dgm:t>
    </dgm:pt>
    <dgm:pt modelId="{7BB6AFF5-4433-4DC2-9A7C-4CB18B29D79A}">
      <dgm:prSet phldrT="[Texto]" custT="1"/>
      <dgm:spPr/>
      <dgm:t>
        <a:bodyPr/>
        <a:lstStyle/>
        <a:p>
          <a:r>
            <a:rPr lang="es-MX" sz="1200" b="1" dirty="0" smtClean="0">
              <a:solidFill>
                <a:srgbClr val="002060"/>
              </a:solidFill>
            </a:rPr>
            <a:t>Implementar alternativa</a:t>
          </a:r>
          <a:endParaRPr lang="es-MX" sz="1200" b="1" dirty="0">
            <a:solidFill>
              <a:srgbClr val="002060"/>
            </a:solidFill>
          </a:endParaRPr>
        </a:p>
      </dgm:t>
    </dgm:pt>
    <dgm:pt modelId="{E4637A9C-C411-4794-AF27-6211139B2950}" type="parTrans" cxnId="{DBD75CAD-9CCD-4E83-A0BE-312DA5D4D324}">
      <dgm:prSet/>
      <dgm:spPr/>
      <dgm:t>
        <a:bodyPr/>
        <a:lstStyle/>
        <a:p>
          <a:endParaRPr lang="es-MX"/>
        </a:p>
      </dgm:t>
    </dgm:pt>
    <dgm:pt modelId="{5EEBEB21-A0C8-4241-8BEC-D9414EB23A22}" type="sibTrans" cxnId="{DBD75CAD-9CCD-4E83-A0BE-312DA5D4D324}">
      <dgm:prSet/>
      <dgm:spPr/>
      <dgm:t>
        <a:bodyPr/>
        <a:lstStyle/>
        <a:p>
          <a:endParaRPr lang="es-MX" dirty="0"/>
        </a:p>
      </dgm:t>
    </dgm:pt>
    <dgm:pt modelId="{B6EAD966-25D6-4E03-99E2-A9162F1B2F8A}">
      <dgm:prSet phldrT="[Texto]" custT="1"/>
      <dgm:spPr/>
      <dgm:t>
        <a:bodyPr/>
        <a:lstStyle/>
        <a:p>
          <a:r>
            <a:rPr lang="es-MX" sz="1200" b="1" dirty="0" smtClean="0">
              <a:solidFill>
                <a:srgbClr val="002060"/>
              </a:solidFill>
            </a:rPr>
            <a:t>Evaluar resultados</a:t>
          </a:r>
          <a:endParaRPr lang="es-MX" sz="1200" b="1" dirty="0">
            <a:solidFill>
              <a:srgbClr val="002060"/>
            </a:solidFill>
          </a:endParaRPr>
        </a:p>
      </dgm:t>
    </dgm:pt>
    <dgm:pt modelId="{6DC9BF5B-F14E-443C-AB9F-3FD0DC25FE78}" type="parTrans" cxnId="{0E544BA2-7894-41C7-BC2C-D570F0336FEF}">
      <dgm:prSet/>
      <dgm:spPr/>
      <dgm:t>
        <a:bodyPr/>
        <a:lstStyle/>
        <a:p>
          <a:endParaRPr lang="es-MX"/>
        </a:p>
      </dgm:t>
    </dgm:pt>
    <dgm:pt modelId="{735092AE-DB5A-4A23-B8EF-BC0A74959A17}" type="sibTrans" cxnId="{0E544BA2-7894-41C7-BC2C-D570F0336FEF}">
      <dgm:prSet/>
      <dgm:spPr/>
      <dgm:t>
        <a:bodyPr/>
        <a:lstStyle/>
        <a:p>
          <a:endParaRPr lang="es-MX" dirty="0"/>
        </a:p>
      </dgm:t>
    </dgm:pt>
    <dgm:pt modelId="{7330EBD3-5A1F-4F64-A0AF-10C23D3CCDE7}" type="pres">
      <dgm:prSet presAssocID="{821F2B70-3C04-44B4-9727-46B806711ECB}" presName="cycle" presStyleCnt="0">
        <dgm:presLayoutVars>
          <dgm:dir/>
          <dgm:resizeHandles val="exact"/>
        </dgm:presLayoutVars>
      </dgm:prSet>
      <dgm:spPr/>
      <dgm:t>
        <a:bodyPr/>
        <a:lstStyle/>
        <a:p>
          <a:endParaRPr lang="es-MX"/>
        </a:p>
      </dgm:t>
    </dgm:pt>
    <dgm:pt modelId="{4C453D17-458D-472B-9AB9-0AC3927D7D8F}" type="pres">
      <dgm:prSet presAssocID="{74345DE7-9963-4F18-A2A3-E89B3AEAE862}" presName="node" presStyleLbl="node1" presStyleIdx="0" presStyleCnt="7">
        <dgm:presLayoutVars>
          <dgm:bulletEnabled val="1"/>
        </dgm:presLayoutVars>
      </dgm:prSet>
      <dgm:spPr/>
      <dgm:t>
        <a:bodyPr/>
        <a:lstStyle/>
        <a:p>
          <a:endParaRPr lang="es-MX"/>
        </a:p>
      </dgm:t>
    </dgm:pt>
    <dgm:pt modelId="{4C818B42-85A6-4ABD-B6A0-0D895043D6C6}" type="pres">
      <dgm:prSet presAssocID="{823189CA-B78B-437D-B6B9-BF89C1FC3A65}" presName="sibTrans" presStyleLbl="sibTrans2D1" presStyleIdx="0" presStyleCnt="7"/>
      <dgm:spPr/>
      <dgm:t>
        <a:bodyPr/>
        <a:lstStyle/>
        <a:p>
          <a:endParaRPr lang="es-MX"/>
        </a:p>
      </dgm:t>
    </dgm:pt>
    <dgm:pt modelId="{E0FF1317-F43E-4AD2-A62D-909EB9509C11}" type="pres">
      <dgm:prSet presAssocID="{823189CA-B78B-437D-B6B9-BF89C1FC3A65}" presName="connectorText" presStyleLbl="sibTrans2D1" presStyleIdx="0" presStyleCnt="7"/>
      <dgm:spPr/>
      <dgm:t>
        <a:bodyPr/>
        <a:lstStyle/>
        <a:p>
          <a:endParaRPr lang="es-MX"/>
        </a:p>
      </dgm:t>
    </dgm:pt>
    <dgm:pt modelId="{673F0FEE-4041-48A9-8250-A4B50FF2122F}" type="pres">
      <dgm:prSet presAssocID="{525C36D0-0DC9-4A52-9467-77BE5B366DFF}" presName="node" presStyleLbl="node1" presStyleIdx="1" presStyleCnt="7">
        <dgm:presLayoutVars>
          <dgm:bulletEnabled val="1"/>
        </dgm:presLayoutVars>
      </dgm:prSet>
      <dgm:spPr/>
      <dgm:t>
        <a:bodyPr/>
        <a:lstStyle/>
        <a:p>
          <a:endParaRPr lang="es-MX"/>
        </a:p>
      </dgm:t>
    </dgm:pt>
    <dgm:pt modelId="{3328A8B0-A4CA-4A28-A3FC-F9D4262DD1B5}" type="pres">
      <dgm:prSet presAssocID="{9D08298B-1AFF-4269-B681-2425720007C5}" presName="sibTrans" presStyleLbl="sibTrans2D1" presStyleIdx="1" presStyleCnt="7"/>
      <dgm:spPr/>
      <dgm:t>
        <a:bodyPr/>
        <a:lstStyle/>
        <a:p>
          <a:endParaRPr lang="es-MX"/>
        </a:p>
      </dgm:t>
    </dgm:pt>
    <dgm:pt modelId="{41D4D62D-B2C7-4F70-9962-3702279A28C7}" type="pres">
      <dgm:prSet presAssocID="{9D08298B-1AFF-4269-B681-2425720007C5}" presName="connectorText" presStyleLbl="sibTrans2D1" presStyleIdx="1" presStyleCnt="7"/>
      <dgm:spPr/>
      <dgm:t>
        <a:bodyPr/>
        <a:lstStyle/>
        <a:p>
          <a:endParaRPr lang="es-MX"/>
        </a:p>
      </dgm:t>
    </dgm:pt>
    <dgm:pt modelId="{2209436A-09D8-4A32-95A9-E4801D057E68}" type="pres">
      <dgm:prSet presAssocID="{42E926BC-B481-4A9B-91FC-7316581FBFE0}" presName="node" presStyleLbl="node1" presStyleIdx="2" presStyleCnt="7" custScaleX="110642">
        <dgm:presLayoutVars>
          <dgm:bulletEnabled val="1"/>
        </dgm:presLayoutVars>
      </dgm:prSet>
      <dgm:spPr/>
      <dgm:t>
        <a:bodyPr/>
        <a:lstStyle/>
        <a:p>
          <a:endParaRPr lang="es-MX"/>
        </a:p>
      </dgm:t>
    </dgm:pt>
    <dgm:pt modelId="{5441A87E-20BB-4BBB-BCC9-9FE161762D7F}" type="pres">
      <dgm:prSet presAssocID="{FB8320D5-266B-4DA4-9173-0A5BA02ED9F8}" presName="sibTrans" presStyleLbl="sibTrans2D1" presStyleIdx="2" presStyleCnt="7"/>
      <dgm:spPr/>
      <dgm:t>
        <a:bodyPr/>
        <a:lstStyle/>
        <a:p>
          <a:endParaRPr lang="es-MX"/>
        </a:p>
      </dgm:t>
    </dgm:pt>
    <dgm:pt modelId="{0C23E591-D093-4922-915E-FB8886A534DD}" type="pres">
      <dgm:prSet presAssocID="{FB8320D5-266B-4DA4-9173-0A5BA02ED9F8}" presName="connectorText" presStyleLbl="sibTrans2D1" presStyleIdx="2" presStyleCnt="7"/>
      <dgm:spPr/>
      <dgm:t>
        <a:bodyPr/>
        <a:lstStyle/>
        <a:p>
          <a:endParaRPr lang="es-MX"/>
        </a:p>
      </dgm:t>
    </dgm:pt>
    <dgm:pt modelId="{3F70D992-A90F-4F8D-B56E-1B86F847C325}" type="pres">
      <dgm:prSet presAssocID="{7C2DF551-D912-4F5E-A5B6-4A065714262F}" presName="node" presStyleLbl="node1" presStyleIdx="3" presStyleCnt="7" custScaleX="113144">
        <dgm:presLayoutVars>
          <dgm:bulletEnabled val="1"/>
        </dgm:presLayoutVars>
      </dgm:prSet>
      <dgm:spPr/>
      <dgm:t>
        <a:bodyPr/>
        <a:lstStyle/>
        <a:p>
          <a:endParaRPr lang="es-MX"/>
        </a:p>
      </dgm:t>
    </dgm:pt>
    <dgm:pt modelId="{58EB65D8-60BE-4D41-81B3-1FD19394885F}" type="pres">
      <dgm:prSet presAssocID="{C84EFF18-6E0D-4C8C-B7AB-AC3470B8BA61}" presName="sibTrans" presStyleLbl="sibTrans2D1" presStyleIdx="3" presStyleCnt="7"/>
      <dgm:spPr/>
      <dgm:t>
        <a:bodyPr/>
        <a:lstStyle/>
        <a:p>
          <a:endParaRPr lang="es-MX"/>
        </a:p>
      </dgm:t>
    </dgm:pt>
    <dgm:pt modelId="{5B98FC7C-A4BA-4A5F-A79A-1D9EF0EFDF12}" type="pres">
      <dgm:prSet presAssocID="{C84EFF18-6E0D-4C8C-B7AB-AC3470B8BA61}" presName="connectorText" presStyleLbl="sibTrans2D1" presStyleIdx="3" presStyleCnt="7"/>
      <dgm:spPr/>
      <dgm:t>
        <a:bodyPr/>
        <a:lstStyle/>
        <a:p>
          <a:endParaRPr lang="es-MX"/>
        </a:p>
      </dgm:t>
    </dgm:pt>
    <dgm:pt modelId="{AA199896-D9DE-4A28-A3A3-88CEA6DFE267}" type="pres">
      <dgm:prSet presAssocID="{44D9436C-97E0-4A3D-9542-CD4E1E8EEF19}" presName="node" presStyleLbl="node1" presStyleIdx="4" presStyleCnt="7">
        <dgm:presLayoutVars>
          <dgm:bulletEnabled val="1"/>
        </dgm:presLayoutVars>
      </dgm:prSet>
      <dgm:spPr/>
      <dgm:t>
        <a:bodyPr/>
        <a:lstStyle/>
        <a:p>
          <a:endParaRPr lang="es-MX"/>
        </a:p>
      </dgm:t>
    </dgm:pt>
    <dgm:pt modelId="{851EEDE9-5A44-43E4-A027-9FB0D733C8C3}" type="pres">
      <dgm:prSet presAssocID="{2B7780B2-BE08-4C18-BD2F-915ED467627F}" presName="sibTrans" presStyleLbl="sibTrans2D1" presStyleIdx="4" presStyleCnt="7"/>
      <dgm:spPr/>
      <dgm:t>
        <a:bodyPr/>
        <a:lstStyle/>
        <a:p>
          <a:endParaRPr lang="es-MX"/>
        </a:p>
      </dgm:t>
    </dgm:pt>
    <dgm:pt modelId="{1FD4BEDC-3D96-4EE5-A173-61754B8146CF}" type="pres">
      <dgm:prSet presAssocID="{2B7780B2-BE08-4C18-BD2F-915ED467627F}" presName="connectorText" presStyleLbl="sibTrans2D1" presStyleIdx="4" presStyleCnt="7"/>
      <dgm:spPr/>
      <dgm:t>
        <a:bodyPr/>
        <a:lstStyle/>
        <a:p>
          <a:endParaRPr lang="es-MX"/>
        </a:p>
      </dgm:t>
    </dgm:pt>
    <dgm:pt modelId="{009EFA90-DB76-40D7-9C8D-AEAD80406FA5}" type="pres">
      <dgm:prSet presAssocID="{7BB6AFF5-4433-4DC2-9A7C-4CB18B29D79A}" presName="node" presStyleLbl="node1" presStyleIdx="5" presStyleCnt="7" custScaleX="119568">
        <dgm:presLayoutVars>
          <dgm:bulletEnabled val="1"/>
        </dgm:presLayoutVars>
      </dgm:prSet>
      <dgm:spPr/>
      <dgm:t>
        <a:bodyPr/>
        <a:lstStyle/>
        <a:p>
          <a:endParaRPr lang="es-MX"/>
        </a:p>
      </dgm:t>
    </dgm:pt>
    <dgm:pt modelId="{79D8A47C-5048-42AA-AACC-2564A6A75AE0}" type="pres">
      <dgm:prSet presAssocID="{5EEBEB21-A0C8-4241-8BEC-D9414EB23A22}" presName="sibTrans" presStyleLbl="sibTrans2D1" presStyleIdx="5" presStyleCnt="7"/>
      <dgm:spPr/>
      <dgm:t>
        <a:bodyPr/>
        <a:lstStyle/>
        <a:p>
          <a:endParaRPr lang="es-MX"/>
        </a:p>
      </dgm:t>
    </dgm:pt>
    <dgm:pt modelId="{3D2456D4-FB4F-41A4-9D61-7AA04ECE4234}" type="pres">
      <dgm:prSet presAssocID="{5EEBEB21-A0C8-4241-8BEC-D9414EB23A22}" presName="connectorText" presStyleLbl="sibTrans2D1" presStyleIdx="5" presStyleCnt="7"/>
      <dgm:spPr/>
      <dgm:t>
        <a:bodyPr/>
        <a:lstStyle/>
        <a:p>
          <a:endParaRPr lang="es-MX"/>
        </a:p>
      </dgm:t>
    </dgm:pt>
    <dgm:pt modelId="{0285C6E0-2BFC-434F-A0A0-113A4665ECFF}" type="pres">
      <dgm:prSet presAssocID="{B6EAD966-25D6-4E03-99E2-A9162F1B2F8A}" presName="node" presStyleLbl="node1" presStyleIdx="6" presStyleCnt="7">
        <dgm:presLayoutVars>
          <dgm:bulletEnabled val="1"/>
        </dgm:presLayoutVars>
      </dgm:prSet>
      <dgm:spPr/>
      <dgm:t>
        <a:bodyPr/>
        <a:lstStyle/>
        <a:p>
          <a:endParaRPr lang="es-MX"/>
        </a:p>
      </dgm:t>
    </dgm:pt>
    <dgm:pt modelId="{AAD64F03-3B00-4299-A8B1-D8AC42FDFB22}" type="pres">
      <dgm:prSet presAssocID="{735092AE-DB5A-4A23-B8EF-BC0A74959A17}" presName="sibTrans" presStyleLbl="sibTrans2D1" presStyleIdx="6" presStyleCnt="7"/>
      <dgm:spPr/>
      <dgm:t>
        <a:bodyPr/>
        <a:lstStyle/>
        <a:p>
          <a:endParaRPr lang="es-MX"/>
        </a:p>
      </dgm:t>
    </dgm:pt>
    <dgm:pt modelId="{83BAA569-8F23-4921-B688-6E138D933E1F}" type="pres">
      <dgm:prSet presAssocID="{735092AE-DB5A-4A23-B8EF-BC0A74959A17}" presName="connectorText" presStyleLbl="sibTrans2D1" presStyleIdx="6" presStyleCnt="7"/>
      <dgm:spPr/>
      <dgm:t>
        <a:bodyPr/>
        <a:lstStyle/>
        <a:p>
          <a:endParaRPr lang="es-MX"/>
        </a:p>
      </dgm:t>
    </dgm:pt>
  </dgm:ptLst>
  <dgm:cxnLst>
    <dgm:cxn modelId="{8D5648FE-6BD0-4948-A48F-9686C38B7CBB}" srcId="{821F2B70-3C04-44B4-9727-46B806711ECB}" destId="{525C36D0-0DC9-4A52-9467-77BE5B366DFF}" srcOrd="1" destOrd="0" parTransId="{FB1B3317-067B-4CE0-9B28-C9FACE4CC38A}" sibTransId="{9D08298B-1AFF-4269-B681-2425720007C5}"/>
    <dgm:cxn modelId="{C315F25E-69AF-4C46-A0CF-9871ECDEE195}" type="presOf" srcId="{2B7780B2-BE08-4C18-BD2F-915ED467627F}" destId="{851EEDE9-5A44-43E4-A027-9FB0D733C8C3}" srcOrd="0" destOrd="0" presId="urn:microsoft.com/office/officeart/2005/8/layout/cycle2"/>
    <dgm:cxn modelId="{EDF7D666-B6E6-4CAD-9E5F-6118AB6A47F8}" type="presOf" srcId="{823189CA-B78B-437D-B6B9-BF89C1FC3A65}" destId="{4C818B42-85A6-4ABD-B6A0-0D895043D6C6}" srcOrd="0" destOrd="0" presId="urn:microsoft.com/office/officeart/2005/8/layout/cycle2"/>
    <dgm:cxn modelId="{8CED694F-E78A-4EB2-9369-4347DF455680}" type="presOf" srcId="{9D08298B-1AFF-4269-B681-2425720007C5}" destId="{41D4D62D-B2C7-4F70-9962-3702279A28C7}" srcOrd="1" destOrd="0" presId="urn:microsoft.com/office/officeart/2005/8/layout/cycle2"/>
    <dgm:cxn modelId="{DBD75CAD-9CCD-4E83-A0BE-312DA5D4D324}" srcId="{821F2B70-3C04-44B4-9727-46B806711ECB}" destId="{7BB6AFF5-4433-4DC2-9A7C-4CB18B29D79A}" srcOrd="5" destOrd="0" parTransId="{E4637A9C-C411-4794-AF27-6211139B2950}" sibTransId="{5EEBEB21-A0C8-4241-8BEC-D9414EB23A22}"/>
    <dgm:cxn modelId="{C1ED7647-4390-442F-B509-88883A41F899}" type="presOf" srcId="{FB8320D5-266B-4DA4-9173-0A5BA02ED9F8}" destId="{0C23E591-D093-4922-915E-FB8886A534DD}" srcOrd="1" destOrd="0" presId="urn:microsoft.com/office/officeart/2005/8/layout/cycle2"/>
    <dgm:cxn modelId="{EAE4211D-5F66-48BF-A389-2D84627FF39D}" type="presOf" srcId="{44D9436C-97E0-4A3D-9542-CD4E1E8EEF19}" destId="{AA199896-D9DE-4A28-A3A3-88CEA6DFE267}" srcOrd="0" destOrd="0" presId="urn:microsoft.com/office/officeart/2005/8/layout/cycle2"/>
    <dgm:cxn modelId="{E328DA04-9174-4C47-B44B-ABC40B1BF097}" type="presOf" srcId="{5EEBEB21-A0C8-4241-8BEC-D9414EB23A22}" destId="{3D2456D4-FB4F-41A4-9D61-7AA04ECE4234}" srcOrd="1" destOrd="0" presId="urn:microsoft.com/office/officeart/2005/8/layout/cycle2"/>
    <dgm:cxn modelId="{D2E3E566-F0F8-4B45-9504-5A0FEE554974}" type="presOf" srcId="{735092AE-DB5A-4A23-B8EF-BC0A74959A17}" destId="{83BAA569-8F23-4921-B688-6E138D933E1F}" srcOrd="1" destOrd="0" presId="urn:microsoft.com/office/officeart/2005/8/layout/cycle2"/>
    <dgm:cxn modelId="{B681F657-97A9-4BAD-B5D7-A7FF62590A0B}" type="presOf" srcId="{9D08298B-1AFF-4269-B681-2425720007C5}" destId="{3328A8B0-A4CA-4A28-A3FC-F9D4262DD1B5}" srcOrd="0" destOrd="0" presId="urn:microsoft.com/office/officeart/2005/8/layout/cycle2"/>
    <dgm:cxn modelId="{4EB665C5-CBCC-49B0-AFEE-4CC54CBBC378}" srcId="{821F2B70-3C04-44B4-9727-46B806711ECB}" destId="{7C2DF551-D912-4F5E-A5B6-4A065714262F}" srcOrd="3" destOrd="0" parTransId="{D2E128B0-1EF5-459D-8517-9E3D9EAA7640}" sibTransId="{C84EFF18-6E0D-4C8C-B7AB-AC3470B8BA61}"/>
    <dgm:cxn modelId="{39040073-58CB-4C0B-A053-5D0C511039E8}" type="presOf" srcId="{2B7780B2-BE08-4C18-BD2F-915ED467627F}" destId="{1FD4BEDC-3D96-4EE5-A173-61754B8146CF}" srcOrd="1" destOrd="0" presId="urn:microsoft.com/office/officeart/2005/8/layout/cycle2"/>
    <dgm:cxn modelId="{46A492CB-56CD-4307-AF59-BBDE87787D12}" type="presOf" srcId="{823189CA-B78B-437D-B6B9-BF89C1FC3A65}" destId="{E0FF1317-F43E-4AD2-A62D-909EB9509C11}" srcOrd="1" destOrd="0" presId="urn:microsoft.com/office/officeart/2005/8/layout/cycle2"/>
    <dgm:cxn modelId="{7FE3D6F5-4042-4A03-A738-4E2AB140A2E7}" type="presOf" srcId="{42E926BC-B481-4A9B-91FC-7316581FBFE0}" destId="{2209436A-09D8-4A32-95A9-E4801D057E68}" srcOrd="0" destOrd="0" presId="urn:microsoft.com/office/officeart/2005/8/layout/cycle2"/>
    <dgm:cxn modelId="{91C84389-FC94-4E1B-B02E-2DF1722E1204}" type="presOf" srcId="{5EEBEB21-A0C8-4241-8BEC-D9414EB23A22}" destId="{79D8A47C-5048-42AA-AACC-2564A6A75AE0}" srcOrd="0" destOrd="0" presId="urn:microsoft.com/office/officeart/2005/8/layout/cycle2"/>
    <dgm:cxn modelId="{BDA6F21F-CA62-4114-9E07-31B177C2C111}" type="presOf" srcId="{C84EFF18-6E0D-4C8C-B7AB-AC3470B8BA61}" destId="{5B98FC7C-A4BA-4A5F-A79A-1D9EF0EFDF12}" srcOrd="1" destOrd="0" presId="urn:microsoft.com/office/officeart/2005/8/layout/cycle2"/>
    <dgm:cxn modelId="{65A46582-F658-4D3F-87DF-63B9035B564F}" srcId="{821F2B70-3C04-44B4-9727-46B806711ECB}" destId="{42E926BC-B481-4A9B-91FC-7316581FBFE0}" srcOrd="2" destOrd="0" parTransId="{35C08057-A81A-476C-8C1E-317B93688495}" sibTransId="{FB8320D5-266B-4DA4-9173-0A5BA02ED9F8}"/>
    <dgm:cxn modelId="{A768BC80-1A80-4B90-8353-EF8CEAA99BAA}" type="presOf" srcId="{7BB6AFF5-4433-4DC2-9A7C-4CB18B29D79A}" destId="{009EFA90-DB76-40D7-9C8D-AEAD80406FA5}" srcOrd="0" destOrd="0" presId="urn:microsoft.com/office/officeart/2005/8/layout/cycle2"/>
    <dgm:cxn modelId="{C55E535E-A71E-4DDD-B812-5229E90DA870}" type="presOf" srcId="{735092AE-DB5A-4A23-B8EF-BC0A74959A17}" destId="{AAD64F03-3B00-4299-A8B1-D8AC42FDFB22}" srcOrd="0" destOrd="0" presId="urn:microsoft.com/office/officeart/2005/8/layout/cycle2"/>
    <dgm:cxn modelId="{EB6D5B82-FCDA-416F-8771-FFAFDFA20455}" type="presOf" srcId="{525C36D0-0DC9-4A52-9467-77BE5B366DFF}" destId="{673F0FEE-4041-48A9-8250-A4B50FF2122F}" srcOrd="0" destOrd="0" presId="urn:microsoft.com/office/officeart/2005/8/layout/cycle2"/>
    <dgm:cxn modelId="{B6073990-59D8-4C80-ADF7-DCD94C56E5A1}" type="presOf" srcId="{B6EAD966-25D6-4E03-99E2-A9162F1B2F8A}" destId="{0285C6E0-2BFC-434F-A0A0-113A4665ECFF}" srcOrd="0" destOrd="0" presId="urn:microsoft.com/office/officeart/2005/8/layout/cycle2"/>
    <dgm:cxn modelId="{FA67B8B4-6B37-4B1B-BD7B-AB9366F2BD53}" type="presOf" srcId="{821F2B70-3C04-44B4-9727-46B806711ECB}" destId="{7330EBD3-5A1F-4F64-A0AF-10C23D3CCDE7}" srcOrd="0" destOrd="0" presId="urn:microsoft.com/office/officeart/2005/8/layout/cycle2"/>
    <dgm:cxn modelId="{75302380-88E2-4167-BD28-2F089257E2FE}" srcId="{821F2B70-3C04-44B4-9727-46B806711ECB}" destId="{44D9436C-97E0-4A3D-9542-CD4E1E8EEF19}" srcOrd="4" destOrd="0" parTransId="{0112E880-05A4-49E6-881A-2C1C87F628EF}" sibTransId="{2B7780B2-BE08-4C18-BD2F-915ED467627F}"/>
    <dgm:cxn modelId="{8728286A-10F4-45D9-B5AD-1A681FF7B035}" type="presOf" srcId="{7C2DF551-D912-4F5E-A5B6-4A065714262F}" destId="{3F70D992-A90F-4F8D-B56E-1B86F847C325}" srcOrd="0" destOrd="0" presId="urn:microsoft.com/office/officeart/2005/8/layout/cycle2"/>
    <dgm:cxn modelId="{0E544BA2-7894-41C7-BC2C-D570F0336FEF}" srcId="{821F2B70-3C04-44B4-9727-46B806711ECB}" destId="{B6EAD966-25D6-4E03-99E2-A9162F1B2F8A}" srcOrd="6" destOrd="0" parTransId="{6DC9BF5B-F14E-443C-AB9F-3FD0DC25FE78}" sibTransId="{735092AE-DB5A-4A23-B8EF-BC0A74959A17}"/>
    <dgm:cxn modelId="{BC46420E-3F22-4957-9A80-90F353F2C121}" type="presOf" srcId="{C84EFF18-6E0D-4C8C-B7AB-AC3470B8BA61}" destId="{58EB65D8-60BE-4D41-81B3-1FD19394885F}" srcOrd="0" destOrd="0" presId="urn:microsoft.com/office/officeart/2005/8/layout/cycle2"/>
    <dgm:cxn modelId="{AEBE5595-DFE1-4B19-9E6C-D8777B5E3A46}" type="presOf" srcId="{FB8320D5-266B-4DA4-9173-0A5BA02ED9F8}" destId="{5441A87E-20BB-4BBB-BCC9-9FE161762D7F}" srcOrd="0" destOrd="0" presId="urn:microsoft.com/office/officeart/2005/8/layout/cycle2"/>
    <dgm:cxn modelId="{97F7F155-765C-4896-B127-E35502097EF5}" type="presOf" srcId="{74345DE7-9963-4F18-A2A3-E89B3AEAE862}" destId="{4C453D17-458D-472B-9AB9-0AC3927D7D8F}" srcOrd="0" destOrd="0" presId="urn:microsoft.com/office/officeart/2005/8/layout/cycle2"/>
    <dgm:cxn modelId="{CBD23C42-FD5B-4BB1-9EA9-3D26DA77DAD5}" srcId="{821F2B70-3C04-44B4-9727-46B806711ECB}" destId="{74345DE7-9963-4F18-A2A3-E89B3AEAE862}" srcOrd="0" destOrd="0" parTransId="{A03A9761-B552-47F5-8A5B-65C365636F7B}" sibTransId="{823189CA-B78B-437D-B6B9-BF89C1FC3A65}"/>
    <dgm:cxn modelId="{5FB64215-FD71-46BB-B590-45A533478511}" type="presParOf" srcId="{7330EBD3-5A1F-4F64-A0AF-10C23D3CCDE7}" destId="{4C453D17-458D-472B-9AB9-0AC3927D7D8F}" srcOrd="0" destOrd="0" presId="urn:microsoft.com/office/officeart/2005/8/layout/cycle2"/>
    <dgm:cxn modelId="{6210C5C7-0653-4E31-9AD9-45C402EBE9DE}" type="presParOf" srcId="{7330EBD3-5A1F-4F64-A0AF-10C23D3CCDE7}" destId="{4C818B42-85A6-4ABD-B6A0-0D895043D6C6}" srcOrd="1" destOrd="0" presId="urn:microsoft.com/office/officeart/2005/8/layout/cycle2"/>
    <dgm:cxn modelId="{2D6FC02B-DE65-4F88-8B2F-E1A1A656DE29}" type="presParOf" srcId="{4C818B42-85A6-4ABD-B6A0-0D895043D6C6}" destId="{E0FF1317-F43E-4AD2-A62D-909EB9509C11}" srcOrd="0" destOrd="0" presId="urn:microsoft.com/office/officeart/2005/8/layout/cycle2"/>
    <dgm:cxn modelId="{C9902826-E0D3-4E7F-8DA5-E6EA1B2C668A}" type="presParOf" srcId="{7330EBD3-5A1F-4F64-A0AF-10C23D3CCDE7}" destId="{673F0FEE-4041-48A9-8250-A4B50FF2122F}" srcOrd="2" destOrd="0" presId="urn:microsoft.com/office/officeart/2005/8/layout/cycle2"/>
    <dgm:cxn modelId="{B0B4C989-7E72-417F-A93F-8F9316CDF106}" type="presParOf" srcId="{7330EBD3-5A1F-4F64-A0AF-10C23D3CCDE7}" destId="{3328A8B0-A4CA-4A28-A3FC-F9D4262DD1B5}" srcOrd="3" destOrd="0" presId="urn:microsoft.com/office/officeart/2005/8/layout/cycle2"/>
    <dgm:cxn modelId="{441EBE61-EE44-4998-8B51-9D6D57A7513D}" type="presParOf" srcId="{3328A8B0-A4CA-4A28-A3FC-F9D4262DD1B5}" destId="{41D4D62D-B2C7-4F70-9962-3702279A28C7}" srcOrd="0" destOrd="0" presId="urn:microsoft.com/office/officeart/2005/8/layout/cycle2"/>
    <dgm:cxn modelId="{97FA96EC-AEBE-4ED8-B8FA-4A07FD157EC1}" type="presParOf" srcId="{7330EBD3-5A1F-4F64-A0AF-10C23D3CCDE7}" destId="{2209436A-09D8-4A32-95A9-E4801D057E68}" srcOrd="4" destOrd="0" presId="urn:microsoft.com/office/officeart/2005/8/layout/cycle2"/>
    <dgm:cxn modelId="{CC46B682-D580-4577-963B-D48FA3D6D56F}" type="presParOf" srcId="{7330EBD3-5A1F-4F64-A0AF-10C23D3CCDE7}" destId="{5441A87E-20BB-4BBB-BCC9-9FE161762D7F}" srcOrd="5" destOrd="0" presId="urn:microsoft.com/office/officeart/2005/8/layout/cycle2"/>
    <dgm:cxn modelId="{806E0FE7-CC84-4BB7-9551-492E3072C782}" type="presParOf" srcId="{5441A87E-20BB-4BBB-BCC9-9FE161762D7F}" destId="{0C23E591-D093-4922-915E-FB8886A534DD}" srcOrd="0" destOrd="0" presId="urn:microsoft.com/office/officeart/2005/8/layout/cycle2"/>
    <dgm:cxn modelId="{8E8C29F4-7039-4F0D-8987-31D28F0D1E86}" type="presParOf" srcId="{7330EBD3-5A1F-4F64-A0AF-10C23D3CCDE7}" destId="{3F70D992-A90F-4F8D-B56E-1B86F847C325}" srcOrd="6" destOrd="0" presId="urn:microsoft.com/office/officeart/2005/8/layout/cycle2"/>
    <dgm:cxn modelId="{C849170D-4C9B-4C43-B77D-693A51DDD4FC}" type="presParOf" srcId="{7330EBD3-5A1F-4F64-A0AF-10C23D3CCDE7}" destId="{58EB65D8-60BE-4D41-81B3-1FD19394885F}" srcOrd="7" destOrd="0" presId="urn:microsoft.com/office/officeart/2005/8/layout/cycle2"/>
    <dgm:cxn modelId="{A2310D76-8CDB-4382-A578-AEA78E9B7FC6}" type="presParOf" srcId="{58EB65D8-60BE-4D41-81B3-1FD19394885F}" destId="{5B98FC7C-A4BA-4A5F-A79A-1D9EF0EFDF12}" srcOrd="0" destOrd="0" presId="urn:microsoft.com/office/officeart/2005/8/layout/cycle2"/>
    <dgm:cxn modelId="{B20DA21D-3555-4CD2-8D98-6B1F045A7353}" type="presParOf" srcId="{7330EBD3-5A1F-4F64-A0AF-10C23D3CCDE7}" destId="{AA199896-D9DE-4A28-A3A3-88CEA6DFE267}" srcOrd="8" destOrd="0" presId="urn:microsoft.com/office/officeart/2005/8/layout/cycle2"/>
    <dgm:cxn modelId="{DA3E1301-23E3-4330-9100-6F4D5D34E186}" type="presParOf" srcId="{7330EBD3-5A1F-4F64-A0AF-10C23D3CCDE7}" destId="{851EEDE9-5A44-43E4-A027-9FB0D733C8C3}" srcOrd="9" destOrd="0" presId="urn:microsoft.com/office/officeart/2005/8/layout/cycle2"/>
    <dgm:cxn modelId="{2966D738-07BA-4C56-B96B-07A1D6640A5A}" type="presParOf" srcId="{851EEDE9-5A44-43E4-A027-9FB0D733C8C3}" destId="{1FD4BEDC-3D96-4EE5-A173-61754B8146CF}" srcOrd="0" destOrd="0" presId="urn:microsoft.com/office/officeart/2005/8/layout/cycle2"/>
    <dgm:cxn modelId="{F1CD6595-136A-4E04-BCDC-868B88248BDC}" type="presParOf" srcId="{7330EBD3-5A1F-4F64-A0AF-10C23D3CCDE7}" destId="{009EFA90-DB76-40D7-9C8D-AEAD80406FA5}" srcOrd="10" destOrd="0" presId="urn:microsoft.com/office/officeart/2005/8/layout/cycle2"/>
    <dgm:cxn modelId="{788D1B3C-7932-4DFB-8974-C7191563411F}" type="presParOf" srcId="{7330EBD3-5A1F-4F64-A0AF-10C23D3CCDE7}" destId="{79D8A47C-5048-42AA-AACC-2564A6A75AE0}" srcOrd="11" destOrd="0" presId="urn:microsoft.com/office/officeart/2005/8/layout/cycle2"/>
    <dgm:cxn modelId="{C3737A20-40A0-4AD1-85EA-25CCD5892BDB}" type="presParOf" srcId="{79D8A47C-5048-42AA-AACC-2564A6A75AE0}" destId="{3D2456D4-FB4F-41A4-9D61-7AA04ECE4234}" srcOrd="0" destOrd="0" presId="urn:microsoft.com/office/officeart/2005/8/layout/cycle2"/>
    <dgm:cxn modelId="{CDBCCEFD-C4E6-4B67-9CF5-399E57F23B55}" type="presParOf" srcId="{7330EBD3-5A1F-4F64-A0AF-10C23D3CCDE7}" destId="{0285C6E0-2BFC-434F-A0A0-113A4665ECFF}" srcOrd="12" destOrd="0" presId="urn:microsoft.com/office/officeart/2005/8/layout/cycle2"/>
    <dgm:cxn modelId="{BBA73B00-7CA2-4206-B550-5D2F1B79A814}" type="presParOf" srcId="{7330EBD3-5A1F-4F64-A0AF-10C23D3CCDE7}" destId="{AAD64F03-3B00-4299-A8B1-D8AC42FDFB22}" srcOrd="13" destOrd="0" presId="urn:microsoft.com/office/officeart/2005/8/layout/cycle2"/>
    <dgm:cxn modelId="{F35BC51E-A06F-452F-A2CE-13E8DDDEC00E}" type="presParOf" srcId="{AAD64F03-3B00-4299-A8B1-D8AC42FDFB22}" destId="{83BAA569-8F23-4921-B688-6E138D933E1F}"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4E7F85E-227B-45FC-8F5D-CDAF8CCA57A5}" type="doc">
      <dgm:prSet loTypeId="urn:microsoft.com/office/officeart/2005/8/layout/chevron2" loCatId="list" qsTypeId="urn:microsoft.com/office/officeart/2005/8/quickstyle/3d1" qsCatId="3D" csTypeId="urn:microsoft.com/office/officeart/2005/8/colors/colorful4" csCatId="colorful" phldr="1"/>
      <dgm:spPr/>
      <dgm:t>
        <a:bodyPr/>
        <a:lstStyle/>
        <a:p>
          <a:endParaRPr lang="es-MX"/>
        </a:p>
      </dgm:t>
    </dgm:pt>
    <dgm:pt modelId="{1C903D15-2861-44A0-839B-A9C38E1CBD1D}">
      <dgm:prSet phldrT="[Texto]"/>
      <dgm:spPr/>
      <dgm:t>
        <a:bodyPr/>
        <a:lstStyle/>
        <a:p>
          <a:r>
            <a:rPr lang="es-MX" dirty="0" smtClean="0"/>
            <a:t>DSS</a:t>
          </a:r>
          <a:endParaRPr lang="es-MX" dirty="0"/>
        </a:p>
      </dgm:t>
    </dgm:pt>
    <dgm:pt modelId="{0B6F3354-7BE8-4E24-A06C-AD083229E618}" type="parTrans" cxnId="{693BC5B0-D21A-44E3-807A-57FA4C7BDA30}">
      <dgm:prSet/>
      <dgm:spPr/>
      <dgm:t>
        <a:bodyPr/>
        <a:lstStyle/>
        <a:p>
          <a:endParaRPr lang="es-MX"/>
        </a:p>
      </dgm:t>
    </dgm:pt>
    <dgm:pt modelId="{01AB395F-0F10-4775-A11A-FF64B659CDE8}" type="sibTrans" cxnId="{693BC5B0-D21A-44E3-807A-57FA4C7BDA30}">
      <dgm:prSet/>
      <dgm:spPr/>
      <dgm:t>
        <a:bodyPr/>
        <a:lstStyle/>
        <a:p>
          <a:endParaRPr lang="es-MX"/>
        </a:p>
      </dgm:t>
    </dgm:pt>
    <dgm:pt modelId="{C21D0F7A-5A02-465D-B8DA-3632E20EA2E6}">
      <dgm:prSet phldrT="[Texto]"/>
      <dgm:spPr/>
      <dgm:t>
        <a:bodyPr/>
        <a:lstStyle/>
        <a:p>
          <a:pPr algn="ctr"/>
          <a:r>
            <a:rPr lang="es-MX" dirty="0" smtClean="0"/>
            <a:t>Sistemas de Soporte a la Toma de Decisiones</a:t>
          </a:r>
          <a:endParaRPr lang="es-MX" dirty="0"/>
        </a:p>
      </dgm:t>
    </dgm:pt>
    <dgm:pt modelId="{952ADB21-CCDC-4CC0-B371-AF1B505F1B90}" type="parTrans" cxnId="{08D6543D-A4B3-4E07-9922-4A628877CCE2}">
      <dgm:prSet/>
      <dgm:spPr/>
      <dgm:t>
        <a:bodyPr/>
        <a:lstStyle/>
        <a:p>
          <a:endParaRPr lang="es-MX"/>
        </a:p>
      </dgm:t>
    </dgm:pt>
    <dgm:pt modelId="{9094B0FE-CB44-46A5-B2BB-18B8B024BAB0}" type="sibTrans" cxnId="{08D6543D-A4B3-4E07-9922-4A628877CCE2}">
      <dgm:prSet/>
      <dgm:spPr/>
      <dgm:t>
        <a:bodyPr/>
        <a:lstStyle/>
        <a:p>
          <a:endParaRPr lang="es-MX"/>
        </a:p>
      </dgm:t>
    </dgm:pt>
    <dgm:pt modelId="{CBBBB856-2C24-4E51-A2BC-103755A28D28}">
      <dgm:prSet phldrT="[Texto]"/>
      <dgm:spPr/>
      <dgm:t>
        <a:bodyPr/>
        <a:lstStyle/>
        <a:p>
          <a:r>
            <a:rPr lang="es-MX" dirty="0" smtClean="0"/>
            <a:t>GDSS</a:t>
          </a:r>
          <a:endParaRPr lang="es-MX" dirty="0"/>
        </a:p>
      </dgm:t>
    </dgm:pt>
    <dgm:pt modelId="{A6F9D998-6BE7-41CB-B344-957CD50F7D87}" type="parTrans" cxnId="{D0F02EA8-F55E-462A-9D80-C69AB7AC5D75}">
      <dgm:prSet/>
      <dgm:spPr/>
      <dgm:t>
        <a:bodyPr/>
        <a:lstStyle/>
        <a:p>
          <a:endParaRPr lang="es-MX"/>
        </a:p>
      </dgm:t>
    </dgm:pt>
    <dgm:pt modelId="{BBE3CF83-B070-40F3-B487-F9D3F36D632A}" type="sibTrans" cxnId="{D0F02EA8-F55E-462A-9D80-C69AB7AC5D75}">
      <dgm:prSet/>
      <dgm:spPr/>
      <dgm:t>
        <a:bodyPr/>
        <a:lstStyle/>
        <a:p>
          <a:endParaRPr lang="es-MX"/>
        </a:p>
      </dgm:t>
    </dgm:pt>
    <dgm:pt modelId="{9727AEA4-155D-4051-AFC4-99A261A612E2}">
      <dgm:prSet phldrT="[Texto]"/>
      <dgm:spPr/>
      <dgm:t>
        <a:bodyPr/>
        <a:lstStyle/>
        <a:p>
          <a:pPr algn="ctr"/>
          <a:r>
            <a:rPr lang="es-MX" dirty="0" smtClean="0"/>
            <a:t>Sistemas de Soporte a la Toma de Decisiones en Grupo</a:t>
          </a:r>
          <a:endParaRPr lang="es-MX" dirty="0"/>
        </a:p>
      </dgm:t>
    </dgm:pt>
    <dgm:pt modelId="{B233AD47-5334-4C74-9515-23DA8D3E93E4}" type="parTrans" cxnId="{A51746F5-854C-4798-9569-DC2BAD70FE32}">
      <dgm:prSet/>
      <dgm:spPr/>
      <dgm:t>
        <a:bodyPr/>
        <a:lstStyle/>
        <a:p>
          <a:endParaRPr lang="es-MX"/>
        </a:p>
      </dgm:t>
    </dgm:pt>
    <dgm:pt modelId="{76A778D8-66D8-47CE-A846-E880046618B6}" type="sibTrans" cxnId="{A51746F5-854C-4798-9569-DC2BAD70FE32}">
      <dgm:prSet/>
      <dgm:spPr/>
      <dgm:t>
        <a:bodyPr/>
        <a:lstStyle/>
        <a:p>
          <a:endParaRPr lang="es-MX"/>
        </a:p>
      </dgm:t>
    </dgm:pt>
    <dgm:pt modelId="{1435E770-50D1-40FD-8C7E-34017BDB46C9}">
      <dgm:prSet phldrT="[Texto]"/>
      <dgm:spPr/>
      <dgm:t>
        <a:bodyPr/>
        <a:lstStyle/>
        <a:p>
          <a:r>
            <a:rPr lang="es-MX" dirty="0" smtClean="0"/>
            <a:t>ESS</a:t>
          </a:r>
          <a:endParaRPr lang="es-MX" dirty="0"/>
        </a:p>
      </dgm:t>
    </dgm:pt>
    <dgm:pt modelId="{74E64D4B-5589-4C78-8410-0DF0FCA2DF1E}" type="parTrans" cxnId="{6A270AF8-838E-4DD2-AB44-4611B0EE74AE}">
      <dgm:prSet/>
      <dgm:spPr/>
      <dgm:t>
        <a:bodyPr/>
        <a:lstStyle/>
        <a:p>
          <a:endParaRPr lang="es-MX"/>
        </a:p>
      </dgm:t>
    </dgm:pt>
    <dgm:pt modelId="{413F27F2-EA86-4381-9CF1-149AC73B9CC1}" type="sibTrans" cxnId="{6A270AF8-838E-4DD2-AB44-4611B0EE74AE}">
      <dgm:prSet/>
      <dgm:spPr/>
      <dgm:t>
        <a:bodyPr/>
        <a:lstStyle/>
        <a:p>
          <a:endParaRPr lang="es-MX"/>
        </a:p>
      </dgm:t>
    </dgm:pt>
    <dgm:pt modelId="{8A6F277A-D33E-4A1A-AAEE-20EE75C7EA3D}">
      <dgm:prSet phldrT="[Texto]"/>
      <dgm:spPr/>
      <dgm:t>
        <a:bodyPr/>
        <a:lstStyle/>
        <a:p>
          <a:pPr algn="ctr"/>
          <a:r>
            <a:rPr lang="es-MX" dirty="0" smtClean="0"/>
            <a:t>Sistema de Apoyo a Ejecutivos</a:t>
          </a:r>
          <a:endParaRPr lang="es-MX" dirty="0"/>
        </a:p>
      </dgm:t>
    </dgm:pt>
    <dgm:pt modelId="{9967E081-82E8-461C-A1E7-105244756B7E}" type="parTrans" cxnId="{E7035A4E-B742-49D3-BEB9-D972003D7F9C}">
      <dgm:prSet/>
      <dgm:spPr/>
      <dgm:t>
        <a:bodyPr/>
        <a:lstStyle/>
        <a:p>
          <a:endParaRPr lang="es-MX"/>
        </a:p>
      </dgm:t>
    </dgm:pt>
    <dgm:pt modelId="{9051D280-4645-49CA-93D3-ED22C452E2D8}" type="sibTrans" cxnId="{E7035A4E-B742-49D3-BEB9-D972003D7F9C}">
      <dgm:prSet/>
      <dgm:spPr/>
      <dgm:t>
        <a:bodyPr/>
        <a:lstStyle/>
        <a:p>
          <a:endParaRPr lang="es-MX"/>
        </a:p>
      </dgm:t>
    </dgm:pt>
    <dgm:pt modelId="{7D49DC8D-8921-4E07-B03C-71F1240D7939}" type="pres">
      <dgm:prSet presAssocID="{44E7F85E-227B-45FC-8F5D-CDAF8CCA57A5}" presName="linearFlow" presStyleCnt="0">
        <dgm:presLayoutVars>
          <dgm:dir/>
          <dgm:animLvl val="lvl"/>
          <dgm:resizeHandles val="exact"/>
        </dgm:presLayoutVars>
      </dgm:prSet>
      <dgm:spPr/>
      <dgm:t>
        <a:bodyPr/>
        <a:lstStyle/>
        <a:p>
          <a:endParaRPr lang="es-MX"/>
        </a:p>
      </dgm:t>
    </dgm:pt>
    <dgm:pt modelId="{464068E3-3057-48EF-8FBB-7992357E7943}" type="pres">
      <dgm:prSet presAssocID="{1C903D15-2861-44A0-839B-A9C38E1CBD1D}" presName="composite" presStyleCnt="0"/>
      <dgm:spPr/>
    </dgm:pt>
    <dgm:pt modelId="{91DC052D-BCBB-4FE3-B57E-ED20B70DC902}" type="pres">
      <dgm:prSet presAssocID="{1C903D15-2861-44A0-839B-A9C38E1CBD1D}" presName="parentText" presStyleLbl="alignNode1" presStyleIdx="0" presStyleCnt="3">
        <dgm:presLayoutVars>
          <dgm:chMax val="1"/>
          <dgm:bulletEnabled val="1"/>
        </dgm:presLayoutVars>
      </dgm:prSet>
      <dgm:spPr/>
      <dgm:t>
        <a:bodyPr/>
        <a:lstStyle/>
        <a:p>
          <a:endParaRPr lang="es-MX"/>
        </a:p>
      </dgm:t>
    </dgm:pt>
    <dgm:pt modelId="{07B9D790-0A91-4C0E-AA11-3865A3086352}" type="pres">
      <dgm:prSet presAssocID="{1C903D15-2861-44A0-839B-A9C38E1CBD1D}" presName="descendantText" presStyleLbl="alignAcc1" presStyleIdx="0" presStyleCnt="3">
        <dgm:presLayoutVars>
          <dgm:bulletEnabled val="1"/>
        </dgm:presLayoutVars>
      </dgm:prSet>
      <dgm:spPr/>
      <dgm:t>
        <a:bodyPr/>
        <a:lstStyle/>
        <a:p>
          <a:endParaRPr lang="es-MX"/>
        </a:p>
      </dgm:t>
    </dgm:pt>
    <dgm:pt modelId="{86E7FBC6-E88D-4088-855F-195668BD850A}" type="pres">
      <dgm:prSet presAssocID="{01AB395F-0F10-4775-A11A-FF64B659CDE8}" presName="sp" presStyleCnt="0"/>
      <dgm:spPr/>
    </dgm:pt>
    <dgm:pt modelId="{67E7B09E-8AA7-4B78-B310-321E5C97738F}" type="pres">
      <dgm:prSet presAssocID="{CBBBB856-2C24-4E51-A2BC-103755A28D28}" presName="composite" presStyleCnt="0"/>
      <dgm:spPr/>
    </dgm:pt>
    <dgm:pt modelId="{2B5D72B4-800E-445F-A582-EA71C893D8C5}" type="pres">
      <dgm:prSet presAssocID="{CBBBB856-2C24-4E51-A2BC-103755A28D28}" presName="parentText" presStyleLbl="alignNode1" presStyleIdx="1" presStyleCnt="3">
        <dgm:presLayoutVars>
          <dgm:chMax val="1"/>
          <dgm:bulletEnabled val="1"/>
        </dgm:presLayoutVars>
      </dgm:prSet>
      <dgm:spPr/>
      <dgm:t>
        <a:bodyPr/>
        <a:lstStyle/>
        <a:p>
          <a:endParaRPr lang="es-MX"/>
        </a:p>
      </dgm:t>
    </dgm:pt>
    <dgm:pt modelId="{F8BEA791-716C-44EB-B4F2-8767004C1735}" type="pres">
      <dgm:prSet presAssocID="{CBBBB856-2C24-4E51-A2BC-103755A28D28}" presName="descendantText" presStyleLbl="alignAcc1" presStyleIdx="1" presStyleCnt="3">
        <dgm:presLayoutVars>
          <dgm:bulletEnabled val="1"/>
        </dgm:presLayoutVars>
      </dgm:prSet>
      <dgm:spPr/>
      <dgm:t>
        <a:bodyPr/>
        <a:lstStyle/>
        <a:p>
          <a:endParaRPr lang="es-MX"/>
        </a:p>
      </dgm:t>
    </dgm:pt>
    <dgm:pt modelId="{22762410-3D8C-4429-B12C-F094BDC34CC5}" type="pres">
      <dgm:prSet presAssocID="{BBE3CF83-B070-40F3-B487-F9D3F36D632A}" presName="sp" presStyleCnt="0"/>
      <dgm:spPr/>
    </dgm:pt>
    <dgm:pt modelId="{835134A9-0DAB-4F5B-9322-66C302C80E50}" type="pres">
      <dgm:prSet presAssocID="{1435E770-50D1-40FD-8C7E-34017BDB46C9}" presName="composite" presStyleCnt="0"/>
      <dgm:spPr/>
    </dgm:pt>
    <dgm:pt modelId="{996391DA-240C-4C66-94FC-1E7536556AC4}" type="pres">
      <dgm:prSet presAssocID="{1435E770-50D1-40FD-8C7E-34017BDB46C9}" presName="parentText" presStyleLbl="alignNode1" presStyleIdx="2" presStyleCnt="3">
        <dgm:presLayoutVars>
          <dgm:chMax val="1"/>
          <dgm:bulletEnabled val="1"/>
        </dgm:presLayoutVars>
      </dgm:prSet>
      <dgm:spPr/>
      <dgm:t>
        <a:bodyPr/>
        <a:lstStyle/>
        <a:p>
          <a:endParaRPr lang="es-MX"/>
        </a:p>
      </dgm:t>
    </dgm:pt>
    <dgm:pt modelId="{114CD6BD-2B3F-4EA6-99A9-4F1BA9C19BAF}" type="pres">
      <dgm:prSet presAssocID="{1435E770-50D1-40FD-8C7E-34017BDB46C9}" presName="descendantText" presStyleLbl="alignAcc1" presStyleIdx="2" presStyleCnt="3">
        <dgm:presLayoutVars>
          <dgm:bulletEnabled val="1"/>
        </dgm:presLayoutVars>
      </dgm:prSet>
      <dgm:spPr/>
      <dgm:t>
        <a:bodyPr/>
        <a:lstStyle/>
        <a:p>
          <a:endParaRPr lang="es-MX"/>
        </a:p>
      </dgm:t>
    </dgm:pt>
  </dgm:ptLst>
  <dgm:cxnLst>
    <dgm:cxn modelId="{5A487FB1-2799-4F31-9C06-E7915C89CE14}" type="presOf" srcId="{C21D0F7A-5A02-465D-B8DA-3632E20EA2E6}" destId="{07B9D790-0A91-4C0E-AA11-3865A3086352}" srcOrd="0" destOrd="0" presId="urn:microsoft.com/office/officeart/2005/8/layout/chevron2"/>
    <dgm:cxn modelId="{9CFCA160-5627-4306-B142-9C83900901DA}" type="presOf" srcId="{44E7F85E-227B-45FC-8F5D-CDAF8CCA57A5}" destId="{7D49DC8D-8921-4E07-B03C-71F1240D7939}" srcOrd="0" destOrd="0" presId="urn:microsoft.com/office/officeart/2005/8/layout/chevron2"/>
    <dgm:cxn modelId="{6A270AF8-838E-4DD2-AB44-4611B0EE74AE}" srcId="{44E7F85E-227B-45FC-8F5D-CDAF8CCA57A5}" destId="{1435E770-50D1-40FD-8C7E-34017BDB46C9}" srcOrd="2" destOrd="0" parTransId="{74E64D4B-5589-4C78-8410-0DF0FCA2DF1E}" sibTransId="{413F27F2-EA86-4381-9CF1-149AC73B9CC1}"/>
    <dgm:cxn modelId="{D0F02EA8-F55E-462A-9D80-C69AB7AC5D75}" srcId="{44E7F85E-227B-45FC-8F5D-CDAF8CCA57A5}" destId="{CBBBB856-2C24-4E51-A2BC-103755A28D28}" srcOrd="1" destOrd="0" parTransId="{A6F9D998-6BE7-41CB-B344-957CD50F7D87}" sibTransId="{BBE3CF83-B070-40F3-B487-F9D3F36D632A}"/>
    <dgm:cxn modelId="{1D180D35-2872-44D2-9C6D-3CEBF30C7313}" type="presOf" srcId="{1C903D15-2861-44A0-839B-A9C38E1CBD1D}" destId="{91DC052D-BCBB-4FE3-B57E-ED20B70DC902}" srcOrd="0" destOrd="0" presId="urn:microsoft.com/office/officeart/2005/8/layout/chevron2"/>
    <dgm:cxn modelId="{27E88B22-B083-498F-BE0F-2D8903654BCF}" type="presOf" srcId="{8A6F277A-D33E-4A1A-AAEE-20EE75C7EA3D}" destId="{114CD6BD-2B3F-4EA6-99A9-4F1BA9C19BAF}" srcOrd="0" destOrd="0" presId="urn:microsoft.com/office/officeart/2005/8/layout/chevron2"/>
    <dgm:cxn modelId="{BDACECFD-2E07-439D-A14B-3BB4FC925495}" type="presOf" srcId="{1435E770-50D1-40FD-8C7E-34017BDB46C9}" destId="{996391DA-240C-4C66-94FC-1E7536556AC4}" srcOrd="0" destOrd="0" presId="urn:microsoft.com/office/officeart/2005/8/layout/chevron2"/>
    <dgm:cxn modelId="{5E092CC2-E277-4D9B-B21C-1EA6EACCE750}" type="presOf" srcId="{9727AEA4-155D-4051-AFC4-99A261A612E2}" destId="{F8BEA791-716C-44EB-B4F2-8767004C1735}" srcOrd="0" destOrd="0" presId="urn:microsoft.com/office/officeart/2005/8/layout/chevron2"/>
    <dgm:cxn modelId="{70B05A40-F99E-4DEA-AAC9-79A98DF971A8}" type="presOf" srcId="{CBBBB856-2C24-4E51-A2BC-103755A28D28}" destId="{2B5D72B4-800E-445F-A582-EA71C893D8C5}" srcOrd="0" destOrd="0" presId="urn:microsoft.com/office/officeart/2005/8/layout/chevron2"/>
    <dgm:cxn modelId="{A51746F5-854C-4798-9569-DC2BAD70FE32}" srcId="{CBBBB856-2C24-4E51-A2BC-103755A28D28}" destId="{9727AEA4-155D-4051-AFC4-99A261A612E2}" srcOrd="0" destOrd="0" parTransId="{B233AD47-5334-4C74-9515-23DA8D3E93E4}" sibTransId="{76A778D8-66D8-47CE-A846-E880046618B6}"/>
    <dgm:cxn modelId="{693BC5B0-D21A-44E3-807A-57FA4C7BDA30}" srcId="{44E7F85E-227B-45FC-8F5D-CDAF8CCA57A5}" destId="{1C903D15-2861-44A0-839B-A9C38E1CBD1D}" srcOrd="0" destOrd="0" parTransId="{0B6F3354-7BE8-4E24-A06C-AD083229E618}" sibTransId="{01AB395F-0F10-4775-A11A-FF64B659CDE8}"/>
    <dgm:cxn modelId="{E7035A4E-B742-49D3-BEB9-D972003D7F9C}" srcId="{1435E770-50D1-40FD-8C7E-34017BDB46C9}" destId="{8A6F277A-D33E-4A1A-AAEE-20EE75C7EA3D}" srcOrd="0" destOrd="0" parTransId="{9967E081-82E8-461C-A1E7-105244756B7E}" sibTransId="{9051D280-4645-49CA-93D3-ED22C452E2D8}"/>
    <dgm:cxn modelId="{08D6543D-A4B3-4E07-9922-4A628877CCE2}" srcId="{1C903D15-2861-44A0-839B-A9C38E1CBD1D}" destId="{C21D0F7A-5A02-465D-B8DA-3632E20EA2E6}" srcOrd="0" destOrd="0" parTransId="{952ADB21-CCDC-4CC0-B371-AF1B505F1B90}" sibTransId="{9094B0FE-CB44-46A5-B2BB-18B8B024BAB0}"/>
    <dgm:cxn modelId="{C67C46D8-63C3-47FC-980A-26CE615BCAE5}" type="presParOf" srcId="{7D49DC8D-8921-4E07-B03C-71F1240D7939}" destId="{464068E3-3057-48EF-8FBB-7992357E7943}" srcOrd="0" destOrd="0" presId="urn:microsoft.com/office/officeart/2005/8/layout/chevron2"/>
    <dgm:cxn modelId="{85EFB295-0282-4270-818D-975BE7DEB04A}" type="presParOf" srcId="{464068E3-3057-48EF-8FBB-7992357E7943}" destId="{91DC052D-BCBB-4FE3-B57E-ED20B70DC902}" srcOrd="0" destOrd="0" presId="urn:microsoft.com/office/officeart/2005/8/layout/chevron2"/>
    <dgm:cxn modelId="{C975C9DA-C6D7-40D1-A39A-D3B09EB479B9}" type="presParOf" srcId="{464068E3-3057-48EF-8FBB-7992357E7943}" destId="{07B9D790-0A91-4C0E-AA11-3865A3086352}" srcOrd="1" destOrd="0" presId="urn:microsoft.com/office/officeart/2005/8/layout/chevron2"/>
    <dgm:cxn modelId="{524E2ACF-B4FD-4C3C-87CE-2BEE85FC2969}" type="presParOf" srcId="{7D49DC8D-8921-4E07-B03C-71F1240D7939}" destId="{86E7FBC6-E88D-4088-855F-195668BD850A}" srcOrd="1" destOrd="0" presId="urn:microsoft.com/office/officeart/2005/8/layout/chevron2"/>
    <dgm:cxn modelId="{EBFE3E21-5358-4476-AF25-58637A7D84CC}" type="presParOf" srcId="{7D49DC8D-8921-4E07-B03C-71F1240D7939}" destId="{67E7B09E-8AA7-4B78-B310-321E5C97738F}" srcOrd="2" destOrd="0" presId="urn:microsoft.com/office/officeart/2005/8/layout/chevron2"/>
    <dgm:cxn modelId="{1D0845BF-49AD-45C5-9CC5-84BDADE1A0EB}" type="presParOf" srcId="{67E7B09E-8AA7-4B78-B310-321E5C97738F}" destId="{2B5D72B4-800E-445F-A582-EA71C893D8C5}" srcOrd="0" destOrd="0" presId="urn:microsoft.com/office/officeart/2005/8/layout/chevron2"/>
    <dgm:cxn modelId="{B41E10CD-E0D2-4CE0-A53E-E735EA150240}" type="presParOf" srcId="{67E7B09E-8AA7-4B78-B310-321E5C97738F}" destId="{F8BEA791-716C-44EB-B4F2-8767004C1735}" srcOrd="1" destOrd="0" presId="urn:microsoft.com/office/officeart/2005/8/layout/chevron2"/>
    <dgm:cxn modelId="{84976C07-E9C6-4C60-83AA-C77A599B1834}" type="presParOf" srcId="{7D49DC8D-8921-4E07-B03C-71F1240D7939}" destId="{22762410-3D8C-4429-B12C-F094BDC34CC5}" srcOrd="3" destOrd="0" presId="urn:microsoft.com/office/officeart/2005/8/layout/chevron2"/>
    <dgm:cxn modelId="{987072B6-1FE8-4DBC-A6EA-191D95DDE9BB}" type="presParOf" srcId="{7D49DC8D-8921-4E07-B03C-71F1240D7939}" destId="{835134A9-0DAB-4F5B-9322-66C302C80E50}" srcOrd="4" destOrd="0" presId="urn:microsoft.com/office/officeart/2005/8/layout/chevron2"/>
    <dgm:cxn modelId="{5EECDCBE-71EA-4DA8-9C98-576D487931DE}" type="presParOf" srcId="{835134A9-0DAB-4F5B-9322-66C302C80E50}" destId="{996391DA-240C-4C66-94FC-1E7536556AC4}" srcOrd="0" destOrd="0" presId="urn:microsoft.com/office/officeart/2005/8/layout/chevron2"/>
    <dgm:cxn modelId="{615B2666-D155-4B74-A211-B1EC51F609D2}" type="presParOf" srcId="{835134A9-0DAB-4F5B-9322-66C302C80E50}" destId="{114CD6BD-2B3F-4EA6-99A9-4F1BA9C19BA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3BBE9EB-4B41-4ED2-8275-B83DC6B23C3B}" type="doc">
      <dgm:prSet loTypeId="urn:microsoft.com/office/officeart/2005/8/layout/bProcess4" loCatId="process" qsTypeId="urn:microsoft.com/office/officeart/2005/8/quickstyle/3d1" qsCatId="3D" csTypeId="urn:microsoft.com/office/officeart/2005/8/colors/colorful3" csCatId="colorful" phldr="1"/>
      <dgm:spPr/>
      <dgm:t>
        <a:bodyPr/>
        <a:lstStyle/>
        <a:p>
          <a:endParaRPr lang="es-MX"/>
        </a:p>
      </dgm:t>
    </dgm:pt>
    <dgm:pt modelId="{F2FE5744-9985-48B8-9C35-8E32D5E1E313}">
      <dgm:prSet phldrT="[Texto]"/>
      <dgm:spPr/>
      <dgm:t>
        <a:bodyPr/>
        <a:lstStyle/>
        <a:p>
          <a:r>
            <a:rPr lang="es-MX" dirty="0" smtClean="0"/>
            <a:t>Interactividad</a:t>
          </a:r>
        </a:p>
      </dgm:t>
    </dgm:pt>
    <dgm:pt modelId="{D0B45F8C-4310-4FDF-B73C-87317E26D358}" type="parTrans" cxnId="{C81847F0-177E-4BD7-8F5F-70AA0764796C}">
      <dgm:prSet/>
      <dgm:spPr/>
      <dgm:t>
        <a:bodyPr/>
        <a:lstStyle/>
        <a:p>
          <a:endParaRPr lang="es-MX"/>
        </a:p>
      </dgm:t>
    </dgm:pt>
    <dgm:pt modelId="{4E4E8955-DF1E-44CC-82FD-5381CFE03BC3}" type="sibTrans" cxnId="{C81847F0-177E-4BD7-8F5F-70AA0764796C}">
      <dgm:prSet/>
      <dgm:spPr/>
      <dgm:t>
        <a:bodyPr/>
        <a:lstStyle/>
        <a:p>
          <a:endParaRPr lang="es-MX"/>
        </a:p>
      </dgm:t>
    </dgm:pt>
    <dgm:pt modelId="{E1235825-51A3-456F-B0D3-EACC79579326}">
      <dgm:prSet phldrT="[Texto]"/>
      <dgm:spPr/>
      <dgm:t>
        <a:bodyPr/>
        <a:lstStyle/>
        <a:p>
          <a:r>
            <a:rPr lang="es-MX" dirty="0" smtClean="0"/>
            <a:t>Toma de decisiones</a:t>
          </a:r>
          <a:endParaRPr lang="es-MX" dirty="0"/>
        </a:p>
      </dgm:t>
    </dgm:pt>
    <dgm:pt modelId="{8FD25BE8-126E-494F-B298-3161512CE337}" type="parTrans" cxnId="{54473FA5-F17F-44D7-8A90-B7F68F9F4E2F}">
      <dgm:prSet/>
      <dgm:spPr/>
      <dgm:t>
        <a:bodyPr/>
        <a:lstStyle/>
        <a:p>
          <a:endParaRPr lang="es-MX"/>
        </a:p>
      </dgm:t>
    </dgm:pt>
    <dgm:pt modelId="{828856D3-E36F-4B58-A713-A1942410ED57}" type="sibTrans" cxnId="{54473FA5-F17F-44D7-8A90-B7F68F9F4E2F}">
      <dgm:prSet/>
      <dgm:spPr/>
      <dgm:t>
        <a:bodyPr/>
        <a:lstStyle/>
        <a:p>
          <a:endParaRPr lang="es-MX"/>
        </a:p>
      </dgm:t>
    </dgm:pt>
    <dgm:pt modelId="{FFF5AACE-8020-480B-A681-4C172F204C1A}">
      <dgm:prSet phldrT="[Texto]"/>
      <dgm:spPr/>
      <dgm:t>
        <a:bodyPr/>
        <a:lstStyle/>
        <a:p>
          <a:r>
            <a:rPr lang="es-MX" dirty="0" smtClean="0"/>
            <a:t>Frecuencia de uso</a:t>
          </a:r>
          <a:endParaRPr lang="es-MX" dirty="0"/>
        </a:p>
      </dgm:t>
    </dgm:pt>
    <dgm:pt modelId="{4B2F7B97-0DBB-4E22-9945-850F50164638}" type="parTrans" cxnId="{6265BD74-8B78-45C8-9C1D-E28E6888695F}">
      <dgm:prSet/>
      <dgm:spPr/>
      <dgm:t>
        <a:bodyPr/>
        <a:lstStyle/>
        <a:p>
          <a:endParaRPr lang="es-MX"/>
        </a:p>
      </dgm:t>
    </dgm:pt>
    <dgm:pt modelId="{C03708FD-4967-413C-8479-3AA765B825CB}" type="sibTrans" cxnId="{6265BD74-8B78-45C8-9C1D-E28E6888695F}">
      <dgm:prSet/>
      <dgm:spPr/>
      <dgm:t>
        <a:bodyPr/>
        <a:lstStyle/>
        <a:p>
          <a:endParaRPr lang="es-MX"/>
        </a:p>
      </dgm:t>
    </dgm:pt>
    <dgm:pt modelId="{8A02987D-B32C-4059-8A98-E22D1843736F}">
      <dgm:prSet phldrT="[Texto]"/>
      <dgm:spPr/>
      <dgm:t>
        <a:bodyPr/>
        <a:lstStyle/>
        <a:p>
          <a:r>
            <a:rPr lang="es-MX" dirty="0" smtClean="0"/>
            <a:t>Comunicación iterorganizacional</a:t>
          </a:r>
          <a:endParaRPr lang="es-MX" dirty="0"/>
        </a:p>
      </dgm:t>
    </dgm:pt>
    <dgm:pt modelId="{1C7BE3A3-EF26-47E1-8CD8-2298F3FBF640}" type="parTrans" cxnId="{751D9ADD-B594-4079-9E92-ABDD582007BC}">
      <dgm:prSet/>
      <dgm:spPr/>
      <dgm:t>
        <a:bodyPr/>
        <a:lstStyle/>
        <a:p>
          <a:endParaRPr lang="es-MX"/>
        </a:p>
      </dgm:t>
    </dgm:pt>
    <dgm:pt modelId="{74FE11EA-60A4-4033-BCE0-7E3797800289}" type="sibTrans" cxnId="{751D9ADD-B594-4079-9E92-ABDD582007BC}">
      <dgm:prSet/>
      <dgm:spPr/>
      <dgm:t>
        <a:bodyPr/>
        <a:lstStyle/>
        <a:p>
          <a:endParaRPr lang="es-MX"/>
        </a:p>
      </dgm:t>
    </dgm:pt>
    <dgm:pt modelId="{DB77B076-04C7-46CA-BD48-AA51DFBC6AEC}">
      <dgm:prSet phldrT="[Texto]"/>
      <dgm:spPr/>
      <dgm:t>
        <a:bodyPr/>
        <a:lstStyle/>
        <a:p>
          <a:r>
            <a:rPr lang="es-MX" dirty="0" smtClean="0"/>
            <a:t>Flexibilidad</a:t>
          </a:r>
        </a:p>
      </dgm:t>
    </dgm:pt>
    <dgm:pt modelId="{A84F797A-C8F4-4F4A-B76F-5C3D72901AB2}" type="parTrans" cxnId="{773751DA-C1A7-4A8D-B4BD-2E542252DC33}">
      <dgm:prSet/>
      <dgm:spPr/>
      <dgm:t>
        <a:bodyPr/>
        <a:lstStyle/>
        <a:p>
          <a:endParaRPr lang="es-MX"/>
        </a:p>
      </dgm:t>
    </dgm:pt>
    <dgm:pt modelId="{A2AEFEB1-D757-410E-B64C-F42D7B32AEEB}" type="sibTrans" cxnId="{773751DA-C1A7-4A8D-B4BD-2E542252DC33}">
      <dgm:prSet/>
      <dgm:spPr/>
      <dgm:t>
        <a:bodyPr/>
        <a:lstStyle/>
        <a:p>
          <a:endParaRPr lang="es-MX"/>
        </a:p>
      </dgm:t>
    </dgm:pt>
    <dgm:pt modelId="{1F589B3F-CD54-4CAA-80D3-CBDCC7D31E75}">
      <dgm:prSet phldrT="[Texto]"/>
      <dgm:spPr/>
      <dgm:t>
        <a:bodyPr/>
        <a:lstStyle/>
        <a:p>
          <a:r>
            <a:rPr lang="es-MX" dirty="0" smtClean="0"/>
            <a:t>Variedad de usuarios</a:t>
          </a:r>
          <a:endParaRPr lang="es-MX" dirty="0"/>
        </a:p>
      </dgm:t>
    </dgm:pt>
    <dgm:pt modelId="{3077A91C-848B-42EE-8D0C-49BAB14347E0}" type="parTrans" cxnId="{FDF87E8F-5A8B-49CE-88EC-4C29AC3CC409}">
      <dgm:prSet/>
      <dgm:spPr/>
      <dgm:t>
        <a:bodyPr/>
        <a:lstStyle/>
        <a:p>
          <a:endParaRPr lang="es-MX"/>
        </a:p>
      </dgm:t>
    </dgm:pt>
    <dgm:pt modelId="{0B8207DB-DC72-4468-916C-429DC5BB3A95}" type="sibTrans" cxnId="{FDF87E8F-5A8B-49CE-88EC-4C29AC3CC409}">
      <dgm:prSet/>
      <dgm:spPr/>
      <dgm:t>
        <a:bodyPr/>
        <a:lstStyle/>
        <a:p>
          <a:endParaRPr lang="es-MX"/>
        </a:p>
      </dgm:t>
    </dgm:pt>
    <dgm:pt modelId="{C50F728D-7F22-4D65-AD10-F58F73AF68AB}">
      <dgm:prSet phldrT="[Texto]"/>
      <dgm:spPr/>
      <dgm:t>
        <a:bodyPr/>
        <a:lstStyle/>
        <a:p>
          <a:r>
            <a:rPr lang="es-MX" dirty="0" smtClean="0"/>
            <a:t>Acceso a base de datos</a:t>
          </a:r>
          <a:endParaRPr lang="es-MX" dirty="0"/>
        </a:p>
      </dgm:t>
    </dgm:pt>
    <dgm:pt modelId="{D2E47495-192A-48A8-AD42-FA421E65EE5F}" type="parTrans" cxnId="{CDE75246-C3DB-407B-988B-390D77E73072}">
      <dgm:prSet/>
      <dgm:spPr/>
      <dgm:t>
        <a:bodyPr/>
        <a:lstStyle/>
        <a:p>
          <a:endParaRPr lang="es-MX"/>
        </a:p>
      </dgm:t>
    </dgm:pt>
    <dgm:pt modelId="{E6527362-E1A9-4114-B337-94653BB43DBD}" type="sibTrans" cxnId="{CDE75246-C3DB-407B-988B-390D77E73072}">
      <dgm:prSet/>
      <dgm:spPr/>
      <dgm:t>
        <a:bodyPr/>
        <a:lstStyle/>
        <a:p>
          <a:endParaRPr lang="es-MX"/>
        </a:p>
      </dgm:t>
    </dgm:pt>
    <dgm:pt modelId="{3ADA1EDE-7060-4B7B-8DFD-029FED4B0135}">
      <dgm:prSet phldrT="[Texto]"/>
      <dgm:spPr/>
      <dgm:t>
        <a:bodyPr/>
        <a:lstStyle/>
        <a:p>
          <a:r>
            <a:rPr lang="es-MX" dirty="0" smtClean="0"/>
            <a:t>Simplicidad</a:t>
          </a:r>
        </a:p>
      </dgm:t>
    </dgm:pt>
    <dgm:pt modelId="{9267F603-1866-4E0D-9679-4DAA498CCBD9}" type="parTrans" cxnId="{008269AE-26FC-4B70-9E49-210AC1202E57}">
      <dgm:prSet/>
      <dgm:spPr/>
      <dgm:t>
        <a:bodyPr/>
        <a:lstStyle/>
        <a:p>
          <a:endParaRPr lang="es-MX"/>
        </a:p>
      </dgm:t>
    </dgm:pt>
    <dgm:pt modelId="{1F9347D0-1D06-4048-8AB3-DA039944B7FA}" type="sibTrans" cxnId="{008269AE-26FC-4B70-9E49-210AC1202E57}">
      <dgm:prSet/>
      <dgm:spPr/>
      <dgm:t>
        <a:bodyPr/>
        <a:lstStyle/>
        <a:p>
          <a:endParaRPr lang="es-MX"/>
        </a:p>
      </dgm:t>
    </dgm:pt>
    <dgm:pt modelId="{FE7628EA-1E28-420F-9AB3-DCE407A89A81}">
      <dgm:prSet phldrT="[Texto]"/>
      <dgm:spPr/>
      <dgm:t>
        <a:bodyPr/>
        <a:lstStyle/>
        <a:p>
          <a:r>
            <a:rPr lang="es-MX" dirty="0" smtClean="0"/>
            <a:t>DSS</a:t>
          </a:r>
        </a:p>
      </dgm:t>
    </dgm:pt>
    <dgm:pt modelId="{932C7BB0-17F2-4FF8-963C-C7E6BF82922B}" type="parTrans" cxnId="{613A7365-2C7F-4C4C-A829-9120C7B0392A}">
      <dgm:prSet/>
      <dgm:spPr/>
      <dgm:t>
        <a:bodyPr/>
        <a:lstStyle/>
        <a:p>
          <a:endParaRPr lang="es-MX"/>
        </a:p>
      </dgm:t>
    </dgm:pt>
    <dgm:pt modelId="{314A0114-B9D2-432B-9340-A7B60711FF2D}" type="sibTrans" cxnId="{613A7365-2C7F-4C4C-A829-9120C7B0392A}">
      <dgm:prSet/>
      <dgm:spPr/>
      <dgm:t>
        <a:bodyPr/>
        <a:lstStyle/>
        <a:p>
          <a:endParaRPr lang="es-MX"/>
        </a:p>
      </dgm:t>
    </dgm:pt>
    <dgm:pt modelId="{D14CB8BA-452F-40CB-876F-3BAD0E8A09BB}" type="pres">
      <dgm:prSet presAssocID="{43BBE9EB-4B41-4ED2-8275-B83DC6B23C3B}" presName="Name0" presStyleCnt="0">
        <dgm:presLayoutVars>
          <dgm:dir/>
          <dgm:resizeHandles/>
        </dgm:presLayoutVars>
      </dgm:prSet>
      <dgm:spPr/>
      <dgm:t>
        <a:bodyPr/>
        <a:lstStyle/>
        <a:p>
          <a:endParaRPr lang="es-MX"/>
        </a:p>
      </dgm:t>
    </dgm:pt>
    <dgm:pt modelId="{12A697B5-9400-4168-893E-A830D0C17C77}" type="pres">
      <dgm:prSet presAssocID="{F2FE5744-9985-48B8-9C35-8E32D5E1E313}" presName="compNode" presStyleCnt="0"/>
      <dgm:spPr/>
    </dgm:pt>
    <dgm:pt modelId="{95725235-E73E-4FA4-9798-B158A5878328}" type="pres">
      <dgm:prSet presAssocID="{F2FE5744-9985-48B8-9C35-8E32D5E1E313}" presName="dummyConnPt" presStyleCnt="0"/>
      <dgm:spPr/>
    </dgm:pt>
    <dgm:pt modelId="{577F342A-4E7B-4DD0-88C2-B69F6AF8C662}" type="pres">
      <dgm:prSet presAssocID="{F2FE5744-9985-48B8-9C35-8E32D5E1E313}" presName="node" presStyleLbl="node1" presStyleIdx="0" presStyleCnt="9">
        <dgm:presLayoutVars>
          <dgm:bulletEnabled val="1"/>
        </dgm:presLayoutVars>
      </dgm:prSet>
      <dgm:spPr/>
      <dgm:t>
        <a:bodyPr/>
        <a:lstStyle/>
        <a:p>
          <a:endParaRPr lang="es-MX"/>
        </a:p>
      </dgm:t>
    </dgm:pt>
    <dgm:pt modelId="{8BA3BBD2-55EA-41BA-B693-3FE884301B3C}" type="pres">
      <dgm:prSet presAssocID="{4E4E8955-DF1E-44CC-82FD-5381CFE03BC3}" presName="sibTrans" presStyleLbl="bgSibTrans2D1" presStyleIdx="0" presStyleCnt="8"/>
      <dgm:spPr/>
      <dgm:t>
        <a:bodyPr/>
        <a:lstStyle/>
        <a:p>
          <a:endParaRPr lang="es-MX"/>
        </a:p>
      </dgm:t>
    </dgm:pt>
    <dgm:pt modelId="{CBAF1C64-8E25-4FC5-A8A0-5E06A427BDA4}" type="pres">
      <dgm:prSet presAssocID="{E1235825-51A3-456F-B0D3-EACC79579326}" presName="compNode" presStyleCnt="0"/>
      <dgm:spPr/>
    </dgm:pt>
    <dgm:pt modelId="{E8C8EA15-3FA7-41A2-8B0D-5263A2E335A1}" type="pres">
      <dgm:prSet presAssocID="{E1235825-51A3-456F-B0D3-EACC79579326}" presName="dummyConnPt" presStyleCnt="0"/>
      <dgm:spPr/>
    </dgm:pt>
    <dgm:pt modelId="{DA595259-1269-4458-9673-B63BF56918B8}" type="pres">
      <dgm:prSet presAssocID="{E1235825-51A3-456F-B0D3-EACC79579326}" presName="node" presStyleLbl="node1" presStyleIdx="1" presStyleCnt="9">
        <dgm:presLayoutVars>
          <dgm:bulletEnabled val="1"/>
        </dgm:presLayoutVars>
      </dgm:prSet>
      <dgm:spPr/>
      <dgm:t>
        <a:bodyPr/>
        <a:lstStyle/>
        <a:p>
          <a:endParaRPr lang="es-MX"/>
        </a:p>
      </dgm:t>
    </dgm:pt>
    <dgm:pt modelId="{B8E7AC15-3912-49A4-BE26-CAE0F0E8C91F}" type="pres">
      <dgm:prSet presAssocID="{828856D3-E36F-4B58-A713-A1942410ED57}" presName="sibTrans" presStyleLbl="bgSibTrans2D1" presStyleIdx="1" presStyleCnt="8"/>
      <dgm:spPr/>
      <dgm:t>
        <a:bodyPr/>
        <a:lstStyle/>
        <a:p>
          <a:endParaRPr lang="es-MX"/>
        </a:p>
      </dgm:t>
    </dgm:pt>
    <dgm:pt modelId="{4D75E4EB-2CD2-4029-A663-3FE59ADF7915}" type="pres">
      <dgm:prSet presAssocID="{FFF5AACE-8020-480B-A681-4C172F204C1A}" presName="compNode" presStyleCnt="0"/>
      <dgm:spPr/>
    </dgm:pt>
    <dgm:pt modelId="{24631963-691C-48A6-99E1-BA1E06453D5E}" type="pres">
      <dgm:prSet presAssocID="{FFF5AACE-8020-480B-A681-4C172F204C1A}" presName="dummyConnPt" presStyleCnt="0"/>
      <dgm:spPr/>
    </dgm:pt>
    <dgm:pt modelId="{E6E478EE-8F61-4594-A21B-A1A4D6BAC87A}" type="pres">
      <dgm:prSet presAssocID="{FFF5AACE-8020-480B-A681-4C172F204C1A}" presName="node" presStyleLbl="node1" presStyleIdx="2" presStyleCnt="9">
        <dgm:presLayoutVars>
          <dgm:bulletEnabled val="1"/>
        </dgm:presLayoutVars>
      </dgm:prSet>
      <dgm:spPr/>
      <dgm:t>
        <a:bodyPr/>
        <a:lstStyle/>
        <a:p>
          <a:endParaRPr lang="es-MX"/>
        </a:p>
      </dgm:t>
    </dgm:pt>
    <dgm:pt modelId="{C24BCD0B-4493-4737-A85D-27EAB2996F87}" type="pres">
      <dgm:prSet presAssocID="{C03708FD-4967-413C-8479-3AA765B825CB}" presName="sibTrans" presStyleLbl="bgSibTrans2D1" presStyleIdx="2" presStyleCnt="8"/>
      <dgm:spPr/>
      <dgm:t>
        <a:bodyPr/>
        <a:lstStyle/>
        <a:p>
          <a:endParaRPr lang="es-MX"/>
        </a:p>
      </dgm:t>
    </dgm:pt>
    <dgm:pt modelId="{F1AD28B4-6307-4777-87AE-EB59E35398C4}" type="pres">
      <dgm:prSet presAssocID="{8A02987D-B32C-4059-8A98-E22D1843736F}" presName="compNode" presStyleCnt="0"/>
      <dgm:spPr/>
    </dgm:pt>
    <dgm:pt modelId="{1F0BFE06-0FCD-4D52-B509-F066CBEF63C9}" type="pres">
      <dgm:prSet presAssocID="{8A02987D-B32C-4059-8A98-E22D1843736F}" presName="dummyConnPt" presStyleCnt="0"/>
      <dgm:spPr/>
    </dgm:pt>
    <dgm:pt modelId="{8E39662B-3B92-47FE-B2B3-B82E73021701}" type="pres">
      <dgm:prSet presAssocID="{8A02987D-B32C-4059-8A98-E22D1843736F}" presName="node" presStyleLbl="node1" presStyleIdx="3" presStyleCnt="9">
        <dgm:presLayoutVars>
          <dgm:bulletEnabled val="1"/>
        </dgm:presLayoutVars>
      </dgm:prSet>
      <dgm:spPr/>
      <dgm:t>
        <a:bodyPr/>
        <a:lstStyle/>
        <a:p>
          <a:endParaRPr lang="es-MX"/>
        </a:p>
      </dgm:t>
    </dgm:pt>
    <dgm:pt modelId="{078ACECC-C23A-4EA9-9FC0-902AA85C58A4}" type="pres">
      <dgm:prSet presAssocID="{74FE11EA-60A4-4033-BCE0-7E3797800289}" presName="sibTrans" presStyleLbl="bgSibTrans2D1" presStyleIdx="3" presStyleCnt="8"/>
      <dgm:spPr/>
      <dgm:t>
        <a:bodyPr/>
        <a:lstStyle/>
        <a:p>
          <a:endParaRPr lang="es-MX"/>
        </a:p>
      </dgm:t>
    </dgm:pt>
    <dgm:pt modelId="{6A4D01C2-BC6D-48CE-BE31-1143DBF8E662}" type="pres">
      <dgm:prSet presAssocID="{DB77B076-04C7-46CA-BD48-AA51DFBC6AEC}" presName="compNode" presStyleCnt="0"/>
      <dgm:spPr/>
    </dgm:pt>
    <dgm:pt modelId="{4E2B9A20-AD70-48AA-86FF-C4209F309C38}" type="pres">
      <dgm:prSet presAssocID="{DB77B076-04C7-46CA-BD48-AA51DFBC6AEC}" presName="dummyConnPt" presStyleCnt="0"/>
      <dgm:spPr/>
    </dgm:pt>
    <dgm:pt modelId="{CD205BE0-DB4C-4326-9113-1AAD234311D2}" type="pres">
      <dgm:prSet presAssocID="{DB77B076-04C7-46CA-BD48-AA51DFBC6AEC}" presName="node" presStyleLbl="node1" presStyleIdx="4" presStyleCnt="9">
        <dgm:presLayoutVars>
          <dgm:bulletEnabled val="1"/>
        </dgm:presLayoutVars>
      </dgm:prSet>
      <dgm:spPr/>
      <dgm:t>
        <a:bodyPr/>
        <a:lstStyle/>
        <a:p>
          <a:endParaRPr lang="es-MX"/>
        </a:p>
      </dgm:t>
    </dgm:pt>
    <dgm:pt modelId="{078099A2-F91E-423E-AB3C-DBBA34F1B92A}" type="pres">
      <dgm:prSet presAssocID="{A2AEFEB1-D757-410E-B64C-F42D7B32AEEB}" presName="sibTrans" presStyleLbl="bgSibTrans2D1" presStyleIdx="4" presStyleCnt="8"/>
      <dgm:spPr/>
      <dgm:t>
        <a:bodyPr/>
        <a:lstStyle/>
        <a:p>
          <a:endParaRPr lang="es-MX"/>
        </a:p>
      </dgm:t>
    </dgm:pt>
    <dgm:pt modelId="{7C7A6717-6F53-4660-B8AB-18739163FEBB}" type="pres">
      <dgm:prSet presAssocID="{1F589B3F-CD54-4CAA-80D3-CBDCC7D31E75}" presName="compNode" presStyleCnt="0"/>
      <dgm:spPr/>
    </dgm:pt>
    <dgm:pt modelId="{BE108D54-EB89-42D5-9835-EAE15D24807A}" type="pres">
      <dgm:prSet presAssocID="{1F589B3F-CD54-4CAA-80D3-CBDCC7D31E75}" presName="dummyConnPt" presStyleCnt="0"/>
      <dgm:spPr/>
    </dgm:pt>
    <dgm:pt modelId="{81D75937-6F57-4668-80D5-72CB713EED16}" type="pres">
      <dgm:prSet presAssocID="{1F589B3F-CD54-4CAA-80D3-CBDCC7D31E75}" presName="node" presStyleLbl="node1" presStyleIdx="5" presStyleCnt="9">
        <dgm:presLayoutVars>
          <dgm:bulletEnabled val="1"/>
        </dgm:presLayoutVars>
      </dgm:prSet>
      <dgm:spPr/>
      <dgm:t>
        <a:bodyPr/>
        <a:lstStyle/>
        <a:p>
          <a:endParaRPr lang="es-MX"/>
        </a:p>
      </dgm:t>
    </dgm:pt>
    <dgm:pt modelId="{C94D7821-6A81-4A2C-89C2-2485C7B37D98}" type="pres">
      <dgm:prSet presAssocID="{0B8207DB-DC72-4468-916C-429DC5BB3A95}" presName="sibTrans" presStyleLbl="bgSibTrans2D1" presStyleIdx="5" presStyleCnt="8"/>
      <dgm:spPr/>
      <dgm:t>
        <a:bodyPr/>
        <a:lstStyle/>
        <a:p>
          <a:endParaRPr lang="es-MX"/>
        </a:p>
      </dgm:t>
    </dgm:pt>
    <dgm:pt modelId="{153C81FC-43FA-427D-8EFD-D6A746EF84CF}" type="pres">
      <dgm:prSet presAssocID="{C50F728D-7F22-4D65-AD10-F58F73AF68AB}" presName="compNode" presStyleCnt="0"/>
      <dgm:spPr/>
    </dgm:pt>
    <dgm:pt modelId="{ED1F9FF0-6C9F-4A99-9F40-230B66B87D50}" type="pres">
      <dgm:prSet presAssocID="{C50F728D-7F22-4D65-AD10-F58F73AF68AB}" presName="dummyConnPt" presStyleCnt="0"/>
      <dgm:spPr/>
    </dgm:pt>
    <dgm:pt modelId="{B5336804-C742-4814-B96B-A17414EF0BCD}" type="pres">
      <dgm:prSet presAssocID="{C50F728D-7F22-4D65-AD10-F58F73AF68AB}" presName="node" presStyleLbl="node1" presStyleIdx="6" presStyleCnt="9">
        <dgm:presLayoutVars>
          <dgm:bulletEnabled val="1"/>
        </dgm:presLayoutVars>
      </dgm:prSet>
      <dgm:spPr/>
      <dgm:t>
        <a:bodyPr/>
        <a:lstStyle/>
        <a:p>
          <a:endParaRPr lang="es-MX"/>
        </a:p>
      </dgm:t>
    </dgm:pt>
    <dgm:pt modelId="{63D99AF5-DFD4-4D7A-9510-FBC550F02E03}" type="pres">
      <dgm:prSet presAssocID="{E6527362-E1A9-4114-B337-94653BB43DBD}" presName="sibTrans" presStyleLbl="bgSibTrans2D1" presStyleIdx="6" presStyleCnt="8"/>
      <dgm:spPr/>
      <dgm:t>
        <a:bodyPr/>
        <a:lstStyle/>
        <a:p>
          <a:endParaRPr lang="es-MX"/>
        </a:p>
      </dgm:t>
    </dgm:pt>
    <dgm:pt modelId="{ED3FD494-9300-4C75-90A4-DE98C9EF059E}" type="pres">
      <dgm:prSet presAssocID="{3ADA1EDE-7060-4B7B-8DFD-029FED4B0135}" presName="compNode" presStyleCnt="0"/>
      <dgm:spPr/>
    </dgm:pt>
    <dgm:pt modelId="{7CBFD874-962F-4EB6-9058-9FE763397421}" type="pres">
      <dgm:prSet presAssocID="{3ADA1EDE-7060-4B7B-8DFD-029FED4B0135}" presName="dummyConnPt" presStyleCnt="0"/>
      <dgm:spPr/>
    </dgm:pt>
    <dgm:pt modelId="{FD9DFC86-4800-4970-BB7B-5B76563DC791}" type="pres">
      <dgm:prSet presAssocID="{3ADA1EDE-7060-4B7B-8DFD-029FED4B0135}" presName="node" presStyleLbl="node1" presStyleIdx="7" presStyleCnt="9">
        <dgm:presLayoutVars>
          <dgm:bulletEnabled val="1"/>
        </dgm:presLayoutVars>
      </dgm:prSet>
      <dgm:spPr/>
      <dgm:t>
        <a:bodyPr/>
        <a:lstStyle/>
        <a:p>
          <a:endParaRPr lang="es-MX"/>
        </a:p>
      </dgm:t>
    </dgm:pt>
    <dgm:pt modelId="{2F03F720-9533-4788-ACF7-4ADDFAEEC5EF}" type="pres">
      <dgm:prSet presAssocID="{1F9347D0-1D06-4048-8AB3-DA039944B7FA}" presName="sibTrans" presStyleLbl="bgSibTrans2D1" presStyleIdx="7" presStyleCnt="8"/>
      <dgm:spPr/>
      <dgm:t>
        <a:bodyPr/>
        <a:lstStyle/>
        <a:p>
          <a:endParaRPr lang="es-MX"/>
        </a:p>
      </dgm:t>
    </dgm:pt>
    <dgm:pt modelId="{31A1CDA3-72B4-4FFE-B616-32FD867504E5}" type="pres">
      <dgm:prSet presAssocID="{FE7628EA-1E28-420F-9AB3-DCE407A89A81}" presName="compNode" presStyleCnt="0"/>
      <dgm:spPr/>
    </dgm:pt>
    <dgm:pt modelId="{80E2B02A-71CB-49AE-8A14-165474A6D091}" type="pres">
      <dgm:prSet presAssocID="{FE7628EA-1E28-420F-9AB3-DCE407A89A81}" presName="dummyConnPt" presStyleCnt="0"/>
      <dgm:spPr/>
    </dgm:pt>
    <dgm:pt modelId="{14B8C095-A5F7-456F-9073-3B6D70FF744E}" type="pres">
      <dgm:prSet presAssocID="{FE7628EA-1E28-420F-9AB3-DCE407A89A81}" presName="node" presStyleLbl="node1" presStyleIdx="8" presStyleCnt="9">
        <dgm:presLayoutVars>
          <dgm:bulletEnabled val="1"/>
        </dgm:presLayoutVars>
      </dgm:prSet>
      <dgm:spPr/>
      <dgm:t>
        <a:bodyPr/>
        <a:lstStyle/>
        <a:p>
          <a:endParaRPr lang="es-MX"/>
        </a:p>
      </dgm:t>
    </dgm:pt>
  </dgm:ptLst>
  <dgm:cxnLst>
    <dgm:cxn modelId="{99CB8447-C700-4931-8695-692FB5519A58}" type="presOf" srcId="{FE7628EA-1E28-420F-9AB3-DCE407A89A81}" destId="{14B8C095-A5F7-456F-9073-3B6D70FF744E}" srcOrd="0" destOrd="0" presId="urn:microsoft.com/office/officeart/2005/8/layout/bProcess4"/>
    <dgm:cxn modelId="{88C12F59-B1ED-4673-81AE-3636ED8F3685}" type="presOf" srcId="{A2AEFEB1-D757-410E-B64C-F42D7B32AEEB}" destId="{078099A2-F91E-423E-AB3C-DBBA34F1B92A}" srcOrd="0" destOrd="0" presId="urn:microsoft.com/office/officeart/2005/8/layout/bProcess4"/>
    <dgm:cxn modelId="{0A52E401-C851-40E4-8E09-D57F090E420A}" type="presOf" srcId="{DB77B076-04C7-46CA-BD48-AA51DFBC6AEC}" destId="{CD205BE0-DB4C-4326-9113-1AAD234311D2}" srcOrd="0" destOrd="0" presId="urn:microsoft.com/office/officeart/2005/8/layout/bProcess4"/>
    <dgm:cxn modelId="{290BFF24-C632-44EE-8FAD-B7DC6A091EA1}" type="presOf" srcId="{1F9347D0-1D06-4048-8AB3-DA039944B7FA}" destId="{2F03F720-9533-4788-ACF7-4ADDFAEEC5EF}" srcOrd="0" destOrd="0" presId="urn:microsoft.com/office/officeart/2005/8/layout/bProcess4"/>
    <dgm:cxn modelId="{B635FFB0-10F1-4DB6-9D2C-4F1245CCF7DA}" type="presOf" srcId="{8A02987D-B32C-4059-8A98-E22D1843736F}" destId="{8E39662B-3B92-47FE-B2B3-B82E73021701}" srcOrd="0" destOrd="0" presId="urn:microsoft.com/office/officeart/2005/8/layout/bProcess4"/>
    <dgm:cxn modelId="{773751DA-C1A7-4A8D-B4BD-2E542252DC33}" srcId="{43BBE9EB-4B41-4ED2-8275-B83DC6B23C3B}" destId="{DB77B076-04C7-46CA-BD48-AA51DFBC6AEC}" srcOrd="4" destOrd="0" parTransId="{A84F797A-C8F4-4F4A-B76F-5C3D72901AB2}" sibTransId="{A2AEFEB1-D757-410E-B64C-F42D7B32AEEB}"/>
    <dgm:cxn modelId="{A7FA6F66-63C0-485A-A16E-39A8AA3A685B}" type="presOf" srcId="{1F589B3F-CD54-4CAA-80D3-CBDCC7D31E75}" destId="{81D75937-6F57-4668-80D5-72CB713EED16}" srcOrd="0" destOrd="0" presId="urn:microsoft.com/office/officeart/2005/8/layout/bProcess4"/>
    <dgm:cxn modelId="{0D3226BE-3C1C-4EF4-B455-742E73B81D05}" type="presOf" srcId="{74FE11EA-60A4-4033-BCE0-7E3797800289}" destId="{078ACECC-C23A-4EA9-9FC0-902AA85C58A4}" srcOrd="0" destOrd="0" presId="urn:microsoft.com/office/officeart/2005/8/layout/bProcess4"/>
    <dgm:cxn modelId="{FDF87E8F-5A8B-49CE-88EC-4C29AC3CC409}" srcId="{43BBE9EB-4B41-4ED2-8275-B83DC6B23C3B}" destId="{1F589B3F-CD54-4CAA-80D3-CBDCC7D31E75}" srcOrd="5" destOrd="0" parTransId="{3077A91C-848B-42EE-8D0C-49BAB14347E0}" sibTransId="{0B8207DB-DC72-4468-916C-429DC5BB3A95}"/>
    <dgm:cxn modelId="{E1C7AF5E-F8F3-479B-97BF-D1A97B569401}" type="presOf" srcId="{C50F728D-7F22-4D65-AD10-F58F73AF68AB}" destId="{B5336804-C742-4814-B96B-A17414EF0BCD}" srcOrd="0" destOrd="0" presId="urn:microsoft.com/office/officeart/2005/8/layout/bProcess4"/>
    <dgm:cxn modelId="{613A7365-2C7F-4C4C-A829-9120C7B0392A}" srcId="{43BBE9EB-4B41-4ED2-8275-B83DC6B23C3B}" destId="{FE7628EA-1E28-420F-9AB3-DCE407A89A81}" srcOrd="8" destOrd="0" parTransId="{932C7BB0-17F2-4FF8-963C-C7E6BF82922B}" sibTransId="{314A0114-B9D2-432B-9340-A7B60711FF2D}"/>
    <dgm:cxn modelId="{6E2421C2-5A71-4A18-BF3A-85A10634C7C7}" type="presOf" srcId="{0B8207DB-DC72-4468-916C-429DC5BB3A95}" destId="{C94D7821-6A81-4A2C-89C2-2485C7B37D98}" srcOrd="0" destOrd="0" presId="urn:microsoft.com/office/officeart/2005/8/layout/bProcess4"/>
    <dgm:cxn modelId="{59AF0FF2-E9D6-4404-B93B-B9B53ACDC108}" type="presOf" srcId="{FFF5AACE-8020-480B-A681-4C172F204C1A}" destId="{E6E478EE-8F61-4594-A21B-A1A4D6BAC87A}" srcOrd="0" destOrd="0" presId="urn:microsoft.com/office/officeart/2005/8/layout/bProcess4"/>
    <dgm:cxn modelId="{D02E9FC7-C802-420B-B03E-C213D8D712AE}" type="presOf" srcId="{43BBE9EB-4B41-4ED2-8275-B83DC6B23C3B}" destId="{D14CB8BA-452F-40CB-876F-3BAD0E8A09BB}" srcOrd="0" destOrd="0" presId="urn:microsoft.com/office/officeart/2005/8/layout/bProcess4"/>
    <dgm:cxn modelId="{54473FA5-F17F-44D7-8A90-B7F68F9F4E2F}" srcId="{43BBE9EB-4B41-4ED2-8275-B83DC6B23C3B}" destId="{E1235825-51A3-456F-B0D3-EACC79579326}" srcOrd="1" destOrd="0" parTransId="{8FD25BE8-126E-494F-B298-3161512CE337}" sibTransId="{828856D3-E36F-4B58-A713-A1942410ED57}"/>
    <dgm:cxn modelId="{CDE75246-C3DB-407B-988B-390D77E73072}" srcId="{43BBE9EB-4B41-4ED2-8275-B83DC6B23C3B}" destId="{C50F728D-7F22-4D65-AD10-F58F73AF68AB}" srcOrd="6" destOrd="0" parTransId="{D2E47495-192A-48A8-AD42-FA421E65EE5F}" sibTransId="{E6527362-E1A9-4114-B337-94653BB43DBD}"/>
    <dgm:cxn modelId="{6265BD74-8B78-45C8-9C1D-E28E6888695F}" srcId="{43BBE9EB-4B41-4ED2-8275-B83DC6B23C3B}" destId="{FFF5AACE-8020-480B-A681-4C172F204C1A}" srcOrd="2" destOrd="0" parTransId="{4B2F7B97-0DBB-4E22-9945-850F50164638}" sibTransId="{C03708FD-4967-413C-8479-3AA765B825CB}"/>
    <dgm:cxn modelId="{32C53EF6-A68F-4D4A-B65F-1C0F69B96C7D}" type="presOf" srcId="{C03708FD-4967-413C-8479-3AA765B825CB}" destId="{C24BCD0B-4493-4737-A85D-27EAB2996F87}" srcOrd="0" destOrd="0" presId="urn:microsoft.com/office/officeart/2005/8/layout/bProcess4"/>
    <dgm:cxn modelId="{751D9ADD-B594-4079-9E92-ABDD582007BC}" srcId="{43BBE9EB-4B41-4ED2-8275-B83DC6B23C3B}" destId="{8A02987D-B32C-4059-8A98-E22D1843736F}" srcOrd="3" destOrd="0" parTransId="{1C7BE3A3-EF26-47E1-8CD8-2298F3FBF640}" sibTransId="{74FE11EA-60A4-4033-BCE0-7E3797800289}"/>
    <dgm:cxn modelId="{B22A8167-7DF3-45E8-ABBA-A7DFA20E54F5}" type="presOf" srcId="{828856D3-E36F-4B58-A713-A1942410ED57}" destId="{B8E7AC15-3912-49A4-BE26-CAE0F0E8C91F}" srcOrd="0" destOrd="0" presId="urn:microsoft.com/office/officeart/2005/8/layout/bProcess4"/>
    <dgm:cxn modelId="{C81847F0-177E-4BD7-8F5F-70AA0764796C}" srcId="{43BBE9EB-4B41-4ED2-8275-B83DC6B23C3B}" destId="{F2FE5744-9985-48B8-9C35-8E32D5E1E313}" srcOrd="0" destOrd="0" parTransId="{D0B45F8C-4310-4FDF-B73C-87317E26D358}" sibTransId="{4E4E8955-DF1E-44CC-82FD-5381CFE03BC3}"/>
    <dgm:cxn modelId="{3B86E281-94F0-4A15-815C-F70AAE234F9B}" type="presOf" srcId="{E6527362-E1A9-4114-B337-94653BB43DBD}" destId="{63D99AF5-DFD4-4D7A-9510-FBC550F02E03}" srcOrd="0" destOrd="0" presId="urn:microsoft.com/office/officeart/2005/8/layout/bProcess4"/>
    <dgm:cxn modelId="{98AF293D-EBEF-41E9-B95A-B4EC2F3055EA}" type="presOf" srcId="{F2FE5744-9985-48B8-9C35-8E32D5E1E313}" destId="{577F342A-4E7B-4DD0-88C2-B69F6AF8C662}" srcOrd="0" destOrd="0" presId="urn:microsoft.com/office/officeart/2005/8/layout/bProcess4"/>
    <dgm:cxn modelId="{008269AE-26FC-4B70-9E49-210AC1202E57}" srcId="{43BBE9EB-4B41-4ED2-8275-B83DC6B23C3B}" destId="{3ADA1EDE-7060-4B7B-8DFD-029FED4B0135}" srcOrd="7" destOrd="0" parTransId="{9267F603-1866-4E0D-9679-4DAA498CCBD9}" sibTransId="{1F9347D0-1D06-4048-8AB3-DA039944B7FA}"/>
    <dgm:cxn modelId="{BEF7AF63-6654-464F-AA1E-304B84BBBE75}" type="presOf" srcId="{3ADA1EDE-7060-4B7B-8DFD-029FED4B0135}" destId="{FD9DFC86-4800-4970-BB7B-5B76563DC791}" srcOrd="0" destOrd="0" presId="urn:microsoft.com/office/officeart/2005/8/layout/bProcess4"/>
    <dgm:cxn modelId="{273A3D88-432A-4211-AF6D-698987EF509A}" type="presOf" srcId="{E1235825-51A3-456F-B0D3-EACC79579326}" destId="{DA595259-1269-4458-9673-B63BF56918B8}" srcOrd="0" destOrd="0" presId="urn:microsoft.com/office/officeart/2005/8/layout/bProcess4"/>
    <dgm:cxn modelId="{0E6E20FF-5C84-4752-A6F8-33E0CC5DD387}" type="presOf" srcId="{4E4E8955-DF1E-44CC-82FD-5381CFE03BC3}" destId="{8BA3BBD2-55EA-41BA-B693-3FE884301B3C}" srcOrd="0" destOrd="0" presId="urn:microsoft.com/office/officeart/2005/8/layout/bProcess4"/>
    <dgm:cxn modelId="{4E8CC06D-20E2-4438-B2B5-A7AF493C1574}" type="presParOf" srcId="{D14CB8BA-452F-40CB-876F-3BAD0E8A09BB}" destId="{12A697B5-9400-4168-893E-A830D0C17C77}" srcOrd="0" destOrd="0" presId="urn:microsoft.com/office/officeart/2005/8/layout/bProcess4"/>
    <dgm:cxn modelId="{C29DBA69-67AC-4F14-A830-A1030E867DF7}" type="presParOf" srcId="{12A697B5-9400-4168-893E-A830D0C17C77}" destId="{95725235-E73E-4FA4-9798-B158A5878328}" srcOrd="0" destOrd="0" presId="urn:microsoft.com/office/officeart/2005/8/layout/bProcess4"/>
    <dgm:cxn modelId="{D6019228-E147-4800-B232-7CEB508E40C5}" type="presParOf" srcId="{12A697B5-9400-4168-893E-A830D0C17C77}" destId="{577F342A-4E7B-4DD0-88C2-B69F6AF8C662}" srcOrd="1" destOrd="0" presId="urn:microsoft.com/office/officeart/2005/8/layout/bProcess4"/>
    <dgm:cxn modelId="{85942F6C-C549-4638-860B-64B07845C87C}" type="presParOf" srcId="{D14CB8BA-452F-40CB-876F-3BAD0E8A09BB}" destId="{8BA3BBD2-55EA-41BA-B693-3FE884301B3C}" srcOrd="1" destOrd="0" presId="urn:microsoft.com/office/officeart/2005/8/layout/bProcess4"/>
    <dgm:cxn modelId="{D2EA7E92-7A42-4E64-A6A5-F4D880DAF25E}" type="presParOf" srcId="{D14CB8BA-452F-40CB-876F-3BAD0E8A09BB}" destId="{CBAF1C64-8E25-4FC5-A8A0-5E06A427BDA4}" srcOrd="2" destOrd="0" presId="urn:microsoft.com/office/officeart/2005/8/layout/bProcess4"/>
    <dgm:cxn modelId="{149EDC19-8E72-480B-90AD-40BB22AAFEE9}" type="presParOf" srcId="{CBAF1C64-8E25-4FC5-A8A0-5E06A427BDA4}" destId="{E8C8EA15-3FA7-41A2-8B0D-5263A2E335A1}" srcOrd="0" destOrd="0" presId="urn:microsoft.com/office/officeart/2005/8/layout/bProcess4"/>
    <dgm:cxn modelId="{233E8138-090F-4A92-8915-FC81E7F18764}" type="presParOf" srcId="{CBAF1C64-8E25-4FC5-A8A0-5E06A427BDA4}" destId="{DA595259-1269-4458-9673-B63BF56918B8}" srcOrd="1" destOrd="0" presId="urn:microsoft.com/office/officeart/2005/8/layout/bProcess4"/>
    <dgm:cxn modelId="{964E7BFE-6AC2-4D2F-8117-28925E783A8E}" type="presParOf" srcId="{D14CB8BA-452F-40CB-876F-3BAD0E8A09BB}" destId="{B8E7AC15-3912-49A4-BE26-CAE0F0E8C91F}" srcOrd="3" destOrd="0" presId="urn:microsoft.com/office/officeart/2005/8/layout/bProcess4"/>
    <dgm:cxn modelId="{DACCB8D3-6408-4A79-B555-486195445685}" type="presParOf" srcId="{D14CB8BA-452F-40CB-876F-3BAD0E8A09BB}" destId="{4D75E4EB-2CD2-4029-A663-3FE59ADF7915}" srcOrd="4" destOrd="0" presId="urn:microsoft.com/office/officeart/2005/8/layout/bProcess4"/>
    <dgm:cxn modelId="{04370479-BBC8-4E69-97AD-3C6A0289DF2D}" type="presParOf" srcId="{4D75E4EB-2CD2-4029-A663-3FE59ADF7915}" destId="{24631963-691C-48A6-99E1-BA1E06453D5E}" srcOrd="0" destOrd="0" presId="urn:microsoft.com/office/officeart/2005/8/layout/bProcess4"/>
    <dgm:cxn modelId="{A85AE9A2-800D-4CC2-8F2B-24379BC94D94}" type="presParOf" srcId="{4D75E4EB-2CD2-4029-A663-3FE59ADF7915}" destId="{E6E478EE-8F61-4594-A21B-A1A4D6BAC87A}" srcOrd="1" destOrd="0" presId="urn:microsoft.com/office/officeart/2005/8/layout/bProcess4"/>
    <dgm:cxn modelId="{A27267E8-5E75-40E0-9D08-9F52414341E5}" type="presParOf" srcId="{D14CB8BA-452F-40CB-876F-3BAD0E8A09BB}" destId="{C24BCD0B-4493-4737-A85D-27EAB2996F87}" srcOrd="5" destOrd="0" presId="urn:microsoft.com/office/officeart/2005/8/layout/bProcess4"/>
    <dgm:cxn modelId="{5DD76AE4-DC98-48C5-AA4C-AB958E865E75}" type="presParOf" srcId="{D14CB8BA-452F-40CB-876F-3BAD0E8A09BB}" destId="{F1AD28B4-6307-4777-87AE-EB59E35398C4}" srcOrd="6" destOrd="0" presId="urn:microsoft.com/office/officeart/2005/8/layout/bProcess4"/>
    <dgm:cxn modelId="{C6A98B00-1E93-451F-95C3-03FDCF15CCAF}" type="presParOf" srcId="{F1AD28B4-6307-4777-87AE-EB59E35398C4}" destId="{1F0BFE06-0FCD-4D52-B509-F066CBEF63C9}" srcOrd="0" destOrd="0" presId="urn:microsoft.com/office/officeart/2005/8/layout/bProcess4"/>
    <dgm:cxn modelId="{155A9D3C-6189-4C71-89E0-C02E1D1FEC25}" type="presParOf" srcId="{F1AD28B4-6307-4777-87AE-EB59E35398C4}" destId="{8E39662B-3B92-47FE-B2B3-B82E73021701}" srcOrd="1" destOrd="0" presId="urn:microsoft.com/office/officeart/2005/8/layout/bProcess4"/>
    <dgm:cxn modelId="{F907219A-FCAF-42DF-8557-EDB38C3A875E}" type="presParOf" srcId="{D14CB8BA-452F-40CB-876F-3BAD0E8A09BB}" destId="{078ACECC-C23A-4EA9-9FC0-902AA85C58A4}" srcOrd="7" destOrd="0" presId="urn:microsoft.com/office/officeart/2005/8/layout/bProcess4"/>
    <dgm:cxn modelId="{07EA662A-ED25-402E-A025-FD1A099E58B1}" type="presParOf" srcId="{D14CB8BA-452F-40CB-876F-3BAD0E8A09BB}" destId="{6A4D01C2-BC6D-48CE-BE31-1143DBF8E662}" srcOrd="8" destOrd="0" presId="urn:microsoft.com/office/officeart/2005/8/layout/bProcess4"/>
    <dgm:cxn modelId="{319CD6D7-8FCA-4A14-824A-CF4B43DE5E16}" type="presParOf" srcId="{6A4D01C2-BC6D-48CE-BE31-1143DBF8E662}" destId="{4E2B9A20-AD70-48AA-86FF-C4209F309C38}" srcOrd="0" destOrd="0" presId="urn:microsoft.com/office/officeart/2005/8/layout/bProcess4"/>
    <dgm:cxn modelId="{6660CD25-6968-4698-A494-985CDA86A30F}" type="presParOf" srcId="{6A4D01C2-BC6D-48CE-BE31-1143DBF8E662}" destId="{CD205BE0-DB4C-4326-9113-1AAD234311D2}" srcOrd="1" destOrd="0" presId="urn:microsoft.com/office/officeart/2005/8/layout/bProcess4"/>
    <dgm:cxn modelId="{DDE57FE7-A1C0-40FA-A334-EA65D74410AC}" type="presParOf" srcId="{D14CB8BA-452F-40CB-876F-3BAD0E8A09BB}" destId="{078099A2-F91E-423E-AB3C-DBBA34F1B92A}" srcOrd="9" destOrd="0" presId="urn:microsoft.com/office/officeart/2005/8/layout/bProcess4"/>
    <dgm:cxn modelId="{87135236-F5FE-4E63-8FAC-140D3C98589B}" type="presParOf" srcId="{D14CB8BA-452F-40CB-876F-3BAD0E8A09BB}" destId="{7C7A6717-6F53-4660-B8AB-18739163FEBB}" srcOrd="10" destOrd="0" presId="urn:microsoft.com/office/officeart/2005/8/layout/bProcess4"/>
    <dgm:cxn modelId="{E94D67CD-B1C6-46D8-AB17-A3DDD6952039}" type="presParOf" srcId="{7C7A6717-6F53-4660-B8AB-18739163FEBB}" destId="{BE108D54-EB89-42D5-9835-EAE15D24807A}" srcOrd="0" destOrd="0" presId="urn:microsoft.com/office/officeart/2005/8/layout/bProcess4"/>
    <dgm:cxn modelId="{7035ADBA-128F-4A08-9608-A2BFDEA92BEF}" type="presParOf" srcId="{7C7A6717-6F53-4660-B8AB-18739163FEBB}" destId="{81D75937-6F57-4668-80D5-72CB713EED16}" srcOrd="1" destOrd="0" presId="urn:microsoft.com/office/officeart/2005/8/layout/bProcess4"/>
    <dgm:cxn modelId="{46780E9A-E522-4A46-8C33-449D07F0E3BE}" type="presParOf" srcId="{D14CB8BA-452F-40CB-876F-3BAD0E8A09BB}" destId="{C94D7821-6A81-4A2C-89C2-2485C7B37D98}" srcOrd="11" destOrd="0" presId="urn:microsoft.com/office/officeart/2005/8/layout/bProcess4"/>
    <dgm:cxn modelId="{FDEEC677-5696-4DF9-ACE2-2F983774A9CC}" type="presParOf" srcId="{D14CB8BA-452F-40CB-876F-3BAD0E8A09BB}" destId="{153C81FC-43FA-427D-8EFD-D6A746EF84CF}" srcOrd="12" destOrd="0" presId="urn:microsoft.com/office/officeart/2005/8/layout/bProcess4"/>
    <dgm:cxn modelId="{7FBD52DF-8EA8-4F2F-A00C-E2F24A554A03}" type="presParOf" srcId="{153C81FC-43FA-427D-8EFD-D6A746EF84CF}" destId="{ED1F9FF0-6C9F-4A99-9F40-230B66B87D50}" srcOrd="0" destOrd="0" presId="urn:microsoft.com/office/officeart/2005/8/layout/bProcess4"/>
    <dgm:cxn modelId="{FC9C1203-8A23-4F8D-8703-8DE49642EA7D}" type="presParOf" srcId="{153C81FC-43FA-427D-8EFD-D6A746EF84CF}" destId="{B5336804-C742-4814-B96B-A17414EF0BCD}" srcOrd="1" destOrd="0" presId="urn:microsoft.com/office/officeart/2005/8/layout/bProcess4"/>
    <dgm:cxn modelId="{54E151BF-27A8-40AE-90C0-5F959C6573A8}" type="presParOf" srcId="{D14CB8BA-452F-40CB-876F-3BAD0E8A09BB}" destId="{63D99AF5-DFD4-4D7A-9510-FBC550F02E03}" srcOrd="13" destOrd="0" presId="urn:microsoft.com/office/officeart/2005/8/layout/bProcess4"/>
    <dgm:cxn modelId="{40A72B41-6A76-4E3D-98EE-12775F048AF8}" type="presParOf" srcId="{D14CB8BA-452F-40CB-876F-3BAD0E8A09BB}" destId="{ED3FD494-9300-4C75-90A4-DE98C9EF059E}" srcOrd="14" destOrd="0" presId="urn:microsoft.com/office/officeart/2005/8/layout/bProcess4"/>
    <dgm:cxn modelId="{672829FE-1998-41DA-8B5C-7FF161DD8815}" type="presParOf" srcId="{ED3FD494-9300-4C75-90A4-DE98C9EF059E}" destId="{7CBFD874-962F-4EB6-9058-9FE763397421}" srcOrd="0" destOrd="0" presId="urn:microsoft.com/office/officeart/2005/8/layout/bProcess4"/>
    <dgm:cxn modelId="{C795995F-70F2-430D-AE60-86C928D7C6C1}" type="presParOf" srcId="{ED3FD494-9300-4C75-90A4-DE98C9EF059E}" destId="{FD9DFC86-4800-4970-BB7B-5B76563DC791}" srcOrd="1" destOrd="0" presId="urn:microsoft.com/office/officeart/2005/8/layout/bProcess4"/>
    <dgm:cxn modelId="{7D10DEC5-17EE-4500-9E74-19BE431DCB9D}" type="presParOf" srcId="{D14CB8BA-452F-40CB-876F-3BAD0E8A09BB}" destId="{2F03F720-9533-4788-ACF7-4ADDFAEEC5EF}" srcOrd="15" destOrd="0" presId="urn:microsoft.com/office/officeart/2005/8/layout/bProcess4"/>
    <dgm:cxn modelId="{528EC23B-2D29-49B6-B2BD-45DE3F294738}" type="presParOf" srcId="{D14CB8BA-452F-40CB-876F-3BAD0E8A09BB}" destId="{31A1CDA3-72B4-4FFE-B616-32FD867504E5}" srcOrd="16" destOrd="0" presId="urn:microsoft.com/office/officeart/2005/8/layout/bProcess4"/>
    <dgm:cxn modelId="{EA451E71-7A10-48CA-90BE-CD5339E42CAB}" type="presParOf" srcId="{31A1CDA3-72B4-4FFE-B616-32FD867504E5}" destId="{80E2B02A-71CB-49AE-8A14-165474A6D091}" srcOrd="0" destOrd="0" presId="urn:microsoft.com/office/officeart/2005/8/layout/bProcess4"/>
    <dgm:cxn modelId="{E708B54E-7702-44AF-9299-706B9AAC80D4}" type="presParOf" srcId="{31A1CDA3-72B4-4FFE-B616-32FD867504E5}" destId="{14B8C095-A5F7-456F-9073-3B6D70FF744E}" srcOrd="1" destOrd="0" presId="urn:microsoft.com/office/officeart/2005/8/layout/b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8DB52D2-5269-4828-8E80-1D8E531F1577}" type="doc">
      <dgm:prSet loTypeId="urn:microsoft.com/office/officeart/2005/8/layout/venn3" loCatId="relationship" qsTypeId="urn:microsoft.com/office/officeart/2005/8/quickstyle/3d1" qsCatId="3D" csTypeId="urn:microsoft.com/office/officeart/2005/8/colors/colorful5" csCatId="colorful" phldr="1"/>
      <dgm:spPr/>
      <dgm:t>
        <a:bodyPr/>
        <a:lstStyle/>
        <a:p>
          <a:endParaRPr lang="es-MX"/>
        </a:p>
      </dgm:t>
    </dgm:pt>
    <dgm:pt modelId="{C7895CF4-9866-4ADA-855B-1557BE07C685}">
      <dgm:prSet phldrT="[Texto]"/>
      <dgm:spPr/>
      <dgm:t>
        <a:bodyPr/>
        <a:lstStyle/>
        <a:p>
          <a:r>
            <a:rPr lang="es-MX" b="1" dirty="0" smtClean="0"/>
            <a:t>Software</a:t>
          </a:r>
          <a:r>
            <a:rPr lang="es-MX" dirty="0" smtClean="0"/>
            <a:t> </a:t>
          </a:r>
          <a:endParaRPr lang="es-MX" dirty="0"/>
        </a:p>
      </dgm:t>
    </dgm:pt>
    <dgm:pt modelId="{889DB7C8-BD9C-46D4-A9E9-7898C1CB78C3}" type="parTrans" cxnId="{FD240027-E03B-4F9D-ADAA-23E04D3B79B1}">
      <dgm:prSet/>
      <dgm:spPr/>
      <dgm:t>
        <a:bodyPr/>
        <a:lstStyle/>
        <a:p>
          <a:endParaRPr lang="es-MX"/>
        </a:p>
      </dgm:t>
    </dgm:pt>
    <dgm:pt modelId="{7CB1A371-F6BC-4304-8387-7A568E4729F1}" type="sibTrans" cxnId="{FD240027-E03B-4F9D-ADAA-23E04D3B79B1}">
      <dgm:prSet/>
      <dgm:spPr/>
      <dgm:t>
        <a:bodyPr/>
        <a:lstStyle/>
        <a:p>
          <a:endParaRPr lang="es-MX"/>
        </a:p>
      </dgm:t>
    </dgm:pt>
    <dgm:pt modelId="{E5D6B700-D69B-4C19-AB7D-A94FE95C2BE9}">
      <dgm:prSet phldrT="[Texto]"/>
      <dgm:spPr/>
      <dgm:t>
        <a:bodyPr/>
        <a:lstStyle/>
        <a:p>
          <a:r>
            <a:rPr lang="es-MX" b="1" dirty="0" smtClean="0"/>
            <a:t>Hardware</a:t>
          </a:r>
          <a:r>
            <a:rPr lang="es-MX" dirty="0" smtClean="0"/>
            <a:t> </a:t>
          </a:r>
          <a:endParaRPr lang="es-MX" dirty="0"/>
        </a:p>
      </dgm:t>
    </dgm:pt>
    <dgm:pt modelId="{AEB74B45-F763-4039-89F2-3F9336DAA404}" type="parTrans" cxnId="{78FA3D2C-8206-4373-A2CB-7798E5A70761}">
      <dgm:prSet/>
      <dgm:spPr/>
      <dgm:t>
        <a:bodyPr/>
        <a:lstStyle/>
        <a:p>
          <a:endParaRPr lang="es-MX"/>
        </a:p>
      </dgm:t>
    </dgm:pt>
    <dgm:pt modelId="{91E367F6-3934-419A-A10F-4085457C1F6B}" type="sibTrans" cxnId="{78FA3D2C-8206-4373-A2CB-7798E5A70761}">
      <dgm:prSet/>
      <dgm:spPr/>
      <dgm:t>
        <a:bodyPr/>
        <a:lstStyle/>
        <a:p>
          <a:endParaRPr lang="es-MX"/>
        </a:p>
      </dgm:t>
    </dgm:pt>
    <dgm:pt modelId="{68BE0418-87D3-4862-9F55-351E4BCC0242}">
      <dgm:prSet phldrT="[Texto]"/>
      <dgm:spPr/>
      <dgm:t>
        <a:bodyPr/>
        <a:lstStyle/>
        <a:p>
          <a:r>
            <a:rPr lang="es-MX" b="1" dirty="0" smtClean="0"/>
            <a:t>Recursos humanos </a:t>
          </a:r>
          <a:endParaRPr lang="es-MX" b="1" dirty="0"/>
        </a:p>
      </dgm:t>
    </dgm:pt>
    <dgm:pt modelId="{702F744C-C0A5-4D39-AEBA-9D75D964CDF7}" type="parTrans" cxnId="{9C7F92E0-6559-4D6A-859C-DB2418D57F1E}">
      <dgm:prSet/>
      <dgm:spPr/>
      <dgm:t>
        <a:bodyPr/>
        <a:lstStyle/>
        <a:p>
          <a:endParaRPr lang="es-MX"/>
        </a:p>
      </dgm:t>
    </dgm:pt>
    <dgm:pt modelId="{422970C2-C260-43A2-8CEE-D367EC6A90E4}" type="sibTrans" cxnId="{9C7F92E0-6559-4D6A-859C-DB2418D57F1E}">
      <dgm:prSet/>
      <dgm:spPr/>
      <dgm:t>
        <a:bodyPr/>
        <a:lstStyle/>
        <a:p>
          <a:endParaRPr lang="es-MX"/>
        </a:p>
      </dgm:t>
    </dgm:pt>
    <dgm:pt modelId="{96847907-A775-48BA-B575-796B311A2D41}">
      <dgm:prSet phldrT="[Texto]" custT="1"/>
      <dgm:spPr/>
      <dgm:t>
        <a:bodyPr/>
        <a:lstStyle/>
        <a:p>
          <a:r>
            <a:rPr lang="es-MX" sz="2000" b="1" dirty="0" smtClean="0"/>
            <a:t>Procedi-</a:t>
          </a:r>
        </a:p>
        <a:p>
          <a:r>
            <a:rPr lang="es-MX" sz="2000" b="1" dirty="0" smtClean="0"/>
            <a:t>mientos </a:t>
          </a:r>
          <a:endParaRPr lang="es-MX" sz="2000" b="1" dirty="0"/>
        </a:p>
      </dgm:t>
    </dgm:pt>
    <dgm:pt modelId="{D56BD929-0A20-4C2F-BC1E-73A8D8EA651C}" type="parTrans" cxnId="{A79B0B6D-24A7-409A-99A3-378AE17A2B17}">
      <dgm:prSet/>
      <dgm:spPr/>
      <dgm:t>
        <a:bodyPr/>
        <a:lstStyle/>
        <a:p>
          <a:endParaRPr lang="es-MX"/>
        </a:p>
      </dgm:t>
    </dgm:pt>
    <dgm:pt modelId="{B144E114-EFE8-47A6-8C0B-5ED2EAC699F5}" type="sibTrans" cxnId="{A79B0B6D-24A7-409A-99A3-378AE17A2B17}">
      <dgm:prSet/>
      <dgm:spPr/>
      <dgm:t>
        <a:bodyPr/>
        <a:lstStyle/>
        <a:p>
          <a:endParaRPr lang="es-MX"/>
        </a:p>
      </dgm:t>
    </dgm:pt>
    <dgm:pt modelId="{914B7944-3E0E-4D20-8762-DB98139B6B9B}" type="pres">
      <dgm:prSet presAssocID="{E8DB52D2-5269-4828-8E80-1D8E531F1577}" presName="Name0" presStyleCnt="0">
        <dgm:presLayoutVars>
          <dgm:dir/>
          <dgm:resizeHandles val="exact"/>
        </dgm:presLayoutVars>
      </dgm:prSet>
      <dgm:spPr/>
      <dgm:t>
        <a:bodyPr/>
        <a:lstStyle/>
        <a:p>
          <a:endParaRPr lang="es-MX"/>
        </a:p>
      </dgm:t>
    </dgm:pt>
    <dgm:pt modelId="{29D8FEDC-2242-4AB6-883B-486351C3F63E}" type="pres">
      <dgm:prSet presAssocID="{C7895CF4-9866-4ADA-855B-1557BE07C685}" presName="Name5" presStyleLbl="vennNode1" presStyleIdx="0" presStyleCnt="4">
        <dgm:presLayoutVars>
          <dgm:bulletEnabled val="1"/>
        </dgm:presLayoutVars>
      </dgm:prSet>
      <dgm:spPr/>
      <dgm:t>
        <a:bodyPr/>
        <a:lstStyle/>
        <a:p>
          <a:endParaRPr lang="es-MX"/>
        </a:p>
      </dgm:t>
    </dgm:pt>
    <dgm:pt modelId="{073F37D9-A871-41CB-BBC3-DDCA9E546594}" type="pres">
      <dgm:prSet presAssocID="{7CB1A371-F6BC-4304-8387-7A568E4729F1}" presName="space" presStyleCnt="0"/>
      <dgm:spPr/>
    </dgm:pt>
    <dgm:pt modelId="{F57D476E-70A6-4DF9-87F0-2C1604A37F79}" type="pres">
      <dgm:prSet presAssocID="{E5D6B700-D69B-4C19-AB7D-A94FE95C2BE9}" presName="Name5" presStyleLbl="vennNode1" presStyleIdx="1" presStyleCnt="4">
        <dgm:presLayoutVars>
          <dgm:bulletEnabled val="1"/>
        </dgm:presLayoutVars>
      </dgm:prSet>
      <dgm:spPr/>
      <dgm:t>
        <a:bodyPr/>
        <a:lstStyle/>
        <a:p>
          <a:endParaRPr lang="es-MX"/>
        </a:p>
      </dgm:t>
    </dgm:pt>
    <dgm:pt modelId="{B5AE1E3B-CFD6-4D95-8255-246B4730D624}" type="pres">
      <dgm:prSet presAssocID="{91E367F6-3934-419A-A10F-4085457C1F6B}" presName="space" presStyleCnt="0"/>
      <dgm:spPr/>
    </dgm:pt>
    <dgm:pt modelId="{F48547E3-D9A6-4906-B10F-DC7C46F40454}" type="pres">
      <dgm:prSet presAssocID="{68BE0418-87D3-4862-9F55-351E4BCC0242}" presName="Name5" presStyleLbl="vennNode1" presStyleIdx="2" presStyleCnt="4">
        <dgm:presLayoutVars>
          <dgm:bulletEnabled val="1"/>
        </dgm:presLayoutVars>
      </dgm:prSet>
      <dgm:spPr/>
      <dgm:t>
        <a:bodyPr/>
        <a:lstStyle/>
        <a:p>
          <a:endParaRPr lang="es-MX"/>
        </a:p>
      </dgm:t>
    </dgm:pt>
    <dgm:pt modelId="{CB0BA6C6-A582-4926-981E-638480662A5A}" type="pres">
      <dgm:prSet presAssocID="{422970C2-C260-43A2-8CEE-D367EC6A90E4}" presName="space" presStyleCnt="0"/>
      <dgm:spPr/>
    </dgm:pt>
    <dgm:pt modelId="{AF408E68-743E-496E-A4B0-B1C5032912DD}" type="pres">
      <dgm:prSet presAssocID="{96847907-A775-48BA-B575-796B311A2D41}" presName="Name5" presStyleLbl="vennNode1" presStyleIdx="3" presStyleCnt="4" custScaleX="99904">
        <dgm:presLayoutVars>
          <dgm:bulletEnabled val="1"/>
        </dgm:presLayoutVars>
      </dgm:prSet>
      <dgm:spPr/>
      <dgm:t>
        <a:bodyPr/>
        <a:lstStyle/>
        <a:p>
          <a:endParaRPr lang="es-MX"/>
        </a:p>
      </dgm:t>
    </dgm:pt>
  </dgm:ptLst>
  <dgm:cxnLst>
    <dgm:cxn modelId="{78FA3D2C-8206-4373-A2CB-7798E5A70761}" srcId="{E8DB52D2-5269-4828-8E80-1D8E531F1577}" destId="{E5D6B700-D69B-4C19-AB7D-A94FE95C2BE9}" srcOrd="1" destOrd="0" parTransId="{AEB74B45-F763-4039-89F2-3F9336DAA404}" sibTransId="{91E367F6-3934-419A-A10F-4085457C1F6B}"/>
    <dgm:cxn modelId="{14C7D868-CF71-4006-B85E-D9EB1254B9ED}" type="presOf" srcId="{E5D6B700-D69B-4C19-AB7D-A94FE95C2BE9}" destId="{F57D476E-70A6-4DF9-87F0-2C1604A37F79}" srcOrd="0" destOrd="0" presId="urn:microsoft.com/office/officeart/2005/8/layout/venn3"/>
    <dgm:cxn modelId="{FD240027-E03B-4F9D-ADAA-23E04D3B79B1}" srcId="{E8DB52D2-5269-4828-8E80-1D8E531F1577}" destId="{C7895CF4-9866-4ADA-855B-1557BE07C685}" srcOrd="0" destOrd="0" parTransId="{889DB7C8-BD9C-46D4-A9E9-7898C1CB78C3}" sibTransId="{7CB1A371-F6BC-4304-8387-7A568E4729F1}"/>
    <dgm:cxn modelId="{67CDFDAF-98C3-4783-9BBE-A35C8F83D6AE}" type="presOf" srcId="{96847907-A775-48BA-B575-796B311A2D41}" destId="{AF408E68-743E-496E-A4B0-B1C5032912DD}" srcOrd="0" destOrd="0" presId="urn:microsoft.com/office/officeart/2005/8/layout/venn3"/>
    <dgm:cxn modelId="{9C7F92E0-6559-4D6A-859C-DB2418D57F1E}" srcId="{E8DB52D2-5269-4828-8E80-1D8E531F1577}" destId="{68BE0418-87D3-4862-9F55-351E4BCC0242}" srcOrd="2" destOrd="0" parTransId="{702F744C-C0A5-4D39-AEBA-9D75D964CDF7}" sibTransId="{422970C2-C260-43A2-8CEE-D367EC6A90E4}"/>
    <dgm:cxn modelId="{B5418BBC-CF1E-4FC3-9E2C-6ABF3DAC3409}" type="presOf" srcId="{68BE0418-87D3-4862-9F55-351E4BCC0242}" destId="{F48547E3-D9A6-4906-B10F-DC7C46F40454}" srcOrd="0" destOrd="0" presId="urn:microsoft.com/office/officeart/2005/8/layout/venn3"/>
    <dgm:cxn modelId="{3CF0F23D-5EDF-46CB-992A-EF0DDF968A08}" type="presOf" srcId="{C7895CF4-9866-4ADA-855B-1557BE07C685}" destId="{29D8FEDC-2242-4AB6-883B-486351C3F63E}" srcOrd="0" destOrd="0" presId="urn:microsoft.com/office/officeart/2005/8/layout/venn3"/>
    <dgm:cxn modelId="{A79B0B6D-24A7-409A-99A3-378AE17A2B17}" srcId="{E8DB52D2-5269-4828-8E80-1D8E531F1577}" destId="{96847907-A775-48BA-B575-796B311A2D41}" srcOrd="3" destOrd="0" parTransId="{D56BD929-0A20-4C2F-BC1E-73A8D8EA651C}" sibTransId="{B144E114-EFE8-47A6-8C0B-5ED2EAC699F5}"/>
    <dgm:cxn modelId="{A7814981-1472-4197-B459-4827C0F729C4}" type="presOf" srcId="{E8DB52D2-5269-4828-8E80-1D8E531F1577}" destId="{914B7944-3E0E-4D20-8762-DB98139B6B9B}" srcOrd="0" destOrd="0" presId="urn:microsoft.com/office/officeart/2005/8/layout/venn3"/>
    <dgm:cxn modelId="{C61A6D8F-CB46-4AAA-B37E-911C2E0A4B36}" type="presParOf" srcId="{914B7944-3E0E-4D20-8762-DB98139B6B9B}" destId="{29D8FEDC-2242-4AB6-883B-486351C3F63E}" srcOrd="0" destOrd="0" presId="urn:microsoft.com/office/officeart/2005/8/layout/venn3"/>
    <dgm:cxn modelId="{EAD6EA6A-9742-4942-AF04-92192B30F356}" type="presParOf" srcId="{914B7944-3E0E-4D20-8762-DB98139B6B9B}" destId="{073F37D9-A871-41CB-BBC3-DDCA9E546594}" srcOrd="1" destOrd="0" presId="urn:microsoft.com/office/officeart/2005/8/layout/venn3"/>
    <dgm:cxn modelId="{2D7C9F4D-38E7-4AED-AEF4-C4D58308CDF4}" type="presParOf" srcId="{914B7944-3E0E-4D20-8762-DB98139B6B9B}" destId="{F57D476E-70A6-4DF9-87F0-2C1604A37F79}" srcOrd="2" destOrd="0" presId="urn:microsoft.com/office/officeart/2005/8/layout/venn3"/>
    <dgm:cxn modelId="{A18B789C-CCE9-4BE7-8B4F-956F02BFF845}" type="presParOf" srcId="{914B7944-3E0E-4D20-8762-DB98139B6B9B}" destId="{B5AE1E3B-CFD6-4D95-8255-246B4730D624}" srcOrd="3" destOrd="0" presId="urn:microsoft.com/office/officeart/2005/8/layout/venn3"/>
    <dgm:cxn modelId="{EB4D1DEE-114D-41DF-8F6B-7388474586A0}" type="presParOf" srcId="{914B7944-3E0E-4D20-8762-DB98139B6B9B}" destId="{F48547E3-D9A6-4906-B10F-DC7C46F40454}" srcOrd="4" destOrd="0" presId="urn:microsoft.com/office/officeart/2005/8/layout/venn3"/>
    <dgm:cxn modelId="{E6AD8C6F-A5F6-4978-9F25-573814ACC673}" type="presParOf" srcId="{914B7944-3E0E-4D20-8762-DB98139B6B9B}" destId="{CB0BA6C6-A582-4926-981E-638480662A5A}" srcOrd="5" destOrd="0" presId="urn:microsoft.com/office/officeart/2005/8/layout/venn3"/>
    <dgm:cxn modelId="{0AF4601C-0EAD-4687-8C64-B7F4D1D903C0}" type="presParOf" srcId="{914B7944-3E0E-4D20-8762-DB98139B6B9B}" destId="{AF408E68-743E-496E-A4B0-B1C5032912DD}" srcOrd="6"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6CAE4C7-1506-48B3-9E8C-3DAD819A3516}"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s-MX"/>
        </a:p>
      </dgm:t>
    </dgm:pt>
    <dgm:pt modelId="{0B92C253-B0EB-433F-9F9F-D83E53BF222E}">
      <dgm:prSet phldrT="[Texto]"/>
      <dgm:spPr>
        <a:solidFill>
          <a:srgbClr val="00B0F0"/>
        </a:solidFill>
      </dgm:spPr>
      <dgm:t>
        <a:bodyPr/>
        <a:lstStyle/>
        <a:p>
          <a:r>
            <a:rPr lang="es-MX" b="1" dirty="0" smtClean="0"/>
            <a:t>Sistemas de visión</a:t>
          </a:r>
          <a:endParaRPr lang="es-MX" b="1" dirty="0"/>
        </a:p>
      </dgm:t>
    </dgm:pt>
    <dgm:pt modelId="{96A60B73-D776-4E8D-89F3-5198E4219267}" type="parTrans" cxnId="{0383F570-1FB8-4AE4-98DA-CB035D86E925}">
      <dgm:prSet/>
      <dgm:spPr/>
      <dgm:t>
        <a:bodyPr/>
        <a:lstStyle/>
        <a:p>
          <a:endParaRPr lang="es-MX"/>
        </a:p>
      </dgm:t>
    </dgm:pt>
    <dgm:pt modelId="{9281B227-3A71-4C08-B5F9-AA5CC6D78D13}" type="sibTrans" cxnId="{0383F570-1FB8-4AE4-98DA-CB035D86E925}">
      <dgm:prSet/>
      <dgm:spPr>
        <a:solidFill>
          <a:srgbClr val="92D050"/>
        </a:solidFill>
      </dgm:spPr>
      <dgm:t>
        <a:bodyPr/>
        <a:lstStyle/>
        <a:p>
          <a:r>
            <a:rPr lang="es-MX" b="1" dirty="0" smtClean="0"/>
            <a:t>Robótica</a:t>
          </a:r>
          <a:endParaRPr lang="es-MX" b="1" dirty="0"/>
        </a:p>
      </dgm:t>
    </dgm:pt>
    <dgm:pt modelId="{F1F915FD-4308-441D-8D30-68539491B1BB}">
      <dgm:prSet phldrT="[Texto]"/>
      <dgm:spPr/>
      <dgm:t>
        <a:bodyPr/>
        <a:lstStyle/>
        <a:p>
          <a:r>
            <a:rPr lang="es-MX" b="1" dirty="0" smtClean="0"/>
            <a:t>Modelo conceptual</a:t>
          </a:r>
          <a:endParaRPr lang="es-MX" b="1" dirty="0"/>
        </a:p>
      </dgm:t>
    </dgm:pt>
    <dgm:pt modelId="{8EE1E676-9F0D-4137-82A8-11081C627E39}" type="parTrans" cxnId="{660F4856-EEBA-4921-BDC2-BAA05659A565}">
      <dgm:prSet/>
      <dgm:spPr/>
      <dgm:t>
        <a:bodyPr/>
        <a:lstStyle/>
        <a:p>
          <a:endParaRPr lang="es-MX"/>
        </a:p>
      </dgm:t>
    </dgm:pt>
    <dgm:pt modelId="{9D828894-7392-4875-A3F2-0335DFDBECB9}" type="sibTrans" cxnId="{660F4856-EEBA-4921-BDC2-BAA05659A565}">
      <dgm:prSet/>
      <dgm:spPr/>
      <dgm:t>
        <a:bodyPr/>
        <a:lstStyle/>
        <a:p>
          <a:endParaRPr lang="es-MX"/>
        </a:p>
      </dgm:t>
    </dgm:pt>
    <dgm:pt modelId="{7AADB61D-5670-4515-AB4A-F476A4B3EF92}">
      <dgm:prSet phldrT="[Texto]"/>
      <dgm:spPr>
        <a:solidFill>
          <a:srgbClr val="C787E1"/>
        </a:solidFill>
      </dgm:spPr>
      <dgm:t>
        <a:bodyPr/>
        <a:lstStyle/>
        <a:p>
          <a:r>
            <a:rPr lang="es-MX" b="1" dirty="0" smtClean="0"/>
            <a:t>Procesador de lenguaje natural</a:t>
          </a:r>
          <a:endParaRPr lang="es-MX" b="1" dirty="0"/>
        </a:p>
      </dgm:t>
    </dgm:pt>
    <dgm:pt modelId="{5F519EC1-857E-4262-80CF-653BF07055F8}" type="parTrans" cxnId="{E23F8E2F-DDA7-4D0B-8722-D9F852EC17B7}">
      <dgm:prSet/>
      <dgm:spPr/>
      <dgm:t>
        <a:bodyPr/>
        <a:lstStyle/>
        <a:p>
          <a:endParaRPr lang="es-MX"/>
        </a:p>
      </dgm:t>
    </dgm:pt>
    <dgm:pt modelId="{9691D213-917E-4BC0-BF33-479C0A6727CB}" type="sibTrans" cxnId="{E23F8E2F-DDA7-4D0B-8722-D9F852EC17B7}">
      <dgm:prSet/>
      <dgm:spPr>
        <a:solidFill>
          <a:srgbClr val="EDE255"/>
        </a:solidFill>
      </dgm:spPr>
      <dgm:t>
        <a:bodyPr/>
        <a:lstStyle/>
        <a:p>
          <a:r>
            <a:rPr lang="es-MX" b="1" dirty="0" smtClean="0">
              <a:solidFill>
                <a:schemeClr val="bg1">
                  <a:lumMod val="50000"/>
                </a:schemeClr>
              </a:solidFill>
            </a:rPr>
            <a:t>Sistemas de aprendizaje</a:t>
          </a:r>
          <a:endParaRPr lang="es-MX" b="1" dirty="0">
            <a:solidFill>
              <a:schemeClr val="bg1">
                <a:lumMod val="50000"/>
              </a:schemeClr>
            </a:solidFill>
          </a:endParaRPr>
        </a:p>
      </dgm:t>
    </dgm:pt>
    <dgm:pt modelId="{4FE5AC45-4226-4B78-AFD7-11279D6EEE44}">
      <dgm:prSet phldrT="[Texto]" custT="1"/>
      <dgm:spPr/>
      <dgm:t>
        <a:bodyPr/>
        <a:lstStyle/>
        <a:p>
          <a:r>
            <a:rPr lang="es-MX" sz="1800" b="1" dirty="0" smtClean="0"/>
            <a:t>Inteligencia Artificial</a:t>
          </a:r>
          <a:endParaRPr lang="es-MX" sz="1800" b="1" dirty="0"/>
        </a:p>
      </dgm:t>
    </dgm:pt>
    <dgm:pt modelId="{FB931A32-156C-4A7E-A7F6-579B505139C6}" type="parTrans" cxnId="{51C495DF-CE9A-4E09-B943-364DA9134C4E}">
      <dgm:prSet/>
      <dgm:spPr/>
      <dgm:t>
        <a:bodyPr/>
        <a:lstStyle/>
        <a:p>
          <a:endParaRPr lang="es-MX"/>
        </a:p>
      </dgm:t>
    </dgm:pt>
    <dgm:pt modelId="{6B0A9745-2635-48A2-A476-EDC20056F3DF}" type="sibTrans" cxnId="{51C495DF-CE9A-4E09-B943-364DA9134C4E}">
      <dgm:prSet/>
      <dgm:spPr/>
      <dgm:t>
        <a:bodyPr/>
        <a:lstStyle/>
        <a:p>
          <a:endParaRPr lang="es-MX"/>
        </a:p>
      </dgm:t>
    </dgm:pt>
    <dgm:pt modelId="{28B5981A-0021-4380-8CAF-92AFBC5250C1}">
      <dgm:prSet phldrT="[Texto]"/>
      <dgm:spPr/>
      <dgm:t>
        <a:bodyPr/>
        <a:lstStyle/>
        <a:p>
          <a:r>
            <a:rPr lang="es-MX" b="1" dirty="0" smtClean="0"/>
            <a:t>Sistemas expertos</a:t>
          </a:r>
          <a:endParaRPr lang="es-MX" b="1" dirty="0"/>
        </a:p>
      </dgm:t>
    </dgm:pt>
    <dgm:pt modelId="{F797FD07-1B5F-4FED-A661-61E6E67F71E7}" type="parTrans" cxnId="{CCD0F152-5BC4-4FBE-8FAB-231DEEA4A2D1}">
      <dgm:prSet/>
      <dgm:spPr/>
      <dgm:t>
        <a:bodyPr/>
        <a:lstStyle/>
        <a:p>
          <a:endParaRPr lang="es-MX"/>
        </a:p>
      </dgm:t>
    </dgm:pt>
    <dgm:pt modelId="{6EBD0D98-D6BB-4751-904F-D28AE70E5A0A}" type="sibTrans" cxnId="{CCD0F152-5BC4-4FBE-8FAB-231DEEA4A2D1}">
      <dgm:prSet/>
      <dgm:spPr>
        <a:solidFill>
          <a:srgbClr val="DEAD9A"/>
        </a:solidFill>
      </dgm:spPr>
      <dgm:t>
        <a:bodyPr/>
        <a:lstStyle/>
        <a:p>
          <a:r>
            <a:rPr lang="es-MX" b="1" dirty="0" smtClean="0"/>
            <a:t>Redes neuronales</a:t>
          </a:r>
          <a:endParaRPr lang="es-MX" b="1" dirty="0"/>
        </a:p>
      </dgm:t>
    </dgm:pt>
    <dgm:pt modelId="{37BBEE5D-CAF2-4A70-817A-41C9BEE9CF1A}">
      <dgm:prSet phldrT="[Texto]"/>
      <dgm:spPr/>
      <dgm:t>
        <a:bodyPr/>
        <a:lstStyle/>
        <a:p>
          <a:r>
            <a:rPr lang="es-MX" b="1" i="0" dirty="0" smtClean="0"/>
            <a:t>de inteligencia Artificial</a:t>
          </a:r>
          <a:endParaRPr lang="es-MX" b="1" i="0" dirty="0"/>
        </a:p>
      </dgm:t>
    </dgm:pt>
    <dgm:pt modelId="{BD88BC86-A17A-47E7-84AA-2AD9B0CD830E}" type="parTrans" cxnId="{60BAE5BD-DEC9-45FA-A996-FEA90381DD6F}">
      <dgm:prSet/>
      <dgm:spPr/>
      <dgm:t>
        <a:bodyPr/>
        <a:lstStyle/>
        <a:p>
          <a:endParaRPr lang="es-MX"/>
        </a:p>
      </dgm:t>
    </dgm:pt>
    <dgm:pt modelId="{0DA367A9-1573-4C66-A84F-CF64F6ACE35D}" type="sibTrans" cxnId="{60BAE5BD-DEC9-45FA-A996-FEA90381DD6F}">
      <dgm:prSet/>
      <dgm:spPr/>
      <dgm:t>
        <a:bodyPr/>
        <a:lstStyle/>
        <a:p>
          <a:endParaRPr lang="es-MX"/>
        </a:p>
      </dgm:t>
    </dgm:pt>
    <dgm:pt modelId="{C97D77AB-5002-46BE-ACD2-4D89B2EFFA10}" type="pres">
      <dgm:prSet presAssocID="{06CAE4C7-1506-48B3-9E8C-3DAD819A3516}" presName="Name0" presStyleCnt="0">
        <dgm:presLayoutVars>
          <dgm:chMax/>
          <dgm:chPref/>
          <dgm:dir/>
          <dgm:animLvl val="lvl"/>
        </dgm:presLayoutVars>
      </dgm:prSet>
      <dgm:spPr/>
      <dgm:t>
        <a:bodyPr/>
        <a:lstStyle/>
        <a:p>
          <a:endParaRPr lang="es-MX"/>
        </a:p>
      </dgm:t>
    </dgm:pt>
    <dgm:pt modelId="{A0B51EF1-C25F-4D37-9DD2-5FDAEFFBA08B}" type="pres">
      <dgm:prSet presAssocID="{0B92C253-B0EB-433F-9F9F-D83E53BF222E}" presName="composite" presStyleCnt="0"/>
      <dgm:spPr/>
    </dgm:pt>
    <dgm:pt modelId="{65159582-2B2B-4F87-A677-D492E700FB03}" type="pres">
      <dgm:prSet presAssocID="{0B92C253-B0EB-433F-9F9F-D83E53BF222E}" presName="Parent1" presStyleLbl="node1" presStyleIdx="0" presStyleCnt="6">
        <dgm:presLayoutVars>
          <dgm:chMax val="1"/>
          <dgm:chPref val="1"/>
          <dgm:bulletEnabled val="1"/>
        </dgm:presLayoutVars>
      </dgm:prSet>
      <dgm:spPr/>
      <dgm:t>
        <a:bodyPr/>
        <a:lstStyle/>
        <a:p>
          <a:endParaRPr lang="es-MX"/>
        </a:p>
      </dgm:t>
    </dgm:pt>
    <dgm:pt modelId="{E6330B8D-A823-4625-8986-B79CFFA6AE2D}" type="pres">
      <dgm:prSet presAssocID="{0B92C253-B0EB-433F-9F9F-D83E53BF222E}" presName="Childtext1" presStyleLbl="revTx" presStyleIdx="0" presStyleCnt="3">
        <dgm:presLayoutVars>
          <dgm:chMax val="0"/>
          <dgm:chPref val="0"/>
          <dgm:bulletEnabled val="1"/>
        </dgm:presLayoutVars>
      </dgm:prSet>
      <dgm:spPr/>
      <dgm:t>
        <a:bodyPr/>
        <a:lstStyle/>
        <a:p>
          <a:endParaRPr lang="es-MX"/>
        </a:p>
      </dgm:t>
    </dgm:pt>
    <dgm:pt modelId="{A795D5EB-CF69-463B-AFA5-4702C7B42133}" type="pres">
      <dgm:prSet presAssocID="{0B92C253-B0EB-433F-9F9F-D83E53BF222E}" presName="BalanceSpacing" presStyleCnt="0"/>
      <dgm:spPr/>
    </dgm:pt>
    <dgm:pt modelId="{30C25BF4-2B70-4457-A4EC-34C32CBB4052}" type="pres">
      <dgm:prSet presAssocID="{0B92C253-B0EB-433F-9F9F-D83E53BF222E}" presName="BalanceSpacing1" presStyleCnt="0"/>
      <dgm:spPr/>
    </dgm:pt>
    <dgm:pt modelId="{19CBE81A-46A9-4878-8E18-EF0D547B63F9}" type="pres">
      <dgm:prSet presAssocID="{9281B227-3A71-4C08-B5F9-AA5CC6D78D13}" presName="Accent1Text" presStyleLbl="node1" presStyleIdx="1" presStyleCnt="6"/>
      <dgm:spPr/>
      <dgm:t>
        <a:bodyPr/>
        <a:lstStyle/>
        <a:p>
          <a:endParaRPr lang="es-MX"/>
        </a:p>
      </dgm:t>
    </dgm:pt>
    <dgm:pt modelId="{8BF42A84-C70F-4333-A58E-7991BF3FDA9F}" type="pres">
      <dgm:prSet presAssocID="{9281B227-3A71-4C08-B5F9-AA5CC6D78D13}" presName="spaceBetweenRectangles" presStyleCnt="0"/>
      <dgm:spPr/>
    </dgm:pt>
    <dgm:pt modelId="{6924075D-4598-45EF-9C2C-ED841AA6CEB8}" type="pres">
      <dgm:prSet presAssocID="{7AADB61D-5670-4515-AB4A-F476A4B3EF92}" presName="composite" presStyleCnt="0"/>
      <dgm:spPr/>
    </dgm:pt>
    <dgm:pt modelId="{BEDBF59B-46CF-48B7-9ABE-1F3E06C1009B}" type="pres">
      <dgm:prSet presAssocID="{7AADB61D-5670-4515-AB4A-F476A4B3EF92}" presName="Parent1" presStyleLbl="node1" presStyleIdx="2" presStyleCnt="6">
        <dgm:presLayoutVars>
          <dgm:chMax val="1"/>
          <dgm:chPref val="1"/>
          <dgm:bulletEnabled val="1"/>
        </dgm:presLayoutVars>
      </dgm:prSet>
      <dgm:spPr/>
      <dgm:t>
        <a:bodyPr/>
        <a:lstStyle/>
        <a:p>
          <a:endParaRPr lang="es-MX"/>
        </a:p>
      </dgm:t>
    </dgm:pt>
    <dgm:pt modelId="{526F7A26-394D-4BF3-A687-136733E2A74C}" type="pres">
      <dgm:prSet presAssocID="{7AADB61D-5670-4515-AB4A-F476A4B3EF92}" presName="Childtext1" presStyleLbl="revTx" presStyleIdx="1" presStyleCnt="3">
        <dgm:presLayoutVars>
          <dgm:chMax val="0"/>
          <dgm:chPref val="0"/>
          <dgm:bulletEnabled val="1"/>
        </dgm:presLayoutVars>
      </dgm:prSet>
      <dgm:spPr/>
      <dgm:t>
        <a:bodyPr/>
        <a:lstStyle/>
        <a:p>
          <a:endParaRPr lang="es-MX"/>
        </a:p>
      </dgm:t>
    </dgm:pt>
    <dgm:pt modelId="{B9D38B8C-E0AF-4AE9-86FB-BA82E318AC13}" type="pres">
      <dgm:prSet presAssocID="{7AADB61D-5670-4515-AB4A-F476A4B3EF92}" presName="BalanceSpacing" presStyleCnt="0"/>
      <dgm:spPr/>
    </dgm:pt>
    <dgm:pt modelId="{6BDAC5DC-3461-41F1-A90A-C4BF395A9BE8}" type="pres">
      <dgm:prSet presAssocID="{7AADB61D-5670-4515-AB4A-F476A4B3EF92}" presName="BalanceSpacing1" presStyleCnt="0"/>
      <dgm:spPr/>
    </dgm:pt>
    <dgm:pt modelId="{02781A10-9EB1-4A25-BEE4-DDBE7DCB14E6}" type="pres">
      <dgm:prSet presAssocID="{9691D213-917E-4BC0-BF33-479C0A6727CB}" presName="Accent1Text" presStyleLbl="node1" presStyleIdx="3" presStyleCnt="6"/>
      <dgm:spPr/>
      <dgm:t>
        <a:bodyPr/>
        <a:lstStyle/>
        <a:p>
          <a:endParaRPr lang="es-MX"/>
        </a:p>
      </dgm:t>
    </dgm:pt>
    <dgm:pt modelId="{AE881DE7-6DF9-43FC-8E49-53A855C4291E}" type="pres">
      <dgm:prSet presAssocID="{9691D213-917E-4BC0-BF33-479C0A6727CB}" presName="spaceBetweenRectangles" presStyleCnt="0"/>
      <dgm:spPr/>
    </dgm:pt>
    <dgm:pt modelId="{AA546FE1-F6D8-4680-A6CC-CC7A68BEE325}" type="pres">
      <dgm:prSet presAssocID="{28B5981A-0021-4380-8CAF-92AFBC5250C1}" presName="composite" presStyleCnt="0"/>
      <dgm:spPr/>
    </dgm:pt>
    <dgm:pt modelId="{3C21680D-58D7-4C6A-B5D3-58F1EF8AFD77}" type="pres">
      <dgm:prSet presAssocID="{28B5981A-0021-4380-8CAF-92AFBC5250C1}" presName="Parent1" presStyleLbl="node1" presStyleIdx="4" presStyleCnt="6">
        <dgm:presLayoutVars>
          <dgm:chMax val="1"/>
          <dgm:chPref val="1"/>
          <dgm:bulletEnabled val="1"/>
        </dgm:presLayoutVars>
      </dgm:prSet>
      <dgm:spPr/>
      <dgm:t>
        <a:bodyPr/>
        <a:lstStyle/>
        <a:p>
          <a:endParaRPr lang="es-MX"/>
        </a:p>
      </dgm:t>
    </dgm:pt>
    <dgm:pt modelId="{41ABDE00-B345-429B-912F-72F2DD247CA2}" type="pres">
      <dgm:prSet presAssocID="{28B5981A-0021-4380-8CAF-92AFBC5250C1}" presName="Childtext1" presStyleLbl="revTx" presStyleIdx="2" presStyleCnt="3">
        <dgm:presLayoutVars>
          <dgm:chMax val="0"/>
          <dgm:chPref val="0"/>
          <dgm:bulletEnabled val="1"/>
        </dgm:presLayoutVars>
      </dgm:prSet>
      <dgm:spPr/>
      <dgm:t>
        <a:bodyPr/>
        <a:lstStyle/>
        <a:p>
          <a:endParaRPr lang="es-MX"/>
        </a:p>
      </dgm:t>
    </dgm:pt>
    <dgm:pt modelId="{01D8D3C0-8BD6-4C04-9492-1A2791F60A88}" type="pres">
      <dgm:prSet presAssocID="{28B5981A-0021-4380-8CAF-92AFBC5250C1}" presName="BalanceSpacing" presStyleCnt="0"/>
      <dgm:spPr/>
    </dgm:pt>
    <dgm:pt modelId="{91937C43-4572-4CF7-AFD6-18565345FA3D}" type="pres">
      <dgm:prSet presAssocID="{28B5981A-0021-4380-8CAF-92AFBC5250C1}" presName="BalanceSpacing1" presStyleCnt="0"/>
      <dgm:spPr/>
    </dgm:pt>
    <dgm:pt modelId="{BFB78431-57AD-40F8-A1B5-EEF3B0E6FE31}" type="pres">
      <dgm:prSet presAssocID="{6EBD0D98-D6BB-4751-904F-D28AE70E5A0A}" presName="Accent1Text" presStyleLbl="node1" presStyleIdx="5" presStyleCnt="6"/>
      <dgm:spPr/>
      <dgm:t>
        <a:bodyPr/>
        <a:lstStyle/>
        <a:p>
          <a:endParaRPr lang="es-MX"/>
        </a:p>
      </dgm:t>
    </dgm:pt>
  </dgm:ptLst>
  <dgm:cxnLst>
    <dgm:cxn modelId="{660F4856-EEBA-4921-BDC2-BAA05659A565}" srcId="{0B92C253-B0EB-433F-9F9F-D83E53BF222E}" destId="{F1F915FD-4308-441D-8D30-68539491B1BB}" srcOrd="0" destOrd="0" parTransId="{8EE1E676-9F0D-4137-82A8-11081C627E39}" sibTransId="{9D828894-7392-4875-A3F2-0335DFDBECB9}"/>
    <dgm:cxn modelId="{CCD0F152-5BC4-4FBE-8FAB-231DEEA4A2D1}" srcId="{06CAE4C7-1506-48B3-9E8C-3DAD819A3516}" destId="{28B5981A-0021-4380-8CAF-92AFBC5250C1}" srcOrd="2" destOrd="0" parTransId="{F797FD07-1B5F-4FED-A661-61E6E67F71E7}" sibTransId="{6EBD0D98-D6BB-4751-904F-D28AE70E5A0A}"/>
    <dgm:cxn modelId="{E7DEDA19-1B2E-4561-9008-27F2BA07D5D8}" type="presOf" srcId="{28B5981A-0021-4380-8CAF-92AFBC5250C1}" destId="{3C21680D-58D7-4C6A-B5D3-58F1EF8AFD77}" srcOrd="0" destOrd="0" presId="urn:microsoft.com/office/officeart/2008/layout/AlternatingHexagons"/>
    <dgm:cxn modelId="{E88C5A3F-4004-427E-93AA-DEE61958296C}" type="presOf" srcId="{0B92C253-B0EB-433F-9F9F-D83E53BF222E}" destId="{65159582-2B2B-4F87-A677-D492E700FB03}" srcOrd="0" destOrd="0" presId="urn:microsoft.com/office/officeart/2008/layout/AlternatingHexagons"/>
    <dgm:cxn modelId="{62D8F7F9-0112-4B34-A291-1CE66A889F05}" type="presOf" srcId="{6EBD0D98-D6BB-4751-904F-D28AE70E5A0A}" destId="{BFB78431-57AD-40F8-A1B5-EEF3B0E6FE31}" srcOrd="0" destOrd="0" presId="urn:microsoft.com/office/officeart/2008/layout/AlternatingHexagons"/>
    <dgm:cxn modelId="{2DFB7572-5337-4558-8F7F-414C4ED84500}" type="presOf" srcId="{4FE5AC45-4226-4B78-AFD7-11279D6EEE44}" destId="{526F7A26-394D-4BF3-A687-136733E2A74C}" srcOrd="0" destOrd="0" presId="urn:microsoft.com/office/officeart/2008/layout/AlternatingHexagons"/>
    <dgm:cxn modelId="{60BAE5BD-DEC9-45FA-A996-FEA90381DD6F}" srcId="{28B5981A-0021-4380-8CAF-92AFBC5250C1}" destId="{37BBEE5D-CAF2-4A70-817A-41C9BEE9CF1A}" srcOrd="0" destOrd="0" parTransId="{BD88BC86-A17A-47E7-84AA-2AD9B0CD830E}" sibTransId="{0DA367A9-1573-4C66-A84F-CF64F6ACE35D}"/>
    <dgm:cxn modelId="{47EC6B3E-48FC-4B9D-BB82-17621563E36E}" type="presOf" srcId="{7AADB61D-5670-4515-AB4A-F476A4B3EF92}" destId="{BEDBF59B-46CF-48B7-9ABE-1F3E06C1009B}" srcOrd="0" destOrd="0" presId="urn:microsoft.com/office/officeart/2008/layout/AlternatingHexagons"/>
    <dgm:cxn modelId="{25A4EC7A-906E-49F2-8422-B5DB8BBABDC3}" type="presOf" srcId="{F1F915FD-4308-441D-8D30-68539491B1BB}" destId="{E6330B8D-A823-4625-8986-B79CFFA6AE2D}" srcOrd="0" destOrd="0" presId="urn:microsoft.com/office/officeart/2008/layout/AlternatingHexagons"/>
    <dgm:cxn modelId="{E23F8E2F-DDA7-4D0B-8722-D9F852EC17B7}" srcId="{06CAE4C7-1506-48B3-9E8C-3DAD819A3516}" destId="{7AADB61D-5670-4515-AB4A-F476A4B3EF92}" srcOrd="1" destOrd="0" parTransId="{5F519EC1-857E-4262-80CF-653BF07055F8}" sibTransId="{9691D213-917E-4BC0-BF33-479C0A6727CB}"/>
    <dgm:cxn modelId="{51C495DF-CE9A-4E09-B943-364DA9134C4E}" srcId="{7AADB61D-5670-4515-AB4A-F476A4B3EF92}" destId="{4FE5AC45-4226-4B78-AFD7-11279D6EEE44}" srcOrd="0" destOrd="0" parTransId="{FB931A32-156C-4A7E-A7F6-579B505139C6}" sibTransId="{6B0A9745-2635-48A2-A476-EDC20056F3DF}"/>
    <dgm:cxn modelId="{B92A4C6B-FC66-4EDE-995E-99EABEDE6C6C}" type="presOf" srcId="{9281B227-3A71-4C08-B5F9-AA5CC6D78D13}" destId="{19CBE81A-46A9-4878-8E18-EF0D547B63F9}" srcOrd="0" destOrd="0" presId="urn:microsoft.com/office/officeart/2008/layout/AlternatingHexagons"/>
    <dgm:cxn modelId="{92B17820-6FF7-4BDA-8AE5-CF5E07075D8B}" type="presOf" srcId="{37BBEE5D-CAF2-4A70-817A-41C9BEE9CF1A}" destId="{41ABDE00-B345-429B-912F-72F2DD247CA2}" srcOrd="0" destOrd="0" presId="urn:microsoft.com/office/officeart/2008/layout/AlternatingHexagons"/>
    <dgm:cxn modelId="{0383F570-1FB8-4AE4-98DA-CB035D86E925}" srcId="{06CAE4C7-1506-48B3-9E8C-3DAD819A3516}" destId="{0B92C253-B0EB-433F-9F9F-D83E53BF222E}" srcOrd="0" destOrd="0" parTransId="{96A60B73-D776-4E8D-89F3-5198E4219267}" sibTransId="{9281B227-3A71-4C08-B5F9-AA5CC6D78D13}"/>
    <dgm:cxn modelId="{CA6BA2AD-1620-43FE-8519-CE6506409398}" type="presOf" srcId="{9691D213-917E-4BC0-BF33-479C0A6727CB}" destId="{02781A10-9EB1-4A25-BEE4-DDBE7DCB14E6}" srcOrd="0" destOrd="0" presId="urn:microsoft.com/office/officeart/2008/layout/AlternatingHexagons"/>
    <dgm:cxn modelId="{4271D543-B5A7-4789-952E-B16D18207080}" type="presOf" srcId="{06CAE4C7-1506-48B3-9E8C-3DAD819A3516}" destId="{C97D77AB-5002-46BE-ACD2-4D89B2EFFA10}" srcOrd="0" destOrd="0" presId="urn:microsoft.com/office/officeart/2008/layout/AlternatingHexagons"/>
    <dgm:cxn modelId="{F2BFFA63-B1F7-4E80-97A5-DD3BFB15DC74}" type="presParOf" srcId="{C97D77AB-5002-46BE-ACD2-4D89B2EFFA10}" destId="{A0B51EF1-C25F-4D37-9DD2-5FDAEFFBA08B}" srcOrd="0" destOrd="0" presId="urn:microsoft.com/office/officeart/2008/layout/AlternatingHexagons"/>
    <dgm:cxn modelId="{4DD59626-625D-4E2A-85DD-B46B4EA21058}" type="presParOf" srcId="{A0B51EF1-C25F-4D37-9DD2-5FDAEFFBA08B}" destId="{65159582-2B2B-4F87-A677-D492E700FB03}" srcOrd="0" destOrd="0" presId="urn:microsoft.com/office/officeart/2008/layout/AlternatingHexagons"/>
    <dgm:cxn modelId="{00D052FC-1CFF-406C-9391-5D52FCCEBDB8}" type="presParOf" srcId="{A0B51EF1-C25F-4D37-9DD2-5FDAEFFBA08B}" destId="{E6330B8D-A823-4625-8986-B79CFFA6AE2D}" srcOrd="1" destOrd="0" presId="urn:microsoft.com/office/officeart/2008/layout/AlternatingHexagons"/>
    <dgm:cxn modelId="{CADFC193-9608-448D-B148-67CE30A12857}" type="presParOf" srcId="{A0B51EF1-C25F-4D37-9DD2-5FDAEFFBA08B}" destId="{A795D5EB-CF69-463B-AFA5-4702C7B42133}" srcOrd="2" destOrd="0" presId="urn:microsoft.com/office/officeart/2008/layout/AlternatingHexagons"/>
    <dgm:cxn modelId="{19AF610A-352D-4CC3-B5C2-FB96EDA68E3A}" type="presParOf" srcId="{A0B51EF1-C25F-4D37-9DD2-5FDAEFFBA08B}" destId="{30C25BF4-2B70-4457-A4EC-34C32CBB4052}" srcOrd="3" destOrd="0" presId="urn:microsoft.com/office/officeart/2008/layout/AlternatingHexagons"/>
    <dgm:cxn modelId="{CAC3D54B-48A4-45C7-BB06-63E1B597D48E}" type="presParOf" srcId="{A0B51EF1-C25F-4D37-9DD2-5FDAEFFBA08B}" destId="{19CBE81A-46A9-4878-8E18-EF0D547B63F9}" srcOrd="4" destOrd="0" presId="urn:microsoft.com/office/officeart/2008/layout/AlternatingHexagons"/>
    <dgm:cxn modelId="{FFA2DB8D-B7DC-4125-8B84-6877484C9FB6}" type="presParOf" srcId="{C97D77AB-5002-46BE-ACD2-4D89B2EFFA10}" destId="{8BF42A84-C70F-4333-A58E-7991BF3FDA9F}" srcOrd="1" destOrd="0" presId="urn:microsoft.com/office/officeart/2008/layout/AlternatingHexagons"/>
    <dgm:cxn modelId="{D7B2D84C-E849-4C63-B298-1D45397ADFF9}" type="presParOf" srcId="{C97D77AB-5002-46BE-ACD2-4D89B2EFFA10}" destId="{6924075D-4598-45EF-9C2C-ED841AA6CEB8}" srcOrd="2" destOrd="0" presId="urn:microsoft.com/office/officeart/2008/layout/AlternatingHexagons"/>
    <dgm:cxn modelId="{D0166A86-D962-406B-859C-EAAAFBAD35CB}" type="presParOf" srcId="{6924075D-4598-45EF-9C2C-ED841AA6CEB8}" destId="{BEDBF59B-46CF-48B7-9ABE-1F3E06C1009B}" srcOrd="0" destOrd="0" presId="urn:microsoft.com/office/officeart/2008/layout/AlternatingHexagons"/>
    <dgm:cxn modelId="{674DCEC0-2BDC-4220-BA50-023911786171}" type="presParOf" srcId="{6924075D-4598-45EF-9C2C-ED841AA6CEB8}" destId="{526F7A26-394D-4BF3-A687-136733E2A74C}" srcOrd="1" destOrd="0" presId="urn:microsoft.com/office/officeart/2008/layout/AlternatingHexagons"/>
    <dgm:cxn modelId="{2D7BD7EB-5FDA-432A-BE59-92B50FD20D95}" type="presParOf" srcId="{6924075D-4598-45EF-9C2C-ED841AA6CEB8}" destId="{B9D38B8C-E0AF-4AE9-86FB-BA82E318AC13}" srcOrd="2" destOrd="0" presId="urn:microsoft.com/office/officeart/2008/layout/AlternatingHexagons"/>
    <dgm:cxn modelId="{1C024A1D-8608-420D-AE76-DD90753043D1}" type="presParOf" srcId="{6924075D-4598-45EF-9C2C-ED841AA6CEB8}" destId="{6BDAC5DC-3461-41F1-A90A-C4BF395A9BE8}" srcOrd="3" destOrd="0" presId="urn:microsoft.com/office/officeart/2008/layout/AlternatingHexagons"/>
    <dgm:cxn modelId="{223CF6E6-064B-4F96-87A5-D158D39C015A}" type="presParOf" srcId="{6924075D-4598-45EF-9C2C-ED841AA6CEB8}" destId="{02781A10-9EB1-4A25-BEE4-DDBE7DCB14E6}" srcOrd="4" destOrd="0" presId="urn:microsoft.com/office/officeart/2008/layout/AlternatingHexagons"/>
    <dgm:cxn modelId="{803CF0CB-D400-4FE9-84C6-5463D531FA9A}" type="presParOf" srcId="{C97D77AB-5002-46BE-ACD2-4D89B2EFFA10}" destId="{AE881DE7-6DF9-43FC-8E49-53A855C4291E}" srcOrd="3" destOrd="0" presId="urn:microsoft.com/office/officeart/2008/layout/AlternatingHexagons"/>
    <dgm:cxn modelId="{54B623FD-4E59-4203-84C0-6128BA7716DB}" type="presParOf" srcId="{C97D77AB-5002-46BE-ACD2-4D89B2EFFA10}" destId="{AA546FE1-F6D8-4680-A6CC-CC7A68BEE325}" srcOrd="4" destOrd="0" presId="urn:microsoft.com/office/officeart/2008/layout/AlternatingHexagons"/>
    <dgm:cxn modelId="{8CF29182-7D34-42F0-B584-51F94DAB387E}" type="presParOf" srcId="{AA546FE1-F6D8-4680-A6CC-CC7A68BEE325}" destId="{3C21680D-58D7-4C6A-B5D3-58F1EF8AFD77}" srcOrd="0" destOrd="0" presId="urn:microsoft.com/office/officeart/2008/layout/AlternatingHexagons"/>
    <dgm:cxn modelId="{D59A9388-15CA-46FD-88AD-4FE61BC93E1F}" type="presParOf" srcId="{AA546FE1-F6D8-4680-A6CC-CC7A68BEE325}" destId="{41ABDE00-B345-429B-912F-72F2DD247CA2}" srcOrd="1" destOrd="0" presId="urn:microsoft.com/office/officeart/2008/layout/AlternatingHexagons"/>
    <dgm:cxn modelId="{C654D48C-D415-4AA4-B25D-A1AB679D69ED}" type="presParOf" srcId="{AA546FE1-F6D8-4680-A6CC-CC7A68BEE325}" destId="{01D8D3C0-8BD6-4C04-9492-1A2791F60A88}" srcOrd="2" destOrd="0" presId="urn:microsoft.com/office/officeart/2008/layout/AlternatingHexagons"/>
    <dgm:cxn modelId="{E594D12E-95C0-4D22-9D2C-93AF6396F0E4}" type="presParOf" srcId="{AA546FE1-F6D8-4680-A6CC-CC7A68BEE325}" destId="{91937C43-4572-4CF7-AFD6-18565345FA3D}" srcOrd="3" destOrd="0" presId="urn:microsoft.com/office/officeart/2008/layout/AlternatingHexagons"/>
    <dgm:cxn modelId="{A405B2A4-E704-406B-B0C2-FC4A1C6A9E4B}" type="presParOf" srcId="{AA546FE1-F6D8-4680-A6CC-CC7A68BEE325}" destId="{BFB78431-57AD-40F8-A1B5-EEF3B0E6FE31}"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E7078C5-8111-4956-B2E9-90F919F4E7A9}" type="doc">
      <dgm:prSet loTypeId="urn:microsoft.com/office/officeart/2005/8/layout/StepDownProcess" loCatId="process" qsTypeId="urn:microsoft.com/office/officeart/2005/8/quickstyle/simple1" qsCatId="simple" csTypeId="urn:microsoft.com/office/officeart/2005/8/colors/colorful5" csCatId="colorful" phldr="1"/>
      <dgm:spPr/>
      <dgm:t>
        <a:bodyPr/>
        <a:lstStyle/>
        <a:p>
          <a:endParaRPr lang="es-MX"/>
        </a:p>
      </dgm:t>
    </dgm:pt>
    <dgm:pt modelId="{FA5728E9-FC07-48D3-ADB4-35DD9C9F527D}">
      <dgm:prSet phldrT="[Texto]"/>
      <dgm:spPr/>
      <dgm:t>
        <a:bodyPr/>
        <a:lstStyle/>
        <a:p>
          <a:r>
            <a:rPr lang="es-MX" b="1" dirty="0" smtClean="0"/>
            <a:t>Especificación</a:t>
          </a:r>
          <a:endParaRPr lang="es-MX" b="1" dirty="0"/>
        </a:p>
      </dgm:t>
    </dgm:pt>
    <dgm:pt modelId="{B927CDEB-53B1-4199-8B84-835B0BBC764E}" type="parTrans" cxnId="{60DAA569-21DF-4F84-B324-3D362C6981FF}">
      <dgm:prSet/>
      <dgm:spPr/>
      <dgm:t>
        <a:bodyPr/>
        <a:lstStyle/>
        <a:p>
          <a:endParaRPr lang="es-MX"/>
        </a:p>
      </dgm:t>
    </dgm:pt>
    <dgm:pt modelId="{F769DCB2-5693-4E40-AB42-CCA0CA467AC7}" type="sibTrans" cxnId="{60DAA569-21DF-4F84-B324-3D362C6981FF}">
      <dgm:prSet/>
      <dgm:spPr/>
      <dgm:t>
        <a:bodyPr/>
        <a:lstStyle/>
        <a:p>
          <a:endParaRPr lang="es-MX"/>
        </a:p>
      </dgm:t>
    </dgm:pt>
    <dgm:pt modelId="{18A179E1-2068-43BF-AE46-DF7B8A849C36}">
      <dgm:prSet phldrT="[Texto]"/>
      <dgm:spPr/>
      <dgm:t>
        <a:bodyPr/>
        <a:lstStyle/>
        <a:p>
          <a:r>
            <a:rPr lang="es-MX" b="1" dirty="0" smtClean="0"/>
            <a:t>Diseño</a:t>
          </a:r>
          <a:endParaRPr lang="es-MX" b="1" dirty="0"/>
        </a:p>
      </dgm:t>
    </dgm:pt>
    <dgm:pt modelId="{B5C915B2-48A6-49F2-8F27-183A28B2DB4D}" type="parTrans" cxnId="{03BB63E6-D015-4F98-BBAE-273349B99FF2}">
      <dgm:prSet/>
      <dgm:spPr/>
      <dgm:t>
        <a:bodyPr/>
        <a:lstStyle/>
        <a:p>
          <a:endParaRPr lang="es-MX"/>
        </a:p>
      </dgm:t>
    </dgm:pt>
    <dgm:pt modelId="{340DBCC6-7333-480B-9931-251DACED77D6}" type="sibTrans" cxnId="{03BB63E6-D015-4F98-BBAE-273349B99FF2}">
      <dgm:prSet/>
      <dgm:spPr/>
      <dgm:t>
        <a:bodyPr/>
        <a:lstStyle/>
        <a:p>
          <a:endParaRPr lang="es-MX"/>
        </a:p>
      </dgm:t>
    </dgm:pt>
    <dgm:pt modelId="{4564168A-B394-4361-818F-155F3EA34237}">
      <dgm:prSet phldrT="[Texto]"/>
      <dgm:spPr/>
      <dgm:t>
        <a:bodyPr/>
        <a:lstStyle/>
        <a:p>
          <a:r>
            <a:rPr lang="es-MX" b="1" dirty="0" smtClean="0"/>
            <a:t>Implementación</a:t>
          </a:r>
          <a:endParaRPr lang="es-MX" b="1" dirty="0"/>
        </a:p>
      </dgm:t>
    </dgm:pt>
    <dgm:pt modelId="{2B352E70-DD65-4503-98DD-CA0EAB405EF8}" type="parTrans" cxnId="{730FB637-D02E-4818-B9A1-90453D578B88}">
      <dgm:prSet/>
      <dgm:spPr/>
      <dgm:t>
        <a:bodyPr/>
        <a:lstStyle/>
        <a:p>
          <a:endParaRPr lang="es-MX"/>
        </a:p>
      </dgm:t>
    </dgm:pt>
    <dgm:pt modelId="{2BDFFE46-6BC0-4F83-AFF7-BB8767A38AFF}" type="sibTrans" cxnId="{730FB637-D02E-4818-B9A1-90453D578B88}">
      <dgm:prSet/>
      <dgm:spPr/>
      <dgm:t>
        <a:bodyPr/>
        <a:lstStyle/>
        <a:p>
          <a:endParaRPr lang="es-MX"/>
        </a:p>
      </dgm:t>
    </dgm:pt>
    <dgm:pt modelId="{85CC8CE8-ED54-4B2B-AE55-0CD9B7368A9E}">
      <dgm:prSet phldrT="[Texto]"/>
      <dgm:spPr/>
      <dgm:t>
        <a:bodyPr/>
        <a:lstStyle/>
        <a:p>
          <a:r>
            <a:rPr lang="es-MX" b="1" dirty="0" smtClean="0"/>
            <a:t>Validación</a:t>
          </a:r>
          <a:endParaRPr lang="es-MX" b="1" dirty="0"/>
        </a:p>
      </dgm:t>
    </dgm:pt>
    <dgm:pt modelId="{D347BA7F-91F1-406E-A592-93B17951C210}" type="parTrans" cxnId="{E356942D-E6DA-42C9-AA6E-512DF9F92406}">
      <dgm:prSet/>
      <dgm:spPr/>
      <dgm:t>
        <a:bodyPr/>
        <a:lstStyle/>
        <a:p>
          <a:endParaRPr lang="es-MX"/>
        </a:p>
      </dgm:t>
    </dgm:pt>
    <dgm:pt modelId="{70B020DF-9CF8-47E8-951A-C60D13E450E5}" type="sibTrans" cxnId="{E356942D-E6DA-42C9-AA6E-512DF9F92406}">
      <dgm:prSet/>
      <dgm:spPr/>
      <dgm:t>
        <a:bodyPr/>
        <a:lstStyle/>
        <a:p>
          <a:endParaRPr lang="es-MX"/>
        </a:p>
      </dgm:t>
    </dgm:pt>
    <dgm:pt modelId="{6D998A89-9E46-4B68-A741-454F7CAF639C}">
      <dgm:prSet phldrT="[Texto]"/>
      <dgm:spPr/>
      <dgm:t>
        <a:bodyPr/>
        <a:lstStyle/>
        <a:p>
          <a:r>
            <a:rPr lang="es-MX" b="1" i="0" dirty="0" smtClean="0"/>
            <a:t>Implementación</a:t>
          </a:r>
          <a:endParaRPr lang="es-MX" b="1" i="0" dirty="0"/>
        </a:p>
      </dgm:t>
    </dgm:pt>
    <dgm:pt modelId="{A501C0E3-F753-4A91-8FB3-B136018649C0}" type="parTrans" cxnId="{1AA38FC7-965A-46FF-8073-205E329BC4E0}">
      <dgm:prSet/>
      <dgm:spPr/>
      <dgm:t>
        <a:bodyPr/>
        <a:lstStyle/>
        <a:p>
          <a:endParaRPr lang="es-MX"/>
        </a:p>
      </dgm:t>
    </dgm:pt>
    <dgm:pt modelId="{CCACE7E7-E4D3-4C68-8BFE-E252058B9368}" type="sibTrans" cxnId="{1AA38FC7-965A-46FF-8073-205E329BC4E0}">
      <dgm:prSet/>
      <dgm:spPr/>
      <dgm:t>
        <a:bodyPr/>
        <a:lstStyle/>
        <a:p>
          <a:endParaRPr lang="es-MX"/>
        </a:p>
      </dgm:t>
    </dgm:pt>
    <dgm:pt modelId="{95424A13-119E-456B-A3C2-0E302C99BC65}">
      <dgm:prSet phldrT="[Texto]" custT="1"/>
      <dgm:spPr/>
      <dgm:t>
        <a:bodyPr/>
        <a:lstStyle/>
        <a:p>
          <a:r>
            <a:rPr lang="es-MX" sz="1800" b="1" dirty="0" smtClean="0"/>
            <a:t>Mantenimiento</a:t>
          </a:r>
          <a:endParaRPr lang="es-MX" sz="1800" b="1" dirty="0"/>
        </a:p>
      </dgm:t>
    </dgm:pt>
    <dgm:pt modelId="{B05AA8AB-FEE4-4986-87F4-3B7F2C4BA777}" type="parTrans" cxnId="{A5D3C2DA-4114-4120-AD78-C8F4091A1421}">
      <dgm:prSet/>
      <dgm:spPr/>
      <dgm:t>
        <a:bodyPr/>
        <a:lstStyle/>
        <a:p>
          <a:endParaRPr lang="es-MX"/>
        </a:p>
      </dgm:t>
    </dgm:pt>
    <dgm:pt modelId="{577AD7B3-9A09-45DF-8CC9-4045533E0AB7}" type="sibTrans" cxnId="{A5D3C2DA-4114-4120-AD78-C8F4091A1421}">
      <dgm:prSet/>
      <dgm:spPr/>
      <dgm:t>
        <a:bodyPr/>
        <a:lstStyle/>
        <a:p>
          <a:endParaRPr lang="es-MX"/>
        </a:p>
      </dgm:t>
    </dgm:pt>
    <dgm:pt modelId="{EB904FB1-E3EF-43EB-B8E2-A2FA8F670991}" type="pres">
      <dgm:prSet presAssocID="{3E7078C5-8111-4956-B2E9-90F919F4E7A9}" presName="rootnode" presStyleCnt="0">
        <dgm:presLayoutVars>
          <dgm:chMax/>
          <dgm:chPref/>
          <dgm:dir/>
          <dgm:animLvl val="lvl"/>
        </dgm:presLayoutVars>
      </dgm:prSet>
      <dgm:spPr/>
      <dgm:t>
        <a:bodyPr/>
        <a:lstStyle/>
        <a:p>
          <a:endParaRPr lang="es-MX"/>
        </a:p>
      </dgm:t>
    </dgm:pt>
    <dgm:pt modelId="{628B6562-A4FD-46DB-B40C-2CB9238CAC87}" type="pres">
      <dgm:prSet presAssocID="{FA5728E9-FC07-48D3-ADB4-35DD9C9F527D}" presName="composite" presStyleCnt="0"/>
      <dgm:spPr/>
    </dgm:pt>
    <dgm:pt modelId="{AE483DC4-0B6B-44E3-B523-FFF07A56C01D}" type="pres">
      <dgm:prSet presAssocID="{FA5728E9-FC07-48D3-ADB4-35DD9C9F527D}" presName="bentUpArrow1" presStyleLbl="alignImgPlace1" presStyleIdx="0" presStyleCnt="5"/>
      <dgm:spPr/>
    </dgm:pt>
    <dgm:pt modelId="{8BA8DF9C-D1D7-4783-82EE-8EEA28949B8F}" type="pres">
      <dgm:prSet presAssocID="{FA5728E9-FC07-48D3-ADB4-35DD9C9F527D}" presName="ParentText" presStyleLbl="node1" presStyleIdx="0" presStyleCnt="6" custScaleX="235338">
        <dgm:presLayoutVars>
          <dgm:chMax val="1"/>
          <dgm:chPref val="1"/>
          <dgm:bulletEnabled val="1"/>
        </dgm:presLayoutVars>
      </dgm:prSet>
      <dgm:spPr/>
      <dgm:t>
        <a:bodyPr/>
        <a:lstStyle/>
        <a:p>
          <a:endParaRPr lang="es-MX"/>
        </a:p>
      </dgm:t>
    </dgm:pt>
    <dgm:pt modelId="{83C67D4B-D000-4BA8-A0A3-5B11AA3B22BA}" type="pres">
      <dgm:prSet presAssocID="{FA5728E9-FC07-48D3-ADB4-35DD9C9F527D}" presName="ChildText" presStyleLbl="revTx" presStyleIdx="0" presStyleCnt="5">
        <dgm:presLayoutVars>
          <dgm:chMax val="0"/>
          <dgm:chPref val="0"/>
          <dgm:bulletEnabled val="1"/>
        </dgm:presLayoutVars>
      </dgm:prSet>
      <dgm:spPr/>
      <dgm:t>
        <a:bodyPr/>
        <a:lstStyle/>
        <a:p>
          <a:endParaRPr lang="es-MX"/>
        </a:p>
      </dgm:t>
    </dgm:pt>
    <dgm:pt modelId="{1B9CB6A2-F332-40A0-8438-60207E5C561B}" type="pres">
      <dgm:prSet presAssocID="{F769DCB2-5693-4E40-AB42-CCA0CA467AC7}" presName="sibTrans" presStyleCnt="0"/>
      <dgm:spPr/>
    </dgm:pt>
    <dgm:pt modelId="{675DF49D-CFF6-4CCD-AC18-DA3E5451DCF6}" type="pres">
      <dgm:prSet presAssocID="{18A179E1-2068-43BF-AE46-DF7B8A849C36}" presName="composite" presStyleCnt="0"/>
      <dgm:spPr/>
    </dgm:pt>
    <dgm:pt modelId="{F84256C1-79F7-4E8B-AA8E-045B41B633DA}" type="pres">
      <dgm:prSet presAssocID="{18A179E1-2068-43BF-AE46-DF7B8A849C36}" presName="bentUpArrow1" presStyleLbl="alignImgPlace1" presStyleIdx="1" presStyleCnt="5"/>
      <dgm:spPr/>
    </dgm:pt>
    <dgm:pt modelId="{9A0C597E-C65F-44BF-8648-2373EC97E58E}" type="pres">
      <dgm:prSet presAssocID="{18A179E1-2068-43BF-AE46-DF7B8A849C36}" presName="ParentText" presStyleLbl="node1" presStyleIdx="1" presStyleCnt="6" custScaleX="246379">
        <dgm:presLayoutVars>
          <dgm:chMax val="1"/>
          <dgm:chPref val="1"/>
          <dgm:bulletEnabled val="1"/>
        </dgm:presLayoutVars>
      </dgm:prSet>
      <dgm:spPr/>
      <dgm:t>
        <a:bodyPr/>
        <a:lstStyle/>
        <a:p>
          <a:endParaRPr lang="es-MX"/>
        </a:p>
      </dgm:t>
    </dgm:pt>
    <dgm:pt modelId="{9054C6A5-21D8-4B5F-85C1-4CA34F615E77}" type="pres">
      <dgm:prSet presAssocID="{18A179E1-2068-43BF-AE46-DF7B8A849C36}" presName="ChildText" presStyleLbl="revTx" presStyleIdx="1" presStyleCnt="5">
        <dgm:presLayoutVars>
          <dgm:chMax val="0"/>
          <dgm:chPref val="0"/>
          <dgm:bulletEnabled val="1"/>
        </dgm:presLayoutVars>
      </dgm:prSet>
      <dgm:spPr/>
      <dgm:t>
        <a:bodyPr/>
        <a:lstStyle/>
        <a:p>
          <a:endParaRPr lang="es-MX"/>
        </a:p>
      </dgm:t>
    </dgm:pt>
    <dgm:pt modelId="{19F26EF9-ED94-4C23-AFA5-DB02A47CDEA3}" type="pres">
      <dgm:prSet presAssocID="{340DBCC6-7333-480B-9931-251DACED77D6}" presName="sibTrans" presStyleCnt="0"/>
      <dgm:spPr/>
    </dgm:pt>
    <dgm:pt modelId="{2843D525-0ECA-46A7-A0CB-FEDEA60CE9BD}" type="pres">
      <dgm:prSet presAssocID="{4564168A-B394-4361-818F-155F3EA34237}" presName="composite" presStyleCnt="0"/>
      <dgm:spPr/>
    </dgm:pt>
    <dgm:pt modelId="{AA644146-3AB7-425B-B7F8-A0D24558DD5D}" type="pres">
      <dgm:prSet presAssocID="{4564168A-B394-4361-818F-155F3EA34237}" presName="bentUpArrow1" presStyleLbl="alignImgPlace1" presStyleIdx="2" presStyleCnt="5"/>
      <dgm:spPr/>
    </dgm:pt>
    <dgm:pt modelId="{B52828A0-98C8-4625-A273-07B71FF971CA}" type="pres">
      <dgm:prSet presAssocID="{4564168A-B394-4361-818F-155F3EA34237}" presName="ParentText" presStyleLbl="node1" presStyleIdx="2" presStyleCnt="6" custScaleX="225263">
        <dgm:presLayoutVars>
          <dgm:chMax val="1"/>
          <dgm:chPref val="1"/>
          <dgm:bulletEnabled val="1"/>
        </dgm:presLayoutVars>
      </dgm:prSet>
      <dgm:spPr/>
      <dgm:t>
        <a:bodyPr/>
        <a:lstStyle/>
        <a:p>
          <a:endParaRPr lang="es-MX"/>
        </a:p>
      </dgm:t>
    </dgm:pt>
    <dgm:pt modelId="{0720D1EB-4620-4B87-988B-A32F3A6639D9}" type="pres">
      <dgm:prSet presAssocID="{4564168A-B394-4361-818F-155F3EA34237}" presName="ChildText" presStyleLbl="revTx" presStyleIdx="2" presStyleCnt="5">
        <dgm:presLayoutVars>
          <dgm:chMax val="0"/>
          <dgm:chPref val="0"/>
          <dgm:bulletEnabled val="1"/>
        </dgm:presLayoutVars>
      </dgm:prSet>
      <dgm:spPr/>
      <dgm:t>
        <a:bodyPr/>
        <a:lstStyle/>
        <a:p>
          <a:endParaRPr lang="es-MX"/>
        </a:p>
      </dgm:t>
    </dgm:pt>
    <dgm:pt modelId="{C2F5766B-69D3-4BD6-BD06-04738AB2940F}" type="pres">
      <dgm:prSet presAssocID="{2BDFFE46-6BC0-4F83-AFF7-BB8767A38AFF}" presName="sibTrans" presStyleCnt="0"/>
      <dgm:spPr/>
    </dgm:pt>
    <dgm:pt modelId="{8F836F74-5DBB-40E0-A5AC-0487C383C15C}" type="pres">
      <dgm:prSet presAssocID="{85CC8CE8-ED54-4B2B-AE55-0CD9B7368A9E}" presName="composite" presStyleCnt="0"/>
      <dgm:spPr/>
    </dgm:pt>
    <dgm:pt modelId="{6E09B7F8-E911-4894-8E6D-CE8C2BF02E31}" type="pres">
      <dgm:prSet presAssocID="{85CC8CE8-ED54-4B2B-AE55-0CD9B7368A9E}" presName="bentUpArrow1" presStyleLbl="alignImgPlace1" presStyleIdx="3" presStyleCnt="5"/>
      <dgm:spPr/>
    </dgm:pt>
    <dgm:pt modelId="{AAF4F144-B784-4814-941F-6A464631C680}" type="pres">
      <dgm:prSet presAssocID="{85CC8CE8-ED54-4B2B-AE55-0CD9B7368A9E}" presName="ParentText" presStyleLbl="node1" presStyleIdx="3" presStyleCnt="6" custScaleX="236305">
        <dgm:presLayoutVars>
          <dgm:chMax val="1"/>
          <dgm:chPref val="1"/>
          <dgm:bulletEnabled val="1"/>
        </dgm:presLayoutVars>
      </dgm:prSet>
      <dgm:spPr/>
      <dgm:t>
        <a:bodyPr/>
        <a:lstStyle/>
        <a:p>
          <a:endParaRPr lang="es-MX"/>
        </a:p>
      </dgm:t>
    </dgm:pt>
    <dgm:pt modelId="{FCB9B349-4E98-4155-9A97-8488379F3C04}" type="pres">
      <dgm:prSet presAssocID="{85CC8CE8-ED54-4B2B-AE55-0CD9B7368A9E}" presName="ChildText" presStyleLbl="revTx" presStyleIdx="3" presStyleCnt="5">
        <dgm:presLayoutVars>
          <dgm:chMax val="0"/>
          <dgm:chPref val="0"/>
          <dgm:bulletEnabled val="1"/>
        </dgm:presLayoutVars>
      </dgm:prSet>
      <dgm:spPr/>
    </dgm:pt>
    <dgm:pt modelId="{F4CC4017-680E-41D3-8646-1596E272DE11}" type="pres">
      <dgm:prSet presAssocID="{70B020DF-9CF8-47E8-951A-C60D13E450E5}" presName="sibTrans" presStyleCnt="0"/>
      <dgm:spPr/>
    </dgm:pt>
    <dgm:pt modelId="{B3EBD498-9CAF-497C-A778-8558DDB67A2A}" type="pres">
      <dgm:prSet presAssocID="{6D998A89-9E46-4B68-A741-454F7CAF639C}" presName="composite" presStyleCnt="0"/>
      <dgm:spPr/>
    </dgm:pt>
    <dgm:pt modelId="{E55A0B92-458F-4924-B83A-B944E917D6EF}" type="pres">
      <dgm:prSet presAssocID="{6D998A89-9E46-4B68-A741-454F7CAF639C}" presName="bentUpArrow1" presStyleLbl="alignImgPlace1" presStyleIdx="4" presStyleCnt="5"/>
      <dgm:spPr/>
    </dgm:pt>
    <dgm:pt modelId="{6FFF7CEA-C05F-4DB7-8E7C-964A3BF2DF78}" type="pres">
      <dgm:prSet presAssocID="{6D998A89-9E46-4B68-A741-454F7CAF639C}" presName="ParentText" presStyleLbl="node1" presStyleIdx="4" presStyleCnt="6" custScaleX="215189">
        <dgm:presLayoutVars>
          <dgm:chMax val="1"/>
          <dgm:chPref val="1"/>
          <dgm:bulletEnabled val="1"/>
        </dgm:presLayoutVars>
      </dgm:prSet>
      <dgm:spPr/>
      <dgm:t>
        <a:bodyPr/>
        <a:lstStyle/>
        <a:p>
          <a:endParaRPr lang="es-MX"/>
        </a:p>
      </dgm:t>
    </dgm:pt>
    <dgm:pt modelId="{80193BA7-B007-4B0C-B0F4-017F3A64B12D}" type="pres">
      <dgm:prSet presAssocID="{6D998A89-9E46-4B68-A741-454F7CAF639C}" presName="ChildText" presStyleLbl="revTx" presStyleIdx="4" presStyleCnt="5">
        <dgm:presLayoutVars>
          <dgm:chMax val="0"/>
          <dgm:chPref val="0"/>
          <dgm:bulletEnabled val="1"/>
        </dgm:presLayoutVars>
      </dgm:prSet>
      <dgm:spPr/>
    </dgm:pt>
    <dgm:pt modelId="{06D6287A-90BE-4ABE-9DCE-44669020DBFB}" type="pres">
      <dgm:prSet presAssocID="{CCACE7E7-E4D3-4C68-8BFE-E252058B9368}" presName="sibTrans" presStyleCnt="0"/>
      <dgm:spPr/>
    </dgm:pt>
    <dgm:pt modelId="{21992263-ABCE-4211-9525-8E3512B7E4DE}" type="pres">
      <dgm:prSet presAssocID="{95424A13-119E-456B-A3C2-0E302C99BC65}" presName="composite" presStyleCnt="0"/>
      <dgm:spPr/>
    </dgm:pt>
    <dgm:pt modelId="{E2D11895-DB10-43B7-A710-97AB43E91E50}" type="pres">
      <dgm:prSet presAssocID="{95424A13-119E-456B-A3C2-0E302C99BC65}" presName="ParentText" presStyleLbl="node1" presStyleIdx="5" presStyleCnt="6" custScaleX="195272">
        <dgm:presLayoutVars>
          <dgm:chMax val="1"/>
          <dgm:chPref val="1"/>
          <dgm:bulletEnabled val="1"/>
        </dgm:presLayoutVars>
      </dgm:prSet>
      <dgm:spPr/>
      <dgm:t>
        <a:bodyPr/>
        <a:lstStyle/>
        <a:p>
          <a:endParaRPr lang="es-MX"/>
        </a:p>
      </dgm:t>
    </dgm:pt>
  </dgm:ptLst>
  <dgm:cxnLst>
    <dgm:cxn modelId="{EDA6F6DF-C8E2-4C7F-9643-E40A90F91C64}" type="presOf" srcId="{85CC8CE8-ED54-4B2B-AE55-0CD9B7368A9E}" destId="{AAF4F144-B784-4814-941F-6A464631C680}" srcOrd="0" destOrd="0" presId="urn:microsoft.com/office/officeart/2005/8/layout/StepDownProcess"/>
    <dgm:cxn modelId="{60DAA569-21DF-4F84-B324-3D362C6981FF}" srcId="{3E7078C5-8111-4956-B2E9-90F919F4E7A9}" destId="{FA5728E9-FC07-48D3-ADB4-35DD9C9F527D}" srcOrd="0" destOrd="0" parTransId="{B927CDEB-53B1-4199-8B84-835B0BBC764E}" sibTransId="{F769DCB2-5693-4E40-AB42-CCA0CA467AC7}"/>
    <dgm:cxn modelId="{1AA38FC7-965A-46FF-8073-205E329BC4E0}" srcId="{3E7078C5-8111-4956-B2E9-90F919F4E7A9}" destId="{6D998A89-9E46-4B68-A741-454F7CAF639C}" srcOrd="4" destOrd="0" parTransId="{A501C0E3-F753-4A91-8FB3-B136018649C0}" sibTransId="{CCACE7E7-E4D3-4C68-8BFE-E252058B9368}"/>
    <dgm:cxn modelId="{6F2F4047-EA5E-457E-BDD5-F146625ADDE7}" type="presOf" srcId="{6D998A89-9E46-4B68-A741-454F7CAF639C}" destId="{6FFF7CEA-C05F-4DB7-8E7C-964A3BF2DF78}" srcOrd="0" destOrd="0" presId="urn:microsoft.com/office/officeart/2005/8/layout/StepDownProcess"/>
    <dgm:cxn modelId="{8C21BBB7-ABCF-49A7-A759-3E80A8C529EB}" type="presOf" srcId="{95424A13-119E-456B-A3C2-0E302C99BC65}" destId="{E2D11895-DB10-43B7-A710-97AB43E91E50}" srcOrd="0" destOrd="0" presId="urn:microsoft.com/office/officeart/2005/8/layout/StepDownProcess"/>
    <dgm:cxn modelId="{03BB63E6-D015-4F98-BBAE-273349B99FF2}" srcId="{3E7078C5-8111-4956-B2E9-90F919F4E7A9}" destId="{18A179E1-2068-43BF-AE46-DF7B8A849C36}" srcOrd="1" destOrd="0" parTransId="{B5C915B2-48A6-49F2-8F27-183A28B2DB4D}" sibTransId="{340DBCC6-7333-480B-9931-251DACED77D6}"/>
    <dgm:cxn modelId="{9A31C5A7-941A-4E22-8836-9FDAE8FF89AF}" type="presOf" srcId="{4564168A-B394-4361-818F-155F3EA34237}" destId="{B52828A0-98C8-4625-A273-07B71FF971CA}" srcOrd="0" destOrd="0" presId="urn:microsoft.com/office/officeart/2005/8/layout/StepDownProcess"/>
    <dgm:cxn modelId="{0800F316-9E04-4B39-8362-D6289AE51D23}" type="presOf" srcId="{18A179E1-2068-43BF-AE46-DF7B8A849C36}" destId="{9A0C597E-C65F-44BF-8648-2373EC97E58E}" srcOrd="0" destOrd="0" presId="urn:microsoft.com/office/officeart/2005/8/layout/StepDownProcess"/>
    <dgm:cxn modelId="{730FB637-D02E-4818-B9A1-90453D578B88}" srcId="{3E7078C5-8111-4956-B2E9-90F919F4E7A9}" destId="{4564168A-B394-4361-818F-155F3EA34237}" srcOrd="2" destOrd="0" parTransId="{2B352E70-DD65-4503-98DD-CA0EAB405EF8}" sibTransId="{2BDFFE46-6BC0-4F83-AFF7-BB8767A38AFF}"/>
    <dgm:cxn modelId="{F695CCE4-38A0-4945-891B-742D668D7652}" type="presOf" srcId="{FA5728E9-FC07-48D3-ADB4-35DD9C9F527D}" destId="{8BA8DF9C-D1D7-4783-82EE-8EEA28949B8F}" srcOrd="0" destOrd="0" presId="urn:microsoft.com/office/officeart/2005/8/layout/StepDownProcess"/>
    <dgm:cxn modelId="{E356942D-E6DA-42C9-AA6E-512DF9F92406}" srcId="{3E7078C5-8111-4956-B2E9-90F919F4E7A9}" destId="{85CC8CE8-ED54-4B2B-AE55-0CD9B7368A9E}" srcOrd="3" destOrd="0" parTransId="{D347BA7F-91F1-406E-A592-93B17951C210}" sibTransId="{70B020DF-9CF8-47E8-951A-C60D13E450E5}"/>
    <dgm:cxn modelId="{D2CE8D3D-F42A-442C-BB08-EA470E646A25}" type="presOf" srcId="{3E7078C5-8111-4956-B2E9-90F919F4E7A9}" destId="{EB904FB1-E3EF-43EB-B8E2-A2FA8F670991}" srcOrd="0" destOrd="0" presId="urn:microsoft.com/office/officeart/2005/8/layout/StepDownProcess"/>
    <dgm:cxn modelId="{A5D3C2DA-4114-4120-AD78-C8F4091A1421}" srcId="{3E7078C5-8111-4956-B2E9-90F919F4E7A9}" destId="{95424A13-119E-456B-A3C2-0E302C99BC65}" srcOrd="5" destOrd="0" parTransId="{B05AA8AB-FEE4-4986-87F4-3B7F2C4BA777}" sibTransId="{577AD7B3-9A09-45DF-8CC9-4045533E0AB7}"/>
    <dgm:cxn modelId="{1EBA5755-A8E0-41A5-96D8-1FE61D991D61}" type="presParOf" srcId="{EB904FB1-E3EF-43EB-B8E2-A2FA8F670991}" destId="{628B6562-A4FD-46DB-B40C-2CB9238CAC87}" srcOrd="0" destOrd="0" presId="urn:microsoft.com/office/officeart/2005/8/layout/StepDownProcess"/>
    <dgm:cxn modelId="{65954C05-2DD3-40DB-B1BA-6EAB45E072D7}" type="presParOf" srcId="{628B6562-A4FD-46DB-B40C-2CB9238CAC87}" destId="{AE483DC4-0B6B-44E3-B523-FFF07A56C01D}" srcOrd="0" destOrd="0" presId="urn:microsoft.com/office/officeart/2005/8/layout/StepDownProcess"/>
    <dgm:cxn modelId="{0F8FA2F3-8978-4490-8D47-95D414076C2F}" type="presParOf" srcId="{628B6562-A4FD-46DB-B40C-2CB9238CAC87}" destId="{8BA8DF9C-D1D7-4783-82EE-8EEA28949B8F}" srcOrd="1" destOrd="0" presId="urn:microsoft.com/office/officeart/2005/8/layout/StepDownProcess"/>
    <dgm:cxn modelId="{FB9E6DEB-F0CB-4FCD-885C-ACC7820B4B92}" type="presParOf" srcId="{628B6562-A4FD-46DB-B40C-2CB9238CAC87}" destId="{83C67D4B-D000-4BA8-A0A3-5B11AA3B22BA}" srcOrd="2" destOrd="0" presId="urn:microsoft.com/office/officeart/2005/8/layout/StepDownProcess"/>
    <dgm:cxn modelId="{230E83DF-BFF2-49F9-9044-125A54B20F8F}" type="presParOf" srcId="{EB904FB1-E3EF-43EB-B8E2-A2FA8F670991}" destId="{1B9CB6A2-F332-40A0-8438-60207E5C561B}" srcOrd="1" destOrd="0" presId="urn:microsoft.com/office/officeart/2005/8/layout/StepDownProcess"/>
    <dgm:cxn modelId="{5DC755F6-B95E-4922-B062-569EC9CD3A7E}" type="presParOf" srcId="{EB904FB1-E3EF-43EB-B8E2-A2FA8F670991}" destId="{675DF49D-CFF6-4CCD-AC18-DA3E5451DCF6}" srcOrd="2" destOrd="0" presId="urn:microsoft.com/office/officeart/2005/8/layout/StepDownProcess"/>
    <dgm:cxn modelId="{2C8A7799-1668-477E-887E-9D2DA93CF2E6}" type="presParOf" srcId="{675DF49D-CFF6-4CCD-AC18-DA3E5451DCF6}" destId="{F84256C1-79F7-4E8B-AA8E-045B41B633DA}" srcOrd="0" destOrd="0" presId="urn:microsoft.com/office/officeart/2005/8/layout/StepDownProcess"/>
    <dgm:cxn modelId="{20666F0A-275D-4F99-AA72-32F33CD1DAA3}" type="presParOf" srcId="{675DF49D-CFF6-4CCD-AC18-DA3E5451DCF6}" destId="{9A0C597E-C65F-44BF-8648-2373EC97E58E}" srcOrd="1" destOrd="0" presId="urn:microsoft.com/office/officeart/2005/8/layout/StepDownProcess"/>
    <dgm:cxn modelId="{0D9FC601-28A7-4992-B4D7-291D8002315B}" type="presParOf" srcId="{675DF49D-CFF6-4CCD-AC18-DA3E5451DCF6}" destId="{9054C6A5-21D8-4B5F-85C1-4CA34F615E77}" srcOrd="2" destOrd="0" presId="urn:microsoft.com/office/officeart/2005/8/layout/StepDownProcess"/>
    <dgm:cxn modelId="{B55CC11A-ADB9-484D-B165-DC0D1EB6EB31}" type="presParOf" srcId="{EB904FB1-E3EF-43EB-B8E2-A2FA8F670991}" destId="{19F26EF9-ED94-4C23-AFA5-DB02A47CDEA3}" srcOrd="3" destOrd="0" presId="urn:microsoft.com/office/officeart/2005/8/layout/StepDownProcess"/>
    <dgm:cxn modelId="{8E707873-0794-4EB6-9E10-3BA8B713CC15}" type="presParOf" srcId="{EB904FB1-E3EF-43EB-B8E2-A2FA8F670991}" destId="{2843D525-0ECA-46A7-A0CB-FEDEA60CE9BD}" srcOrd="4" destOrd="0" presId="urn:microsoft.com/office/officeart/2005/8/layout/StepDownProcess"/>
    <dgm:cxn modelId="{9C4FE496-903F-488C-A5E8-8FB3F627ED80}" type="presParOf" srcId="{2843D525-0ECA-46A7-A0CB-FEDEA60CE9BD}" destId="{AA644146-3AB7-425B-B7F8-A0D24558DD5D}" srcOrd="0" destOrd="0" presId="urn:microsoft.com/office/officeart/2005/8/layout/StepDownProcess"/>
    <dgm:cxn modelId="{E1F657B9-7FF2-4E9C-AC02-5E2844E45228}" type="presParOf" srcId="{2843D525-0ECA-46A7-A0CB-FEDEA60CE9BD}" destId="{B52828A0-98C8-4625-A273-07B71FF971CA}" srcOrd="1" destOrd="0" presId="urn:microsoft.com/office/officeart/2005/8/layout/StepDownProcess"/>
    <dgm:cxn modelId="{D5CA17DB-5F53-4515-A309-41B6580DECE4}" type="presParOf" srcId="{2843D525-0ECA-46A7-A0CB-FEDEA60CE9BD}" destId="{0720D1EB-4620-4B87-988B-A32F3A6639D9}" srcOrd="2" destOrd="0" presId="urn:microsoft.com/office/officeart/2005/8/layout/StepDownProcess"/>
    <dgm:cxn modelId="{ADEE5B5D-2771-4BF3-B538-ECEB9C0E2F76}" type="presParOf" srcId="{EB904FB1-E3EF-43EB-B8E2-A2FA8F670991}" destId="{C2F5766B-69D3-4BD6-BD06-04738AB2940F}" srcOrd="5" destOrd="0" presId="urn:microsoft.com/office/officeart/2005/8/layout/StepDownProcess"/>
    <dgm:cxn modelId="{0C2C1624-5E66-44B9-8EE5-B4074669D276}" type="presParOf" srcId="{EB904FB1-E3EF-43EB-B8E2-A2FA8F670991}" destId="{8F836F74-5DBB-40E0-A5AC-0487C383C15C}" srcOrd="6" destOrd="0" presId="urn:microsoft.com/office/officeart/2005/8/layout/StepDownProcess"/>
    <dgm:cxn modelId="{F5D3CF89-ACAD-4EA2-911B-AB9C3D4A8A59}" type="presParOf" srcId="{8F836F74-5DBB-40E0-A5AC-0487C383C15C}" destId="{6E09B7F8-E911-4894-8E6D-CE8C2BF02E31}" srcOrd="0" destOrd="0" presId="urn:microsoft.com/office/officeart/2005/8/layout/StepDownProcess"/>
    <dgm:cxn modelId="{26D40806-FFD2-4CE3-8716-BC4AB0B44B80}" type="presParOf" srcId="{8F836F74-5DBB-40E0-A5AC-0487C383C15C}" destId="{AAF4F144-B784-4814-941F-6A464631C680}" srcOrd="1" destOrd="0" presId="urn:microsoft.com/office/officeart/2005/8/layout/StepDownProcess"/>
    <dgm:cxn modelId="{3A655C2B-97ED-43F6-93A1-3201AA58D214}" type="presParOf" srcId="{8F836F74-5DBB-40E0-A5AC-0487C383C15C}" destId="{FCB9B349-4E98-4155-9A97-8488379F3C04}" srcOrd="2" destOrd="0" presId="urn:microsoft.com/office/officeart/2005/8/layout/StepDownProcess"/>
    <dgm:cxn modelId="{F77F48AB-FFDA-46F9-82EE-D6EA13EEFFF2}" type="presParOf" srcId="{EB904FB1-E3EF-43EB-B8E2-A2FA8F670991}" destId="{F4CC4017-680E-41D3-8646-1596E272DE11}" srcOrd="7" destOrd="0" presId="urn:microsoft.com/office/officeart/2005/8/layout/StepDownProcess"/>
    <dgm:cxn modelId="{DF2EECCC-FD4E-4B39-8153-AFA8C8518348}" type="presParOf" srcId="{EB904FB1-E3EF-43EB-B8E2-A2FA8F670991}" destId="{B3EBD498-9CAF-497C-A778-8558DDB67A2A}" srcOrd="8" destOrd="0" presId="urn:microsoft.com/office/officeart/2005/8/layout/StepDownProcess"/>
    <dgm:cxn modelId="{8976EDE6-6A09-447D-9F1E-DF2D1AF3CCEF}" type="presParOf" srcId="{B3EBD498-9CAF-497C-A778-8558DDB67A2A}" destId="{E55A0B92-458F-4924-B83A-B944E917D6EF}" srcOrd="0" destOrd="0" presId="urn:microsoft.com/office/officeart/2005/8/layout/StepDownProcess"/>
    <dgm:cxn modelId="{C6ABE88A-05A1-49DC-BCA1-883DC623D0DD}" type="presParOf" srcId="{B3EBD498-9CAF-497C-A778-8558DDB67A2A}" destId="{6FFF7CEA-C05F-4DB7-8E7C-964A3BF2DF78}" srcOrd="1" destOrd="0" presId="urn:microsoft.com/office/officeart/2005/8/layout/StepDownProcess"/>
    <dgm:cxn modelId="{B1FFACCE-D18C-49B2-BCF4-87E0EBF78BA0}" type="presParOf" srcId="{B3EBD498-9CAF-497C-A778-8558DDB67A2A}" destId="{80193BA7-B007-4B0C-B0F4-017F3A64B12D}" srcOrd="2" destOrd="0" presId="urn:microsoft.com/office/officeart/2005/8/layout/StepDownProcess"/>
    <dgm:cxn modelId="{FC6B7A90-F967-4512-B7E8-682F08FEDAB5}" type="presParOf" srcId="{EB904FB1-E3EF-43EB-B8E2-A2FA8F670991}" destId="{06D6287A-90BE-4ABE-9DCE-44669020DBFB}" srcOrd="9" destOrd="0" presId="urn:microsoft.com/office/officeart/2005/8/layout/StepDownProcess"/>
    <dgm:cxn modelId="{39F193E1-42B0-4149-B4F9-FC7C85C2DE2B}" type="presParOf" srcId="{EB904FB1-E3EF-43EB-B8E2-A2FA8F670991}" destId="{21992263-ABCE-4211-9525-8E3512B7E4DE}" srcOrd="10" destOrd="0" presId="urn:microsoft.com/office/officeart/2005/8/layout/StepDownProcess"/>
    <dgm:cxn modelId="{CE6BD657-0505-4306-AFFC-1042C75A9AF4}" type="presParOf" srcId="{21992263-ABCE-4211-9525-8E3512B7E4DE}" destId="{E2D11895-DB10-43B7-A710-97AB43E91E50}"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9AC0B45-67B6-4DB5-BDC0-B17DD90E1D7A}" type="doc">
      <dgm:prSet loTypeId="urn:microsoft.com/office/officeart/2005/8/layout/radial3" loCatId="relationship" qsTypeId="urn:microsoft.com/office/officeart/2005/8/quickstyle/3d1" qsCatId="3D" csTypeId="urn:microsoft.com/office/officeart/2005/8/colors/colorful3" csCatId="colorful" phldr="1"/>
      <dgm:spPr/>
      <dgm:t>
        <a:bodyPr/>
        <a:lstStyle/>
        <a:p>
          <a:endParaRPr lang="es-MX"/>
        </a:p>
      </dgm:t>
    </dgm:pt>
    <dgm:pt modelId="{464EBD46-F532-439F-87B7-2DC3A32615BE}">
      <dgm:prSet phldrT="[Texto]"/>
      <dgm:spPr/>
      <dgm:t>
        <a:bodyPr/>
        <a:lstStyle/>
        <a:p>
          <a:r>
            <a:rPr lang="es-MX" dirty="0" smtClean="0"/>
            <a:t>Metodología</a:t>
          </a:r>
          <a:endParaRPr lang="es-MX" dirty="0"/>
        </a:p>
      </dgm:t>
    </dgm:pt>
    <dgm:pt modelId="{62F348BE-4E33-4F27-BD44-6FBBE51C046B}" type="parTrans" cxnId="{33C6DFA9-DF97-48E1-A937-68161367AE26}">
      <dgm:prSet/>
      <dgm:spPr/>
      <dgm:t>
        <a:bodyPr/>
        <a:lstStyle/>
        <a:p>
          <a:endParaRPr lang="es-MX"/>
        </a:p>
      </dgm:t>
    </dgm:pt>
    <dgm:pt modelId="{9F0280B9-9492-45D8-B8B9-0771776B9926}" type="sibTrans" cxnId="{33C6DFA9-DF97-48E1-A937-68161367AE26}">
      <dgm:prSet/>
      <dgm:spPr/>
      <dgm:t>
        <a:bodyPr/>
        <a:lstStyle/>
        <a:p>
          <a:endParaRPr lang="es-MX"/>
        </a:p>
      </dgm:t>
    </dgm:pt>
    <dgm:pt modelId="{01901D5C-530F-4AC0-AD17-F2603D5E91F8}">
      <dgm:prSet phldrT="[Texto]"/>
      <dgm:spPr/>
      <dgm:t>
        <a:bodyPr/>
        <a:lstStyle/>
        <a:p>
          <a:r>
            <a:rPr lang="es-MX" dirty="0" smtClean="0"/>
            <a:t>2</a:t>
          </a:r>
          <a:endParaRPr lang="es-MX" dirty="0"/>
        </a:p>
      </dgm:t>
    </dgm:pt>
    <dgm:pt modelId="{7B9172B0-76EB-4B6B-A9DE-9C9C349B46CD}" type="parTrans" cxnId="{47C48086-7F29-4337-9F19-8604B7DA2548}">
      <dgm:prSet/>
      <dgm:spPr/>
      <dgm:t>
        <a:bodyPr/>
        <a:lstStyle/>
        <a:p>
          <a:endParaRPr lang="es-MX"/>
        </a:p>
      </dgm:t>
    </dgm:pt>
    <dgm:pt modelId="{C3677A44-592C-4E2C-9D88-BAD4BE372C31}" type="sibTrans" cxnId="{47C48086-7F29-4337-9F19-8604B7DA2548}">
      <dgm:prSet/>
      <dgm:spPr/>
      <dgm:t>
        <a:bodyPr/>
        <a:lstStyle/>
        <a:p>
          <a:endParaRPr lang="es-MX"/>
        </a:p>
      </dgm:t>
    </dgm:pt>
    <dgm:pt modelId="{41B1B16E-3795-4F35-ABDB-5984B988DEB7}">
      <dgm:prSet phldrT="[Texto]"/>
      <dgm:spPr/>
      <dgm:t>
        <a:bodyPr/>
        <a:lstStyle/>
        <a:p>
          <a:r>
            <a:rPr lang="es-MX" dirty="0" smtClean="0"/>
            <a:t>3</a:t>
          </a:r>
          <a:endParaRPr lang="es-MX" dirty="0"/>
        </a:p>
      </dgm:t>
    </dgm:pt>
    <dgm:pt modelId="{F418E043-87D8-4580-9D29-673B21059FF2}" type="parTrans" cxnId="{4FEBB219-8147-46FE-B4DE-289C70D30A4D}">
      <dgm:prSet/>
      <dgm:spPr/>
      <dgm:t>
        <a:bodyPr/>
        <a:lstStyle/>
        <a:p>
          <a:endParaRPr lang="es-MX"/>
        </a:p>
      </dgm:t>
    </dgm:pt>
    <dgm:pt modelId="{9AC7FEFF-A1D1-49B6-BA3C-91FCEDCD9334}" type="sibTrans" cxnId="{4FEBB219-8147-46FE-B4DE-289C70D30A4D}">
      <dgm:prSet/>
      <dgm:spPr/>
      <dgm:t>
        <a:bodyPr/>
        <a:lstStyle/>
        <a:p>
          <a:endParaRPr lang="es-MX"/>
        </a:p>
      </dgm:t>
    </dgm:pt>
    <dgm:pt modelId="{6006DBB9-A1CA-4B00-9EA4-B5D4730ACDF2}">
      <dgm:prSet phldrT="[Texto]"/>
      <dgm:spPr/>
      <dgm:t>
        <a:bodyPr/>
        <a:lstStyle/>
        <a:p>
          <a:r>
            <a:rPr lang="es-MX" dirty="0" smtClean="0"/>
            <a:t>4</a:t>
          </a:r>
          <a:endParaRPr lang="es-MX" dirty="0"/>
        </a:p>
      </dgm:t>
    </dgm:pt>
    <dgm:pt modelId="{6D944BF0-376B-4A4A-8C11-5A066A045B8C}" type="parTrans" cxnId="{BB08F3A0-4F5C-435C-8822-92B5F0B2858C}">
      <dgm:prSet/>
      <dgm:spPr/>
      <dgm:t>
        <a:bodyPr/>
        <a:lstStyle/>
        <a:p>
          <a:endParaRPr lang="es-MX"/>
        </a:p>
      </dgm:t>
    </dgm:pt>
    <dgm:pt modelId="{4A18C636-072D-4FF6-8612-E4B87AE14C41}" type="sibTrans" cxnId="{BB08F3A0-4F5C-435C-8822-92B5F0B2858C}">
      <dgm:prSet/>
      <dgm:spPr/>
      <dgm:t>
        <a:bodyPr/>
        <a:lstStyle/>
        <a:p>
          <a:endParaRPr lang="es-MX"/>
        </a:p>
      </dgm:t>
    </dgm:pt>
    <dgm:pt modelId="{92C72850-666D-4AA7-AEAC-EF5BED683B4C}">
      <dgm:prSet phldrT="[Texto]"/>
      <dgm:spPr/>
      <dgm:t>
        <a:bodyPr/>
        <a:lstStyle/>
        <a:p>
          <a:r>
            <a:rPr lang="es-MX" dirty="0" smtClean="0"/>
            <a:t>5</a:t>
          </a:r>
          <a:endParaRPr lang="es-MX" dirty="0"/>
        </a:p>
      </dgm:t>
    </dgm:pt>
    <dgm:pt modelId="{B16CB473-4A92-4A01-B97D-87A28239996C}" type="parTrans" cxnId="{B4B66C59-0371-461D-A914-7E535EAA7D60}">
      <dgm:prSet/>
      <dgm:spPr/>
      <dgm:t>
        <a:bodyPr/>
        <a:lstStyle/>
        <a:p>
          <a:endParaRPr lang="es-MX"/>
        </a:p>
      </dgm:t>
    </dgm:pt>
    <dgm:pt modelId="{6FDE2FE3-37AB-4D13-9105-73990601A017}" type="sibTrans" cxnId="{B4B66C59-0371-461D-A914-7E535EAA7D60}">
      <dgm:prSet/>
      <dgm:spPr/>
      <dgm:t>
        <a:bodyPr/>
        <a:lstStyle/>
        <a:p>
          <a:endParaRPr lang="es-MX"/>
        </a:p>
      </dgm:t>
    </dgm:pt>
    <dgm:pt modelId="{733EC803-B5AD-4DD3-97D5-02B3BB38D0D1}">
      <dgm:prSet phldrT="[Texto]"/>
      <dgm:spPr/>
      <dgm:t>
        <a:bodyPr/>
        <a:lstStyle/>
        <a:p>
          <a:r>
            <a:rPr lang="es-MX" dirty="0" smtClean="0"/>
            <a:t>1</a:t>
          </a:r>
          <a:endParaRPr lang="es-MX" dirty="0"/>
        </a:p>
      </dgm:t>
    </dgm:pt>
    <dgm:pt modelId="{CEBDB75D-4385-47C4-9A88-4F9596A631E7}" type="parTrans" cxnId="{3E7E78F9-3A4D-4B0D-BE79-F07FE51A3F93}">
      <dgm:prSet/>
      <dgm:spPr/>
      <dgm:t>
        <a:bodyPr/>
        <a:lstStyle/>
        <a:p>
          <a:endParaRPr lang="es-MX"/>
        </a:p>
      </dgm:t>
    </dgm:pt>
    <dgm:pt modelId="{6469FCDB-8AB9-4308-AE3A-7AF0C6778994}" type="sibTrans" cxnId="{3E7E78F9-3A4D-4B0D-BE79-F07FE51A3F93}">
      <dgm:prSet/>
      <dgm:spPr/>
      <dgm:t>
        <a:bodyPr/>
        <a:lstStyle/>
        <a:p>
          <a:endParaRPr lang="es-MX"/>
        </a:p>
      </dgm:t>
    </dgm:pt>
    <dgm:pt modelId="{94818FBD-D23D-444E-B133-EEC946F139FC}">
      <dgm:prSet phldrT="[Texto]"/>
      <dgm:spPr/>
      <dgm:t>
        <a:bodyPr/>
        <a:lstStyle/>
        <a:p>
          <a:r>
            <a:rPr lang="es-MX" dirty="0" smtClean="0"/>
            <a:t>6</a:t>
          </a:r>
          <a:endParaRPr lang="es-MX" dirty="0"/>
        </a:p>
      </dgm:t>
    </dgm:pt>
    <dgm:pt modelId="{BAF86974-A849-481A-AA37-794BFE60B2A7}" type="parTrans" cxnId="{B5B2B124-52D2-41D0-858B-56364CD82B1B}">
      <dgm:prSet/>
      <dgm:spPr/>
      <dgm:t>
        <a:bodyPr/>
        <a:lstStyle/>
        <a:p>
          <a:endParaRPr lang="es-MX"/>
        </a:p>
      </dgm:t>
    </dgm:pt>
    <dgm:pt modelId="{5F36611F-A51E-4B99-92B3-C4D66A6FD35C}" type="sibTrans" cxnId="{B5B2B124-52D2-41D0-858B-56364CD82B1B}">
      <dgm:prSet/>
      <dgm:spPr/>
      <dgm:t>
        <a:bodyPr/>
        <a:lstStyle/>
        <a:p>
          <a:endParaRPr lang="es-MX"/>
        </a:p>
      </dgm:t>
    </dgm:pt>
    <dgm:pt modelId="{E5EF1969-2D5B-4071-964D-869C038AB913}" type="pres">
      <dgm:prSet presAssocID="{29AC0B45-67B6-4DB5-BDC0-B17DD90E1D7A}" presName="composite" presStyleCnt="0">
        <dgm:presLayoutVars>
          <dgm:chMax val="1"/>
          <dgm:dir/>
          <dgm:resizeHandles val="exact"/>
        </dgm:presLayoutVars>
      </dgm:prSet>
      <dgm:spPr/>
      <dgm:t>
        <a:bodyPr/>
        <a:lstStyle/>
        <a:p>
          <a:endParaRPr lang="es-MX"/>
        </a:p>
      </dgm:t>
    </dgm:pt>
    <dgm:pt modelId="{3F3C0B1B-6E3C-416B-9673-8499F344EFE0}" type="pres">
      <dgm:prSet presAssocID="{29AC0B45-67B6-4DB5-BDC0-B17DD90E1D7A}" presName="radial" presStyleCnt="0">
        <dgm:presLayoutVars>
          <dgm:animLvl val="ctr"/>
        </dgm:presLayoutVars>
      </dgm:prSet>
      <dgm:spPr/>
    </dgm:pt>
    <dgm:pt modelId="{9B96C485-F695-4564-A172-09D69B5D738F}" type="pres">
      <dgm:prSet presAssocID="{464EBD46-F532-439F-87B7-2DC3A32615BE}" presName="centerShape" presStyleLbl="vennNode1" presStyleIdx="0" presStyleCnt="7"/>
      <dgm:spPr/>
      <dgm:t>
        <a:bodyPr/>
        <a:lstStyle/>
        <a:p>
          <a:endParaRPr lang="es-MX"/>
        </a:p>
      </dgm:t>
    </dgm:pt>
    <dgm:pt modelId="{B426F105-4B4B-40B7-9EB0-5C70023A749A}" type="pres">
      <dgm:prSet presAssocID="{01901D5C-530F-4AC0-AD17-F2603D5E91F8}" presName="node" presStyleLbl="vennNode1" presStyleIdx="1" presStyleCnt="7">
        <dgm:presLayoutVars>
          <dgm:bulletEnabled val="1"/>
        </dgm:presLayoutVars>
      </dgm:prSet>
      <dgm:spPr/>
      <dgm:t>
        <a:bodyPr/>
        <a:lstStyle/>
        <a:p>
          <a:endParaRPr lang="es-MX"/>
        </a:p>
      </dgm:t>
    </dgm:pt>
    <dgm:pt modelId="{AC73E605-4173-45D8-85A8-99C5B622BD28}" type="pres">
      <dgm:prSet presAssocID="{41B1B16E-3795-4F35-ABDB-5984B988DEB7}" presName="node" presStyleLbl="vennNode1" presStyleIdx="2" presStyleCnt="7">
        <dgm:presLayoutVars>
          <dgm:bulletEnabled val="1"/>
        </dgm:presLayoutVars>
      </dgm:prSet>
      <dgm:spPr/>
      <dgm:t>
        <a:bodyPr/>
        <a:lstStyle/>
        <a:p>
          <a:endParaRPr lang="es-MX"/>
        </a:p>
      </dgm:t>
    </dgm:pt>
    <dgm:pt modelId="{D17CCA90-AC3D-402F-BDF0-E0B73EBBB889}" type="pres">
      <dgm:prSet presAssocID="{6006DBB9-A1CA-4B00-9EA4-B5D4730ACDF2}" presName="node" presStyleLbl="vennNode1" presStyleIdx="3" presStyleCnt="7">
        <dgm:presLayoutVars>
          <dgm:bulletEnabled val="1"/>
        </dgm:presLayoutVars>
      </dgm:prSet>
      <dgm:spPr/>
      <dgm:t>
        <a:bodyPr/>
        <a:lstStyle/>
        <a:p>
          <a:endParaRPr lang="es-MX"/>
        </a:p>
      </dgm:t>
    </dgm:pt>
    <dgm:pt modelId="{D85469A5-7263-4EE4-AC49-4C50AC6D03C6}" type="pres">
      <dgm:prSet presAssocID="{92C72850-666D-4AA7-AEAC-EF5BED683B4C}" presName="node" presStyleLbl="vennNode1" presStyleIdx="4" presStyleCnt="7">
        <dgm:presLayoutVars>
          <dgm:bulletEnabled val="1"/>
        </dgm:presLayoutVars>
      </dgm:prSet>
      <dgm:spPr/>
      <dgm:t>
        <a:bodyPr/>
        <a:lstStyle/>
        <a:p>
          <a:endParaRPr lang="es-MX"/>
        </a:p>
      </dgm:t>
    </dgm:pt>
    <dgm:pt modelId="{4799CDA9-0235-445C-B78A-8B5809ADC752}" type="pres">
      <dgm:prSet presAssocID="{94818FBD-D23D-444E-B133-EEC946F139FC}" presName="node" presStyleLbl="vennNode1" presStyleIdx="5" presStyleCnt="7">
        <dgm:presLayoutVars>
          <dgm:bulletEnabled val="1"/>
        </dgm:presLayoutVars>
      </dgm:prSet>
      <dgm:spPr/>
      <dgm:t>
        <a:bodyPr/>
        <a:lstStyle/>
        <a:p>
          <a:endParaRPr lang="es-MX"/>
        </a:p>
      </dgm:t>
    </dgm:pt>
    <dgm:pt modelId="{DC9DD2F9-20E5-4045-AEA5-17B91E76EA0B}" type="pres">
      <dgm:prSet presAssocID="{733EC803-B5AD-4DD3-97D5-02B3BB38D0D1}" presName="node" presStyleLbl="vennNode1" presStyleIdx="6" presStyleCnt="7">
        <dgm:presLayoutVars>
          <dgm:bulletEnabled val="1"/>
        </dgm:presLayoutVars>
      </dgm:prSet>
      <dgm:spPr/>
      <dgm:t>
        <a:bodyPr/>
        <a:lstStyle/>
        <a:p>
          <a:endParaRPr lang="es-MX"/>
        </a:p>
      </dgm:t>
    </dgm:pt>
  </dgm:ptLst>
  <dgm:cxnLst>
    <dgm:cxn modelId="{5DFF8018-C2F0-477D-8B1E-2F7BBC7066F6}" type="presOf" srcId="{733EC803-B5AD-4DD3-97D5-02B3BB38D0D1}" destId="{DC9DD2F9-20E5-4045-AEA5-17B91E76EA0B}" srcOrd="0" destOrd="0" presId="urn:microsoft.com/office/officeart/2005/8/layout/radial3"/>
    <dgm:cxn modelId="{47C48086-7F29-4337-9F19-8604B7DA2548}" srcId="{464EBD46-F532-439F-87B7-2DC3A32615BE}" destId="{01901D5C-530F-4AC0-AD17-F2603D5E91F8}" srcOrd="0" destOrd="0" parTransId="{7B9172B0-76EB-4B6B-A9DE-9C9C349B46CD}" sibTransId="{C3677A44-592C-4E2C-9D88-BAD4BE372C31}"/>
    <dgm:cxn modelId="{3F2BDBB2-2CCC-48BE-9405-4F77E7A02E88}" type="presOf" srcId="{92C72850-666D-4AA7-AEAC-EF5BED683B4C}" destId="{D85469A5-7263-4EE4-AC49-4C50AC6D03C6}" srcOrd="0" destOrd="0" presId="urn:microsoft.com/office/officeart/2005/8/layout/radial3"/>
    <dgm:cxn modelId="{A31518FB-24EF-4DBC-BD20-D26F7172645A}" type="presOf" srcId="{6006DBB9-A1CA-4B00-9EA4-B5D4730ACDF2}" destId="{D17CCA90-AC3D-402F-BDF0-E0B73EBBB889}" srcOrd="0" destOrd="0" presId="urn:microsoft.com/office/officeart/2005/8/layout/radial3"/>
    <dgm:cxn modelId="{BB08F3A0-4F5C-435C-8822-92B5F0B2858C}" srcId="{464EBD46-F532-439F-87B7-2DC3A32615BE}" destId="{6006DBB9-A1CA-4B00-9EA4-B5D4730ACDF2}" srcOrd="2" destOrd="0" parTransId="{6D944BF0-376B-4A4A-8C11-5A066A045B8C}" sibTransId="{4A18C636-072D-4FF6-8612-E4B87AE14C41}"/>
    <dgm:cxn modelId="{3E7E78F9-3A4D-4B0D-BE79-F07FE51A3F93}" srcId="{464EBD46-F532-439F-87B7-2DC3A32615BE}" destId="{733EC803-B5AD-4DD3-97D5-02B3BB38D0D1}" srcOrd="5" destOrd="0" parTransId="{CEBDB75D-4385-47C4-9A88-4F9596A631E7}" sibTransId="{6469FCDB-8AB9-4308-AE3A-7AF0C6778994}"/>
    <dgm:cxn modelId="{4FEBB219-8147-46FE-B4DE-289C70D30A4D}" srcId="{464EBD46-F532-439F-87B7-2DC3A32615BE}" destId="{41B1B16E-3795-4F35-ABDB-5984B988DEB7}" srcOrd="1" destOrd="0" parTransId="{F418E043-87D8-4580-9D29-673B21059FF2}" sibTransId="{9AC7FEFF-A1D1-49B6-BA3C-91FCEDCD9334}"/>
    <dgm:cxn modelId="{B5B2B124-52D2-41D0-858B-56364CD82B1B}" srcId="{464EBD46-F532-439F-87B7-2DC3A32615BE}" destId="{94818FBD-D23D-444E-B133-EEC946F139FC}" srcOrd="4" destOrd="0" parTransId="{BAF86974-A849-481A-AA37-794BFE60B2A7}" sibTransId="{5F36611F-A51E-4B99-92B3-C4D66A6FD35C}"/>
    <dgm:cxn modelId="{B4B66C59-0371-461D-A914-7E535EAA7D60}" srcId="{464EBD46-F532-439F-87B7-2DC3A32615BE}" destId="{92C72850-666D-4AA7-AEAC-EF5BED683B4C}" srcOrd="3" destOrd="0" parTransId="{B16CB473-4A92-4A01-B97D-87A28239996C}" sibTransId="{6FDE2FE3-37AB-4D13-9105-73990601A017}"/>
    <dgm:cxn modelId="{368B3F98-406E-4E02-AA27-3E858FB9DB1E}" type="presOf" srcId="{01901D5C-530F-4AC0-AD17-F2603D5E91F8}" destId="{B426F105-4B4B-40B7-9EB0-5C70023A749A}" srcOrd="0" destOrd="0" presId="urn:microsoft.com/office/officeart/2005/8/layout/radial3"/>
    <dgm:cxn modelId="{33C6DFA9-DF97-48E1-A937-68161367AE26}" srcId="{29AC0B45-67B6-4DB5-BDC0-B17DD90E1D7A}" destId="{464EBD46-F532-439F-87B7-2DC3A32615BE}" srcOrd="0" destOrd="0" parTransId="{62F348BE-4E33-4F27-BD44-6FBBE51C046B}" sibTransId="{9F0280B9-9492-45D8-B8B9-0771776B9926}"/>
    <dgm:cxn modelId="{8A6F6978-2179-4676-A4E4-8935C096D8B5}" type="presOf" srcId="{29AC0B45-67B6-4DB5-BDC0-B17DD90E1D7A}" destId="{E5EF1969-2D5B-4071-964D-869C038AB913}" srcOrd="0" destOrd="0" presId="urn:microsoft.com/office/officeart/2005/8/layout/radial3"/>
    <dgm:cxn modelId="{72E03A1C-A83F-42BB-9E4E-2EC47C54B103}" type="presOf" srcId="{464EBD46-F532-439F-87B7-2DC3A32615BE}" destId="{9B96C485-F695-4564-A172-09D69B5D738F}" srcOrd="0" destOrd="0" presId="urn:microsoft.com/office/officeart/2005/8/layout/radial3"/>
    <dgm:cxn modelId="{F742785B-AC77-47E7-A13E-ACD790291251}" type="presOf" srcId="{94818FBD-D23D-444E-B133-EEC946F139FC}" destId="{4799CDA9-0235-445C-B78A-8B5809ADC752}" srcOrd="0" destOrd="0" presId="urn:microsoft.com/office/officeart/2005/8/layout/radial3"/>
    <dgm:cxn modelId="{E2430075-9EBD-4D5F-AAE9-1FF6E542FACA}" type="presOf" srcId="{41B1B16E-3795-4F35-ABDB-5984B988DEB7}" destId="{AC73E605-4173-45D8-85A8-99C5B622BD28}" srcOrd="0" destOrd="0" presId="urn:microsoft.com/office/officeart/2005/8/layout/radial3"/>
    <dgm:cxn modelId="{5415D574-60B3-474A-A8E9-F82EEFD87E81}" type="presParOf" srcId="{E5EF1969-2D5B-4071-964D-869C038AB913}" destId="{3F3C0B1B-6E3C-416B-9673-8499F344EFE0}" srcOrd="0" destOrd="0" presId="urn:microsoft.com/office/officeart/2005/8/layout/radial3"/>
    <dgm:cxn modelId="{380116B3-43B8-433D-8F5E-7545A41E473B}" type="presParOf" srcId="{3F3C0B1B-6E3C-416B-9673-8499F344EFE0}" destId="{9B96C485-F695-4564-A172-09D69B5D738F}" srcOrd="0" destOrd="0" presId="urn:microsoft.com/office/officeart/2005/8/layout/radial3"/>
    <dgm:cxn modelId="{752EC607-79F2-41C2-BFF5-6FDB049FA7C0}" type="presParOf" srcId="{3F3C0B1B-6E3C-416B-9673-8499F344EFE0}" destId="{B426F105-4B4B-40B7-9EB0-5C70023A749A}" srcOrd="1" destOrd="0" presId="urn:microsoft.com/office/officeart/2005/8/layout/radial3"/>
    <dgm:cxn modelId="{62CCC8C4-84B6-4B65-AD57-9299AB420687}" type="presParOf" srcId="{3F3C0B1B-6E3C-416B-9673-8499F344EFE0}" destId="{AC73E605-4173-45D8-85A8-99C5B622BD28}" srcOrd="2" destOrd="0" presId="urn:microsoft.com/office/officeart/2005/8/layout/radial3"/>
    <dgm:cxn modelId="{3F2BA4F1-A9DD-474E-A4CA-CD948291F4E0}" type="presParOf" srcId="{3F3C0B1B-6E3C-416B-9673-8499F344EFE0}" destId="{D17CCA90-AC3D-402F-BDF0-E0B73EBBB889}" srcOrd="3" destOrd="0" presId="urn:microsoft.com/office/officeart/2005/8/layout/radial3"/>
    <dgm:cxn modelId="{5C669C40-7191-4A9F-B434-A74AA098C094}" type="presParOf" srcId="{3F3C0B1B-6E3C-416B-9673-8499F344EFE0}" destId="{D85469A5-7263-4EE4-AC49-4C50AC6D03C6}" srcOrd="4" destOrd="0" presId="urn:microsoft.com/office/officeart/2005/8/layout/radial3"/>
    <dgm:cxn modelId="{AED18022-D0D8-4433-952D-B3A0E5B8E84A}" type="presParOf" srcId="{3F3C0B1B-6E3C-416B-9673-8499F344EFE0}" destId="{4799CDA9-0235-445C-B78A-8B5809ADC752}" srcOrd="5" destOrd="0" presId="urn:microsoft.com/office/officeart/2005/8/layout/radial3"/>
    <dgm:cxn modelId="{C97570BD-FAB1-4B53-8983-E69EEE4D4833}" type="presParOf" srcId="{3F3C0B1B-6E3C-416B-9673-8499F344EFE0}" destId="{DC9DD2F9-20E5-4045-AEA5-17B91E76EA0B}" srcOrd="6"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7D032B-B5A4-486C-9CDF-8F624F5C9B94}">
      <dsp:nvSpPr>
        <dsp:cNvPr id="0" name=""/>
        <dsp:cNvSpPr/>
      </dsp:nvSpPr>
      <dsp:spPr>
        <a:xfrm>
          <a:off x="2041098" y="1075972"/>
          <a:ext cx="2494194" cy="2494194"/>
        </a:xfrm>
        <a:prstGeom prst="ellipse">
          <a:avLst/>
        </a:prstGeom>
        <a:solidFill>
          <a:schemeClr val="accent5">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MX" sz="2700" kern="1200" dirty="0" smtClean="0"/>
            <a:t>Sistemas de información</a:t>
          </a:r>
          <a:endParaRPr lang="es-MX" sz="2700" kern="1200" dirty="0"/>
        </a:p>
      </dsp:txBody>
      <dsp:txXfrm>
        <a:off x="2406364" y="1441238"/>
        <a:ext cx="1763662" cy="1763662"/>
      </dsp:txXfrm>
    </dsp:sp>
    <dsp:sp modelId="{EA383931-A08D-4177-BF40-4F39AF70D1A4}">
      <dsp:nvSpPr>
        <dsp:cNvPr id="0" name=""/>
        <dsp:cNvSpPr/>
      </dsp:nvSpPr>
      <dsp:spPr>
        <a:xfrm>
          <a:off x="2664647" y="76951"/>
          <a:ext cx="1247097" cy="1247097"/>
        </a:xfrm>
        <a:prstGeom prst="ellipse">
          <a:avLst/>
        </a:prstGeom>
        <a:solidFill>
          <a:schemeClr val="accent5">
            <a:alpha val="50000"/>
            <a:hueOff val="-1986775"/>
            <a:satOff val="7962"/>
            <a:lumOff val="1726"/>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Hardware</a:t>
          </a:r>
          <a:endParaRPr lang="es-MX" sz="1600" kern="1200" dirty="0"/>
        </a:p>
      </dsp:txBody>
      <dsp:txXfrm>
        <a:off x="2847280" y="259584"/>
        <a:ext cx="881831" cy="881831"/>
      </dsp:txXfrm>
    </dsp:sp>
    <dsp:sp modelId="{F697A82E-4278-45F4-9AB9-82CEDC006B9C}">
      <dsp:nvSpPr>
        <dsp:cNvPr id="0" name=""/>
        <dsp:cNvSpPr/>
      </dsp:nvSpPr>
      <dsp:spPr>
        <a:xfrm>
          <a:off x="4207802" y="1198119"/>
          <a:ext cx="1247097" cy="1247097"/>
        </a:xfrm>
        <a:prstGeom prst="ellipse">
          <a:avLst/>
        </a:prstGeom>
        <a:solidFill>
          <a:schemeClr val="accent5">
            <a:alpha val="50000"/>
            <a:hueOff val="-3973551"/>
            <a:satOff val="15924"/>
            <a:lumOff val="3451"/>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Software</a:t>
          </a:r>
          <a:endParaRPr lang="es-MX" sz="1600" kern="1200" dirty="0"/>
        </a:p>
      </dsp:txBody>
      <dsp:txXfrm>
        <a:off x="4390435" y="1380752"/>
        <a:ext cx="881831" cy="881831"/>
      </dsp:txXfrm>
    </dsp:sp>
    <dsp:sp modelId="{9BC0CE76-FB2B-4D49-A803-C9BBC54D7B9F}">
      <dsp:nvSpPr>
        <dsp:cNvPr id="0" name=""/>
        <dsp:cNvSpPr/>
      </dsp:nvSpPr>
      <dsp:spPr>
        <a:xfrm>
          <a:off x="1800208" y="2846966"/>
          <a:ext cx="1247097" cy="1247097"/>
        </a:xfrm>
        <a:prstGeom prst="ellipse">
          <a:avLst/>
        </a:prstGeom>
        <a:solidFill>
          <a:schemeClr val="accent5">
            <a:alpha val="50000"/>
            <a:hueOff val="-5960326"/>
            <a:satOff val="23887"/>
            <a:lumOff val="5177"/>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Datos</a:t>
          </a:r>
          <a:endParaRPr lang="es-MX" sz="1600" kern="1200" dirty="0"/>
        </a:p>
      </dsp:txBody>
      <dsp:txXfrm>
        <a:off x="1982841" y="3029599"/>
        <a:ext cx="881831" cy="881831"/>
      </dsp:txXfrm>
    </dsp:sp>
    <dsp:sp modelId="{06741602-0366-42D4-82A0-10359F1FBF46}">
      <dsp:nvSpPr>
        <dsp:cNvPr id="0" name=""/>
        <dsp:cNvSpPr/>
      </dsp:nvSpPr>
      <dsp:spPr>
        <a:xfrm>
          <a:off x="3537970" y="2846955"/>
          <a:ext cx="1247097" cy="1247097"/>
        </a:xfrm>
        <a:prstGeom prst="ellipse">
          <a:avLst/>
        </a:prstGeom>
        <a:solidFill>
          <a:schemeClr val="accent5">
            <a:alpha val="50000"/>
            <a:hueOff val="-7947101"/>
            <a:satOff val="31849"/>
            <a:lumOff val="6902"/>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Persona</a:t>
          </a:r>
          <a:endParaRPr lang="es-MX" sz="1600" kern="1200" dirty="0"/>
        </a:p>
      </dsp:txBody>
      <dsp:txXfrm>
        <a:off x="3720603" y="3029588"/>
        <a:ext cx="881831" cy="881831"/>
      </dsp:txXfrm>
    </dsp:sp>
    <dsp:sp modelId="{33136F17-3DAE-4910-AC2A-3A3976B0BC91}">
      <dsp:nvSpPr>
        <dsp:cNvPr id="0" name=""/>
        <dsp:cNvSpPr/>
      </dsp:nvSpPr>
      <dsp:spPr>
        <a:xfrm>
          <a:off x="1121492" y="1198119"/>
          <a:ext cx="1247097" cy="1247097"/>
        </a:xfrm>
        <a:prstGeom prst="ellipse">
          <a:avLst/>
        </a:prstGeom>
        <a:solidFill>
          <a:schemeClr val="accent5">
            <a:alpha val="50000"/>
            <a:hueOff val="-9933876"/>
            <a:satOff val="39811"/>
            <a:lumOff val="8628"/>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Procesos</a:t>
          </a:r>
          <a:endParaRPr lang="es-MX" sz="1600" kern="1200" dirty="0"/>
        </a:p>
      </dsp:txBody>
      <dsp:txXfrm>
        <a:off x="1304125" y="1380752"/>
        <a:ext cx="881831" cy="88183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6E98DC-4AA3-487E-AEAA-3047DDBCE99B}">
      <dsp:nvSpPr>
        <dsp:cNvPr id="0" name=""/>
        <dsp:cNvSpPr/>
      </dsp:nvSpPr>
      <dsp:spPr>
        <a:xfrm>
          <a:off x="1756074" y="407002"/>
          <a:ext cx="2948675" cy="2948675"/>
        </a:xfrm>
        <a:prstGeom prst="blockArc">
          <a:avLst>
            <a:gd name="adj1" fmla="val 10890309"/>
            <a:gd name="adj2" fmla="val 16949905"/>
            <a:gd name="adj3" fmla="val 4643"/>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187F9C4-6623-4A87-9D66-7F7CC89178CD}">
      <dsp:nvSpPr>
        <dsp:cNvPr id="0" name=""/>
        <dsp:cNvSpPr/>
      </dsp:nvSpPr>
      <dsp:spPr>
        <a:xfrm>
          <a:off x="1752505" y="477317"/>
          <a:ext cx="2948675" cy="2948675"/>
        </a:xfrm>
        <a:prstGeom prst="blockArc">
          <a:avLst>
            <a:gd name="adj1" fmla="val 4641377"/>
            <a:gd name="adj2" fmla="val 11058395"/>
            <a:gd name="adj3" fmla="val 4643"/>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A7A8F210-2CD5-4E4F-9620-1D5E16965947}">
      <dsp:nvSpPr>
        <dsp:cNvPr id="0" name=""/>
        <dsp:cNvSpPr/>
      </dsp:nvSpPr>
      <dsp:spPr>
        <a:xfrm>
          <a:off x="2445565" y="492844"/>
          <a:ext cx="2948675" cy="2948675"/>
        </a:xfrm>
        <a:prstGeom prst="blockArc">
          <a:avLst>
            <a:gd name="adj1" fmla="val 21304405"/>
            <a:gd name="adj2" fmla="val 6312630"/>
            <a:gd name="adj3" fmla="val 4643"/>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27E2A0B-F515-42BC-81D2-0FB64E54B346}">
      <dsp:nvSpPr>
        <dsp:cNvPr id="0" name=""/>
        <dsp:cNvSpPr/>
      </dsp:nvSpPr>
      <dsp:spPr>
        <a:xfrm>
          <a:off x="2440426" y="392068"/>
          <a:ext cx="2948675" cy="2948675"/>
        </a:xfrm>
        <a:prstGeom prst="blockArc">
          <a:avLst>
            <a:gd name="adj1" fmla="val 15300087"/>
            <a:gd name="adj2" fmla="val 21545332"/>
            <a:gd name="adj3" fmla="val 4643"/>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2754929-7E74-484C-9DA5-6CE5251D75BB}">
      <dsp:nvSpPr>
        <dsp:cNvPr id="0" name=""/>
        <dsp:cNvSpPr/>
      </dsp:nvSpPr>
      <dsp:spPr>
        <a:xfrm>
          <a:off x="2843386" y="1237020"/>
          <a:ext cx="1358158" cy="1358158"/>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733550">
            <a:lnSpc>
              <a:spcPct val="90000"/>
            </a:lnSpc>
            <a:spcBef>
              <a:spcPct val="0"/>
            </a:spcBef>
            <a:spcAft>
              <a:spcPct val="35000"/>
            </a:spcAft>
          </a:pPr>
          <a:r>
            <a:rPr lang="es-MX" sz="3900" kern="1200" dirty="0" smtClean="0"/>
            <a:t>RUP</a:t>
          </a:r>
          <a:endParaRPr lang="es-MX" sz="3900" kern="1200" dirty="0"/>
        </a:p>
      </dsp:txBody>
      <dsp:txXfrm>
        <a:off x="3042284" y="1435918"/>
        <a:ext cx="960362" cy="960362"/>
      </dsp:txXfrm>
    </dsp:sp>
    <dsp:sp modelId="{DC3D1798-3C7A-48C7-A803-B6EE043C73F7}">
      <dsp:nvSpPr>
        <dsp:cNvPr id="0" name=""/>
        <dsp:cNvSpPr/>
      </dsp:nvSpPr>
      <dsp:spPr>
        <a:xfrm>
          <a:off x="2998430" y="0"/>
          <a:ext cx="1087280" cy="950711"/>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b="1" kern="1200" dirty="0" smtClean="0"/>
            <a:t>INICIO</a:t>
          </a:r>
          <a:endParaRPr lang="es-MX" sz="2000" b="1" kern="1200" dirty="0"/>
        </a:p>
      </dsp:txBody>
      <dsp:txXfrm>
        <a:off x="3157658" y="139228"/>
        <a:ext cx="768824" cy="672255"/>
      </dsp:txXfrm>
    </dsp:sp>
    <dsp:sp modelId="{D2C1A217-477C-4912-8A05-3EA25A7941D5}">
      <dsp:nvSpPr>
        <dsp:cNvPr id="0" name=""/>
        <dsp:cNvSpPr/>
      </dsp:nvSpPr>
      <dsp:spPr>
        <a:xfrm>
          <a:off x="4824530" y="1368150"/>
          <a:ext cx="1060328" cy="950711"/>
        </a:xfrm>
        <a:prstGeom prst="ellipse">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b="1" kern="1200" dirty="0" smtClean="0"/>
            <a:t>ELABO-RACIÓN</a:t>
          </a:r>
          <a:endParaRPr lang="es-MX" sz="1600" b="1" kern="1200" dirty="0"/>
        </a:p>
      </dsp:txBody>
      <dsp:txXfrm>
        <a:off x="4979811" y="1507378"/>
        <a:ext cx="749766" cy="672255"/>
      </dsp:txXfrm>
    </dsp:sp>
    <dsp:sp modelId="{2A41ADBD-0EBD-415E-9FD7-DC9602B2F23C}">
      <dsp:nvSpPr>
        <dsp:cNvPr id="0" name=""/>
        <dsp:cNvSpPr/>
      </dsp:nvSpPr>
      <dsp:spPr>
        <a:xfrm>
          <a:off x="2903069" y="2881488"/>
          <a:ext cx="1277993" cy="950711"/>
        </a:xfrm>
        <a:prstGeom prst="ellipse">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b="1" kern="1200" dirty="0" smtClean="0"/>
            <a:t>CONSTRUCCIÓN</a:t>
          </a:r>
          <a:endParaRPr lang="es-MX" sz="1600" b="1" kern="1200" dirty="0"/>
        </a:p>
      </dsp:txBody>
      <dsp:txXfrm>
        <a:off x="3090227" y="3020716"/>
        <a:ext cx="903677" cy="672255"/>
      </dsp:txXfrm>
    </dsp:sp>
    <dsp:sp modelId="{E3C3767D-0E62-471F-AAF9-D3879F03CB48}">
      <dsp:nvSpPr>
        <dsp:cNvPr id="0" name=""/>
        <dsp:cNvSpPr/>
      </dsp:nvSpPr>
      <dsp:spPr>
        <a:xfrm>
          <a:off x="1152133" y="1368156"/>
          <a:ext cx="1277327" cy="950711"/>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b="1" kern="1200" dirty="0" smtClean="0"/>
            <a:t>TRANSI-CIÓN</a:t>
          </a:r>
          <a:endParaRPr lang="es-MX" sz="1600" b="1" kern="1200" dirty="0"/>
        </a:p>
      </dsp:txBody>
      <dsp:txXfrm>
        <a:off x="1339193" y="1507384"/>
        <a:ext cx="903207" cy="67225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63A4E5-7174-4958-BB4B-59AD4B5058E7}">
      <dsp:nvSpPr>
        <dsp:cNvPr id="0" name=""/>
        <dsp:cNvSpPr/>
      </dsp:nvSpPr>
      <dsp:spPr>
        <a:xfrm>
          <a:off x="1748" y="2375112"/>
          <a:ext cx="1556403" cy="622561"/>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s-MX" sz="1200" b="1" kern="1200" dirty="0" smtClean="0">
              <a:latin typeface="Aharoni" pitchFamily="2" charset="-79"/>
              <a:cs typeface="Aharoni" pitchFamily="2" charset="-79"/>
            </a:rPr>
            <a:t>Modelado</a:t>
          </a:r>
        </a:p>
        <a:p>
          <a:pPr lvl="0" algn="ctr" defTabSz="533400">
            <a:lnSpc>
              <a:spcPct val="90000"/>
            </a:lnSpc>
            <a:spcBef>
              <a:spcPct val="0"/>
            </a:spcBef>
            <a:spcAft>
              <a:spcPct val="35000"/>
            </a:spcAft>
          </a:pPr>
          <a:r>
            <a:rPr lang="es-MX" sz="1200" b="1" kern="1200" dirty="0" smtClean="0">
              <a:latin typeface="Aharoni" pitchFamily="2" charset="-79"/>
              <a:cs typeface="Aharoni" pitchFamily="2" charset="-79"/>
            </a:rPr>
            <a:t>De</a:t>
          </a:r>
        </a:p>
        <a:p>
          <a:pPr lvl="0" algn="ctr" defTabSz="533400">
            <a:lnSpc>
              <a:spcPct val="90000"/>
            </a:lnSpc>
            <a:spcBef>
              <a:spcPct val="0"/>
            </a:spcBef>
            <a:spcAft>
              <a:spcPct val="35000"/>
            </a:spcAft>
          </a:pPr>
          <a:r>
            <a:rPr lang="es-MX" sz="1200" b="1" kern="1200" dirty="0" smtClean="0">
              <a:latin typeface="Aharoni" pitchFamily="2" charset="-79"/>
              <a:cs typeface="Aharoni" pitchFamily="2" charset="-79"/>
            </a:rPr>
            <a:t>Gestión</a:t>
          </a:r>
          <a:endParaRPr lang="es-MX" sz="1200" b="1" kern="1200" dirty="0">
            <a:latin typeface="Aharoni" pitchFamily="2" charset="-79"/>
            <a:cs typeface="Aharoni" pitchFamily="2" charset="-79"/>
          </a:endParaRPr>
        </a:p>
      </dsp:txBody>
      <dsp:txXfrm>
        <a:off x="313029" y="2375112"/>
        <a:ext cx="933842" cy="622561"/>
      </dsp:txXfrm>
    </dsp:sp>
    <dsp:sp modelId="{FC1D5066-E8DD-4718-B25E-BACE7AC2BD51}">
      <dsp:nvSpPr>
        <dsp:cNvPr id="0" name=""/>
        <dsp:cNvSpPr/>
      </dsp:nvSpPr>
      <dsp:spPr>
        <a:xfrm>
          <a:off x="1402511" y="2375112"/>
          <a:ext cx="1556403" cy="622561"/>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s-MX" sz="1200" b="1" kern="1200" dirty="0" smtClean="0">
              <a:latin typeface="Aharoni" pitchFamily="2" charset="-79"/>
              <a:cs typeface="Aharoni" pitchFamily="2" charset="-79"/>
            </a:rPr>
            <a:t>Modelado</a:t>
          </a:r>
        </a:p>
        <a:p>
          <a:pPr lvl="0" algn="ctr" defTabSz="533400">
            <a:lnSpc>
              <a:spcPct val="90000"/>
            </a:lnSpc>
            <a:spcBef>
              <a:spcPct val="0"/>
            </a:spcBef>
            <a:spcAft>
              <a:spcPct val="35000"/>
            </a:spcAft>
          </a:pPr>
          <a:r>
            <a:rPr lang="es-MX" sz="1200" b="1" kern="1200" dirty="0" smtClean="0">
              <a:latin typeface="Aharoni" pitchFamily="2" charset="-79"/>
              <a:cs typeface="Aharoni" pitchFamily="2" charset="-79"/>
            </a:rPr>
            <a:t>De</a:t>
          </a:r>
        </a:p>
        <a:p>
          <a:pPr lvl="0" algn="ctr" defTabSz="533400">
            <a:lnSpc>
              <a:spcPct val="90000"/>
            </a:lnSpc>
            <a:spcBef>
              <a:spcPct val="0"/>
            </a:spcBef>
            <a:spcAft>
              <a:spcPct val="35000"/>
            </a:spcAft>
          </a:pPr>
          <a:r>
            <a:rPr lang="es-MX" sz="1200" b="1" kern="1200" dirty="0" smtClean="0">
              <a:latin typeface="Aharoni" pitchFamily="2" charset="-79"/>
              <a:cs typeface="Aharoni" pitchFamily="2" charset="-79"/>
            </a:rPr>
            <a:t>datos</a:t>
          </a:r>
          <a:endParaRPr lang="es-MX" sz="1200" b="1" kern="1200" dirty="0">
            <a:latin typeface="Aharoni" pitchFamily="2" charset="-79"/>
            <a:cs typeface="Aharoni" pitchFamily="2" charset="-79"/>
          </a:endParaRPr>
        </a:p>
      </dsp:txBody>
      <dsp:txXfrm>
        <a:off x="1713792" y="2375112"/>
        <a:ext cx="933842" cy="622561"/>
      </dsp:txXfrm>
    </dsp:sp>
    <dsp:sp modelId="{66D17F2B-A709-470D-AD8C-3C2A2BFC6D11}">
      <dsp:nvSpPr>
        <dsp:cNvPr id="0" name=""/>
        <dsp:cNvSpPr/>
      </dsp:nvSpPr>
      <dsp:spPr>
        <a:xfrm>
          <a:off x="2803274" y="2375112"/>
          <a:ext cx="1556403" cy="622561"/>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s-MX" sz="1200" b="1" kern="1200" dirty="0" smtClean="0">
              <a:latin typeface="Aharoni" pitchFamily="2" charset="-79"/>
              <a:cs typeface="Aharoni" pitchFamily="2" charset="-79"/>
            </a:rPr>
            <a:t>Modelado</a:t>
          </a:r>
        </a:p>
        <a:p>
          <a:pPr lvl="0" algn="ctr" defTabSz="533400">
            <a:lnSpc>
              <a:spcPct val="90000"/>
            </a:lnSpc>
            <a:spcBef>
              <a:spcPct val="0"/>
            </a:spcBef>
            <a:spcAft>
              <a:spcPct val="35000"/>
            </a:spcAft>
          </a:pPr>
          <a:r>
            <a:rPr lang="es-MX" sz="1200" b="1" kern="1200" dirty="0" smtClean="0">
              <a:latin typeface="Aharoni" pitchFamily="2" charset="-79"/>
              <a:cs typeface="Aharoni" pitchFamily="2" charset="-79"/>
            </a:rPr>
            <a:t>De</a:t>
          </a:r>
        </a:p>
        <a:p>
          <a:pPr lvl="0" algn="ctr" defTabSz="533400">
            <a:lnSpc>
              <a:spcPct val="90000"/>
            </a:lnSpc>
            <a:spcBef>
              <a:spcPct val="0"/>
            </a:spcBef>
            <a:spcAft>
              <a:spcPct val="35000"/>
            </a:spcAft>
          </a:pPr>
          <a:r>
            <a:rPr lang="es-MX" sz="1200" b="1" kern="1200" dirty="0" smtClean="0">
              <a:latin typeface="Aharoni" pitchFamily="2" charset="-79"/>
              <a:cs typeface="Aharoni" pitchFamily="2" charset="-79"/>
            </a:rPr>
            <a:t>procesos</a:t>
          </a:r>
          <a:endParaRPr lang="es-MX" sz="1200" b="1" kern="1200" dirty="0">
            <a:latin typeface="Aharoni" pitchFamily="2" charset="-79"/>
            <a:cs typeface="Aharoni" pitchFamily="2" charset="-79"/>
          </a:endParaRPr>
        </a:p>
      </dsp:txBody>
      <dsp:txXfrm>
        <a:off x="3114555" y="2375112"/>
        <a:ext cx="933842" cy="622561"/>
      </dsp:txXfrm>
    </dsp:sp>
    <dsp:sp modelId="{2E888373-B45F-4298-81CF-5BA911B495DC}">
      <dsp:nvSpPr>
        <dsp:cNvPr id="0" name=""/>
        <dsp:cNvSpPr/>
      </dsp:nvSpPr>
      <dsp:spPr>
        <a:xfrm>
          <a:off x="4204037" y="2375112"/>
          <a:ext cx="1556403" cy="622561"/>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s-MX" sz="1200" b="1" kern="1200" dirty="0" smtClean="0">
              <a:latin typeface="Aharoni" pitchFamily="2" charset="-79"/>
              <a:cs typeface="Aharoni" pitchFamily="2" charset="-79"/>
            </a:rPr>
            <a:t>Generación</a:t>
          </a:r>
        </a:p>
        <a:p>
          <a:pPr lvl="0" algn="ctr" defTabSz="533400">
            <a:lnSpc>
              <a:spcPct val="90000"/>
            </a:lnSpc>
            <a:spcBef>
              <a:spcPct val="0"/>
            </a:spcBef>
            <a:spcAft>
              <a:spcPct val="35000"/>
            </a:spcAft>
          </a:pPr>
          <a:r>
            <a:rPr lang="es-MX" sz="1200" b="1" kern="1200" dirty="0" smtClean="0">
              <a:latin typeface="Aharoni" pitchFamily="2" charset="-79"/>
              <a:cs typeface="Aharoni" pitchFamily="2" charset="-79"/>
            </a:rPr>
            <a:t>De la </a:t>
          </a:r>
        </a:p>
        <a:p>
          <a:pPr lvl="0" algn="ctr" defTabSz="533400">
            <a:lnSpc>
              <a:spcPct val="90000"/>
            </a:lnSpc>
            <a:spcBef>
              <a:spcPct val="0"/>
            </a:spcBef>
            <a:spcAft>
              <a:spcPct val="35000"/>
            </a:spcAft>
          </a:pPr>
          <a:r>
            <a:rPr lang="es-MX" sz="1200" b="1" kern="1200" dirty="0" smtClean="0">
              <a:latin typeface="Aharoni" pitchFamily="2" charset="-79"/>
              <a:cs typeface="Aharoni" pitchFamily="2" charset="-79"/>
            </a:rPr>
            <a:t>aplicación</a:t>
          </a:r>
          <a:endParaRPr lang="es-MX" sz="1200" b="1" kern="1200" dirty="0">
            <a:latin typeface="Aharoni" pitchFamily="2" charset="-79"/>
            <a:cs typeface="Aharoni" pitchFamily="2" charset="-79"/>
          </a:endParaRPr>
        </a:p>
      </dsp:txBody>
      <dsp:txXfrm>
        <a:off x="4515318" y="2375112"/>
        <a:ext cx="933842" cy="622561"/>
      </dsp:txXfrm>
    </dsp:sp>
    <dsp:sp modelId="{458E76AD-D0D4-42A9-884D-2445F9126C33}">
      <dsp:nvSpPr>
        <dsp:cNvPr id="0" name=""/>
        <dsp:cNvSpPr/>
      </dsp:nvSpPr>
      <dsp:spPr>
        <a:xfrm>
          <a:off x="5604800" y="2375112"/>
          <a:ext cx="1556403" cy="622561"/>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s-MX" sz="1200" b="1" kern="1200" dirty="0" smtClean="0">
              <a:latin typeface="Aharoni" pitchFamily="2" charset="-79"/>
              <a:cs typeface="Aharoni" pitchFamily="2" charset="-79"/>
            </a:rPr>
            <a:t>Prueba </a:t>
          </a:r>
        </a:p>
        <a:p>
          <a:pPr lvl="0" algn="ctr" defTabSz="533400">
            <a:lnSpc>
              <a:spcPct val="90000"/>
            </a:lnSpc>
            <a:spcBef>
              <a:spcPct val="0"/>
            </a:spcBef>
            <a:spcAft>
              <a:spcPct val="35000"/>
            </a:spcAft>
          </a:pPr>
          <a:r>
            <a:rPr lang="es-MX" sz="1200" b="1" kern="1200" dirty="0" smtClean="0">
              <a:latin typeface="Aharoni" pitchFamily="2" charset="-79"/>
              <a:cs typeface="Aharoni" pitchFamily="2" charset="-79"/>
            </a:rPr>
            <a:t>Y</a:t>
          </a:r>
        </a:p>
        <a:p>
          <a:pPr lvl="0" algn="ctr" defTabSz="533400">
            <a:lnSpc>
              <a:spcPct val="90000"/>
            </a:lnSpc>
            <a:spcBef>
              <a:spcPct val="0"/>
            </a:spcBef>
            <a:spcAft>
              <a:spcPct val="35000"/>
            </a:spcAft>
          </a:pPr>
          <a:r>
            <a:rPr lang="es-MX" sz="1200" b="1" kern="1200" dirty="0" err="1" smtClean="0">
              <a:latin typeface="Aharoni" pitchFamily="2" charset="-79"/>
              <a:cs typeface="Aharoni" pitchFamily="2" charset="-79"/>
            </a:rPr>
            <a:t>entrga</a:t>
          </a:r>
          <a:endParaRPr lang="es-MX" sz="1200" b="1" kern="1200" dirty="0">
            <a:latin typeface="Aharoni" pitchFamily="2" charset="-79"/>
            <a:cs typeface="Aharoni" pitchFamily="2" charset="-79"/>
          </a:endParaRPr>
        </a:p>
      </dsp:txBody>
      <dsp:txXfrm>
        <a:off x="5916081" y="2375112"/>
        <a:ext cx="933842" cy="62256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304AB7-BA6C-45C3-89CD-0356BFF6016D}">
      <dsp:nvSpPr>
        <dsp:cNvPr id="0" name=""/>
        <dsp:cNvSpPr/>
      </dsp:nvSpPr>
      <dsp:spPr>
        <a:xfrm rot="5400000">
          <a:off x="1279925" y="757465"/>
          <a:ext cx="659210" cy="750488"/>
        </a:xfrm>
        <a:prstGeom prst="bentUpArrow">
          <a:avLst>
            <a:gd name="adj1" fmla="val 32840"/>
            <a:gd name="adj2" fmla="val 25000"/>
            <a:gd name="adj3" fmla="val 35780"/>
          </a:avLst>
        </a:prstGeom>
        <a:gradFill rotWithShape="0">
          <a:gsLst>
            <a:gs pos="0">
              <a:schemeClr val="accent1">
                <a:tint val="50000"/>
                <a:hueOff val="0"/>
                <a:satOff val="0"/>
                <a:lumOff val="0"/>
                <a:alphaOff val="0"/>
                <a:shade val="51000"/>
                <a:satMod val="130000"/>
              </a:schemeClr>
            </a:gs>
            <a:gs pos="80000">
              <a:schemeClr val="accent1">
                <a:tint val="50000"/>
                <a:hueOff val="0"/>
                <a:satOff val="0"/>
                <a:lumOff val="0"/>
                <a:alphaOff val="0"/>
                <a:shade val="93000"/>
                <a:satMod val="130000"/>
              </a:schemeClr>
            </a:gs>
            <a:gs pos="100000">
              <a:schemeClr val="accent1">
                <a:tint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88900" h="88900"/>
          <a:bevelB w="88900" h="31750" prst="angle"/>
        </a:sp3d>
      </dsp:spPr>
      <dsp:style>
        <a:lnRef idx="0">
          <a:scrgbClr r="0" g="0" b="0"/>
        </a:lnRef>
        <a:fillRef idx="3">
          <a:scrgbClr r="0" g="0" b="0"/>
        </a:fillRef>
        <a:effectRef idx="2">
          <a:scrgbClr r="0" g="0" b="0"/>
        </a:effectRef>
        <a:fontRef idx="minor"/>
      </dsp:style>
    </dsp:sp>
    <dsp:sp modelId="{141DBD22-BD09-4B10-A0D1-6B4CCEBAB84D}">
      <dsp:nvSpPr>
        <dsp:cNvPr id="0" name=""/>
        <dsp:cNvSpPr/>
      </dsp:nvSpPr>
      <dsp:spPr>
        <a:xfrm>
          <a:off x="648068" y="26717"/>
          <a:ext cx="2024134" cy="776769"/>
        </a:xfrm>
        <a:prstGeom prst="roundRect">
          <a:avLst>
            <a:gd name="adj" fmla="val 1667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kern="1200" dirty="0" smtClean="0"/>
            <a:t>Análisis</a:t>
          </a:r>
          <a:endParaRPr lang="es-MX" sz="2800" b="1" kern="1200" dirty="0"/>
        </a:p>
      </dsp:txBody>
      <dsp:txXfrm>
        <a:off x="685994" y="64643"/>
        <a:ext cx="1948282" cy="700917"/>
      </dsp:txXfrm>
    </dsp:sp>
    <dsp:sp modelId="{EB16881A-26DA-4293-8CAE-B8663CE05115}">
      <dsp:nvSpPr>
        <dsp:cNvPr id="0" name=""/>
        <dsp:cNvSpPr/>
      </dsp:nvSpPr>
      <dsp:spPr>
        <a:xfrm>
          <a:off x="2214997" y="100799"/>
          <a:ext cx="807106" cy="627819"/>
        </a:xfrm>
        <a:prstGeom prst="rect">
          <a:avLst/>
        </a:prstGeom>
        <a:noFill/>
        <a:ln>
          <a:noFill/>
        </a:ln>
        <a:effectLst/>
      </dsp:spPr>
      <dsp:style>
        <a:lnRef idx="0">
          <a:scrgbClr r="0" g="0" b="0"/>
        </a:lnRef>
        <a:fillRef idx="0">
          <a:scrgbClr r="0" g="0" b="0"/>
        </a:fillRef>
        <a:effectRef idx="0">
          <a:scrgbClr r="0" g="0" b="0"/>
        </a:effectRef>
        <a:fontRef idx="minor"/>
      </dsp:style>
    </dsp:sp>
    <dsp:sp modelId="{841C938B-6F48-466B-B1A6-5F900B89625E}">
      <dsp:nvSpPr>
        <dsp:cNvPr id="0" name=""/>
        <dsp:cNvSpPr/>
      </dsp:nvSpPr>
      <dsp:spPr>
        <a:xfrm rot="5400000">
          <a:off x="2438921" y="1630034"/>
          <a:ext cx="659210" cy="750488"/>
        </a:xfrm>
        <a:prstGeom prst="bentUpArrow">
          <a:avLst>
            <a:gd name="adj1" fmla="val 32840"/>
            <a:gd name="adj2" fmla="val 25000"/>
            <a:gd name="adj3" fmla="val 35780"/>
          </a:avLst>
        </a:prstGeom>
        <a:gradFill rotWithShape="0">
          <a:gsLst>
            <a:gs pos="0">
              <a:schemeClr val="accent1">
                <a:tint val="50000"/>
                <a:hueOff val="-4363171"/>
                <a:satOff val="-234"/>
                <a:lumOff val="3788"/>
                <a:alphaOff val="0"/>
                <a:shade val="51000"/>
                <a:satMod val="130000"/>
              </a:schemeClr>
            </a:gs>
            <a:gs pos="80000">
              <a:schemeClr val="accent1">
                <a:tint val="50000"/>
                <a:hueOff val="-4363171"/>
                <a:satOff val="-234"/>
                <a:lumOff val="3788"/>
                <a:alphaOff val="0"/>
                <a:shade val="93000"/>
                <a:satMod val="130000"/>
              </a:schemeClr>
            </a:gs>
            <a:gs pos="100000">
              <a:schemeClr val="accent1">
                <a:tint val="50000"/>
                <a:hueOff val="-4363171"/>
                <a:satOff val="-234"/>
                <a:lumOff val="378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88900" h="88900"/>
          <a:bevelB w="88900" h="31750" prst="angle"/>
        </a:sp3d>
      </dsp:spPr>
      <dsp:style>
        <a:lnRef idx="0">
          <a:scrgbClr r="0" g="0" b="0"/>
        </a:lnRef>
        <a:fillRef idx="3">
          <a:scrgbClr r="0" g="0" b="0"/>
        </a:fillRef>
        <a:effectRef idx="2">
          <a:scrgbClr r="0" g="0" b="0"/>
        </a:effectRef>
        <a:fontRef idx="minor"/>
      </dsp:style>
    </dsp:sp>
    <dsp:sp modelId="{B9D9E798-E5D6-4598-BB27-B0D481F96D95}">
      <dsp:nvSpPr>
        <dsp:cNvPr id="0" name=""/>
        <dsp:cNvSpPr/>
      </dsp:nvSpPr>
      <dsp:spPr>
        <a:xfrm>
          <a:off x="1787605" y="899286"/>
          <a:ext cx="2063052" cy="776769"/>
        </a:xfrm>
        <a:prstGeom prst="roundRect">
          <a:avLst>
            <a:gd name="adj" fmla="val 1667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kern="1200" dirty="0" smtClean="0"/>
            <a:t>Diseño</a:t>
          </a:r>
          <a:endParaRPr lang="es-MX" sz="2800" b="1" kern="1200" dirty="0"/>
        </a:p>
      </dsp:txBody>
      <dsp:txXfrm>
        <a:off x="1825531" y="937212"/>
        <a:ext cx="1987200" cy="700917"/>
      </dsp:txXfrm>
    </dsp:sp>
    <dsp:sp modelId="{2663BA5D-123F-4C51-8EF7-C9B2D7455585}">
      <dsp:nvSpPr>
        <dsp:cNvPr id="0" name=""/>
        <dsp:cNvSpPr/>
      </dsp:nvSpPr>
      <dsp:spPr>
        <a:xfrm>
          <a:off x="3373993" y="973368"/>
          <a:ext cx="807106" cy="627819"/>
        </a:xfrm>
        <a:prstGeom prst="rect">
          <a:avLst/>
        </a:prstGeom>
        <a:noFill/>
        <a:ln>
          <a:noFill/>
        </a:ln>
        <a:effectLst/>
      </dsp:spPr>
      <dsp:style>
        <a:lnRef idx="0">
          <a:scrgbClr r="0" g="0" b="0"/>
        </a:lnRef>
        <a:fillRef idx="0">
          <a:scrgbClr r="0" g="0" b="0"/>
        </a:fillRef>
        <a:effectRef idx="0">
          <a:scrgbClr r="0" g="0" b="0"/>
        </a:effectRef>
        <a:fontRef idx="minor"/>
      </dsp:style>
    </dsp:sp>
    <dsp:sp modelId="{873BDC21-1B3D-432C-83FD-2F8F3BAFE1C2}">
      <dsp:nvSpPr>
        <dsp:cNvPr id="0" name=""/>
        <dsp:cNvSpPr/>
      </dsp:nvSpPr>
      <dsp:spPr>
        <a:xfrm rot="5400000">
          <a:off x="3938391" y="2502603"/>
          <a:ext cx="659210" cy="750488"/>
        </a:xfrm>
        <a:prstGeom prst="bentUpArrow">
          <a:avLst>
            <a:gd name="adj1" fmla="val 32840"/>
            <a:gd name="adj2" fmla="val 25000"/>
            <a:gd name="adj3" fmla="val 35780"/>
          </a:avLst>
        </a:prstGeom>
        <a:gradFill rotWithShape="0">
          <a:gsLst>
            <a:gs pos="0">
              <a:schemeClr val="accent1">
                <a:tint val="50000"/>
                <a:hueOff val="-8726342"/>
                <a:satOff val="-469"/>
                <a:lumOff val="7576"/>
                <a:alphaOff val="0"/>
                <a:shade val="51000"/>
                <a:satMod val="130000"/>
              </a:schemeClr>
            </a:gs>
            <a:gs pos="80000">
              <a:schemeClr val="accent1">
                <a:tint val="50000"/>
                <a:hueOff val="-8726342"/>
                <a:satOff val="-469"/>
                <a:lumOff val="7576"/>
                <a:alphaOff val="0"/>
                <a:shade val="93000"/>
                <a:satMod val="130000"/>
              </a:schemeClr>
            </a:gs>
            <a:gs pos="100000">
              <a:schemeClr val="accent1">
                <a:tint val="50000"/>
                <a:hueOff val="-8726342"/>
                <a:satOff val="-469"/>
                <a:lumOff val="75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88900" h="88900"/>
          <a:bevelB w="88900" h="31750" prst="angle"/>
        </a:sp3d>
      </dsp:spPr>
      <dsp:style>
        <a:lnRef idx="0">
          <a:scrgbClr r="0" g="0" b="0"/>
        </a:lnRef>
        <a:fillRef idx="3">
          <a:scrgbClr r="0" g="0" b="0"/>
        </a:fillRef>
        <a:effectRef idx="2">
          <a:scrgbClr r="0" g="0" b="0"/>
        </a:effectRef>
        <a:fontRef idx="minor"/>
      </dsp:style>
    </dsp:sp>
    <dsp:sp modelId="{3A272CA6-261B-44E1-9DE9-07E1918E903D}">
      <dsp:nvSpPr>
        <dsp:cNvPr id="0" name=""/>
        <dsp:cNvSpPr/>
      </dsp:nvSpPr>
      <dsp:spPr>
        <a:xfrm>
          <a:off x="2927142" y="1771855"/>
          <a:ext cx="2782918" cy="776769"/>
        </a:xfrm>
        <a:prstGeom prst="roundRect">
          <a:avLst>
            <a:gd name="adj" fmla="val 1667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smtClean="0"/>
            <a:t>Implementación</a:t>
          </a:r>
          <a:endParaRPr lang="es-MX" sz="2400" b="1" kern="1200" dirty="0"/>
        </a:p>
      </dsp:txBody>
      <dsp:txXfrm>
        <a:off x="2965068" y="1809781"/>
        <a:ext cx="2707066" cy="700917"/>
      </dsp:txXfrm>
    </dsp:sp>
    <dsp:sp modelId="{A46D7F62-AEDD-42CB-BC3D-74B86DA34B75}">
      <dsp:nvSpPr>
        <dsp:cNvPr id="0" name=""/>
        <dsp:cNvSpPr/>
      </dsp:nvSpPr>
      <dsp:spPr>
        <a:xfrm>
          <a:off x="4873463" y="1845937"/>
          <a:ext cx="807106" cy="627819"/>
        </a:xfrm>
        <a:prstGeom prst="rect">
          <a:avLst/>
        </a:prstGeom>
        <a:noFill/>
        <a:ln>
          <a:noFill/>
        </a:ln>
        <a:effectLst/>
      </dsp:spPr>
      <dsp:style>
        <a:lnRef idx="0">
          <a:scrgbClr r="0" g="0" b="0"/>
        </a:lnRef>
        <a:fillRef idx="0">
          <a:scrgbClr r="0" g="0" b="0"/>
        </a:fillRef>
        <a:effectRef idx="0">
          <a:scrgbClr r="0" g="0" b="0"/>
        </a:effectRef>
        <a:fontRef idx="minor"/>
      </dsp:style>
    </dsp:sp>
    <dsp:sp modelId="{76C70A85-B664-411D-970C-70C33D32CCAC}">
      <dsp:nvSpPr>
        <dsp:cNvPr id="0" name=""/>
        <dsp:cNvSpPr/>
      </dsp:nvSpPr>
      <dsp:spPr>
        <a:xfrm rot="5400000">
          <a:off x="4599160" y="3375172"/>
          <a:ext cx="659210" cy="750488"/>
        </a:xfrm>
        <a:prstGeom prst="bentUpArrow">
          <a:avLst>
            <a:gd name="adj1" fmla="val 32840"/>
            <a:gd name="adj2" fmla="val 25000"/>
            <a:gd name="adj3" fmla="val 35780"/>
          </a:avLst>
        </a:prstGeom>
        <a:gradFill rotWithShape="0">
          <a:gsLst>
            <a:gs pos="0">
              <a:schemeClr val="accent1">
                <a:tint val="50000"/>
                <a:hueOff val="-13089511"/>
                <a:satOff val="-703"/>
                <a:lumOff val="11364"/>
                <a:alphaOff val="0"/>
                <a:shade val="51000"/>
                <a:satMod val="130000"/>
              </a:schemeClr>
            </a:gs>
            <a:gs pos="80000">
              <a:schemeClr val="accent1">
                <a:tint val="50000"/>
                <a:hueOff val="-13089511"/>
                <a:satOff val="-703"/>
                <a:lumOff val="11364"/>
                <a:alphaOff val="0"/>
                <a:shade val="93000"/>
                <a:satMod val="130000"/>
              </a:schemeClr>
            </a:gs>
            <a:gs pos="100000">
              <a:schemeClr val="accent1">
                <a:tint val="50000"/>
                <a:hueOff val="-13089511"/>
                <a:satOff val="-703"/>
                <a:lumOff val="1136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88900" h="88900"/>
          <a:bevelB w="88900" h="31750" prst="angle"/>
        </a:sp3d>
      </dsp:spPr>
      <dsp:style>
        <a:lnRef idx="0">
          <a:scrgbClr r="0" g="0" b="0"/>
        </a:lnRef>
        <a:fillRef idx="3">
          <a:scrgbClr r="0" g="0" b="0"/>
        </a:fillRef>
        <a:effectRef idx="2">
          <a:scrgbClr r="0" g="0" b="0"/>
        </a:effectRef>
        <a:fontRef idx="minor"/>
      </dsp:style>
    </dsp:sp>
    <dsp:sp modelId="{FA106E80-5230-4E17-9475-6B239ACF92F6}">
      <dsp:nvSpPr>
        <dsp:cNvPr id="0" name=""/>
        <dsp:cNvSpPr/>
      </dsp:nvSpPr>
      <dsp:spPr>
        <a:xfrm>
          <a:off x="4066679" y="2644424"/>
          <a:ext cx="1825383" cy="776769"/>
        </a:xfrm>
        <a:prstGeom prst="roundRect">
          <a:avLst>
            <a:gd name="adj" fmla="val 1667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smtClean="0"/>
            <a:t>Pruebas</a:t>
          </a:r>
          <a:endParaRPr lang="es-MX" sz="2400" b="1" kern="1200" dirty="0"/>
        </a:p>
      </dsp:txBody>
      <dsp:txXfrm>
        <a:off x="4104605" y="2682350"/>
        <a:ext cx="1749531" cy="700917"/>
      </dsp:txXfrm>
    </dsp:sp>
    <dsp:sp modelId="{13F1572F-B6C5-4571-8746-905E285660C5}">
      <dsp:nvSpPr>
        <dsp:cNvPr id="0" name=""/>
        <dsp:cNvSpPr/>
      </dsp:nvSpPr>
      <dsp:spPr>
        <a:xfrm>
          <a:off x="5534232" y="2718506"/>
          <a:ext cx="807106" cy="627819"/>
        </a:xfrm>
        <a:prstGeom prst="rect">
          <a:avLst/>
        </a:prstGeom>
        <a:noFill/>
        <a:ln>
          <a:noFill/>
        </a:ln>
        <a:effectLst/>
      </dsp:spPr>
      <dsp:style>
        <a:lnRef idx="0">
          <a:scrgbClr r="0" g="0" b="0"/>
        </a:lnRef>
        <a:fillRef idx="0">
          <a:scrgbClr r="0" g="0" b="0"/>
        </a:fillRef>
        <a:effectRef idx="0">
          <a:scrgbClr r="0" g="0" b="0"/>
        </a:effectRef>
        <a:fontRef idx="minor"/>
      </dsp:style>
    </dsp:sp>
    <dsp:sp modelId="{6CEA2B0C-22CC-42A1-9132-3910408B7644}">
      <dsp:nvSpPr>
        <dsp:cNvPr id="0" name=""/>
        <dsp:cNvSpPr/>
      </dsp:nvSpPr>
      <dsp:spPr>
        <a:xfrm>
          <a:off x="5206216" y="3516993"/>
          <a:ext cx="2570650" cy="776769"/>
        </a:xfrm>
        <a:prstGeom prst="roundRect">
          <a:avLst>
            <a:gd name="adj" fmla="val 1667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smtClean="0"/>
            <a:t>Mantenimiento</a:t>
          </a:r>
          <a:endParaRPr lang="es-MX" sz="2400" b="1" kern="1200" dirty="0"/>
        </a:p>
      </dsp:txBody>
      <dsp:txXfrm>
        <a:off x="5244142" y="3554919"/>
        <a:ext cx="2494798" cy="7009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41E7BD-5D7E-47D5-B147-83D9DFB48076}">
      <dsp:nvSpPr>
        <dsp:cNvPr id="0" name=""/>
        <dsp:cNvSpPr/>
      </dsp:nvSpPr>
      <dsp:spPr>
        <a:xfrm>
          <a:off x="875121" y="184251"/>
          <a:ext cx="3717197" cy="3568052"/>
        </a:xfrm>
        <a:prstGeom prst="blockArc">
          <a:avLst>
            <a:gd name="adj1" fmla="val 10672934"/>
            <a:gd name="adj2" fmla="val 17060296"/>
            <a:gd name="adj3" fmla="val 4642"/>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C6586F8-591D-47F4-BF77-6BEAA1A96495}">
      <dsp:nvSpPr>
        <dsp:cNvPr id="0" name=""/>
        <dsp:cNvSpPr/>
      </dsp:nvSpPr>
      <dsp:spPr>
        <a:xfrm>
          <a:off x="848709" y="162896"/>
          <a:ext cx="3771642" cy="3776768"/>
        </a:xfrm>
        <a:prstGeom prst="blockArc">
          <a:avLst>
            <a:gd name="adj1" fmla="val 4657610"/>
            <a:gd name="adj2" fmla="val 10859899"/>
            <a:gd name="adj3" fmla="val 4642"/>
          </a:avLst>
        </a:prstGeom>
        <a:solidFill>
          <a:schemeClr val="accent5">
            <a:hueOff val="-6622584"/>
            <a:satOff val="26541"/>
            <a:lumOff val="575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0023542-3BE7-4A5C-9A98-31520706A3EC}">
      <dsp:nvSpPr>
        <dsp:cNvPr id="0" name=""/>
        <dsp:cNvSpPr/>
      </dsp:nvSpPr>
      <dsp:spPr>
        <a:xfrm>
          <a:off x="1324444" y="150696"/>
          <a:ext cx="4005205" cy="3776768"/>
        </a:xfrm>
        <a:prstGeom prst="blockArc">
          <a:avLst>
            <a:gd name="adj1" fmla="val 518"/>
            <a:gd name="adj2" fmla="val 6000841"/>
            <a:gd name="adj3" fmla="val 4642"/>
          </a:avLst>
        </a:prstGeom>
        <a:solidFill>
          <a:schemeClr val="accent5">
            <a:hueOff val="-3311292"/>
            <a:satOff val="13270"/>
            <a:lumOff val="287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D9F90B4-7F94-43D2-849E-302DB3D8B1C9}">
      <dsp:nvSpPr>
        <dsp:cNvPr id="0" name=""/>
        <dsp:cNvSpPr/>
      </dsp:nvSpPr>
      <dsp:spPr>
        <a:xfrm>
          <a:off x="1468942" y="144458"/>
          <a:ext cx="3717197" cy="3712071"/>
        </a:xfrm>
        <a:prstGeom prst="blockArc">
          <a:avLst>
            <a:gd name="adj1" fmla="val 15712352"/>
            <a:gd name="adj2" fmla="val 87430"/>
            <a:gd name="adj3" fmla="val 4642"/>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AC778B-DEA3-4D52-A108-D17127E5B258}">
      <dsp:nvSpPr>
        <dsp:cNvPr id="0" name=""/>
        <dsp:cNvSpPr/>
      </dsp:nvSpPr>
      <dsp:spPr>
        <a:xfrm>
          <a:off x="2162790" y="1239912"/>
          <a:ext cx="1797650" cy="1551826"/>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b="1" kern="1200" dirty="0" smtClean="0"/>
            <a:t>Sistema Transaccional</a:t>
          </a:r>
          <a:endParaRPr lang="es-MX" sz="1600" b="1" kern="1200" dirty="0"/>
        </a:p>
      </dsp:txBody>
      <dsp:txXfrm>
        <a:off x="2426050" y="1467172"/>
        <a:ext cx="1271130" cy="1097306"/>
      </dsp:txXfrm>
    </dsp:sp>
    <dsp:sp modelId="{F9C9A85D-8A7D-4DD9-B930-D402484F994F}">
      <dsp:nvSpPr>
        <dsp:cNvPr id="0" name=""/>
        <dsp:cNvSpPr/>
      </dsp:nvSpPr>
      <dsp:spPr>
        <a:xfrm>
          <a:off x="2463667" y="-172973"/>
          <a:ext cx="1296143" cy="1324703"/>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b="1" kern="1200" dirty="0" smtClean="0"/>
            <a:t>Atomicidad</a:t>
          </a:r>
          <a:endParaRPr lang="es-MX" sz="1400" b="1" kern="1200" dirty="0"/>
        </a:p>
      </dsp:txBody>
      <dsp:txXfrm>
        <a:off x="2653483" y="21025"/>
        <a:ext cx="916511" cy="936707"/>
      </dsp:txXfrm>
    </dsp:sp>
    <dsp:sp modelId="{AAC97DD6-EC5E-4403-8D04-1E02AD294DF0}">
      <dsp:nvSpPr>
        <dsp:cNvPr id="0" name=""/>
        <dsp:cNvSpPr/>
      </dsp:nvSpPr>
      <dsp:spPr>
        <a:xfrm>
          <a:off x="4128124" y="1383925"/>
          <a:ext cx="1450741" cy="1310771"/>
        </a:xfrm>
        <a:prstGeom prst="ellipse">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0" kern="1200" dirty="0" smtClean="0"/>
            <a:t>Rapidez</a:t>
          </a:r>
          <a:endParaRPr lang="es-MX" sz="1800" b="0" kern="1200" dirty="0"/>
        </a:p>
      </dsp:txBody>
      <dsp:txXfrm>
        <a:off x="4340580" y="1575883"/>
        <a:ext cx="1025829" cy="926855"/>
      </dsp:txXfrm>
    </dsp:sp>
    <dsp:sp modelId="{66BA8A33-03CA-4A3A-883C-A3EFCB6B3540}">
      <dsp:nvSpPr>
        <dsp:cNvPr id="0" name=""/>
        <dsp:cNvSpPr/>
      </dsp:nvSpPr>
      <dsp:spPr>
        <a:xfrm>
          <a:off x="2355148" y="2847573"/>
          <a:ext cx="1412933" cy="1389400"/>
        </a:xfrm>
        <a:prstGeom prst="ellipse">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1" kern="1200" dirty="0" smtClean="0"/>
            <a:t>Fiabilidad</a:t>
          </a:r>
          <a:endParaRPr lang="es-MX" sz="1800" b="1" kern="1200" dirty="0"/>
        </a:p>
      </dsp:txBody>
      <dsp:txXfrm>
        <a:off x="2562067" y="3051046"/>
        <a:ext cx="999095" cy="982454"/>
      </dsp:txXfrm>
    </dsp:sp>
    <dsp:sp modelId="{0EDE8652-7603-45F2-87E9-E6268FA3B523}">
      <dsp:nvSpPr>
        <dsp:cNvPr id="0" name=""/>
        <dsp:cNvSpPr/>
      </dsp:nvSpPr>
      <dsp:spPr>
        <a:xfrm>
          <a:off x="455714" y="1311917"/>
          <a:ext cx="1505202" cy="1425536"/>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b="1" kern="1200" dirty="0" smtClean="0"/>
            <a:t>Inflexibilidad</a:t>
          </a:r>
          <a:endParaRPr lang="es-MX" sz="1400" b="1" kern="1200" dirty="0"/>
        </a:p>
      </dsp:txBody>
      <dsp:txXfrm>
        <a:off x="676146" y="1520682"/>
        <a:ext cx="1064338" cy="10080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53D17-458D-472B-9AB9-0AC3927D7D8F}">
      <dsp:nvSpPr>
        <dsp:cNvPr id="0" name=""/>
        <dsp:cNvSpPr/>
      </dsp:nvSpPr>
      <dsp:spPr>
        <a:xfrm>
          <a:off x="3237864" y="1168"/>
          <a:ext cx="1060430" cy="1060430"/>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smtClean="0">
              <a:solidFill>
                <a:srgbClr val="002060"/>
              </a:solidFill>
            </a:rPr>
            <a:t>Identificar el problema</a:t>
          </a:r>
          <a:endParaRPr lang="es-MX" sz="1200" b="1" kern="1200" dirty="0">
            <a:solidFill>
              <a:srgbClr val="002060"/>
            </a:solidFill>
          </a:endParaRPr>
        </a:p>
      </dsp:txBody>
      <dsp:txXfrm>
        <a:off x="3393160" y="156464"/>
        <a:ext cx="749838" cy="749838"/>
      </dsp:txXfrm>
    </dsp:sp>
    <dsp:sp modelId="{4C818B42-85A6-4ABD-B6A0-0D895043D6C6}">
      <dsp:nvSpPr>
        <dsp:cNvPr id="0" name=""/>
        <dsp:cNvSpPr/>
      </dsp:nvSpPr>
      <dsp:spPr>
        <a:xfrm rot="1542857">
          <a:off x="4337358" y="694540"/>
          <a:ext cx="282217" cy="357895"/>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dirty="0"/>
        </a:p>
      </dsp:txBody>
      <dsp:txXfrm>
        <a:off x="4341550" y="747752"/>
        <a:ext cx="197552" cy="214737"/>
      </dsp:txXfrm>
    </dsp:sp>
    <dsp:sp modelId="{673F0FEE-4041-48A9-8250-A4B50FF2122F}">
      <dsp:nvSpPr>
        <dsp:cNvPr id="0" name=""/>
        <dsp:cNvSpPr/>
      </dsp:nvSpPr>
      <dsp:spPr>
        <a:xfrm>
          <a:off x="4673032" y="692309"/>
          <a:ext cx="1060430" cy="1060430"/>
        </a:xfrm>
        <a:prstGeom prst="ellipse">
          <a:avLst/>
        </a:prstGeom>
        <a:gradFill rotWithShape="0">
          <a:gsLst>
            <a:gs pos="0">
              <a:schemeClr val="accent5">
                <a:hueOff val="-1655646"/>
                <a:satOff val="6635"/>
                <a:lumOff val="1438"/>
                <a:alphaOff val="0"/>
                <a:shade val="51000"/>
                <a:satMod val="130000"/>
              </a:schemeClr>
            </a:gs>
            <a:gs pos="80000">
              <a:schemeClr val="accent5">
                <a:hueOff val="-1655646"/>
                <a:satOff val="6635"/>
                <a:lumOff val="1438"/>
                <a:alphaOff val="0"/>
                <a:shade val="93000"/>
                <a:satMod val="130000"/>
              </a:schemeClr>
            </a:gs>
            <a:gs pos="100000">
              <a:schemeClr val="accent5">
                <a:hueOff val="-1655646"/>
                <a:satOff val="6635"/>
                <a:lumOff val="143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smtClean="0">
              <a:solidFill>
                <a:srgbClr val="002060"/>
              </a:solidFill>
            </a:rPr>
            <a:t>Analizar el problema</a:t>
          </a:r>
          <a:endParaRPr lang="es-MX" sz="1200" b="1" kern="1200" dirty="0">
            <a:solidFill>
              <a:srgbClr val="002060"/>
            </a:solidFill>
          </a:endParaRPr>
        </a:p>
      </dsp:txBody>
      <dsp:txXfrm>
        <a:off x="4828328" y="847605"/>
        <a:ext cx="749838" cy="749838"/>
      </dsp:txXfrm>
    </dsp:sp>
    <dsp:sp modelId="{3328A8B0-A4CA-4A28-A3FC-F9D4262DD1B5}">
      <dsp:nvSpPr>
        <dsp:cNvPr id="0" name=""/>
        <dsp:cNvSpPr/>
      </dsp:nvSpPr>
      <dsp:spPr>
        <a:xfrm rot="4628571">
          <a:off x="5237970" y="1811135"/>
          <a:ext cx="280935" cy="357895"/>
        </a:xfrm>
        <a:prstGeom prst="rightArrow">
          <a:avLst>
            <a:gd name="adj1" fmla="val 60000"/>
            <a:gd name="adj2" fmla="val 50000"/>
          </a:avLst>
        </a:prstGeom>
        <a:gradFill rotWithShape="0">
          <a:gsLst>
            <a:gs pos="0">
              <a:schemeClr val="accent5">
                <a:hueOff val="-1655646"/>
                <a:satOff val="6635"/>
                <a:lumOff val="1438"/>
                <a:alphaOff val="0"/>
                <a:shade val="51000"/>
                <a:satMod val="130000"/>
              </a:schemeClr>
            </a:gs>
            <a:gs pos="80000">
              <a:schemeClr val="accent5">
                <a:hueOff val="-1655646"/>
                <a:satOff val="6635"/>
                <a:lumOff val="1438"/>
                <a:alphaOff val="0"/>
                <a:shade val="93000"/>
                <a:satMod val="130000"/>
              </a:schemeClr>
            </a:gs>
            <a:gs pos="100000">
              <a:schemeClr val="accent5">
                <a:hueOff val="-1655646"/>
                <a:satOff val="6635"/>
                <a:lumOff val="143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dirty="0"/>
        </a:p>
      </dsp:txBody>
      <dsp:txXfrm>
        <a:off x="5270733" y="1841631"/>
        <a:ext cx="196655" cy="214737"/>
      </dsp:txXfrm>
    </dsp:sp>
    <dsp:sp modelId="{2209436A-09D8-4A32-95A9-E4801D057E68}">
      <dsp:nvSpPr>
        <dsp:cNvPr id="0" name=""/>
        <dsp:cNvSpPr/>
      </dsp:nvSpPr>
      <dsp:spPr>
        <a:xfrm>
          <a:off x="4971064" y="2245288"/>
          <a:ext cx="1173281" cy="1060430"/>
        </a:xfrm>
        <a:prstGeom prst="ellipse">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smtClean="0">
              <a:solidFill>
                <a:srgbClr val="002060"/>
              </a:solidFill>
            </a:rPr>
            <a:t>Generar alternativas</a:t>
          </a:r>
          <a:endParaRPr lang="es-MX" sz="1200" b="1" kern="1200" dirty="0">
            <a:solidFill>
              <a:srgbClr val="002060"/>
            </a:solidFill>
          </a:endParaRPr>
        </a:p>
      </dsp:txBody>
      <dsp:txXfrm>
        <a:off x="5142887" y="2400584"/>
        <a:ext cx="829635" cy="749838"/>
      </dsp:txXfrm>
    </dsp:sp>
    <dsp:sp modelId="{5441A87E-20BB-4BBB-BCC9-9FE161762D7F}">
      <dsp:nvSpPr>
        <dsp:cNvPr id="0" name=""/>
        <dsp:cNvSpPr/>
      </dsp:nvSpPr>
      <dsp:spPr>
        <a:xfrm rot="7714286">
          <a:off x="4937549" y="3211897"/>
          <a:ext cx="258873" cy="357895"/>
        </a:xfrm>
        <a:prstGeom prst="rightArrow">
          <a:avLst>
            <a:gd name="adj1" fmla="val 60000"/>
            <a:gd name="adj2" fmla="val 50000"/>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dirty="0"/>
        </a:p>
      </dsp:txBody>
      <dsp:txXfrm rot="10800000">
        <a:off x="5000591" y="3253117"/>
        <a:ext cx="181211" cy="214737"/>
      </dsp:txXfrm>
    </dsp:sp>
    <dsp:sp modelId="{3F70D992-A90F-4F8D-B56E-1B86F847C325}">
      <dsp:nvSpPr>
        <dsp:cNvPr id="0" name=""/>
        <dsp:cNvSpPr/>
      </dsp:nvSpPr>
      <dsp:spPr>
        <a:xfrm>
          <a:off x="3964631" y="3490681"/>
          <a:ext cx="1199813" cy="1060430"/>
        </a:xfrm>
        <a:prstGeom prst="ellipse">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smtClean="0">
              <a:solidFill>
                <a:srgbClr val="002060"/>
              </a:solidFill>
            </a:rPr>
            <a:t>Evaluar alternativas</a:t>
          </a:r>
          <a:endParaRPr lang="es-MX" sz="1200" b="1" kern="1200" dirty="0">
            <a:solidFill>
              <a:srgbClr val="002060"/>
            </a:solidFill>
          </a:endParaRPr>
        </a:p>
      </dsp:txBody>
      <dsp:txXfrm>
        <a:off x="4140340" y="3645977"/>
        <a:ext cx="848395" cy="749838"/>
      </dsp:txXfrm>
    </dsp:sp>
    <dsp:sp modelId="{58EB65D8-60BE-4D41-81B3-1FD19394885F}">
      <dsp:nvSpPr>
        <dsp:cNvPr id="0" name=""/>
        <dsp:cNvSpPr/>
      </dsp:nvSpPr>
      <dsp:spPr>
        <a:xfrm rot="10800000">
          <a:off x="3617534" y="3841948"/>
          <a:ext cx="245281" cy="357895"/>
        </a:xfrm>
        <a:prstGeom prst="rightArrow">
          <a:avLst>
            <a:gd name="adj1" fmla="val 60000"/>
            <a:gd name="adj2" fmla="val 50000"/>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dirty="0"/>
        </a:p>
      </dsp:txBody>
      <dsp:txXfrm rot="10800000">
        <a:off x="3691118" y="3913527"/>
        <a:ext cx="171697" cy="214737"/>
      </dsp:txXfrm>
    </dsp:sp>
    <dsp:sp modelId="{AA199896-D9DE-4A28-A3A3-88CEA6DFE267}">
      <dsp:nvSpPr>
        <dsp:cNvPr id="0" name=""/>
        <dsp:cNvSpPr/>
      </dsp:nvSpPr>
      <dsp:spPr>
        <a:xfrm>
          <a:off x="2441405" y="3490681"/>
          <a:ext cx="1060430" cy="1060430"/>
        </a:xfrm>
        <a:prstGeom prst="ellipse">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smtClean="0">
              <a:solidFill>
                <a:srgbClr val="002060"/>
              </a:solidFill>
            </a:rPr>
            <a:t>Elegir alternativa</a:t>
          </a:r>
          <a:endParaRPr lang="es-MX" sz="1200" b="1" kern="1200" dirty="0">
            <a:solidFill>
              <a:srgbClr val="002060"/>
            </a:solidFill>
          </a:endParaRPr>
        </a:p>
      </dsp:txBody>
      <dsp:txXfrm>
        <a:off x="2596701" y="3645977"/>
        <a:ext cx="749838" cy="749838"/>
      </dsp:txXfrm>
    </dsp:sp>
    <dsp:sp modelId="{851EEDE9-5A44-43E4-A027-9FB0D733C8C3}">
      <dsp:nvSpPr>
        <dsp:cNvPr id="0" name=""/>
        <dsp:cNvSpPr/>
      </dsp:nvSpPr>
      <dsp:spPr>
        <a:xfrm rot="13885714">
          <a:off x="2358188" y="3238381"/>
          <a:ext cx="264208" cy="357895"/>
        </a:xfrm>
        <a:prstGeom prst="rightArrow">
          <a:avLst>
            <a:gd name="adj1" fmla="val 60000"/>
            <a:gd name="adj2" fmla="val 50000"/>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dirty="0"/>
        </a:p>
      </dsp:txBody>
      <dsp:txXfrm rot="10800000">
        <a:off x="2422529" y="3340945"/>
        <a:ext cx="184946" cy="214737"/>
      </dsp:txXfrm>
    </dsp:sp>
    <dsp:sp modelId="{009EFA90-DB76-40D7-9C8D-AEAD80406FA5}">
      <dsp:nvSpPr>
        <dsp:cNvPr id="0" name=""/>
        <dsp:cNvSpPr/>
      </dsp:nvSpPr>
      <dsp:spPr>
        <a:xfrm>
          <a:off x="1344485" y="2245288"/>
          <a:ext cx="1267935" cy="1060430"/>
        </a:xfrm>
        <a:prstGeom prst="ellipse">
          <a:avLst/>
        </a:prstGeom>
        <a:gradFill rotWithShape="0">
          <a:gsLst>
            <a:gs pos="0">
              <a:schemeClr val="accent5">
                <a:hueOff val="-8278230"/>
                <a:satOff val="33176"/>
                <a:lumOff val="7190"/>
                <a:alphaOff val="0"/>
                <a:shade val="51000"/>
                <a:satMod val="130000"/>
              </a:schemeClr>
            </a:gs>
            <a:gs pos="80000">
              <a:schemeClr val="accent5">
                <a:hueOff val="-8278230"/>
                <a:satOff val="33176"/>
                <a:lumOff val="7190"/>
                <a:alphaOff val="0"/>
                <a:shade val="93000"/>
                <a:satMod val="130000"/>
              </a:schemeClr>
            </a:gs>
            <a:gs pos="100000">
              <a:schemeClr val="accent5">
                <a:hueOff val="-8278230"/>
                <a:satOff val="33176"/>
                <a:lumOff val="719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smtClean="0">
              <a:solidFill>
                <a:srgbClr val="002060"/>
              </a:solidFill>
            </a:rPr>
            <a:t>Implementar alternativa</a:t>
          </a:r>
          <a:endParaRPr lang="es-MX" sz="1200" b="1" kern="1200" dirty="0">
            <a:solidFill>
              <a:srgbClr val="002060"/>
            </a:solidFill>
          </a:endParaRPr>
        </a:p>
      </dsp:txBody>
      <dsp:txXfrm>
        <a:off x="1530170" y="2400584"/>
        <a:ext cx="896565" cy="749838"/>
      </dsp:txXfrm>
    </dsp:sp>
    <dsp:sp modelId="{79D8A47C-5048-42AA-AACC-2564A6A75AE0}">
      <dsp:nvSpPr>
        <dsp:cNvPr id="0" name=""/>
        <dsp:cNvSpPr/>
      </dsp:nvSpPr>
      <dsp:spPr>
        <a:xfrm rot="16971429">
          <a:off x="2014310" y="1825850"/>
          <a:ext cx="280103" cy="357895"/>
        </a:xfrm>
        <a:prstGeom prst="rightArrow">
          <a:avLst>
            <a:gd name="adj1" fmla="val 60000"/>
            <a:gd name="adj2" fmla="val 50000"/>
          </a:avLst>
        </a:prstGeom>
        <a:gradFill rotWithShape="0">
          <a:gsLst>
            <a:gs pos="0">
              <a:schemeClr val="accent5">
                <a:hueOff val="-8278230"/>
                <a:satOff val="33176"/>
                <a:lumOff val="7190"/>
                <a:alphaOff val="0"/>
                <a:shade val="51000"/>
                <a:satMod val="130000"/>
              </a:schemeClr>
            </a:gs>
            <a:gs pos="80000">
              <a:schemeClr val="accent5">
                <a:hueOff val="-8278230"/>
                <a:satOff val="33176"/>
                <a:lumOff val="7190"/>
                <a:alphaOff val="0"/>
                <a:shade val="93000"/>
                <a:satMod val="130000"/>
              </a:schemeClr>
            </a:gs>
            <a:gs pos="100000">
              <a:schemeClr val="accent5">
                <a:hueOff val="-8278230"/>
                <a:satOff val="33176"/>
                <a:lumOff val="719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dirty="0"/>
        </a:p>
      </dsp:txBody>
      <dsp:txXfrm>
        <a:off x="2046976" y="1938391"/>
        <a:ext cx="196072" cy="214737"/>
      </dsp:txXfrm>
    </dsp:sp>
    <dsp:sp modelId="{0285C6E0-2BFC-434F-A0A0-113A4665ECFF}">
      <dsp:nvSpPr>
        <dsp:cNvPr id="0" name=""/>
        <dsp:cNvSpPr/>
      </dsp:nvSpPr>
      <dsp:spPr>
        <a:xfrm>
          <a:off x="1802695" y="692309"/>
          <a:ext cx="1060430" cy="1060430"/>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smtClean="0">
              <a:solidFill>
                <a:srgbClr val="002060"/>
              </a:solidFill>
            </a:rPr>
            <a:t>Evaluar resultados</a:t>
          </a:r>
          <a:endParaRPr lang="es-MX" sz="1200" b="1" kern="1200" dirty="0">
            <a:solidFill>
              <a:srgbClr val="002060"/>
            </a:solidFill>
          </a:endParaRPr>
        </a:p>
      </dsp:txBody>
      <dsp:txXfrm>
        <a:off x="1957991" y="847605"/>
        <a:ext cx="749838" cy="749838"/>
      </dsp:txXfrm>
    </dsp:sp>
    <dsp:sp modelId="{AAD64F03-3B00-4299-A8B1-D8AC42FDFB22}">
      <dsp:nvSpPr>
        <dsp:cNvPr id="0" name=""/>
        <dsp:cNvSpPr/>
      </dsp:nvSpPr>
      <dsp:spPr>
        <a:xfrm rot="20057143">
          <a:off x="2902189" y="701472"/>
          <a:ext cx="282217" cy="357895"/>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dirty="0"/>
        </a:p>
      </dsp:txBody>
      <dsp:txXfrm>
        <a:off x="2906381" y="791418"/>
        <a:ext cx="197552" cy="21473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DC052D-BCBB-4FE3-B57E-ED20B70DC902}">
      <dsp:nvSpPr>
        <dsp:cNvPr id="0" name=""/>
        <dsp:cNvSpPr/>
      </dsp:nvSpPr>
      <dsp:spPr>
        <a:xfrm rot="5400000">
          <a:off x="-222646" y="223826"/>
          <a:ext cx="1484312" cy="1039018"/>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s-MX" sz="2900" kern="1200" dirty="0" smtClean="0"/>
            <a:t>DSS</a:t>
          </a:r>
          <a:endParaRPr lang="es-MX" sz="2900" kern="1200" dirty="0"/>
        </a:p>
      </dsp:txBody>
      <dsp:txXfrm rot="-5400000">
        <a:off x="1" y="520688"/>
        <a:ext cx="1039018" cy="445294"/>
      </dsp:txXfrm>
    </dsp:sp>
    <dsp:sp modelId="{07B9D790-0A91-4C0E-AA11-3865A3086352}">
      <dsp:nvSpPr>
        <dsp:cNvPr id="0" name=""/>
        <dsp:cNvSpPr/>
      </dsp:nvSpPr>
      <dsp:spPr>
        <a:xfrm rot="5400000">
          <a:off x="3085107" y="-2044909"/>
          <a:ext cx="964803" cy="5056981"/>
        </a:xfrm>
        <a:prstGeom prst="round2Same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ctr" defTabSz="1289050">
            <a:lnSpc>
              <a:spcPct val="90000"/>
            </a:lnSpc>
            <a:spcBef>
              <a:spcPct val="0"/>
            </a:spcBef>
            <a:spcAft>
              <a:spcPct val="15000"/>
            </a:spcAft>
            <a:buChar char="••"/>
          </a:pPr>
          <a:r>
            <a:rPr lang="es-MX" sz="2900" kern="1200" dirty="0" smtClean="0"/>
            <a:t>Sistemas de Soporte a la Toma de Decisiones</a:t>
          </a:r>
          <a:endParaRPr lang="es-MX" sz="2900" kern="1200" dirty="0"/>
        </a:p>
      </dsp:txBody>
      <dsp:txXfrm rot="-5400000">
        <a:off x="1039018" y="48278"/>
        <a:ext cx="5009883" cy="870607"/>
      </dsp:txXfrm>
    </dsp:sp>
    <dsp:sp modelId="{2B5D72B4-800E-445F-A582-EA71C893D8C5}">
      <dsp:nvSpPr>
        <dsp:cNvPr id="0" name=""/>
        <dsp:cNvSpPr/>
      </dsp:nvSpPr>
      <dsp:spPr>
        <a:xfrm rot="5400000">
          <a:off x="-222646" y="1512490"/>
          <a:ext cx="1484312" cy="1039018"/>
        </a:xfrm>
        <a:prstGeom prst="chevron">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s-MX" sz="2900" kern="1200" dirty="0" smtClean="0"/>
            <a:t>GDSS</a:t>
          </a:r>
          <a:endParaRPr lang="es-MX" sz="2900" kern="1200" dirty="0"/>
        </a:p>
      </dsp:txBody>
      <dsp:txXfrm rot="-5400000">
        <a:off x="1" y="1809352"/>
        <a:ext cx="1039018" cy="445294"/>
      </dsp:txXfrm>
    </dsp:sp>
    <dsp:sp modelId="{F8BEA791-716C-44EB-B4F2-8767004C1735}">
      <dsp:nvSpPr>
        <dsp:cNvPr id="0" name=""/>
        <dsp:cNvSpPr/>
      </dsp:nvSpPr>
      <dsp:spPr>
        <a:xfrm rot="5400000">
          <a:off x="3085107" y="-756245"/>
          <a:ext cx="964803" cy="5056981"/>
        </a:xfrm>
        <a:prstGeom prst="round2Same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ctr" defTabSz="1289050">
            <a:lnSpc>
              <a:spcPct val="90000"/>
            </a:lnSpc>
            <a:spcBef>
              <a:spcPct val="0"/>
            </a:spcBef>
            <a:spcAft>
              <a:spcPct val="15000"/>
            </a:spcAft>
            <a:buChar char="••"/>
          </a:pPr>
          <a:r>
            <a:rPr lang="es-MX" sz="2900" kern="1200" dirty="0" smtClean="0"/>
            <a:t>Sistemas de Soporte a la Toma de Decisiones en Grupo</a:t>
          </a:r>
          <a:endParaRPr lang="es-MX" sz="2900" kern="1200" dirty="0"/>
        </a:p>
      </dsp:txBody>
      <dsp:txXfrm rot="-5400000">
        <a:off x="1039018" y="1336942"/>
        <a:ext cx="5009883" cy="870607"/>
      </dsp:txXfrm>
    </dsp:sp>
    <dsp:sp modelId="{996391DA-240C-4C66-94FC-1E7536556AC4}">
      <dsp:nvSpPr>
        <dsp:cNvPr id="0" name=""/>
        <dsp:cNvSpPr/>
      </dsp:nvSpPr>
      <dsp:spPr>
        <a:xfrm rot="5400000">
          <a:off x="-222646" y="2801154"/>
          <a:ext cx="1484312" cy="1039018"/>
        </a:xfrm>
        <a:prstGeom prst="chevron">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s-MX" sz="2900" kern="1200" dirty="0" smtClean="0"/>
            <a:t>ESS</a:t>
          </a:r>
          <a:endParaRPr lang="es-MX" sz="2900" kern="1200" dirty="0"/>
        </a:p>
      </dsp:txBody>
      <dsp:txXfrm rot="-5400000">
        <a:off x="1" y="3098016"/>
        <a:ext cx="1039018" cy="445294"/>
      </dsp:txXfrm>
    </dsp:sp>
    <dsp:sp modelId="{114CD6BD-2B3F-4EA6-99A9-4F1BA9C19BAF}">
      <dsp:nvSpPr>
        <dsp:cNvPr id="0" name=""/>
        <dsp:cNvSpPr/>
      </dsp:nvSpPr>
      <dsp:spPr>
        <a:xfrm rot="5400000">
          <a:off x="3085107" y="532418"/>
          <a:ext cx="964803" cy="5056981"/>
        </a:xfrm>
        <a:prstGeom prst="round2Same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ctr" defTabSz="1289050">
            <a:lnSpc>
              <a:spcPct val="90000"/>
            </a:lnSpc>
            <a:spcBef>
              <a:spcPct val="0"/>
            </a:spcBef>
            <a:spcAft>
              <a:spcPct val="15000"/>
            </a:spcAft>
            <a:buChar char="••"/>
          </a:pPr>
          <a:r>
            <a:rPr lang="es-MX" sz="2900" kern="1200" dirty="0" smtClean="0"/>
            <a:t>Sistema de Apoyo a Ejecutivos</a:t>
          </a:r>
          <a:endParaRPr lang="es-MX" sz="2900" kern="1200" dirty="0"/>
        </a:p>
      </dsp:txBody>
      <dsp:txXfrm rot="-5400000">
        <a:off x="1039018" y="2625605"/>
        <a:ext cx="5009883" cy="8706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A3BBD2-55EA-41BA-B693-3FE884301B3C}">
      <dsp:nvSpPr>
        <dsp:cNvPr id="0" name=""/>
        <dsp:cNvSpPr/>
      </dsp:nvSpPr>
      <dsp:spPr>
        <a:xfrm rot="5400000">
          <a:off x="-278290" y="1080171"/>
          <a:ext cx="1238097" cy="14975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577F342A-4E7B-4DD0-88C2-B69F6AF8C662}">
      <dsp:nvSpPr>
        <dsp:cNvPr id="0" name=""/>
        <dsp:cNvSpPr/>
      </dsp:nvSpPr>
      <dsp:spPr>
        <a:xfrm>
          <a:off x="3065" y="284906"/>
          <a:ext cx="1663898" cy="99833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Interactividad</a:t>
          </a:r>
        </a:p>
      </dsp:txBody>
      <dsp:txXfrm>
        <a:off x="32305" y="314146"/>
        <a:ext cx="1605418" cy="939859"/>
      </dsp:txXfrm>
    </dsp:sp>
    <dsp:sp modelId="{B8E7AC15-3912-49A4-BE26-CAE0F0E8C91F}">
      <dsp:nvSpPr>
        <dsp:cNvPr id="0" name=""/>
        <dsp:cNvSpPr/>
      </dsp:nvSpPr>
      <dsp:spPr>
        <a:xfrm rot="5400000">
          <a:off x="-278290" y="2328095"/>
          <a:ext cx="1238097" cy="149750"/>
        </a:xfrm>
        <a:prstGeom prst="rect">
          <a:avLst/>
        </a:prstGeom>
        <a:gradFill rotWithShape="0">
          <a:gsLst>
            <a:gs pos="0">
              <a:schemeClr val="accent3">
                <a:hueOff val="1607181"/>
                <a:satOff val="-2411"/>
                <a:lumOff val="-392"/>
                <a:alphaOff val="0"/>
                <a:shade val="51000"/>
                <a:satMod val="130000"/>
              </a:schemeClr>
            </a:gs>
            <a:gs pos="80000">
              <a:schemeClr val="accent3">
                <a:hueOff val="1607181"/>
                <a:satOff val="-2411"/>
                <a:lumOff val="-392"/>
                <a:alphaOff val="0"/>
                <a:shade val="93000"/>
                <a:satMod val="130000"/>
              </a:schemeClr>
            </a:gs>
            <a:gs pos="100000">
              <a:schemeClr val="accent3">
                <a:hueOff val="1607181"/>
                <a:satOff val="-2411"/>
                <a:lumOff val="-39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DA595259-1269-4458-9673-B63BF56918B8}">
      <dsp:nvSpPr>
        <dsp:cNvPr id="0" name=""/>
        <dsp:cNvSpPr/>
      </dsp:nvSpPr>
      <dsp:spPr>
        <a:xfrm>
          <a:off x="3065" y="1532830"/>
          <a:ext cx="1663898" cy="998339"/>
        </a:xfrm>
        <a:prstGeom prst="roundRect">
          <a:avLst>
            <a:gd name="adj" fmla="val 10000"/>
          </a:avLst>
        </a:prstGeom>
        <a:gradFill rotWithShape="0">
          <a:gsLst>
            <a:gs pos="0">
              <a:schemeClr val="accent3">
                <a:hueOff val="1406283"/>
                <a:satOff val="-2110"/>
                <a:lumOff val="-343"/>
                <a:alphaOff val="0"/>
                <a:shade val="51000"/>
                <a:satMod val="130000"/>
              </a:schemeClr>
            </a:gs>
            <a:gs pos="80000">
              <a:schemeClr val="accent3">
                <a:hueOff val="1406283"/>
                <a:satOff val="-2110"/>
                <a:lumOff val="-343"/>
                <a:alphaOff val="0"/>
                <a:shade val="93000"/>
                <a:satMod val="130000"/>
              </a:schemeClr>
            </a:gs>
            <a:gs pos="100000">
              <a:schemeClr val="accent3">
                <a:hueOff val="1406283"/>
                <a:satOff val="-2110"/>
                <a:lumOff val="-34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Toma de decisiones</a:t>
          </a:r>
          <a:endParaRPr lang="es-MX" sz="1600" kern="1200" dirty="0"/>
        </a:p>
      </dsp:txBody>
      <dsp:txXfrm>
        <a:off x="32305" y="1562070"/>
        <a:ext cx="1605418" cy="939859"/>
      </dsp:txXfrm>
    </dsp:sp>
    <dsp:sp modelId="{C24BCD0B-4493-4737-A85D-27EAB2996F87}">
      <dsp:nvSpPr>
        <dsp:cNvPr id="0" name=""/>
        <dsp:cNvSpPr/>
      </dsp:nvSpPr>
      <dsp:spPr>
        <a:xfrm>
          <a:off x="345671" y="2952057"/>
          <a:ext cx="2203158" cy="149750"/>
        </a:xfrm>
        <a:prstGeom prst="rect">
          <a:avLst/>
        </a:prstGeom>
        <a:gradFill rotWithShape="0">
          <a:gsLst>
            <a:gs pos="0">
              <a:schemeClr val="accent3">
                <a:hueOff val="3214361"/>
                <a:satOff val="-4823"/>
                <a:lumOff val="-784"/>
                <a:alphaOff val="0"/>
                <a:shade val="51000"/>
                <a:satMod val="130000"/>
              </a:schemeClr>
            </a:gs>
            <a:gs pos="80000">
              <a:schemeClr val="accent3">
                <a:hueOff val="3214361"/>
                <a:satOff val="-4823"/>
                <a:lumOff val="-784"/>
                <a:alphaOff val="0"/>
                <a:shade val="93000"/>
                <a:satMod val="130000"/>
              </a:schemeClr>
            </a:gs>
            <a:gs pos="100000">
              <a:schemeClr val="accent3">
                <a:hueOff val="3214361"/>
                <a:satOff val="-4823"/>
                <a:lumOff val="-78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6E478EE-8F61-4594-A21B-A1A4D6BAC87A}">
      <dsp:nvSpPr>
        <dsp:cNvPr id="0" name=""/>
        <dsp:cNvSpPr/>
      </dsp:nvSpPr>
      <dsp:spPr>
        <a:xfrm>
          <a:off x="3065" y="2780754"/>
          <a:ext cx="1663898" cy="998339"/>
        </a:xfrm>
        <a:prstGeom prst="roundRect">
          <a:avLst>
            <a:gd name="adj" fmla="val 10000"/>
          </a:avLst>
        </a:prstGeom>
        <a:gradFill rotWithShape="0">
          <a:gsLst>
            <a:gs pos="0">
              <a:schemeClr val="accent3">
                <a:hueOff val="2812566"/>
                <a:satOff val="-4220"/>
                <a:lumOff val="-686"/>
                <a:alphaOff val="0"/>
                <a:shade val="51000"/>
                <a:satMod val="130000"/>
              </a:schemeClr>
            </a:gs>
            <a:gs pos="80000">
              <a:schemeClr val="accent3">
                <a:hueOff val="2812566"/>
                <a:satOff val="-4220"/>
                <a:lumOff val="-686"/>
                <a:alphaOff val="0"/>
                <a:shade val="93000"/>
                <a:satMod val="130000"/>
              </a:schemeClr>
            </a:gs>
            <a:gs pos="100000">
              <a:schemeClr val="accent3">
                <a:hueOff val="2812566"/>
                <a:satOff val="-4220"/>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Frecuencia de uso</a:t>
          </a:r>
          <a:endParaRPr lang="es-MX" sz="1600" kern="1200" dirty="0"/>
        </a:p>
      </dsp:txBody>
      <dsp:txXfrm>
        <a:off x="32305" y="2809994"/>
        <a:ext cx="1605418" cy="939859"/>
      </dsp:txXfrm>
    </dsp:sp>
    <dsp:sp modelId="{078ACECC-C23A-4EA9-9FC0-902AA85C58A4}">
      <dsp:nvSpPr>
        <dsp:cNvPr id="0" name=""/>
        <dsp:cNvSpPr/>
      </dsp:nvSpPr>
      <dsp:spPr>
        <a:xfrm rot="16200000">
          <a:off x="1934694" y="2328095"/>
          <a:ext cx="1238097" cy="149750"/>
        </a:xfrm>
        <a:prstGeom prst="rect">
          <a:avLst/>
        </a:prstGeom>
        <a:gradFill rotWithShape="0">
          <a:gsLst>
            <a:gs pos="0">
              <a:schemeClr val="accent3">
                <a:hueOff val="4821541"/>
                <a:satOff val="-7234"/>
                <a:lumOff val="-1176"/>
                <a:alphaOff val="0"/>
                <a:shade val="51000"/>
                <a:satMod val="130000"/>
              </a:schemeClr>
            </a:gs>
            <a:gs pos="80000">
              <a:schemeClr val="accent3">
                <a:hueOff val="4821541"/>
                <a:satOff val="-7234"/>
                <a:lumOff val="-1176"/>
                <a:alphaOff val="0"/>
                <a:shade val="93000"/>
                <a:satMod val="130000"/>
              </a:schemeClr>
            </a:gs>
            <a:gs pos="100000">
              <a:schemeClr val="accent3">
                <a:hueOff val="4821541"/>
                <a:satOff val="-7234"/>
                <a:lumOff val="-11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E39662B-3B92-47FE-B2B3-B82E73021701}">
      <dsp:nvSpPr>
        <dsp:cNvPr id="0" name=""/>
        <dsp:cNvSpPr/>
      </dsp:nvSpPr>
      <dsp:spPr>
        <a:xfrm>
          <a:off x="2216050" y="2780754"/>
          <a:ext cx="1663898" cy="998339"/>
        </a:xfrm>
        <a:prstGeom prst="roundRect">
          <a:avLst>
            <a:gd name="adj" fmla="val 10000"/>
          </a:avLst>
        </a:prstGeom>
        <a:gradFill rotWithShape="0">
          <a:gsLst>
            <a:gs pos="0">
              <a:schemeClr val="accent3">
                <a:hueOff val="4218849"/>
                <a:satOff val="-6330"/>
                <a:lumOff val="-1029"/>
                <a:alphaOff val="0"/>
                <a:shade val="51000"/>
                <a:satMod val="130000"/>
              </a:schemeClr>
            </a:gs>
            <a:gs pos="80000">
              <a:schemeClr val="accent3">
                <a:hueOff val="4218849"/>
                <a:satOff val="-6330"/>
                <a:lumOff val="-1029"/>
                <a:alphaOff val="0"/>
                <a:shade val="93000"/>
                <a:satMod val="130000"/>
              </a:schemeClr>
            </a:gs>
            <a:gs pos="100000">
              <a:schemeClr val="accent3">
                <a:hueOff val="4218849"/>
                <a:satOff val="-6330"/>
                <a:lumOff val="-102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Comunicación iterorganizacional</a:t>
          </a:r>
          <a:endParaRPr lang="es-MX" sz="1600" kern="1200" dirty="0"/>
        </a:p>
      </dsp:txBody>
      <dsp:txXfrm>
        <a:off x="2245290" y="2809994"/>
        <a:ext cx="1605418" cy="939859"/>
      </dsp:txXfrm>
    </dsp:sp>
    <dsp:sp modelId="{078099A2-F91E-423E-AB3C-DBBA34F1B92A}">
      <dsp:nvSpPr>
        <dsp:cNvPr id="0" name=""/>
        <dsp:cNvSpPr/>
      </dsp:nvSpPr>
      <dsp:spPr>
        <a:xfrm rot="16200000">
          <a:off x="1934694" y="1080171"/>
          <a:ext cx="1238097" cy="149750"/>
        </a:xfrm>
        <a:prstGeom prst="rect">
          <a:avLst/>
        </a:prstGeom>
        <a:gradFill rotWithShape="0">
          <a:gsLst>
            <a:gs pos="0">
              <a:schemeClr val="accent3">
                <a:hueOff val="6428722"/>
                <a:satOff val="-9646"/>
                <a:lumOff val="-1569"/>
                <a:alphaOff val="0"/>
                <a:shade val="51000"/>
                <a:satMod val="130000"/>
              </a:schemeClr>
            </a:gs>
            <a:gs pos="80000">
              <a:schemeClr val="accent3">
                <a:hueOff val="6428722"/>
                <a:satOff val="-9646"/>
                <a:lumOff val="-1569"/>
                <a:alphaOff val="0"/>
                <a:shade val="93000"/>
                <a:satMod val="130000"/>
              </a:schemeClr>
            </a:gs>
            <a:gs pos="100000">
              <a:schemeClr val="accent3">
                <a:hueOff val="6428722"/>
                <a:satOff val="-9646"/>
                <a:lumOff val="-15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CD205BE0-DB4C-4326-9113-1AAD234311D2}">
      <dsp:nvSpPr>
        <dsp:cNvPr id="0" name=""/>
        <dsp:cNvSpPr/>
      </dsp:nvSpPr>
      <dsp:spPr>
        <a:xfrm>
          <a:off x="2216050" y="1532830"/>
          <a:ext cx="1663898" cy="998339"/>
        </a:xfrm>
        <a:prstGeom prst="roundRect">
          <a:avLst>
            <a:gd name="adj" fmla="val 10000"/>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Flexibilidad</a:t>
          </a:r>
        </a:p>
      </dsp:txBody>
      <dsp:txXfrm>
        <a:off x="2245290" y="1562070"/>
        <a:ext cx="1605418" cy="939859"/>
      </dsp:txXfrm>
    </dsp:sp>
    <dsp:sp modelId="{C94D7821-6A81-4A2C-89C2-2485C7B37D98}">
      <dsp:nvSpPr>
        <dsp:cNvPr id="0" name=""/>
        <dsp:cNvSpPr/>
      </dsp:nvSpPr>
      <dsp:spPr>
        <a:xfrm>
          <a:off x="2558656" y="456209"/>
          <a:ext cx="2203158" cy="149750"/>
        </a:xfrm>
        <a:prstGeom prst="rect">
          <a:avLst/>
        </a:prstGeom>
        <a:gradFill rotWithShape="0">
          <a:gsLst>
            <a:gs pos="0">
              <a:schemeClr val="accent3">
                <a:hueOff val="8035903"/>
                <a:satOff val="-12057"/>
                <a:lumOff val="-1961"/>
                <a:alphaOff val="0"/>
                <a:shade val="51000"/>
                <a:satMod val="130000"/>
              </a:schemeClr>
            </a:gs>
            <a:gs pos="80000">
              <a:schemeClr val="accent3">
                <a:hueOff val="8035903"/>
                <a:satOff val="-12057"/>
                <a:lumOff val="-1961"/>
                <a:alphaOff val="0"/>
                <a:shade val="93000"/>
                <a:satMod val="130000"/>
              </a:schemeClr>
            </a:gs>
            <a:gs pos="100000">
              <a:schemeClr val="accent3">
                <a:hueOff val="8035903"/>
                <a:satOff val="-12057"/>
                <a:lumOff val="-19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1D75937-6F57-4668-80D5-72CB713EED16}">
      <dsp:nvSpPr>
        <dsp:cNvPr id="0" name=""/>
        <dsp:cNvSpPr/>
      </dsp:nvSpPr>
      <dsp:spPr>
        <a:xfrm>
          <a:off x="2216050" y="284906"/>
          <a:ext cx="1663898" cy="998339"/>
        </a:xfrm>
        <a:prstGeom prst="roundRect">
          <a:avLst>
            <a:gd name="adj" fmla="val 10000"/>
          </a:avLst>
        </a:prstGeom>
        <a:gradFill rotWithShape="0">
          <a:gsLst>
            <a:gs pos="0">
              <a:schemeClr val="accent3">
                <a:hueOff val="7031415"/>
                <a:satOff val="-10550"/>
                <a:lumOff val="-1716"/>
                <a:alphaOff val="0"/>
                <a:shade val="51000"/>
                <a:satMod val="130000"/>
              </a:schemeClr>
            </a:gs>
            <a:gs pos="80000">
              <a:schemeClr val="accent3">
                <a:hueOff val="7031415"/>
                <a:satOff val="-10550"/>
                <a:lumOff val="-1716"/>
                <a:alphaOff val="0"/>
                <a:shade val="93000"/>
                <a:satMod val="130000"/>
              </a:schemeClr>
            </a:gs>
            <a:gs pos="100000">
              <a:schemeClr val="accent3">
                <a:hueOff val="7031415"/>
                <a:satOff val="-10550"/>
                <a:lumOff val="-171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Variedad de usuarios</a:t>
          </a:r>
          <a:endParaRPr lang="es-MX" sz="1600" kern="1200" dirty="0"/>
        </a:p>
      </dsp:txBody>
      <dsp:txXfrm>
        <a:off x="2245290" y="314146"/>
        <a:ext cx="1605418" cy="939859"/>
      </dsp:txXfrm>
    </dsp:sp>
    <dsp:sp modelId="{63D99AF5-DFD4-4D7A-9510-FBC550F02E03}">
      <dsp:nvSpPr>
        <dsp:cNvPr id="0" name=""/>
        <dsp:cNvSpPr/>
      </dsp:nvSpPr>
      <dsp:spPr>
        <a:xfrm rot="5400000">
          <a:off x="4147679" y="1080171"/>
          <a:ext cx="1238097" cy="149750"/>
        </a:xfrm>
        <a:prstGeom prst="rect">
          <a:avLst/>
        </a:prstGeom>
        <a:gradFill rotWithShape="0">
          <a:gsLst>
            <a:gs pos="0">
              <a:schemeClr val="accent3">
                <a:hueOff val="9643083"/>
                <a:satOff val="-14469"/>
                <a:lumOff val="-2353"/>
                <a:alphaOff val="0"/>
                <a:shade val="51000"/>
                <a:satMod val="130000"/>
              </a:schemeClr>
            </a:gs>
            <a:gs pos="80000">
              <a:schemeClr val="accent3">
                <a:hueOff val="9643083"/>
                <a:satOff val="-14469"/>
                <a:lumOff val="-2353"/>
                <a:alphaOff val="0"/>
                <a:shade val="93000"/>
                <a:satMod val="130000"/>
              </a:schemeClr>
            </a:gs>
            <a:gs pos="100000">
              <a:schemeClr val="accent3">
                <a:hueOff val="9643083"/>
                <a:satOff val="-14469"/>
                <a:lumOff val="-235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B5336804-C742-4814-B96B-A17414EF0BCD}">
      <dsp:nvSpPr>
        <dsp:cNvPr id="0" name=""/>
        <dsp:cNvSpPr/>
      </dsp:nvSpPr>
      <dsp:spPr>
        <a:xfrm>
          <a:off x="4429035" y="284906"/>
          <a:ext cx="1663898" cy="998339"/>
        </a:xfrm>
        <a:prstGeom prst="roundRect">
          <a:avLst>
            <a:gd name="adj" fmla="val 10000"/>
          </a:avLst>
        </a:prstGeom>
        <a:gradFill rotWithShape="0">
          <a:gsLst>
            <a:gs pos="0">
              <a:schemeClr val="accent3">
                <a:hueOff val="8437698"/>
                <a:satOff val="-12660"/>
                <a:lumOff val="-2059"/>
                <a:alphaOff val="0"/>
                <a:shade val="51000"/>
                <a:satMod val="130000"/>
              </a:schemeClr>
            </a:gs>
            <a:gs pos="80000">
              <a:schemeClr val="accent3">
                <a:hueOff val="8437698"/>
                <a:satOff val="-12660"/>
                <a:lumOff val="-2059"/>
                <a:alphaOff val="0"/>
                <a:shade val="93000"/>
                <a:satMod val="130000"/>
              </a:schemeClr>
            </a:gs>
            <a:gs pos="100000">
              <a:schemeClr val="accent3">
                <a:hueOff val="8437698"/>
                <a:satOff val="-12660"/>
                <a:lumOff val="-205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Acceso a base de datos</a:t>
          </a:r>
          <a:endParaRPr lang="es-MX" sz="1600" kern="1200" dirty="0"/>
        </a:p>
      </dsp:txBody>
      <dsp:txXfrm>
        <a:off x="4458275" y="314146"/>
        <a:ext cx="1605418" cy="939859"/>
      </dsp:txXfrm>
    </dsp:sp>
    <dsp:sp modelId="{2F03F720-9533-4788-ACF7-4ADDFAEEC5EF}">
      <dsp:nvSpPr>
        <dsp:cNvPr id="0" name=""/>
        <dsp:cNvSpPr/>
      </dsp:nvSpPr>
      <dsp:spPr>
        <a:xfrm rot="5400000">
          <a:off x="4147679" y="2328095"/>
          <a:ext cx="1238097" cy="149750"/>
        </a:xfrm>
        <a:prstGeom prst="rec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FD9DFC86-4800-4970-BB7B-5B76563DC791}">
      <dsp:nvSpPr>
        <dsp:cNvPr id="0" name=""/>
        <dsp:cNvSpPr/>
      </dsp:nvSpPr>
      <dsp:spPr>
        <a:xfrm>
          <a:off x="4429035" y="1532830"/>
          <a:ext cx="1663898" cy="998339"/>
        </a:xfrm>
        <a:prstGeom prst="roundRect">
          <a:avLst>
            <a:gd name="adj" fmla="val 10000"/>
          </a:avLst>
        </a:prstGeom>
        <a:gradFill rotWithShape="0">
          <a:gsLst>
            <a:gs pos="0">
              <a:schemeClr val="accent3">
                <a:hueOff val="9843981"/>
                <a:satOff val="-14770"/>
                <a:lumOff val="-2402"/>
                <a:alphaOff val="0"/>
                <a:shade val="51000"/>
                <a:satMod val="130000"/>
              </a:schemeClr>
            </a:gs>
            <a:gs pos="80000">
              <a:schemeClr val="accent3">
                <a:hueOff val="9843981"/>
                <a:satOff val="-14770"/>
                <a:lumOff val="-2402"/>
                <a:alphaOff val="0"/>
                <a:shade val="93000"/>
                <a:satMod val="130000"/>
              </a:schemeClr>
            </a:gs>
            <a:gs pos="100000">
              <a:schemeClr val="accent3">
                <a:hueOff val="9843981"/>
                <a:satOff val="-14770"/>
                <a:lumOff val="-240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Simplicidad</a:t>
          </a:r>
        </a:p>
      </dsp:txBody>
      <dsp:txXfrm>
        <a:off x="4458275" y="1562070"/>
        <a:ext cx="1605418" cy="939859"/>
      </dsp:txXfrm>
    </dsp:sp>
    <dsp:sp modelId="{14B8C095-A5F7-456F-9073-3B6D70FF744E}">
      <dsp:nvSpPr>
        <dsp:cNvPr id="0" name=""/>
        <dsp:cNvSpPr/>
      </dsp:nvSpPr>
      <dsp:spPr>
        <a:xfrm>
          <a:off x="4429035" y="2780754"/>
          <a:ext cx="1663898" cy="998339"/>
        </a:xfrm>
        <a:prstGeom prst="roundRect">
          <a:avLst>
            <a:gd name="adj" fmla="val 10000"/>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DSS</a:t>
          </a:r>
        </a:p>
      </dsp:txBody>
      <dsp:txXfrm>
        <a:off x="4458275" y="2809994"/>
        <a:ext cx="1605418" cy="93985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D8FEDC-2242-4AB6-883B-486351C3F63E}">
      <dsp:nvSpPr>
        <dsp:cNvPr id="0" name=""/>
        <dsp:cNvSpPr/>
      </dsp:nvSpPr>
      <dsp:spPr>
        <a:xfrm>
          <a:off x="2823" y="1076033"/>
          <a:ext cx="1911933" cy="1911933"/>
        </a:xfrm>
        <a:prstGeom prst="ellipse">
          <a:avLst/>
        </a:prstGeom>
        <a:solidFill>
          <a:schemeClr val="accent5">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05220" tIns="27940" rIns="105220" bIns="27940" numCol="1" spcCol="1270" anchor="ctr" anchorCtr="0">
          <a:noAutofit/>
        </a:bodyPr>
        <a:lstStyle/>
        <a:p>
          <a:pPr lvl="0" algn="ctr" defTabSz="977900">
            <a:lnSpc>
              <a:spcPct val="90000"/>
            </a:lnSpc>
            <a:spcBef>
              <a:spcPct val="0"/>
            </a:spcBef>
            <a:spcAft>
              <a:spcPct val="35000"/>
            </a:spcAft>
          </a:pPr>
          <a:r>
            <a:rPr lang="es-MX" sz="2200" b="1" kern="1200" dirty="0" smtClean="0"/>
            <a:t>Software</a:t>
          </a:r>
          <a:r>
            <a:rPr lang="es-MX" sz="2200" kern="1200" dirty="0" smtClean="0"/>
            <a:t> </a:t>
          </a:r>
          <a:endParaRPr lang="es-MX" sz="2200" kern="1200" dirty="0"/>
        </a:p>
      </dsp:txBody>
      <dsp:txXfrm>
        <a:off x="282819" y="1356029"/>
        <a:ext cx="1351941" cy="1351941"/>
      </dsp:txXfrm>
    </dsp:sp>
    <dsp:sp modelId="{F57D476E-70A6-4DF9-87F0-2C1604A37F79}">
      <dsp:nvSpPr>
        <dsp:cNvPr id="0" name=""/>
        <dsp:cNvSpPr/>
      </dsp:nvSpPr>
      <dsp:spPr>
        <a:xfrm>
          <a:off x="1532369" y="1076033"/>
          <a:ext cx="1911933" cy="1911933"/>
        </a:xfrm>
        <a:prstGeom prst="ellipse">
          <a:avLst/>
        </a:prstGeom>
        <a:solidFill>
          <a:schemeClr val="accent5">
            <a:alpha val="50000"/>
            <a:hueOff val="-3311292"/>
            <a:satOff val="13270"/>
            <a:lumOff val="2876"/>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05220" tIns="27940" rIns="105220" bIns="27940" numCol="1" spcCol="1270" anchor="ctr" anchorCtr="0">
          <a:noAutofit/>
        </a:bodyPr>
        <a:lstStyle/>
        <a:p>
          <a:pPr lvl="0" algn="ctr" defTabSz="977900">
            <a:lnSpc>
              <a:spcPct val="90000"/>
            </a:lnSpc>
            <a:spcBef>
              <a:spcPct val="0"/>
            </a:spcBef>
            <a:spcAft>
              <a:spcPct val="35000"/>
            </a:spcAft>
          </a:pPr>
          <a:r>
            <a:rPr lang="es-MX" sz="2200" b="1" kern="1200" dirty="0" smtClean="0"/>
            <a:t>Hardware</a:t>
          </a:r>
          <a:r>
            <a:rPr lang="es-MX" sz="2200" kern="1200" dirty="0" smtClean="0"/>
            <a:t> </a:t>
          </a:r>
          <a:endParaRPr lang="es-MX" sz="2200" kern="1200" dirty="0"/>
        </a:p>
      </dsp:txBody>
      <dsp:txXfrm>
        <a:off x="1812365" y="1356029"/>
        <a:ext cx="1351941" cy="1351941"/>
      </dsp:txXfrm>
    </dsp:sp>
    <dsp:sp modelId="{F48547E3-D9A6-4906-B10F-DC7C46F40454}">
      <dsp:nvSpPr>
        <dsp:cNvPr id="0" name=""/>
        <dsp:cNvSpPr/>
      </dsp:nvSpPr>
      <dsp:spPr>
        <a:xfrm>
          <a:off x="3061916" y="1076033"/>
          <a:ext cx="1911933" cy="1911933"/>
        </a:xfrm>
        <a:prstGeom prst="ellipse">
          <a:avLst/>
        </a:prstGeom>
        <a:solidFill>
          <a:schemeClr val="accent5">
            <a:alpha val="50000"/>
            <a:hueOff val="-6622584"/>
            <a:satOff val="26541"/>
            <a:lumOff val="5752"/>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05220" tIns="27940" rIns="105220" bIns="27940" numCol="1" spcCol="1270" anchor="ctr" anchorCtr="0">
          <a:noAutofit/>
        </a:bodyPr>
        <a:lstStyle/>
        <a:p>
          <a:pPr lvl="0" algn="ctr" defTabSz="977900">
            <a:lnSpc>
              <a:spcPct val="90000"/>
            </a:lnSpc>
            <a:spcBef>
              <a:spcPct val="0"/>
            </a:spcBef>
            <a:spcAft>
              <a:spcPct val="35000"/>
            </a:spcAft>
          </a:pPr>
          <a:r>
            <a:rPr lang="es-MX" sz="2200" b="1" kern="1200" dirty="0" smtClean="0"/>
            <a:t>Recursos humanos </a:t>
          </a:r>
          <a:endParaRPr lang="es-MX" sz="2200" b="1" kern="1200" dirty="0"/>
        </a:p>
      </dsp:txBody>
      <dsp:txXfrm>
        <a:off x="3341912" y="1356029"/>
        <a:ext cx="1351941" cy="1351941"/>
      </dsp:txXfrm>
    </dsp:sp>
    <dsp:sp modelId="{AF408E68-743E-496E-A4B0-B1C5032912DD}">
      <dsp:nvSpPr>
        <dsp:cNvPr id="0" name=""/>
        <dsp:cNvSpPr/>
      </dsp:nvSpPr>
      <dsp:spPr>
        <a:xfrm>
          <a:off x="4591462" y="1076033"/>
          <a:ext cx="1910097" cy="1911933"/>
        </a:xfrm>
        <a:prstGeom prst="ellipse">
          <a:avLst/>
        </a:prstGeom>
        <a:solidFill>
          <a:schemeClr val="accent5">
            <a:alpha val="50000"/>
            <a:hueOff val="-9933876"/>
            <a:satOff val="39811"/>
            <a:lumOff val="8628"/>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05220" tIns="25400" rIns="105220" bIns="25400" numCol="1" spcCol="1270" anchor="ctr" anchorCtr="0">
          <a:noAutofit/>
        </a:bodyPr>
        <a:lstStyle/>
        <a:p>
          <a:pPr lvl="0" algn="ctr" defTabSz="889000">
            <a:lnSpc>
              <a:spcPct val="90000"/>
            </a:lnSpc>
            <a:spcBef>
              <a:spcPct val="0"/>
            </a:spcBef>
            <a:spcAft>
              <a:spcPct val="35000"/>
            </a:spcAft>
          </a:pPr>
          <a:r>
            <a:rPr lang="es-MX" sz="2000" b="1" kern="1200" dirty="0" smtClean="0"/>
            <a:t>Procedi-</a:t>
          </a:r>
        </a:p>
        <a:p>
          <a:pPr lvl="0" algn="ctr" defTabSz="889000">
            <a:lnSpc>
              <a:spcPct val="90000"/>
            </a:lnSpc>
            <a:spcBef>
              <a:spcPct val="0"/>
            </a:spcBef>
            <a:spcAft>
              <a:spcPct val="35000"/>
            </a:spcAft>
          </a:pPr>
          <a:r>
            <a:rPr lang="es-MX" sz="2000" b="1" kern="1200" dirty="0" smtClean="0"/>
            <a:t>mientos </a:t>
          </a:r>
          <a:endParaRPr lang="es-MX" sz="2000" b="1" kern="1200" dirty="0"/>
        </a:p>
      </dsp:txBody>
      <dsp:txXfrm>
        <a:off x="4871189" y="1356029"/>
        <a:ext cx="1350643" cy="135194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159582-2B2B-4F87-A677-D492E700FB03}">
      <dsp:nvSpPr>
        <dsp:cNvPr id="0" name=""/>
        <dsp:cNvSpPr/>
      </dsp:nvSpPr>
      <dsp:spPr>
        <a:xfrm rot="5400000">
          <a:off x="2630104" y="97992"/>
          <a:ext cx="1506471" cy="1310630"/>
        </a:xfrm>
        <a:prstGeom prst="hexagon">
          <a:avLst>
            <a:gd name="adj" fmla="val 25000"/>
            <a:gd name="vf" fmla="val 11547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smtClean="0"/>
            <a:t>Sistemas de visión</a:t>
          </a:r>
          <a:endParaRPr lang="es-MX" sz="1300" b="1" kern="1200" dirty="0"/>
        </a:p>
      </dsp:txBody>
      <dsp:txXfrm rot="-5400000">
        <a:off x="2932264" y="234830"/>
        <a:ext cx="902150" cy="1036955"/>
      </dsp:txXfrm>
    </dsp:sp>
    <dsp:sp modelId="{E6330B8D-A823-4625-8986-B79CFFA6AE2D}">
      <dsp:nvSpPr>
        <dsp:cNvPr id="0" name=""/>
        <dsp:cNvSpPr/>
      </dsp:nvSpPr>
      <dsp:spPr>
        <a:xfrm>
          <a:off x="4078426" y="301365"/>
          <a:ext cx="1681222" cy="9038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s-MX" sz="1300" b="1" kern="1200" dirty="0" smtClean="0"/>
            <a:t>Modelo conceptual</a:t>
          </a:r>
          <a:endParaRPr lang="es-MX" sz="1300" b="1" kern="1200" dirty="0"/>
        </a:p>
      </dsp:txBody>
      <dsp:txXfrm>
        <a:off x="4078426" y="301365"/>
        <a:ext cx="1681222" cy="903882"/>
      </dsp:txXfrm>
    </dsp:sp>
    <dsp:sp modelId="{19CBE81A-46A9-4878-8E18-EF0D547B63F9}">
      <dsp:nvSpPr>
        <dsp:cNvPr id="0" name=""/>
        <dsp:cNvSpPr/>
      </dsp:nvSpPr>
      <dsp:spPr>
        <a:xfrm rot="5400000">
          <a:off x="1214624" y="97992"/>
          <a:ext cx="1506471" cy="1310630"/>
        </a:xfrm>
        <a:prstGeom prst="hexagon">
          <a:avLst>
            <a:gd name="adj" fmla="val 25000"/>
            <a:gd name="vf" fmla="val 11547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s-MX" sz="1900" b="1" kern="1200" dirty="0" smtClean="0"/>
            <a:t>Robótica</a:t>
          </a:r>
          <a:endParaRPr lang="es-MX" sz="1900" b="1" kern="1200" dirty="0"/>
        </a:p>
      </dsp:txBody>
      <dsp:txXfrm rot="-5400000">
        <a:off x="1516784" y="234830"/>
        <a:ext cx="902150" cy="1036955"/>
      </dsp:txXfrm>
    </dsp:sp>
    <dsp:sp modelId="{BEDBF59B-46CF-48B7-9ABE-1F3E06C1009B}">
      <dsp:nvSpPr>
        <dsp:cNvPr id="0" name=""/>
        <dsp:cNvSpPr/>
      </dsp:nvSpPr>
      <dsp:spPr>
        <a:xfrm rot="5400000">
          <a:off x="1919652" y="1376684"/>
          <a:ext cx="1506471" cy="1310630"/>
        </a:xfrm>
        <a:prstGeom prst="hexagon">
          <a:avLst>
            <a:gd name="adj" fmla="val 25000"/>
            <a:gd name="vf" fmla="val 115470"/>
          </a:avLst>
        </a:prstGeom>
        <a:solidFill>
          <a:srgbClr val="C787E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smtClean="0"/>
            <a:t>Procesador de lenguaje natural</a:t>
          </a:r>
          <a:endParaRPr lang="es-MX" sz="1300" b="1" kern="1200" dirty="0"/>
        </a:p>
      </dsp:txBody>
      <dsp:txXfrm rot="-5400000">
        <a:off x="2221812" y="1513522"/>
        <a:ext cx="902150" cy="1036955"/>
      </dsp:txXfrm>
    </dsp:sp>
    <dsp:sp modelId="{526F7A26-394D-4BF3-A687-136733E2A74C}">
      <dsp:nvSpPr>
        <dsp:cNvPr id="0" name=""/>
        <dsp:cNvSpPr/>
      </dsp:nvSpPr>
      <dsp:spPr>
        <a:xfrm>
          <a:off x="336351" y="1580058"/>
          <a:ext cx="1626989" cy="9038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r" defTabSz="800100">
            <a:lnSpc>
              <a:spcPct val="90000"/>
            </a:lnSpc>
            <a:spcBef>
              <a:spcPct val="0"/>
            </a:spcBef>
            <a:spcAft>
              <a:spcPct val="35000"/>
            </a:spcAft>
          </a:pPr>
          <a:r>
            <a:rPr lang="es-MX" sz="1800" b="1" kern="1200" dirty="0" smtClean="0"/>
            <a:t>Inteligencia Artificial</a:t>
          </a:r>
          <a:endParaRPr lang="es-MX" sz="1800" b="1" kern="1200" dirty="0"/>
        </a:p>
      </dsp:txBody>
      <dsp:txXfrm>
        <a:off x="336351" y="1580058"/>
        <a:ext cx="1626989" cy="903882"/>
      </dsp:txXfrm>
    </dsp:sp>
    <dsp:sp modelId="{02781A10-9EB1-4A25-BEE4-DDBE7DCB14E6}">
      <dsp:nvSpPr>
        <dsp:cNvPr id="0" name=""/>
        <dsp:cNvSpPr/>
      </dsp:nvSpPr>
      <dsp:spPr>
        <a:xfrm rot="5400000">
          <a:off x="3335133" y="1376684"/>
          <a:ext cx="1506471" cy="1310630"/>
        </a:xfrm>
        <a:prstGeom prst="hexagon">
          <a:avLst>
            <a:gd name="adj" fmla="val 25000"/>
            <a:gd name="vf" fmla="val 115470"/>
          </a:avLst>
        </a:prstGeom>
        <a:solidFill>
          <a:srgbClr val="EDE2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bg1">
                  <a:lumMod val="50000"/>
                </a:schemeClr>
              </a:solidFill>
            </a:rPr>
            <a:t>Sistemas de aprendizaje</a:t>
          </a:r>
          <a:endParaRPr lang="es-MX" sz="1400" b="1" kern="1200" dirty="0">
            <a:solidFill>
              <a:schemeClr val="bg1">
                <a:lumMod val="50000"/>
              </a:schemeClr>
            </a:solidFill>
          </a:endParaRPr>
        </a:p>
      </dsp:txBody>
      <dsp:txXfrm rot="-5400000">
        <a:off x="3637293" y="1513522"/>
        <a:ext cx="902150" cy="1036955"/>
      </dsp:txXfrm>
    </dsp:sp>
    <dsp:sp modelId="{3C21680D-58D7-4C6A-B5D3-58F1EF8AFD77}">
      <dsp:nvSpPr>
        <dsp:cNvPr id="0" name=""/>
        <dsp:cNvSpPr/>
      </dsp:nvSpPr>
      <dsp:spPr>
        <a:xfrm rot="5400000">
          <a:off x="2630104" y="2655377"/>
          <a:ext cx="1506471" cy="1310630"/>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smtClean="0"/>
            <a:t>Sistemas expertos</a:t>
          </a:r>
          <a:endParaRPr lang="es-MX" sz="1300" b="1" kern="1200" dirty="0"/>
        </a:p>
      </dsp:txBody>
      <dsp:txXfrm rot="-5400000">
        <a:off x="2932264" y="2792215"/>
        <a:ext cx="902150" cy="1036955"/>
      </dsp:txXfrm>
    </dsp:sp>
    <dsp:sp modelId="{41ABDE00-B345-429B-912F-72F2DD247CA2}">
      <dsp:nvSpPr>
        <dsp:cNvPr id="0" name=""/>
        <dsp:cNvSpPr/>
      </dsp:nvSpPr>
      <dsp:spPr>
        <a:xfrm>
          <a:off x="4078426" y="2858751"/>
          <a:ext cx="1681222" cy="9038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s-MX" sz="1300" b="1" i="0" kern="1200" dirty="0" smtClean="0"/>
            <a:t>de inteligencia Artificial</a:t>
          </a:r>
          <a:endParaRPr lang="es-MX" sz="1300" b="1" i="0" kern="1200" dirty="0"/>
        </a:p>
      </dsp:txBody>
      <dsp:txXfrm>
        <a:off x="4078426" y="2858751"/>
        <a:ext cx="1681222" cy="903882"/>
      </dsp:txXfrm>
    </dsp:sp>
    <dsp:sp modelId="{BFB78431-57AD-40F8-A1B5-EEF3B0E6FE31}">
      <dsp:nvSpPr>
        <dsp:cNvPr id="0" name=""/>
        <dsp:cNvSpPr/>
      </dsp:nvSpPr>
      <dsp:spPr>
        <a:xfrm rot="5400000">
          <a:off x="1214624" y="2655377"/>
          <a:ext cx="1506471" cy="1310630"/>
        </a:xfrm>
        <a:prstGeom prst="hexagon">
          <a:avLst>
            <a:gd name="adj" fmla="val 25000"/>
            <a:gd name="vf" fmla="val 115470"/>
          </a:avLst>
        </a:prstGeom>
        <a:solidFill>
          <a:srgbClr val="DEAD9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s-MX" sz="1500" b="1" kern="1200" dirty="0" smtClean="0"/>
            <a:t>Redes neuronales</a:t>
          </a:r>
          <a:endParaRPr lang="es-MX" sz="1500" b="1" kern="1200" dirty="0"/>
        </a:p>
      </dsp:txBody>
      <dsp:txXfrm rot="-5400000">
        <a:off x="1516784" y="2792215"/>
        <a:ext cx="902150" cy="103695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483DC4-0B6B-44E3-B523-FFF07A56C01D}">
      <dsp:nvSpPr>
        <dsp:cNvPr id="0" name=""/>
        <dsp:cNvSpPr/>
      </dsp:nvSpPr>
      <dsp:spPr>
        <a:xfrm rot="5400000">
          <a:off x="1254225" y="618140"/>
          <a:ext cx="532080" cy="605754"/>
        </a:xfrm>
        <a:prstGeom prst="bentUpArrow">
          <a:avLst>
            <a:gd name="adj1" fmla="val 32840"/>
            <a:gd name="adj2" fmla="val 25000"/>
            <a:gd name="adj3" fmla="val 35780"/>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A8DF9C-D1D7-4783-82EE-8EEA28949B8F}">
      <dsp:nvSpPr>
        <dsp:cNvPr id="0" name=""/>
        <dsp:cNvSpPr/>
      </dsp:nvSpPr>
      <dsp:spPr>
        <a:xfrm>
          <a:off x="507138" y="28318"/>
          <a:ext cx="2107945" cy="626967"/>
        </a:xfrm>
        <a:prstGeom prst="roundRect">
          <a:avLst>
            <a:gd name="adj" fmla="val 1667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b="1" kern="1200" dirty="0" smtClean="0"/>
            <a:t>Especificación</a:t>
          </a:r>
          <a:endParaRPr lang="es-MX" sz="1900" b="1" kern="1200" dirty="0"/>
        </a:p>
      </dsp:txBody>
      <dsp:txXfrm>
        <a:off x="537750" y="58930"/>
        <a:ext cx="2046721" cy="565743"/>
      </dsp:txXfrm>
    </dsp:sp>
    <dsp:sp modelId="{83C67D4B-D000-4BA8-A0A3-5B11AA3B22BA}">
      <dsp:nvSpPr>
        <dsp:cNvPr id="0" name=""/>
        <dsp:cNvSpPr/>
      </dsp:nvSpPr>
      <dsp:spPr>
        <a:xfrm>
          <a:off x="2008966" y="88114"/>
          <a:ext cx="651454" cy="506743"/>
        </a:xfrm>
        <a:prstGeom prst="rect">
          <a:avLst/>
        </a:prstGeom>
        <a:noFill/>
        <a:ln>
          <a:noFill/>
        </a:ln>
        <a:effectLst/>
      </dsp:spPr>
      <dsp:style>
        <a:lnRef idx="0">
          <a:scrgbClr r="0" g="0" b="0"/>
        </a:lnRef>
        <a:fillRef idx="0">
          <a:scrgbClr r="0" g="0" b="0"/>
        </a:fillRef>
        <a:effectRef idx="0">
          <a:scrgbClr r="0" g="0" b="0"/>
        </a:effectRef>
        <a:fontRef idx="minor"/>
      </dsp:style>
    </dsp:sp>
    <dsp:sp modelId="{F84256C1-79F7-4E8B-AA8E-045B41B633DA}">
      <dsp:nvSpPr>
        <dsp:cNvPr id="0" name=""/>
        <dsp:cNvSpPr/>
      </dsp:nvSpPr>
      <dsp:spPr>
        <a:xfrm rot="5400000">
          <a:off x="2337248" y="1322431"/>
          <a:ext cx="532080" cy="605754"/>
        </a:xfrm>
        <a:prstGeom prst="bentUpArrow">
          <a:avLst>
            <a:gd name="adj1" fmla="val 32840"/>
            <a:gd name="adj2" fmla="val 25000"/>
            <a:gd name="adj3" fmla="val 35780"/>
          </a:avLst>
        </a:prstGeom>
        <a:solidFill>
          <a:schemeClr val="accent5">
            <a:tint val="50000"/>
            <a:hueOff val="-2693711"/>
            <a:satOff val="11594"/>
            <a:lumOff val="313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A0C597E-C65F-44BF-8648-2373EC97E58E}">
      <dsp:nvSpPr>
        <dsp:cNvPr id="0" name=""/>
        <dsp:cNvSpPr/>
      </dsp:nvSpPr>
      <dsp:spPr>
        <a:xfrm>
          <a:off x="1540713" y="732610"/>
          <a:ext cx="2206841" cy="626967"/>
        </a:xfrm>
        <a:prstGeom prst="roundRect">
          <a:avLst>
            <a:gd name="adj" fmla="val 16670"/>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b="1" kern="1200" dirty="0" smtClean="0"/>
            <a:t>Diseño</a:t>
          </a:r>
          <a:endParaRPr lang="es-MX" sz="1900" b="1" kern="1200" dirty="0"/>
        </a:p>
      </dsp:txBody>
      <dsp:txXfrm>
        <a:off x="1571325" y="763222"/>
        <a:ext cx="2145617" cy="565743"/>
      </dsp:txXfrm>
    </dsp:sp>
    <dsp:sp modelId="{9054C6A5-21D8-4B5F-85C1-4CA34F615E77}">
      <dsp:nvSpPr>
        <dsp:cNvPr id="0" name=""/>
        <dsp:cNvSpPr/>
      </dsp:nvSpPr>
      <dsp:spPr>
        <a:xfrm>
          <a:off x="3091989" y="792406"/>
          <a:ext cx="651454" cy="506743"/>
        </a:xfrm>
        <a:prstGeom prst="rect">
          <a:avLst/>
        </a:prstGeom>
        <a:noFill/>
        <a:ln>
          <a:noFill/>
        </a:ln>
        <a:effectLst/>
      </dsp:spPr>
      <dsp:style>
        <a:lnRef idx="0">
          <a:scrgbClr r="0" g="0" b="0"/>
        </a:lnRef>
        <a:fillRef idx="0">
          <a:scrgbClr r="0" g="0" b="0"/>
        </a:fillRef>
        <a:effectRef idx="0">
          <a:scrgbClr r="0" g="0" b="0"/>
        </a:effectRef>
        <a:fontRef idx="minor"/>
      </dsp:style>
    </dsp:sp>
    <dsp:sp modelId="{AA644146-3AB7-425B-B7F8-A0D24558DD5D}">
      <dsp:nvSpPr>
        <dsp:cNvPr id="0" name=""/>
        <dsp:cNvSpPr/>
      </dsp:nvSpPr>
      <dsp:spPr>
        <a:xfrm rot="5400000">
          <a:off x="3276254" y="2026723"/>
          <a:ext cx="532080" cy="605754"/>
        </a:xfrm>
        <a:prstGeom prst="bentUpArrow">
          <a:avLst>
            <a:gd name="adj1" fmla="val 32840"/>
            <a:gd name="adj2" fmla="val 25000"/>
            <a:gd name="adj3" fmla="val 35780"/>
          </a:avLst>
        </a:prstGeom>
        <a:solidFill>
          <a:schemeClr val="accent5">
            <a:tint val="50000"/>
            <a:hueOff val="-5387423"/>
            <a:satOff val="23188"/>
            <a:lumOff val="62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2828A0-98C8-4625-A273-07B71FF971CA}">
      <dsp:nvSpPr>
        <dsp:cNvPr id="0" name=""/>
        <dsp:cNvSpPr/>
      </dsp:nvSpPr>
      <dsp:spPr>
        <a:xfrm>
          <a:off x="2574289" y="1436902"/>
          <a:ext cx="2017702" cy="626967"/>
        </a:xfrm>
        <a:prstGeom prst="roundRect">
          <a:avLst>
            <a:gd name="adj" fmla="val 16670"/>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b="1" kern="1200" dirty="0" smtClean="0"/>
            <a:t>Implementación</a:t>
          </a:r>
          <a:endParaRPr lang="es-MX" sz="1900" b="1" kern="1200" dirty="0"/>
        </a:p>
      </dsp:txBody>
      <dsp:txXfrm>
        <a:off x="2604901" y="1467514"/>
        <a:ext cx="1956478" cy="565743"/>
      </dsp:txXfrm>
    </dsp:sp>
    <dsp:sp modelId="{0720D1EB-4620-4B87-988B-A32F3A6639D9}">
      <dsp:nvSpPr>
        <dsp:cNvPr id="0" name=""/>
        <dsp:cNvSpPr/>
      </dsp:nvSpPr>
      <dsp:spPr>
        <a:xfrm>
          <a:off x="4030995" y="1496697"/>
          <a:ext cx="651454" cy="506743"/>
        </a:xfrm>
        <a:prstGeom prst="rect">
          <a:avLst/>
        </a:prstGeom>
        <a:noFill/>
        <a:ln>
          <a:noFill/>
        </a:ln>
        <a:effectLst/>
      </dsp:spPr>
      <dsp:style>
        <a:lnRef idx="0">
          <a:scrgbClr r="0" g="0" b="0"/>
        </a:lnRef>
        <a:fillRef idx="0">
          <a:scrgbClr r="0" g="0" b="0"/>
        </a:fillRef>
        <a:effectRef idx="0">
          <a:scrgbClr r="0" g="0" b="0"/>
        </a:effectRef>
        <a:fontRef idx="minor"/>
      </dsp:style>
    </dsp:sp>
    <dsp:sp modelId="{6E09B7F8-E911-4894-8E6D-CE8C2BF02E31}">
      <dsp:nvSpPr>
        <dsp:cNvPr id="0" name=""/>
        <dsp:cNvSpPr/>
      </dsp:nvSpPr>
      <dsp:spPr>
        <a:xfrm rot="5400000">
          <a:off x="4359281" y="2731015"/>
          <a:ext cx="532080" cy="605754"/>
        </a:xfrm>
        <a:prstGeom prst="bentUpArrow">
          <a:avLst>
            <a:gd name="adj1" fmla="val 32840"/>
            <a:gd name="adj2" fmla="val 25000"/>
            <a:gd name="adj3" fmla="val 35780"/>
          </a:avLst>
        </a:prstGeom>
        <a:solidFill>
          <a:schemeClr val="accent5">
            <a:tint val="50000"/>
            <a:hueOff val="-8081135"/>
            <a:satOff val="34781"/>
            <a:lumOff val="940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AF4F144-B784-4814-941F-6A464631C680}">
      <dsp:nvSpPr>
        <dsp:cNvPr id="0" name=""/>
        <dsp:cNvSpPr/>
      </dsp:nvSpPr>
      <dsp:spPr>
        <a:xfrm>
          <a:off x="3607864" y="2141193"/>
          <a:ext cx="2116607" cy="626967"/>
        </a:xfrm>
        <a:prstGeom prst="roundRect">
          <a:avLst>
            <a:gd name="adj" fmla="val 16670"/>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b="1" kern="1200" dirty="0" smtClean="0"/>
            <a:t>Validación</a:t>
          </a:r>
          <a:endParaRPr lang="es-MX" sz="1900" b="1" kern="1200" dirty="0"/>
        </a:p>
      </dsp:txBody>
      <dsp:txXfrm>
        <a:off x="3638476" y="2171805"/>
        <a:ext cx="2055383" cy="565743"/>
      </dsp:txXfrm>
    </dsp:sp>
    <dsp:sp modelId="{FCB9B349-4E98-4155-9A97-8488379F3C04}">
      <dsp:nvSpPr>
        <dsp:cNvPr id="0" name=""/>
        <dsp:cNvSpPr/>
      </dsp:nvSpPr>
      <dsp:spPr>
        <a:xfrm>
          <a:off x="5114022" y="2200989"/>
          <a:ext cx="651454" cy="506743"/>
        </a:xfrm>
        <a:prstGeom prst="rect">
          <a:avLst/>
        </a:prstGeom>
        <a:noFill/>
        <a:ln>
          <a:noFill/>
        </a:ln>
        <a:effectLst/>
      </dsp:spPr>
      <dsp:style>
        <a:lnRef idx="0">
          <a:scrgbClr r="0" g="0" b="0"/>
        </a:lnRef>
        <a:fillRef idx="0">
          <a:scrgbClr r="0" g="0" b="0"/>
        </a:fillRef>
        <a:effectRef idx="0">
          <a:scrgbClr r="0" g="0" b="0"/>
        </a:effectRef>
        <a:fontRef idx="minor"/>
      </dsp:style>
    </dsp:sp>
    <dsp:sp modelId="{E55A0B92-458F-4924-B83A-B944E917D6EF}">
      <dsp:nvSpPr>
        <dsp:cNvPr id="0" name=""/>
        <dsp:cNvSpPr/>
      </dsp:nvSpPr>
      <dsp:spPr>
        <a:xfrm rot="5400000">
          <a:off x="5298288" y="3435307"/>
          <a:ext cx="532080" cy="605754"/>
        </a:xfrm>
        <a:prstGeom prst="bentUpArrow">
          <a:avLst>
            <a:gd name="adj1" fmla="val 32840"/>
            <a:gd name="adj2" fmla="val 25000"/>
            <a:gd name="adj3" fmla="val 35780"/>
          </a:avLst>
        </a:prstGeom>
        <a:solidFill>
          <a:schemeClr val="accent5">
            <a:tint val="50000"/>
            <a:hueOff val="-10774846"/>
            <a:satOff val="46375"/>
            <a:lumOff val="125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FF7CEA-C05F-4DB7-8E7C-964A3BF2DF78}">
      <dsp:nvSpPr>
        <dsp:cNvPr id="0" name=""/>
        <dsp:cNvSpPr/>
      </dsp:nvSpPr>
      <dsp:spPr>
        <a:xfrm>
          <a:off x="4641439" y="2845485"/>
          <a:ext cx="1927469" cy="626967"/>
        </a:xfrm>
        <a:prstGeom prst="roundRect">
          <a:avLst>
            <a:gd name="adj" fmla="val 16670"/>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b="1" i="0" kern="1200" dirty="0" smtClean="0"/>
            <a:t>Implementación</a:t>
          </a:r>
          <a:endParaRPr lang="es-MX" sz="1900" b="1" i="0" kern="1200" dirty="0"/>
        </a:p>
      </dsp:txBody>
      <dsp:txXfrm>
        <a:off x="4672051" y="2876097"/>
        <a:ext cx="1866245" cy="565743"/>
      </dsp:txXfrm>
    </dsp:sp>
    <dsp:sp modelId="{80193BA7-B007-4B0C-B0F4-017F3A64B12D}">
      <dsp:nvSpPr>
        <dsp:cNvPr id="0" name=""/>
        <dsp:cNvSpPr/>
      </dsp:nvSpPr>
      <dsp:spPr>
        <a:xfrm>
          <a:off x="6053029" y="2905281"/>
          <a:ext cx="651454" cy="506743"/>
        </a:xfrm>
        <a:prstGeom prst="rect">
          <a:avLst/>
        </a:prstGeom>
        <a:noFill/>
        <a:ln>
          <a:noFill/>
        </a:ln>
        <a:effectLst/>
      </dsp:spPr>
      <dsp:style>
        <a:lnRef idx="0">
          <a:scrgbClr r="0" g="0" b="0"/>
        </a:lnRef>
        <a:fillRef idx="0">
          <a:scrgbClr r="0" g="0" b="0"/>
        </a:fillRef>
        <a:effectRef idx="0">
          <a:scrgbClr r="0" g="0" b="0"/>
        </a:effectRef>
        <a:fontRef idx="minor"/>
      </dsp:style>
    </dsp:sp>
    <dsp:sp modelId="{E2D11895-DB10-43B7-A710-97AB43E91E50}">
      <dsp:nvSpPr>
        <dsp:cNvPr id="0" name=""/>
        <dsp:cNvSpPr/>
      </dsp:nvSpPr>
      <dsp:spPr>
        <a:xfrm>
          <a:off x="5675014" y="3549777"/>
          <a:ext cx="1749070" cy="626967"/>
        </a:xfrm>
        <a:prstGeom prst="roundRect">
          <a:avLst>
            <a:gd name="adj" fmla="val 1667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smtClean="0"/>
            <a:t>Mantenimiento</a:t>
          </a:r>
          <a:endParaRPr lang="es-MX" sz="1800" b="1" kern="1200" dirty="0"/>
        </a:p>
      </dsp:txBody>
      <dsp:txXfrm>
        <a:off x="5705626" y="3580389"/>
        <a:ext cx="1687846" cy="56574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96C485-F695-4564-A172-09D69B5D738F}">
      <dsp:nvSpPr>
        <dsp:cNvPr id="0" name=""/>
        <dsp:cNvSpPr/>
      </dsp:nvSpPr>
      <dsp:spPr>
        <a:xfrm>
          <a:off x="2597601" y="1065205"/>
          <a:ext cx="2653669" cy="2653669"/>
        </a:xfrm>
        <a:prstGeom prst="ellipse">
          <a:avLst/>
        </a:prstGeom>
        <a:solidFill>
          <a:schemeClr val="accent3">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MX" sz="2700" kern="1200" dirty="0" smtClean="0"/>
            <a:t>Metodología</a:t>
          </a:r>
          <a:endParaRPr lang="es-MX" sz="2700" kern="1200" dirty="0"/>
        </a:p>
      </dsp:txBody>
      <dsp:txXfrm>
        <a:off x="2986222" y="1453826"/>
        <a:ext cx="1876427" cy="1876427"/>
      </dsp:txXfrm>
    </dsp:sp>
    <dsp:sp modelId="{B426F105-4B4B-40B7-9EB0-5C70023A749A}">
      <dsp:nvSpPr>
        <dsp:cNvPr id="0" name=""/>
        <dsp:cNvSpPr/>
      </dsp:nvSpPr>
      <dsp:spPr>
        <a:xfrm>
          <a:off x="3261018" y="473"/>
          <a:ext cx="1326834" cy="1326834"/>
        </a:xfrm>
        <a:prstGeom prst="ellipse">
          <a:avLst/>
        </a:prstGeom>
        <a:solidFill>
          <a:schemeClr val="accent3">
            <a:alpha val="50000"/>
            <a:hueOff val="1875044"/>
            <a:satOff val="-2813"/>
            <a:lumOff val="-458"/>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MX" sz="2700" kern="1200" dirty="0" smtClean="0"/>
            <a:t>2</a:t>
          </a:r>
          <a:endParaRPr lang="es-MX" sz="2700" kern="1200" dirty="0"/>
        </a:p>
      </dsp:txBody>
      <dsp:txXfrm>
        <a:off x="3455328" y="194783"/>
        <a:ext cx="938214" cy="938214"/>
      </dsp:txXfrm>
    </dsp:sp>
    <dsp:sp modelId="{AC73E605-4173-45D8-85A8-99C5B622BD28}">
      <dsp:nvSpPr>
        <dsp:cNvPr id="0" name=""/>
        <dsp:cNvSpPr/>
      </dsp:nvSpPr>
      <dsp:spPr>
        <a:xfrm>
          <a:off x="4757639" y="864548"/>
          <a:ext cx="1326834" cy="1326834"/>
        </a:xfrm>
        <a:prstGeom prst="ellipse">
          <a:avLst/>
        </a:prstGeom>
        <a:solidFill>
          <a:schemeClr val="accent3">
            <a:alpha val="50000"/>
            <a:hueOff val="3750088"/>
            <a:satOff val="-5627"/>
            <a:lumOff val="-915"/>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MX" sz="2700" kern="1200" dirty="0" smtClean="0"/>
            <a:t>3</a:t>
          </a:r>
          <a:endParaRPr lang="es-MX" sz="2700" kern="1200" dirty="0"/>
        </a:p>
      </dsp:txBody>
      <dsp:txXfrm>
        <a:off x="4951949" y="1058858"/>
        <a:ext cx="938214" cy="938214"/>
      </dsp:txXfrm>
    </dsp:sp>
    <dsp:sp modelId="{D17CCA90-AC3D-402F-BDF0-E0B73EBBB889}">
      <dsp:nvSpPr>
        <dsp:cNvPr id="0" name=""/>
        <dsp:cNvSpPr/>
      </dsp:nvSpPr>
      <dsp:spPr>
        <a:xfrm>
          <a:off x="4757639" y="2592697"/>
          <a:ext cx="1326834" cy="1326834"/>
        </a:xfrm>
        <a:prstGeom prst="ellipse">
          <a:avLst/>
        </a:prstGeom>
        <a:solidFill>
          <a:schemeClr val="accent3">
            <a:alpha val="50000"/>
            <a:hueOff val="5625132"/>
            <a:satOff val="-8440"/>
            <a:lumOff val="-1373"/>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MX" sz="2700" kern="1200" dirty="0" smtClean="0"/>
            <a:t>4</a:t>
          </a:r>
          <a:endParaRPr lang="es-MX" sz="2700" kern="1200" dirty="0"/>
        </a:p>
      </dsp:txBody>
      <dsp:txXfrm>
        <a:off x="4951949" y="2787007"/>
        <a:ext cx="938214" cy="938214"/>
      </dsp:txXfrm>
    </dsp:sp>
    <dsp:sp modelId="{D85469A5-7263-4EE4-AC49-4C50AC6D03C6}">
      <dsp:nvSpPr>
        <dsp:cNvPr id="0" name=""/>
        <dsp:cNvSpPr/>
      </dsp:nvSpPr>
      <dsp:spPr>
        <a:xfrm>
          <a:off x="3261018" y="3456771"/>
          <a:ext cx="1326834" cy="1326834"/>
        </a:xfrm>
        <a:prstGeom prst="ellipse">
          <a:avLst/>
        </a:prstGeom>
        <a:solidFill>
          <a:schemeClr val="accent3">
            <a:alpha val="50000"/>
            <a:hueOff val="7500176"/>
            <a:satOff val="-11253"/>
            <a:lumOff val="-183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MX" sz="2700" kern="1200" dirty="0" smtClean="0"/>
            <a:t>5</a:t>
          </a:r>
          <a:endParaRPr lang="es-MX" sz="2700" kern="1200" dirty="0"/>
        </a:p>
      </dsp:txBody>
      <dsp:txXfrm>
        <a:off x="3455328" y="3651081"/>
        <a:ext cx="938214" cy="938214"/>
      </dsp:txXfrm>
    </dsp:sp>
    <dsp:sp modelId="{4799CDA9-0235-445C-B78A-8B5809ADC752}">
      <dsp:nvSpPr>
        <dsp:cNvPr id="0" name=""/>
        <dsp:cNvSpPr/>
      </dsp:nvSpPr>
      <dsp:spPr>
        <a:xfrm>
          <a:off x="1764397" y="2592697"/>
          <a:ext cx="1326834" cy="1326834"/>
        </a:xfrm>
        <a:prstGeom prst="ellipse">
          <a:avLst/>
        </a:prstGeom>
        <a:solidFill>
          <a:schemeClr val="accent3">
            <a:alpha val="50000"/>
            <a:hueOff val="9375220"/>
            <a:satOff val="-14067"/>
            <a:lumOff val="-2288"/>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MX" sz="2700" kern="1200" dirty="0" smtClean="0"/>
            <a:t>6</a:t>
          </a:r>
          <a:endParaRPr lang="es-MX" sz="2700" kern="1200" dirty="0"/>
        </a:p>
      </dsp:txBody>
      <dsp:txXfrm>
        <a:off x="1958707" y="2787007"/>
        <a:ext cx="938214" cy="938214"/>
      </dsp:txXfrm>
    </dsp:sp>
    <dsp:sp modelId="{DC9DD2F9-20E5-4045-AEA5-17B91E76EA0B}">
      <dsp:nvSpPr>
        <dsp:cNvPr id="0" name=""/>
        <dsp:cNvSpPr/>
      </dsp:nvSpPr>
      <dsp:spPr>
        <a:xfrm>
          <a:off x="1764397" y="864548"/>
          <a:ext cx="1326834" cy="1326834"/>
        </a:xfrm>
        <a:prstGeom prst="ellipse">
          <a:avLst/>
        </a:prstGeom>
        <a:solidFill>
          <a:schemeClr val="accent3">
            <a:alpha val="50000"/>
            <a:hueOff val="11250264"/>
            <a:satOff val="-16880"/>
            <a:lumOff val="-2745"/>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MX" sz="2700" kern="1200" dirty="0" smtClean="0"/>
            <a:t>1</a:t>
          </a:r>
          <a:endParaRPr lang="es-MX" sz="2700" kern="1200" dirty="0"/>
        </a:p>
      </dsp:txBody>
      <dsp:txXfrm>
        <a:off x="1958707" y="1058858"/>
        <a:ext cx="938214" cy="938214"/>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C6A105-923B-460F-9802-1D75CF9302D5}" type="datetimeFigureOut">
              <a:rPr lang="es-MX" smtClean="0"/>
              <a:pPr/>
              <a:t>12/10/2016</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E935AB-7C05-44E1-92CF-2C806B8019AD}" type="slidenum">
              <a:rPr lang="es-MX" smtClean="0"/>
              <a:pPr/>
              <a:t>‹Nº›</a:t>
            </a:fld>
            <a:endParaRPr lang="es-MX" dirty="0"/>
          </a:p>
        </p:txBody>
      </p:sp>
    </p:spTree>
    <p:extLst>
      <p:ext uri="{BB962C8B-B14F-4D97-AF65-F5344CB8AC3E}">
        <p14:creationId xmlns:p14="http://schemas.microsoft.com/office/powerpoint/2010/main" val="1105520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lg" len="lg"/>
            <a:tailEnd type="none" w="lg" len="lg"/>
          </a:ln>
        </p:spPr>
      </p:sp>
      <p:sp>
        <p:nvSpPr>
          <p:cNvPr id="39" name="Shape 39"/>
          <p:cNvSpPr>
            <a:spLocks noGrp="1"/>
          </p:cNvSpPr>
          <p:nvPr>
            <p:ph type="body" idx="1"/>
          </p:nvPr>
        </p:nvSpPr>
        <p:spPr>
          <a:xfrm>
            <a:off x="685800" y="4343400"/>
            <a:ext cx="5486399" cy="4114800"/>
          </a:xfrm>
          <a:prstGeom prst="rect">
            <a:avLst/>
          </a:prstGeom>
          <a:noFill/>
          <a:ln>
            <a:noFill/>
          </a:ln>
        </p:spPr>
        <p:txBody>
          <a:bodyPr lIns="91425" tIns="91425" rIns="91425" bIns="91425" anchor="t" anchorCtr="0">
            <a:spAutoFit/>
          </a:bodyPr>
          <a:lstStyle/>
          <a:p>
            <a:endParaRPr dirty="0"/>
          </a:p>
        </p:txBody>
      </p:sp>
    </p:spTree>
    <p:extLst>
      <p:ext uri="{BB962C8B-B14F-4D97-AF65-F5344CB8AC3E}">
        <p14:creationId xmlns:p14="http://schemas.microsoft.com/office/powerpoint/2010/main" val="3303763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lg" len="lg"/>
            <a:tailEnd type="none" w="lg" len="lg"/>
          </a:ln>
        </p:spPr>
      </p:sp>
      <p:sp>
        <p:nvSpPr>
          <p:cNvPr id="69" name="Shape 69"/>
          <p:cNvSpPr>
            <a:spLocks noGrp="1"/>
          </p:cNvSpPr>
          <p:nvPr>
            <p:ph type="body" idx="1"/>
          </p:nvPr>
        </p:nvSpPr>
        <p:spPr>
          <a:xfrm>
            <a:off x="685800" y="4343400"/>
            <a:ext cx="5486399" cy="4114800"/>
          </a:xfrm>
          <a:prstGeom prst="rect">
            <a:avLst/>
          </a:prstGeom>
          <a:noFill/>
          <a:ln>
            <a:noFill/>
          </a:ln>
        </p:spPr>
        <p:txBody>
          <a:bodyPr lIns="91425" tIns="91425" rIns="91425" bIns="91425" anchor="t" anchorCtr="0">
            <a:spAutoFit/>
          </a:bodyPr>
          <a:lstStyle/>
          <a:p>
            <a:endParaRPr dirty="0"/>
          </a:p>
        </p:txBody>
      </p:sp>
    </p:spTree>
    <p:extLst>
      <p:ext uri="{BB962C8B-B14F-4D97-AF65-F5344CB8AC3E}">
        <p14:creationId xmlns:p14="http://schemas.microsoft.com/office/powerpoint/2010/main" val="25702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610681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lstStyle/>
          <a:p>
            <a:r>
              <a:rPr lang="es-MX" dirty="0" smtClean="0"/>
              <a:t>Software: Componentes del</a:t>
            </a:r>
            <a:r>
              <a:rPr lang="es-MX" baseline="0" dirty="0" smtClean="0"/>
              <a:t> software de un GDSS son: Una base de datos que cuente con información relacionada con la decisión que debe tomarse y permita la consulta y búsqueda de temas específicos. Una base de modelos, de la cual se puedan elegir diferentes alternativas para tomar una decisión.</a:t>
            </a:r>
          </a:p>
          <a:p>
            <a:r>
              <a:rPr lang="es-MX" baseline="0" dirty="0" smtClean="0"/>
              <a:t>Programas de aplicaciones específicos para que el grupo lo use como procesadores de palabras, graficadores, hojas de cálculo o paquetes estadísticos.</a:t>
            </a:r>
          </a:p>
          <a:p>
            <a:r>
              <a:rPr lang="es-MX" baseline="0" dirty="0" smtClean="0"/>
              <a:t>Una interfaz flexible y fácil de usar, que permita al ejecutivo interactuar de la manera adecuada con el sistema sin requerir  de mucha asesoria o capacitación.</a:t>
            </a:r>
          </a:p>
          <a:p>
            <a:r>
              <a:rPr lang="es-MX" baseline="0" dirty="0" smtClean="0"/>
              <a:t>Hardware: Un dispositivo de entrada/salida, mediante el cual sea posible darle datos de entrada al sistema y producir una salida.</a:t>
            </a:r>
          </a:p>
          <a:p>
            <a:r>
              <a:rPr lang="es-MX" baseline="0" dirty="0" smtClean="0"/>
              <a:t>                Un procesador para realizar los procesos necesarios y generar resultados útiles a los tomadores de decisiones.</a:t>
            </a:r>
          </a:p>
          <a:p>
            <a:r>
              <a:rPr lang="es-MX" baseline="0" dirty="0" smtClean="0"/>
              <a:t>                Una línea de comunicación entre el dispositivo de entrada/salida y el procesador lo cual permite la comunicación interactiva entre los miembros del grupo.</a:t>
            </a:r>
          </a:p>
          <a:p>
            <a:r>
              <a:rPr lang="es-MX" baseline="0" dirty="0" smtClean="0"/>
              <a:t>                Una pantalla o monitores individuales para apreciar la aportaciones que hace miembro del grupo o para analizar resultados.</a:t>
            </a:r>
          </a:p>
          <a:p>
            <a:r>
              <a:rPr lang="es-MX" baseline="0" dirty="0" smtClean="0"/>
              <a:t>Recursos Humanos: El operador del GDSS es la persona que conoce el paquete, sabe cómo funciona y cómo operarlo. Es el responsable de la operación del equipo y del paquete de software.</a:t>
            </a:r>
          </a:p>
          <a:p>
            <a:r>
              <a:rPr lang="es-MX" baseline="0" dirty="0" smtClean="0"/>
              <a:t>                            </a:t>
            </a:r>
          </a:p>
          <a:p>
            <a:r>
              <a:rPr lang="es-MX" baseline="0" dirty="0" smtClean="0"/>
              <a:t>Procedimiento: Son los que facilitan el uso eficaz y la operación de la tecnología de los sistemas por parte de los miembros del grupo. Los procedimientos pueden referirse al uso del hardware y software e incluir reglas para el manejo de la discusión verbal entre los miembros del grupo o para el flujo de los eventos durante la junta.</a:t>
            </a:r>
          </a:p>
        </p:txBody>
      </p:sp>
    </p:spTree>
    <p:extLst>
      <p:ext uri="{BB962C8B-B14F-4D97-AF65-F5344CB8AC3E}">
        <p14:creationId xmlns:p14="http://schemas.microsoft.com/office/powerpoint/2010/main" val="30571493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lstStyle/>
          <a:p>
            <a:r>
              <a:rPr lang="es-MX" dirty="0" smtClean="0"/>
              <a:t>Planear los sistemas de información. Cuando se requiere</a:t>
            </a:r>
            <a:r>
              <a:rPr lang="es-MX" baseline="0" dirty="0" smtClean="0"/>
              <a:t> introducir nueva tecnología de sistemas de información.</a:t>
            </a:r>
          </a:p>
          <a:p>
            <a:r>
              <a:rPr lang="es-MX" baseline="0" dirty="0" smtClean="0"/>
              <a:t>Apoyar negociaciones: Cuando dos o más grupos hablan diferente idioma o tiene diferente cultura </a:t>
            </a:r>
          </a:p>
          <a:p>
            <a:endParaRPr lang="es-MX" dirty="0"/>
          </a:p>
        </p:txBody>
      </p:sp>
    </p:spTree>
    <p:extLst>
      <p:ext uri="{BB962C8B-B14F-4D97-AF65-F5344CB8AC3E}">
        <p14:creationId xmlns:p14="http://schemas.microsoft.com/office/powerpoint/2010/main" val="4130988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1.-una característica valiosa de un SE es la capacidad</a:t>
            </a:r>
            <a:r>
              <a:rPr lang="es-MX" baseline="0" dirty="0" smtClean="0"/>
              <a:t> de explicar cómo y por qué  se llegó a una decisión o solución, por ejemplo puede explicar el razonamiento en el que se baso la conclusión de aprobar una solicitud de préstamo en particular.</a:t>
            </a:r>
          </a:p>
          <a:p>
            <a:r>
              <a:rPr lang="es-MX" baseline="0" dirty="0" smtClean="0"/>
              <a:t>2.-al examinar un grupo de datos un SE puede proponer nuevas ideas o métodos para la solución del problema, por ejemplo un diagnostico médico imaginativo basado en la condición de un paciente, una sugerencia para llevar a acabo una exploración en busca de gas natural en una localidad en particular o proporcionar asesoramiento en el trabajo para los trabajadores.</a:t>
            </a:r>
          </a:p>
          <a:p>
            <a:r>
              <a:rPr lang="es-MX" baseline="0" dirty="0" smtClean="0"/>
              <a:t>3.-una característica única de los SE  es que se pueden usar para capturar conocimientos humanos que de lo contrario podrían perderse, un ejemplo es el SE DELTA que se desarrollo para conservar los conocimientos de David Smith, el único ingeniero competente para manejar muchas reparaciones extremadamente técnicas de esas máquinas, cuando llego el momento de su jubilación.</a:t>
            </a:r>
          </a:p>
          <a:p>
            <a:r>
              <a:rPr lang="es-MX" baseline="0" dirty="0" smtClean="0"/>
              <a:t>4.-Una de las características más importantes de un SE es su capacidad para enfrentar conocimientos incompletos o inexactos en su totalidad. El sistema le hace frente a este problema mediante el uso de probabilidades, las estadísticas y la heurística.</a:t>
            </a:r>
            <a:endParaRPr lang="es-MX" dirty="0"/>
          </a:p>
        </p:txBody>
      </p:sp>
      <p:sp>
        <p:nvSpPr>
          <p:cNvPr id="4" name="3 Marcador de número de diapositiva"/>
          <p:cNvSpPr>
            <a:spLocks noGrp="1"/>
          </p:cNvSpPr>
          <p:nvPr>
            <p:ph type="sldNum" sz="quarter" idx="10"/>
          </p:nvPr>
        </p:nvSpPr>
        <p:spPr/>
        <p:txBody>
          <a:bodyPr/>
          <a:lstStyle/>
          <a:p>
            <a:fld id="{5AE464FA-8D1E-46CA-A9E5-6B93979B7DBC}" type="slidenum">
              <a:rPr lang="es-MX" smtClean="0"/>
              <a:pPr/>
              <a:t>33</a:t>
            </a:fld>
            <a:endParaRPr lang="es-MX" dirty="0"/>
          </a:p>
        </p:txBody>
      </p:sp>
    </p:spTree>
    <p:extLst>
      <p:ext uri="{BB962C8B-B14F-4D97-AF65-F5344CB8AC3E}">
        <p14:creationId xmlns:p14="http://schemas.microsoft.com/office/powerpoint/2010/main" val="152819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1.-Son de forma muy diversa y estáticos con pocos grados de libertad.</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2.-Son robots con gran capacidad de desplazamiento.</a:t>
            </a:r>
          </a:p>
          <a:p>
            <a:r>
              <a:rPr lang="es-MX" dirty="0" smtClean="0"/>
              <a:t>3.-son robots que intentan reproducir total o parcialmente el</a:t>
            </a:r>
            <a:r>
              <a:rPr lang="es-MX" baseline="0" dirty="0" smtClean="0"/>
              <a:t> comportamiento del ser humano</a:t>
            </a:r>
          </a:p>
          <a:p>
            <a:r>
              <a:rPr lang="es-MX" baseline="0" dirty="0" smtClean="0"/>
              <a:t>4.-los robots zoomórficos constituyen una clase caracterizada principalmente por sus sistemas de locomoción que imitan a los diversos seres vivos.</a:t>
            </a:r>
          </a:p>
          <a:p>
            <a:r>
              <a:rPr lang="es-MX" baseline="0" dirty="0" smtClean="0"/>
              <a:t>5.- en este grupo se encuentran los robots de díficil clasificación cuya estructura se sitúa en combinación  con alguna de las anteriores ya expuestas</a:t>
            </a:r>
            <a:endParaRPr lang="es-MX" dirty="0" smtClean="0"/>
          </a:p>
        </p:txBody>
      </p:sp>
      <p:sp>
        <p:nvSpPr>
          <p:cNvPr id="4" name="3 Marcador de número de diapositiva"/>
          <p:cNvSpPr>
            <a:spLocks noGrp="1"/>
          </p:cNvSpPr>
          <p:nvPr>
            <p:ph type="sldNum" sz="quarter" idx="10"/>
          </p:nvPr>
        </p:nvSpPr>
        <p:spPr/>
        <p:txBody>
          <a:bodyPr/>
          <a:lstStyle/>
          <a:p>
            <a:fld id="{5AE464FA-8D1E-46CA-A9E5-6B93979B7DBC}" type="slidenum">
              <a:rPr lang="es-MX" smtClean="0"/>
              <a:pPr/>
              <a:t>39</a:t>
            </a:fld>
            <a:endParaRPr lang="es-MX" dirty="0"/>
          </a:p>
        </p:txBody>
      </p:sp>
    </p:spTree>
    <p:extLst>
      <p:ext uri="{BB962C8B-B14F-4D97-AF65-F5344CB8AC3E}">
        <p14:creationId xmlns:p14="http://schemas.microsoft.com/office/powerpoint/2010/main" val="912290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BAE3C1E8-28C6-4C9C-AEB3-58E2CAE5EAE7}" type="datetimeFigureOut">
              <a:rPr lang="es-MX" smtClean="0"/>
              <a:pPr/>
              <a:t>12/10/2016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3636089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AE3C1E8-28C6-4C9C-AEB3-58E2CAE5EAE7}" type="datetimeFigureOut">
              <a:rPr lang="es-MX" smtClean="0"/>
              <a:pPr/>
              <a:t>12/10/2016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3640738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AE3C1E8-28C6-4C9C-AEB3-58E2CAE5EAE7}" type="datetimeFigureOut">
              <a:rPr lang="es-MX" smtClean="0"/>
              <a:pPr/>
              <a:t>12/10/2016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23327811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extLst>
      <p:ext uri="{BB962C8B-B14F-4D97-AF65-F5344CB8AC3E}">
        <p14:creationId xmlns:p14="http://schemas.microsoft.com/office/powerpoint/2010/main" val="2863520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AE3C1E8-28C6-4C9C-AEB3-58E2CAE5EAE7}" type="datetimeFigureOut">
              <a:rPr lang="es-MX" smtClean="0"/>
              <a:pPr/>
              <a:t>12/10/2016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1795131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AE3C1E8-28C6-4C9C-AEB3-58E2CAE5EAE7}" type="datetimeFigureOut">
              <a:rPr lang="es-MX" smtClean="0"/>
              <a:pPr/>
              <a:t>12/10/2016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2088778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BAE3C1E8-28C6-4C9C-AEB3-58E2CAE5EAE7}" type="datetimeFigureOut">
              <a:rPr lang="es-MX" smtClean="0"/>
              <a:pPr/>
              <a:t>12/10/2016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292198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BAE3C1E8-28C6-4C9C-AEB3-58E2CAE5EAE7}" type="datetimeFigureOut">
              <a:rPr lang="es-MX" smtClean="0"/>
              <a:pPr/>
              <a:t>12/10/2016</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4140054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AE3C1E8-28C6-4C9C-AEB3-58E2CAE5EAE7}" type="datetimeFigureOut">
              <a:rPr lang="es-MX" smtClean="0"/>
              <a:pPr/>
              <a:t>12/10/2016</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2887428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AE3C1E8-28C6-4C9C-AEB3-58E2CAE5EAE7}" type="datetimeFigureOut">
              <a:rPr lang="es-MX" smtClean="0"/>
              <a:pPr/>
              <a:t>12/10/2016</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818960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AE3C1E8-28C6-4C9C-AEB3-58E2CAE5EAE7}" type="datetimeFigureOut">
              <a:rPr lang="es-MX" smtClean="0"/>
              <a:pPr/>
              <a:t>12/10/2016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3747858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AE3C1E8-28C6-4C9C-AEB3-58E2CAE5EAE7}" type="datetimeFigureOut">
              <a:rPr lang="es-MX" smtClean="0"/>
              <a:pPr/>
              <a:t>12/10/2016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2228608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l="-17000" r="-17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E3C1E8-28C6-4C9C-AEB3-58E2CAE5EAE7}" type="datetimeFigureOut">
              <a:rPr lang="es-MX" smtClean="0"/>
              <a:pPr/>
              <a:t>12/10/2016</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2601577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4.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98161" y="350366"/>
            <a:ext cx="7575348" cy="132343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4000" b="1" cap="none" spc="0" dirty="0" smtClean="0">
                <a:ln w="11430"/>
                <a:solidFill>
                  <a:schemeClr val="bg2">
                    <a:lumMod val="50000"/>
                  </a:schemeClr>
                </a:solidFill>
                <a:effectLst>
                  <a:outerShdw blurRad="50800" dist="39000" dir="5460000" algn="tl">
                    <a:srgbClr val="000000">
                      <a:alpha val="38000"/>
                    </a:srgbClr>
                  </a:outerShdw>
                </a:effectLst>
              </a:rPr>
              <a:t>UNIVERSIDAD AUTÓNOMA DEL </a:t>
            </a:r>
          </a:p>
          <a:p>
            <a:pPr algn="ctr"/>
            <a:r>
              <a:rPr lang="es-MX" sz="4000" b="1" cap="none" spc="0" dirty="0" smtClean="0">
                <a:ln w="11430"/>
                <a:solidFill>
                  <a:schemeClr val="bg2">
                    <a:lumMod val="50000"/>
                  </a:schemeClr>
                </a:solidFill>
                <a:effectLst>
                  <a:outerShdw blurRad="50800" dist="39000" dir="5460000" algn="tl">
                    <a:srgbClr val="000000">
                      <a:alpha val="38000"/>
                    </a:srgbClr>
                  </a:outerShdw>
                </a:effectLst>
              </a:rPr>
              <a:t>ESTADO DE MÉXICO</a:t>
            </a:r>
            <a:endParaRPr lang="es-MX" sz="4000" b="1" cap="none" spc="0" dirty="0">
              <a:ln w="11430"/>
              <a:solidFill>
                <a:schemeClr val="bg2">
                  <a:lumMod val="50000"/>
                </a:schemeClr>
              </a:solidFill>
              <a:effectLst>
                <a:outerShdw blurRad="50800" dist="39000" dir="5460000" algn="tl">
                  <a:srgbClr val="000000">
                    <a:alpha val="38000"/>
                  </a:srgbClr>
                </a:outerShdw>
              </a:effectLst>
            </a:endParaRPr>
          </a:p>
        </p:txBody>
      </p:sp>
      <p:sp>
        <p:nvSpPr>
          <p:cNvPr id="5" name="4 Rectángulo"/>
          <p:cNvSpPr/>
          <p:nvPr/>
        </p:nvSpPr>
        <p:spPr>
          <a:xfrm>
            <a:off x="597918" y="2172659"/>
            <a:ext cx="7838108" cy="523220"/>
          </a:xfrm>
          <a:prstGeom prst="rect">
            <a:avLst/>
          </a:prstGeom>
          <a:noFill/>
          <a:ln>
            <a:no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MX" sz="2800" b="1" spc="50" dirty="0" smtClean="0">
                <a:ln w="3175">
                  <a:solidFill>
                    <a:schemeClr val="tx1"/>
                  </a:solidFill>
                </a:ln>
                <a:solidFill>
                  <a:schemeClr val="tx1">
                    <a:lumMod val="95000"/>
                    <a:lumOff val="5000"/>
                  </a:schemeClr>
                </a:solidFill>
                <a:effectLst>
                  <a:outerShdw blurRad="76200" dist="50800" dir="5400000" algn="tl" rotWithShape="0">
                    <a:srgbClr val="000000">
                      <a:alpha val="65000"/>
                    </a:srgbClr>
                  </a:outerShdw>
                </a:effectLst>
              </a:rPr>
              <a:t>CENTRO UNIVERSITARIO UAEM VALLE DE MÉXICO</a:t>
            </a:r>
            <a:endParaRPr lang="es-MX" sz="2800" b="1" cap="none" spc="50" dirty="0" smtClean="0">
              <a:ln w="3175">
                <a:solidFill>
                  <a:schemeClr val="tx1"/>
                </a:solidFill>
              </a:ln>
              <a:solidFill>
                <a:schemeClr val="tx1">
                  <a:lumMod val="95000"/>
                  <a:lumOff val="5000"/>
                </a:schemeClr>
              </a:solidFill>
              <a:effectLst>
                <a:outerShdw blurRad="76200" dist="50800" dir="5400000" algn="tl" rotWithShape="0">
                  <a:srgbClr val="000000">
                    <a:alpha val="65000"/>
                  </a:srgbClr>
                </a:outerShdw>
              </a:effectLst>
            </a:endParaRPr>
          </a:p>
        </p:txBody>
      </p:sp>
      <p:sp>
        <p:nvSpPr>
          <p:cNvPr id="9" name="8 CuadroTexto"/>
          <p:cNvSpPr txBox="1"/>
          <p:nvPr/>
        </p:nvSpPr>
        <p:spPr>
          <a:xfrm>
            <a:off x="57380" y="3501008"/>
            <a:ext cx="4560864" cy="461665"/>
          </a:xfrm>
          <a:prstGeom prst="rect">
            <a:avLst/>
          </a:prstGeom>
          <a:noFill/>
        </p:spPr>
        <p:txBody>
          <a:bodyPr wrap="none" rtlCol="0">
            <a:spAutoFit/>
          </a:bodyPr>
          <a:lstStyle/>
          <a:p>
            <a:r>
              <a:rPr lang="es-MX" sz="2400" b="1" i="1" dirty="0" smtClean="0">
                <a:latin typeface="Arial" pitchFamily="34" charset="0"/>
                <a:cs typeface="Arial" pitchFamily="34" charset="0"/>
              </a:rPr>
              <a:t>SISTEMAS DE INFORMACIÓN</a:t>
            </a:r>
            <a:endParaRPr lang="es-MX" sz="2400" b="1" i="1" dirty="0">
              <a:latin typeface="Arial" pitchFamily="34" charset="0"/>
              <a:cs typeface="Arial" pitchFamily="34" charset="0"/>
            </a:endParaRPr>
          </a:p>
        </p:txBody>
      </p:sp>
      <p:sp>
        <p:nvSpPr>
          <p:cNvPr id="10" name="9 CuadroTexto"/>
          <p:cNvSpPr txBox="1"/>
          <p:nvPr/>
        </p:nvSpPr>
        <p:spPr>
          <a:xfrm>
            <a:off x="129330" y="4437112"/>
            <a:ext cx="6524543" cy="461665"/>
          </a:xfrm>
          <a:prstGeom prst="rect">
            <a:avLst/>
          </a:prstGeom>
          <a:noFill/>
        </p:spPr>
        <p:txBody>
          <a:bodyPr wrap="none" rtlCol="0">
            <a:spAutoFit/>
          </a:bodyPr>
          <a:lstStyle/>
          <a:p>
            <a:r>
              <a:rPr lang="es-MX" sz="2400" b="1" i="1" dirty="0" smtClean="0">
                <a:latin typeface="Arial" pitchFamily="34" charset="0"/>
                <a:cs typeface="Arial" pitchFamily="34" charset="0"/>
              </a:rPr>
              <a:t>Introducción a los Sistemas de Información</a:t>
            </a:r>
            <a:endParaRPr lang="es-MX" sz="2400" b="1" i="1" dirty="0">
              <a:latin typeface="Arial" pitchFamily="34" charset="0"/>
              <a:cs typeface="Arial" pitchFamily="34" charset="0"/>
            </a:endParaRPr>
          </a:p>
        </p:txBody>
      </p:sp>
      <p:sp>
        <p:nvSpPr>
          <p:cNvPr id="11" name="10 CuadroTexto"/>
          <p:cNvSpPr txBox="1"/>
          <p:nvPr/>
        </p:nvSpPr>
        <p:spPr>
          <a:xfrm>
            <a:off x="4860032" y="5186809"/>
            <a:ext cx="4135684" cy="461665"/>
          </a:xfrm>
          <a:prstGeom prst="rect">
            <a:avLst/>
          </a:prstGeom>
          <a:noFill/>
        </p:spPr>
        <p:txBody>
          <a:bodyPr wrap="none" rtlCol="0">
            <a:spAutoFit/>
          </a:bodyPr>
          <a:lstStyle/>
          <a:p>
            <a:r>
              <a:rPr lang="es-MX" sz="2400" b="1" i="1" dirty="0" smtClean="0">
                <a:solidFill>
                  <a:schemeClr val="bg2">
                    <a:lumMod val="25000"/>
                  </a:schemeClr>
                </a:solidFill>
              </a:rPr>
              <a:t>Elaboró: Ivone Estrada Jimenez</a:t>
            </a:r>
            <a:endParaRPr lang="es-MX" sz="2400" b="1" i="1" dirty="0">
              <a:solidFill>
                <a:schemeClr val="bg2">
                  <a:lumMod val="25000"/>
                </a:schemeClr>
              </a:solidFill>
            </a:endParaRPr>
          </a:p>
        </p:txBody>
      </p:sp>
      <p:sp>
        <p:nvSpPr>
          <p:cNvPr id="12" name="11 CuadroTexto"/>
          <p:cNvSpPr txBox="1"/>
          <p:nvPr/>
        </p:nvSpPr>
        <p:spPr>
          <a:xfrm>
            <a:off x="7800275" y="6381328"/>
            <a:ext cx="1271502" cy="400110"/>
          </a:xfrm>
          <a:prstGeom prst="rect">
            <a:avLst/>
          </a:prstGeom>
          <a:noFill/>
        </p:spPr>
        <p:txBody>
          <a:bodyPr wrap="none" rtlCol="0">
            <a:spAutoFit/>
          </a:bodyPr>
          <a:lstStyle/>
          <a:p>
            <a:r>
              <a:rPr lang="es-MX" sz="2000" b="1" dirty="0" smtClean="0">
                <a:solidFill>
                  <a:schemeClr val="bg1"/>
                </a:solidFill>
              </a:rPr>
              <a:t>Abril 2016</a:t>
            </a:r>
            <a:endParaRPr lang="es-MX" sz="2000" b="1" dirty="0">
              <a:solidFill>
                <a:schemeClr val="bg1"/>
              </a:solidFill>
            </a:endParaRPr>
          </a:p>
        </p:txBody>
      </p:sp>
    </p:spTree>
    <p:extLst>
      <p:ext uri="{BB962C8B-B14F-4D97-AF65-F5344CB8AC3E}">
        <p14:creationId xmlns:p14="http://schemas.microsoft.com/office/powerpoint/2010/main" val="29503813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3612481916"/>
              </p:ext>
            </p:extLst>
          </p:nvPr>
        </p:nvGraphicFramePr>
        <p:xfrm>
          <a:off x="457200" y="1600200"/>
          <a:ext cx="8229600" cy="4480560"/>
        </p:xfrm>
        <a:graphic>
          <a:graphicData uri="http://schemas.openxmlformats.org/drawingml/2006/table">
            <a:tbl>
              <a:tblPr firstRow="1" bandRow="1">
                <a:tableStyleId>{93296810-A885-4BE3-A3E7-6D5BEEA58F35}</a:tableStyleId>
              </a:tblPr>
              <a:tblGrid>
                <a:gridCol w="2057400"/>
                <a:gridCol w="2057400"/>
                <a:gridCol w="2057400"/>
                <a:gridCol w="2057400"/>
              </a:tblGrid>
              <a:tr h="370840">
                <a:tc>
                  <a:txBody>
                    <a:bodyPr/>
                    <a:lstStyle/>
                    <a:p>
                      <a:pPr algn="ctr"/>
                      <a:r>
                        <a:rPr lang="es-MX" dirty="0" smtClean="0"/>
                        <a:t> Transaccionales</a:t>
                      </a:r>
                      <a:endParaRPr lang="es-MX" dirty="0"/>
                    </a:p>
                  </a:txBody>
                  <a:tcPr>
                    <a:solidFill>
                      <a:schemeClr val="accent6">
                        <a:lumMod val="75000"/>
                      </a:schemeClr>
                    </a:solidFill>
                  </a:tcPr>
                </a:tc>
                <a:tc>
                  <a:txBody>
                    <a:bodyPr/>
                    <a:lstStyle/>
                    <a:p>
                      <a:pPr algn="ctr"/>
                      <a:r>
                        <a:rPr lang="es-MX" dirty="0" smtClean="0"/>
                        <a:t>De Apoyo a la Toma de Decisiones</a:t>
                      </a:r>
                      <a:endParaRPr lang="es-MX" dirty="0"/>
                    </a:p>
                  </a:txBody>
                  <a:tcPr>
                    <a:solidFill>
                      <a:schemeClr val="accent6">
                        <a:lumMod val="75000"/>
                      </a:schemeClr>
                    </a:solidFill>
                  </a:tcPr>
                </a:tc>
                <a:tc>
                  <a:txBody>
                    <a:bodyPr/>
                    <a:lstStyle/>
                    <a:p>
                      <a:pPr algn="ctr"/>
                      <a:r>
                        <a:rPr lang="es-MX" dirty="0" smtClean="0"/>
                        <a:t>Estratégicos</a:t>
                      </a:r>
                    </a:p>
                  </a:txBody>
                  <a:tcPr>
                    <a:solidFill>
                      <a:schemeClr val="accent6">
                        <a:lumMod val="75000"/>
                      </a:schemeClr>
                    </a:solidFill>
                  </a:tcPr>
                </a:tc>
                <a:tc>
                  <a:txBody>
                    <a:bodyPr/>
                    <a:lstStyle/>
                    <a:p>
                      <a:pPr algn="ctr"/>
                      <a:r>
                        <a:rPr lang="es-MX" dirty="0" smtClean="0"/>
                        <a:t>Del Conocimiento</a:t>
                      </a:r>
                      <a:endParaRPr lang="es-MX" dirty="0"/>
                    </a:p>
                  </a:txBody>
                  <a:tcPr>
                    <a:solidFill>
                      <a:schemeClr val="accent6">
                        <a:lumMod val="75000"/>
                      </a:schemeClr>
                    </a:solidFill>
                  </a:tcPr>
                </a:tc>
              </a:tr>
              <a:tr h="370840">
                <a:tc>
                  <a:txBody>
                    <a:bodyPr/>
                    <a:lstStyle/>
                    <a:p>
                      <a:r>
                        <a:rPr lang="es-MX" dirty="0" smtClean="0"/>
                        <a:t>Mano de obra</a:t>
                      </a:r>
                      <a:endParaRPr lang="es-MX" dirty="0"/>
                    </a:p>
                  </a:txBody>
                  <a:tcPr>
                    <a:solidFill>
                      <a:schemeClr val="accent6">
                        <a:lumMod val="40000"/>
                        <a:lumOff val="60000"/>
                      </a:schemeClr>
                    </a:solidFill>
                  </a:tcPr>
                </a:tc>
                <a:tc>
                  <a:txBody>
                    <a:bodyPr/>
                    <a:lstStyle/>
                    <a:p>
                      <a:r>
                        <a:rPr lang="es-MX" dirty="0" smtClean="0"/>
                        <a:t>Toma de decisiones</a:t>
                      </a:r>
                      <a:endParaRPr lang="es-MX" dirty="0"/>
                    </a:p>
                  </a:txBody>
                  <a:tcPr>
                    <a:solidFill>
                      <a:schemeClr val="accent6">
                        <a:lumMod val="40000"/>
                        <a:lumOff val="60000"/>
                      </a:schemeClr>
                    </a:solidFill>
                  </a:tcPr>
                </a:tc>
                <a:tc>
                  <a:txBody>
                    <a:bodyPr/>
                    <a:lstStyle/>
                    <a:p>
                      <a:r>
                        <a:rPr lang="es-MX" dirty="0" smtClean="0"/>
                        <a:t>Procesos- funciones</a:t>
                      </a:r>
                      <a:endParaRPr lang="es-MX" dirty="0"/>
                    </a:p>
                  </a:txBody>
                  <a:tcPr>
                    <a:solidFill>
                      <a:schemeClr val="accent6">
                        <a:lumMod val="40000"/>
                        <a:lumOff val="60000"/>
                      </a:schemeClr>
                    </a:solidFill>
                  </a:tcPr>
                </a:tc>
                <a:tc>
                  <a:txBody>
                    <a:bodyPr/>
                    <a:lstStyle/>
                    <a:p>
                      <a:r>
                        <a:rPr lang="es-MX" dirty="0" smtClean="0"/>
                        <a:t>Basados en conocimientos</a:t>
                      </a:r>
                    </a:p>
                  </a:txBody>
                  <a:tcPr>
                    <a:solidFill>
                      <a:schemeClr val="accent6">
                        <a:lumMod val="40000"/>
                        <a:lumOff val="60000"/>
                      </a:schemeClr>
                    </a:solidFill>
                  </a:tcPr>
                </a:tc>
              </a:tr>
              <a:tr h="370840">
                <a:tc>
                  <a:txBody>
                    <a:bodyPr/>
                    <a:lstStyle/>
                    <a:p>
                      <a:r>
                        <a:rPr lang="es-MX" dirty="0" smtClean="0"/>
                        <a:t>Automatizan procesos operativos</a:t>
                      </a:r>
                    </a:p>
                  </a:txBody>
                  <a:tcPr>
                    <a:solidFill>
                      <a:schemeClr val="accent6">
                        <a:lumMod val="40000"/>
                        <a:lumOff val="60000"/>
                      </a:schemeClr>
                    </a:solidFill>
                  </a:tcPr>
                </a:tc>
                <a:tc>
                  <a:txBody>
                    <a:bodyPr/>
                    <a:lstStyle/>
                    <a:p>
                      <a:r>
                        <a:rPr lang="es-MX" dirty="0" smtClean="0"/>
                        <a:t>Interactivos Gráficos</a:t>
                      </a:r>
                      <a:endParaRPr lang="es-MX" dirty="0"/>
                    </a:p>
                  </a:txBody>
                  <a:tcPr>
                    <a:solidFill>
                      <a:schemeClr val="accent6">
                        <a:lumMod val="40000"/>
                        <a:lumOff val="60000"/>
                      </a:schemeClr>
                    </a:solidFill>
                  </a:tcPr>
                </a:tc>
                <a:tc>
                  <a:txBody>
                    <a:bodyPr/>
                    <a:lstStyle/>
                    <a:p>
                      <a:r>
                        <a:rPr lang="es-MX" dirty="0" smtClean="0"/>
                        <a:t>Clientes- proveedores</a:t>
                      </a:r>
                      <a:endParaRPr lang="es-MX" dirty="0"/>
                    </a:p>
                  </a:txBody>
                  <a:tcPr>
                    <a:solidFill>
                      <a:schemeClr val="accent6">
                        <a:lumMod val="40000"/>
                        <a:lumOff val="60000"/>
                      </a:schemeClr>
                    </a:solidFill>
                  </a:tcPr>
                </a:tc>
                <a:tc>
                  <a:txBody>
                    <a:bodyPr/>
                    <a:lstStyle/>
                    <a:p>
                      <a:r>
                        <a:rPr lang="es-MX" dirty="0" smtClean="0"/>
                        <a:t>Experto Humano</a:t>
                      </a:r>
                    </a:p>
                  </a:txBody>
                  <a:tcPr>
                    <a:solidFill>
                      <a:schemeClr val="accent6">
                        <a:lumMod val="40000"/>
                        <a:lumOff val="60000"/>
                      </a:schemeClr>
                    </a:solidFill>
                  </a:tcPr>
                </a:tc>
              </a:tr>
              <a:tr h="370840">
                <a:tc>
                  <a:txBody>
                    <a:bodyPr/>
                    <a:lstStyle/>
                    <a:p>
                      <a:r>
                        <a:rPr lang="es-MX" dirty="0" smtClean="0"/>
                        <a:t>Entradas y salidas de información</a:t>
                      </a:r>
                      <a:endParaRPr lang="es-MX" dirty="0"/>
                    </a:p>
                  </a:txBody>
                  <a:tcPr>
                    <a:solidFill>
                      <a:schemeClr val="accent6">
                        <a:lumMod val="40000"/>
                        <a:lumOff val="60000"/>
                      </a:schemeClr>
                    </a:solidFill>
                  </a:tcPr>
                </a:tc>
                <a:tc>
                  <a:txBody>
                    <a:bodyPr/>
                    <a:lstStyle/>
                    <a:p>
                      <a:r>
                        <a:rPr lang="es-MX" dirty="0" smtClean="0"/>
                        <a:t>Planeación financiera</a:t>
                      </a:r>
                      <a:endParaRPr lang="es-MX" dirty="0"/>
                    </a:p>
                  </a:txBody>
                  <a:tcPr>
                    <a:solidFill>
                      <a:schemeClr val="accent6">
                        <a:lumMod val="40000"/>
                        <a:lumOff val="60000"/>
                      </a:schemeClr>
                    </a:solidFill>
                  </a:tcPr>
                </a:tc>
                <a:tc>
                  <a:txBody>
                    <a:bodyPr/>
                    <a:lstStyle/>
                    <a:p>
                      <a:r>
                        <a:rPr lang="es-MX" dirty="0" smtClean="0"/>
                        <a:t>Costos</a:t>
                      </a:r>
                      <a:endParaRPr lang="es-MX" dirty="0"/>
                    </a:p>
                  </a:txBody>
                  <a:tcPr>
                    <a:solidFill>
                      <a:schemeClr val="accent6">
                        <a:lumMod val="40000"/>
                        <a:lumOff val="60000"/>
                      </a:schemeClr>
                    </a:solidFill>
                  </a:tcPr>
                </a:tc>
                <a:tc>
                  <a:txBody>
                    <a:bodyPr/>
                    <a:lstStyle/>
                    <a:p>
                      <a:r>
                        <a:rPr lang="es-MX" dirty="0" smtClean="0"/>
                        <a:t>Razonamiento heurístico</a:t>
                      </a:r>
                    </a:p>
                  </a:txBody>
                  <a:tcPr>
                    <a:solidFill>
                      <a:schemeClr val="accent6">
                        <a:lumMod val="40000"/>
                        <a:lumOff val="60000"/>
                      </a:schemeClr>
                    </a:solidFill>
                  </a:tcPr>
                </a:tc>
              </a:tr>
              <a:tr h="370840">
                <a:tc>
                  <a:txBody>
                    <a:bodyPr/>
                    <a:lstStyle/>
                    <a:p>
                      <a:r>
                        <a:rPr lang="es-MX" dirty="0" smtClean="0"/>
                        <a:t>Beneficios evidentes</a:t>
                      </a:r>
                      <a:endParaRPr lang="es-MX" dirty="0"/>
                    </a:p>
                  </a:txBody>
                  <a:tcPr>
                    <a:solidFill>
                      <a:schemeClr val="accent6">
                        <a:lumMod val="40000"/>
                        <a:lumOff val="60000"/>
                      </a:schemeClr>
                    </a:solidFill>
                  </a:tcPr>
                </a:tc>
                <a:tc>
                  <a:txBody>
                    <a:bodyPr/>
                    <a:lstStyle/>
                    <a:p>
                      <a:r>
                        <a:rPr lang="es-MX" dirty="0" smtClean="0"/>
                        <a:t>No estructurados</a:t>
                      </a:r>
                      <a:endParaRPr lang="es-MX" dirty="0"/>
                    </a:p>
                  </a:txBody>
                  <a:tcPr>
                    <a:solidFill>
                      <a:schemeClr val="accent6">
                        <a:lumMod val="40000"/>
                        <a:lumOff val="60000"/>
                      </a:schemeClr>
                    </a:solidFill>
                  </a:tcPr>
                </a:tc>
                <a:tc>
                  <a:txBody>
                    <a:bodyPr/>
                    <a:lstStyle/>
                    <a:p>
                      <a:r>
                        <a:rPr lang="es-MX" dirty="0" smtClean="0"/>
                        <a:t>Productos-procesos</a:t>
                      </a:r>
                      <a:endParaRPr lang="es-MX" dirty="0"/>
                    </a:p>
                  </a:txBody>
                  <a:tcPr>
                    <a:solidFill>
                      <a:schemeClr val="accent6">
                        <a:lumMod val="40000"/>
                        <a:lumOff val="60000"/>
                      </a:schemeClr>
                    </a:solidFill>
                  </a:tcPr>
                </a:tc>
                <a:tc>
                  <a:txBody>
                    <a:bodyPr/>
                    <a:lstStyle/>
                    <a:p>
                      <a:r>
                        <a:rPr lang="es-MX" dirty="0" smtClean="0"/>
                        <a:t>Inteligencia</a:t>
                      </a:r>
                      <a:r>
                        <a:rPr lang="es-MX" baseline="0" dirty="0" smtClean="0"/>
                        <a:t> artificial</a:t>
                      </a:r>
                      <a:endParaRPr lang="es-MX" dirty="0" smtClean="0"/>
                    </a:p>
                  </a:txBody>
                  <a:tcPr>
                    <a:solidFill>
                      <a:schemeClr val="accent6">
                        <a:lumMod val="40000"/>
                        <a:lumOff val="60000"/>
                      </a:schemeClr>
                    </a:solidFill>
                  </a:tcPr>
                </a:tc>
              </a:tr>
              <a:tr h="370840">
                <a:tc>
                  <a:txBody>
                    <a:bodyPr/>
                    <a:lstStyle/>
                    <a:p>
                      <a:r>
                        <a:rPr lang="es-MX" dirty="0" smtClean="0"/>
                        <a:t>Adaptables</a:t>
                      </a:r>
                      <a:r>
                        <a:rPr lang="es-MX" baseline="0" dirty="0" smtClean="0"/>
                        <a:t> para todo sistema</a:t>
                      </a:r>
                      <a:endParaRPr lang="es-MX" dirty="0"/>
                    </a:p>
                  </a:txBody>
                  <a:tcPr>
                    <a:solidFill>
                      <a:schemeClr val="accent6">
                        <a:lumMod val="40000"/>
                        <a:lumOff val="60000"/>
                      </a:schemeClr>
                    </a:solidFill>
                  </a:tcPr>
                </a:tc>
                <a:tc>
                  <a:txBody>
                    <a:bodyPr/>
                    <a:lstStyle/>
                    <a:p>
                      <a:r>
                        <a:rPr lang="es-MX" dirty="0" smtClean="0"/>
                        <a:t>Estructurados</a:t>
                      </a:r>
                      <a:endParaRPr lang="es-MX" dirty="0"/>
                    </a:p>
                  </a:txBody>
                  <a:tcPr>
                    <a:solidFill>
                      <a:schemeClr val="accent6">
                        <a:lumMod val="40000"/>
                        <a:lumOff val="60000"/>
                      </a:schemeClr>
                    </a:solidFill>
                  </a:tcPr>
                </a:tc>
                <a:tc>
                  <a:txBody>
                    <a:bodyPr/>
                    <a:lstStyle/>
                    <a:p>
                      <a:r>
                        <a:rPr lang="es-MX" dirty="0" smtClean="0"/>
                        <a:t>Servicios diferenciados</a:t>
                      </a:r>
                      <a:endParaRPr lang="es-MX" dirty="0"/>
                    </a:p>
                  </a:txBody>
                  <a:tcPr>
                    <a:solidFill>
                      <a:schemeClr val="accent6">
                        <a:lumMod val="40000"/>
                        <a:lumOff val="60000"/>
                      </a:schemeClr>
                    </a:solidFill>
                  </a:tcPr>
                </a:tc>
                <a:tc>
                  <a:txBody>
                    <a:bodyPr/>
                    <a:lstStyle/>
                    <a:p>
                      <a:r>
                        <a:rPr lang="es-MX" dirty="0" smtClean="0"/>
                        <a:t>Robótica</a:t>
                      </a:r>
                    </a:p>
                  </a:txBody>
                  <a:tcPr>
                    <a:solidFill>
                      <a:schemeClr val="accent6">
                        <a:lumMod val="40000"/>
                        <a:lumOff val="60000"/>
                      </a:schemeClr>
                    </a:solidFill>
                  </a:tcPr>
                </a:tc>
              </a:tr>
              <a:tr h="370840">
                <a:tc>
                  <a:txBody>
                    <a:bodyPr/>
                    <a:lstStyle/>
                    <a:p>
                      <a:r>
                        <a:rPr lang="es-MX" dirty="0" smtClean="0"/>
                        <a:t>Ahorro</a:t>
                      </a:r>
                      <a:r>
                        <a:rPr lang="es-MX" baseline="0" dirty="0" smtClean="0"/>
                        <a:t> de trabajo</a:t>
                      </a:r>
                      <a:endParaRPr lang="es-MX" dirty="0"/>
                    </a:p>
                  </a:txBody>
                  <a:tcPr>
                    <a:solidFill>
                      <a:schemeClr val="accent6">
                        <a:lumMod val="40000"/>
                        <a:lumOff val="60000"/>
                      </a:schemeClr>
                    </a:solidFill>
                  </a:tcPr>
                </a:tc>
                <a:tc>
                  <a:txBody>
                    <a:bodyPr/>
                    <a:lstStyle/>
                    <a:p>
                      <a:r>
                        <a:rPr lang="es-MX" dirty="0" smtClean="0"/>
                        <a:t>Cálculos</a:t>
                      </a:r>
                      <a:endParaRPr lang="es-MX" dirty="0"/>
                    </a:p>
                  </a:txBody>
                  <a:tcPr>
                    <a:solidFill>
                      <a:schemeClr val="accent6">
                        <a:lumMod val="40000"/>
                        <a:lumOff val="60000"/>
                      </a:schemeClr>
                    </a:solidFill>
                  </a:tcPr>
                </a:tc>
                <a:tc>
                  <a:txBody>
                    <a:bodyPr/>
                    <a:lstStyle/>
                    <a:p>
                      <a:r>
                        <a:rPr lang="es-MX" dirty="0" smtClean="0"/>
                        <a:t>Ventajas competitivas</a:t>
                      </a:r>
                      <a:endParaRPr lang="es-MX" dirty="0"/>
                    </a:p>
                  </a:txBody>
                  <a:tcPr>
                    <a:solidFill>
                      <a:schemeClr val="accent6">
                        <a:lumMod val="40000"/>
                        <a:lumOff val="60000"/>
                      </a:schemeClr>
                    </a:solidFill>
                  </a:tcPr>
                </a:tc>
                <a:tc>
                  <a:txBody>
                    <a:bodyPr/>
                    <a:lstStyle/>
                    <a:p>
                      <a:r>
                        <a:rPr lang="es-MX" dirty="0" smtClean="0"/>
                        <a:t>Redes Neuronales</a:t>
                      </a:r>
                    </a:p>
                  </a:txBody>
                  <a:tcPr>
                    <a:solidFill>
                      <a:schemeClr val="accent6">
                        <a:lumMod val="40000"/>
                        <a:lumOff val="60000"/>
                      </a:schemeClr>
                    </a:solidFill>
                  </a:tcPr>
                </a:tc>
              </a:tr>
            </a:tbl>
          </a:graphicData>
        </a:graphic>
      </p:graphicFrame>
      <p:sp>
        <p:nvSpPr>
          <p:cNvPr id="4" name="3 Título"/>
          <p:cNvSpPr>
            <a:spLocks noGrp="1"/>
          </p:cNvSpPr>
          <p:nvPr>
            <p:ph type="title"/>
          </p:nvPr>
        </p:nvSpPr>
        <p:spPr>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90000"/>
          </a:bodyPr>
          <a:lstStyle/>
          <a:p>
            <a:r>
              <a:rPr lang="es-MX" sz="3600" b="1" dirty="0"/>
              <a:t>Clasificación de los Sistemas </a:t>
            </a:r>
            <a:br>
              <a:rPr lang="es-MX" sz="3600" b="1" dirty="0"/>
            </a:br>
            <a:r>
              <a:rPr lang="es-MX" sz="3600" b="1" dirty="0"/>
              <a:t>de Información</a:t>
            </a:r>
          </a:p>
        </p:txBody>
      </p:sp>
    </p:spTree>
    <p:extLst>
      <p:ext uri="{BB962C8B-B14F-4D97-AF65-F5344CB8AC3E}">
        <p14:creationId xmlns:p14="http://schemas.microsoft.com/office/powerpoint/2010/main" val="19677070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395536" y="332656"/>
            <a:ext cx="8424936" cy="108012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dirty="0"/>
          </a:p>
        </p:txBody>
      </p:sp>
      <p:sp>
        <p:nvSpPr>
          <p:cNvPr id="12290" name="Rectangle 1"/>
          <p:cNvSpPr>
            <a:spLocks noGrp="1" noChangeArrowheads="1"/>
          </p:cNvSpPr>
          <p:nvPr>
            <p:ph type="title"/>
          </p:nvPr>
        </p:nvSpPr>
        <p:spPr>
          <a:xfrm>
            <a:off x="179512" y="548680"/>
            <a:ext cx="8698230" cy="822960"/>
          </a:xfrm>
        </p:spPr>
        <p:txBody>
          <a:bodyPr lIns="0" tIns="0" rIns="0" bIns="0" anchor="t">
            <a:normAutofit fontScale="90000"/>
          </a:bodyPr>
          <a:lstStyle/>
          <a:p>
            <a:pPr>
              <a:lnSpc>
                <a:spcPct val="95000"/>
              </a:lnSpc>
            </a:pPr>
            <a:r>
              <a:rPr lang="en-US" b="1" i="1" dirty="0">
                <a:solidFill>
                  <a:srgbClr val="000000"/>
                </a:solidFill>
              </a:rPr>
              <a:t>Sistemas Transaccionales</a:t>
            </a:r>
            <a:r>
              <a:rPr lang="en-US" sz="4000" dirty="0"/>
              <a:t/>
            </a:r>
            <a:br>
              <a:rPr lang="en-US" sz="4000" dirty="0"/>
            </a:br>
            <a:endParaRPr lang="en-US" sz="3900" dirty="0">
              <a:solidFill>
                <a:srgbClr val="000000"/>
              </a:solidFill>
              <a:latin typeface="Arial" charset="0"/>
            </a:endParaRPr>
          </a:p>
        </p:txBody>
      </p:sp>
      <p:sp>
        <p:nvSpPr>
          <p:cNvPr id="12291" name="Rectangle 2"/>
          <p:cNvSpPr>
            <a:spLocks noGrp="1" noChangeArrowheads="1"/>
          </p:cNvSpPr>
          <p:nvPr>
            <p:ph type="body" idx="1"/>
          </p:nvPr>
        </p:nvSpPr>
        <p:spPr>
          <a:xfrm>
            <a:off x="222885" y="1700808"/>
            <a:ext cx="3845059" cy="4104456"/>
          </a:xfrm>
        </p:spPr>
        <p:txBody>
          <a:bodyPr lIns="0" tIns="0" rIns="0" bIns="0">
            <a:normAutofit/>
          </a:bodyPr>
          <a:lstStyle/>
          <a:p>
            <a:pPr marL="0" indent="0" algn="just">
              <a:lnSpc>
                <a:spcPct val="95000"/>
              </a:lnSpc>
              <a:spcBef>
                <a:spcPct val="0"/>
              </a:spcBef>
              <a:buNone/>
            </a:pPr>
            <a:r>
              <a:rPr lang="en-US" sz="2400" b="1" dirty="0">
                <a:solidFill>
                  <a:srgbClr val="000000"/>
                </a:solidFill>
                <a:latin typeface="Arial" charset="0"/>
              </a:rPr>
              <a:t> </a:t>
            </a:r>
            <a:endParaRPr lang="en-US" dirty="0" smtClean="0"/>
          </a:p>
          <a:p>
            <a:pPr>
              <a:lnSpc>
                <a:spcPct val="95000"/>
              </a:lnSpc>
              <a:spcBef>
                <a:spcPct val="0"/>
              </a:spcBef>
              <a:buFont typeface="Wingdings" pitchFamily="2" charset="2"/>
              <a:buChar char="Ø"/>
            </a:pPr>
            <a:r>
              <a:rPr lang="en-US" sz="2100" dirty="0" smtClean="0">
                <a:solidFill>
                  <a:srgbClr val="000000"/>
                </a:solidFill>
              </a:rPr>
              <a:t>Logran </a:t>
            </a:r>
            <a:r>
              <a:rPr lang="en-US" sz="2100" dirty="0">
                <a:solidFill>
                  <a:srgbClr val="000000"/>
                </a:solidFill>
              </a:rPr>
              <a:t>la automatización de procesos operativos dentro de una organización.</a:t>
            </a:r>
            <a:endParaRPr lang="en-US" sz="2100" dirty="0" smtClean="0"/>
          </a:p>
          <a:p>
            <a:pPr marL="0" indent="0">
              <a:lnSpc>
                <a:spcPct val="95000"/>
              </a:lnSpc>
              <a:spcBef>
                <a:spcPct val="0"/>
              </a:spcBef>
              <a:buNone/>
            </a:pPr>
            <a:endParaRPr lang="en-US" sz="2100" dirty="0" smtClean="0"/>
          </a:p>
          <a:p>
            <a:pPr>
              <a:lnSpc>
                <a:spcPct val="95000"/>
              </a:lnSpc>
              <a:spcBef>
                <a:spcPct val="0"/>
              </a:spcBef>
              <a:buFont typeface="Wingdings" pitchFamily="2" charset="2"/>
              <a:buChar char="Ø"/>
            </a:pPr>
            <a:r>
              <a:rPr lang="en-US" sz="2100" dirty="0" smtClean="0">
                <a:solidFill>
                  <a:srgbClr val="000000"/>
                </a:solidFill>
              </a:rPr>
              <a:t>Procesan </a:t>
            </a:r>
            <a:r>
              <a:rPr lang="en-US" sz="2100" dirty="0">
                <a:solidFill>
                  <a:srgbClr val="000000"/>
                </a:solidFill>
              </a:rPr>
              <a:t>grandes volumenes de información.</a:t>
            </a:r>
            <a:endParaRPr lang="en-US" sz="2100" dirty="0" smtClean="0"/>
          </a:p>
          <a:p>
            <a:pPr marL="0" indent="0">
              <a:lnSpc>
                <a:spcPct val="95000"/>
              </a:lnSpc>
              <a:spcBef>
                <a:spcPct val="0"/>
              </a:spcBef>
              <a:buNone/>
            </a:pPr>
            <a:endParaRPr lang="en-US" sz="2100" dirty="0" smtClean="0"/>
          </a:p>
          <a:p>
            <a:pPr>
              <a:lnSpc>
                <a:spcPct val="95000"/>
              </a:lnSpc>
              <a:spcBef>
                <a:spcPct val="0"/>
              </a:spcBef>
              <a:buFont typeface="Wingdings" pitchFamily="2" charset="2"/>
              <a:buChar char="Ø"/>
            </a:pPr>
            <a:r>
              <a:rPr lang="en-US" sz="2100" dirty="0" smtClean="0">
                <a:solidFill>
                  <a:srgbClr val="000000"/>
                </a:solidFill>
              </a:rPr>
              <a:t>Procesa</a:t>
            </a:r>
            <a:r>
              <a:rPr lang="en-US" sz="2100" dirty="0">
                <a:solidFill>
                  <a:srgbClr val="000000"/>
                </a:solidFill>
              </a:rPr>
              <a:t>, almacena, recupera, clasifica y ordena la información</a:t>
            </a:r>
            <a:r>
              <a:rPr lang="en-US" sz="2400" dirty="0">
                <a:solidFill>
                  <a:srgbClr val="000000"/>
                </a:solidFill>
                <a:latin typeface="Arial" charset="0"/>
              </a:rPr>
              <a:t>.</a:t>
            </a:r>
          </a:p>
        </p:txBody>
      </p:sp>
      <p:pic>
        <p:nvPicPr>
          <p:cNvPr id="6" name="Picture 2" descr="http://www.muycomputerpro.com/wp-content/uploads/2012/05/cllou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1628800"/>
            <a:ext cx="5064646" cy="380250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54996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467544" y="260648"/>
            <a:ext cx="8352928" cy="10081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lstStyle/>
          <a:p>
            <a:r>
              <a:rPr lang="es-MX" b="1" dirty="0" smtClean="0"/>
              <a:t>Definición</a:t>
            </a:r>
            <a:endParaRPr lang="es-MX" b="1" dirty="0"/>
          </a:p>
        </p:txBody>
      </p:sp>
      <p:sp>
        <p:nvSpPr>
          <p:cNvPr id="3" name="2 Marcador de contenido"/>
          <p:cNvSpPr>
            <a:spLocks noGrp="1"/>
          </p:cNvSpPr>
          <p:nvPr>
            <p:ph idx="1"/>
          </p:nvPr>
        </p:nvSpPr>
        <p:spPr>
          <a:xfrm>
            <a:off x="4499992" y="1600201"/>
            <a:ext cx="4186808" cy="4421088"/>
          </a:xfrm>
        </p:spPr>
        <p:txBody>
          <a:bodyPr>
            <a:normAutofit/>
          </a:bodyPr>
          <a:lstStyle/>
          <a:p>
            <a:pPr marL="0" indent="0" algn="just">
              <a:buNone/>
            </a:pPr>
            <a:r>
              <a:rPr lang="es-MX" sz="2800" dirty="0" smtClean="0"/>
              <a:t>Es un tipo de sistema de información diseñado para recolectar, almacenar, modificar y recuperar todo tipo de información que es generada por las transacciones en una organización. </a:t>
            </a: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2132856"/>
            <a:ext cx="3974960" cy="2736304"/>
          </a:xfrm>
          <a:prstGeom prst="rect">
            <a:avLst/>
          </a:prstGeom>
          <a:effectLst>
            <a:glow rad="101600">
              <a:schemeClr val="accent3">
                <a:satMod val="175000"/>
                <a:alpha val="40000"/>
              </a:schemeClr>
            </a:glow>
          </a:effectLst>
        </p:spPr>
      </p:pic>
    </p:spTree>
    <p:extLst>
      <p:ext uri="{BB962C8B-B14F-4D97-AF65-F5344CB8AC3E}">
        <p14:creationId xmlns:p14="http://schemas.microsoft.com/office/powerpoint/2010/main" val="18889694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95536" y="188640"/>
            <a:ext cx="8496944" cy="115212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lstStyle/>
          <a:p>
            <a:r>
              <a:rPr lang="es-MX" b="1" dirty="0" smtClean="0"/>
              <a:t>Características</a:t>
            </a:r>
            <a:endParaRPr lang="es-MX" b="1" dirty="0"/>
          </a:p>
        </p:txBody>
      </p:sp>
      <p:sp>
        <p:nvSpPr>
          <p:cNvPr id="3" name="2 Marcador de contenido"/>
          <p:cNvSpPr>
            <a:spLocks noGrp="1"/>
          </p:cNvSpPr>
          <p:nvPr>
            <p:ph idx="1"/>
          </p:nvPr>
        </p:nvSpPr>
        <p:spPr>
          <a:xfrm>
            <a:off x="395536" y="1556792"/>
            <a:ext cx="4248472" cy="4176463"/>
          </a:xfrm>
        </p:spPr>
        <p:txBody>
          <a:bodyPr>
            <a:normAutofit fontScale="92500"/>
          </a:bodyPr>
          <a:lstStyle/>
          <a:p>
            <a:pPr algn="just"/>
            <a:r>
              <a:rPr lang="es-MX" sz="2400" dirty="0" smtClean="0"/>
              <a:t>Se caracterizan por ser la primera cara de una empresa con el usuario, sea éste último un trabajador del propio negocio o un cliente.</a:t>
            </a:r>
          </a:p>
          <a:p>
            <a:pPr algn="just"/>
            <a:r>
              <a:rPr lang="es-MX" sz="2400" dirty="0" smtClean="0"/>
              <a:t>Administran las transacciones, por lo general en línea, captura la información que se produce y cuando ocurre una transacción, no  la procesa sino que la entrega a otro sistema.</a:t>
            </a:r>
            <a:endParaRPr lang="es-MX" sz="2400"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040" y="1700808"/>
            <a:ext cx="3810000" cy="3810000"/>
          </a:xfrm>
          <a:prstGeom prst="rect">
            <a:avLst/>
          </a:prstGeom>
          <a:ln>
            <a:noFill/>
          </a:ln>
          <a:effectLst>
            <a:softEdge rad="317500"/>
          </a:effectLst>
        </p:spPr>
      </p:pic>
    </p:spTree>
    <p:extLst>
      <p:ext uri="{BB962C8B-B14F-4D97-AF65-F5344CB8AC3E}">
        <p14:creationId xmlns:p14="http://schemas.microsoft.com/office/powerpoint/2010/main" val="33867970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87268" y="260648"/>
            <a:ext cx="8496944" cy="115212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fontScale="90000"/>
          </a:bodyPr>
          <a:lstStyle/>
          <a:p>
            <a:pPr algn="ctr"/>
            <a:r>
              <a:rPr lang="es-MX" dirty="0"/>
              <a:t>Características esperables de un Sistema Transaccional</a:t>
            </a:r>
          </a:p>
        </p:txBody>
      </p:sp>
      <p:graphicFrame>
        <p:nvGraphicFramePr>
          <p:cNvPr id="5" name="4 Diagrama"/>
          <p:cNvGraphicFramePr/>
          <p:nvPr>
            <p:extLst>
              <p:ext uri="{D42A27DB-BD31-4B8C-83A1-F6EECF244321}">
                <p14:modId xmlns:p14="http://schemas.microsoft.com/office/powerpoint/2010/main" val="3829001609"/>
              </p:ext>
            </p:extLst>
          </p:nvPr>
        </p:nvGraphicFramePr>
        <p:xfrm>
          <a:off x="1475656" y="1628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00089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dondear rectángulo de esquina diagonal"/>
          <p:cNvSpPr/>
          <p:nvPr/>
        </p:nvSpPr>
        <p:spPr>
          <a:xfrm>
            <a:off x="251520" y="1556792"/>
            <a:ext cx="4384220" cy="4176464"/>
          </a:xfrm>
          <a:prstGeom prst="round2Diag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s-MX" dirty="0"/>
          </a:p>
        </p:txBody>
      </p:sp>
      <p:sp>
        <p:nvSpPr>
          <p:cNvPr id="5" name="4 Rectángulo redondeado"/>
          <p:cNvSpPr/>
          <p:nvPr/>
        </p:nvSpPr>
        <p:spPr>
          <a:xfrm>
            <a:off x="387268" y="260648"/>
            <a:ext cx="8496944" cy="115212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lstStyle/>
          <a:p>
            <a:r>
              <a:rPr lang="es-MX" b="1" dirty="0" smtClean="0"/>
              <a:t>Ejemplos</a:t>
            </a:r>
            <a:endParaRPr lang="es-MX" b="1" dirty="0"/>
          </a:p>
        </p:txBody>
      </p:sp>
      <p:pic>
        <p:nvPicPr>
          <p:cNvPr id="6" name="5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87268" y="2996952"/>
            <a:ext cx="3898900" cy="239406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4" name="3 Marcador de contenido"/>
          <p:cNvSpPr>
            <a:spLocks noGrp="1"/>
          </p:cNvSpPr>
          <p:nvPr>
            <p:ph sz="half" idx="2"/>
          </p:nvPr>
        </p:nvSpPr>
        <p:spPr>
          <a:xfrm>
            <a:off x="424330" y="2033228"/>
            <a:ext cx="4038600" cy="648072"/>
          </a:xfrm>
        </p:spPr>
        <p:txBody>
          <a:bodyPr/>
          <a:lstStyle/>
          <a:p>
            <a:pPr marL="0" indent="0" algn="ctr">
              <a:buNone/>
            </a:pPr>
            <a:r>
              <a:rPr lang="es-MX" dirty="0" smtClean="0"/>
              <a:t>Cajero Automático</a:t>
            </a:r>
            <a:endParaRPr lang="es-MX" dirty="0"/>
          </a:p>
        </p:txBody>
      </p:sp>
      <p:sp>
        <p:nvSpPr>
          <p:cNvPr id="8" name="7 Redondear rectángulo de esquina diagonal"/>
          <p:cNvSpPr/>
          <p:nvPr/>
        </p:nvSpPr>
        <p:spPr>
          <a:xfrm rot="16200000">
            <a:off x="4709100" y="1546312"/>
            <a:ext cx="4197424" cy="4176464"/>
          </a:xfrm>
          <a:prstGeom prst="round2Diag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s-MX" dirty="0"/>
          </a:p>
        </p:txBody>
      </p:sp>
      <p:sp>
        <p:nvSpPr>
          <p:cNvPr id="9" name="3 Marcador de contenido"/>
          <p:cNvSpPr txBox="1">
            <a:spLocks/>
          </p:cNvSpPr>
          <p:nvPr/>
        </p:nvSpPr>
        <p:spPr>
          <a:xfrm>
            <a:off x="4788512" y="2033228"/>
            <a:ext cx="4038600" cy="6480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a:buFont typeface="Arial" pitchFamily="34" charset="0"/>
              <a:buNone/>
            </a:pPr>
            <a:r>
              <a:rPr lang="es-MX" dirty="0" smtClean="0"/>
              <a:t>Control de Inventarios</a:t>
            </a:r>
            <a:endParaRPr lang="es-MX" dirty="0"/>
          </a:p>
        </p:txBody>
      </p:sp>
      <p:pic>
        <p:nvPicPr>
          <p:cNvPr id="10" name="9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88793">
            <a:off x="5121709" y="2924944"/>
            <a:ext cx="3372205" cy="252915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7666467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dondear rectángulo de esquina diagonal"/>
          <p:cNvSpPr/>
          <p:nvPr/>
        </p:nvSpPr>
        <p:spPr>
          <a:xfrm>
            <a:off x="4477939" y="1700808"/>
            <a:ext cx="4032448" cy="4032448"/>
          </a:xfrm>
          <a:prstGeom prst="round2Diag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s-MX" dirty="0"/>
          </a:p>
        </p:txBody>
      </p:sp>
      <p:sp>
        <p:nvSpPr>
          <p:cNvPr id="9" name="8 Redondear rectángulo de esquina diagonal"/>
          <p:cNvSpPr/>
          <p:nvPr/>
        </p:nvSpPr>
        <p:spPr>
          <a:xfrm>
            <a:off x="155536" y="1700808"/>
            <a:ext cx="4032448" cy="4032448"/>
          </a:xfrm>
          <a:prstGeom prst="round2Diag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s-MX" dirty="0"/>
          </a:p>
        </p:txBody>
      </p:sp>
      <p:sp>
        <p:nvSpPr>
          <p:cNvPr id="3" name="2 Marcador de contenido"/>
          <p:cNvSpPr>
            <a:spLocks noGrp="1"/>
          </p:cNvSpPr>
          <p:nvPr>
            <p:ph idx="1"/>
          </p:nvPr>
        </p:nvSpPr>
        <p:spPr>
          <a:xfrm>
            <a:off x="323528" y="2168561"/>
            <a:ext cx="4042792" cy="648072"/>
          </a:xfrm>
        </p:spPr>
        <p:txBody>
          <a:bodyPr>
            <a:normAutofit/>
          </a:bodyPr>
          <a:lstStyle/>
          <a:p>
            <a:pPr marL="0" indent="0" algn="just">
              <a:buNone/>
            </a:pPr>
            <a:r>
              <a:rPr lang="es-MX" dirty="0" smtClean="0"/>
              <a:t>Comercio Electrónico</a:t>
            </a:r>
            <a:endParaRPr lang="es-MX" dirty="0"/>
          </a:p>
        </p:txBody>
      </p:sp>
      <p:sp>
        <p:nvSpPr>
          <p:cNvPr id="7" name="2 Marcador de contenido"/>
          <p:cNvSpPr txBox="1">
            <a:spLocks/>
          </p:cNvSpPr>
          <p:nvPr/>
        </p:nvSpPr>
        <p:spPr>
          <a:xfrm>
            <a:off x="4670834" y="2132856"/>
            <a:ext cx="4042792" cy="6480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r>
              <a:rPr lang="es-MX" dirty="0" smtClean="0"/>
              <a:t>Factura electrónica</a:t>
            </a:r>
            <a:endParaRPr lang="es-MX"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536" y="2939074"/>
            <a:ext cx="3624456" cy="241630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8" name="7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0834" y="2780928"/>
            <a:ext cx="3694461" cy="249286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1" name="10 Rectángulo redondeado"/>
          <p:cNvSpPr/>
          <p:nvPr/>
        </p:nvSpPr>
        <p:spPr>
          <a:xfrm>
            <a:off x="387268" y="260648"/>
            <a:ext cx="8496944" cy="115212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12" name="1 Título"/>
          <p:cNvSpPr>
            <a:spLocks noGrp="1"/>
          </p:cNvSpPr>
          <p:nvPr>
            <p:ph type="title"/>
          </p:nvPr>
        </p:nvSpPr>
        <p:spPr>
          <a:xfrm>
            <a:off x="457200" y="274638"/>
            <a:ext cx="8229600" cy="1143000"/>
          </a:xfrm>
        </p:spPr>
        <p:txBody>
          <a:bodyPr/>
          <a:lstStyle/>
          <a:p>
            <a:r>
              <a:rPr lang="es-MX" b="1" dirty="0" smtClean="0"/>
              <a:t>Ejemplos</a:t>
            </a:r>
            <a:endParaRPr lang="es-MX" b="1" dirty="0"/>
          </a:p>
        </p:txBody>
      </p:sp>
    </p:spTree>
    <p:extLst>
      <p:ext uri="{BB962C8B-B14F-4D97-AF65-F5344CB8AC3E}">
        <p14:creationId xmlns:p14="http://schemas.microsoft.com/office/powerpoint/2010/main" val="29247661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87268" y="260648"/>
            <a:ext cx="8496944" cy="136815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dirty="0"/>
          </a:p>
        </p:txBody>
      </p:sp>
      <p:sp>
        <p:nvSpPr>
          <p:cNvPr id="13314" name="Rectangle 1"/>
          <p:cNvSpPr>
            <a:spLocks noGrp="1" noChangeArrowheads="1"/>
          </p:cNvSpPr>
          <p:nvPr>
            <p:ph type="ctrTitle"/>
          </p:nvPr>
        </p:nvSpPr>
        <p:spPr>
          <a:xfrm>
            <a:off x="441483" y="548680"/>
            <a:ext cx="8702517" cy="545783"/>
          </a:xfrm>
        </p:spPr>
        <p:txBody>
          <a:bodyPr lIns="0" tIns="0" rIns="0" bIns="0" anchor="t">
            <a:noAutofit/>
          </a:bodyPr>
          <a:lstStyle/>
          <a:p>
            <a:pPr eaLnBrk="1" hangingPunct="1">
              <a:lnSpc>
                <a:spcPct val="95000"/>
              </a:lnSpc>
            </a:pPr>
            <a:r>
              <a:rPr lang="en-US" sz="3900" b="1" i="1" dirty="0">
                <a:solidFill>
                  <a:srgbClr val="000000"/>
                </a:solidFill>
              </a:rPr>
              <a:t>Sistemas de apoyo a la toma de decisiones</a:t>
            </a:r>
          </a:p>
        </p:txBody>
      </p:sp>
      <p:sp>
        <p:nvSpPr>
          <p:cNvPr id="13315" name="Text Box 4"/>
          <p:cNvSpPr txBox="1">
            <a:spLocks noChangeArrowheads="1"/>
          </p:cNvSpPr>
          <p:nvPr/>
        </p:nvSpPr>
        <p:spPr bwMode="auto">
          <a:xfrm>
            <a:off x="477208" y="1988840"/>
            <a:ext cx="8212455" cy="1228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lnSpc>
                <a:spcPct val="95000"/>
              </a:lnSpc>
            </a:pPr>
            <a:r>
              <a:rPr lang="en-US" dirty="0" smtClean="0">
                <a:solidFill>
                  <a:srgbClr val="000000"/>
                </a:solidFill>
                <a:latin typeface="Arial" charset="0"/>
              </a:rPr>
              <a:t> </a:t>
            </a:r>
            <a:r>
              <a:rPr lang="en-US" sz="2800" dirty="0">
                <a:solidFill>
                  <a:srgbClr val="000000"/>
                </a:solidFill>
                <a:latin typeface="+mn-lt"/>
              </a:rPr>
              <a:t>Sirven de apoyo a la toma de decisiones a los mandos intermedios y a la alta administración.</a:t>
            </a:r>
            <a:endParaRPr lang="en-US" sz="2800" dirty="0">
              <a:latin typeface="+mn-lt"/>
            </a:endParaRPr>
          </a:p>
          <a:p>
            <a:pPr algn="just" eaLnBrk="1" hangingPunct="1">
              <a:lnSpc>
                <a:spcPct val="95000"/>
              </a:lnSpc>
            </a:pPr>
            <a:r>
              <a:rPr lang="en-US" sz="2800" dirty="0">
                <a:solidFill>
                  <a:srgbClr val="000000"/>
                </a:solidFill>
                <a:latin typeface="+mn-lt"/>
              </a:rPr>
              <a:t> </a:t>
            </a:r>
            <a:endParaRPr lang="en-US" sz="2800" dirty="0">
              <a:latin typeface="+mn-lt"/>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2852935"/>
            <a:ext cx="6839900" cy="2736305"/>
          </a:xfrm>
          <a:prstGeom prst="rect">
            <a:avLst/>
          </a:prstGeom>
          <a:ln>
            <a:noFill/>
          </a:ln>
          <a:effectLst>
            <a:softEdge rad="63500"/>
          </a:effectLst>
        </p:spPr>
      </p:pic>
    </p:spTree>
    <p:extLst>
      <p:ext uri="{BB962C8B-B14F-4D97-AF65-F5344CB8AC3E}">
        <p14:creationId xmlns:p14="http://schemas.microsoft.com/office/powerpoint/2010/main" val="18805371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5" name="4 Rectángulo redondeado"/>
          <p:cNvSpPr/>
          <p:nvPr/>
        </p:nvSpPr>
        <p:spPr>
          <a:xfrm>
            <a:off x="179512" y="1628800"/>
            <a:ext cx="4104456" cy="4176464"/>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6 Rectángulo redondeado"/>
          <p:cNvSpPr/>
          <p:nvPr/>
        </p:nvSpPr>
        <p:spPr>
          <a:xfrm>
            <a:off x="387268" y="260648"/>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35" name="Shape 35"/>
          <p:cNvSpPr>
            <a:spLocks noGrp="1"/>
          </p:cNvSpPr>
          <p:nvPr>
            <p:ph type="title"/>
          </p:nvPr>
        </p:nvSpPr>
        <p:spPr>
          <a:xfrm>
            <a:off x="2889292" y="492946"/>
            <a:ext cx="3492896" cy="615523"/>
          </a:xfrm>
          <a:prstGeom prst="rect">
            <a:avLst/>
          </a:prstGeom>
          <a:noFill/>
          <a:ln>
            <a:noFill/>
          </a:ln>
        </p:spPr>
        <p:txBody>
          <a:bodyPr wrap="square" lIns="91425" tIns="91425" rIns="91425" bIns="91425" anchor="b" anchorCtr="0">
            <a:spAutoFit/>
          </a:bodyPr>
          <a:lstStyle/>
          <a:p>
            <a:pPr>
              <a:buNone/>
            </a:pPr>
            <a:r>
              <a:rPr lang="es-MX" sz="2800" dirty="0" smtClean="0">
                <a:latin typeface="+mn-lt"/>
              </a:rPr>
              <a:t>TIPOS DE DECISIONES</a:t>
            </a:r>
            <a:endParaRPr lang="es-MX" sz="2800" dirty="0">
              <a:latin typeface="+mn-lt"/>
            </a:endParaRPr>
          </a:p>
        </p:txBody>
      </p:sp>
      <p:sp>
        <p:nvSpPr>
          <p:cNvPr id="36" name="Shape 36"/>
          <p:cNvSpPr>
            <a:spLocks noGrp="1"/>
          </p:cNvSpPr>
          <p:nvPr>
            <p:ph type="body" idx="1"/>
          </p:nvPr>
        </p:nvSpPr>
        <p:spPr>
          <a:xfrm>
            <a:off x="5148064" y="1942688"/>
            <a:ext cx="2808312" cy="553968"/>
          </a:xfrm>
          <a:prstGeom prst="rect">
            <a:avLst/>
          </a:prstGeom>
          <a:noFill/>
          <a:ln>
            <a:noFill/>
          </a:ln>
        </p:spPr>
        <p:txBody>
          <a:bodyPr wrap="square" lIns="91425" tIns="91425" rIns="91425" bIns="91425" anchor="t" anchorCtr="0">
            <a:spAutoFit/>
          </a:bodyPr>
          <a:lstStyle/>
          <a:p>
            <a:pPr lvl="0" algn="just" rtl="0">
              <a:buNone/>
            </a:pPr>
            <a:r>
              <a:rPr lang="es-MX" sz="2400" b="1" dirty="0" smtClean="0">
                <a:latin typeface="Arial" pitchFamily="34" charset="0"/>
                <a:cs typeface="Arial" pitchFamily="34" charset="0"/>
              </a:rPr>
              <a:t> </a:t>
            </a:r>
            <a:r>
              <a:rPr lang="es-MX" sz="2400" b="1" dirty="0" smtClean="0">
                <a:cs typeface="Arial" pitchFamily="34" charset="0"/>
              </a:rPr>
              <a:t>     </a:t>
            </a:r>
            <a:r>
              <a:rPr sz="2400" b="1" dirty="0" smtClean="0">
                <a:cs typeface="Arial" pitchFamily="34" charset="0"/>
              </a:rPr>
              <a:t>PROGRAMADAS</a:t>
            </a:r>
            <a:endParaRPr sz="2400" dirty="0"/>
          </a:p>
        </p:txBody>
      </p:sp>
      <p:sp>
        <p:nvSpPr>
          <p:cNvPr id="4" name="3 Rectángulo"/>
          <p:cNvSpPr/>
          <p:nvPr/>
        </p:nvSpPr>
        <p:spPr>
          <a:xfrm>
            <a:off x="740054" y="1988840"/>
            <a:ext cx="3255881" cy="461665"/>
          </a:xfrm>
          <a:prstGeom prst="rect">
            <a:avLst/>
          </a:prstGeom>
        </p:spPr>
        <p:txBody>
          <a:bodyPr wrap="square">
            <a:spAutoFit/>
          </a:bodyPr>
          <a:lstStyle/>
          <a:p>
            <a:pPr algn="just"/>
            <a:r>
              <a:rPr lang="es-MX" sz="2400" b="1" kern="0" dirty="0" smtClean="0">
                <a:solidFill>
                  <a:srgbClr val="000000"/>
                </a:solidFill>
                <a:cs typeface="Arial"/>
                <a:sym typeface="Arial"/>
              </a:rPr>
              <a:t>NO PROGRAMADAS</a:t>
            </a:r>
            <a:endParaRPr lang="es-MX" sz="2400" kern="0" dirty="0">
              <a:solidFill>
                <a:srgbClr val="000000"/>
              </a:solidFill>
              <a:cs typeface="Arial"/>
              <a:sym typeface="Arial"/>
            </a:endParaRPr>
          </a:p>
        </p:txBody>
      </p:sp>
      <p:sp>
        <p:nvSpPr>
          <p:cNvPr id="12" name="11 Rectángulo redondeado"/>
          <p:cNvSpPr/>
          <p:nvPr/>
        </p:nvSpPr>
        <p:spPr>
          <a:xfrm>
            <a:off x="4635740" y="1628800"/>
            <a:ext cx="4104456" cy="4176464"/>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995264"/>
            <a:ext cx="3810000" cy="3810000"/>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48257" y="2636912"/>
            <a:ext cx="3479422" cy="2304255"/>
          </a:xfrm>
          <a:prstGeom prst="rect">
            <a:avLst/>
          </a:prstGeom>
          <a:ln>
            <a:noFill/>
          </a:ln>
          <a:effectLst>
            <a:softEdge rad="112500"/>
          </a:effectLst>
        </p:spPr>
      </p:pic>
    </p:spTree>
    <p:extLst>
      <p:ext uri="{BB962C8B-B14F-4D97-AF65-F5344CB8AC3E}">
        <p14:creationId xmlns:p14="http://schemas.microsoft.com/office/powerpoint/2010/main" val="535273714"/>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382813" y="147223"/>
            <a:ext cx="8229600" cy="796949"/>
          </a:xfrm>
        </p:spPr>
        <p:txBody>
          <a:bodyPr/>
          <a:lstStyle/>
          <a:p>
            <a:r>
              <a:rPr lang="es-MX" dirty="0"/>
              <a:t>Proceso para la toma de decisiones</a:t>
            </a:r>
          </a:p>
        </p:txBody>
      </p:sp>
      <p:graphicFrame>
        <p:nvGraphicFramePr>
          <p:cNvPr id="5" name="4 Diagrama"/>
          <p:cNvGraphicFramePr/>
          <p:nvPr>
            <p:extLst>
              <p:ext uri="{D42A27DB-BD31-4B8C-83A1-F6EECF244321}">
                <p14:modId xmlns:p14="http://schemas.microsoft.com/office/powerpoint/2010/main" val="12794476"/>
              </p:ext>
            </p:extLst>
          </p:nvPr>
        </p:nvGraphicFramePr>
        <p:xfrm>
          <a:off x="683568" y="1196752"/>
          <a:ext cx="7488832" cy="4552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30345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texto"/>
          <p:cNvSpPr>
            <a:spLocks noGrp="1"/>
          </p:cNvSpPr>
          <p:nvPr>
            <p:ph type="body" idx="1"/>
          </p:nvPr>
        </p:nvSpPr>
        <p:spPr/>
        <p:txBody>
          <a:bodyPr/>
          <a:lstStyle/>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69" y="0"/>
            <a:ext cx="9144000" cy="5877272"/>
          </a:xfrm>
          <a:prstGeom prst="rect">
            <a:avLst/>
          </a:prstGeom>
        </p:spPr>
      </p:pic>
      <p:sp>
        <p:nvSpPr>
          <p:cNvPr id="5" name="4 Elipse"/>
          <p:cNvSpPr/>
          <p:nvPr/>
        </p:nvSpPr>
        <p:spPr>
          <a:xfrm>
            <a:off x="4640916" y="2780928"/>
            <a:ext cx="864096" cy="504056"/>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796946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382813" y="116632"/>
            <a:ext cx="8229600" cy="1143000"/>
          </a:xfrm>
        </p:spPr>
        <p:txBody>
          <a:bodyPr>
            <a:normAutofit fontScale="90000"/>
          </a:bodyPr>
          <a:lstStyle/>
          <a:p>
            <a:pPr algn="ctr"/>
            <a:r>
              <a:rPr lang="es-MX" dirty="0" smtClean="0"/>
              <a:t>Tipos de Sistemas de Apoyo a la Toma de Decisiones</a:t>
            </a:r>
            <a:endParaRPr lang="es-MX" dirty="0"/>
          </a:p>
        </p:txBody>
      </p:sp>
      <p:graphicFrame>
        <p:nvGraphicFramePr>
          <p:cNvPr id="5" name="4 Diagrama"/>
          <p:cNvGraphicFramePr/>
          <p:nvPr>
            <p:extLst>
              <p:ext uri="{D42A27DB-BD31-4B8C-83A1-F6EECF244321}">
                <p14:modId xmlns:p14="http://schemas.microsoft.com/office/powerpoint/2010/main" val="1982038482"/>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930519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5" name="4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65" name="Shape 65"/>
          <p:cNvSpPr>
            <a:spLocks noGrp="1"/>
          </p:cNvSpPr>
          <p:nvPr>
            <p:ph type="title"/>
          </p:nvPr>
        </p:nvSpPr>
        <p:spPr>
          <a:xfrm>
            <a:off x="516485" y="379708"/>
            <a:ext cx="8229600" cy="553968"/>
          </a:xfrm>
          <a:prstGeom prst="rect">
            <a:avLst/>
          </a:prstGeom>
          <a:noFill/>
          <a:ln>
            <a:noFill/>
          </a:ln>
        </p:spPr>
        <p:txBody>
          <a:bodyPr lIns="91425" tIns="91425" rIns="91425" bIns="91425" anchor="b" anchorCtr="0">
            <a:spAutoFit/>
          </a:bodyPr>
          <a:lstStyle/>
          <a:p>
            <a:pPr algn="ctr"/>
            <a:r>
              <a:rPr lang="es-MX" sz="2400" dirty="0" smtClean="0">
                <a:latin typeface="+mn-lt"/>
              </a:rPr>
              <a:t> SISTEMA DE SOPORTE A LA TOMA DE DECISIONES (DSS)</a:t>
            </a:r>
            <a:endParaRPr lang="es-MX" sz="2400" dirty="0">
              <a:latin typeface="+mn-lt"/>
            </a:endParaRPr>
          </a:p>
        </p:txBody>
      </p:sp>
      <p:sp>
        <p:nvSpPr>
          <p:cNvPr id="66" name="Shape 66"/>
          <p:cNvSpPr>
            <a:spLocks noGrp="1"/>
          </p:cNvSpPr>
          <p:nvPr>
            <p:ph type="body" idx="1"/>
          </p:nvPr>
        </p:nvSpPr>
        <p:spPr>
          <a:xfrm>
            <a:off x="395536" y="1772816"/>
            <a:ext cx="3816424" cy="3582489"/>
          </a:xfrm>
          <a:prstGeom prst="rect">
            <a:avLst/>
          </a:prstGeom>
          <a:noFill/>
          <a:ln>
            <a:noFill/>
          </a:ln>
        </p:spPr>
        <p:txBody>
          <a:bodyPr wrap="square" lIns="91425" tIns="91425" rIns="91425" bIns="91425" anchor="t" anchorCtr="0">
            <a:spAutoFit/>
          </a:bodyPr>
          <a:lstStyle/>
          <a:p>
            <a:pPr marL="0" indent="0">
              <a:buNone/>
            </a:pPr>
            <a:r>
              <a:rPr lang="es-MX" sz="2400" b="1" dirty="0" smtClean="0">
                <a:cs typeface="Arial" pitchFamily="34" charset="0"/>
              </a:rPr>
              <a:t>Definición:</a:t>
            </a:r>
          </a:p>
          <a:p>
            <a:pPr marL="0" indent="0" algn="just">
              <a:buNone/>
            </a:pPr>
            <a:r>
              <a:rPr lang="es-MX" sz="2400" dirty="0" smtClean="0">
                <a:cs typeface="Arial" pitchFamily="34" charset="0"/>
              </a:rPr>
              <a:t>Es un conjunto de programas y herramientas que permiten obtener de manera oportuna la información que se requiere durante el proceso de la toma de decisiones que se desarrolla en un ambiente de incertidumbre.</a:t>
            </a:r>
          </a:p>
        </p:txBody>
      </p:sp>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0072" y="1916832"/>
            <a:ext cx="3285728" cy="3285728"/>
          </a:xfrm>
          <a:prstGeom prst="rect">
            <a:avLst/>
          </a:prstGeom>
          <a:ln>
            <a:noFill/>
          </a:ln>
          <a:effectLst>
            <a:softEdge rad="112500"/>
          </a:effectLst>
        </p:spPr>
      </p:pic>
    </p:spTree>
    <p:extLst>
      <p:ext uri="{BB962C8B-B14F-4D97-AF65-F5344CB8AC3E}">
        <p14:creationId xmlns:p14="http://schemas.microsoft.com/office/powerpoint/2010/main" val="3688966264"/>
      </p:ext>
    </p:extLst>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2267744" y="341784"/>
            <a:ext cx="4017640" cy="1143000"/>
          </a:xfrm>
        </p:spPr>
        <p:txBody>
          <a:bodyPr>
            <a:normAutofit/>
          </a:bodyPr>
          <a:lstStyle/>
          <a:p>
            <a:r>
              <a:rPr lang="es-MX" sz="2700" dirty="0" smtClean="0">
                <a:latin typeface="+mn-lt"/>
                <a:cs typeface="Arial" pitchFamily="34" charset="0"/>
              </a:rPr>
              <a:t>Características </a:t>
            </a:r>
            <a:r>
              <a:rPr lang="es-MX" sz="2700" dirty="0">
                <a:latin typeface="+mn-lt"/>
                <a:cs typeface="Arial" pitchFamily="34" charset="0"/>
              </a:rPr>
              <a:t>de los DSS</a:t>
            </a:r>
            <a:r>
              <a:rPr lang="es-MX" dirty="0">
                <a:latin typeface="Arial" pitchFamily="34" charset="0"/>
                <a:cs typeface="Arial" pitchFamily="34" charset="0"/>
              </a:rPr>
              <a:t/>
            </a:r>
            <a:br>
              <a:rPr lang="es-MX" dirty="0">
                <a:latin typeface="Arial" pitchFamily="34" charset="0"/>
                <a:cs typeface="Arial" pitchFamily="34" charset="0"/>
              </a:rPr>
            </a:br>
            <a:endParaRPr lang="es-MX" dirty="0"/>
          </a:p>
        </p:txBody>
      </p:sp>
      <p:graphicFrame>
        <p:nvGraphicFramePr>
          <p:cNvPr id="8" name="7 Diagrama"/>
          <p:cNvGraphicFramePr/>
          <p:nvPr>
            <p:extLst>
              <p:ext uri="{D42A27DB-BD31-4B8C-83A1-F6EECF244321}">
                <p14:modId xmlns:p14="http://schemas.microsoft.com/office/powerpoint/2010/main" val="1948004195"/>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820829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7816" y="1931430"/>
            <a:ext cx="5287812" cy="3344024"/>
          </a:xfrm>
          <a:prstGeom prst="rect">
            <a:avLst/>
          </a:prstGeom>
          <a:ln>
            <a:noFill/>
          </a:ln>
          <a:effectLst>
            <a:softEdge rad="317500"/>
          </a:effectLst>
        </p:spPr>
      </p:pic>
      <p:sp>
        <p:nvSpPr>
          <p:cNvPr id="8" name="7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382813" y="296652"/>
            <a:ext cx="8229600" cy="720080"/>
          </a:xfrm>
        </p:spPr>
        <p:txBody>
          <a:bodyPr>
            <a:normAutofit/>
          </a:bodyPr>
          <a:lstStyle/>
          <a:p>
            <a:pPr algn="ctr"/>
            <a:r>
              <a:rPr lang="es-MX" sz="2400" dirty="0" smtClean="0">
                <a:latin typeface="+mn-lt"/>
                <a:cs typeface="Arial" pitchFamily="34" charset="0"/>
              </a:rPr>
              <a:t>SISTEMA DE SOPORTE A LA TOMA DE DECISIONES EN GRUPO</a:t>
            </a:r>
            <a:endParaRPr lang="es-MX" sz="2400" dirty="0">
              <a:latin typeface="+mn-lt"/>
              <a:cs typeface="Arial" pitchFamily="34" charset="0"/>
            </a:endParaRPr>
          </a:p>
        </p:txBody>
      </p:sp>
      <p:sp>
        <p:nvSpPr>
          <p:cNvPr id="3" name="2 Marcador de texto"/>
          <p:cNvSpPr>
            <a:spLocks noGrp="1"/>
          </p:cNvSpPr>
          <p:nvPr>
            <p:ph type="body" idx="1"/>
          </p:nvPr>
        </p:nvSpPr>
        <p:spPr/>
        <p:txBody>
          <a:bodyPr/>
          <a:lstStyle/>
          <a:p>
            <a:pPr marL="0" indent="0">
              <a:buNone/>
            </a:pPr>
            <a:r>
              <a:rPr lang="es-MX" b="1" dirty="0" smtClean="0">
                <a:cs typeface="Arial" pitchFamily="34" charset="0"/>
              </a:rPr>
              <a:t> </a:t>
            </a:r>
            <a:endParaRPr lang="es-MX" sz="1400" dirty="0">
              <a:latin typeface="Arial" pitchFamily="34" charset="0"/>
              <a:cs typeface="Arial" pitchFamily="34" charset="0"/>
            </a:endParaRPr>
          </a:p>
        </p:txBody>
      </p:sp>
      <p:sp>
        <p:nvSpPr>
          <p:cNvPr id="4" name="3 CuadroTexto"/>
          <p:cNvSpPr txBox="1"/>
          <p:nvPr/>
        </p:nvSpPr>
        <p:spPr>
          <a:xfrm>
            <a:off x="899592" y="1678182"/>
            <a:ext cx="2608406" cy="461665"/>
          </a:xfrm>
          <a:prstGeom prst="rect">
            <a:avLst/>
          </a:prstGeom>
          <a:noFill/>
        </p:spPr>
        <p:txBody>
          <a:bodyPr wrap="none" rtlCol="0">
            <a:spAutoFit/>
          </a:bodyPr>
          <a:lstStyle/>
          <a:p>
            <a:r>
              <a:rPr lang="es-MX" sz="2400" b="1" kern="0" dirty="0" smtClean="0">
                <a:solidFill>
                  <a:srgbClr val="000000"/>
                </a:solidFill>
                <a:cs typeface="Arial"/>
                <a:sym typeface="Arial"/>
              </a:rPr>
              <a:t> Concepto de GDSS</a:t>
            </a:r>
            <a:endParaRPr lang="es-MX" sz="2400" b="1" kern="0" dirty="0">
              <a:solidFill>
                <a:srgbClr val="000000"/>
              </a:solidFill>
              <a:cs typeface="Arial"/>
              <a:sym typeface="Arial"/>
            </a:endParaRPr>
          </a:p>
        </p:txBody>
      </p:sp>
      <p:sp>
        <p:nvSpPr>
          <p:cNvPr id="5" name="4 CuadroTexto"/>
          <p:cNvSpPr txBox="1"/>
          <p:nvPr/>
        </p:nvSpPr>
        <p:spPr>
          <a:xfrm>
            <a:off x="395537" y="2384051"/>
            <a:ext cx="3600400" cy="2677656"/>
          </a:xfrm>
          <a:prstGeom prst="rect">
            <a:avLst/>
          </a:prstGeom>
          <a:noFill/>
        </p:spPr>
        <p:txBody>
          <a:bodyPr wrap="square" rtlCol="0">
            <a:spAutoFit/>
          </a:bodyPr>
          <a:lstStyle/>
          <a:p>
            <a:pPr algn="just"/>
            <a:r>
              <a:rPr lang="es-MX" sz="2400" kern="0" dirty="0" smtClean="0">
                <a:solidFill>
                  <a:srgbClr val="000000"/>
                </a:solidFill>
                <a:cs typeface="Arial"/>
                <a:sym typeface="Arial"/>
              </a:rPr>
              <a:t>Sistema de Información interactivo que facilita la solución de problemas poco estructurados por un conjunto de tomadores de decisiones que trabajan conjuntamente.</a:t>
            </a:r>
            <a:endParaRPr lang="es-MX" sz="2400" kern="0" dirty="0">
              <a:solidFill>
                <a:srgbClr val="000000"/>
              </a:solidFill>
              <a:cs typeface="Arial"/>
              <a:sym typeface="Arial"/>
            </a:endParaRPr>
          </a:p>
        </p:txBody>
      </p:sp>
    </p:spTree>
    <p:extLst>
      <p:ext uri="{BB962C8B-B14F-4D97-AF65-F5344CB8AC3E}">
        <p14:creationId xmlns:p14="http://schemas.microsoft.com/office/powerpoint/2010/main" val="26755655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2267744" y="476672"/>
            <a:ext cx="5186955" cy="926976"/>
          </a:xfrm>
        </p:spPr>
        <p:txBody>
          <a:bodyPr>
            <a:normAutofit fontScale="90000"/>
          </a:bodyPr>
          <a:lstStyle/>
          <a:p>
            <a:r>
              <a:rPr lang="es-MX" dirty="0" smtClean="0">
                <a:latin typeface="+mn-lt"/>
              </a:rPr>
              <a:t>Componentes </a:t>
            </a:r>
            <a:r>
              <a:rPr lang="es-MX" dirty="0">
                <a:latin typeface="+mn-lt"/>
              </a:rPr>
              <a:t>de un GDSS</a:t>
            </a:r>
            <a:r>
              <a:rPr lang="es-MX" dirty="0"/>
              <a:t/>
            </a:r>
            <a:br>
              <a:rPr lang="es-MX" dirty="0"/>
            </a:br>
            <a:endParaRPr lang="es-MX" dirty="0"/>
          </a:p>
        </p:txBody>
      </p:sp>
      <p:graphicFrame>
        <p:nvGraphicFramePr>
          <p:cNvPr id="8" name="7 Diagrama"/>
          <p:cNvGraphicFramePr/>
          <p:nvPr>
            <p:extLst>
              <p:ext uri="{D42A27DB-BD31-4B8C-83A1-F6EECF244321}">
                <p14:modId xmlns:p14="http://schemas.microsoft.com/office/powerpoint/2010/main" val="751467484"/>
              </p:ext>
            </p:extLst>
          </p:nvPr>
        </p:nvGraphicFramePr>
        <p:xfrm>
          <a:off x="1524000" y="1397000"/>
          <a:ext cx="6504384"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842538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Pentágono"/>
          <p:cNvSpPr/>
          <p:nvPr/>
        </p:nvSpPr>
        <p:spPr>
          <a:xfrm>
            <a:off x="831539" y="1484784"/>
            <a:ext cx="7272808" cy="648072"/>
          </a:xfrm>
          <a:prstGeom prst="homePlate">
            <a:avLst/>
          </a:prstGeom>
          <a:ln w="38100"/>
        </p:spPr>
        <p:style>
          <a:lnRef idx="2">
            <a:schemeClr val="accent4"/>
          </a:lnRef>
          <a:fillRef idx="1">
            <a:schemeClr val="lt1"/>
          </a:fillRef>
          <a:effectRef idx="0">
            <a:schemeClr val="accent4"/>
          </a:effectRef>
          <a:fontRef idx="minor">
            <a:schemeClr val="dk1"/>
          </a:fontRef>
        </p:style>
        <p:txBody>
          <a:bodyPr rtlCol="0" anchor="ctr"/>
          <a:lstStyle/>
          <a:p>
            <a:pPr algn="ctr"/>
            <a:r>
              <a:rPr lang="es-MX" sz="2800" i="1" dirty="0" smtClean="0"/>
              <a:t>Determinar la misión de una empresa</a:t>
            </a:r>
            <a:endParaRPr lang="es-MX" sz="2800" i="1" dirty="0"/>
          </a:p>
        </p:txBody>
      </p:sp>
      <p:sp>
        <p:nvSpPr>
          <p:cNvPr id="4" name="3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1187624" y="404664"/>
            <a:ext cx="8229600" cy="1143000"/>
          </a:xfrm>
        </p:spPr>
        <p:txBody>
          <a:bodyPr>
            <a:normAutofit fontScale="90000"/>
          </a:bodyPr>
          <a:lstStyle/>
          <a:p>
            <a:r>
              <a:rPr lang="es-MX" sz="2400" dirty="0" smtClean="0">
                <a:latin typeface="+mn-lt"/>
              </a:rPr>
              <a:t> </a:t>
            </a:r>
            <a:r>
              <a:rPr lang="es-MX" sz="3200" dirty="0">
                <a:latin typeface="+mn-lt"/>
              </a:rPr>
              <a:t>Aplicaciones de un GDS</a:t>
            </a:r>
            <a:r>
              <a:rPr lang="es-MX" dirty="0">
                <a:latin typeface="+mn-lt"/>
              </a:rPr>
              <a:t>S</a:t>
            </a:r>
            <a:r>
              <a:rPr lang="es-MX" dirty="0"/>
              <a:t/>
            </a:r>
            <a:br>
              <a:rPr lang="es-MX" dirty="0"/>
            </a:br>
            <a:endParaRPr lang="es-MX" dirty="0"/>
          </a:p>
        </p:txBody>
      </p:sp>
      <p:sp>
        <p:nvSpPr>
          <p:cNvPr id="11" name="10 Pentágono"/>
          <p:cNvSpPr/>
          <p:nvPr/>
        </p:nvSpPr>
        <p:spPr>
          <a:xfrm>
            <a:off x="861209" y="2285256"/>
            <a:ext cx="7272808" cy="648072"/>
          </a:xfrm>
          <a:prstGeom prst="homePlate">
            <a:avLst/>
          </a:prstGeom>
          <a:ln w="38100"/>
        </p:spPr>
        <p:style>
          <a:lnRef idx="2">
            <a:schemeClr val="accent6"/>
          </a:lnRef>
          <a:fillRef idx="1">
            <a:schemeClr val="lt1"/>
          </a:fillRef>
          <a:effectRef idx="0">
            <a:schemeClr val="accent6"/>
          </a:effectRef>
          <a:fontRef idx="minor">
            <a:schemeClr val="dk1"/>
          </a:fontRef>
        </p:style>
        <p:txBody>
          <a:bodyPr rtlCol="0" anchor="ctr"/>
          <a:lstStyle/>
          <a:p>
            <a:pPr algn="ctr"/>
            <a:r>
              <a:rPr lang="es-MX" sz="2800" i="1" dirty="0" smtClean="0"/>
              <a:t>Formular estrategias</a:t>
            </a:r>
          </a:p>
        </p:txBody>
      </p:sp>
      <p:sp>
        <p:nvSpPr>
          <p:cNvPr id="12" name="11 Pentágono"/>
          <p:cNvSpPr/>
          <p:nvPr/>
        </p:nvSpPr>
        <p:spPr>
          <a:xfrm>
            <a:off x="831539" y="3140968"/>
            <a:ext cx="7272808" cy="648072"/>
          </a:xfrm>
          <a:prstGeom prst="homePlate">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es-MX" sz="2800" i="1" dirty="0" smtClean="0"/>
              <a:t>Evaluar administradores</a:t>
            </a:r>
            <a:endParaRPr lang="es-MX" sz="2800" i="1" dirty="0"/>
          </a:p>
        </p:txBody>
      </p:sp>
      <p:sp>
        <p:nvSpPr>
          <p:cNvPr id="13" name="12 Pentágono"/>
          <p:cNvSpPr/>
          <p:nvPr/>
        </p:nvSpPr>
        <p:spPr>
          <a:xfrm>
            <a:off x="861209" y="4005064"/>
            <a:ext cx="7272808" cy="648072"/>
          </a:xfrm>
          <a:prstGeom prst="homePlate">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MX" sz="2800" i="1" dirty="0" smtClean="0"/>
              <a:t>Planear los sistemas de información</a:t>
            </a:r>
            <a:endParaRPr lang="es-MX" sz="2800" i="1" dirty="0"/>
          </a:p>
        </p:txBody>
      </p:sp>
      <p:sp>
        <p:nvSpPr>
          <p:cNvPr id="14" name="13 Pentágono"/>
          <p:cNvSpPr/>
          <p:nvPr/>
        </p:nvSpPr>
        <p:spPr>
          <a:xfrm>
            <a:off x="831183" y="4869160"/>
            <a:ext cx="7272808" cy="648072"/>
          </a:xfrm>
          <a:prstGeom prst="homePlate">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es-MX" sz="2800" i="1" dirty="0" smtClean="0"/>
              <a:t>Apoyar negociaciones</a:t>
            </a:r>
            <a:endParaRPr lang="es-MX" sz="2800" i="1" dirty="0"/>
          </a:p>
        </p:txBody>
      </p:sp>
    </p:spTree>
    <p:extLst>
      <p:ext uri="{BB962C8B-B14F-4D97-AF65-F5344CB8AC3E}">
        <p14:creationId xmlns:p14="http://schemas.microsoft.com/office/powerpoint/2010/main" val="34734123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1331640" y="141753"/>
            <a:ext cx="8229600" cy="760945"/>
          </a:xfrm>
        </p:spPr>
        <p:txBody>
          <a:bodyPr>
            <a:normAutofit/>
          </a:bodyPr>
          <a:lstStyle/>
          <a:p>
            <a:r>
              <a:rPr lang="es-MX" sz="2800" dirty="0" smtClean="0">
                <a:latin typeface="+mn-lt"/>
              </a:rPr>
              <a:t>SISTEMA DE APOYO A EJECUTIVOS (ESS</a:t>
            </a:r>
            <a:r>
              <a:rPr lang="es-MX" sz="2400" dirty="0" smtClean="0">
                <a:latin typeface="+mn-lt"/>
              </a:rPr>
              <a:t>)</a:t>
            </a:r>
            <a:endParaRPr lang="es-MX" sz="2400" dirty="0">
              <a:latin typeface="+mn-lt"/>
            </a:endParaRPr>
          </a:p>
        </p:txBody>
      </p:sp>
      <p:sp>
        <p:nvSpPr>
          <p:cNvPr id="3" name="2 Marcador de texto"/>
          <p:cNvSpPr>
            <a:spLocks noGrp="1"/>
          </p:cNvSpPr>
          <p:nvPr>
            <p:ph type="body" idx="1"/>
          </p:nvPr>
        </p:nvSpPr>
        <p:spPr>
          <a:xfrm>
            <a:off x="467544" y="1556792"/>
            <a:ext cx="3528392" cy="4320480"/>
          </a:xfrm>
        </p:spPr>
        <p:txBody>
          <a:bodyPr>
            <a:noAutofit/>
          </a:bodyPr>
          <a:lstStyle/>
          <a:p>
            <a:pPr marL="0" indent="0" algn="just">
              <a:buNone/>
            </a:pPr>
            <a:r>
              <a:rPr lang="es-MX" sz="2400" dirty="0"/>
              <a:t>Es un sistema de información para directivos que permite automatizar </a:t>
            </a:r>
            <a:r>
              <a:rPr lang="es-MX" sz="2400" dirty="0" smtClean="0"/>
              <a:t>los </a:t>
            </a:r>
            <a:r>
              <a:rPr lang="es-MX" sz="2400" dirty="0"/>
              <a:t>datos más importantes de una organización, resumirlos y presentarlos de la forma más comprensible </a:t>
            </a:r>
            <a:r>
              <a:rPr lang="es-MX" sz="2400" dirty="0" smtClean="0"/>
              <a:t>posible con </a:t>
            </a:r>
            <a:r>
              <a:rPr lang="es-MX" sz="2400" dirty="0"/>
              <a:t>el fin de dar seguimiento a los factores críticos del </a:t>
            </a:r>
            <a:r>
              <a:rPr lang="es-MX" sz="2400" dirty="0" smtClean="0"/>
              <a:t>éxito.</a:t>
            </a:r>
            <a:endParaRPr lang="es-MX" sz="2400"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7613" y="1772816"/>
            <a:ext cx="4296138" cy="32221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501142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Documento"/>
          <p:cNvSpPr/>
          <p:nvPr/>
        </p:nvSpPr>
        <p:spPr>
          <a:xfrm>
            <a:off x="4574913" y="1916832"/>
            <a:ext cx="4248472" cy="2952328"/>
          </a:xfrm>
          <a:prstGeom prst="flowChartDocumen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dirty="0"/>
          </a:p>
        </p:txBody>
      </p:sp>
      <p:sp>
        <p:nvSpPr>
          <p:cNvPr id="6" name="5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2051720" y="402233"/>
            <a:ext cx="4464496" cy="508917"/>
          </a:xfrm>
        </p:spPr>
        <p:txBody>
          <a:bodyPr>
            <a:noAutofit/>
          </a:bodyPr>
          <a:lstStyle/>
          <a:p>
            <a:r>
              <a:rPr lang="es-MX" sz="2400" dirty="0" smtClean="0"/>
              <a:t>Beneficios de los ESS/EIS</a:t>
            </a:r>
            <a:endParaRPr lang="es-MX" sz="2400" dirty="0"/>
          </a:p>
        </p:txBody>
      </p:sp>
      <p:sp>
        <p:nvSpPr>
          <p:cNvPr id="9" name="8 Documento"/>
          <p:cNvSpPr/>
          <p:nvPr/>
        </p:nvSpPr>
        <p:spPr>
          <a:xfrm>
            <a:off x="141460" y="1927029"/>
            <a:ext cx="4248472" cy="2952328"/>
          </a:xfrm>
          <a:prstGeom prst="flowChartDocumen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dirty="0"/>
          </a:p>
        </p:txBody>
      </p:sp>
      <p:sp>
        <p:nvSpPr>
          <p:cNvPr id="10" name="9 Rectángulo"/>
          <p:cNvSpPr/>
          <p:nvPr/>
        </p:nvSpPr>
        <p:spPr>
          <a:xfrm>
            <a:off x="4752020" y="2060848"/>
            <a:ext cx="3312368" cy="1938992"/>
          </a:xfrm>
          <a:prstGeom prst="rect">
            <a:avLst/>
          </a:prstGeom>
        </p:spPr>
        <p:txBody>
          <a:bodyPr wrap="square">
            <a:spAutoFit/>
          </a:bodyPr>
          <a:lstStyle/>
          <a:p>
            <a:pPr lvl="0"/>
            <a:r>
              <a:rPr lang="es-MX" sz="2400" dirty="0"/>
              <a:t>El beneficio más visible de los ESS</a:t>
            </a:r>
          </a:p>
          <a:p>
            <a:pPr lvl="0"/>
            <a:r>
              <a:rPr lang="es-MX" sz="2400" dirty="0"/>
              <a:t>es su capacidad de </a:t>
            </a:r>
            <a:r>
              <a:rPr lang="es-MX" sz="2400" dirty="0" smtClean="0"/>
              <a:t>analizar, comparar y </a:t>
            </a:r>
            <a:r>
              <a:rPr lang="es-MX" sz="2400" dirty="0"/>
              <a:t>resaltar las tendencias</a:t>
            </a:r>
          </a:p>
        </p:txBody>
      </p:sp>
      <p:sp>
        <p:nvSpPr>
          <p:cNvPr id="13" name="12 Rectángulo"/>
          <p:cNvSpPr/>
          <p:nvPr/>
        </p:nvSpPr>
        <p:spPr>
          <a:xfrm>
            <a:off x="250032" y="2178749"/>
            <a:ext cx="4572000" cy="1938992"/>
          </a:xfrm>
          <a:prstGeom prst="rect">
            <a:avLst/>
          </a:prstGeom>
        </p:spPr>
        <p:txBody>
          <a:bodyPr>
            <a:spAutoFit/>
          </a:bodyPr>
          <a:lstStyle/>
          <a:p>
            <a:pPr lvl="0"/>
            <a:r>
              <a:rPr lang="es-MX" sz="2400" dirty="0"/>
              <a:t>Los ejecutivos usan los ESS para</a:t>
            </a:r>
          </a:p>
          <a:p>
            <a:pPr lvl="0"/>
            <a:r>
              <a:rPr lang="es-MX" sz="2400" dirty="0"/>
              <a:t>monitorear con más éxito el desempeño</a:t>
            </a:r>
          </a:p>
          <a:p>
            <a:pPr lvl="0"/>
            <a:r>
              <a:rPr lang="es-MX" sz="2400" dirty="0"/>
              <a:t>en sus propias áreas de responsabilidad</a:t>
            </a:r>
          </a:p>
        </p:txBody>
      </p:sp>
    </p:spTree>
    <p:extLst>
      <p:ext uri="{BB962C8B-B14F-4D97-AF65-F5344CB8AC3E}">
        <p14:creationId xmlns:p14="http://schemas.microsoft.com/office/powerpoint/2010/main" val="37427627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2636912"/>
            <a:ext cx="4406350" cy="3123810"/>
          </a:xfrm>
          <a:prstGeom prst="rect">
            <a:avLst/>
          </a:prstGeom>
          <a:ln>
            <a:noFill/>
          </a:ln>
          <a:effectLst>
            <a:softEdge rad="112500"/>
          </a:effectLst>
        </p:spPr>
      </p:pic>
      <p:sp>
        <p:nvSpPr>
          <p:cNvPr id="4" name="3 Rectángulo redondeado"/>
          <p:cNvSpPr/>
          <p:nvPr/>
        </p:nvSpPr>
        <p:spPr>
          <a:xfrm>
            <a:off x="249141" y="450072"/>
            <a:ext cx="8496944" cy="108012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dirty="0"/>
          </a:p>
        </p:txBody>
      </p:sp>
      <p:sp>
        <p:nvSpPr>
          <p:cNvPr id="15362" name="Rectangle 1"/>
          <p:cNvSpPr>
            <a:spLocks noGrp="1" noChangeArrowheads="1"/>
          </p:cNvSpPr>
          <p:nvPr>
            <p:ph type="ctrTitle"/>
          </p:nvPr>
        </p:nvSpPr>
        <p:spPr>
          <a:xfrm>
            <a:off x="611560" y="692696"/>
            <a:ext cx="7272808" cy="477203"/>
          </a:xfrm>
        </p:spPr>
        <p:txBody>
          <a:bodyPr lIns="0" tIns="0" rIns="0" bIns="0" anchor="t">
            <a:normAutofit/>
          </a:bodyPr>
          <a:lstStyle/>
          <a:p>
            <a:pPr eaLnBrk="1" hangingPunct="1">
              <a:lnSpc>
                <a:spcPct val="95000"/>
              </a:lnSpc>
            </a:pPr>
            <a:r>
              <a:rPr lang="en-US" sz="3200" b="1" i="1" dirty="0">
                <a:solidFill>
                  <a:srgbClr val="000000"/>
                </a:solidFill>
              </a:rPr>
              <a:t>Sistemas </a:t>
            </a:r>
            <a:r>
              <a:rPr lang="en-US" sz="3200" b="1" i="1" dirty="0" smtClean="0">
                <a:solidFill>
                  <a:srgbClr val="000000"/>
                </a:solidFill>
              </a:rPr>
              <a:t>de Información del Conocimiento</a:t>
            </a:r>
            <a:endParaRPr lang="en-US" sz="3200" b="1" i="1" dirty="0">
              <a:solidFill>
                <a:srgbClr val="000000"/>
              </a:solidFill>
            </a:endParaRPr>
          </a:p>
        </p:txBody>
      </p:sp>
      <p:sp>
        <p:nvSpPr>
          <p:cNvPr id="2" name="1 CuadroTexto"/>
          <p:cNvSpPr txBox="1"/>
          <p:nvPr/>
        </p:nvSpPr>
        <p:spPr>
          <a:xfrm>
            <a:off x="1184711" y="1772816"/>
            <a:ext cx="6866623" cy="954107"/>
          </a:xfrm>
          <a:prstGeom prst="rect">
            <a:avLst/>
          </a:prstGeom>
          <a:noFill/>
        </p:spPr>
        <p:txBody>
          <a:bodyPr wrap="none" rtlCol="0">
            <a:spAutoFit/>
          </a:bodyPr>
          <a:lstStyle/>
          <a:p>
            <a:pPr algn="ctr"/>
            <a:r>
              <a:rPr lang="es-MX" sz="2800" dirty="0" smtClean="0"/>
              <a:t>Resuelven problemas difíciles, </a:t>
            </a:r>
          </a:p>
          <a:p>
            <a:pPr algn="ctr"/>
            <a:r>
              <a:rPr lang="es-MX" sz="2800" dirty="0" smtClean="0"/>
              <a:t>igual de bien o mejor que un experto humano</a:t>
            </a:r>
            <a:endParaRPr lang="es-MX" sz="2800" dirty="0"/>
          </a:p>
        </p:txBody>
      </p:sp>
    </p:spTree>
    <p:extLst>
      <p:ext uri="{BB962C8B-B14F-4D97-AF65-F5344CB8AC3E}">
        <p14:creationId xmlns:p14="http://schemas.microsoft.com/office/powerpoint/2010/main" val="440246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redondeado"/>
          <p:cNvSpPr/>
          <p:nvPr/>
        </p:nvSpPr>
        <p:spPr>
          <a:xfrm>
            <a:off x="249141" y="45007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467544" y="461338"/>
            <a:ext cx="8229600" cy="1143000"/>
          </a:xfrm>
        </p:spPr>
        <p:txBody>
          <a:bodyPr>
            <a:normAutofit fontScale="90000"/>
          </a:bodyPr>
          <a:lstStyle/>
          <a:p>
            <a:r>
              <a:rPr lang="en-US" sz="3600" b="1" i="1" dirty="0" smtClean="0">
                <a:solidFill>
                  <a:srgbClr val="000000"/>
                </a:solidFill>
              </a:rPr>
              <a:t>Tipos de Sistemas </a:t>
            </a:r>
            <a:r>
              <a:rPr lang="en-US" sz="3600" b="1" i="1" dirty="0">
                <a:solidFill>
                  <a:srgbClr val="000000"/>
                </a:solidFill>
              </a:rPr>
              <a:t>de Información del Conocimiento</a:t>
            </a:r>
            <a:endParaRPr lang="es-MX" sz="3600" dirty="0"/>
          </a:p>
        </p:txBody>
      </p:sp>
      <p:sp>
        <p:nvSpPr>
          <p:cNvPr id="3" name="2 Marcador de contenido"/>
          <p:cNvSpPr>
            <a:spLocks noGrp="1"/>
          </p:cNvSpPr>
          <p:nvPr>
            <p:ph idx="1"/>
          </p:nvPr>
        </p:nvSpPr>
        <p:spPr>
          <a:xfrm>
            <a:off x="281011" y="1825152"/>
            <a:ext cx="2314600" cy="1108719"/>
          </a:xfrm>
        </p:spPr>
        <p:txBody>
          <a:bodyPr>
            <a:normAutofit/>
          </a:bodyPr>
          <a:lstStyle/>
          <a:p>
            <a:pPr marL="0" indent="0" algn="ctr">
              <a:buNone/>
            </a:pPr>
            <a:r>
              <a:rPr lang="es-MX" b="1" dirty="0" smtClean="0"/>
              <a:t>Inteligencia artificial</a:t>
            </a:r>
          </a:p>
        </p:txBody>
      </p:sp>
      <p:sp>
        <p:nvSpPr>
          <p:cNvPr id="4" name="3 CuadroTexto"/>
          <p:cNvSpPr txBox="1"/>
          <p:nvPr/>
        </p:nvSpPr>
        <p:spPr>
          <a:xfrm>
            <a:off x="3606451" y="1772816"/>
            <a:ext cx="1774845" cy="1077218"/>
          </a:xfrm>
          <a:prstGeom prst="rect">
            <a:avLst/>
          </a:prstGeom>
          <a:noFill/>
        </p:spPr>
        <p:txBody>
          <a:bodyPr wrap="none" rtlCol="0">
            <a:spAutoFit/>
          </a:bodyPr>
          <a:lstStyle/>
          <a:p>
            <a:r>
              <a:rPr lang="es-MX" sz="3200" b="1" dirty="0" smtClean="0"/>
              <a:t>Sistemas </a:t>
            </a:r>
          </a:p>
          <a:p>
            <a:r>
              <a:rPr lang="es-MX" sz="3200" b="1" dirty="0" smtClean="0"/>
              <a:t>expertos</a:t>
            </a:r>
            <a:endParaRPr lang="es-MX" sz="3200" b="1" dirty="0"/>
          </a:p>
        </p:txBody>
      </p:sp>
      <p:sp>
        <p:nvSpPr>
          <p:cNvPr id="5" name="4 CuadroTexto"/>
          <p:cNvSpPr txBox="1"/>
          <p:nvPr/>
        </p:nvSpPr>
        <p:spPr>
          <a:xfrm>
            <a:off x="6410474" y="1919734"/>
            <a:ext cx="2085636" cy="1077218"/>
          </a:xfrm>
          <a:prstGeom prst="rect">
            <a:avLst/>
          </a:prstGeom>
          <a:noFill/>
        </p:spPr>
        <p:txBody>
          <a:bodyPr wrap="none" rtlCol="0">
            <a:spAutoFit/>
          </a:bodyPr>
          <a:lstStyle/>
          <a:p>
            <a:pPr algn="ctr"/>
            <a:r>
              <a:rPr lang="es-MX" sz="3200" b="1" dirty="0" smtClean="0"/>
              <a:t>Redes </a:t>
            </a:r>
          </a:p>
          <a:p>
            <a:pPr algn="ctr"/>
            <a:r>
              <a:rPr lang="es-MX" sz="3200" b="1" dirty="0" smtClean="0"/>
              <a:t>neuronales</a:t>
            </a:r>
            <a:endParaRPr lang="es-MX" sz="3200" b="1" dirty="0"/>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9605" y="2996952"/>
            <a:ext cx="2748539" cy="2016224"/>
          </a:xfrm>
          <a:prstGeom prst="rect">
            <a:avLst/>
          </a:prstGeom>
          <a:ln>
            <a:noFill/>
          </a:ln>
          <a:effectLst>
            <a:glow rad="228600">
              <a:schemeClr val="accent2">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9141" y="2996952"/>
            <a:ext cx="2691763" cy="2016224"/>
          </a:xfrm>
          <a:prstGeom prst="rect">
            <a:avLst/>
          </a:prstGeom>
          <a:ln>
            <a:noFill/>
          </a:ln>
          <a:effectLst>
            <a:glow rad="228600">
              <a:schemeClr val="accent1">
                <a:satMod val="175000"/>
                <a:alpha val="40000"/>
              </a:schemeClr>
            </a:glow>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44963" y="3057326"/>
            <a:ext cx="2585585" cy="1895475"/>
          </a:xfrm>
          <a:prstGeom prst="rect">
            <a:avLst/>
          </a:prstGeom>
          <a:ln>
            <a:noFill/>
          </a:ln>
          <a:effectLst>
            <a:glow rad="228600">
              <a:schemeClr val="accent1">
                <a:satMod val="175000"/>
                <a:alpha val="40000"/>
              </a:schemeClr>
            </a:glow>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Tree>
    <p:extLst>
      <p:ext uri="{BB962C8B-B14F-4D97-AF65-F5344CB8AC3E}">
        <p14:creationId xmlns:p14="http://schemas.microsoft.com/office/powerpoint/2010/main" val="5574677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877272"/>
          </a:xfrm>
          <a:prstGeom prst="rect">
            <a:avLst/>
          </a:prstGeom>
        </p:spPr>
      </p:pic>
    </p:spTree>
    <p:extLst>
      <p:ext uri="{BB962C8B-B14F-4D97-AF65-F5344CB8AC3E}">
        <p14:creationId xmlns:p14="http://schemas.microsoft.com/office/powerpoint/2010/main" val="4551635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49141" y="45007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2400" b="1" dirty="0" smtClean="0">
                <a:latin typeface="Times New Roman" pitchFamily="18" charset="0"/>
                <a:cs typeface="Times New Roman" pitchFamily="18" charset="0"/>
              </a:rPr>
              <a:t>INTELIGENCIA ARTIFICIAL</a:t>
            </a:r>
            <a:endParaRPr lang="es-MX" sz="2400" b="1" dirty="0">
              <a:latin typeface="Times New Roman" pitchFamily="18" charset="0"/>
              <a:cs typeface="Times New Roman" pitchFamily="18" charset="0"/>
            </a:endParaRPr>
          </a:p>
        </p:txBody>
      </p:sp>
      <p:sp>
        <p:nvSpPr>
          <p:cNvPr id="5" name="4 Marcador de contenido"/>
          <p:cNvSpPr>
            <a:spLocks noGrp="1"/>
          </p:cNvSpPr>
          <p:nvPr>
            <p:ph idx="1"/>
          </p:nvPr>
        </p:nvSpPr>
        <p:spPr>
          <a:xfrm>
            <a:off x="4705672" y="1700808"/>
            <a:ext cx="4040413" cy="4353347"/>
          </a:xfrm>
        </p:spPr>
        <p:txBody>
          <a:bodyPr>
            <a:normAutofit/>
          </a:bodyPr>
          <a:lstStyle/>
          <a:p>
            <a:pPr marL="0" indent="0" algn="just">
              <a:buNone/>
            </a:pPr>
            <a:r>
              <a:rPr lang="es-MX" sz="2400" dirty="0">
                <a:latin typeface="Times New Roman" pitchFamily="18" charset="0"/>
                <a:cs typeface="Times New Roman" pitchFamily="18" charset="0"/>
              </a:rPr>
              <a:t>Es una ciencia que estudia de manera sistemática el comportamiento inteligente, con el fin de imitar o simular las habilidades humanas mediante la creación y utilización de máquinas y computadoras</a:t>
            </a:r>
            <a:endParaRPr lang="es-MX" sz="2400" dirty="0"/>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420888"/>
            <a:ext cx="4262208" cy="2304256"/>
          </a:xfrm>
          <a:prstGeom prst="rect">
            <a:avLst/>
          </a:prstGeom>
          <a:ln>
            <a:noFill/>
          </a:ln>
          <a:effectLst>
            <a:glow rad="228600">
              <a:schemeClr val="accent3">
                <a:satMod val="175000"/>
                <a:alpha val="40000"/>
              </a:schemeClr>
            </a:glow>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2761989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65196" y="260648"/>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2800" b="1" dirty="0" smtClean="0"/>
              <a:t>Ramas de la inteligencia artificial</a:t>
            </a:r>
            <a:endParaRPr lang="es-MX" sz="2800" b="1" dirty="0"/>
          </a:p>
        </p:txBody>
      </p:sp>
      <p:graphicFrame>
        <p:nvGraphicFramePr>
          <p:cNvPr id="5" name="4 Diagrama"/>
          <p:cNvGraphicFramePr/>
          <p:nvPr>
            <p:extLst>
              <p:ext uri="{D42A27DB-BD31-4B8C-83A1-F6EECF244321}">
                <p14:modId xmlns:p14="http://schemas.microsoft.com/office/powerpoint/2010/main" val="480829456"/>
              </p:ext>
            </p:extLst>
          </p:nvPr>
        </p:nvGraphicFramePr>
        <p:xfrm>
          <a:off x="1331640" y="1628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19614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0771" y="1556792"/>
            <a:ext cx="4363717" cy="3662745"/>
          </a:xfrm>
          <a:prstGeom prst="rect">
            <a:avLst/>
          </a:prstGeom>
          <a:ln>
            <a:noFill/>
          </a:ln>
          <a:effectLst>
            <a:softEdge rad="112500"/>
          </a:effectLst>
        </p:spPr>
      </p:pic>
      <p:sp>
        <p:nvSpPr>
          <p:cNvPr id="5" name="4 Rectángulo redondeado"/>
          <p:cNvSpPr/>
          <p:nvPr/>
        </p:nvSpPr>
        <p:spPr>
          <a:xfrm>
            <a:off x="265196" y="260648"/>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2400" b="1" dirty="0" smtClean="0">
                <a:latin typeface="Times New Roman" pitchFamily="18" charset="0"/>
                <a:cs typeface="Times New Roman" pitchFamily="18" charset="0"/>
              </a:rPr>
              <a:t>SISTEMAS EXPERTOS</a:t>
            </a:r>
            <a:endParaRPr lang="es-MX" sz="2400" b="1" dirty="0">
              <a:latin typeface="Times New Roman" pitchFamily="18" charset="0"/>
              <a:cs typeface="Times New Roman" pitchFamily="18" charset="0"/>
            </a:endParaRPr>
          </a:p>
        </p:txBody>
      </p:sp>
      <p:sp>
        <p:nvSpPr>
          <p:cNvPr id="3" name="2 Marcador de contenido"/>
          <p:cNvSpPr>
            <a:spLocks noGrp="1"/>
          </p:cNvSpPr>
          <p:nvPr>
            <p:ph idx="1"/>
          </p:nvPr>
        </p:nvSpPr>
        <p:spPr>
          <a:xfrm>
            <a:off x="265196" y="1700808"/>
            <a:ext cx="4378812" cy="4373563"/>
          </a:xfrm>
        </p:spPr>
        <p:txBody>
          <a:bodyPr>
            <a:normAutofit/>
          </a:bodyPr>
          <a:lstStyle/>
          <a:p>
            <a:pPr marL="0" indent="0">
              <a:buNone/>
            </a:pPr>
            <a:r>
              <a:rPr lang="es-MX" sz="2000" b="1" dirty="0" smtClean="0"/>
              <a:t>Definición:</a:t>
            </a:r>
            <a:endParaRPr lang="es-MX" sz="1800" dirty="0" smtClean="0"/>
          </a:p>
          <a:p>
            <a:pPr marL="0" indent="0" algn="just">
              <a:buNone/>
            </a:pPr>
            <a:r>
              <a:rPr lang="es-MX" sz="2400" dirty="0" smtClean="0"/>
              <a:t>Es un sistema computacional interactivo que permite la creación de bases de datos de conocimiento, simulando el proceso de razonamiento de un experto para resolver problemas en un área específica del conocimiento humano.</a:t>
            </a:r>
            <a:endParaRPr lang="es-MX" sz="2400" dirty="0"/>
          </a:p>
        </p:txBody>
      </p:sp>
    </p:spTree>
    <p:extLst>
      <p:ext uri="{BB962C8B-B14F-4D97-AF65-F5344CB8AC3E}">
        <p14:creationId xmlns:p14="http://schemas.microsoft.com/office/powerpoint/2010/main" val="7885315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65196" y="260648"/>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2800" b="1" dirty="0"/>
              <a:t>Características de </a:t>
            </a:r>
            <a:r>
              <a:rPr lang="es-MX" sz="2800" b="1" dirty="0" smtClean="0"/>
              <a:t>un S.E.</a:t>
            </a:r>
            <a:endParaRPr lang="es-MX" sz="2800" b="1" dirty="0"/>
          </a:p>
        </p:txBody>
      </p:sp>
      <p:sp>
        <p:nvSpPr>
          <p:cNvPr id="3" name="2 Marcador de contenido"/>
          <p:cNvSpPr>
            <a:spLocks noGrp="1"/>
          </p:cNvSpPr>
          <p:nvPr>
            <p:ph idx="1"/>
          </p:nvPr>
        </p:nvSpPr>
        <p:spPr>
          <a:xfrm>
            <a:off x="4067944" y="1556792"/>
            <a:ext cx="4546848" cy="4373563"/>
          </a:xfrm>
        </p:spPr>
        <p:txBody>
          <a:bodyPr>
            <a:normAutofit/>
          </a:bodyPr>
          <a:lstStyle/>
          <a:p>
            <a:r>
              <a:rPr lang="es-MX" sz="1800" dirty="0" smtClean="0"/>
              <a:t>Pueden explicar su razonamiento o decisiones sugeridas.</a:t>
            </a:r>
          </a:p>
          <a:p>
            <a:endParaRPr lang="es-MX" sz="1800" dirty="0" smtClean="0"/>
          </a:p>
          <a:p>
            <a:r>
              <a:rPr lang="es-MX" sz="1800" dirty="0" smtClean="0"/>
              <a:t>Pueden mostrar un comportamiento “inteligente”.</a:t>
            </a:r>
          </a:p>
          <a:p>
            <a:endParaRPr lang="es-MX" sz="1800" dirty="0" smtClean="0"/>
          </a:p>
          <a:p>
            <a:r>
              <a:rPr lang="es-MX" sz="1800" dirty="0" smtClean="0"/>
              <a:t>Pueden obtener conclusiones de relaciones complejas.</a:t>
            </a:r>
          </a:p>
          <a:p>
            <a:pPr marL="114300" indent="0">
              <a:buNone/>
            </a:pPr>
            <a:endParaRPr lang="es-MX" sz="1800" dirty="0" smtClean="0"/>
          </a:p>
          <a:p>
            <a:r>
              <a:rPr lang="es-MX" sz="1800" dirty="0"/>
              <a:t>Pueden proporcionar conocimientos acumulados</a:t>
            </a:r>
          </a:p>
          <a:p>
            <a:pPr marL="114300" indent="0">
              <a:buNone/>
            </a:pPr>
            <a:endParaRPr lang="es-MX" sz="1800" dirty="0" smtClean="0"/>
          </a:p>
          <a:p>
            <a:r>
              <a:rPr lang="es-MX" sz="1800" dirty="0" smtClean="0"/>
              <a:t>Pueden hacer frente a la incertidumbre.</a:t>
            </a:r>
          </a:p>
          <a:p>
            <a:pPr marL="114300" indent="0">
              <a:buNone/>
            </a:pPr>
            <a:endParaRPr lang="es-MX" dirty="0"/>
          </a:p>
        </p:txBody>
      </p:sp>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196" y="2060848"/>
            <a:ext cx="3696056" cy="2772042"/>
          </a:xfrm>
          <a:prstGeom prst="rect">
            <a:avLst/>
          </a:prstGeom>
          <a:ln>
            <a:noFill/>
          </a:ln>
          <a:effectLst>
            <a:outerShdw blurRad="225425" dist="50800" dir="5220000" algn="ctr">
              <a:srgbClr val="000000">
                <a:alpha val="33000"/>
              </a:srgbClr>
            </a:outerShdw>
            <a:softEdge rad="12700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Tree>
    <p:extLst>
      <p:ext uri="{BB962C8B-B14F-4D97-AF65-F5344CB8AC3E}">
        <p14:creationId xmlns:p14="http://schemas.microsoft.com/office/powerpoint/2010/main" val="12028365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265196" y="260648"/>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2400" b="1" dirty="0" smtClean="0">
                <a:latin typeface="Times New Roman" pitchFamily="18" charset="0"/>
                <a:cs typeface="Times New Roman" pitchFamily="18" charset="0"/>
              </a:rPr>
              <a:t>REDES NEURONALES</a:t>
            </a:r>
            <a:endParaRPr lang="es-MX" sz="2400" b="1" dirty="0">
              <a:latin typeface="Times New Roman" pitchFamily="18" charset="0"/>
              <a:cs typeface="Times New Roman" pitchFamily="18" charset="0"/>
            </a:endParaRPr>
          </a:p>
        </p:txBody>
      </p:sp>
      <p:sp>
        <p:nvSpPr>
          <p:cNvPr id="3" name="2 Marcador de contenido"/>
          <p:cNvSpPr>
            <a:spLocks noGrp="1"/>
          </p:cNvSpPr>
          <p:nvPr>
            <p:ph idx="1"/>
          </p:nvPr>
        </p:nvSpPr>
        <p:spPr>
          <a:xfrm>
            <a:off x="294508" y="1988840"/>
            <a:ext cx="4061468" cy="2783954"/>
          </a:xfrm>
        </p:spPr>
        <p:txBody>
          <a:bodyPr>
            <a:normAutofit/>
          </a:bodyPr>
          <a:lstStyle/>
          <a:p>
            <a:pPr marL="0" indent="0">
              <a:buNone/>
            </a:pPr>
            <a:r>
              <a:rPr lang="es-MX" sz="2400" b="1" dirty="0" smtClean="0"/>
              <a:t>Concepto:</a:t>
            </a:r>
          </a:p>
          <a:p>
            <a:pPr marL="114300" indent="0" algn="just">
              <a:buNone/>
            </a:pPr>
            <a:r>
              <a:rPr lang="es-MX" sz="2400" dirty="0" smtClean="0"/>
              <a:t>Es un sistema de computación que puede actuar en la misma forma que funciona el cerebro humano, o simularlo.</a:t>
            </a:r>
          </a:p>
          <a:p>
            <a:pPr marL="114300" indent="0">
              <a:buNone/>
            </a:pPr>
            <a:endParaRPr lang="es-MX" dirty="0"/>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4659" y="1916832"/>
            <a:ext cx="3456384" cy="2592288"/>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spTree>
    <p:extLst>
      <p:ext uri="{BB962C8B-B14F-4D97-AF65-F5344CB8AC3E}">
        <p14:creationId xmlns:p14="http://schemas.microsoft.com/office/powerpoint/2010/main" val="14685260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265196" y="260648"/>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2800" b="1" dirty="0" smtClean="0"/>
              <a:t>Características de las redes neuronales</a:t>
            </a:r>
            <a:endParaRPr lang="es-MX" sz="2800" b="1" dirty="0"/>
          </a:p>
        </p:txBody>
      </p:sp>
      <p:sp>
        <p:nvSpPr>
          <p:cNvPr id="3" name="2 Marcador de contenido"/>
          <p:cNvSpPr>
            <a:spLocks noGrp="1"/>
          </p:cNvSpPr>
          <p:nvPr>
            <p:ph idx="1"/>
          </p:nvPr>
        </p:nvSpPr>
        <p:spPr>
          <a:xfrm>
            <a:off x="265196" y="1628800"/>
            <a:ext cx="4906888" cy="4373563"/>
          </a:xfrm>
        </p:spPr>
        <p:txBody>
          <a:bodyPr>
            <a:normAutofit fontScale="92500" lnSpcReduction="10000"/>
          </a:bodyPr>
          <a:lstStyle/>
          <a:p>
            <a:pPr algn="just"/>
            <a:r>
              <a:rPr lang="es-MX" sz="2000" dirty="0" smtClean="0"/>
              <a:t>La capacidad de recuperar información incluso si falla alguno de los nodos neuronales.</a:t>
            </a:r>
          </a:p>
          <a:p>
            <a:pPr marL="114300" indent="0" algn="just">
              <a:buNone/>
            </a:pPr>
            <a:endParaRPr lang="es-MX" sz="2000" dirty="0" smtClean="0"/>
          </a:p>
          <a:p>
            <a:pPr algn="just"/>
            <a:r>
              <a:rPr lang="es-MX" sz="2000" dirty="0" smtClean="0"/>
              <a:t>La modificación rápida de los datos almacenados como consecuencia de nueva información.</a:t>
            </a:r>
          </a:p>
          <a:p>
            <a:pPr marL="114300" indent="0" algn="just">
              <a:buNone/>
            </a:pPr>
            <a:endParaRPr lang="es-MX" sz="2000" dirty="0" smtClean="0"/>
          </a:p>
          <a:p>
            <a:pPr algn="just"/>
            <a:r>
              <a:rPr lang="es-MX" sz="2000" dirty="0" smtClean="0"/>
              <a:t>La capacidad de resolver relaciones y tendencias en grandes bases de datos.</a:t>
            </a:r>
          </a:p>
          <a:p>
            <a:pPr marL="114300" indent="0" algn="just">
              <a:buNone/>
            </a:pPr>
            <a:endParaRPr lang="es-MX" sz="2000" dirty="0" smtClean="0"/>
          </a:p>
          <a:p>
            <a:pPr algn="just"/>
            <a:r>
              <a:rPr lang="es-MX" sz="2000" dirty="0" smtClean="0"/>
              <a:t>La capacidad de resolver problemas complejos para los cuales no se cuenta con toda la información</a:t>
            </a:r>
            <a:r>
              <a:rPr lang="es-MX" sz="2000" dirty="0"/>
              <a:t>.</a:t>
            </a:r>
            <a:endParaRPr lang="es-MX" sz="2000" dirty="0" smtClean="0"/>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0620" y="1772816"/>
            <a:ext cx="3652204" cy="33843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9660899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65196" y="260648"/>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2692760" y="280994"/>
            <a:ext cx="3641816" cy="1039427"/>
          </a:xfrm>
        </p:spPr>
        <p:txBody>
          <a:bodyPr>
            <a:normAutofit/>
          </a:bodyPr>
          <a:lstStyle/>
          <a:p>
            <a:r>
              <a:rPr lang="es-MX" sz="2400" b="1" dirty="0" smtClean="0">
                <a:latin typeface="Times New Roman" pitchFamily="18" charset="0"/>
                <a:cs typeface="Times New Roman" pitchFamily="18" charset="0"/>
              </a:rPr>
              <a:t>ROBÓTICA</a:t>
            </a:r>
            <a:endParaRPr lang="es-MX" sz="2400" b="1" dirty="0">
              <a:latin typeface="Times New Roman" pitchFamily="18" charset="0"/>
              <a:cs typeface="Times New Roman" pitchFamily="18" charset="0"/>
            </a:endParaRPr>
          </a:p>
        </p:txBody>
      </p:sp>
      <p:sp>
        <p:nvSpPr>
          <p:cNvPr id="3" name="2 Marcador de contenido"/>
          <p:cNvSpPr>
            <a:spLocks noGrp="1"/>
          </p:cNvSpPr>
          <p:nvPr>
            <p:ph idx="1"/>
          </p:nvPr>
        </p:nvSpPr>
        <p:spPr>
          <a:xfrm>
            <a:off x="4532040" y="1556792"/>
            <a:ext cx="4114800" cy="4373563"/>
          </a:xfrm>
        </p:spPr>
        <p:txBody>
          <a:bodyPr>
            <a:normAutofit/>
          </a:bodyPr>
          <a:lstStyle/>
          <a:p>
            <a:pPr marL="0" indent="0">
              <a:buNone/>
            </a:pPr>
            <a:r>
              <a:rPr lang="es-MX" sz="2000" b="1" dirty="0" smtClean="0"/>
              <a:t>Concepto:</a:t>
            </a:r>
          </a:p>
          <a:p>
            <a:pPr marL="0" indent="0">
              <a:buNone/>
            </a:pPr>
            <a:endParaRPr lang="es-MX" sz="2000" b="1" dirty="0" smtClean="0"/>
          </a:p>
          <a:p>
            <a:pPr marL="0" indent="0" algn="just">
              <a:buNone/>
            </a:pPr>
            <a:r>
              <a:rPr lang="es-MX" sz="2000" dirty="0" smtClean="0"/>
              <a:t>Es el área de la inteligencia artificial que estudia la imitación del movimiento humano a través de </a:t>
            </a:r>
            <a:r>
              <a:rPr lang="es-MX" sz="2000" i="1" dirty="0" smtClean="0"/>
              <a:t>robots</a:t>
            </a:r>
            <a:r>
              <a:rPr lang="es-MX" sz="2000" dirty="0" smtClean="0"/>
              <a:t>, los cuales son creados con el fin de apoyar procesos mecánicos repetitivos que requieren gran precisión.</a:t>
            </a:r>
          </a:p>
          <a:p>
            <a:pPr marL="0" indent="0">
              <a:buNone/>
            </a:pPr>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1889385"/>
            <a:ext cx="3339815" cy="333981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5984581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265196" y="260648"/>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2800" b="1" i="1" dirty="0" smtClean="0">
                <a:latin typeface="+mn-lt"/>
                <a:cs typeface="Times New Roman" pitchFamily="18" charset="0"/>
              </a:rPr>
              <a:t>Clasificación de los robots</a:t>
            </a:r>
            <a:endParaRPr lang="es-MX" sz="2800" b="1" i="1" dirty="0">
              <a:latin typeface="+mn-lt"/>
              <a:cs typeface="Times New Roman" pitchFamily="18" charset="0"/>
            </a:endParaRPr>
          </a:p>
        </p:txBody>
      </p:sp>
      <p:sp>
        <p:nvSpPr>
          <p:cNvPr id="3" name="2 Marcador de contenido"/>
          <p:cNvSpPr>
            <a:spLocks noGrp="1"/>
          </p:cNvSpPr>
          <p:nvPr>
            <p:ph idx="1"/>
          </p:nvPr>
        </p:nvSpPr>
        <p:spPr>
          <a:xfrm>
            <a:off x="1205552" y="1700808"/>
            <a:ext cx="6616232" cy="4373563"/>
          </a:xfrm>
        </p:spPr>
        <p:txBody>
          <a:bodyPr>
            <a:normAutofit/>
          </a:bodyPr>
          <a:lstStyle/>
          <a:p>
            <a:pPr algn="just"/>
            <a:r>
              <a:rPr lang="es-MX" sz="1800" dirty="0" smtClean="0">
                <a:latin typeface="Arial Narrow" pitchFamily="34" charset="0"/>
              </a:rPr>
              <a:t>1ra generación. Manipuladores. Son sistemas mecánicos multifuncionales con un sencillo sistema de control.</a:t>
            </a:r>
          </a:p>
          <a:p>
            <a:pPr algn="just"/>
            <a:endParaRPr lang="es-MX" sz="1800" dirty="0" smtClean="0">
              <a:latin typeface="Arial Narrow" pitchFamily="34" charset="0"/>
            </a:endParaRPr>
          </a:p>
          <a:p>
            <a:pPr algn="just"/>
            <a:endParaRPr lang="es-MX" sz="1800" dirty="0">
              <a:latin typeface="Arial Narrow" pitchFamily="34" charset="0"/>
            </a:endParaRPr>
          </a:p>
          <a:p>
            <a:pPr algn="just"/>
            <a:r>
              <a:rPr lang="es-MX" sz="1800" dirty="0" smtClean="0">
                <a:latin typeface="Arial Narrow" pitchFamily="34" charset="0"/>
              </a:rPr>
              <a:t>2da generación. Robots de aprendizaje. Repiten  una secuencia de movimientos que ha sido ejecutada previamente por un operador humano.</a:t>
            </a:r>
          </a:p>
        </p:txBody>
      </p:sp>
    </p:spTree>
    <p:extLst>
      <p:ext uri="{BB962C8B-B14F-4D97-AF65-F5344CB8AC3E}">
        <p14:creationId xmlns:p14="http://schemas.microsoft.com/office/powerpoint/2010/main" val="33307115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265196" y="260648"/>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2800" b="1" i="1" dirty="0" smtClean="0">
                <a:latin typeface="+mn-lt"/>
                <a:cs typeface="Times New Roman" pitchFamily="18" charset="0"/>
              </a:rPr>
              <a:t>Clasificación de los robots</a:t>
            </a:r>
            <a:endParaRPr lang="es-MX" sz="2800" b="1" i="1" dirty="0">
              <a:latin typeface="+mn-lt"/>
              <a:cs typeface="Times New Roman" pitchFamily="18" charset="0"/>
            </a:endParaRPr>
          </a:p>
        </p:txBody>
      </p:sp>
      <p:sp>
        <p:nvSpPr>
          <p:cNvPr id="3" name="2 Marcador de contenido"/>
          <p:cNvSpPr>
            <a:spLocks noGrp="1"/>
          </p:cNvSpPr>
          <p:nvPr>
            <p:ph idx="1"/>
          </p:nvPr>
        </p:nvSpPr>
        <p:spPr>
          <a:xfrm>
            <a:off x="1205552" y="1700808"/>
            <a:ext cx="6616232" cy="4373563"/>
          </a:xfrm>
        </p:spPr>
        <p:txBody>
          <a:bodyPr>
            <a:normAutofit/>
          </a:bodyPr>
          <a:lstStyle/>
          <a:p>
            <a:pPr algn="just"/>
            <a:r>
              <a:rPr lang="es-MX" sz="1800" dirty="0" smtClean="0">
                <a:latin typeface="Arial Narrow" pitchFamily="34" charset="0"/>
              </a:rPr>
              <a:t>3ra generación. Robots de control sensorizado. El controlador es un ordenador que ejecuta las órdenes de un programa y las envía al manipulador para que realice los movimientos.</a:t>
            </a:r>
          </a:p>
          <a:p>
            <a:pPr algn="just"/>
            <a:endParaRPr lang="es-MX" sz="1800" dirty="0" smtClean="0">
              <a:latin typeface="Arial Narrow" pitchFamily="34" charset="0"/>
            </a:endParaRPr>
          </a:p>
          <a:p>
            <a:pPr algn="just"/>
            <a:r>
              <a:rPr lang="es-MX" sz="1800" dirty="0" smtClean="0">
                <a:latin typeface="Arial Narrow" pitchFamily="34" charset="0"/>
              </a:rPr>
              <a:t>4ta generación. Robots inteligentes. Son similares a los anteriores, pero además poseen sensores que envían información al ordenador sobre el estado del proceso.</a:t>
            </a:r>
          </a:p>
          <a:p>
            <a:pPr algn="just"/>
            <a:endParaRPr lang="es-MX" sz="1800" dirty="0" smtClean="0">
              <a:latin typeface="Arial Narrow" pitchFamily="34" charset="0"/>
            </a:endParaRPr>
          </a:p>
          <a:p>
            <a:pPr algn="just"/>
            <a:r>
              <a:rPr lang="es-MX" sz="1800" dirty="0" smtClean="0">
                <a:latin typeface="Arial Narrow" pitchFamily="34" charset="0"/>
              </a:rPr>
              <a:t>5ta generación. Nueva tecnología que incorpora al 100 % inteligencia artificial y utiliza modelos de conducta u nueva arquitectura.</a:t>
            </a:r>
            <a:endParaRPr lang="es-MX" sz="1800" dirty="0">
              <a:latin typeface="Arial Narrow" pitchFamily="34" charset="0"/>
            </a:endParaRPr>
          </a:p>
        </p:txBody>
      </p:sp>
    </p:spTree>
    <p:extLst>
      <p:ext uri="{BB962C8B-B14F-4D97-AF65-F5344CB8AC3E}">
        <p14:creationId xmlns:p14="http://schemas.microsoft.com/office/powerpoint/2010/main" val="39931942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redondeado"/>
          <p:cNvSpPr/>
          <p:nvPr/>
        </p:nvSpPr>
        <p:spPr>
          <a:xfrm>
            <a:off x="265196" y="260648"/>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383332" y="517365"/>
            <a:ext cx="8260672" cy="1039427"/>
          </a:xfrm>
        </p:spPr>
        <p:txBody>
          <a:bodyPr>
            <a:normAutofit fontScale="90000"/>
          </a:bodyPr>
          <a:lstStyle/>
          <a:p>
            <a:r>
              <a:rPr lang="es-MX" sz="3100" b="1" i="1" dirty="0" smtClean="0"/>
              <a:t>Clasificación de los robots según su arquitectura</a:t>
            </a:r>
            <a:r>
              <a:rPr lang="es-MX" sz="3100" dirty="0" smtClean="0"/>
              <a:t>.</a:t>
            </a:r>
            <a:r>
              <a:rPr lang="es-MX" dirty="0" smtClean="0"/>
              <a:t/>
            </a:r>
            <a:br>
              <a:rPr lang="es-MX" dirty="0" smtClean="0"/>
            </a:b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92" y="1866915"/>
            <a:ext cx="2398951" cy="1589379"/>
          </a:xfrm>
          <a:prstGeom prst="rect">
            <a:avLst/>
          </a:prstGeom>
          <a:ln>
            <a:noFill/>
          </a:ln>
          <a:effectLst>
            <a:softEdge rad="112500"/>
          </a:effec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74315" y="1992631"/>
            <a:ext cx="2600867" cy="1337946"/>
          </a:xfrm>
          <a:prstGeom prst="rect">
            <a:avLst/>
          </a:prstGeom>
          <a:ln>
            <a:noFill/>
          </a:ln>
          <a:effectLst>
            <a:softEdge rad="112500"/>
          </a:effec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3717032"/>
            <a:ext cx="2162175" cy="2114550"/>
          </a:xfrm>
          <a:prstGeom prst="rect">
            <a:avLst/>
          </a:prstGeom>
          <a:ln>
            <a:noFill/>
          </a:ln>
          <a:effectLst>
            <a:softEdge rad="112500"/>
          </a:effectLst>
        </p:spPr>
      </p:pic>
      <p:pic>
        <p:nvPicPr>
          <p:cNvPr id="8" name="7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31840" y="3717032"/>
            <a:ext cx="2524125" cy="1809750"/>
          </a:xfrm>
          <a:prstGeom prst="rect">
            <a:avLst/>
          </a:prstGeom>
          <a:ln>
            <a:noFill/>
          </a:ln>
          <a:effectLst>
            <a:softEdge rad="112500"/>
          </a:effectLst>
        </p:spPr>
      </p:pic>
      <p:pic>
        <p:nvPicPr>
          <p:cNvPr id="9" name="8 Imagen"/>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241510" y="3688457"/>
            <a:ext cx="2486025" cy="1838325"/>
          </a:xfrm>
          <a:prstGeom prst="rect">
            <a:avLst/>
          </a:prstGeom>
          <a:ln>
            <a:noFill/>
          </a:ln>
          <a:effectLst>
            <a:softEdge rad="112500"/>
          </a:effectLst>
        </p:spPr>
      </p:pic>
      <p:sp>
        <p:nvSpPr>
          <p:cNvPr id="5" name="4 CuadroTexto"/>
          <p:cNvSpPr txBox="1"/>
          <p:nvPr/>
        </p:nvSpPr>
        <p:spPr>
          <a:xfrm>
            <a:off x="1032172" y="1530966"/>
            <a:ext cx="2133789" cy="461665"/>
          </a:xfrm>
          <a:prstGeom prst="rect">
            <a:avLst/>
          </a:prstGeom>
          <a:noFill/>
        </p:spPr>
        <p:txBody>
          <a:bodyPr wrap="none" rtlCol="0">
            <a:spAutoFit/>
          </a:bodyPr>
          <a:lstStyle/>
          <a:p>
            <a:r>
              <a:rPr lang="es-MX" sz="2400" b="1" i="1" dirty="0" smtClean="0">
                <a:solidFill>
                  <a:srgbClr val="002060"/>
                </a:solidFill>
              </a:rPr>
              <a:t>Poliarticulados</a:t>
            </a:r>
            <a:r>
              <a:rPr lang="es-MX" dirty="0" smtClean="0"/>
              <a:t> </a:t>
            </a:r>
            <a:endParaRPr lang="es-MX" dirty="0"/>
          </a:p>
        </p:txBody>
      </p:sp>
      <p:sp>
        <p:nvSpPr>
          <p:cNvPr id="11" name="10 CuadroTexto"/>
          <p:cNvSpPr txBox="1"/>
          <p:nvPr/>
        </p:nvSpPr>
        <p:spPr>
          <a:xfrm>
            <a:off x="6057079" y="1636082"/>
            <a:ext cx="1235338" cy="461665"/>
          </a:xfrm>
          <a:prstGeom prst="rect">
            <a:avLst/>
          </a:prstGeom>
          <a:noFill/>
        </p:spPr>
        <p:txBody>
          <a:bodyPr wrap="none" rtlCol="0">
            <a:spAutoFit/>
          </a:bodyPr>
          <a:lstStyle/>
          <a:p>
            <a:r>
              <a:rPr lang="es-MX" sz="2400" b="1" i="1" dirty="0" smtClean="0">
                <a:solidFill>
                  <a:srgbClr val="002060"/>
                </a:solidFill>
              </a:rPr>
              <a:t>Móviles</a:t>
            </a:r>
            <a:r>
              <a:rPr lang="es-MX" dirty="0" smtClean="0"/>
              <a:t> </a:t>
            </a:r>
            <a:endParaRPr lang="es-MX" dirty="0"/>
          </a:p>
        </p:txBody>
      </p:sp>
      <p:sp>
        <p:nvSpPr>
          <p:cNvPr id="12" name="11 CuadroTexto"/>
          <p:cNvSpPr txBox="1"/>
          <p:nvPr/>
        </p:nvSpPr>
        <p:spPr>
          <a:xfrm>
            <a:off x="739081" y="3465002"/>
            <a:ext cx="1475084" cy="461665"/>
          </a:xfrm>
          <a:prstGeom prst="rect">
            <a:avLst/>
          </a:prstGeom>
          <a:noFill/>
        </p:spPr>
        <p:txBody>
          <a:bodyPr wrap="none" rtlCol="0">
            <a:spAutoFit/>
          </a:bodyPr>
          <a:lstStyle/>
          <a:p>
            <a:r>
              <a:rPr lang="es-MX" sz="2400" b="1" i="1" dirty="0" smtClean="0">
                <a:solidFill>
                  <a:srgbClr val="002060"/>
                </a:solidFill>
              </a:rPr>
              <a:t>Androides</a:t>
            </a:r>
            <a:endParaRPr lang="es-MX" dirty="0"/>
          </a:p>
        </p:txBody>
      </p:sp>
      <p:sp>
        <p:nvSpPr>
          <p:cNvPr id="13" name="12 CuadroTexto"/>
          <p:cNvSpPr txBox="1"/>
          <p:nvPr/>
        </p:nvSpPr>
        <p:spPr>
          <a:xfrm>
            <a:off x="3492405" y="3234169"/>
            <a:ext cx="1802994" cy="461665"/>
          </a:xfrm>
          <a:prstGeom prst="rect">
            <a:avLst/>
          </a:prstGeom>
          <a:noFill/>
        </p:spPr>
        <p:txBody>
          <a:bodyPr wrap="none" rtlCol="0">
            <a:spAutoFit/>
          </a:bodyPr>
          <a:lstStyle/>
          <a:p>
            <a:r>
              <a:rPr lang="es-MX" sz="2400" b="1" i="1" dirty="0" smtClean="0">
                <a:solidFill>
                  <a:srgbClr val="002060"/>
                </a:solidFill>
              </a:rPr>
              <a:t>Zoomórficos</a:t>
            </a:r>
            <a:r>
              <a:rPr lang="es-MX" dirty="0" smtClean="0"/>
              <a:t> </a:t>
            </a:r>
            <a:endParaRPr lang="es-MX" dirty="0"/>
          </a:p>
        </p:txBody>
      </p:sp>
      <p:sp>
        <p:nvSpPr>
          <p:cNvPr id="14" name="13 CuadroTexto"/>
          <p:cNvSpPr txBox="1"/>
          <p:nvPr/>
        </p:nvSpPr>
        <p:spPr>
          <a:xfrm>
            <a:off x="6683209" y="3342008"/>
            <a:ext cx="1298753" cy="461665"/>
          </a:xfrm>
          <a:prstGeom prst="rect">
            <a:avLst/>
          </a:prstGeom>
          <a:noFill/>
        </p:spPr>
        <p:txBody>
          <a:bodyPr wrap="none" rtlCol="0">
            <a:spAutoFit/>
          </a:bodyPr>
          <a:lstStyle/>
          <a:p>
            <a:r>
              <a:rPr lang="es-MX" sz="2400" b="1" i="1" dirty="0" smtClean="0">
                <a:solidFill>
                  <a:srgbClr val="002060"/>
                </a:solidFill>
              </a:rPr>
              <a:t>Híbridos</a:t>
            </a:r>
            <a:r>
              <a:rPr lang="es-MX" dirty="0" smtClean="0"/>
              <a:t> </a:t>
            </a:r>
            <a:endParaRPr lang="es-MX" dirty="0"/>
          </a:p>
        </p:txBody>
      </p:sp>
    </p:spTree>
    <p:extLst>
      <p:ext uri="{BB962C8B-B14F-4D97-AF65-F5344CB8AC3E}">
        <p14:creationId xmlns:p14="http://schemas.microsoft.com/office/powerpoint/2010/main" val="10426999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dondear rectángulo de esquina diagonal"/>
          <p:cNvSpPr/>
          <p:nvPr/>
        </p:nvSpPr>
        <p:spPr>
          <a:xfrm>
            <a:off x="2051720" y="3356992"/>
            <a:ext cx="6480720" cy="2160240"/>
          </a:xfrm>
          <a:prstGeom prst="round2Diag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4" name="3 Rectángulo redondeado"/>
          <p:cNvSpPr/>
          <p:nvPr/>
        </p:nvSpPr>
        <p:spPr>
          <a:xfrm>
            <a:off x="539552" y="548680"/>
            <a:ext cx="7992888" cy="100811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dirty="0"/>
          </a:p>
        </p:txBody>
      </p:sp>
      <p:sp>
        <p:nvSpPr>
          <p:cNvPr id="2" name="1 Título"/>
          <p:cNvSpPr>
            <a:spLocks noGrp="1"/>
          </p:cNvSpPr>
          <p:nvPr>
            <p:ph type="ctrTitle"/>
          </p:nvPr>
        </p:nvSpPr>
        <p:spPr>
          <a:xfrm>
            <a:off x="827584" y="332656"/>
            <a:ext cx="7772400" cy="1470025"/>
          </a:xfrm>
        </p:spPr>
        <p:txBody>
          <a:bodyPr/>
          <a:lstStyle/>
          <a:p>
            <a:r>
              <a:rPr lang="es-MX" dirty="0" smtClean="0"/>
              <a:t>Unidad de Competencia 2</a:t>
            </a:r>
            <a:endParaRPr lang="es-MX" dirty="0"/>
          </a:p>
        </p:txBody>
      </p:sp>
      <p:sp>
        <p:nvSpPr>
          <p:cNvPr id="3" name="2 Subtítulo"/>
          <p:cNvSpPr>
            <a:spLocks noGrp="1"/>
          </p:cNvSpPr>
          <p:nvPr>
            <p:ph type="subTitle" idx="1"/>
          </p:nvPr>
        </p:nvSpPr>
        <p:spPr>
          <a:xfrm>
            <a:off x="2131640" y="3560812"/>
            <a:ext cx="6400800" cy="1752600"/>
          </a:xfrm>
        </p:spPr>
        <p:txBody>
          <a:bodyPr>
            <a:normAutofit/>
          </a:bodyPr>
          <a:lstStyle/>
          <a:p>
            <a:pPr algn="just"/>
            <a:r>
              <a:rPr lang="es-MX" sz="2800" dirty="0">
                <a:solidFill>
                  <a:schemeClr val="tx1"/>
                </a:solidFill>
              </a:rPr>
              <a:t>Conocer que es un sistema de información, su clasificación, y diferencias entre cada uno de ellos. </a:t>
            </a:r>
          </a:p>
        </p:txBody>
      </p:sp>
      <p:sp>
        <p:nvSpPr>
          <p:cNvPr id="5" name="4 Pentágono"/>
          <p:cNvSpPr/>
          <p:nvPr/>
        </p:nvSpPr>
        <p:spPr>
          <a:xfrm>
            <a:off x="539552" y="2132856"/>
            <a:ext cx="2520280" cy="720080"/>
          </a:xfrm>
          <a:prstGeom prst="homePlate">
            <a:avLst/>
          </a:prstGeom>
          <a:noFill/>
          <a:ln w="508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5 CuadroTexto"/>
          <p:cNvSpPr txBox="1"/>
          <p:nvPr/>
        </p:nvSpPr>
        <p:spPr>
          <a:xfrm>
            <a:off x="1043608" y="2276872"/>
            <a:ext cx="1448795" cy="523220"/>
          </a:xfrm>
          <a:prstGeom prst="rect">
            <a:avLst/>
          </a:prstGeom>
          <a:noFill/>
        </p:spPr>
        <p:txBody>
          <a:bodyPr wrap="none" rtlCol="0">
            <a:spAutoFit/>
          </a:bodyPr>
          <a:lstStyle/>
          <a:p>
            <a:r>
              <a:rPr lang="es-MX" sz="2800" b="1" i="1" dirty="0" smtClean="0"/>
              <a:t>Objetivo</a:t>
            </a:r>
            <a:endParaRPr lang="es-MX" sz="2800" b="1" i="1" dirty="0"/>
          </a:p>
        </p:txBody>
      </p:sp>
    </p:spTree>
    <p:extLst>
      <p:ext uri="{BB962C8B-B14F-4D97-AF65-F5344CB8AC3E}">
        <p14:creationId xmlns:p14="http://schemas.microsoft.com/office/powerpoint/2010/main" val="9753937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65196" y="260647"/>
            <a:ext cx="8496944" cy="136479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CuadroTexto"/>
          <p:cNvSpPr txBox="1"/>
          <p:nvPr/>
        </p:nvSpPr>
        <p:spPr>
          <a:xfrm>
            <a:off x="482083" y="302002"/>
            <a:ext cx="8063169" cy="1323439"/>
          </a:xfrm>
          <a:prstGeom prst="rect">
            <a:avLst/>
          </a:prstGeom>
          <a:noFill/>
        </p:spPr>
        <p:txBody>
          <a:bodyPr wrap="none" rtlCol="0">
            <a:spAutoFit/>
          </a:bodyPr>
          <a:lstStyle/>
          <a:p>
            <a:pPr algn="ctr"/>
            <a:r>
              <a:rPr lang="es-MX" sz="4000" b="1" i="1" dirty="0" smtClean="0"/>
              <a:t>Sistemas de Información Estratégicos</a:t>
            </a:r>
          </a:p>
          <a:p>
            <a:pPr algn="ctr"/>
            <a:r>
              <a:rPr lang="es-MX" sz="4000" b="1" i="1" dirty="0" smtClean="0"/>
              <a:t>(SIE)</a:t>
            </a:r>
            <a:endParaRPr lang="es-MX" sz="4000" b="1" i="1" dirty="0"/>
          </a:p>
        </p:txBody>
      </p:sp>
      <p:sp>
        <p:nvSpPr>
          <p:cNvPr id="5" name="2 Marcador de contenido"/>
          <p:cNvSpPr txBox="1">
            <a:spLocks/>
          </p:cNvSpPr>
          <p:nvPr/>
        </p:nvSpPr>
        <p:spPr>
          <a:xfrm>
            <a:off x="265196" y="2204864"/>
            <a:ext cx="4464496" cy="44973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MX" sz="2400" dirty="0" smtClean="0"/>
              <a:t>Sistemas de computación en cualquier nivel de una organización, que modifican las metas, los procesos, los productos, los servicios o las relaciones con el entorno para ayudar a la organización a adquirir una ventaja competitiva.</a:t>
            </a:r>
            <a:endParaRPr lang="es-MX" sz="2400" dirty="0"/>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1976" y="2492896"/>
            <a:ext cx="3343275" cy="24669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0821139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265196"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dirty="0" smtClean="0"/>
              <a:t>Características</a:t>
            </a:r>
            <a:endParaRPr lang="es-MX" dirty="0"/>
          </a:p>
        </p:txBody>
      </p:sp>
      <p:sp>
        <p:nvSpPr>
          <p:cNvPr id="3" name="2 Marcador de contenido"/>
          <p:cNvSpPr>
            <a:spLocks noGrp="1"/>
          </p:cNvSpPr>
          <p:nvPr>
            <p:ph idx="1"/>
          </p:nvPr>
        </p:nvSpPr>
        <p:spPr>
          <a:xfrm>
            <a:off x="4780771" y="1628800"/>
            <a:ext cx="3970784" cy="4353347"/>
          </a:xfrm>
        </p:spPr>
        <p:txBody>
          <a:bodyPr>
            <a:normAutofit/>
          </a:bodyPr>
          <a:lstStyle/>
          <a:p>
            <a:r>
              <a:rPr lang="es-MX" sz="2000" dirty="0" smtClean="0"/>
              <a:t>Suelen desarrollarse dentro de la organización, por lo tanto no pueden adaptarse fácilmente a paquetes disponibles en el mercado.</a:t>
            </a:r>
          </a:p>
          <a:p>
            <a:r>
              <a:rPr lang="es-MX" sz="2000" dirty="0" smtClean="0"/>
              <a:t>Su forma de desarrollo es a base de incrementos y a través de su evolución dentro de la organización.</a:t>
            </a:r>
          </a:p>
          <a:p>
            <a:r>
              <a:rPr lang="es-MX" sz="2000" dirty="0" smtClean="0"/>
              <a:t>Se inicia con una función en particular y a partir de ahí se van agregando nuevas funciones o procesos.</a:t>
            </a:r>
            <a:endParaRPr lang="es-MX" sz="2000" dirty="0"/>
          </a:p>
        </p:txBody>
      </p:sp>
      <p:pic>
        <p:nvPicPr>
          <p:cNvPr id="7" name="6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047874"/>
            <a:ext cx="4118132" cy="3201765"/>
          </a:xfrm>
          <a:prstGeom prst="rect">
            <a:avLst/>
          </a:prstGeom>
          <a:ln>
            <a:noFill/>
          </a:ln>
          <a:effectLst>
            <a:softEdge rad="112500"/>
          </a:effectLst>
        </p:spPr>
      </p:pic>
    </p:spTree>
    <p:extLst>
      <p:ext uri="{BB962C8B-B14F-4D97-AF65-F5344CB8AC3E}">
        <p14:creationId xmlns:p14="http://schemas.microsoft.com/office/powerpoint/2010/main" val="244133018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65196"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lstStyle/>
          <a:p>
            <a:r>
              <a:rPr lang="es-MX" dirty="0" smtClean="0"/>
              <a:t>Desarrollo de software</a:t>
            </a:r>
            <a:endParaRPr lang="es-MX" dirty="0"/>
          </a:p>
        </p:txBody>
      </p:sp>
      <p:sp>
        <p:nvSpPr>
          <p:cNvPr id="3" name="2 Marcador de contenido"/>
          <p:cNvSpPr>
            <a:spLocks noGrp="1"/>
          </p:cNvSpPr>
          <p:nvPr>
            <p:ph idx="1"/>
          </p:nvPr>
        </p:nvSpPr>
        <p:spPr>
          <a:xfrm>
            <a:off x="457200" y="1600201"/>
            <a:ext cx="3250704" cy="3989040"/>
          </a:xfrm>
        </p:spPr>
        <p:txBody>
          <a:bodyPr>
            <a:normAutofit fontScale="92500"/>
          </a:bodyPr>
          <a:lstStyle/>
          <a:p>
            <a:pPr marL="0" indent="0" algn="just">
              <a:buNone/>
            </a:pPr>
            <a:r>
              <a:rPr lang="es-MX" dirty="0" smtClean="0"/>
              <a:t>Un </a:t>
            </a:r>
            <a:r>
              <a:rPr lang="es-MX" dirty="0"/>
              <a:t>proceso de software es una serie de actividades relacionadas que conducen a la elaboración de un producto de </a:t>
            </a:r>
            <a:r>
              <a:rPr lang="es-MX" dirty="0" smtClean="0"/>
              <a:t>software.</a:t>
            </a:r>
            <a:endParaRPr lang="es-MX" dirty="0"/>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0140" y="2060848"/>
            <a:ext cx="4572000" cy="33337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1375718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65196"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lstStyle/>
          <a:p>
            <a:r>
              <a:rPr lang="es-MX" dirty="0" smtClean="0"/>
              <a:t>Procesos de software</a:t>
            </a:r>
            <a:endParaRPr lang="es-MX" dirty="0"/>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475418394"/>
              </p:ext>
            </p:extLst>
          </p:nvPr>
        </p:nvGraphicFramePr>
        <p:xfrm>
          <a:off x="755576" y="1600201"/>
          <a:ext cx="7931224" cy="4205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41979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6431" y="1916832"/>
            <a:ext cx="4932040" cy="3082525"/>
          </a:xfrm>
          <a:prstGeom prst="rect">
            <a:avLst/>
          </a:prstGeom>
          <a:ln>
            <a:noFill/>
          </a:ln>
          <a:effectLst>
            <a:outerShdw blurRad="225425" dist="50800" dir="5220000" algn="ctr">
              <a:srgbClr val="000000">
                <a:alpha val="33000"/>
              </a:srgbClr>
            </a:outerShdw>
            <a:softEdge rad="11250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
        <p:nvSpPr>
          <p:cNvPr id="4" name="3 Rectángulo redondeado"/>
          <p:cNvSpPr/>
          <p:nvPr/>
        </p:nvSpPr>
        <p:spPr>
          <a:xfrm>
            <a:off x="265196"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fontScale="90000"/>
          </a:bodyPr>
          <a:lstStyle/>
          <a:p>
            <a:pPr algn="ctr"/>
            <a:r>
              <a:rPr lang="es-MX" dirty="0"/>
              <a:t>Metodologías para el desarrollo de software</a:t>
            </a:r>
          </a:p>
        </p:txBody>
      </p:sp>
      <p:sp>
        <p:nvSpPr>
          <p:cNvPr id="3" name="2 Marcador de texto"/>
          <p:cNvSpPr>
            <a:spLocks noGrp="1"/>
          </p:cNvSpPr>
          <p:nvPr>
            <p:ph type="body" idx="1"/>
          </p:nvPr>
        </p:nvSpPr>
        <p:spPr>
          <a:xfrm>
            <a:off x="297841" y="1830524"/>
            <a:ext cx="3538736" cy="3917032"/>
          </a:xfrm>
        </p:spPr>
        <p:txBody>
          <a:bodyPr>
            <a:normAutofit/>
          </a:bodyPr>
          <a:lstStyle/>
          <a:p>
            <a:pPr marL="0" indent="0" algn="ctr">
              <a:buNone/>
            </a:pPr>
            <a:r>
              <a:rPr lang="es-MX" sz="2400" dirty="0" smtClean="0"/>
              <a:t> </a:t>
            </a:r>
            <a:r>
              <a:rPr lang="es-MX" sz="2400" i="1" dirty="0" smtClean="0"/>
              <a:t>Métodología.</a:t>
            </a:r>
          </a:p>
          <a:p>
            <a:pPr marL="0" indent="0" algn="just">
              <a:buNone/>
            </a:pPr>
            <a:r>
              <a:rPr lang="es-MX" sz="2400" dirty="0" smtClean="0"/>
              <a:t>Es un conjunto de técnicas y métodos que permiten realizar las actividades del ciclo de vida de un proyecto de desarrollo. </a:t>
            </a:r>
            <a:endParaRPr lang="es-MX" sz="2400" dirty="0"/>
          </a:p>
        </p:txBody>
      </p:sp>
    </p:spTree>
    <p:extLst>
      <p:ext uri="{BB962C8B-B14F-4D97-AF65-F5344CB8AC3E}">
        <p14:creationId xmlns:p14="http://schemas.microsoft.com/office/powerpoint/2010/main" val="35835437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65196" y="260647"/>
            <a:ext cx="8496944" cy="64807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398868" y="111771"/>
            <a:ext cx="8229600" cy="796949"/>
          </a:xfrm>
        </p:spPr>
        <p:txBody>
          <a:bodyPr>
            <a:normAutofit/>
          </a:bodyPr>
          <a:lstStyle/>
          <a:p>
            <a:pPr algn="ctr"/>
            <a:r>
              <a:rPr lang="es-MX" sz="2400" dirty="0" smtClean="0"/>
              <a:t>Metodología</a:t>
            </a:r>
            <a:endParaRPr lang="es-MX" sz="2400" dirty="0"/>
          </a:p>
        </p:txBody>
      </p:sp>
      <p:graphicFrame>
        <p:nvGraphicFramePr>
          <p:cNvPr id="5" name="4 Diagrama"/>
          <p:cNvGraphicFramePr/>
          <p:nvPr>
            <p:extLst>
              <p:ext uri="{D42A27DB-BD31-4B8C-83A1-F6EECF244321}">
                <p14:modId xmlns:p14="http://schemas.microsoft.com/office/powerpoint/2010/main" val="317962273"/>
              </p:ext>
            </p:extLst>
          </p:nvPr>
        </p:nvGraphicFramePr>
        <p:xfrm>
          <a:off x="299445" y="925100"/>
          <a:ext cx="7848872" cy="4784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uadroTexto"/>
          <p:cNvSpPr txBox="1"/>
          <p:nvPr/>
        </p:nvSpPr>
        <p:spPr>
          <a:xfrm>
            <a:off x="1470941" y="1370385"/>
            <a:ext cx="1445267" cy="369332"/>
          </a:xfrm>
          <a:prstGeom prst="rect">
            <a:avLst/>
          </a:prstGeom>
          <a:noFill/>
        </p:spPr>
        <p:txBody>
          <a:bodyPr wrap="none" rtlCol="0">
            <a:spAutoFit/>
          </a:bodyPr>
          <a:lstStyle/>
          <a:p>
            <a:r>
              <a:rPr lang="es-MX" b="1" i="1" dirty="0">
                <a:solidFill>
                  <a:srgbClr val="00B050"/>
                </a:solidFill>
              </a:rPr>
              <a:t>Instrucciones</a:t>
            </a:r>
          </a:p>
        </p:txBody>
      </p:sp>
      <p:sp>
        <p:nvSpPr>
          <p:cNvPr id="8" name="7 CuadroTexto"/>
          <p:cNvSpPr txBox="1"/>
          <p:nvPr/>
        </p:nvSpPr>
        <p:spPr>
          <a:xfrm>
            <a:off x="4496644" y="908720"/>
            <a:ext cx="1581369" cy="646331"/>
          </a:xfrm>
          <a:prstGeom prst="rect">
            <a:avLst/>
          </a:prstGeom>
          <a:noFill/>
        </p:spPr>
        <p:txBody>
          <a:bodyPr wrap="square" rtlCol="0">
            <a:spAutoFit/>
          </a:bodyPr>
          <a:lstStyle/>
          <a:p>
            <a:pPr algn="ctr"/>
            <a:r>
              <a:rPr lang="es-MX" b="1" i="1" dirty="0" smtClean="0">
                <a:solidFill>
                  <a:srgbClr val="7030A0"/>
                </a:solidFill>
              </a:rPr>
              <a:t>Estudio y análisis</a:t>
            </a:r>
            <a:endParaRPr lang="es-MX" b="1" i="1" dirty="0">
              <a:solidFill>
                <a:srgbClr val="7030A0"/>
              </a:solidFill>
            </a:endParaRPr>
          </a:p>
        </p:txBody>
      </p:sp>
      <p:sp>
        <p:nvSpPr>
          <p:cNvPr id="9" name="8 CuadroTexto"/>
          <p:cNvSpPr txBox="1"/>
          <p:nvPr/>
        </p:nvSpPr>
        <p:spPr>
          <a:xfrm>
            <a:off x="6372200" y="1919135"/>
            <a:ext cx="1954189" cy="369332"/>
          </a:xfrm>
          <a:prstGeom prst="rect">
            <a:avLst/>
          </a:prstGeom>
          <a:noFill/>
        </p:spPr>
        <p:txBody>
          <a:bodyPr wrap="none" rtlCol="0">
            <a:spAutoFit/>
          </a:bodyPr>
          <a:lstStyle/>
          <a:p>
            <a:r>
              <a:rPr lang="es-MX" b="1" i="1" dirty="0" smtClean="0">
                <a:solidFill>
                  <a:schemeClr val="accent2">
                    <a:lumMod val="75000"/>
                  </a:schemeClr>
                </a:solidFill>
              </a:rPr>
              <a:t>Retroalimentación</a:t>
            </a:r>
            <a:endParaRPr lang="es-MX" b="1" i="1" dirty="0">
              <a:solidFill>
                <a:schemeClr val="accent2">
                  <a:lumMod val="75000"/>
                </a:schemeClr>
              </a:solidFill>
            </a:endParaRPr>
          </a:p>
        </p:txBody>
      </p:sp>
      <p:sp>
        <p:nvSpPr>
          <p:cNvPr id="10" name="9 CuadroTexto"/>
          <p:cNvSpPr txBox="1"/>
          <p:nvPr/>
        </p:nvSpPr>
        <p:spPr>
          <a:xfrm>
            <a:off x="6516216" y="4221088"/>
            <a:ext cx="1289135" cy="369332"/>
          </a:xfrm>
          <a:prstGeom prst="rect">
            <a:avLst/>
          </a:prstGeom>
          <a:noFill/>
        </p:spPr>
        <p:txBody>
          <a:bodyPr wrap="none" rtlCol="0">
            <a:spAutoFit/>
          </a:bodyPr>
          <a:lstStyle/>
          <a:p>
            <a:r>
              <a:rPr lang="es-MX" b="1" i="1" dirty="0" smtClean="0">
                <a:solidFill>
                  <a:srgbClr val="FFC000"/>
                </a:solidFill>
              </a:rPr>
              <a:t>Creatividad</a:t>
            </a:r>
            <a:endParaRPr lang="es-MX" b="1" i="1" dirty="0">
              <a:solidFill>
                <a:srgbClr val="FFC000"/>
              </a:solidFill>
            </a:endParaRPr>
          </a:p>
        </p:txBody>
      </p:sp>
      <p:sp>
        <p:nvSpPr>
          <p:cNvPr id="11" name="10 CuadroTexto"/>
          <p:cNvSpPr txBox="1"/>
          <p:nvPr/>
        </p:nvSpPr>
        <p:spPr>
          <a:xfrm>
            <a:off x="2270550" y="5445224"/>
            <a:ext cx="1350050" cy="369332"/>
          </a:xfrm>
          <a:prstGeom prst="rect">
            <a:avLst/>
          </a:prstGeom>
          <a:noFill/>
        </p:spPr>
        <p:txBody>
          <a:bodyPr wrap="none" rtlCol="0">
            <a:spAutoFit/>
          </a:bodyPr>
          <a:lstStyle/>
          <a:p>
            <a:r>
              <a:rPr lang="es-MX" b="1" i="1" dirty="0" smtClean="0">
                <a:solidFill>
                  <a:srgbClr val="002060"/>
                </a:solidFill>
              </a:rPr>
              <a:t>Diseño Final</a:t>
            </a:r>
            <a:endParaRPr lang="es-MX" b="1" i="1" dirty="0">
              <a:solidFill>
                <a:srgbClr val="002060"/>
              </a:solidFill>
            </a:endParaRPr>
          </a:p>
        </p:txBody>
      </p:sp>
      <p:sp>
        <p:nvSpPr>
          <p:cNvPr id="12" name="11 CuadroTexto"/>
          <p:cNvSpPr txBox="1"/>
          <p:nvPr/>
        </p:nvSpPr>
        <p:spPr>
          <a:xfrm>
            <a:off x="812875" y="3223138"/>
            <a:ext cx="1380699" cy="369332"/>
          </a:xfrm>
          <a:prstGeom prst="rect">
            <a:avLst/>
          </a:prstGeom>
          <a:noFill/>
        </p:spPr>
        <p:txBody>
          <a:bodyPr wrap="none" rtlCol="0">
            <a:spAutoFit/>
          </a:bodyPr>
          <a:lstStyle/>
          <a:p>
            <a:r>
              <a:rPr lang="es-MX" b="1" i="1" dirty="0" smtClean="0">
                <a:solidFill>
                  <a:schemeClr val="accent5">
                    <a:lumMod val="75000"/>
                  </a:schemeClr>
                </a:solidFill>
              </a:rPr>
              <a:t>Seguimiento</a:t>
            </a:r>
            <a:endParaRPr lang="es-MX" b="1" i="1" dirty="0">
              <a:solidFill>
                <a:schemeClr val="accent5">
                  <a:lumMod val="75000"/>
                </a:schemeClr>
              </a:solidFill>
            </a:endParaRPr>
          </a:p>
        </p:txBody>
      </p:sp>
    </p:spTree>
    <p:extLst>
      <p:ext uri="{BB962C8B-B14F-4D97-AF65-F5344CB8AC3E}">
        <p14:creationId xmlns:p14="http://schemas.microsoft.com/office/powerpoint/2010/main" val="28421291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redondeado"/>
          <p:cNvSpPr/>
          <p:nvPr/>
        </p:nvSpPr>
        <p:spPr>
          <a:xfrm>
            <a:off x="265196" y="1628800"/>
            <a:ext cx="8051220" cy="4032448"/>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a:p>
        </p:txBody>
      </p:sp>
      <p:sp>
        <p:nvSpPr>
          <p:cNvPr id="4" name="3 Rectángulo redondeado"/>
          <p:cNvSpPr/>
          <p:nvPr/>
        </p:nvSpPr>
        <p:spPr>
          <a:xfrm>
            <a:off x="265196" y="260647"/>
            <a:ext cx="8496944" cy="1224137"/>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1187624" y="0"/>
            <a:ext cx="8229600" cy="1143000"/>
          </a:xfrm>
        </p:spPr>
        <p:txBody>
          <a:bodyPr/>
          <a:lstStyle/>
          <a:p>
            <a:r>
              <a:rPr lang="es-MX" dirty="0" smtClean="0"/>
              <a:t>Ciclo de Vida del Software</a:t>
            </a:r>
            <a:endParaRPr lang="es-MX" dirty="0"/>
          </a:p>
        </p:txBody>
      </p:sp>
      <p:graphicFrame>
        <p:nvGraphicFramePr>
          <p:cNvPr id="6" name="5 Gráfico"/>
          <p:cNvGraphicFramePr/>
          <p:nvPr>
            <p:extLst>
              <p:ext uri="{D42A27DB-BD31-4B8C-83A1-F6EECF244321}">
                <p14:modId xmlns:p14="http://schemas.microsoft.com/office/powerpoint/2010/main" val="3394746003"/>
              </p:ext>
            </p:extLst>
          </p:nvPr>
        </p:nvGraphicFramePr>
        <p:xfrm>
          <a:off x="1331640" y="1628800"/>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7" name="6 CuadroTexto"/>
          <p:cNvSpPr txBox="1"/>
          <p:nvPr/>
        </p:nvSpPr>
        <p:spPr>
          <a:xfrm rot="18932547">
            <a:off x="5214917" y="4528686"/>
            <a:ext cx="939744" cy="369332"/>
          </a:xfrm>
          <a:prstGeom prst="rect">
            <a:avLst/>
          </a:prstGeom>
          <a:noFill/>
        </p:spPr>
        <p:txBody>
          <a:bodyPr wrap="none" rtlCol="0">
            <a:spAutoFit/>
          </a:bodyPr>
          <a:lstStyle/>
          <a:p>
            <a:r>
              <a:rPr lang="es-MX" dirty="0" smtClean="0"/>
              <a:t>Mejorar</a:t>
            </a:r>
            <a:endParaRPr lang="es-MX" dirty="0"/>
          </a:p>
        </p:txBody>
      </p:sp>
      <p:sp>
        <p:nvSpPr>
          <p:cNvPr id="8" name="7 CuadroTexto"/>
          <p:cNvSpPr txBox="1"/>
          <p:nvPr/>
        </p:nvSpPr>
        <p:spPr>
          <a:xfrm rot="18932547">
            <a:off x="6077035" y="4535080"/>
            <a:ext cx="944682" cy="369332"/>
          </a:xfrm>
          <a:prstGeom prst="rect">
            <a:avLst/>
          </a:prstGeom>
          <a:noFill/>
        </p:spPr>
        <p:txBody>
          <a:bodyPr wrap="none" rtlCol="0">
            <a:spAutoFit/>
          </a:bodyPr>
          <a:lstStyle/>
          <a:p>
            <a:r>
              <a:rPr lang="es-MX" dirty="0" smtClean="0"/>
              <a:t>Corregir</a:t>
            </a:r>
            <a:endParaRPr lang="es-MX" dirty="0"/>
          </a:p>
        </p:txBody>
      </p:sp>
      <p:sp>
        <p:nvSpPr>
          <p:cNvPr id="9" name="8 CuadroTexto"/>
          <p:cNvSpPr txBox="1"/>
          <p:nvPr/>
        </p:nvSpPr>
        <p:spPr>
          <a:xfrm rot="16200000">
            <a:off x="45816" y="3247969"/>
            <a:ext cx="2291909" cy="369332"/>
          </a:xfrm>
          <a:prstGeom prst="rect">
            <a:avLst/>
          </a:prstGeom>
          <a:noFill/>
        </p:spPr>
        <p:txBody>
          <a:bodyPr wrap="none" rtlCol="0">
            <a:spAutoFit/>
          </a:bodyPr>
          <a:lstStyle/>
          <a:p>
            <a:r>
              <a:rPr lang="es-MX" b="1" dirty="0" smtClean="0"/>
              <a:t>Esfuerzo Relativo ( % )</a:t>
            </a:r>
            <a:endParaRPr lang="es-MX" b="1" dirty="0"/>
          </a:p>
        </p:txBody>
      </p:sp>
    </p:spTree>
    <p:extLst>
      <p:ext uri="{BB962C8B-B14F-4D97-AF65-F5344CB8AC3E}">
        <p14:creationId xmlns:p14="http://schemas.microsoft.com/office/powerpoint/2010/main" val="191506290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65196"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fontScale="90000"/>
          </a:bodyPr>
          <a:lstStyle/>
          <a:p>
            <a:pPr algn="ctr"/>
            <a:r>
              <a:rPr lang="es-MX" dirty="0"/>
              <a:t>Metodologías para el desarrollo de software</a:t>
            </a:r>
          </a:p>
        </p:txBody>
      </p:sp>
      <p:sp>
        <p:nvSpPr>
          <p:cNvPr id="3" name="2 Marcador de texto"/>
          <p:cNvSpPr>
            <a:spLocks noGrp="1"/>
          </p:cNvSpPr>
          <p:nvPr>
            <p:ph type="body" idx="1"/>
          </p:nvPr>
        </p:nvSpPr>
        <p:spPr>
          <a:xfrm>
            <a:off x="2555776" y="2060848"/>
            <a:ext cx="4464496" cy="3528392"/>
          </a:xfrm>
        </p:spPr>
        <p:txBody>
          <a:bodyPr>
            <a:normAutofit/>
          </a:bodyPr>
          <a:lstStyle/>
          <a:p>
            <a:pPr>
              <a:buFont typeface="Wingdings" pitchFamily="2" charset="2"/>
              <a:buChar char="Ø"/>
            </a:pPr>
            <a:r>
              <a:rPr lang="es-MX" dirty="0" smtClean="0"/>
              <a:t>Espiral</a:t>
            </a:r>
            <a:endParaRPr lang="es-MX" dirty="0"/>
          </a:p>
          <a:p>
            <a:pPr>
              <a:buFont typeface="Wingdings" pitchFamily="2" charset="2"/>
              <a:buChar char="Ø"/>
            </a:pPr>
            <a:r>
              <a:rPr lang="es-MX" dirty="0"/>
              <a:t>RUP</a:t>
            </a:r>
          </a:p>
          <a:p>
            <a:pPr>
              <a:buFont typeface="Wingdings" pitchFamily="2" charset="2"/>
              <a:buChar char="Ø"/>
            </a:pPr>
            <a:r>
              <a:rPr lang="es-MX" dirty="0"/>
              <a:t>RAD</a:t>
            </a:r>
          </a:p>
          <a:p>
            <a:pPr>
              <a:buFont typeface="Wingdings" pitchFamily="2" charset="2"/>
              <a:buChar char="Ø"/>
            </a:pPr>
            <a:r>
              <a:rPr lang="es-MX" dirty="0"/>
              <a:t>Programación </a:t>
            </a:r>
            <a:r>
              <a:rPr lang="es-MX" dirty="0" smtClean="0"/>
              <a:t>extrema</a:t>
            </a:r>
            <a:endParaRPr lang="es-MX" dirty="0"/>
          </a:p>
          <a:p>
            <a:endParaRPr lang="es-MX" dirty="0"/>
          </a:p>
        </p:txBody>
      </p:sp>
    </p:spTree>
    <p:extLst>
      <p:ext uri="{BB962C8B-B14F-4D97-AF65-F5344CB8AC3E}">
        <p14:creationId xmlns:p14="http://schemas.microsoft.com/office/powerpoint/2010/main" val="77738211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65196"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3" name="2 Marcador de texto"/>
          <p:cNvSpPr>
            <a:spLocks noGrp="1"/>
          </p:cNvSpPr>
          <p:nvPr>
            <p:ph type="body" idx="1"/>
          </p:nvPr>
        </p:nvSpPr>
        <p:spPr>
          <a:xfrm>
            <a:off x="2699792" y="1916832"/>
            <a:ext cx="4056468" cy="3052936"/>
          </a:xfrm>
        </p:spPr>
        <p:txBody>
          <a:bodyPr>
            <a:normAutofit/>
          </a:bodyPr>
          <a:lstStyle/>
          <a:p>
            <a:pPr>
              <a:buFont typeface="Wingdings" pitchFamily="2" charset="2"/>
              <a:buChar char="Ø"/>
            </a:pPr>
            <a:r>
              <a:rPr lang="es-MX" dirty="0"/>
              <a:t>Prototipado</a:t>
            </a:r>
          </a:p>
          <a:p>
            <a:pPr>
              <a:buFont typeface="Wingdings" pitchFamily="2" charset="2"/>
              <a:buChar char="Ø"/>
            </a:pPr>
            <a:r>
              <a:rPr lang="es-MX" dirty="0" smtClean="0"/>
              <a:t>Cascada</a:t>
            </a:r>
            <a:endParaRPr lang="es-MX" dirty="0" smtClean="0"/>
          </a:p>
          <a:p>
            <a:pPr>
              <a:buFont typeface="Wingdings" pitchFamily="2" charset="2"/>
              <a:buChar char="Ø"/>
            </a:pPr>
            <a:r>
              <a:rPr lang="es-MX" dirty="0" smtClean="0"/>
              <a:t>Modelo Incremental</a:t>
            </a:r>
          </a:p>
          <a:p>
            <a:pPr marL="0" indent="0">
              <a:buNone/>
            </a:pPr>
            <a:endParaRPr lang="es-MX" dirty="0" smtClean="0"/>
          </a:p>
          <a:p>
            <a:pPr marL="0" indent="0">
              <a:buNone/>
            </a:pPr>
            <a:endParaRPr lang="es-MX" dirty="0"/>
          </a:p>
        </p:txBody>
      </p:sp>
      <p:sp>
        <p:nvSpPr>
          <p:cNvPr id="5" name="1 Título"/>
          <p:cNvSpPr>
            <a:spLocks noGrp="1"/>
          </p:cNvSpPr>
          <p:nvPr>
            <p:ph type="title"/>
          </p:nvPr>
        </p:nvSpPr>
        <p:spPr/>
        <p:txBody>
          <a:bodyPr>
            <a:normAutofit fontScale="90000"/>
          </a:bodyPr>
          <a:lstStyle/>
          <a:p>
            <a:pPr algn="ctr"/>
            <a:r>
              <a:rPr lang="es-MX" dirty="0"/>
              <a:t>Metodologías para el desarrollo de software</a:t>
            </a:r>
          </a:p>
        </p:txBody>
      </p:sp>
    </p:spTree>
    <p:extLst>
      <p:ext uri="{BB962C8B-B14F-4D97-AF65-F5344CB8AC3E}">
        <p14:creationId xmlns:p14="http://schemas.microsoft.com/office/powerpoint/2010/main" val="271585038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65196"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Autofit/>
          </a:bodyPr>
          <a:lstStyle/>
          <a:p>
            <a:r>
              <a:rPr lang="es-MX" sz="3600" b="1" dirty="0" smtClean="0"/>
              <a:t>Metodologías para el desarrollo de software</a:t>
            </a:r>
            <a:endParaRPr lang="es-MX" sz="36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844824"/>
            <a:ext cx="6768125" cy="365263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
        <p:nvSpPr>
          <p:cNvPr id="3" name="2 CuadroTexto"/>
          <p:cNvSpPr txBox="1"/>
          <p:nvPr/>
        </p:nvSpPr>
        <p:spPr>
          <a:xfrm rot="16200000">
            <a:off x="11460" y="2926698"/>
            <a:ext cx="1730410" cy="769441"/>
          </a:xfrm>
          <a:prstGeom prst="rect">
            <a:avLst/>
          </a:prstGeom>
          <a:noFill/>
        </p:spPr>
        <p:txBody>
          <a:bodyPr wrap="none" rtlCol="0">
            <a:spAutoFit/>
          </a:bodyPr>
          <a:lstStyle/>
          <a:p>
            <a:r>
              <a:rPr lang="es-MX" sz="4400" b="1" dirty="0" smtClean="0">
                <a:solidFill>
                  <a:srgbClr val="002060"/>
                </a:solidFill>
              </a:rPr>
              <a:t>Espiral</a:t>
            </a:r>
            <a:endParaRPr lang="es-MX" sz="4400" b="1" dirty="0">
              <a:solidFill>
                <a:srgbClr val="002060"/>
              </a:solidFill>
            </a:endParaRPr>
          </a:p>
        </p:txBody>
      </p:sp>
    </p:spTree>
    <p:extLst>
      <p:ext uri="{BB962C8B-B14F-4D97-AF65-F5344CB8AC3E}">
        <p14:creationId xmlns:p14="http://schemas.microsoft.com/office/powerpoint/2010/main" val="28152819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95536" y="188640"/>
            <a:ext cx="8352928" cy="129614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6000" dirty="0" smtClean="0"/>
              <a:t>Contenido</a:t>
            </a:r>
            <a:endParaRPr lang="es-MX" sz="6000" dirty="0"/>
          </a:p>
        </p:txBody>
      </p:sp>
      <p:sp>
        <p:nvSpPr>
          <p:cNvPr id="3" name="2 Marcador de contenido"/>
          <p:cNvSpPr>
            <a:spLocks noGrp="1"/>
          </p:cNvSpPr>
          <p:nvPr>
            <p:ph idx="1"/>
          </p:nvPr>
        </p:nvSpPr>
        <p:spPr>
          <a:xfrm>
            <a:off x="514106" y="1988840"/>
            <a:ext cx="8229600" cy="4525963"/>
          </a:xfrm>
        </p:spPr>
        <p:txBody>
          <a:bodyPr/>
          <a:lstStyle/>
          <a:p>
            <a:pPr algn="just">
              <a:buFont typeface="Wingdings" pitchFamily="2" charset="2"/>
              <a:buChar char="Ø"/>
            </a:pPr>
            <a:r>
              <a:rPr lang="es-MX" dirty="0"/>
              <a:t>Definir que es un sistema de información</a:t>
            </a:r>
          </a:p>
          <a:p>
            <a:pPr algn="just">
              <a:buFont typeface="Wingdings" pitchFamily="2" charset="2"/>
              <a:buChar char="Ø"/>
            </a:pPr>
            <a:r>
              <a:rPr lang="es-MX" dirty="0" smtClean="0"/>
              <a:t>Clasificar </a:t>
            </a:r>
            <a:r>
              <a:rPr lang="es-MX" dirty="0"/>
              <a:t>los diferentes tipos de sistemas de información, de acuerdo a sus </a:t>
            </a:r>
            <a:r>
              <a:rPr lang="es-MX" dirty="0" smtClean="0"/>
              <a:t>características</a:t>
            </a:r>
            <a:endParaRPr lang="es-MX" dirty="0"/>
          </a:p>
          <a:p>
            <a:pPr algn="just">
              <a:buFont typeface="Wingdings" pitchFamily="2" charset="2"/>
              <a:buChar char="Ø"/>
            </a:pPr>
            <a:r>
              <a:rPr lang="es-MX" dirty="0" smtClean="0"/>
              <a:t>Analizar </a:t>
            </a:r>
            <a:r>
              <a:rPr lang="es-MX" dirty="0"/>
              <a:t>las diferentes etapas del proceso de desarrollo de software</a:t>
            </a:r>
          </a:p>
        </p:txBody>
      </p:sp>
    </p:spTree>
    <p:extLst>
      <p:ext uri="{BB962C8B-B14F-4D97-AF65-F5344CB8AC3E}">
        <p14:creationId xmlns:p14="http://schemas.microsoft.com/office/powerpoint/2010/main" val="69808696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65196"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Autofit/>
          </a:bodyPr>
          <a:lstStyle/>
          <a:p>
            <a:r>
              <a:rPr lang="es-MX" sz="3600" b="1" dirty="0" smtClean="0"/>
              <a:t>Metodologías para el desarrollo de software</a:t>
            </a:r>
            <a:endParaRPr lang="es-MX" sz="3600" b="1" dirty="0"/>
          </a:p>
        </p:txBody>
      </p:sp>
      <p:graphicFrame>
        <p:nvGraphicFramePr>
          <p:cNvPr id="3" name="2 Diagrama"/>
          <p:cNvGraphicFramePr/>
          <p:nvPr>
            <p:extLst>
              <p:ext uri="{D42A27DB-BD31-4B8C-83A1-F6EECF244321}">
                <p14:modId xmlns:p14="http://schemas.microsoft.com/office/powerpoint/2010/main" val="2003057042"/>
              </p:ext>
            </p:extLst>
          </p:nvPr>
        </p:nvGraphicFramePr>
        <p:xfrm>
          <a:off x="971600" y="1628800"/>
          <a:ext cx="6936432" cy="383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151902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65196"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Autofit/>
          </a:bodyPr>
          <a:lstStyle/>
          <a:p>
            <a:r>
              <a:rPr lang="es-MX" sz="3600" b="1" dirty="0" smtClean="0"/>
              <a:t>Metodologías para el desarrollo de software</a:t>
            </a:r>
            <a:endParaRPr lang="es-MX" sz="3600" b="1" dirty="0"/>
          </a:p>
        </p:txBody>
      </p:sp>
      <p:graphicFrame>
        <p:nvGraphicFramePr>
          <p:cNvPr id="3" name="2 Diagrama"/>
          <p:cNvGraphicFramePr/>
          <p:nvPr>
            <p:extLst>
              <p:ext uri="{D42A27DB-BD31-4B8C-83A1-F6EECF244321}">
                <p14:modId xmlns:p14="http://schemas.microsoft.com/office/powerpoint/2010/main" val="4106648582"/>
              </p:ext>
            </p:extLst>
          </p:nvPr>
        </p:nvGraphicFramePr>
        <p:xfrm>
          <a:off x="937440" y="116633"/>
          <a:ext cx="7162952" cy="53727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3590979" y="3620923"/>
            <a:ext cx="1845377" cy="1200329"/>
          </a:xfrm>
          <a:prstGeom prst="rect">
            <a:avLst/>
          </a:prstGeom>
          <a:noFill/>
        </p:spPr>
        <p:txBody>
          <a:bodyPr wrap="none" rtlCol="0">
            <a:spAutoFit/>
          </a:bodyPr>
          <a:lstStyle/>
          <a:p>
            <a:r>
              <a:rPr lang="es-MX" sz="7200" b="1" dirty="0" smtClean="0">
                <a:solidFill>
                  <a:srgbClr val="002060"/>
                </a:solidFill>
              </a:rPr>
              <a:t>RAD</a:t>
            </a:r>
            <a:endParaRPr lang="es-MX" sz="7200" b="1" dirty="0">
              <a:solidFill>
                <a:srgbClr val="002060"/>
              </a:solidFill>
            </a:endParaRPr>
          </a:p>
        </p:txBody>
      </p:sp>
    </p:spTree>
    <p:extLst>
      <p:ext uri="{BB962C8B-B14F-4D97-AF65-F5344CB8AC3E}">
        <p14:creationId xmlns:p14="http://schemas.microsoft.com/office/powerpoint/2010/main" val="64044719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65196"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Autofit/>
          </a:bodyPr>
          <a:lstStyle/>
          <a:p>
            <a:r>
              <a:rPr lang="es-MX" sz="3600" b="1" dirty="0" smtClean="0"/>
              <a:t>Metodologías para el desarrollo de software</a:t>
            </a:r>
            <a:endParaRPr lang="es-MX" sz="3600" b="1" dirty="0"/>
          </a:p>
        </p:txBody>
      </p:sp>
      <p:sp>
        <p:nvSpPr>
          <p:cNvPr id="3" name="2 CuadroTexto"/>
          <p:cNvSpPr txBox="1"/>
          <p:nvPr/>
        </p:nvSpPr>
        <p:spPr>
          <a:xfrm>
            <a:off x="4241312" y="4941168"/>
            <a:ext cx="4538294" cy="646331"/>
          </a:xfrm>
          <a:prstGeom prst="rect">
            <a:avLst/>
          </a:prstGeom>
          <a:noFill/>
        </p:spPr>
        <p:txBody>
          <a:bodyPr wrap="none" rtlCol="0">
            <a:spAutoFit/>
          </a:bodyPr>
          <a:lstStyle/>
          <a:p>
            <a:r>
              <a:rPr lang="es-MX" sz="3600" b="1" dirty="0" smtClean="0">
                <a:solidFill>
                  <a:srgbClr val="002060"/>
                </a:solidFill>
              </a:rPr>
              <a:t>Programación Extrema</a:t>
            </a:r>
            <a:endParaRPr lang="es-MX" sz="3600" b="1" dirty="0">
              <a:solidFill>
                <a:srgbClr val="002060"/>
              </a:solidFill>
            </a:endParaRPr>
          </a:p>
        </p:txBody>
      </p:sp>
      <p:sp>
        <p:nvSpPr>
          <p:cNvPr id="5" name="4 Pentágono"/>
          <p:cNvSpPr/>
          <p:nvPr/>
        </p:nvSpPr>
        <p:spPr>
          <a:xfrm>
            <a:off x="683568" y="1916832"/>
            <a:ext cx="2736304" cy="720080"/>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2400" b="1" dirty="0" smtClean="0"/>
              <a:t>Planificación</a:t>
            </a:r>
            <a:endParaRPr lang="es-MX" sz="2400" b="1" dirty="0"/>
          </a:p>
        </p:txBody>
      </p:sp>
      <p:sp>
        <p:nvSpPr>
          <p:cNvPr id="6" name="5 Pentágono"/>
          <p:cNvSpPr/>
          <p:nvPr/>
        </p:nvSpPr>
        <p:spPr>
          <a:xfrm>
            <a:off x="683568" y="3140968"/>
            <a:ext cx="2736304" cy="720080"/>
          </a:xfrm>
          <a:prstGeom prst="homePlat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s-MX" sz="2400" b="1" dirty="0" smtClean="0"/>
              <a:t>Diseño</a:t>
            </a:r>
            <a:endParaRPr lang="es-MX" sz="2400" b="1" dirty="0"/>
          </a:p>
        </p:txBody>
      </p:sp>
      <p:sp>
        <p:nvSpPr>
          <p:cNvPr id="7" name="6 Pentágono"/>
          <p:cNvSpPr/>
          <p:nvPr/>
        </p:nvSpPr>
        <p:spPr>
          <a:xfrm>
            <a:off x="683568" y="4365104"/>
            <a:ext cx="2736304" cy="720080"/>
          </a:xfrm>
          <a:prstGeom prst="homePlat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t>Codificación</a:t>
            </a:r>
            <a:endParaRPr lang="es-MX" sz="2400" b="1" dirty="0"/>
          </a:p>
        </p:txBody>
      </p:sp>
      <p:sp>
        <p:nvSpPr>
          <p:cNvPr id="8" name="7 Pentágono"/>
          <p:cNvSpPr/>
          <p:nvPr/>
        </p:nvSpPr>
        <p:spPr>
          <a:xfrm>
            <a:off x="4355976" y="3140968"/>
            <a:ext cx="2736304" cy="720080"/>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sz="2400" b="1" dirty="0" smtClean="0"/>
              <a:t>Pruebas</a:t>
            </a:r>
            <a:endParaRPr lang="es-MX" sz="2400" b="1" dirty="0"/>
          </a:p>
        </p:txBody>
      </p:sp>
      <p:sp>
        <p:nvSpPr>
          <p:cNvPr id="9" name="8 Flecha arriba y abajo"/>
          <p:cNvSpPr/>
          <p:nvPr/>
        </p:nvSpPr>
        <p:spPr>
          <a:xfrm flipH="1">
            <a:off x="1881415" y="2708920"/>
            <a:ext cx="170305" cy="372120"/>
          </a:xfrm>
          <a:prstGeom prst="up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a:p>
        </p:txBody>
      </p:sp>
      <p:sp>
        <p:nvSpPr>
          <p:cNvPr id="10" name="9 Flecha arriba y abajo"/>
          <p:cNvSpPr/>
          <p:nvPr/>
        </p:nvSpPr>
        <p:spPr>
          <a:xfrm flipH="1">
            <a:off x="1877906" y="3962885"/>
            <a:ext cx="170305" cy="372120"/>
          </a:xfrm>
          <a:prstGeom prst="up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a:p>
        </p:txBody>
      </p:sp>
      <p:sp>
        <p:nvSpPr>
          <p:cNvPr id="11" name="10 Flecha derecha"/>
          <p:cNvSpPr/>
          <p:nvPr/>
        </p:nvSpPr>
        <p:spPr>
          <a:xfrm rot="1613518">
            <a:off x="3423461" y="2446078"/>
            <a:ext cx="978408" cy="242316"/>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a:p>
        </p:txBody>
      </p:sp>
      <p:sp>
        <p:nvSpPr>
          <p:cNvPr id="12" name="11 Flecha derecha"/>
          <p:cNvSpPr/>
          <p:nvPr/>
        </p:nvSpPr>
        <p:spPr>
          <a:xfrm>
            <a:off x="3425360" y="3395109"/>
            <a:ext cx="815952" cy="211798"/>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a:p>
        </p:txBody>
      </p:sp>
      <p:sp>
        <p:nvSpPr>
          <p:cNvPr id="13" name="12 Flecha derecha"/>
          <p:cNvSpPr/>
          <p:nvPr/>
        </p:nvSpPr>
        <p:spPr>
          <a:xfrm rot="19652472">
            <a:off x="3436760" y="4398865"/>
            <a:ext cx="978408" cy="242316"/>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2269080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65196"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Autofit/>
          </a:bodyPr>
          <a:lstStyle/>
          <a:p>
            <a:r>
              <a:rPr lang="es-MX" sz="3600" b="1" dirty="0" smtClean="0"/>
              <a:t>Metodologías para el desarrollo de software</a:t>
            </a:r>
            <a:endParaRPr lang="es-MX" sz="3600" b="1"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1700808"/>
            <a:ext cx="6647458" cy="4235548"/>
          </a:xfrm>
          <a:prstGeom prst="rect">
            <a:avLst/>
          </a:prstGeom>
          <a:ln>
            <a:noFill/>
          </a:ln>
          <a:effectLst>
            <a:softEdge rad="112500"/>
          </a:effectLst>
        </p:spPr>
      </p:pic>
      <p:sp>
        <p:nvSpPr>
          <p:cNvPr id="6" name="5 CuadroTexto"/>
          <p:cNvSpPr txBox="1"/>
          <p:nvPr/>
        </p:nvSpPr>
        <p:spPr>
          <a:xfrm rot="16200000">
            <a:off x="-478001" y="3150410"/>
            <a:ext cx="2742995" cy="707886"/>
          </a:xfrm>
          <a:prstGeom prst="rect">
            <a:avLst/>
          </a:prstGeom>
          <a:noFill/>
        </p:spPr>
        <p:txBody>
          <a:bodyPr wrap="none" rtlCol="0">
            <a:spAutoFit/>
          </a:bodyPr>
          <a:lstStyle/>
          <a:p>
            <a:r>
              <a:rPr lang="es-MX" sz="4000" b="1" dirty="0" smtClean="0">
                <a:solidFill>
                  <a:srgbClr val="002060"/>
                </a:solidFill>
              </a:rPr>
              <a:t>Prototipado</a:t>
            </a:r>
            <a:endParaRPr lang="es-MX" sz="4000" b="1" dirty="0">
              <a:solidFill>
                <a:srgbClr val="002060"/>
              </a:solidFill>
            </a:endParaRPr>
          </a:p>
        </p:txBody>
      </p:sp>
    </p:spTree>
    <p:extLst>
      <p:ext uri="{BB962C8B-B14F-4D97-AF65-F5344CB8AC3E}">
        <p14:creationId xmlns:p14="http://schemas.microsoft.com/office/powerpoint/2010/main" val="336462867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Diagrama"/>
          <p:cNvGraphicFramePr/>
          <p:nvPr>
            <p:extLst>
              <p:ext uri="{D42A27DB-BD31-4B8C-83A1-F6EECF244321}">
                <p14:modId xmlns:p14="http://schemas.microsoft.com/office/powerpoint/2010/main" val="1525451160"/>
              </p:ext>
            </p:extLst>
          </p:nvPr>
        </p:nvGraphicFramePr>
        <p:xfrm>
          <a:off x="107504" y="1556792"/>
          <a:ext cx="8424936"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Rectángulo redondeado"/>
          <p:cNvSpPr/>
          <p:nvPr/>
        </p:nvSpPr>
        <p:spPr>
          <a:xfrm>
            <a:off x="265196"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Autofit/>
          </a:bodyPr>
          <a:lstStyle/>
          <a:p>
            <a:r>
              <a:rPr lang="es-MX" sz="3600" b="1" dirty="0" smtClean="0"/>
              <a:t>Metodologías para el desarrollo de software</a:t>
            </a:r>
            <a:endParaRPr lang="es-MX" sz="3600" b="1" dirty="0"/>
          </a:p>
        </p:txBody>
      </p:sp>
      <p:sp>
        <p:nvSpPr>
          <p:cNvPr id="7" name="6 Rectángulo"/>
          <p:cNvSpPr/>
          <p:nvPr/>
        </p:nvSpPr>
        <p:spPr>
          <a:xfrm>
            <a:off x="6251281" y="1767326"/>
            <a:ext cx="250979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Cascada</a:t>
            </a:r>
          </a:p>
        </p:txBody>
      </p:sp>
    </p:spTree>
    <p:extLst>
      <p:ext uri="{BB962C8B-B14F-4D97-AF65-F5344CB8AC3E}">
        <p14:creationId xmlns:p14="http://schemas.microsoft.com/office/powerpoint/2010/main" val="22425884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1196752"/>
            <a:ext cx="9144000" cy="3816424"/>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MX"/>
          </a:p>
        </p:txBody>
      </p:sp>
      <p:sp>
        <p:nvSpPr>
          <p:cNvPr id="4" name="3 Rectángulo redondeado"/>
          <p:cNvSpPr/>
          <p:nvPr/>
        </p:nvSpPr>
        <p:spPr>
          <a:xfrm>
            <a:off x="251520" y="116633"/>
            <a:ext cx="8496944" cy="792087"/>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371838" y="98129"/>
            <a:ext cx="8229600" cy="724942"/>
          </a:xfrm>
        </p:spPr>
        <p:txBody>
          <a:bodyPr>
            <a:noAutofit/>
          </a:bodyPr>
          <a:lstStyle/>
          <a:p>
            <a:r>
              <a:rPr lang="es-MX" sz="2800" b="1" dirty="0" smtClean="0"/>
              <a:t>Metodologías para el desarrollo de software</a:t>
            </a:r>
            <a:endParaRPr lang="es-MX" sz="2800" b="1" dirty="0"/>
          </a:p>
        </p:txBody>
      </p:sp>
      <p:sp>
        <p:nvSpPr>
          <p:cNvPr id="3" name="2 Elipse"/>
          <p:cNvSpPr/>
          <p:nvPr/>
        </p:nvSpPr>
        <p:spPr>
          <a:xfrm>
            <a:off x="395536" y="2276872"/>
            <a:ext cx="360040" cy="432048"/>
          </a:xfrm>
          <a:prstGeom prst="ellipse">
            <a:avLst/>
          </a:prstGeom>
          <a:noFill/>
          <a:ln w="254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6" name="5 Conector recto"/>
          <p:cNvCxnSpPr/>
          <p:nvPr/>
        </p:nvCxnSpPr>
        <p:spPr>
          <a:xfrm>
            <a:off x="575556" y="2708920"/>
            <a:ext cx="0" cy="936104"/>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 name="7 Conector recto"/>
          <p:cNvCxnSpPr>
            <a:stCxn id="3" idx="4"/>
          </p:cNvCxnSpPr>
          <p:nvPr/>
        </p:nvCxnSpPr>
        <p:spPr>
          <a:xfrm flipH="1">
            <a:off x="323528" y="2708920"/>
            <a:ext cx="252028" cy="28803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a:off x="575556" y="2708920"/>
            <a:ext cx="201038" cy="26369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575556" y="3645024"/>
            <a:ext cx="201038" cy="26369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flipH="1">
            <a:off x="323528" y="3647876"/>
            <a:ext cx="252028" cy="288032"/>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0" name="19 Elipse"/>
          <p:cNvSpPr/>
          <p:nvPr/>
        </p:nvSpPr>
        <p:spPr>
          <a:xfrm>
            <a:off x="2555776" y="2276872"/>
            <a:ext cx="360040" cy="432048"/>
          </a:xfrm>
          <a:prstGeom prst="ellipse">
            <a:avLst/>
          </a:prstGeom>
          <a:noFill/>
          <a:ln w="254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21" name="20 Conector recto"/>
          <p:cNvCxnSpPr/>
          <p:nvPr/>
        </p:nvCxnSpPr>
        <p:spPr>
          <a:xfrm>
            <a:off x="2735796" y="2708920"/>
            <a:ext cx="0" cy="936104"/>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2" name="21 Conector recto"/>
          <p:cNvCxnSpPr>
            <a:stCxn id="20" idx="4"/>
          </p:cNvCxnSpPr>
          <p:nvPr/>
        </p:nvCxnSpPr>
        <p:spPr>
          <a:xfrm flipH="1">
            <a:off x="2483768" y="2708920"/>
            <a:ext cx="252028" cy="28803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2735796" y="2708920"/>
            <a:ext cx="201038" cy="26369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a:off x="2735796" y="3645024"/>
            <a:ext cx="201038" cy="26369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flipH="1">
            <a:off x="2483768" y="3647876"/>
            <a:ext cx="252028" cy="288032"/>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2" name="31 Elipse"/>
          <p:cNvSpPr/>
          <p:nvPr/>
        </p:nvSpPr>
        <p:spPr>
          <a:xfrm>
            <a:off x="4499992" y="2276872"/>
            <a:ext cx="360040" cy="432048"/>
          </a:xfrm>
          <a:prstGeom prst="ellipse">
            <a:avLst/>
          </a:prstGeom>
          <a:noFill/>
          <a:ln w="254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33" name="32 Conector recto"/>
          <p:cNvCxnSpPr/>
          <p:nvPr/>
        </p:nvCxnSpPr>
        <p:spPr>
          <a:xfrm>
            <a:off x="4680012" y="2708920"/>
            <a:ext cx="0" cy="936104"/>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4" name="33 Conector recto"/>
          <p:cNvCxnSpPr>
            <a:stCxn id="32" idx="4"/>
          </p:cNvCxnSpPr>
          <p:nvPr/>
        </p:nvCxnSpPr>
        <p:spPr>
          <a:xfrm flipH="1">
            <a:off x="4427984" y="2708920"/>
            <a:ext cx="252028" cy="28803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5" name="34 Conector recto"/>
          <p:cNvCxnSpPr/>
          <p:nvPr/>
        </p:nvCxnSpPr>
        <p:spPr>
          <a:xfrm>
            <a:off x="4680012" y="2708920"/>
            <a:ext cx="201038" cy="26369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6" name="35 Conector recto"/>
          <p:cNvCxnSpPr/>
          <p:nvPr/>
        </p:nvCxnSpPr>
        <p:spPr>
          <a:xfrm>
            <a:off x="4680012" y="3645024"/>
            <a:ext cx="201038" cy="26369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7" name="36 Conector recto"/>
          <p:cNvCxnSpPr/>
          <p:nvPr/>
        </p:nvCxnSpPr>
        <p:spPr>
          <a:xfrm flipH="1">
            <a:off x="4427984" y="3647876"/>
            <a:ext cx="252028" cy="288032"/>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8" name="37 Elipse"/>
          <p:cNvSpPr/>
          <p:nvPr/>
        </p:nvSpPr>
        <p:spPr>
          <a:xfrm>
            <a:off x="6516216" y="2276872"/>
            <a:ext cx="360040" cy="432048"/>
          </a:xfrm>
          <a:prstGeom prst="ellipse">
            <a:avLst/>
          </a:prstGeom>
          <a:noFill/>
          <a:ln w="254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39" name="38 Conector recto"/>
          <p:cNvCxnSpPr/>
          <p:nvPr/>
        </p:nvCxnSpPr>
        <p:spPr>
          <a:xfrm>
            <a:off x="6696236" y="2708920"/>
            <a:ext cx="0" cy="936104"/>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0" name="39 Conector recto"/>
          <p:cNvCxnSpPr>
            <a:stCxn id="38" idx="4"/>
          </p:cNvCxnSpPr>
          <p:nvPr/>
        </p:nvCxnSpPr>
        <p:spPr>
          <a:xfrm flipH="1">
            <a:off x="6444208" y="2708920"/>
            <a:ext cx="252028" cy="28803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6696236" y="2708920"/>
            <a:ext cx="201038" cy="26369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a:off x="6696236" y="3645024"/>
            <a:ext cx="201038" cy="26369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3" name="42 Conector recto"/>
          <p:cNvCxnSpPr/>
          <p:nvPr/>
        </p:nvCxnSpPr>
        <p:spPr>
          <a:xfrm flipH="1">
            <a:off x="6444208" y="3647876"/>
            <a:ext cx="252028" cy="288032"/>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7" name="46 Proceso"/>
          <p:cNvSpPr/>
          <p:nvPr/>
        </p:nvSpPr>
        <p:spPr>
          <a:xfrm>
            <a:off x="776594" y="3501008"/>
            <a:ext cx="1419142" cy="271377"/>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48" name="47 Proceso"/>
          <p:cNvSpPr/>
          <p:nvPr/>
        </p:nvSpPr>
        <p:spPr>
          <a:xfrm rot="5400000">
            <a:off x="1350476" y="2927126"/>
            <a:ext cx="1419142" cy="271377"/>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49" name="48 Proceso"/>
          <p:cNvSpPr/>
          <p:nvPr/>
        </p:nvSpPr>
        <p:spPr>
          <a:xfrm>
            <a:off x="2936834" y="3496645"/>
            <a:ext cx="1419142" cy="271377"/>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50" name="49 Proceso"/>
          <p:cNvSpPr/>
          <p:nvPr/>
        </p:nvSpPr>
        <p:spPr>
          <a:xfrm rot="5400000">
            <a:off x="3510716" y="2922763"/>
            <a:ext cx="1419142" cy="271377"/>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51" name="50 Proceso"/>
          <p:cNvSpPr/>
          <p:nvPr/>
        </p:nvSpPr>
        <p:spPr>
          <a:xfrm>
            <a:off x="4881050" y="3496645"/>
            <a:ext cx="1419142" cy="271377"/>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52" name="51 Proceso"/>
          <p:cNvSpPr/>
          <p:nvPr/>
        </p:nvSpPr>
        <p:spPr>
          <a:xfrm rot="5400000">
            <a:off x="5454932" y="2922763"/>
            <a:ext cx="1419142" cy="271377"/>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53" name="52 Proceso"/>
          <p:cNvSpPr/>
          <p:nvPr/>
        </p:nvSpPr>
        <p:spPr>
          <a:xfrm>
            <a:off x="7257314" y="3496645"/>
            <a:ext cx="1419142" cy="271377"/>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54" name="53 Proceso"/>
          <p:cNvSpPr/>
          <p:nvPr/>
        </p:nvSpPr>
        <p:spPr>
          <a:xfrm rot="5400000">
            <a:off x="7831196" y="2922763"/>
            <a:ext cx="1419142" cy="271377"/>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55" name="54 Proceso"/>
          <p:cNvSpPr/>
          <p:nvPr/>
        </p:nvSpPr>
        <p:spPr>
          <a:xfrm rot="5400000">
            <a:off x="5353877" y="2655450"/>
            <a:ext cx="740500" cy="271377"/>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56" name="55 Proceso"/>
          <p:cNvSpPr/>
          <p:nvPr/>
        </p:nvSpPr>
        <p:spPr>
          <a:xfrm rot="5400000">
            <a:off x="7685200" y="2683664"/>
            <a:ext cx="982730" cy="271377"/>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57" name="56 Proceso"/>
          <p:cNvSpPr/>
          <p:nvPr/>
        </p:nvSpPr>
        <p:spPr>
          <a:xfrm rot="5400000">
            <a:off x="7330596" y="2436881"/>
            <a:ext cx="671327" cy="504056"/>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62" name="61 Proceso"/>
          <p:cNvSpPr/>
          <p:nvPr/>
        </p:nvSpPr>
        <p:spPr>
          <a:xfrm>
            <a:off x="3096130" y="3140967"/>
            <a:ext cx="899806" cy="288032"/>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63" name="62 Proceso"/>
          <p:cNvSpPr/>
          <p:nvPr/>
        </p:nvSpPr>
        <p:spPr>
          <a:xfrm rot="5400000" flipV="1">
            <a:off x="2769470" y="2747551"/>
            <a:ext cx="1008110" cy="354784"/>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64" name="63 Proceso"/>
          <p:cNvSpPr/>
          <p:nvPr/>
        </p:nvSpPr>
        <p:spPr>
          <a:xfrm>
            <a:off x="7174797" y="3157623"/>
            <a:ext cx="709571" cy="271377"/>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65" name="64 Proceso"/>
          <p:cNvSpPr/>
          <p:nvPr/>
        </p:nvSpPr>
        <p:spPr>
          <a:xfrm rot="5400000" flipV="1">
            <a:off x="6759441" y="2836248"/>
            <a:ext cx="1008110" cy="177393"/>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66" name="65 Proceso"/>
          <p:cNvSpPr/>
          <p:nvPr/>
        </p:nvSpPr>
        <p:spPr>
          <a:xfrm>
            <a:off x="5014557" y="3206771"/>
            <a:ext cx="709571" cy="222229"/>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67" name="66 Proceso"/>
          <p:cNvSpPr/>
          <p:nvPr/>
        </p:nvSpPr>
        <p:spPr>
          <a:xfrm rot="5400000" flipV="1">
            <a:off x="4599201" y="2836248"/>
            <a:ext cx="1008110" cy="177393"/>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71" name="70 Abrir llave"/>
          <p:cNvSpPr/>
          <p:nvPr/>
        </p:nvSpPr>
        <p:spPr>
          <a:xfrm rot="5400000">
            <a:off x="4292969" y="-2822949"/>
            <a:ext cx="522058" cy="8837854"/>
          </a:xfrm>
          <a:prstGeom prst="lef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s-MX"/>
          </a:p>
        </p:txBody>
      </p:sp>
      <p:sp>
        <p:nvSpPr>
          <p:cNvPr id="72" name="71 CuadroTexto"/>
          <p:cNvSpPr txBox="1"/>
          <p:nvPr/>
        </p:nvSpPr>
        <p:spPr>
          <a:xfrm>
            <a:off x="3350339" y="1574213"/>
            <a:ext cx="2047676" cy="523220"/>
          </a:xfrm>
          <a:prstGeom prst="rect">
            <a:avLst/>
          </a:prstGeom>
          <a:noFill/>
        </p:spPr>
        <p:txBody>
          <a:bodyPr wrap="none" rtlCol="0">
            <a:spAutoFit/>
          </a:bodyPr>
          <a:lstStyle/>
          <a:p>
            <a:r>
              <a:rPr lang="es-MX" sz="2800" b="1" dirty="0" smtClean="0"/>
              <a:t>Incrementos</a:t>
            </a:r>
            <a:endParaRPr lang="es-MX" sz="2800" b="1" dirty="0"/>
          </a:p>
        </p:txBody>
      </p:sp>
      <p:sp>
        <p:nvSpPr>
          <p:cNvPr id="73" name="72 CuadroTexto"/>
          <p:cNvSpPr txBox="1"/>
          <p:nvPr/>
        </p:nvSpPr>
        <p:spPr>
          <a:xfrm>
            <a:off x="449542" y="4100151"/>
            <a:ext cx="1583767" cy="400110"/>
          </a:xfrm>
          <a:prstGeom prst="rect">
            <a:avLst/>
          </a:prstGeom>
          <a:noFill/>
        </p:spPr>
        <p:txBody>
          <a:bodyPr wrap="none" rtlCol="0">
            <a:spAutoFit/>
          </a:bodyPr>
          <a:lstStyle/>
          <a:p>
            <a:r>
              <a:rPr lang="es-MX" sz="2000" b="1" i="1" dirty="0" smtClean="0"/>
              <a:t>Incremento 1</a:t>
            </a:r>
            <a:endParaRPr lang="es-MX" sz="2000" b="1" i="1" dirty="0"/>
          </a:p>
        </p:txBody>
      </p:sp>
      <p:sp>
        <p:nvSpPr>
          <p:cNvPr id="74" name="73 CuadroTexto"/>
          <p:cNvSpPr txBox="1"/>
          <p:nvPr/>
        </p:nvSpPr>
        <p:spPr>
          <a:xfrm>
            <a:off x="7253961" y="4077072"/>
            <a:ext cx="1622239" cy="400110"/>
          </a:xfrm>
          <a:prstGeom prst="rect">
            <a:avLst/>
          </a:prstGeom>
          <a:noFill/>
        </p:spPr>
        <p:txBody>
          <a:bodyPr wrap="none" rtlCol="0">
            <a:spAutoFit/>
          </a:bodyPr>
          <a:lstStyle/>
          <a:p>
            <a:r>
              <a:rPr lang="es-MX" sz="2000" b="1" i="1" dirty="0" smtClean="0"/>
              <a:t>Incremento N</a:t>
            </a:r>
            <a:endParaRPr lang="es-MX" sz="2000" b="1" i="1" dirty="0"/>
          </a:p>
        </p:txBody>
      </p:sp>
      <p:sp>
        <p:nvSpPr>
          <p:cNvPr id="75" name="74 CuadroTexto"/>
          <p:cNvSpPr txBox="1"/>
          <p:nvPr/>
        </p:nvSpPr>
        <p:spPr>
          <a:xfrm>
            <a:off x="2658845" y="4100151"/>
            <a:ext cx="1583767" cy="400110"/>
          </a:xfrm>
          <a:prstGeom prst="rect">
            <a:avLst/>
          </a:prstGeom>
          <a:noFill/>
        </p:spPr>
        <p:txBody>
          <a:bodyPr wrap="none" rtlCol="0">
            <a:spAutoFit/>
          </a:bodyPr>
          <a:lstStyle/>
          <a:p>
            <a:r>
              <a:rPr lang="es-MX" sz="2000" b="1" i="1" dirty="0" smtClean="0"/>
              <a:t>Incremento 2</a:t>
            </a:r>
            <a:endParaRPr lang="es-MX" sz="2000" b="1" i="1" dirty="0"/>
          </a:p>
        </p:txBody>
      </p:sp>
      <p:sp>
        <p:nvSpPr>
          <p:cNvPr id="76" name="75 CuadroTexto"/>
          <p:cNvSpPr txBox="1"/>
          <p:nvPr/>
        </p:nvSpPr>
        <p:spPr>
          <a:xfrm>
            <a:off x="4873247" y="4075495"/>
            <a:ext cx="1583767" cy="400110"/>
          </a:xfrm>
          <a:prstGeom prst="rect">
            <a:avLst/>
          </a:prstGeom>
          <a:noFill/>
        </p:spPr>
        <p:txBody>
          <a:bodyPr wrap="none" rtlCol="0">
            <a:spAutoFit/>
          </a:bodyPr>
          <a:lstStyle/>
          <a:p>
            <a:r>
              <a:rPr lang="es-MX" sz="2000" b="1" i="1" dirty="0" smtClean="0"/>
              <a:t>Incremento 3</a:t>
            </a:r>
            <a:endParaRPr lang="es-MX" sz="2000" b="1" i="1" dirty="0"/>
          </a:p>
        </p:txBody>
      </p:sp>
      <p:sp>
        <p:nvSpPr>
          <p:cNvPr id="77" name="76 CuadroTexto"/>
          <p:cNvSpPr txBox="1"/>
          <p:nvPr/>
        </p:nvSpPr>
        <p:spPr>
          <a:xfrm>
            <a:off x="6508812" y="3592319"/>
            <a:ext cx="715260" cy="1015663"/>
          </a:xfrm>
          <a:prstGeom prst="rect">
            <a:avLst/>
          </a:prstGeom>
          <a:noFill/>
        </p:spPr>
        <p:txBody>
          <a:bodyPr wrap="none" rtlCol="0">
            <a:spAutoFit/>
          </a:bodyPr>
          <a:lstStyle/>
          <a:p>
            <a:r>
              <a:rPr lang="es-MX" sz="6000" dirty="0" smtClean="0"/>
              <a:t>…</a:t>
            </a:r>
            <a:endParaRPr lang="es-MX" sz="6000" dirty="0"/>
          </a:p>
        </p:txBody>
      </p:sp>
      <p:sp>
        <p:nvSpPr>
          <p:cNvPr id="79" name="78 CuadroTexto"/>
          <p:cNvSpPr txBox="1"/>
          <p:nvPr/>
        </p:nvSpPr>
        <p:spPr>
          <a:xfrm>
            <a:off x="2031018" y="5163289"/>
            <a:ext cx="4521302" cy="707886"/>
          </a:xfrm>
          <a:prstGeom prst="rect">
            <a:avLst/>
          </a:prstGeom>
          <a:noFill/>
        </p:spPr>
        <p:txBody>
          <a:bodyPr wrap="none" rtlCol="0">
            <a:spAutoFit/>
          </a:bodyPr>
          <a:lstStyle/>
          <a:p>
            <a:r>
              <a:rPr lang="es-MX" sz="4000" b="1" dirty="0" smtClean="0">
                <a:solidFill>
                  <a:srgbClr val="002060"/>
                </a:solidFill>
              </a:rPr>
              <a:t>Modelo Incremental</a:t>
            </a:r>
            <a:endParaRPr lang="es-MX" sz="4000" b="1" dirty="0">
              <a:solidFill>
                <a:srgbClr val="002060"/>
              </a:solidFill>
            </a:endParaRPr>
          </a:p>
        </p:txBody>
      </p:sp>
    </p:spTree>
    <p:extLst>
      <p:ext uri="{BB962C8B-B14F-4D97-AF65-F5344CB8AC3E}">
        <p14:creationId xmlns:p14="http://schemas.microsoft.com/office/powerpoint/2010/main" val="346151902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65196"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2400" b="1" dirty="0" smtClean="0">
                <a:latin typeface="Times New Roman" pitchFamily="18" charset="0"/>
                <a:cs typeface="Times New Roman" pitchFamily="18" charset="0"/>
              </a:rPr>
              <a:t>BIBLIOGRAFÍA</a:t>
            </a:r>
            <a:endParaRPr lang="es-MX" sz="2400" b="1" dirty="0">
              <a:latin typeface="Times New Roman" pitchFamily="18" charset="0"/>
              <a:cs typeface="Times New Roman" pitchFamily="18" charset="0"/>
            </a:endParaRPr>
          </a:p>
        </p:txBody>
      </p:sp>
      <p:sp>
        <p:nvSpPr>
          <p:cNvPr id="3" name="2 Marcador de contenido"/>
          <p:cNvSpPr>
            <a:spLocks noGrp="1"/>
          </p:cNvSpPr>
          <p:nvPr>
            <p:ph idx="1"/>
          </p:nvPr>
        </p:nvSpPr>
        <p:spPr>
          <a:xfrm>
            <a:off x="467544" y="1556792"/>
            <a:ext cx="8157592" cy="4237931"/>
          </a:xfrm>
        </p:spPr>
        <p:txBody>
          <a:bodyPr>
            <a:normAutofit fontScale="62500" lnSpcReduction="20000"/>
          </a:bodyPr>
          <a:lstStyle/>
          <a:p>
            <a:pPr lvl="0" algn="just"/>
            <a:r>
              <a:rPr lang="es-MX" sz="3000" dirty="0" smtClean="0"/>
              <a:t>Cohen </a:t>
            </a:r>
            <a:r>
              <a:rPr lang="es-MX" sz="3000" dirty="0"/>
              <a:t>Karen Daniel , “Sistemas de información para los negocios”, México 2001, editorial Mc Graw Hill</a:t>
            </a:r>
          </a:p>
          <a:p>
            <a:pPr lvl="0" algn="just"/>
            <a:r>
              <a:rPr lang="es-MX" sz="3000" dirty="0"/>
              <a:t>Laudon Keneth, “Sistemas de información Gerencial”,México 2000, editorial Pearson </a:t>
            </a:r>
            <a:r>
              <a:rPr lang="es-MX" sz="3000" dirty="0" smtClean="0"/>
              <a:t>Educación</a:t>
            </a:r>
          </a:p>
          <a:p>
            <a:pPr lvl="0" algn="just"/>
            <a:r>
              <a:rPr lang="es-MX" sz="3000" dirty="0" smtClean="0"/>
              <a:t>Ralph M.Stair “Principios de Sistemas de Información”, México 1999, Editorial Thomson</a:t>
            </a:r>
          </a:p>
          <a:p>
            <a:pPr lvl="0" algn="just"/>
            <a:r>
              <a:rPr lang="es-MX" sz="3000" dirty="0" smtClean="0"/>
              <a:t>Sommerville Ian”Ingeniería de Software”,México D.F. 2011, Editorial Addison Wesley</a:t>
            </a:r>
          </a:p>
          <a:p>
            <a:pPr lvl="0" algn="just"/>
            <a:r>
              <a:rPr lang="es-MX" sz="2800" dirty="0"/>
              <a:t>Bertalanffy Ludwig Von, “</a:t>
            </a:r>
            <a:r>
              <a:rPr lang="es-MX" sz="2800" i="1" dirty="0"/>
              <a:t>Teoría General de Sistemas”</a:t>
            </a:r>
            <a:r>
              <a:rPr lang="es-MX" sz="2800" dirty="0"/>
              <a:t>, Fondo de Cultura Económica, México, 2004</a:t>
            </a:r>
          </a:p>
          <a:p>
            <a:pPr lvl="0" algn="just"/>
            <a:r>
              <a:rPr lang="es-MX" sz="2800" dirty="0"/>
              <a:t>Kendall &amp; Kendall, “</a:t>
            </a:r>
            <a:r>
              <a:rPr lang="es-MX" sz="2800" i="1" dirty="0"/>
              <a:t>Análisis y Diseño de Sistemas”, </a:t>
            </a:r>
            <a:r>
              <a:rPr lang="es-MX" sz="2800" dirty="0"/>
              <a:t>Tercera Edición, Pearson Educación, ISBN: 9702605776, 2008</a:t>
            </a:r>
          </a:p>
          <a:p>
            <a:pPr lvl="0" algn="just"/>
            <a:r>
              <a:rPr lang="es-MX" sz="2800" dirty="0"/>
              <a:t>Laudon Kenneth C. / Jane P., “</a:t>
            </a:r>
            <a:r>
              <a:rPr lang="es-MX" sz="2800" i="1" dirty="0"/>
              <a:t>Administración de los Sistemas de Información”</a:t>
            </a:r>
            <a:r>
              <a:rPr lang="es-MX" sz="2800" dirty="0"/>
              <a:t>, Prentice, Hall, ISBN0-02368121-7, 2005</a:t>
            </a:r>
          </a:p>
          <a:p>
            <a:pPr lvl="0" algn="just"/>
            <a:r>
              <a:rPr lang="es-MX" sz="2800" dirty="0"/>
              <a:t>Pressman Roger S., “</a:t>
            </a:r>
            <a:r>
              <a:rPr lang="es-MX" sz="2800" i="1" dirty="0"/>
              <a:t>Ingeniería de Software, Un enfoque Practico”</a:t>
            </a:r>
            <a:r>
              <a:rPr lang="es-MX" sz="2800" dirty="0"/>
              <a:t>, Mc Graw Hill, 2005</a:t>
            </a:r>
          </a:p>
          <a:p>
            <a:pPr lvl="0" algn="just"/>
            <a:endParaRPr lang="es-MX" sz="3000" dirty="0"/>
          </a:p>
          <a:p>
            <a:pPr marL="114300" indent="0">
              <a:buNone/>
            </a:pPr>
            <a:endParaRPr lang="es-MX" dirty="0"/>
          </a:p>
        </p:txBody>
      </p:sp>
    </p:spTree>
    <p:extLst>
      <p:ext uri="{BB962C8B-B14F-4D97-AF65-F5344CB8AC3E}">
        <p14:creationId xmlns:p14="http://schemas.microsoft.com/office/powerpoint/2010/main" val="19613046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Pentágono"/>
          <p:cNvSpPr/>
          <p:nvPr/>
        </p:nvSpPr>
        <p:spPr>
          <a:xfrm>
            <a:off x="467544" y="476672"/>
            <a:ext cx="8280920" cy="1008112"/>
          </a:xfrm>
          <a:prstGeom prst="homePlat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lstStyle/>
          <a:p>
            <a:pPr algn="ctr"/>
            <a:r>
              <a:rPr lang="es-MX" dirty="0" smtClean="0"/>
              <a:t>GUIÓN EXPLICATIVO</a:t>
            </a:r>
            <a:endParaRPr lang="es-MX" dirty="0"/>
          </a:p>
        </p:txBody>
      </p:sp>
      <p:sp>
        <p:nvSpPr>
          <p:cNvPr id="3" name="2 Marcador de texto"/>
          <p:cNvSpPr>
            <a:spLocks noGrp="1"/>
          </p:cNvSpPr>
          <p:nvPr>
            <p:ph type="body" idx="1"/>
          </p:nvPr>
        </p:nvSpPr>
        <p:spPr/>
        <p:txBody>
          <a:bodyPr>
            <a:normAutofit/>
          </a:bodyPr>
          <a:lstStyle/>
          <a:p>
            <a:pPr marL="0" indent="0" algn="just">
              <a:buNone/>
            </a:pPr>
            <a:r>
              <a:rPr lang="es-MX" sz="2600" dirty="0" smtClean="0"/>
              <a:t>El material presentado será aplicado en la segunda unidad de competencia.</a:t>
            </a:r>
          </a:p>
          <a:p>
            <a:pPr marL="0" indent="0" algn="just">
              <a:buNone/>
            </a:pPr>
            <a:r>
              <a:rPr lang="es-MX" sz="2600" dirty="0" smtClean="0"/>
              <a:t>Los alumnos realizarán investigación de campo para encontrar un problema y recolectar información.</a:t>
            </a:r>
          </a:p>
          <a:p>
            <a:pPr marL="0" indent="0" algn="just">
              <a:buNone/>
            </a:pPr>
            <a:r>
              <a:rPr lang="es-MX" sz="2600" dirty="0" smtClean="0"/>
              <a:t>El profesor expondrá los diferentes sistemas de información que existen, para elegir el que resolverá el problema.</a:t>
            </a:r>
          </a:p>
          <a:p>
            <a:pPr marL="0" indent="0">
              <a:buNone/>
            </a:pPr>
            <a:r>
              <a:rPr lang="es-MX" sz="2600" dirty="0"/>
              <a:t>Se realizarán discusiones de grupo para </a:t>
            </a:r>
            <a:r>
              <a:rPr lang="es-MX" sz="2600" dirty="0" smtClean="0"/>
              <a:t>proponer una solución </a:t>
            </a:r>
            <a:r>
              <a:rPr lang="es-MX" sz="2600" dirty="0"/>
              <a:t>alternativa.</a:t>
            </a:r>
          </a:p>
          <a:p>
            <a:pPr marL="0" indent="0">
              <a:buNone/>
            </a:pPr>
            <a:endParaRPr lang="es-MX" dirty="0" smtClean="0"/>
          </a:p>
        </p:txBody>
      </p:sp>
    </p:spTree>
    <p:extLst>
      <p:ext uri="{BB962C8B-B14F-4D97-AF65-F5344CB8AC3E}">
        <p14:creationId xmlns:p14="http://schemas.microsoft.com/office/powerpoint/2010/main" val="40287366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467544" y="260648"/>
            <a:ext cx="8208912"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solidFill>
                <a:schemeClr val="accent3">
                  <a:lumMod val="20000"/>
                  <a:lumOff val="80000"/>
                </a:schemeClr>
              </a:solidFill>
            </a:endParaRPr>
          </a:p>
        </p:txBody>
      </p:sp>
      <p:sp>
        <p:nvSpPr>
          <p:cNvPr id="3" name="2 Marcador de contenido"/>
          <p:cNvSpPr>
            <a:spLocks noGrp="1"/>
          </p:cNvSpPr>
          <p:nvPr>
            <p:ph idx="1"/>
          </p:nvPr>
        </p:nvSpPr>
        <p:spPr>
          <a:xfrm>
            <a:off x="460711" y="1556793"/>
            <a:ext cx="4111289" cy="4320480"/>
          </a:xfrm>
        </p:spPr>
        <p:txBody>
          <a:bodyPr>
            <a:normAutofit lnSpcReduction="10000"/>
          </a:bodyPr>
          <a:lstStyle/>
          <a:p>
            <a:pPr marL="0" indent="0" algn="just">
              <a:buNone/>
            </a:pPr>
            <a:r>
              <a:rPr lang="es-MX" sz="2900" dirty="0" smtClean="0"/>
              <a:t>Un Sistema de Información es un conjunto de elementos que recaban, manipulan, almacenan y distribuyen datos e información y proporciona una reacción correctiva, si no se ha logrado cumplir un objetivo. </a:t>
            </a:r>
          </a:p>
        </p:txBody>
      </p:sp>
      <p:sp>
        <p:nvSpPr>
          <p:cNvPr id="5" name="1 Título"/>
          <p:cNvSpPr txBox="1">
            <a:spLocks/>
          </p:cNvSpPr>
          <p:nvPr/>
        </p:nvSpPr>
        <p:spPr>
          <a:xfrm>
            <a:off x="2411760" y="404664"/>
            <a:ext cx="3744416" cy="79208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t>Introducción</a:t>
            </a:r>
            <a:endParaRPr lang="es-MX" b="1" dirty="0"/>
          </a:p>
        </p:txBody>
      </p:sp>
      <p:pic>
        <p:nvPicPr>
          <p:cNvPr id="7" name="6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1038" y="1971084"/>
            <a:ext cx="3810000" cy="2857500"/>
          </a:xfrm>
          <a:prstGeom prst="rect">
            <a:avLst/>
          </a:prstGeom>
          <a:ln>
            <a:noFill/>
          </a:ln>
          <a:effectLst>
            <a:softEdge rad="112500"/>
          </a:effectLst>
        </p:spPr>
      </p:pic>
    </p:spTree>
    <p:extLst>
      <p:ext uri="{BB962C8B-B14F-4D97-AF65-F5344CB8AC3E}">
        <p14:creationId xmlns:p14="http://schemas.microsoft.com/office/powerpoint/2010/main" val="29724828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51520" y="332656"/>
            <a:ext cx="8640960" cy="115212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457200" y="0"/>
            <a:ext cx="8229600" cy="1143000"/>
          </a:xfrm>
        </p:spPr>
        <p:txBody>
          <a:bodyPr>
            <a:normAutofit fontScale="90000"/>
          </a:bodyPr>
          <a:lstStyle/>
          <a:p>
            <a:r>
              <a:rPr lang="es-MX" dirty="0" smtClean="0"/>
              <a:t>Elementos de un Sistema de Información</a:t>
            </a:r>
            <a:endParaRPr lang="es-MX" dirty="0"/>
          </a:p>
        </p:txBody>
      </p:sp>
      <p:graphicFrame>
        <p:nvGraphicFramePr>
          <p:cNvPr id="3" name="2 Diagrama"/>
          <p:cNvGraphicFramePr/>
          <p:nvPr>
            <p:extLst>
              <p:ext uri="{D42A27DB-BD31-4B8C-83A1-F6EECF244321}">
                <p14:modId xmlns:p14="http://schemas.microsoft.com/office/powerpoint/2010/main" val="302398524"/>
              </p:ext>
            </p:extLst>
          </p:nvPr>
        </p:nvGraphicFramePr>
        <p:xfrm>
          <a:off x="1043608" y="1518139"/>
          <a:ext cx="6576392" cy="4336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351822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23528" y="260648"/>
            <a:ext cx="8257614" cy="122413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10242" name="Rectangle 1"/>
          <p:cNvSpPr>
            <a:spLocks noGrp="1" noChangeArrowheads="1"/>
          </p:cNvSpPr>
          <p:nvPr>
            <p:ph type="title"/>
          </p:nvPr>
        </p:nvSpPr>
        <p:spPr>
          <a:xfrm>
            <a:off x="179512" y="620688"/>
            <a:ext cx="8702517" cy="1143000"/>
          </a:xfrm>
        </p:spPr>
        <p:txBody>
          <a:bodyPr lIns="0" tIns="0" rIns="0" bIns="0" anchor="t">
            <a:normAutofit/>
          </a:bodyPr>
          <a:lstStyle/>
          <a:p>
            <a:pPr eaLnBrk="1" hangingPunct="1">
              <a:lnSpc>
                <a:spcPct val="95000"/>
              </a:lnSpc>
            </a:pPr>
            <a:r>
              <a:rPr lang="en-US" sz="3600" b="1" i="1" dirty="0">
                <a:solidFill>
                  <a:srgbClr val="000000"/>
                </a:solidFill>
              </a:rPr>
              <a:t>Actividades de un Sistema de Información</a:t>
            </a: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649760"/>
            <a:ext cx="8257614" cy="3287987"/>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171495677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1130</TotalTime>
  <Words>2232</Words>
  <Application>Microsoft Office PowerPoint</Application>
  <PresentationFormat>Presentación en pantalla (4:3)</PresentationFormat>
  <Paragraphs>333</Paragraphs>
  <Slides>56</Slides>
  <Notes>7</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56</vt:i4>
      </vt:variant>
    </vt:vector>
  </HeadingPairs>
  <TitlesOfParts>
    <vt:vector size="63" baseType="lpstr">
      <vt:lpstr>Aharoni</vt:lpstr>
      <vt:lpstr>Arial</vt:lpstr>
      <vt:lpstr>Arial Narrow</vt:lpstr>
      <vt:lpstr>Calibri</vt:lpstr>
      <vt:lpstr>Times New Roman</vt:lpstr>
      <vt:lpstr>Wingdings</vt:lpstr>
      <vt:lpstr>Tema de Office</vt:lpstr>
      <vt:lpstr>Presentación de PowerPoint</vt:lpstr>
      <vt:lpstr>Presentación de PowerPoint</vt:lpstr>
      <vt:lpstr>Presentación de PowerPoint</vt:lpstr>
      <vt:lpstr>Unidad de Competencia 2</vt:lpstr>
      <vt:lpstr>Contenido</vt:lpstr>
      <vt:lpstr>GUIÓN EXPLICATIVO</vt:lpstr>
      <vt:lpstr>Presentación de PowerPoint</vt:lpstr>
      <vt:lpstr>Elementos de un Sistema de Información</vt:lpstr>
      <vt:lpstr>Actividades de un Sistema de Información</vt:lpstr>
      <vt:lpstr>Clasificación de los Sistemas  de Información</vt:lpstr>
      <vt:lpstr>Sistemas Transaccionales </vt:lpstr>
      <vt:lpstr>Definición</vt:lpstr>
      <vt:lpstr>Características</vt:lpstr>
      <vt:lpstr>Características esperables de un Sistema Transaccional</vt:lpstr>
      <vt:lpstr>Ejemplos</vt:lpstr>
      <vt:lpstr>Ejemplos</vt:lpstr>
      <vt:lpstr>Sistemas de apoyo a la toma de decisiones</vt:lpstr>
      <vt:lpstr>TIPOS DE DECISIONES</vt:lpstr>
      <vt:lpstr>Proceso para la toma de decisiones</vt:lpstr>
      <vt:lpstr>Tipos de Sistemas de Apoyo a la Toma de Decisiones</vt:lpstr>
      <vt:lpstr> SISTEMA DE SOPORTE A LA TOMA DE DECISIONES (DSS)</vt:lpstr>
      <vt:lpstr>Características de los DSS </vt:lpstr>
      <vt:lpstr>SISTEMA DE SOPORTE A LA TOMA DE DECISIONES EN GRUPO</vt:lpstr>
      <vt:lpstr>Componentes de un GDSS </vt:lpstr>
      <vt:lpstr> Aplicaciones de un GDSS </vt:lpstr>
      <vt:lpstr>SISTEMA DE APOYO A EJECUTIVOS (ESS)</vt:lpstr>
      <vt:lpstr>Beneficios de los ESS/EIS</vt:lpstr>
      <vt:lpstr>Sistemas de Información del Conocimiento</vt:lpstr>
      <vt:lpstr>Tipos de Sistemas de Información del Conocimiento</vt:lpstr>
      <vt:lpstr>INTELIGENCIA ARTIFICIAL</vt:lpstr>
      <vt:lpstr>Ramas de la inteligencia artificial</vt:lpstr>
      <vt:lpstr>SISTEMAS EXPERTOS</vt:lpstr>
      <vt:lpstr>Características de un S.E.</vt:lpstr>
      <vt:lpstr>REDES NEURONALES</vt:lpstr>
      <vt:lpstr>Características de las redes neuronales</vt:lpstr>
      <vt:lpstr>ROBÓTICA</vt:lpstr>
      <vt:lpstr>Clasificación de los robots</vt:lpstr>
      <vt:lpstr>Clasificación de los robots</vt:lpstr>
      <vt:lpstr>Clasificación de los robots según su arquitectura. </vt:lpstr>
      <vt:lpstr>Presentación de PowerPoint</vt:lpstr>
      <vt:lpstr>Características</vt:lpstr>
      <vt:lpstr>Desarrollo de software</vt:lpstr>
      <vt:lpstr>Procesos de software</vt:lpstr>
      <vt:lpstr>Metodologías para el desarrollo de software</vt:lpstr>
      <vt:lpstr>Metodología</vt:lpstr>
      <vt:lpstr>Ciclo de Vida del Software</vt:lpstr>
      <vt:lpstr>Metodologías para el desarrollo de software</vt:lpstr>
      <vt:lpstr>Metodologías para el desarrollo de software</vt:lpstr>
      <vt:lpstr>Metodologías para el desarrollo de software</vt:lpstr>
      <vt:lpstr>Metodologías para el desarrollo de software</vt:lpstr>
      <vt:lpstr>Metodologías para el desarrollo de software</vt:lpstr>
      <vt:lpstr>Metodologías para el desarrollo de software</vt:lpstr>
      <vt:lpstr>Metodologías para el desarrollo de software</vt:lpstr>
      <vt:lpstr>Metodologías para el desarrollo de software</vt:lpstr>
      <vt:lpstr>Metodologías para el desarrollo de software</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2</dc:title>
  <dc:creator>LAB D</dc:creator>
  <cp:lastModifiedBy>america aguilar aguilar</cp:lastModifiedBy>
  <cp:revision>149</cp:revision>
  <dcterms:created xsi:type="dcterms:W3CDTF">2013-01-31T17:05:53Z</dcterms:created>
  <dcterms:modified xsi:type="dcterms:W3CDTF">2016-10-12T20:38:18Z</dcterms:modified>
</cp:coreProperties>
</file>