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2"/>
  </p:notesMasterIdLst>
  <p:sldIdLst>
    <p:sldId id="292" r:id="rId2"/>
    <p:sldId id="293" r:id="rId3"/>
    <p:sldId id="294" r:id="rId4"/>
    <p:sldId id="296" r:id="rId5"/>
    <p:sldId id="366" r:id="rId6"/>
    <p:sldId id="301" r:id="rId7"/>
    <p:sldId id="297" r:id="rId8"/>
    <p:sldId id="295" r:id="rId9"/>
    <p:sldId id="303" r:id="rId10"/>
    <p:sldId id="367" r:id="rId11"/>
    <p:sldId id="344" r:id="rId12"/>
    <p:sldId id="368" r:id="rId13"/>
    <p:sldId id="347" r:id="rId14"/>
    <p:sldId id="348" r:id="rId15"/>
    <p:sldId id="349" r:id="rId16"/>
    <p:sldId id="351" r:id="rId17"/>
    <p:sldId id="370" r:id="rId18"/>
    <p:sldId id="371" r:id="rId19"/>
    <p:sldId id="372" r:id="rId20"/>
    <p:sldId id="353" r:id="rId21"/>
    <p:sldId id="375" r:id="rId22"/>
    <p:sldId id="308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33" r:id="rId38"/>
    <p:sldId id="374" r:id="rId39"/>
    <p:sldId id="325" r:id="rId40"/>
    <p:sldId id="329" r:id="rId41"/>
    <p:sldId id="326" r:id="rId42"/>
    <p:sldId id="327" r:id="rId43"/>
    <p:sldId id="328" r:id="rId44"/>
    <p:sldId id="330" r:id="rId45"/>
    <p:sldId id="331" r:id="rId46"/>
    <p:sldId id="332" r:id="rId47"/>
    <p:sldId id="341" r:id="rId48"/>
    <p:sldId id="342" r:id="rId49"/>
    <p:sldId id="343" r:id="rId50"/>
    <p:sldId id="365" r:id="rId5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1" autoAdjust="0"/>
    <p:restoredTop sz="93961" autoAdjust="0"/>
  </p:normalViewPr>
  <p:slideViewPr>
    <p:cSldViewPr>
      <p:cViewPr varScale="1">
        <p:scale>
          <a:sx n="74" d="100"/>
          <a:sy n="74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8BA6BF-4DB2-4100-A4B0-A74EE3B08645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45B2BF7-6527-4F73-8E37-1178E4258AC0}">
      <dgm:prSet phldrT="[Texto]"/>
      <dgm:spPr/>
      <dgm:t>
        <a:bodyPr/>
        <a:lstStyle/>
        <a:p>
          <a:pPr algn="l"/>
          <a:r>
            <a:rPr lang="es-MX" b="1" dirty="0" smtClean="0">
              <a:solidFill>
                <a:schemeClr val="bg1"/>
              </a:solidFill>
            </a:rPr>
            <a:t>PROCESO</a:t>
          </a:r>
          <a:endParaRPr lang="es-MX" b="1" dirty="0">
            <a:solidFill>
              <a:schemeClr val="bg1"/>
            </a:solidFill>
          </a:endParaRPr>
        </a:p>
      </dgm:t>
    </dgm:pt>
    <dgm:pt modelId="{5A63A888-CA49-479A-9CB4-2A14AFA27822}" type="parTrans" cxnId="{2C844368-1B6C-49A2-B67E-29F076B84525}">
      <dgm:prSet/>
      <dgm:spPr/>
      <dgm:t>
        <a:bodyPr/>
        <a:lstStyle/>
        <a:p>
          <a:endParaRPr lang="es-MX"/>
        </a:p>
      </dgm:t>
    </dgm:pt>
    <dgm:pt modelId="{1B2B5D29-3F27-4BDD-9F91-3046C147B71A}" type="sibTrans" cxnId="{2C844368-1B6C-49A2-B67E-29F076B84525}">
      <dgm:prSet/>
      <dgm:spPr/>
      <dgm:t>
        <a:bodyPr/>
        <a:lstStyle/>
        <a:p>
          <a:endParaRPr lang="es-MX"/>
        </a:p>
      </dgm:t>
    </dgm:pt>
    <dgm:pt modelId="{2E6D8334-89FD-447E-BCAA-8D3F1D4D56AD}">
      <dgm:prSet phldrT="[Texto]"/>
      <dgm:spPr/>
      <dgm:t>
        <a:bodyPr/>
        <a:lstStyle/>
        <a:p>
          <a:pPr algn="l"/>
          <a:r>
            <a:rPr lang="es-MX" b="1" dirty="0" smtClean="0">
              <a:solidFill>
                <a:schemeClr val="bg1"/>
              </a:solidFill>
            </a:rPr>
            <a:t>PROCESO EMPRESARIAL</a:t>
          </a:r>
          <a:endParaRPr lang="es-MX" b="1" dirty="0">
            <a:solidFill>
              <a:schemeClr val="bg1"/>
            </a:solidFill>
          </a:endParaRPr>
        </a:p>
      </dgm:t>
    </dgm:pt>
    <dgm:pt modelId="{7C12A899-D1F2-4B4C-81E0-6E4233C38FCC}" type="parTrans" cxnId="{50925665-8E5E-46CA-9FF7-026C3FA858F0}">
      <dgm:prSet/>
      <dgm:spPr/>
      <dgm:t>
        <a:bodyPr/>
        <a:lstStyle/>
        <a:p>
          <a:endParaRPr lang="es-MX"/>
        </a:p>
      </dgm:t>
    </dgm:pt>
    <dgm:pt modelId="{84E7A39F-2174-49A9-AE16-2E1436F84CA4}" type="sibTrans" cxnId="{50925665-8E5E-46CA-9FF7-026C3FA858F0}">
      <dgm:prSet/>
      <dgm:spPr/>
      <dgm:t>
        <a:bodyPr/>
        <a:lstStyle/>
        <a:p>
          <a:endParaRPr lang="es-MX"/>
        </a:p>
      </dgm:t>
    </dgm:pt>
    <dgm:pt modelId="{E91B1A08-0DD2-43BF-B8D3-98C858F9C56A}">
      <dgm:prSet phldrT="[Texto]"/>
      <dgm:spPr/>
      <dgm:t>
        <a:bodyPr/>
        <a:lstStyle/>
        <a:p>
          <a:pPr algn="l"/>
          <a:r>
            <a:rPr lang="es-MX" b="1" dirty="0" smtClean="0">
              <a:solidFill>
                <a:schemeClr val="bg1"/>
              </a:solidFill>
            </a:rPr>
            <a:t>PROCESO DE NEGOCIOS</a:t>
          </a:r>
          <a:endParaRPr lang="es-MX" b="1" dirty="0">
            <a:solidFill>
              <a:schemeClr val="bg1"/>
            </a:solidFill>
          </a:endParaRPr>
        </a:p>
      </dgm:t>
    </dgm:pt>
    <dgm:pt modelId="{7E92994C-55EA-453C-B821-783147F66D5C}" type="parTrans" cxnId="{B0AFE7B6-D679-4132-942E-F4DF2CC1FFB8}">
      <dgm:prSet/>
      <dgm:spPr/>
      <dgm:t>
        <a:bodyPr/>
        <a:lstStyle/>
        <a:p>
          <a:endParaRPr lang="es-MX"/>
        </a:p>
      </dgm:t>
    </dgm:pt>
    <dgm:pt modelId="{D73CEEF3-8068-47A8-8894-9627A1AD3771}" type="sibTrans" cxnId="{B0AFE7B6-D679-4132-942E-F4DF2CC1FFB8}">
      <dgm:prSet/>
      <dgm:spPr/>
      <dgm:t>
        <a:bodyPr/>
        <a:lstStyle/>
        <a:p>
          <a:endParaRPr lang="es-MX"/>
        </a:p>
      </dgm:t>
    </dgm:pt>
    <dgm:pt modelId="{79150D0A-1000-4364-A4EE-30395B1C3191}">
      <dgm:prSet/>
      <dgm:spPr/>
      <dgm:t>
        <a:bodyPr/>
        <a:lstStyle/>
        <a:p>
          <a:pPr algn="l"/>
          <a:r>
            <a:rPr lang="es-MX" b="1" smtClean="0">
              <a:solidFill>
                <a:schemeClr val="bg1"/>
              </a:solidFill>
            </a:rPr>
            <a:t>GESTIÓN DE PROCESOS DE NEGOCIOS</a:t>
          </a:r>
          <a:endParaRPr lang="es-MX" b="1" dirty="0">
            <a:solidFill>
              <a:schemeClr val="bg1"/>
            </a:solidFill>
          </a:endParaRPr>
        </a:p>
      </dgm:t>
    </dgm:pt>
    <dgm:pt modelId="{3BF18872-0753-43C4-B6FE-B25E208FDCF7}" type="parTrans" cxnId="{3410C4B0-FE0D-4E02-A01D-E582539C1295}">
      <dgm:prSet/>
      <dgm:spPr/>
      <dgm:t>
        <a:bodyPr/>
        <a:lstStyle/>
        <a:p>
          <a:endParaRPr lang="es-MX"/>
        </a:p>
      </dgm:t>
    </dgm:pt>
    <dgm:pt modelId="{E8F1BE4E-B1ED-4EA6-B15C-1C9513B36BAB}" type="sibTrans" cxnId="{3410C4B0-FE0D-4E02-A01D-E582539C1295}">
      <dgm:prSet/>
      <dgm:spPr/>
      <dgm:t>
        <a:bodyPr/>
        <a:lstStyle/>
        <a:p>
          <a:endParaRPr lang="es-MX"/>
        </a:p>
      </dgm:t>
    </dgm:pt>
    <dgm:pt modelId="{FA0BD3C0-5803-424D-B0A3-684F813CCD7F}" type="pres">
      <dgm:prSet presAssocID="{A18BA6BF-4DB2-4100-A4B0-A74EE3B086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3BC829-E31D-42FE-A253-630C06B09450}" type="pres">
      <dgm:prSet presAssocID="{A45B2BF7-6527-4F73-8E37-1178E4258AC0}" presName="parentLin" presStyleCnt="0"/>
      <dgm:spPr/>
    </dgm:pt>
    <dgm:pt modelId="{BDA6FFBD-F4EA-445E-A668-079475AE48E0}" type="pres">
      <dgm:prSet presAssocID="{A45B2BF7-6527-4F73-8E37-1178E4258AC0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6FFB65F2-B05D-4BCC-8170-1C79523D2DB1}" type="pres">
      <dgm:prSet presAssocID="{A45B2BF7-6527-4F73-8E37-1178E4258AC0}" presName="parentText" presStyleLbl="node1" presStyleIdx="0" presStyleCnt="4" custScaleX="142857" custLinFactNeighborY="201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BD0D9A-F1CF-4760-AF41-BB1DDE7DF39C}" type="pres">
      <dgm:prSet presAssocID="{A45B2BF7-6527-4F73-8E37-1178E4258AC0}" presName="negativeSpace" presStyleCnt="0"/>
      <dgm:spPr/>
    </dgm:pt>
    <dgm:pt modelId="{915AD39B-9625-429E-A7A2-9147F1C06FF7}" type="pres">
      <dgm:prSet presAssocID="{A45B2BF7-6527-4F73-8E37-1178E4258AC0}" presName="childText" presStyleLbl="conFgAcc1" presStyleIdx="0" presStyleCnt="4">
        <dgm:presLayoutVars>
          <dgm:bulletEnabled val="1"/>
        </dgm:presLayoutVars>
      </dgm:prSet>
      <dgm:spPr/>
    </dgm:pt>
    <dgm:pt modelId="{16D85A4F-3814-45CF-8DDB-01ECC746FF73}" type="pres">
      <dgm:prSet presAssocID="{1B2B5D29-3F27-4BDD-9F91-3046C147B71A}" presName="spaceBetweenRectangles" presStyleCnt="0"/>
      <dgm:spPr/>
    </dgm:pt>
    <dgm:pt modelId="{DC01845D-7C44-440B-AE50-9137C65306B3}" type="pres">
      <dgm:prSet presAssocID="{2E6D8334-89FD-447E-BCAA-8D3F1D4D56AD}" presName="parentLin" presStyleCnt="0"/>
      <dgm:spPr/>
    </dgm:pt>
    <dgm:pt modelId="{029D7FE9-D79C-415E-9D09-F3F321AFAAA1}" type="pres">
      <dgm:prSet presAssocID="{2E6D8334-89FD-447E-BCAA-8D3F1D4D56AD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9ECC79BA-77BC-4570-85A0-68637C039E28}" type="pres">
      <dgm:prSet presAssocID="{2E6D8334-89FD-447E-BCAA-8D3F1D4D56AD}" presName="parentText" presStyleLbl="node1" presStyleIdx="1" presStyleCnt="4" custScaleX="142857" custLinFactNeighborY="201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C5D756-E810-41C7-90E5-CFFD10EE3BC8}" type="pres">
      <dgm:prSet presAssocID="{2E6D8334-89FD-447E-BCAA-8D3F1D4D56AD}" presName="negativeSpace" presStyleCnt="0"/>
      <dgm:spPr/>
    </dgm:pt>
    <dgm:pt modelId="{2930C20C-4840-4FDB-B013-DAEF7E544A19}" type="pres">
      <dgm:prSet presAssocID="{2E6D8334-89FD-447E-BCAA-8D3F1D4D56AD}" presName="childText" presStyleLbl="conFgAcc1" presStyleIdx="1" presStyleCnt="4">
        <dgm:presLayoutVars>
          <dgm:bulletEnabled val="1"/>
        </dgm:presLayoutVars>
      </dgm:prSet>
      <dgm:spPr/>
    </dgm:pt>
    <dgm:pt modelId="{A6C48ACA-C122-4536-B984-8C0D7F29BD89}" type="pres">
      <dgm:prSet presAssocID="{84E7A39F-2174-49A9-AE16-2E1436F84CA4}" presName="spaceBetweenRectangles" presStyleCnt="0"/>
      <dgm:spPr/>
    </dgm:pt>
    <dgm:pt modelId="{54061C20-0EC4-45E0-AD54-82D6EEE5C4B6}" type="pres">
      <dgm:prSet presAssocID="{E91B1A08-0DD2-43BF-B8D3-98C858F9C56A}" presName="parentLin" presStyleCnt="0"/>
      <dgm:spPr/>
    </dgm:pt>
    <dgm:pt modelId="{F9AFD7DF-1377-4FBB-A548-157A7852787F}" type="pres">
      <dgm:prSet presAssocID="{E91B1A08-0DD2-43BF-B8D3-98C858F9C56A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9A1A537A-63C7-48BA-9DE4-D8DEF8E1D436}" type="pres">
      <dgm:prSet presAssocID="{E91B1A08-0DD2-43BF-B8D3-98C858F9C56A}" presName="parentText" presStyleLbl="node1" presStyleIdx="2" presStyleCnt="4" custScaleX="142857" custLinFactNeighborY="201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A9A0B7-F731-4913-BEA8-BAE6685CE02E}" type="pres">
      <dgm:prSet presAssocID="{E91B1A08-0DD2-43BF-B8D3-98C858F9C56A}" presName="negativeSpace" presStyleCnt="0"/>
      <dgm:spPr/>
    </dgm:pt>
    <dgm:pt modelId="{B96D7322-8200-4363-A9AE-80FCB7686EB5}" type="pres">
      <dgm:prSet presAssocID="{E91B1A08-0DD2-43BF-B8D3-98C858F9C56A}" presName="childText" presStyleLbl="conFgAcc1" presStyleIdx="2" presStyleCnt="4">
        <dgm:presLayoutVars>
          <dgm:bulletEnabled val="1"/>
        </dgm:presLayoutVars>
      </dgm:prSet>
      <dgm:spPr/>
    </dgm:pt>
    <dgm:pt modelId="{86FCBAAC-7751-484B-B937-A795D6D12EE8}" type="pres">
      <dgm:prSet presAssocID="{D73CEEF3-8068-47A8-8894-9627A1AD3771}" presName="spaceBetweenRectangles" presStyleCnt="0"/>
      <dgm:spPr/>
    </dgm:pt>
    <dgm:pt modelId="{D46F354C-35B2-46E8-8F2A-F4B176DCA147}" type="pres">
      <dgm:prSet presAssocID="{79150D0A-1000-4364-A4EE-30395B1C3191}" presName="parentLin" presStyleCnt="0"/>
      <dgm:spPr/>
    </dgm:pt>
    <dgm:pt modelId="{9E3134F0-56B5-4F8C-B93A-0AF23A987D29}" type="pres">
      <dgm:prSet presAssocID="{79150D0A-1000-4364-A4EE-30395B1C3191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D8E674EA-4BAC-4CB7-B6E3-ED6C7DBEAE06}" type="pres">
      <dgm:prSet presAssocID="{79150D0A-1000-4364-A4EE-30395B1C3191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2AFC2D-DEC7-4A84-B694-215964807BEE}" type="pres">
      <dgm:prSet presAssocID="{79150D0A-1000-4364-A4EE-30395B1C3191}" presName="negativeSpace" presStyleCnt="0"/>
      <dgm:spPr/>
    </dgm:pt>
    <dgm:pt modelId="{C3DDA02B-9ADB-4578-A30B-516559CD6A8E}" type="pres">
      <dgm:prSet presAssocID="{79150D0A-1000-4364-A4EE-30395B1C319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DC38F4C-FA04-471F-8B46-BEB756CA9E82}" type="presOf" srcId="{79150D0A-1000-4364-A4EE-30395B1C3191}" destId="{D8E674EA-4BAC-4CB7-B6E3-ED6C7DBEAE06}" srcOrd="1" destOrd="0" presId="urn:microsoft.com/office/officeart/2005/8/layout/list1"/>
    <dgm:cxn modelId="{B0AFE7B6-D679-4132-942E-F4DF2CC1FFB8}" srcId="{A18BA6BF-4DB2-4100-A4B0-A74EE3B08645}" destId="{E91B1A08-0DD2-43BF-B8D3-98C858F9C56A}" srcOrd="2" destOrd="0" parTransId="{7E92994C-55EA-453C-B821-783147F66D5C}" sibTransId="{D73CEEF3-8068-47A8-8894-9627A1AD3771}"/>
    <dgm:cxn modelId="{50925665-8E5E-46CA-9FF7-026C3FA858F0}" srcId="{A18BA6BF-4DB2-4100-A4B0-A74EE3B08645}" destId="{2E6D8334-89FD-447E-BCAA-8D3F1D4D56AD}" srcOrd="1" destOrd="0" parTransId="{7C12A899-D1F2-4B4C-81E0-6E4233C38FCC}" sibTransId="{84E7A39F-2174-49A9-AE16-2E1436F84CA4}"/>
    <dgm:cxn modelId="{12FBE4C9-CE21-4EBF-8E90-C2A4AB25FD8F}" type="presOf" srcId="{A45B2BF7-6527-4F73-8E37-1178E4258AC0}" destId="{BDA6FFBD-F4EA-445E-A668-079475AE48E0}" srcOrd="0" destOrd="0" presId="urn:microsoft.com/office/officeart/2005/8/layout/list1"/>
    <dgm:cxn modelId="{1D30E803-620D-4E10-9752-6547361C51F6}" type="presOf" srcId="{E91B1A08-0DD2-43BF-B8D3-98C858F9C56A}" destId="{F9AFD7DF-1377-4FBB-A548-157A7852787F}" srcOrd="0" destOrd="0" presId="urn:microsoft.com/office/officeart/2005/8/layout/list1"/>
    <dgm:cxn modelId="{2C844368-1B6C-49A2-B67E-29F076B84525}" srcId="{A18BA6BF-4DB2-4100-A4B0-A74EE3B08645}" destId="{A45B2BF7-6527-4F73-8E37-1178E4258AC0}" srcOrd="0" destOrd="0" parTransId="{5A63A888-CA49-479A-9CB4-2A14AFA27822}" sibTransId="{1B2B5D29-3F27-4BDD-9F91-3046C147B71A}"/>
    <dgm:cxn modelId="{52424376-F1B7-4E2F-BFF1-A76C7C2C2DE9}" type="presOf" srcId="{A18BA6BF-4DB2-4100-A4B0-A74EE3B08645}" destId="{FA0BD3C0-5803-424D-B0A3-684F813CCD7F}" srcOrd="0" destOrd="0" presId="urn:microsoft.com/office/officeart/2005/8/layout/list1"/>
    <dgm:cxn modelId="{D6C276D0-F78C-4D13-BDC8-B370341FAB2C}" type="presOf" srcId="{2E6D8334-89FD-447E-BCAA-8D3F1D4D56AD}" destId="{9ECC79BA-77BC-4570-85A0-68637C039E28}" srcOrd="1" destOrd="0" presId="urn:microsoft.com/office/officeart/2005/8/layout/list1"/>
    <dgm:cxn modelId="{946E81D2-8226-441F-9E4A-65CD11807B7F}" type="presOf" srcId="{E91B1A08-0DD2-43BF-B8D3-98C858F9C56A}" destId="{9A1A537A-63C7-48BA-9DE4-D8DEF8E1D436}" srcOrd="1" destOrd="0" presId="urn:microsoft.com/office/officeart/2005/8/layout/list1"/>
    <dgm:cxn modelId="{74BDE005-C153-41C5-BC94-4087308BCE93}" type="presOf" srcId="{2E6D8334-89FD-447E-BCAA-8D3F1D4D56AD}" destId="{029D7FE9-D79C-415E-9D09-F3F321AFAAA1}" srcOrd="0" destOrd="0" presId="urn:microsoft.com/office/officeart/2005/8/layout/list1"/>
    <dgm:cxn modelId="{7942EDDC-E570-4AEF-B1F8-81C4DCF255E3}" type="presOf" srcId="{79150D0A-1000-4364-A4EE-30395B1C3191}" destId="{9E3134F0-56B5-4F8C-B93A-0AF23A987D29}" srcOrd="0" destOrd="0" presId="urn:microsoft.com/office/officeart/2005/8/layout/list1"/>
    <dgm:cxn modelId="{3410C4B0-FE0D-4E02-A01D-E582539C1295}" srcId="{A18BA6BF-4DB2-4100-A4B0-A74EE3B08645}" destId="{79150D0A-1000-4364-A4EE-30395B1C3191}" srcOrd="3" destOrd="0" parTransId="{3BF18872-0753-43C4-B6FE-B25E208FDCF7}" sibTransId="{E8F1BE4E-B1ED-4EA6-B15C-1C9513B36BAB}"/>
    <dgm:cxn modelId="{4E4F2370-D497-4B1D-AE84-5EE48854E345}" type="presOf" srcId="{A45B2BF7-6527-4F73-8E37-1178E4258AC0}" destId="{6FFB65F2-B05D-4BCC-8170-1C79523D2DB1}" srcOrd="1" destOrd="0" presId="urn:microsoft.com/office/officeart/2005/8/layout/list1"/>
    <dgm:cxn modelId="{69CF5C89-9267-4F3E-89BF-D0E92678FA9D}" type="presParOf" srcId="{FA0BD3C0-5803-424D-B0A3-684F813CCD7F}" destId="{DD3BC829-E31D-42FE-A253-630C06B09450}" srcOrd="0" destOrd="0" presId="urn:microsoft.com/office/officeart/2005/8/layout/list1"/>
    <dgm:cxn modelId="{6A0563C2-9B61-4481-9724-6163A610BCB5}" type="presParOf" srcId="{DD3BC829-E31D-42FE-A253-630C06B09450}" destId="{BDA6FFBD-F4EA-445E-A668-079475AE48E0}" srcOrd="0" destOrd="0" presId="urn:microsoft.com/office/officeart/2005/8/layout/list1"/>
    <dgm:cxn modelId="{64FBF4AE-3AD1-4483-9D3B-78209ED9ABC1}" type="presParOf" srcId="{DD3BC829-E31D-42FE-A253-630C06B09450}" destId="{6FFB65F2-B05D-4BCC-8170-1C79523D2DB1}" srcOrd="1" destOrd="0" presId="urn:microsoft.com/office/officeart/2005/8/layout/list1"/>
    <dgm:cxn modelId="{73D12A7C-B893-4D43-897F-144E9E869763}" type="presParOf" srcId="{FA0BD3C0-5803-424D-B0A3-684F813CCD7F}" destId="{9BBD0D9A-F1CF-4760-AF41-BB1DDE7DF39C}" srcOrd="1" destOrd="0" presId="urn:microsoft.com/office/officeart/2005/8/layout/list1"/>
    <dgm:cxn modelId="{FADAA4BD-DF66-4B9A-B840-4CF2489EA2B6}" type="presParOf" srcId="{FA0BD3C0-5803-424D-B0A3-684F813CCD7F}" destId="{915AD39B-9625-429E-A7A2-9147F1C06FF7}" srcOrd="2" destOrd="0" presId="urn:microsoft.com/office/officeart/2005/8/layout/list1"/>
    <dgm:cxn modelId="{C3BD2FF3-E5F0-4918-923C-3944F18B50F5}" type="presParOf" srcId="{FA0BD3C0-5803-424D-B0A3-684F813CCD7F}" destId="{16D85A4F-3814-45CF-8DDB-01ECC746FF73}" srcOrd="3" destOrd="0" presId="urn:microsoft.com/office/officeart/2005/8/layout/list1"/>
    <dgm:cxn modelId="{46D8B92D-F9F4-4E70-B3E8-428CA93F15FF}" type="presParOf" srcId="{FA0BD3C0-5803-424D-B0A3-684F813CCD7F}" destId="{DC01845D-7C44-440B-AE50-9137C65306B3}" srcOrd="4" destOrd="0" presId="urn:microsoft.com/office/officeart/2005/8/layout/list1"/>
    <dgm:cxn modelId="{A772407B-626B-42EE-9E61-7F0935A94F10}" type="presParOf" srcId="{DC01845D-7C44-440B-AE50-9137C65306B3}" destId="{029D7FE9-D79C-415E-9D09-F3F321AFAAA1}" srcOrd="0" destOrd="0" presId="urn:microsoft.com/office/officeart/2005/8/layout/list1"/>
    <dgm:cxn modelId="{42651B7F-D811-4072-8470-8F9CC04EA8E0}" type="presParOf" srcId="{DC01845D-7C44-440B-AE50-9137C65306B3}" destId="{9ECC79BA-77BC-4570-85A0-68637C039E28}" srcOrd="1" destOrd="0" presId="urn:microsoft.com/office/officeart/2005/8/layout/list1"/>
    <dgm:cxn modelId="{CF4FC4E5-F2D8-4E27-BFD0-7626283D6528}" type="presParOf" srcId="{FA0BD3C0-5803-424D-B0A3-684F813CCD7F}" destId="{DEC5D756-E810-41C7-90E5-CFFD10EE3BC8}" srcOrd="5" destOrd="0" presId="urn:microsoft.com/office/officeart/2005/8/layout/list1"/>
    <dgm:cxn modelId="{70CBF1DE-E63B-42AA-8524-A946D863C40E}" type="presParOf" srcId="{FA0BD3C0-5803-424D-B0A3-684F813CCD7F}" destId="{2930C20C-4840-4FDB-B013-DAEF7E544A19}" srcOrd="6" destOrd="0" presId="urn:microsoft.com/office/officeart/2005/8/layout/list1"/>
    <dgm:cxn modelId="{78CCDAA0-4DEA-4674-9633-174F702EE6AC}" type="presParOf" srcId="{FA0BD3C0-5803-424D-B0A3-684F813CCD7F}" destId="{A6C48ACA-C122-4536-B984-8C0D7F29BD89}" srcOrd="7" destOrd="0" presId="urn:microsoft.com/office/officeart/2005/8/layout/list1"/>
    <dgm:cxn modelId="{7C554323-2EFA-4A54-8979-33DE64216766}" type="presParOf" srcId="{FA0BD3C0-5803-424D-B0A3-684F813CCD7F}" destId="{54061C20-0EC4-45E0-AD54-82D6EEE5C4B6}" srcOrd="8" destOrd="0" presId="urn:microsoft.com/office/officeart/2005/8/layout/list1"/>
    <dgm:cxn modelId="{0C5AB03F-14D4-47AC-8CBF-B88016F80211}" type="presParOf" srcId="{54061C20-0EC4-45E0-AD54-82D6EEE5C4B6}" destId="{F9AFD7DF-1377-4FBB-A548-157A7852787F}" srcOrd="0" destOrd="0" presId="urn:microsoft.com/office/officeart/2005/8/layout/list1"/>
    <dgm:cxn modelId="{E65043C0-665E-4A93-AFA3-05E663FBFDA3}" type="presParOf" srcId="{54061C20-0EC4-45E0-AD54-82D6EEE5C4B6}" destId="{9A1A537A-63C7-48BA-9DE4-D8DEF8E1D436}" srcOrd="1" destOrd="0" presId="urn:microsoft.com/office/officeart/2005/8/layout/list1"/>
    <dgm:cxn modelId="{34E665E0-1F8A-4554-A68F-58847E77DB48}" type="presParOf" srcId="{FA0BD3C0-5803-424D-B0A3-684F813CCD7F}" destId="{94A9A0B7-F731-4913-BEA8-BAE6685CE02E}" srcOrd="9" destOrd="0" presId="urn:microsoft.com/office/officeart/2005/8/layout/list1"/>
    <dgm:cxn modelId="{37503941-BDC4-4F22-993B-FCC4AA76D131}" type="presParOf" srcId="{FA0BD3C0-5803-424D-B0A3-684F813CCD7F}" destId="{B96D7322-8200-4363-A9AE-80FCB7686EB5}" srcOrd="10" destOrd="0" presId="urn:microsoft.com/office/officeart/2005/8/layout/list1"/>
    <dgm:cxn modelId="{75BEE886-B943-48A0-AD37-6B59ABBB38A5}" type="presParOf" srcId="{FA0BD3C0-5803-424D-B0A3-684F813CCD7F}" destId="{86FCBAAC-7751-484B-B937-A795D6D12EE8}" srcOrd="11" destOrd="0" presId="urn:microsoft.com/office/officeart/2005/8/layout/list1"/>
    <dgm:cxn modelId="{35F11B77-C88B-4958-98E7-63FFC6EF78B2}" type="presParOf" srcId="{FA0BD3C0-5803-424D-B0A3-684F813CCD7F}" destId="{D46F354C-35B2-46E8-8F2A-F4B176DCA147}" srcOrd="12" destOrd="0" presId="urn:microsoft.com/office/officeart/2005/8/layout/list1"/>
    <dgm:cxn modelId="{37FB0703-C3B1-4FA4-BB7E-C6E2F48ABC80}" type="presParOf" srcId="{D46F354C-35B2-46E8-8F2A-F4B176DCA147}" destId="{9E3134F0-56B5-4F8C-B93A-0AF23A987D29}" srcOrd="0" destOrd="0" presId="urn:microsoft.com/office/officeart/2005/8/layout/list1"/>
    <dgm:cxn modelId="{7C9787ED-DC0C-455D-8DC4-DC2BE8945142}" type="presParOf" srcId="{D46F354C-35B2-46E8-8F2A-F4B176DCA147}" destId="{D8E674EA-4BAC-4CB7-B6E3-ED6C7DBEAE06}" srcOrd="1" destOrd="0" presId="urn:microsoft.com/office/officeart/2005/8/layout/list1"/>
    <dgm:cxn modelId="{1D80E5BC-133A-44E0-973C-172B61F44DEA}" type="presParOf" srcId="{FA0BD3C0-5803-424D-B0A3-684F813CCD7F}" destId="{702AFC2D-DEC7-4A84-B694-215964807BEE}" srcOrd="13" destOrd="0" presId="urn:microsoft.com/office/officeart/2005/8/layout/list1"/>
    <dgm:cxn modelId="{2693AAB7-6110-4ED6-B0F8-8B727BE04224}" type="presParOf" srcId="{FA0BD3C0-5803-424D-B0A3-684F813CCD7F}" destId="{C3DDA02B-9ADB-4578-A30B-516559CD6A8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BA6BF-4DB2-4100-A4B0-A74EE3B08645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45B2BF7-6527-4F73-8E37-1178E4258AC0}">
      <dgm:prSet phldrT="[Texto]" custT="1"/>
      <dgm:spPr/>
      <dgm:t>
        <a:bodyPr/>
        <a:lstStyle/>
        <a:p>
          <a:pPr algn="l"/>
          <a:r>
            <a:rPr lang="es-MX" sz="2400" b="1" dirty="0" smtClean="0">
              <a:solidFill>
                <a:schemeClr val="bg1"/>
              </a:solidFill>
            </a:rPr>
            <a:t>ASPECTOS DE LA PRODUCCIÓN DE SOFTWARE</a:t>
          </a:r>
          <a:endParaRPr lang="es-MX" sz="2400" b="1" dirty="0">
            <a:solidFill>
              <a:schemeClr val="bg1"/>
            </a:solidFill>
          </a:endParaRPr>
        </a:p>
      </dgm:t>
    </dgm:pt>
    <dgm:pt modelId="{5A63A888-CA49-479A-9CB4-2A14AFA27822}" type="parTrans" cxnId="{2C844368-1B6C-49A2-B67E-29F076B84525}">
      <dgm:prSet/>
      <dgm:spPr/>
      <dgm:t>
        <a:bodyPr/>
        <a:lstStyle/>
        <a:p>
          <a:endParaRPr lang="es-MX"/>
        </a:p>
      </dgm:t>
    </dgm:pt>
    <dgm:pt modelId="{1B2B5D29-3F27-4BDD-9F91-3046C147B71A}" type="sibTrans" cxnId="{2C844368-1B6C-49A2-B67E-29F076B84525}">
      <dgm:prSet/>
      <dgm:spPr/>
      <dgm:t>
        <a:bodyPr/>
        <a:lstStyle/>
        <a:p>
          <a:endParaRPr lang="es-MX"/>
        </a:p>
      </dgm:t>
    </dgm:pt>
    <dgm:pt modelId="{2E6D8334-89FD-447E-BCAA-8D3F1D4D56AD}">
      <dgm:prSet phldrT="[Texto]" custT="1"/>
      <dgm:spPr/>
      <dgm:t>
        <a:bodyPr/>
        <a:lstStyle/>
        <a:p>
          <a:pPr algn="l"/>
          <a:r>
            <a:rPr lang="es-MX" sz="2400" b="1" dirty="0" smtClean="0">
              <a:solidFill>
                <a:schemeClr val="bg1"/>
              </a:solidFill>
            </a:rPr>
            <a:t>MODELOS DE PROCESOS DE SOFTWARE</a:t>
          </a:r>
          <a:endParaRPr lang="es-MX" sz="2400" b="1" dirty="0">
            <a:solidFill>
              <a:schemeClr val="bg1"/>
            </a:solidFill>
          </a:endParaRPr>
        </a:p>
      </dgm:t>
    </dgm:pt>
    <dgm:pt modelId="{7C12A899-D1F2-4B4C-81E0-6E4233C38FCC}" type="parTrans" cxnId="{50925665-8E5E-46CA-9FF7-026C3FA858F0}">
      <dgm:prSet/>
      <dgm:spPr/>
      <dgm:t>
        <a:bodyPr/>
        <a:lstStyle/>
        <a:p>
          <a:endParaRPr lang="es-MX"/>
        </a:p>
      </dgm:t>
    </dgm:pt>
    <dgm:pt modelId="{84E7A39F-2174-49A9-AE16-2E1436F84CA4}" type="sibTrans" cxnId="{50925665-8E5E-46CA-9FF7-026C3FA858F0}">
      <dgm:prSet/>
      <dgm:spPr/>
      <dgm:t>
        <a:bodyPr/>
        <a:lstStyle/>
        <a:p>
          <a:endParaRPr lang="es-MX"/>
        </a:p>
      </dgm:t>
    </dgm:pt>
    <dgm:pt modelId="{E91B1A08-0DD2-43BF-B8D3-98C858F9C56A}">
      <dgm:prSet phldrT="[Texto]" custT="1"/>
      <dgm:spPr/>
      <dgm:t>
        <a:bodyPr/>
        <a:lstStyle/>
        <a:p>
          <a:pPr algn="l"/>
          <a:r>
            <a:rPr lang="es-MX" sz="2400" b="1" dirty="0" smtClean="0">
              <a:solidFill>
                <a:schemeClr val="bg1"/>
              </a:solidFill>
            </a:rPr>
            <a:t>ATRIBUTOS DE UN BUEN SOFTWARE</a:t>
          </a:r>
          <a:endParaRPr lang="es-MX" sz="2400" b="1" dirty="0">
            <a:solidFill>
              <a:schemeClr val="bg1"/>
            </a:solidFill>
          </a:endParaRPr>
        </a:p>
      </dgm:t>
    </dgm:pt>
    <dgm:pt modelId="{7E92994C-55EA-453C-B821-783147F66D5C}" type="parTrans" cxnId="{B0AFE7B6-D679-4132-942E-F4DF2CC1FFB8}">
      <dgm:prSet/>
      <dgm:spPr/>
      <dgm:t>
        <a:bodyPr/>
        <a:lstStyle/>
        <a:p>
          <a:endParaRPr lang="es-MX"/>
        </a:p>
      </dgm:t>
    </dgm:pt>
    <dgm:pt modelId="{D73CEEF3-8068-47A8-8894-9627A1AD3771}" type="sibTrans" cxnId="{B0AFE7B6-D679-4132-942E-F4DF2CC1FFB8}">
      <dgm:prSet/>
      <dgm:spPr/>
      <dgm:t>
        <a:bodyPr/>
        <a:lstStyle/>
        <a:p>
          <a:endParaRPr lang="es-MX"/>
        </a:p>
      </dgm:t>
    </dgm:pt>
    <dgm:pt modelId="{FA0BD3C0-5803-424D-B0A3-684F813CCD7F}" type="pres">
      <dgm:prSet presAssocID="{A18BA6BF-4DB2-4100-A4B0-A74EE3B086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3BC829-E31D-42FE-A253-630C06B09450}" type="pres">
      <dgm:prSet presAssocID="{A45B2BF7-6527-4F73-8E37-1178E4258AC0}" presName="parentLin" presStyleCnt="0"/>
      <dgm:spPr/>
    </dgm:pt>
    <dgm:pt modelId="{BDA6FFBD-F4EA-445E-A668-079475AE48E0}" type="pres">
      <dgm:prSet presAssocID="{A45B2BF7-6527-4F73-8E37-1178E4258AC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FFB65F2-B05D-4BCC-8170-1C79523D2DB1}" type="pres">
      <dgm:prSet presAssocID="{A45B2BF7-6527-4F73-8E37-1178E4258AC0}" presName="parentText" presStyleLbl="node1" presStyleIdx="0" presStyleCnt="3" custScaleX="142857" custLinFactNeighborY="201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BD0D9A-F1CF-4760-AF41-BB1DDE7DF39C}" type="pres">
      <dgm:prSet presAssocID="{A45B2BF7-6527-4F73-8E37-1178E4258AC0}" presName="negativeSpace" presStyleCnt="0"/>
      <dgm:spPr/>
    </dgm:pt>
    <dgm:pt modelId="{915AD39B-9625-429E-A7A2-9147F1C06FF7}" type="pres">
      <dgm:prSet presAssocID="{A45B2BF7-6527-4F73-8E37-1178E4258AC0}" presName="childText" presStyleLbl="conFgAcc1" presStyleIdx="0" presStyleCnt="3">
        <dgm:presLayoutVars>
          <dgm:bulletEnabled val="1"/>
        </dgm:presLayoutVars>
      </dgm:prSet>
      <dgm:spPr/>
    </dgm:pt>
    <dgm:pt modelId="{16D85A4F-3814-45CF-8DDB-01ECC746FF73}" type="pres">
      <dgm:prSet presAssocID="{1B2B5D29-3F27-4BDD-9F91-3046C147B71A}" presName="spaceBetweenRectangles" presStyleCnt="0"/>
      <dgm:spPr/>
    </dgm:pt>
    <dgm:pt modelId="{DC01845D-7C44-440B-AE50-9137C65306B3}" type="pres">
      <dgm:prSet presAssocID="{2E6D8334-89FD-447E-BCAA-8D3F1D4D56AD}" presName="parentLin" presStyleCnt="0"/>
      <dgm:spPr/>
    </dgm:pt>
    <dgm:pt modelId="{029D7FE9-D79C-415E-9D09-F3F321AFAAA1}" type="pres">
      <dgm:prSet presAssocID="{2E6D8334-89FD-447E-BCAA-8D3F1D4D56AD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ECC79BA-77BC-4570-85A0-68637C039E28}" type="pres">
      <dgm:prSet presAssocID="{2E6D8334-89FD-447E-BCAA-8D3F1D4D56AD}" presName="parentText" presStyleLbl="node1" presStyleIdx="1" presStyleCnt="3" custScaleX="142857" custLinFactNeighborY="2661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C5D756-E810-41C7-90E5-CFFD10EE3BC8}" type="pres">
      <dgm:prSet presAssocID="{2E6D8334-89FD-447E-BCAA-8D3F1D4D56AD}" presName="negativeSpace" presStyleCnt="0"/>
      <dgm:spPr/>
    </dgm:pt>
    <dgm:pt modelId="{2930C20C-4840-4FDB-B013-DAEF7E544A19}" type="pres">
      <dgm:prSet presAssocID="{2E6D8334-89FD-447E-BCAA-8D3F1D4D56AD}" presName="childText" presStyleLbl="conFgAcc1" presStyleIdx="1" presStyleCnt="3">
        <dgm:presLayoutVars>
          <dgm:bulletEnabled val="1"/>
        </dgm:presLayoutVars>
      </dgm:prSet>
      <dgm:spPr/>
    </dgm:pt>
    <dgm:pt modelId="{A6C48ACA-C122-4536-B984-8C0D7F29BD89}" type="pres">
      <dgm:prSet presAssocID="{84E7A39F-2174-49A9-AE16-2E1436F84CA4}" presName="spaceBetweenRectangles" presStyleCnt="0"/>
      <dgm:spPr/>
    </dgm:pt>
    <dgm:pt modelId="{54061C20-0EC4-45E0-AD54-82D6EEE5C4B6}" type="pres">
      <dgm:prSet presAssocID="{E91B1A08-0DD2-43BF-B8D3-98C858F9C56A}" presName="parentLin" presStyleCnt="0"/>
      <dgm:spPr/>
    </dgm:pt>
    <dgm:pt modelId="{F9AFD7DF-1377-4FBB-A548-157A7852787F}" type="pres">
      <dgm:prSet presAssocID="{E91B1A08-0DD2-43BF-B8D3-98C858F9C56A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9A1A537A-63C7-48BA-9DE4-D8DEF8E1D436}" type="pres">
      <dgm:prSet presAssocID="{E91B1A08-0DD2-43BF-B8D3-98C858F9C56A}" presName="parentText" presStyleLbl="node1" presStyleIdx="2" presStyleCnt="3" custScaleX="142857" custLinFactNeighborY="2661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A9A0B7-F731-4913-BEA8-BAE6685CE02E}" type="pres">
      <dgm:prSet presAssocID="{E91B1A08-0DD2-43BF-B8D3-98C858F9C56A}" presName="negativeSpace" presStyleCnt="0"/>
      <dgm:spPr/>
    </dgm:pt>
    <dgm:pt modelId="{B96D7322-8200-4363-A9AE-80FCB7686EB5}" type="pres">
      <dgm:prSet presAssocID="{E91B1A08-0DD2-43BF-B8D3-98C858F9C5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0AFE7B6-D679-4132-942E-F4DF2CC1FFB8}" srcId="{A18BA6BF-4DB2-4100-A4B0-A74EE3B08645}" destId="{E91B1A08-0DD2-43BF-B8D3-98C858F9C56A}" srcOrd="2" destOrd="0" parTransId="{7E92994C-55EA-453C-B821-783147F66D5C}" sibTransId="{D73CEEF3-8068-47A8-8894-9627A1AD3771}"/>
    <dgm:cxn modelId="{50925665-8E5E-46CA-9FF7-026C3FA858F0}" srcId="{A18BA6BF-4DB2-4100-A4B0-A74EE3B08645}" destId="{2E6D8334-89FD-447E-BCAA-8D3F1D4D56AD}" srcOrd="1" destOrd="0" parTransId="{7C12A899-D1F2-4B4C-81E0-6E4233C38FCC}" sibTransId="{84E7A39F-2174-49A9-AE16-2E1436F84CA4}"/>
    <dgm:cxn modelId="{6322E910-8459-4050-8F7D-0335EFC81C5F}" type="presOf" srcId="{A18BA6BF-4DB2-4100-A4B0-A74EE3B08645}" destId="{FA0BD3C0-5803-424D-B0A3-684F813CCD7F}" srcOrd="0" destOrd="0" presId="urn:microsoft.com/office/officeart/2005/8/layout/list1"/>
    <dgm:cxn modelId="{0F6ED9FF-D80D-4D13-A842-8CE0EB7AC22A}" type="presOf" srcId="{E91B1A08-0DD2-43BF-B8D3-98C858F9C56A}" destId="{F9AFD7DF-1377-4FBB-A548-157A7852787F}" srcOrd="0" destOrd="0" presId="urn:microsoft.com/office/officeart/2005/8/layout/list1"/>
    <dgm:cxn modelId="{AACF472A-1C15-4979-BA90-87C19D15BC35}" type="presOf" srcId="{2E6D8334-89FD-447E-BCAA-8D3F1D4D56AD}" destId="{029D7FE9-D79C-415E-9D09-F3F321AFAAA1}" srcOrd="0" destOrd="0" presId="urn:microsoft.com/office/officeart/2005/8/layout/list1"/>
    <dgm:cxn modelId="{2C844368-1B6C-49A2-B67E-29F076B84525}" srcId="{A18BA6BF-4DB2-4100-A4B0-A74EE3B08645}" destId="{A45B2BF7-6527-4F73-8E37-1178E4258AC0}" srcOrd="0" destOrd="0" parTransId="{5A63A888-CA49-479A-9CB4-2A14AFA27822}" sibTransId="{1B2B5D29-3F27-4BDD-9F91-3046C147B71A}"/>
    <dgm:cxn modelId="{9EF09899-4739-4E37-9A8B-5EC6F489091C}" type="presOf" srcId="{2E6D8334-89FD-447E-BCAA-8D3F1D4D56AD}" destId="{9ECC79BA-77BC-4570-85A0-68637C039E28}" srcOrd="1" destOrd="0" presId="urn:microsoft.com/office/officeart/2005/8/layout/list1"/>
    <dgm:cxn modelId="{A5E9EEA2-9171-46DC-A40F-48DA5AAE056B}" type="presOf" srcId="{A45B2BF7-6527-4F73-8E37-1178E4258AC0}" destId="{BDA6FFBD-F4EA-445E-A668-079475AE48E0}" srcOrd="0" destOrd="0" presId="urn:microsoft.com/office/officeart/2005/8/layout/list1"/>
    <dgm:cxn modelId="{65BD92F7-43E9-4A2B-AD0C-E7F83A1A9A16}" type="presOf" srcId="{E91B1A08-0DD2-43BF-B8D3-98C858F9C56A}" destId="{9A1A537A-63C7-48BA-9DE4-D8DEF8E1D436}" srcOrd="1" destOrd="0" presId="urn:microsoft.com/office/officeart/2005/8/layout/list1"/>
    <dgm:cxn modelId="{A8DA25C6-7624-482A-A998-16F102C55096}" type="presOf" srcId="{A45B2BF7-6527-4F73-8E37-1178E4258AC0}" destId="{6FFB65F2-B05D-4BCC-8170-1C79523D2DB1}" srcOrd="1" destOrd="0" presId="urn:microsoft.com/office/officeart/2005/8/layout/list1"/>
    <dgm:cxn modelId="{5405F901-C753-417A-AE0C-3D0F12A8DF9F}" type="presParOf" srcId="{FA0BD3C0-5803-424D-B0A3-684F813CCD7F}" destId="{DD3BC829-E31D-42FE-A253-630C06B09450}" srcOrd="0" destOrd="0" presId="urn:microsoft.com/office/officeart/2005/8/layout/list1"/>
    <dgm:cxn modelId="{CF76701A-C366-494A-A3EB-C4E82AA5FD44}" type="presParOf" srcId="{DD3BC829-E31D-42FE-A253-630C06B09450}" destId="{BDA6FFBD-F4EA-445E-A668-079475AE48E0}" srcOrd="0" destOrd="0" presId="urn:microsoft.com/office/officeart/2005/8/layout/list1"/>
    <dgm:cxn modelId="{832B4F8C-33DC-4D5F-85BE-5434386CAB14}" type="presParOf" srcId="{DD3BC829-E31D-42FE-A253-630C06B09450}" destId="{6FFB65F2-B05D-4BCC-8170-1C79523D2DB1}" srcOrd="1" destOrd="0" presId="urn:microsoft.com/office/officeart/2005/8/layout/list1"/>
    <dgm:cxn modelId="{9142825C-3350-4091-9147-766BAFE15E50}" type="presParOf" srcId="{FA0BD3C0-5803-424D-B0A3-684F813CCD7F}" destId="{9BBD0D9A-F1CF-4760-AF41-BB1DDE7DF39C}" srcOrd="1" destOrd="0" presId="urn:microsoft.com/office/officeart/2005/8/layout/list1"/>
    <dgm:cxn modelId="{17D8E37C-5D46-438D-98F5-4AE12C74038B}" type="presParOf" srcId="{FA0BD3C0-5803-424D-B0A3-684F813CCD7F}" destId="{915AD39B-9625-429E-A7A2-9147F1C06FF7}" srcOrd="2" destOrd="0" presId="urn:microsoft.com/office/officeart/2005/8/layout/list1"/>
    <dgm:cxn modelId="{308E6160-12D2-4590-AF4B-4C97D2D5F19A}" type="presParOf" srcId="{FA0BD3C0-5803-424D-B0A3-684F813CCD7F}" destId="{16D85A4F-3814-45CF-8DDB-01ECC746FF73}" srcOrd="3" destOrd="0" presId="urn:microsoft.com/office/officeart/2005/8/layout/list1"/>
    <dgm:cxn modelId="{69888E59-0ABB-4051-AD14-43C9ECFEAD4C}" type="presParOf" srcId="{FA0BD3C0-5803-424D-B0A3-684F813CCD7F}" destId="{DC01845D-7C44-440B-AE50-9137C65306B3}" srcOrd="4" destOrd="0" presId="urn:microsoft.com/office/officeart/2005/8/layout/list1"/>
    <dgm:cxn modelId="{BD5C59F1-5D85-47A9-BBBF-66FF31973620}" type="presParOf" srcId="{DC01845D-7C44-440B-AE50-9137C65306B3}" destId="{029D7FE9-D79C-415E-9D09-F3F321AFAAA1}" srcOrd="0" destOrd="0" presId="urn:microsoft.com/office/officeart/2005/8/layout/list1"/>
    <dgm:cxn modelId="{944D73B6-EFB1-4F18-AA5B-EE32BD52123D}" type="presParOf" srcId="{DC01845D-7C44-440B-AE50-9137C65306B3}" destId="{9ECC79BA-77BC-4570-85A0-68637C039E28}" srcOrd="1" destOrd="0" presId="urn:microsoft.com/office/officeart/2005/8/layout/list1"/>
    <dgm:cxn modelId="{432A7F98-6779-44F4-B0FC-B8967218506A}" type="presParOf" srcId="{FA0BD3C0-5803-424D-B0A3-684F813CCD7F}" destId="{DEC5D756-E810-41C7-90E5-CFFD10EE3BC8}" srcOrd="5" destOrd="0" presId="urn:microsoft.com/office/officeart/2005/8/layout/list1"/>
    <dgm:cxn modelId="{0D01FE9B-6328-41AE-899B-C48E76F301C3}" type="presParOf" srcId="{FA0BD3C0-5803-424D-B0A3-684F813CCD7F}" destId="{2930C20C-4840-4FDB-B013-DAEF7E544A19}" srcOrd="6" destOrd="0" presId="urn:microsoft.com/office/officeart/2005/8/layout/list1"/>
    <dgm:cxn modelId="{E9F53236-B6E6-4851-9B85-F33729D1B31C}" type="presParOf" srcId="{FA0BD3C0-5803-424D-B0A3-684F813CCD7F}" destId="{A6C48ACA-C122-4536-B984-8C0D7F29BD89}" srcOrd="7" destOrd="0" presId="urn:microsoft.com/office/officeart/2005/8/layout/list1"/>
    <dgm:cxn modelId="{66219F74-04B4-45B7-A6F0-07992BF2E128}" type="presParOf" srcId="{FA0BD3C0-5803-424D-B0A3-684F813CCD7F}" destId="{54061C20-0EC4-45E0-AD54-82D6EEE5C4B6}" srcOrd="8" destOrd="0" presId="urn:microsoft.com/office/officeart/2005/8/layout/list1"/>
    <dgm:cxn modelId="{EEBC1DE3-0195-4A60-AEAC-5379192A6805}" type="presParOf" srcId="{54061C20-0EC4-45E0-AD54-82D6EEE5C4B6}" destId="{F9AFD7DF-1377-4FBB-A548-157A7852787F}" srcOrd="0" destOrd="0" presId="urn:microsoft.com/office/officeart/2005/8/layout/list1"/>
    <dgm:cxn modelId="{674C3348-D260-484B-9B8F-8C97903E9C07}" type="presParOf" srcId="{54061C20-0EC4-45E0-AD54-82D6EEE5C4B6}" destId="{9A1A537A-63C7-48BA-9DE4-D8DEF8E1D436}" srcOrd="1" destOrd="0" presId="urn:microsoft.com/office/officeart/2005/8/layout/list1"/>
    <dgm:cxn modelId="{65D84ED0-EE69-4A68-AE5F-B198DCAAEF2D}" type="presParOf" srcId="{FA0BD3C0-5803-424D-B0A3-684F813CCD7F}" destId="{94A9A0B7-F731-4913-BEA8-BAE6685CE02E}" srcOrd="9" destOrd="0" presId="urn:microsoft.com/office/officeart/2005/8/layout/list1"/>
    <dgm:cxn modelId="{FC161D1C-00D8-4524-AB8D-3AAFC8820BE2}" type="presParOf" srcId="{FA0BD3C0-5803-424D-B0A3-684F813CCD7F}" destId="{B96D7322-8200-4363-A9AE-80FCB7686EB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EF1C61-937F-4E01-B426-9399E4C3A875}" type="doc">
      <dgm:prSet loTypeId="urn:microsoft.com/office/officeart/2005/8/layout/cycle2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F028FD1-D19B-4832-A783-7B0BB87A9F35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10000"/>
                </a:schemeClr>
              </a:solidFill>
            </a:rPr>
            <a:t>Procesos técnicos del desarrollo de software</a:t>
          </a:r>
          <a:endParaRPr lang="es-MX" dirty="0">
            <a:solidFill>
              <a:schemeClr val="tx2">
                <a:lumMod val="10000"/>
              </a:schemeClr>
            </a:solidFill>
          </a:endParaRPr>
        </a:p>
      </dgm:t>
    </dgm:pt>
    <dgm:pt modelId="{E18C66A2-1A03-4C28-93CC-93AD15151727}" type="parTrans" cxnId="{BB257434-FE1B-46E1-B79F-70BB5AC10ECC}">
      <dgm:prSet/>
      <dgm:spPr/>
      <dgm:t>
        <a:bodyPr/>
        <a:lstStyle/>
        <a:p>
          <a:endParaRPr lang="es-MX"/>
        </a:p>
      </dgm:t>
    </dgm:pt>
    <dgm:pt modelId="{19B00A2F-5F7F-44EA-A16B-50E642E7DD71}" type="sibTrans" cxnId="{BB257434-FE1B-46E1-B79F-70BB5AC10ECC}">
      <dgm:prSet/>
      <dgm:spPr/>
      <dgm:t>
        <a:bodyPr/>
        <a:lstStyle/>
        <a:p>
          <a:endParaRPr lang="es-MX"/>
        </a:p>
      </dgm:t>
    </dgm:pt>
    <dgm:pt modelId="{D1D3FC99-7396-4CFF-B589-CC518A7A9BCB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10000"/>
                </a:schemeClr>
              </a:solidFill>
            </a:rPr>
            <a:t>Administración del proyecto de software </a:t>
          </a:r>
          <a:endParaRPr lang="es-MX" dirty="0">
            <a:solidFill>
              <a:schemeClr val="tx2">
                <a:lumMod val="10000"/>
              </a:schemeClr>
            </a:solidFill>
          </a:endParaRPr>
        </a:p>
      </dgm:t>
    </dgm:pt>
    <dgm:pt modelId="{8DBE6525-AF01-418C-9FA9-D8D9810CC595}" type="parTrans" cxnId="{3CA747AC-6393-45CC-9701-7FDC555B9028}">
      <dgm:prSet/>
      <dgm:spPr/>
      <dgm:t>
        <a:bodyPr/>
        <a:lstStyle/>
        <a:p>
          <a:endParaRPr lang="es-MX"/>
        </a:p>
      </dgm:t>
    </dgm:pt>
    <dgm:pt modelId="{BE84ABD5-3793-4133-91B0-6B913F71FFED}" type="sibTrans" cxnId="{3CA747AC-6393-45CC-9701-7FDC555B9028}">
      <dgm:prSet/>
      <dgm:spPr/>
      <dgm:t>
        <a:bodyPr/>
        <a:lstStyle/>
        <a:p>
          <a:endParaRPr lang="es-MX"/>
        </a:p>
      </dgm:t>
    </dgm:pt>
    <dgm:pt modelId="{B230E5DA-FEDB-4E65-AF22-6402613E65BD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10000"/>
                </a:schemeClr>
              </a:solidFill>
            </a:rPr>
            <a:t>Desarrollo de herramientas</a:t>
          </a:r>
          <a:endParaRPr lang="es-MX" dirty="0">
            <a:solidFill>
              <a:schemeClr val="tx2">
                <a:lumMod val="10000"/>
              </a:schemeClr>
            </a:solidFill>
          </a:endParaRPr>
        </a:p>
      </dgm:t>
    </dgm:pt>
    <dgm:pt modelId="{72BD2B07-957A-467D-A491-D895A986F82A}" type="parTrans" cxnId="{5676EB95-8828-4306-83FC-22E7686B4C29}">
      <dgm:prSet/>
      <dgm:spPr/>
      <dgm:t>
        <a:bodyPr/>
        <a:lstStyle/>
        <a:p>
          <a:endParaRPr lang="es-MX"/>
        </a:p>
      </dgm:t>
    </dgm:pt>
    <dgm:pt modelId="{B76F63A3-D737-477C-ACB1-3E669BAD0FD9}" type="sibTrans" cxnId="{5676EB95-8828-4306-83FC-22E7686B4C29}">
      <dgm:prSet/>
      <dgm:spPr/>
      <dgm:t>
        <a:bodyPr/>
        <a:lstStyle/>
        <a:p>
          <a:endParaRPr lang="es-MX"/>
        </a:p>
      </dgm:t>
    </dgm:pt>
    <dgm:pt modelId="{7F8A07E0-9CAE-4F63-BF1B-A5DABDFD1755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10000"/>
                </a:schemeClr>
              </a:solidFill>
            </a:rPr>
            <a:t>Métodos y teorías para apoyar la producción de</a:t>
          </a:r>
        </a:p>
        <a:p>
          <a:r>
            <a:rPr lang="es-MX" dirty="0" smtClean="0">
              <a:solidFill>
                <a:schemeClr val="tx2">
                  <a:lumMod val="10000"/>
                </a:schemeClr>
              </a:solidFill>
            </a:rPr>
            <a:t>software.</a:t>
          </a:r>
          <a:endParaRPr lang="es-MX" dirty="0">
            <a:solidFill>
              <a:schemeClr val="tx2">
                <a:lumMod val="10000"/>
              </a:schemeClr>
            </a:solidFill>
          </a:endParaRPr>
        </a:p>
      </dgm:t>
    </dgm:pt>
    <dgm:pt modelId="{B97CBCB2-67E5-40CB-9F99-B1DE64574164}" type="parTrans" cxnId="{BD531D91-D8EF-404D-8E0C-2C464B4D4A76}">
      <dgm:prSet/>
      <dgm:spPr/>
      <dgm:t>
        <a:bodyPr/>
        <a:lstStyle/>
        <a:p>
          <a:endParaRPr lang="es-MX"/>
        </a:p>
      </dgm:t>
    </dgm:pt>
    <dgm:pt modelId="{E3CCFE8D-466F-40B1-8568-4F8AED4A8D32}" type="sibTrans" cxnId="{BD531D91-D8EF-404D-8E0C-2C464B4D4A76}">
      <dgm:prSet/>
      <dgm:spPr/>
      <dgm:t>
        <a:bodyPr/>
        <a:lstStyle/>
        <a:p>
          <a:endParaRPr lang="es-MX"/>
        </a:p>
      </dgm:t>
    </dgm:pt>
    <dgm:pt modelId="{FAC5CA44-2054-48EA-AF90-76E2B7EBE4A3}" type="pres">
      <dgm:prSet presAssocID="{E6EF1C61-937F-4E01-B426-9399E4C3A87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01452EF-2E4B-4E49-A013-907A8C9850C8}" type="pres">
      <dgm:prSet presAssocID="{8F028FD1-D19B-4832-A783-7B0BB87A9F3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BB3728-EAF6-4FDB-B09E-EA1209DD67CF}" type="pres">
      <dgm:prSet presAssocID="{19B00A2F-5F7F-44EA-A16B-50E642E7DD71}" presName="sibTrans" presStyleLbl="sibTrans2D1" presStyleIdx="0" presStyleCnt="4"/>
      <dgm:spPr/>
      <dgm:t>
        <a:bodyPr/>
        <a:lstStyle/>
        <a:p>
          <a:endParaRPr lang="es-MX"/>
        </a:p>
      </dgm:t>
    </dgm:pt>
    <dgm:pt modelId="{1B0B9067-D6E1-43C4-92E1-E05020F606AD}" type="pres">
      <dgm:prSet presAssocID="{19B00A2F-5F7F-44EA-A16B-50E642E7DD71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15CB13AF-C168-41B8-8921-250A96C39AD0}" type="pres">
      <dgm:prSet presAssocID="{D1D3FC99-7396-4CFF-B589-CC518A7A9BC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A530EE-9E39-4ED7-821F-72411D5376FE}" type="pres">
      <dgm:prSet presAssocID="{BE84ABD5-3793-4133-91B0-6B913F71FFED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89333AA-CBE2-45D0-9929-479B48CC2003}" type="pres">
      <dgm:prSet presAssocID="{BE84ABD5-3793-4133-91B0-6B913F71FFED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A8936363-ADCE-4C20-859B-FBAA112C78BD}" type="pres">
      <dgm:prSet presAssocID="{B230E5DA-FEDB-4E65-AF22-6402613E65B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179979-0D7E-44D3-B6F3-25AB1F34DB98}" type="pres">
      <dgm:prSet presAssocID="{B76F63A3-D737-477C-ACB1-3E669BAD0FD9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B5EDA84-F44D-4DA3-8A9D-7245D115ED0D}" type="pres">
      <dgm:prSet presAssocID="{B76F63A3-D737-477C-ACB1-3E669BAD0FD9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BD49DCD3-710D-437B-AA3A-E154D6897172}" type="pres">
      <dgm:prSet presAssocID="{7F8A07E0-9CAE-4F63-BF1B-A5DABDFD175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CAF6D6-0FC6-4E4F-A8B2-659B1C0F95A3}" type="pres">
      <dgm:prSet presAssocID="{E3CCFE8D-466F-40B1-8568-4F8AED4A8D32}" presName="sibTrans" presStyleLbl="sibTrans2D1" presStyleIdx="3" presStyleCnt="4"/>
      <dgm:spPr/>
      <dgm:t>
        <a:bodyPr/>
        <a:lstStyle/>
        <a:p>
          <a:endParaRPr lang="es-MX"/>
        </a:p>
      </dgm:t>
    </dgm:pt>
    <dgm:pt modelId="{AE86C82D-95E9-48CB-97F7-915170379751}" type="pres">
      <dgm:prSet presAssocID="{E3CCFE8D-466F-40B1-8568-4F8AED4A8D32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BD531D91-D8EF-404D-8E0C-2C464B4D4A76}" srcId="{E6EF1C61-937F-4E01-B426-9399E4C3A875}" destId="{7F8A07E0-9CAE-4F63-BF1B-A5DABDFD1755}" srcOrd="3" destOrd="0" parTransId="{B97CBCB2-67E5-40CB-9F99-B1DE64574164}" sibTransId="{E3CCFE8D-466F-40B1-8568-4F8AED4A8D32}"/>
    <dgm:cxn modelId="{5D933E72-6D55-4002-9842-E4FBBF382DAD}" type="presOf" srcId="{E3CCFE8D-466F-40B1-8568-4F8AED4A8D32}" destId="{AE86C82D-95E9-48CB-97F7-915170379751}" srcOrd="1" destOrd="0" presId="urn:microsoft.com/office/officeart/2005/8/layout/cycle2"/>
    <dgm:cxn modelId="{3CA747AC-6393-45CC-9701-7FDC555B9028}" srcId="{E6EF1C61-937F-4E01-B426-9399E4C3A875}" destId="{D1D3FC99-7396-4CFF-B589-CC518A7A9BCB}" srcOrd="1" destOrd="0" parTransId="{8DBE6525-AF01-418C-9FA9-D8D9810CC595}" sibTransId="{BE84ABD5-3793-4133-91B0-6B913F71FFED}"/>
    <dgm:cxn modelId="{A8B96296-AE6C-49BE-A8E6-7D115CC81C68}" type="presOf" srcId="{19B00A2F-5F7F-44EA-A16B-50E642E7DD71}" destId="{73BB3728-EAF6-4FDB-B09E-EA1209DD67CF}" srcOrd="0" destOrd="0" presId="urn:microsoft.com/office/officeart/2005/8/layout/cycle2"/>
    <dgm:cxn modelId="{44A1662A-FC61-4E2B-A500-D90838002923}" type="presOf" srcId="{7F8A07E0-9CAE-4F63-BF1B-A5DABDFD1755}" destId="{BD49DCD3-710D-437B-AA3A-E154D6897172}" srcOrd="0" destOrd="0" presId="urn:microsoft.com/office/officeart/2005/8/layout/cycle2"/>
    <dgm:cxn modelId="{4FE5E2E0-BA94-4D2A-A341-A7F139DD0113}" type="presOf" srcId="{B76F63A3-D737-477C-ACB1-3E669BAD0FD9}" destId="{E6179979-0D7E-44D3-B6F3-25AB1F34DB98}" srcOrd="0" destOrd="0" presId="urn:microsoft.com/office/officeart/2005/8/layout/cycle2"/>
    <dgm:cxn modelId="{7C191B42-0F45-4587-98AA-E8BDD23A2AA1}" type="presOf" srcId="{D1D3FC99-7396-4CFF-B589-CC518A7A9BCB}" destId="{15CB13AF-C168-41B8-8921-250A96C39AD0}" srcOrd="0" destOrd="0" presId="urn:microsoft.com/office/officeart/2005/8/layout/cycle2"/>
    <dgm:cxn modelId="{CCE11924-11E5-4EFF-B1C8-7E97E03A3835}" type="presOf" srcId="{B230E5DA-FEDB-4E65-AF22-6402613E65BD}" destId="{A8936363-ADCE-4C20-859B-FBAA112C78BD}" srcOrd="0" destOrd="0" presId="urn:microsoft.com/office/officeart/2005/8/layout/cycle2"/>
    <dgm:cxn modelId="{5676EB95-8828-4306-83FC-22E7686B4C29}" srcId="{E6EF1C61-937F-4E01-B426-9399E4C3A875}" destId="{B230E5DA-FEDB-4E65-AF22-6402613E65BD}" srcOrd="2" destOrd="0" parTransId="{72BD2B07-957A-467D-A491-D895A986F82A}" sibTransId="{B76F63A3-D737-477C-ACB1-3E669BAD0FD9}"/>
    <dgm:cxn modelId="{1791B774-BDF4-47D1-8BC8-36F48EDD9A23}" type="presOf" srcId="{19B00A2F-5F7F-44EA-A16B-50E642E7DD71}" destId="{1B0B9067-D6E1-43C4-92E1-E05020F606AD}" srcOrd="1" destOrd="0" presId="urn:microsoft.com/office/officeart/2005/8/layout/cycle2"/>
    <dgm:cxn modelId="{D3E1FB7E-CA24-4078-8246-CFEB2E8CECF5}" type="presOf" srcId="{BE84ABD5-3793-4133-91B0-6B913F71FFED}" destId="{D6A530EE-9E39-4ED7-821F-72411D5376FE}" srcOrd="0" destOrd="0" presId="urn:microsoft.com/office/officeart/2005/8/layout/cycle2"/>
    <dgm:cxn modelId="{D8C7382A-7D43-49AA-976E-D6780443745B}" type="presOf" srcId="{BE84ABD5-3793-4133-91B0-6B913F71FFED}" destId="{889333AA-CBE2-45D0-9929-479B48CC2003}" srcOrd="1" destOrd="0" presId="urn:microsoft.com/office/officeart/2005/8/layout/cycle2"/>
    <dgm:cxn modelId="{22E49DE3-E66A-41E5-962E-230852B35570}" type="presOf" srcId="{B76F63A3-D737-477C-ACB1-3E669BAD0FD9}" destId="{6B5EDA84-F44D-4DA3-8A9D-7245D115ED0D}" srcOrd="1" destOrd="0" presId="urn:microsoft.com/office/officeart/2005/8/layout/cycle2"/>
    <dgm:cxn modelId="{005C8AB0-A639-4FC1-84F5-9F6055690E84}" type="presOf" srcId="{8F028FD1-D19B-4832-A783-7B0BB87A9F35}" destId="{C01452EF-2E4B-4E49-A013-907A8C9850C8}" srcOrd="0" destOrd="0" presId="urn:microsoft.com/office/officeart/2005/8/layout/cycle2"/>
    <dgm:cxn modelId="{BB257434-FE1B-46E1-B79F-70BB5AC10ECC}" srcId="{E6EF1C61-937F-4E01-B426-9399E4C3A875}" destId="{8F028FD1-D19B-4832-A783-7B0BB87A9F35}" srcOrd="0" destOrd="0" parTransId="{E18C66A2-1A03-4C28-93CC-93AD15151727}" sibTransId="{19B00A2F-5F7F-44EA-A16B-50E642E7DD71}"/>
    <dgm:cxn modelId="{519BF204-966D-42A5-AAD1-346316E8334F}" type="presOf" srcId="{E6EF1C61-937F-4E01-B426-9399E4C3A875}" destId="{FAC5CA44-2054-48EA-AF90-76E2B7EBE4A3}" srcOrd="0" destOrd="0" presId="urn:microsoft.com/office/officeart/2005/8/layout/cycle2"/>
    <dgm:cxn modelId="{73300251-250F-4AF7-A4DD-36F9B4B38EB7}" type="presOf" srcId="{E3CCFE8D-466F-40B1-8568-4F8AED4A8D32}" destId="{7CCAF6D6-0FC6-4E4F-A8B2-659B1C0F95A3}" srcOrd="0" destOrd="0" presId="urn:microsoft.com/office/officeart/2005/8/layout/cycle2"/>
    <dgm:cxn modelId="{F3F0FD4E-6D69-4ED6-93E6-2279EA319183}" type="presParOf" srcId="{FAC5CA44-2054-48EA-AF90-76E2B7EBE4A3}" destId="{C01452EF-2E4B-4E49-A013-907A8C9850C8}" srcOrd="0" destOrd="0" presId="urn:microsoft.com/office/officeart/2005/8/layout/cycle2"/>
    <dgm:cxn modelId="{F14534E7-E69E-40C3-9B83-30983C6CE535}" type="presParOf" srcId="{FAC5CA44-2054-48EA-AF90-76E2B7EBE4A3}" destId="{73BB3728-EAF6-4FDB-B09E-EA1209DD67CF}" srcOrd="1" destOrd="0" presId="urn:microsoft.com/office/officeart/2005/8/layout/cycle2"/>
    <dgm:cxn modelId="{ECCEECA8-F041-4777-BA70-3FA827624C24}" type="presParOf" srcId="{73BB3728-EAF6-4FDB-B09E-EA1209DD67CF}" destId="{1B0B9067-D6E1-43C4-92E1-E05020F606AD}" srcOrd="0" destOrd="0" presId="urn:microsoft.com/office/officeart/2005/8/layout/cycle2"/>
    <dgm:cxn modelId="{B465351F-DD5D-499A-ABDD-4BB3688FBB9D}" type="presParOf" srcId="{FAC5CA44-2054-48EA-AF90-76E2B7EBE4A3}" destId="{15CB13AF-C168-41B8-8921-250A96C39AD0}" srcOrd="2" destOrd="0" presId="urn:microsoft.com/office/officeart/2005/8/layout/cycle2"/>
    <dgm:cxn modelId="{98722AC6-E598-42DD-8E99-F7C0DB25946D}" type="presParOf" srcId="{FAC5CA44-2054-48EA-AF90-76E2B7EBE4A3}" destId="{D6A530EE-9E39-4ED7-821F-72411D5376FE}" srcOrd="3" destOrd="0" presId="urn:microsoft.com/office/officeart/2005/8/layout/cycle2"/>
    <dgm:cxn modelId="{1A94CC34-6E74-4F73-BE5F-00BCE52F5EC6}" type="presParOf" srcId="{D6A530EE-9E39-4ED7-821F-72411D5376FE}" destId="{889333AA-CBE2-45D0-9929-479B48CC2003}" srcOrd="0" destOrd="0" presId="urn:microsoft.com/office/officeart/2005/8/layout/cycle2"/>
    <dgm:cxn modelId="{157C2339-6D9F-406E-8AC8-7D8F5D9223E9}" type="presParOf" srcId="{FAC5CA44-2054-48EA-AF90-76E2B7EBE4A3}" destId="{A8936363-ADCE-4C20-859B-FBAA112C78BD}" srcOrd="4" destOrd="0" presId="urn:microsoft.com/office/officeart/2005/8/layout/cycle2"/>
    <dgm:cxn modelId="{6946543C-B651-40F8-BDCF-09C6B42BC931}" type="presParOf" srcId="{FAC5CA44-2054-48EA-AF90-76E2B7EBE4A3}" destId="{E6179979-0D7E-44D3-B6F3-25AB1F34DB98}" srcOrd="5" destOrd="0" presId="urn:microsoft.com/office/officeart/2005/8/layout/cycle2"/>
    <dgm:cxn modelId="{F5534321-D3F1-4136-8F9D-D2B530478232}" type="presParOf" srcId="{E6179979-0D7E-44D3-B6F3-25AB1F34DB98}" destId="{6B5EDA84-F44D-4DA3-8A9D-7245D115ED0D}" srcOrd="0" destOrd="0" presId="urn:microsoft.com/office/officeart/2005/8/layout/cycle2"/>
    <dgm:cxn modelId="{94FBAA33-721F-4D67-AB68-4678269AA5C5}" type="presParOf" srcId="{FAC5CA44-2054-48EA-AF90-76E2B7EBE4A3}" destId="{BD49DCD3-710D-437B-AA3A-E154D6897172}" srcOrd="6" destOrd="0" presId="urn:microsoft.com/office/officeart/2005/8/layout/cycle2"/>
    <dgm:cxn modelId="{383F460A-4D4F-41E2-92F1-AA4689FE8940}" type="presParOf" srcId="{FAC5CA44-2054-48EA-AF90-76E2B7EBE4A3}" destId="{7CCAF6D6-0FC6-4E4F-A8B2-659B1C0F95A3}" srcOrd="7" destOrd="0" presId="urn:microsoft.com/office/officeart/2005/8/layout/cycle2"/>
    <dgm:cxn modelId="{3A88BDA9-25BF-4B2B-B09D-B923DAF7EE93}" type="presParOf" srcId="{7CCAF6D6-0FC6-4E4F-A8B2-659B1C0F95A3}" destId="{AE86C82D-95E9-48CB-97F7-9151703797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F8A746-B4F3-4C01-8ACC-ADA30EE7B929}" type="doc">
      <dgm:prSet loTypeId="urn:microsoft.com/office/officeart/2011/layout/ConvergingText" loCatId="officeonlin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7EBC1D0-5913-42FA-9E30-0EEB7B921D34}">
      <dgm:prSet phldrT="[Texto]"/>
      <dgm:spPr/>
      <dgm:t>
        <a:bodyPr/>
        <a:lstStyle/>
        <a:p>
          <a:pPr algn="l"/>
          <a:r>
            <a:rPr lang="es-MX" dirty="0" smtClean="0"/>
            <a:t>Proceso del software</a:t>
          </a:r>
          <a:endParaRPr lang="es-MX" dirty="0"/>
        </a:p>
      </dgm:t>
    </dgm:pt>
    <dgm:pt modelId="{77047CEA-68DE-4667-8040-B7B361FD0786}" type="parTrans" cxnId="{00888069-DA90-42C3-BD5A-0B8B0AABFAF7}">
      <dgm:prSet/>
      <dgm:spPr/>
      <dgm:t>
        <a:bodyPr/>
        <a:lstStyle/>
        <a:p>
          <a:pPr algn="l"/>
          <a:endParaRPr lang="es-MX"/>
        </a:p>
      </dgm:t>
    </dgm:pt>
    <dgm:pt modelId="{877DC9C5-1947-4742-95CB-1D5A8885D4E4}" type="sibTrans" cxnId="{00888069-DA90-42C3-BD5A-0B8B0AABFAF7}">
      <dgm:prSet/>
      <dgm:spPr/>
      <dgm:t>
        <a:bodyPr/>
        <a:lstStyle/>
        <a:p>
          <a:pPr algn="l"/>
          <a:endParaRPr lang="es-MX"/>
        </a:p>
      </dgm:t>
    </dgm:pt>
    <dgm:pt modelId="{02919E67-38BB-45C8-89F8-7F23D675981D}">
      <dgm:prSet phldrT="[Texto]"/>
      <dgm:spPr/>
      <dgm:t>
        <a:bodyPr/>
        <a:lstStyle/>
        <a:p>
          <a:pPr algn="l"/>
          <a:r>
            <a:rPr lang="es-MX" dirty="0" smtClean="0"/>
            <a:t>Especificación del software</a:t>
          </a:r>
          <a:endParaRPr lang="es-MX" dirty="0"/>
        </a:p>
      </dgm:t>
    </dgm:pt>
    <dgm:pt modelId="{618D2004-928B-4BE4-B0CD-54F2A39B9F71}" type="parTrans" cxnId="{30A2E2C0-B673-4203-B07E-CED67C4EF629}">
      <dgm:prSet/>
      <dgm:spPr/>
      <dgm:t>
        <a:bodyPr/>
        <a:lstStyle/>
        <a:p>
          <a:pPr algn="l"/>
          <a:endParaRPr lang="es-MX"/>
        </a:p>
      </dgm:t>
    </dgm:pt>
    <dgm:pt modelId="{556A642C-ACA1-4E4E-BB52-B8B8A3D09114}" type="sibTrans" cxnId="{30A2E2C0-B673-4203-B07E-CED67C4EF629}">
      <dgm:prSet/>
      <dgm:spPr/>
      <dgm:t>
        <a:bodyPr/>
        <a:lstStyle/>
        <a:p>
          <a:pPr algn="l"/>
          <a:endParaRPr lang="es-MX"/>
        </a:p>
      </dgm:t>
    </dgm:pt>
    <dgm:pt modelId="{2D37DDE6-BA8E-40B8-AF1D-FDDA4ACC4198}">
      <dgm:prSet phldrT="[Texto]"/>
      <dgm:spPr/>
      <dgm:t>
        <a:bodyPr/>
        <a:lstStyle/>
        <a:p>
          <a:pPr algn="l"/>
          <a:r>
            <a:rPr lang="es-MX" dirty="0" smtClean="0"/>
            <a:t>Desarrollo</a:t>
          </a:r>
          <a:endParaRPr lang="es-MX" dirty="0"/>
        </a:p>
      </dgm:t>
    </dgm:pt>
    <dgm:pt modelId="{2237E24D-064F-4EDD-8FAB-99BBA85A503A}" type="parTrans" cxnId="{790E0532-58C5-404E-AEFE-F2AEA6EB5D94}">
      <dgm:prSet/>
      <dgm:spPr/>
      <dgm:t>
        <a:bodyPr/>
        <a:lstStyle/>
        <a:p>
          <a:pPr algn="l"/>
          <a:endParaRPr lang="es-MX"/>
        </a:p>
      </dgm:t>
    </dgm:pt>
    <dgm:pt modelId="{0EA6FF31-5E09-4B5A-98D3-4D09C1EB23DD}" type="sibTrans" cxnId="{790E0532-58C5-404E-AEFE-F2AEA6EB5D94}">
      <dgm:prSet/>
      <dgm:spPr/>
      <dgm:t>
        <a:bodyPr/>
        <a:lstStyle/>
        <a:p>
          <a:pPr algn="l"/>
          <a:endParaRPr lang="es-MX"/>
        </a:p>
      </dgm:t>
    </dgm:pt>
    <dgm:pt modelId="{8A9AEDEA-046E-4CC1-BCAD-09C02C24EC47}">
      <dgm:prSet phldrT="[Texto]"/>
      <dgm:spPr/>
      <dgm:t>
        <a:bodyPr/>
        <a:lstStyle/>
        <a:p>
          <a:pPr algn="l"/>
          <a:r>
            <a:rPr lang="es-MX" dirty="0" smtClean="0"/>
            <a:t>Validación</a:t>
          </a:r>
          <a:endParaRPr lang="es-MX" dirty="0"/>
        </a:p>
      </dgm:t>
    </dgm:pt>
    <dgm:pt modelId="{9C366523-39A0-4441-96BE-51AD9D62DEC1}" type="parTrans" cxnId="{DA70F326-4A8C-48B9-81B3-932B688B6932}">
      <dgm:prSet/>
      <dgm:spPr/>
      <dgm:t>
        <a:bodyPr/>
        <a:lstStyle/>
        <a:p>
          <a:pPr algn="l"/>
          <a:endParaRPr lang="es-MX"/>
        </a:p>
      </dgm:t>
    </dgm:pt>
    <dgm:pt modelId="{B25D5AAE-AC2B-4626-BDAA-87ED34078CE5}" type="sibTrans" cxnId="{DA70F326-4A8C-48B9-81B3-932B688B6932}">
      <dgm:prSet/>
      <dgm:spPr/>
      <dgm:t>
        <a:bodyPr/>
        <a:lstStyle/>
        <a:p>
          <a:pPr algn="l"/>
          <a:endParaRPr lang="es-MX"/>
        </a:p>
      </dgm:t>
    </dgm:pt>
    <dgm:pt modelId="{F5AEC44E-CB3E-453D-AB13-A6DEB11DBD15}">
      <dgm:prSet phldrT="[Texto]"/>
      <dgm:spPr/>
      <dgm:t>
        <a:bodyPr/>
        <a:lstStyle/>
        <a:p>
          <a:pPr algn="l"/>
          <a:r>
            <a:rPr lang="es-MX" dirty="0" smtClean="0"/>
            <a:t>Evolución</a:t>
          </a:r>
          <a:endParaRPr lang="es-MX" dirty="0"/>
        </a:p>
      </dgm:t>
    </dgm:pt>
    <dgm:pt modelId="{3CBC7116-61E7-42DB-B799-84703C583651}" type="parTrans" cxnId="{83607826-61C6-4F0A-8444-8489080DC94E}">
      <dgm:prSet/>
      <dgm:spPr/>
      <dgm:t>
        <a:bodyPr/>
        <a:lstStyle/>
        <a:p>
          <a:pPr algn="l"/>
          <a:endParaRPr lang="es-MX"/>
        </a:p>
      </dgm:t>
    </dgm:pt>
    <dgm:pt modelId="{FD991351-83DB-425C-86EB-48F742E41A10}" type="sibTrans" cxnId="{83607826-61C6-4F0A-8444-8489080DC94E}">
      <dgm:prSet/>
      <dgm:spPr/>
      <dgm:t>
        <a:bodyPr/>
        <a:lstStyle/>
        <a:p>
          <a:pPr algn="l"/>
          <a:endParaRPr lang="es-MX"/>
        </a:p>
      </dgm:t>
    </dgm:pt>
    <dgm:pt modelId="{66DCF64E-0E7D-4E1B-8333-ECC89D9E7FDF}" type="pres">
      <dgm:prSet presAssocID="{45F8A746-B4F3-4C01-8ACC-ADA30EE7B929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A908C30-234B-4458-9CAC-9405A7D7B676}" type="pres">
      <dgm:prSet presAssocID="{67EBC1D0-5913-42FA-9E30-0EEB7B921D34}" presName="composite" presStyleCnt="0"/>
      <dgm:spPr/>
    </dgm:pt>
    <dgm:pt modelId="{DAFE170D-1E46-4EEE-8B54-ED1A5DCE5F0B}" type="pres">
      <dgm:prSet presAssocID="{67EBC1D0-5913-42FA-9E30-0EEB7B921D34}" presName="ParentAccent1" presStyleLbl="alignNode1" presStyleIdx="0" presStyleCnt="42"/>
      <dgm:spPr/>
    </dgm:pt>
    <dgm:pt modelId="{03035F15-6EB0-470B-9714-31452970C32D}" type="pres">
      <dgm:prSet presAssocID="{67EBC1D0-5913-42FA-9E30-0EEB7B921D34}" presName="ParentAccent2" presStyleLbl="alignNode1" presStyleIdx="1" presStyleCnt="42"/>
      <dgm:spPr/>
    </dgm:pt>
    <dgm:pt modelId="{6736E662-D0CD-44E4-9D1B-A36B15675631}" type="pres">
      <dgm:prSet presAssocID="{67EBC1D0-5913-42FA-9E30-0EEB7B921D34}" presName="ParentAccent3" presStyleLbl="alignNode1" presStyleIdx="2" presStyleCnt="42"/>
      <dgm:spPr/>
    </dgm:pt>
    <dgm:pt modelId="{2DDF9AD5-E781-4EE8-944E-9E9A8F5A46E8}" type="pres">
      <dgm:prSet presAssocID="{67EBC1D0-5913-42FA-9E30-0EEB7B921D34}" presName="ParentAccent4" presStyleLbl="alignNode1" presStyleIdx="3" presStyleCnt="42"/>
      <dgm:spPr/>
    </dgm:pt>
    <dgm:pt modelId="{773D5C15-4CFA-44DF-92DE-3D5020505005}" type="pres">
      <dgm:prSet presAssocID="{67EBC1D0-5913-42FA-9E30-0EEB7B921D34}" presName="ParentAccent5" presStyleLbl="alignNode1" presStyleIdx="4" presStyleCnt="42"/>
      <dgm:spPr/>
    </dgm:pt>
    <dgm:pt modelId="{2CCBEE23-CA68-4647-8C19-8DAA530A80E1}" type="pres">
      <dgm:prSet presAssocID="{67EBC1D0-5913-42FA-9E30-0EEB7B921D34}" presName="ParentAccent6" presStyleLbl="alignNode1" presStyleIdx="5" presStyleCnt="42"/>
      <dgm:spPr/>
    </dgm:pt>
    <dgm:pt modelId="{6F0195D1-3478-4A65-A84B-B1513C39DF7F}" type="pres">
      <dgm:prSet presAssocID="{67EBC1D0-5913-42FA-9E30-0EEB7B921D34}" presName="ParentAccent7" presStyleLbl="alignNode1" presStyleIdx="6" presStyleCnt="42"/>
      <dgm:spPr/>
    </dgm:pt>
    <dgm:pt modelId="{B2C112C5-26A8-4D3A-AC28-24DB8B6FFC50}" type="pres">
      <dgm:prSet presAssocID="{67EBC1D0-5913-42FA-9E30-0EEB7B921D34}" presName="ParentAccent8" presStyleLbl="alignNode1" presStyleIdx="7" presStyleCnt="42"/>
      <dgm:spPr/>
    </dgm:pt>
    <dgm:pt modelId="{9D582C45-635B-48F2-BCF0-1A9855734078}" type="pres">
      <dgm:prSet presAssocID="{67EBC1D0-5913-42FA-9E30-0EEB7B921D34}" presName="ParentAccent9" presStyleLbl="alignNode1" presStyleIdx="8" presStyleCnt="42"/>
      <dgm:spPr/>
    </dgm:pt>
    <dgm:pt modelId="{EBA52620-1B41-45BB-884E-E91C8A7225B5}" type="pres">
      <dgm:prSet presAssocID="{67EBC1D0-5913-42FA-9E30-0EEB7B921D34}" presName="ParentAccent10" presStyleLbl="alignNode1" presStyleIdx="9" presStyleCnt="42"/>
      <dgm:spPr/>
    </dgm:pt>
    <dgm:pt modelId="{4C6D4588-0A52-447A-A52D-538A3082A3A2}" type="pres">
      <dgm:prSet presAssocID="{67EBC1D0-5913-42FA-9E30-0EEB7B921D34}" presName="Parent" presStyleLbl="alignNode1" presStyleIdx="10" presStyleCnt="42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49D0AC-A5C3-4634-AC60-CB59A3BBEABF}" type="pres">
      <dgm:prSet presAssocID="{02919E67-38BB-45C8-89F8-7F23D675981D}" presName="Child1Accent1" presStyleLbl="alignNode1" presStyleIdx="11" presStyleCnt="42"/>
      <dgm:spPr/>
    </dgm:pt>
    <dgm:pt modelId="{70292FB4-9C0A-4A3D-BDC3-1CC3683BB904}" type="pres">
      <dgm:prSet presAssocID="{02919E67-38BB-45C8-89F8-7F23D675981D}" presName="Child1Accent2" presStyleLbl="alignNode1" presStyleIdx="12" presStyleCnt="42"/>
      <dgm:spPr/>
    </dgm:pt>
    <dgm:pt modelId="{FE6C6ACB-2307-4E54-A7F4-2834AD34783E}" type="pres">
      <dgm:prSet presAssocID="{02919E67-38BB-45C8-89F8-7F23D675981D}" presName="Child1Accent3" presStyleLbl="alignNode1" presStyleIdx="13" presStyleCnt="42"/>
      <dgm:spPr/>
    </dgm:pt>
    <dgm:pt modelId="{16AAAA96-C256-4F72-B23B-4AD4D0D1E635}" type="pres">
      <dgm:prSet presAssocID="{02919E67-38BB-45C8-89F8-7F23D675981D}" presName="Child1Accent4" presStyleLbl="alignNode1" presStyleIdx="14" presStyleCnt="42"/>
      <dgm:spPr/>
    </dgm:pt>
    <dgm:pt modelId="{137753F6-90A1-423D-A2F6-CE46B6CA7459}" type="pres">
      <dgm:prSet presAssocID="{02919E67-38BB-45C8-89F8-7F23D675981D}" presName="Child1Accent5" presStyleLbl="alignNode1" presStyleIdx="15" presStyleCnt="42"/>
      <dgm:spPr/>
    </dgm:pt>
    <dgm:pt modelId="{37B3E65D-0253-4439-8591-8161393238AA}" type="pres">
      <dgm:prSet presAssocID="{02919E67-38BB-45C8-89F8-7F23D675981D}" presName="Child1Accent6" presStyleLbl="alignNode1" presStyleIdx="16" presStyleCnt="42"/>
      <dgm:spPr/>
    </dgm:pt>
    <dgm:pt modelId="{DF9D4E6F-D132-42C3-8430-82C9686E5733}" type="pres">
      <dgm:prSet presAssocID="{02919E67-38BB-45C8-89F8-7F23D675981D}" presName="Child1Accent7" presStyleLbl="alignNode1" presStyleIdx="17" presStyleCnt="42"/>
      <dgm:spPr/>
      <dgm:t>
        <a:bodyPr/>
        <a:lstStyle/>
        <a:p>
          <a:endParaRPr lang="es-MX"/>
        </a:p>
      </dgm:t>
    </dgm:pt>
    <dgm:pt modelId="{11BA5E4A-6189-4F00-B67A-65073FB1C053}" type="pres">
      <dgm:prSet presAssocID="{02919E67-38BB-45C8-89F8-7F23D675981D}" presName="Child1Accent8" presStyleLbl="alignNode1" presStyleIdx="18" presStyleCnt="42"/>
      <dgm:spPr/>
    </dgm:pt>
    <dgm:pt modelId="{A8ADB864-C246-488B-9CDF-27D365D94865}" type="pres">
      <dgm:prSet presAssocID="{02919E67-38BB-45C8-89F8-7F23D675981D}" presName="Child1Accent9" presStyleLbl="alignNode1" presStyleIdx="19" presStyleCnt="42"/>
      <dgm:spPr/>
    </dgm:pt>
    <dgm:pt modelId="{2A6BDF41-ADC4-47A9-B185-167F2256FFC2}" type="pres">
      <dgm:prSet presAssocID="{02919E67-38BB-45C8-89F8-7F23D675981D}" presName="Child1" presStyleLbl="revTx" presStyleIdx="0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C3388B-F3E3-4084-A463-1672226696DC}" type="pres">
      <dgm:prSet presAssocID="{2D37DDE6-BA8E-40B8-AF1D-FDDA4ACC4198}" presName="Child2Accent1" presStyleLbl="alignNode1" presStyleIdx="20" presStyleCnt="42"/>
      <dgm:spPr/>
    </dgm:pt>
    <dgm:pt modelId="{67017417-EE02-4C96-814A-E86AB9595171}" type="pres">
      <dgm:prSet presAssocID="{2D37DDE6-BA8E-40B8-AF1D-FDDA4ACC4198}" presName="Child2Accent2" presStyleLbl="alignNode1" presStyleIdx="21" presStyleCnt="42"/>
      <dgm:spPr/>
    </dgm:pt>
    <dgm:pt modelId="{CADD51A7-6604-471A-8B71-F882E2A0D16A}" type="pres">
      <dgm:prSet presAssocID="{2D37DDE6-BA8E-40B8-AF1D-FDDA4ACC4198}" presName="Child2Accent3" presStyleLbl="alignNode1" presStyleIdx="22" presStyleCnt="42"/>
      <dgm:spPr/>
    </dgm:pt>
    <dgm:pt modelId="{8ABDE72B-59E5-4054-A264-62F3E61EE119}" type="pres">
      <dgm:prSet presAssocID="{2D37DDE6-BA8E-40B8-AF1D-FDDA4ACC4198}" presName="Child2Accent4" presStyleLbl="alignNode1" presStyleIdx="23" presStyleCnt="42"/>
      <dgm:spPr/>
    </dgm:pt>
    <dgm:pt modelId="{46E0E519-4917-4F0B-9350-2279AF0810DA}" type="pres">
      <dgm:prSet presAssocID="{2D37DDE6-BA8E-40B8-AF1D-FDDA4ACC4198}" presName="Child2Accent5" presStyleLbl="alignNode1" presStyleIdx="24" presStyleCnt="42"/>
      <dgm:spPr/>
    </dgm:pt>
    <dgm:pt modelId="{C1F97DCC-91A6-4F1C-8C7C-0C0B03C7C579}" type="pres">
      <dgm:prSet presAssocID="{2D37DDE6-BA8E-40B8-AF1D-FDDA4ACC4198}" presName="Child2Accent6" presStyleLbl="alignNode1" presStyleIdx="25" presStyleCnt="42"/>
      <dgm:spPr/>
    </dgm:pt>
    <dgm:pt modelId="{F35A0649-8DCE-4976-8FF1-167B3FCD11D6}" type="pres">
      <dgm:prSet presAssocID="{2D37DDE6-BA8E-40B8-AF1D-FDDA4ACC4198}" presName="Child2Accent7" presStyleLbl="alignNode1" presStyleIdx="26" presStyleCnt="42"/>
      <dgm:spPr/>
    </dgm:pt>
    <dgm:pt modelId="{14B665E3-31E2-4682-8A25-D1933487F4C2}" type="pres">
      <dgm:prSet presAssocID="{2D37DDE6-BA8E-40B8-AF1D-FDDA4ACC4198}" presName="Child2" presStyleLbl="revTx" presStyleIdx="1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35F401-FBFC-42ED-87C1-F7F289CDFC62}" type="pres">
      <dgm:prSet presAssocID="{8A9AEDEA-046E-4CC1-BCAD-09C02C24EC47}" presName="Child3Accent1" presStyleLbl="alignNode1" presStyleIdx="27" presStyleCnt="42"/>
      <dgm:spPr/>
    </dgm:pt>
    <dgm:pt modelId="{848B2C03-9F4A-476B-B4DA-4308DC68EB76}" type="pres">
      <dgm:prSet presAssocID="{8A9AEDEA-046E-4CC1-BCAD-09C02C24EC47}" presName="Child3Accent2" presStyleLbl="alignNode1" presStyleIdx="28" presStyleCnt="42"/>
      <dgm:spPr/>
    </dgm:pt>
    <dgm:pt modelId="{66185BA7-1870-4047-B80C-50A3CE2E3D8A}" type="pres">
      <dgm:prSet presAssocID="{8A9AEDEA-046E-4CC1-BCAD-09C02C24EC47}" presName="Child3Accent3" presStyleLbl="alignNode1" presStyleIdx="29" presStyleCnt="42"/>
      <dgm:spPr/>
    </dgm:pt>
    <dgm:pt modelId="{83083A20-852B-4DF6-94FA-4D1F836706CE}" type="pres">
      <dgm:prSet presAssocID="{8A9AEDEA-046E-4CC1-BCAD-09C02C24EC47}" presName="Child3Accent4" presStyleLbl="alignNode1" presStyleIdx="30" presStyleCnt="42"/>
      <dgm:spPr/>
    </dgm:pt>
    <dgm:pt modelId="{C6705417-C938-48E6-BD4C-25D034691B04}" type="pres">
      <dgm:prSet presAssocID="{8A9AEDEA-046E-4CC1-BCAD-09C02C24EC47}" presName="Child3Accent5" presStyleLbl="alignNode1" presStyleIdx="31" presStyleCnt="42"/>
      <dgm:spPr/>
    </dgm:pt>
    <dgm:pt modelId="{448A2BCD-960F-4F30-9AC1-81F90DC84B9D}" type="pres">
      <dgm:prSet presAssocID="{8A9AEDEA-046E-4CC1-BCAD-09C02C24EC47}" presName="Child3Accent6" presStyleLbl="alignNode1" presStyleIdx="32" presStyleCnt="42"/>
      <dgm:spPr/>
    </dgm:pt>
    <dgm:pt modelId="{84A1B6CD-9587-43C5-A09A-54604B48E8AF}" type="pres">
      <dgm:prSet presAssocID="{8A9AEDEA-046E-4CC1-BCAD-09C02C24EC47}" presName="Child3Accent7" presStyleLbl="alignNode1" presStyleIdx="33" presStyleCnt="42"/>
      <dgm:spPr/>
    </dgm:pt>
    <dgm:pt modelId="{FC63090B-5422-45DE-8415-2E2D1DDC8CCC}" type="pres">
      <dgm:prSet presAssocID="{8A9AEDEA-046E-4CC1-BCAD-09C02C24EC47}" presName="Child3" presStyleLbl="revTx" presStyleIdx="2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B815F4-FF4D-4153-B762-879B5FEAA073}" type="pres">
      <dgm:prSet presAssocID="{F5AEC44E-CB3E-453D-AB13-A6DEB11DBD15}" presName="Child4Accent1" presStyleLbl="alignNode1" presStyleIdx="34" presStyleCnt="42"/>
      <dgm:spPr/>
    </dgm:pt>
    <dgm:pt modelId="{D2C4A34D-84AC-43C4-A8D9-352CA7F2B797}" type="pres">
      <dgm:prSet presAssocID="{F5AEC44E-CB3E-453D-AB13-A6DEB11DBD15}" presName="Child4Accent2" presStyleLbl="alignNode1" presStyleIdx="35" presStyleCnt="42"/>
      <dgm:spPr/>
    </dgm:pt>
    <dgm:pt modelId="{04B4A720-583B-43B0-A600-5C282E11EE44}" type="pres">
      <dgm:prSet presAssocID="{F5AEC44E-CB3E-453D-AB13-A6DEB11DBD15}" presName="Child4Accent3" presStyleLbl="alignNode1" presStyleIdx="36" presStyleCnt="42"/>
      <dgm:spPr/>
    </dgm:pt>
    <dgm:pt modelId="{C57CFD01-F178-4A1D-9DAF-EDA8CED0144B}" type="pres">
      <dgm:prSet presAssocID="{F5AEC44E-CB3E-453D-AB13-A6DEB11DBD15}" presName="Child4Accent4" presStyleLbl="alignNode1" presStyleIdx="37" presStyleCnt="42"/>
      <dgm:spPr/>
    </dgm:pt>
    <dgm:pt modelId="{769F1309-88B1-4F59-AE9B-745D828D7FF3}" type="pres">
      <dgm:prSet presAssocID="{F5AEC44E-CB3E-453D-AB13-A6DEB11DBD15}" presName="Child4Accent5" presStyleLbl="alignNode1" presStyleIdx="38" presStyleCnt="42"/>
      <dgm:spPr/>
      <dgm:t>
        <a:bodyPr/>
        <a:lstStyle/>
        <a:p>
          <a:endParaRPr lang="es-MX"/>
        </a:p>
      </dgm:t>
    </dgm:pt>
    <dgm:pt modelId="{20D01B78-3A62-4784-BB07-DFBD71934CD2}" type="pres">
      <dgm:prSet presAssocID="{F5AEC44E-CB3E-453D-AB13-A6DEB11DBD15}" presName="Child4Accent6" presStyleLbl="alignNode1" presStyleIdx="39" presStyleCnt="42"/>
      <dgm:spPr/>
    </dgm:pt>
    <dgm:pt modelId="{DCC83AA7-0BEE-4F57-96BF-EC8224894D86}" type="pres">
      <dgm:prSet presAssocID="{F5AEC44E-CB3E-453D-AB13-A6DEB11DBD15}" presName="Child4Accent7" presStyleLbl="alignNode1" presStyleIdx="40" presStyleCnt="42"/>
      <dgm:spPr/>
    </dgm:pt>
    <dgm:pt modelId="{E9C59758-6E64-442F-8AB3-D07D625C1AC6}" type="pres">
      <dgm:prSet presAssocID="{F5AEC44E-CB3E-453D-AB13-A6DEB11DBD15}" presName="Child4Accent8" presStyleLbl="alignNode1" presStyleIdx="41" presStyleCnt="42"/>
      <dgm:spPr/>
    </dgm:pt>
    <dgm:pt modelId="{7E0ABB7D-4667-448E-B765-23316F035EF3}" type="pres">
      <dgm:prSet presAssocID="{F5AEC44E-CB3E-453D-AB13-A6DEB11DBD15}" presName="Child4" presStyleLbl="revTx" presStyleIdx="3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B33EBE-3D21-46DA-B18A-96F82A40ACE1}" type="presOf" srcId="{02919E67-38BB-45C8-89F8-7F23D675981D}" destId="{2A6BDF41-ADC4-47A9-B185-167F2256FFC2}" srcOrd="0" destOrd="0" presId="urn:microsoft.com/office/officeart/2011/layout/ConvergingText"/>
    <dgm:cxn modelId="{DA70F326-4A8C-48B9-81B3-932B688B6932}" srcId="{67EBC1D0-5913-42FA-9E30-0EEB7B921D34}" destId="{8A9AEDEA-046E-4CC1-BCAD-09C02C24EC47}" srcOrd="2" destOrd="0" parTransId="{9C366523-39A0-4441-96BE-51AD9D62DEC1}" sibTransId="{B25D5AAE-AC2B-4626-BDAA-87ED34078CE5}"/>
    <dgm:cxn modelId="{A1648F6A-57C5-45A5-985C-BA888951C239}" type="presOf" srcId="{45F8A746-B4F3-4C01-8ACC-ADA30EE7B929}" destId="{66DCF64E-0E7D-4E1B-8333-ECC89D9E7FDF}" srcOrd="0" destOrd="0" presId="urn:microsoft.com/office/officeart/2011/layout/ConvergingText"/>
    <dgm:cxn modelId="{34313AC9-DD26-4B8A-993D-C084E5712712}" type="presOf" srcId="{2D37DDE6-BA8E-40B8-AF1D-FDDA4ACC4198}" destId="{14B665E3-31E2-4682-8A25-D1933487F4C2}" srcOrd="0" destOrd="0" presId="urn:microsoft.com/office/officeart/2011/layout/ConvergingText"/>
    <dgm:cxn modelId="{55317B41-21BE-43F1-A76B-1329C92CD2AA}" type="presOf" srcId="{67EBC1D0-5913-42FA-9E30-0EEB7B921D34}" destId="{4C6D4588-0A52-447A-A52D-538A3082A3A2}" srcOrd="0" destOrd="0" presId="urn:microsoft.com/office/officeart/2011/layout/ConvergingText"/>
    <dgm:cxn modelId="{790E0532-58C5-404E-AEFE-F2AEA6EB5D94}" srcId="{67EBC1D0-5913-42FA-9E30-0EEB7B921D34}" destId="{2D37DDE6-BA8E-40B8-AF1D-FDDA4ACC4198}" srcOrd="1" destOrd="0" parTransId="{2237E24D-064F-4EDD-8FAB-99BBA85A503A}" sibTransId="{0EA6FF31-5E09-4B5A-98D3-4D09C1EB23DD}"/>
    <dgm:cxn modelId="{30A2E2C0-B673-4203-B07E-CED67C4EF629}" srcId="{67EBC1D0-5913-42FA-9E30-0EEB7B921D34}" destId="{02919E67-38BB-45C8-89F8-7F23D675981D}" srcOrd="0" destOrd="0" parTransId="{618D2004-928B-4BE4-B0CD-54F2A39B9F71}" sibTransId="{556A642C-ACA1-4E4E-BB52-B8B8A3D09114}"/>
    <dgm:cxn modelId="{00888069-DA90-42C3-BD5A-0B8B0AABFAF7}" srcId="{45F8A746-B4F3-4C01-8ACC-ADA30EE7B929}" destId="{67EBC1D0-5913-42FA-9E30-0EEB7B921D34}" srcOrd="0" destOrd="0" parTransId="{77047CEA-68DE-4667-8040-B7B361FD0786}" sibTransId="{877DC9C5-1947-4742-95CB-1D5A8885D4E4}"/>
    <dgm:cxn modelId="{2852667C-5F4D-4195-90E4-B3A26AE230DD}" type="presOf" srcId="{F5AEC44E-CB3E-453D-AB13-A6DEB11DBD15}" destId="{7E0ABB7D-4667-448E-B765-23316F035EF3}" srcOrd="0" destOrd="0" presId="urn:microsoft.com/office/officeart/2011/layout/ConvergingText"/>
    <dgm:cxn modelId="{83607826-61C6-4F0A-8444-8489080DC94E}" srcId="{67EBC1D0-5913-42FA-9E30-0EEB7B921D34}" destId="{F5AEC44E-CB3E-453D-AB13-A6DEB11DBD15}" srcOrd="3" destOrd="0" parTransId="{3CBC7116-61E7-42DB-B799-84703C583651}" sibTransId="{FD991351-83DB-425C-86EB-48F742E41A10}"/>
    <dgm:cxn modelId="{ADD35B2A-0EE4-41CB-AB1C-C72F450E1DFE}" type="presOf" srcId="{8A9AEDEA-046E-4CC1-BCAD-09C02C24EC47}" destId="{FC63090B-5422-45DE-8415-2E2D1DDC8CCC}" srcOrd="0" destOrd="0" presId="urn:microsoft.com/office/officeart/2011/layout/ConvergingText"/>
    <dgm:cxn modelId="{96DEE17F-E873-434B-B47F-EFCD7776923A}" type="presParOf" srcId="{66DCF64E-0E7D-4E1B-8333-ECC89D9E7FDF}" destId="{0A908C30-234B-4458-9CAC-9405A7D7B676}" srcOrd="0" destOrd="0" presId="urn:microsoft.com/office/officeart/2011/layout/ConvergingText"/>
    <dgm:cxn modelId="{92EF909B-50D3-4005-B0CA-031A74DF32D4}" type="presParOf" srcId="{0A908C30-234B-4458-9CAC-9405A7D7B676}" destId="{DAFE170D-1E46-4EEE-8B54-ED1A5DCE5F0B}" srcOrd="0" destOrd="0" presId="urn:microsoft.com/office/officeart/2011/layout/ConvergingText"/>
    <dgm:cxn modelId="{18EF2C62-3FB6-4E0D-B2BE-04E75B4B10A5}" type="presParOf" srcId="{0A908C30-234B-4458-9CAC-9405A7D7B676}" destId="{03035F15-6EB0-470B-9714-31452970C32D}" srcOrd="1" destOrd="0" presId="urn:microsoft.com/office/officeart/2011/layout/ConvergingText"/>
    <dgm:cxn modelId="{9733990D-8F9A-4A93-BFA2-03D638FCFDBF}" type="presParOf" srcId="{0A908C30-234B-4458-9CAC-9405A7D7B676}" destId="{6736E662-D0CD-44E4-9D1B-A36B15675631}" srcOrd="2" destOrd="0" presId="urn:microsoft.com/office/officeart/2011/layout/ConvergingText"/>
    <dgm:cxn modelId="{479BBB82-2CE5-4218-99BE-40C864AD4463}" type="presParOf" srcId="{0A908C30-234B-4458-9CAC-9405A7D7B676}" destId="{2DDF9AD5-E781-4EE8-944E-9E9A8F5A46E8}" srcOrd="3" destOrd="0" presId="urn:microsoft.com/office/officeart/2011/layout/ConvergingText"/>
    <dgm:cxn modelId="{9A72004E-1176-4E54-9A21-8669B05D2BDC}" type="presParOf" srcId="{0A908C30-234B-4458-9CAC-9405A7D7B676}" destId="{773D5C15-4CFA-44DF-92DE-3D5020505005}" srcOrd="4" destOrd="0" presId="urn:microsoft.com/office/officeart/2011/layout/ConvergingText"/>
    <dgm:cxn modelId="{199C4FAB-5320-4493-9787-4125C0A612AC}" type="presParOf" srcId="{0A908C30-234B-4458-9CAC-9405A7D7B676}" destId="{2CCBEE23-CA68-4647-8C19-8DAA530A80E1}" srcOrd="5" destOrd="0" presId="urn:microsoft.com/office/officeart/2011/layout/ConvergingText"/>
    <dgm:cxn modelId="{55A6D8FC-1CB3-413C-A8A6-2032B8DAA188}" type="presParOf" srcId="{0A908C30-234B-4458-9CAC-9405A7D7B676}" destId="{6F0195D1-3478-4A65-A84B-B1513C39DF7F}" srcOrd="6" destOrd="0" presId="urn:microsoft.com/office/officeart/2011/layout/ConvergingText"/>
    <dgm:cxn modelId="{9D4EC7AC-C5F1-4625-BC9F-9D192560D1C8}" type="presParOf" srcId="{0A908C30-234B-4458-9CAC-9405A7D7B676}" destId="{B2C112C5-26A8-4D3A-AC28-24DB8B6FFC50}" srcOrd="7" destOrd="0" presId="urn:microsoft.com/office/officeart/2011/layout/ConvergingText"/>
    <dgm:cxn modelId="{6D5429F1-F519-43A2-BC83-B0214B38A599}" type="presParOf" srcId="{0A908C30-234B-4458-9CAC-9405A7D7B676}" destId="{9D582C45-635B-48F2-BCF0-1A9855734078}" srcOrd="8" destOrd="0" presId="urn:microsoft.com/office/officeart/2011/layout/ConvergingText"/>
    <dgm:cxn modelId="{F29CA266-D0E2-4AC5-837D-17D430CAEE5F}" type="presParOf" srcId="{0A908C30-234B-4458-9CAC-9405A7D7B676}" destId="{EBA52620-1B41-45BB-884E-E91C8A7225B5}" srcOrd="9" destOrd="0" presId="urn:microsoft.com/office/officeart/2011/layout/ConvergingText"/>
    <dgm:cxn modelId="{F30479B5-DE58-4AF3-BDC8-24F7721E2005}" type="presParOf" srcId="{0A908C30-234B-4458-9CAC-9405A7D7B676}" destId="{4C6D4588-0A52-447A-A52D-538A3082A3A2}" srcOrd="10" destOrd="0" presId="urn:microsoft.com/office/officeart/2011/layout/ConvergingText"/>
    <dgm:cxn modelId="{CD04DC1C-8DA7-464D-B8AC-19399EE7103D}" type="presParOf" srcId="{0A908C30-234B-4458-9CAC-9405A7D7B676}" destId="{3A49D0AC-A5C3-4634-AC60-CB59A3BBEABF}" srcOrd="11" destOrd="0" presId="urn:microsoft.com/office/officeart/2011/layout/ConvergingText"/>
    <dgm:cxn modelId="{8F3EB88C-631D-4B9D-9A96-0C833055F851}" type="presParOf" srcId="{0A908C30-234B-4458-9CAC-9405A7D7B676}" destId="{70292FB4-9C0A-4A3D-BDC3-1CC3683BB904}" srcOrd="12" destOrd="0" presId="urn:microsoft.com/office/officeart/2011/layout/ConvergingText"/>
    <dgm:cxn modelId="{B7AF980E-CF72-4E6C-851D-C3115EE191BE}" type="presParOf" srcId="{0A908C30-234B-4458-9CAC-9405A7D7B676}" destId="{FE6C6ACB-2307-4E54-A7F4-2834AD34783E}" srcOrd="13" destOrd="0" presId="urn:microsoft.com/office/officeart/2011/layout/ConvergingText"/>
    <dgm:cxn modelId="{18519859-9F06-4FE6-8CB6-1ECE87D863D9}" type="presParOf" srcId="{0A908C30-234B-4458-9CAC-9405A7D7B676}" destId="{16AAAA96-C256-4F72-B23B-4AD4D0D1E635}" srcOrd="14" destOrd="0" presId="urn:microsoft.com/office/officeart/2011/layout/ConvergingText"/>
    <dgm:cxn modelId="{91133728-85EB-47E5-A198-027A4D3A494C}" type="presParOf" srcId="{0A908C30-234B-4458-9CAC-9405A7D7B676}" destId="{137753F6-90A1-423D-A2F6-CE46B6CA7459}" srcOrd="15" destOrd="0" presId="urn:microsoft.com/office/officeart/2011/layout/ConvergingText"/>
    <dgm:cxn modelId="{A9B22BA1-1A8A-4124-B0A4-CC66EC6B255B}" type="presParOf" srcId="{0A908C30-234B-4458-9CAC-9405A7D7B676}" destId="{37B3E65D-0253-4439-8591-8161393238AA}" srcOrd="16" destOrd="0" presId="urn:microsoft.com/office/officeart/2011/layout/ConvergingText"/>
    <dgm:cxn modelId="{E39A477F-875E-472E-AA18-EFF4C539EE32}" type="presParOf" srcId="{0A908C30-234B-4458-9CAC-9405A7D7B676}" destId="{DF9D4E6F-D132-42C3-8430-82C9686E5733}" srcOrd="17" destOrd="0" presId="urn:microsoft.com/office/officeart/2011/layout/ConvergingText"/>
    <dgm:cxn modelId="{F6694835-6FC4-442F-BD8A-C4C47228AC30}" type="presParOf" srcId="{0A908C30-234B-4458-9CAC-9405A7D7B676}" destId="{11BA5E4A-6189-4F00-B67A-65073FB1C053}" srcOrd="18" destOrd="0" presId="urn:microsoft.com/office/officeart/2011/layout/ConvergingText"/>
    <dgm:cxn modelId="{4C1ECBAA-E784-42D5-99B5-5D04505ECB67}" type="presParOf" srcId="{0A908C30-234B-4458-9CAC-9405A7D7B676}" destId="{A8ADB864-C246-488B-9CDF-27D365D94865}" srcOrd="19" destOrd="0" presId="urn:microsoft.com/office/officeart/2011/layout/ConvergingText"/>
    <dgm:cxn modelId="{5C5686AB-48A3-4924-ADEE-F508E638605F}" type="presParOf" srcId="{0A908C30-234B-4458-9CAC-9405A7D7B676}" destId="{2A6BDF41-ADC4-47A9-B185-167F2256FFC2}" srcOrd="20" destOrd="0" presId="urn:microsoft.com/office/officeart/2011/layout/ConvergingText"/>
    <dgm:cxn modelId="{7658AC9F-CA55-4B28-9560-B5782A7AF0BF}" type="presParOf" srcId="{0A908C30-234B-4458-9CAC-9405A7D7B676}" destId="{D6C3388B-F3E3-4084-A463-1672226696DC}" srcOrd="21" destOrd="0" presId="urn:microsoft.com/office/officeart/2011/layout/ConvergingText"/>
    <dgm:cxn modelId="{AEEF85B4-FEAB-4113-B60F-EC68562D1D56}" type="presParOf" srcId="{0A908C30-234B-4458-9CAC-9405A7D7B676}" destId="{67017417-EE02-4C96-814A-E86AB9595171}" srcOrd="22" destOrd="0" presId="urn:microsoft.com/office/officeart/2011/layout/ConvergingText"/>
    <dgm:cxn modelId="{C2623CB6-DCBE-4D32-9884-B3BD9BD3BE91}" type="presParOf" srcId="{0A908C30-234B-4458-9CAC-9405A7D7B676}" destId="{CADD51A7-6604-471A-8B71-F882E2A0D16A}" srcOrd="23" destOrd="0" presId="urn:microsoft.com/office/officeart/2011/layout/ConvergingText"/>
    <dgm:cxn modelId="{CD38E60E-F508-497B-B134-40E9640EFCE5}" type="presParOf" srcId="{0A908C30-234B-4458-9CAC-9405A7D7B676}" destId="{8ABDE72B-59E5-4054-A264-62F3E61EE119}" srcOrd="24" destOrd="0" presId="urn:microsoft.com/office/officeart/2011/layout/ConvergingText"/>
    <dgm:cxn modelId="{2513AC11-3EA3-4EAE-81E0-0782CEA0B4B4}" type="presParOf" srcId="{0A908C30-234B-4458-9CAC-9405A7D7B676}" destId="{46E0E519-4917-4F0B-9350-2279AF0810DA}" srcOrd="25" destOrd="0" presId="urn:microsoft.com/office/officeart/2011/layout/ConvergingText"/>
    <dgm:cxn modelId="{38387928-1AEA-403D-8030-74888230ABC7}" type="presParOf" srcId="{0A908C30-234B-4458-9CAC-9405A7D7B676}" destId="{C1F97DCC-91A6-4F1C-8C7C-0C0B03C7C579}" srcOrd="26" destOrd="0" presId="urn:microsoft.com/office/officeart/2011/layout/ConvergingText"/>
    <dgm:cxn modelId="{062E3CD1-1697-4456-A6FA-8362AE414D84}" type="presParOf" srcId="{0A908C30-234B-4458-9CAC-9405A7D7B676}" destId="{F35A0649-8DCE-4976-8FF1-167B3FCD11D6}" srcOrd="27" destOrd="0" presId="urn:microsoft.com/office/officeart/2011/layout/ConvergingText"/>
    <dgm:cxn modelId="{4A9DD41A-C2B9-4691-A433-B35CD71A4B2C}" type="presParOf" srcId="{0A908C30-234B-4458-9CAC-9405A7D7B676}" destId="{14B665E3-31E2-4682-8A25-D1933487F4C2}" srcOrd="28" destOrd="0" presId="urn:microsoft.com/office/officeart/2011/layout/ConvergingText"/>
    <dgm:cxn modelId="{B7660D48-BC52-4802-AD38-92308FABCEE3}" type="presParOf" srcId="{0A908C30-234B-4458-9CAC-9405A7D7B676}" destId="{5C35F401-FBFC-42ED-87C1-F7F289CDFC62}" srcOrd="29" destOrd="0" presId="urn:microsoft.com/office/officeart/2011/layout/ConvergingText"/>
    <dgm:cxn modelId="{5698D162-A06F-4711-8CE2-1C9F190FF893}" type="presParOf" srcId="{0A908C30-234B-4458-9CAC-9405A7D7B676}" destId="{848B2C03-9F4A-476B-B4DA-4308DC68EB76}" srcOrd="30" destOrd="0" presId="urn:microsoft.com/office/officeart/2011/layout/ConvergingText"/>
    <dgm:cxn modelId="{0EAF78AD-F50B-4C5B-AF33-6F68F9FA8755}" type="presParOf" srcId="{0A908C30-234B-4458-9CAC-9405A7D7B676}" destId="{66185BA7-1870-4047-B80C-50A3CE2E3D8A}" srcOrd="31" destOrd="0" presId="urn:microsoft.com/office/officeart/2011/layout/ConvergingText"/>
    <dgm:cxn modelId="{5E43EC01-312F-4EF5-93A5-A4A9D4473050}" type="presParOf" srcId="{0A908C30-234B-4458-9CAC-9405A7D7B676}" destId="{83083A20-852B-4DF6-94FA-4D1F836706CE}" srcOrd="32" destOrd="0" presId="urn:microsoft.com/office/officeart/2011/layout/ConvergingText"/>
    <dgm:cxn modelId="{3D9FF921-F509-49EB-AAA2-C947D95C40A8}" type="presParOf" srcId="{0A908C30-234B-4458-9CAC-9405A7D7B676}" destId="{C6705417-C938-48E6-BD4C-25D034691B04}" srcOrd="33" destOrd="0" presId="urn:microsoft.com/office/officeart/2011/layout/ConvergingText"/>
    <dgm:cxn modelId="{A9913DA3-43DC-49D2-A230-995A448C55A3}" type="presParOf" srcId="{0A908C30-234B-4458-9CAC-9405A7D7B676}" destId="{448A2BCD-960F-4F30-9AC1-81F90DC84B9D}" srcOrd="34" destOrd="0" presId="urn:microsoft.com/office/officeart/2011/layout/ConvergingText"/>
    <dgm:cxn modelId="{FDE4744E-66C9-4001-AB1C-5ADC29AC6E09}" type="presParOf" srcId="{0A908C30-234B-4458-9CAC-9405A7D7B676}" destId="{84A1B6CD-9587-43C5-A09A-54604B48E8AF}" srcOrd="35" destOrd="0" presId="urn:microsoft.com/office/officeart/2011/layout/ConvergingText"/>
    <dgm:cxn modelId="{B7C4A86B-ED77-4101-8CCE-19176289955E}" type="presParOf" srcId="{0A908C30-234B-4458-9CAC-9405A7D7B676}" destId="{FC63090B-5422-45DE-8415-2E2D1DDC8CCC}" srcOrd="36" destOrd="0" presId="urn:microsoft.com/office/officeart/2011/layout/ConvergingText"/>
    <dgm:cxn modelId="{28B54DEB-2E21-4E9A-A19D-EDA36D2C75AF}" type="presParOf" srcId="{0A908C30-234B-4458-9CAC-9405A7D7B676}" destId="{99B815F4-FF4D-4153-B762-879B5FEAA073}" srcOrd="37" destOrd="0" presId="urn:microsoft.com/office/officeart/2011/layout/ConvergingText"/>
    <dgm:cxn modelId="{81EAD3A8-09E4-4D3E-802B-EDE1F594AA11}" type="presParOf" srcId="{0A908C30-234B-4458-9CAC-9405A7D7B676}" destId="{D2C4A34D-84AC-43C4-A8D9-352CA7F2B797}" srcOrd="38" destOrd="0" presId="urn:microsoft.com/office/officeart/2011/layout/ConvergingText"/>
    <dgm:cxn modelId="{A6A178B7-F1C8-497E-A22A-0C42E73AA7BE}" type="presParOf" srcId="{0A908C30-234B-4458-9CAC-9405A7D7B676}" destId="{04B4A720-583B-43B0-A600-5C282E11EE44}" srcOrd="39" destOrd="0" presId="urn:microsoft.com/office/officeart/2011/layout/ConvergingText"/>
    <dgm:cxn modelId="{29DC012E-EE86-472C-8CBC-324313C20BDA}" type="presParOf" srcId="{0A908C30-234B-4458-9CAC-9405A7D7B676}" destId="{C57CFD01-F178-4A1D-9DAF-EDA8CED0144B}" srcOrd="40" destOrd="0" presId="urn:microsoft.com/office/officeart/2011/layout/ConvergingText"/>
    <dgm:cxn modelId="{A1882CE0-10E5-493A-B294-D586E40DBA2C}" type="presParOf" srcId="{0A908C30-234B-4458-9CAC-9405A7D7B676}" destId="{769F1309-88B1-4F59-AE9B-745D828D7FF3}" srcOrd="41" destOrd="0" presId="urn:microsoft.com/office/officeart/2011/layout/ConvergingText"/>
    <dgm:cxn modelId="{E7FF2D84-C61E-44DE-8FB4-052CE6C815F6}" type="presParOf" srcId="{0A908C30-234B-4458-9CAC-9405A7D7B676}" destId="{20D01B78-3A62-4784-BB07-DFBD71934CD2}" srcOrd="42" destOrd="0" presId="urn:microsoft.com/office/officeart/2011/layout/ConvergingText"/>
    <dgm:cxn modelId="{0C408573-89C5-4470-BD0B-BA3E5956E979}" type="presParOf" srcId="{0A908C30-234B-4458-9CAC-9405A7D7B676}" destId="{DCC83AA7-0BEE-4F57-96BF-EC8224894D86}" srcOrd="43" destOrd="0" presId="urn:microsoft.com/office/officeart/2011/layout/ConvergingText"/>
    <dgm:cxn modelId="{6DF4FE98-5BA8-42FA-885F-60BD2B15F7BF}" type="presParOf" srcId="{0A908C30-234B-4458-9CAC-9405A7D7B676}" destId="{E9C59758-6E64-442F-8AB3-D07D625C1AC6}" srcOrd="44" destOrd="0" presId="urn:microsoft.com/office/officeart/2011/layout/ConvergingText"/>
    <dgm:cxn modelId="{DA0AEFAB-60EF-48A5-8564-487FE452BA7C}" type="presParOf" srcId="{0A908C30-234B-4458-9CAC-9405A7D7B676}" destId="{7E0ABB7D-4667-448E-B765-23316F035EF3}" srcOrd="4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97BEAA-BF2E-45DD-8221-F6F6FA7B625B}" type="doc">
      <dgm:prSet loTypeId="urn:microsoft.com/office/officeart/2009/layout/ReverseList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A9F509E-A67B-445D-878E-0D91AD7C6027}">
      <dgm:prSet phldrT="[Texto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r>
            <a:rPr lang="es-MX" b="0" dirty="0" smtClean="0">
              <a:solidFill>
                <a:srgbClr val="002060"/>
              </a:solidFill>
              <a:latin typeface="Arial Black" panose="020B0A04020102020204" pitchFamily="34" charset="0"/>
            </a:rPr>
            <a:t>Requerimiento</a:t>
          </a: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r>
            <a:rPr lang="es-MX" b="0" dirty="0" smtClean="0">
              <a:solidFill>
                <a:srgbClr val="002060"/>
              </a:solidFill>
              <a:latin typeface="Arial Black" panose="020B0A04020102020204" pitchFamily="34" charset="0"/>
            </a:rPr>
            <a:t>Diseño</a:t>
          </a:r>
          <a:endParaRPr lang="es-MX" b="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B3C94DD6-13E7-42F4-908B-FBFD7E40058B}" type="parTrans" cxnId="{1A08789E-6C93-4128-A4F5-A83399049F9F}">
      <dgm:prSet/>
      <dgm:spPr/>
      <dgm:t>
        <a:bodyPr/>
        <a:lstStyle/>
        <a:p>
          <a:endParaRPr lang="es-MX"/>
        </a:p>
      </dgm:t>
    </dgm:pt>
    <dgm:pt modelId="{B90D0465-EB61-44B4-B47F-99AB21B21930}" type="sibTrans" cxnId="{1A08789E-6C93-4128-A4F5-A83399049F9F}">
      <dgm:prSet/>
      <dgm:spPr/>
      <dgm:t>
        <a:bodyPr/>
        <a:lstStyle/>
        <a:p>
          <a:endParaRPr lang="es-MX"/>
        </a:p>
      </dgm:t>
    </dgm:pt>
    <dgm:pt modelId="{A45EA61E-2CD4-4AE7-867E-ECB1CBD53374}">
      <dgm:prSet phldrT="[Texto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r>
            <a:rPr lang="es-MX" b="0" dirty="0" smtClean="0">
              <a:solidFill>
                <a:srgbClr val="002060"/>
              </a:solidFill>
              <a:latin typeface="Arial Black" panose="020B0A04020102020204" pitchFamily="34" charset="0"/>
            </a:rPr>
            <a:t>Qué</a:t>
          </a: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endParaRPr lang="es-MX" b="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algn="ctr"/>
          <a:r>
            <a:rPr lang="es-MX" b="0" dirty="0" smtClean="0">
              <a:solidFill>
                <a:srgbClr val="002060"/>
              </a:solidFill>
              <a:latin typeface="Arial Black" panose="020B0A04020102020204" pitchFamily="34" charset="0"/>
            </a:rPr>
            <a:t>Cómo</a:t>
          </a:r>
          <a:endParaRPr lang="es-MX" b="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86C2DEFB-A442-4DB8-88D2-62DC92CC019B}" type="parTrans" cxnId="{9C7E8E91-3E14-4679-AA60-78B50292CDAE}">
      <dgm:prSet/>
      <dgm:spPr/>
      <dgm:t>
        <a:bodyPr/>
        <a:lstStyle/>
        <a:p>
          <a:endParaRPr lang="es-MX"/>
        </a:p>
      </dgm:t>
    </dgm:pt>
    <dgm:pt modelId="{79582AB0-4BE5-4F10-8676-02F7E4938D1D}" type="sibTrans" cxnId="{9C7E8E91-3E14-4679-AA60-78B50292CDAE}">
      <dgm:prSet/>
      <dgm:spPr/>
      <dgm:t>
        <a:bodyPr/>
        <a:lstStyle/>
        <a:p>
          <a:endParaRPr lang="es-MX"/>
        </a:p>
      </dgm:t>
    </dgm:pt>
    <dgm:pt modelId="{DC734E80-ACA3-489F-A229-296971690B3A}" type="pres">
      <dgm:prSet presAssocID="{7A97BEAA-BF2E-45DD-8221-F6F6FA7B625B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C6AFA6D-DF09-41BC-8999-8ACBD78B66A7}" type="pres">
      <dgm:prSet presAssocID="{7A97BEAA-BF2E-45DD-8221-F6F6FA7B625B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963D0B-9E95-46BF-9CEA-DC9688D4C83D}" type="pres">
      <dgm:prSet presAssocID="{7A97BEAA-BF2E-45DD-8221-F6F6FA7B625B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0502D0FA-5CC3-42A1-9E09-FBC0DF12123F}" type="pres">
      <dgm:prSet presAssocID="{7A97BEAA-BF2E-45DD-8221-F6F6FA7B625B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184BAB-BCB4-4509-B7FE-3C27D3551611}" type="pres">
      <dgm:prSet presAssocID="{7A97BEAA-BF2E-45DD-8221-F6F6FA7B625B}" presName="RightNode" presStyleLbl="bgImgPlace1" presStyleIdx="1" presStyleCnt="2" custLinFactNeighborX="-2270" custLinFactNeighborY="-36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C9228579-BF47-49C1-A349-219E8BA8DBF5}" type="pres">
      <dgm:prSet presAssocID="{7A97BEAA-BF2E-45DD-8221-F6F6FA7B625B}" presName="TopArrow" presStyleLbl="node1" presStyleIdx="0" presStyleCnt="2"/>
      <dgm:spPr/>
      <dgm:t>
        <a:bodyPr/>
        <a:lstStyle/>
        <a:p>
          <a:endParaRPr lang="es-MX"/>
        </a:p>
      </dgm:t>
    </dgm:pt>
    <dgm:pt modelId="{8A37C922-08D5-4F33-974F-7F795842131E}" type="pres">
      <dgm:prSet presAssocID="{7A97BEAA-BF2E-45DD-8221-F6F6FA7B625B}" presName="Bottom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9C0FFC5A-A581-49F2-B699-741DDD762B43}" type="presOf" srcId="{5A9F509E-A67B-445D-878E-0D91AD7C6027}" destId="{15963D0B-9E95-46BF-9CEA-DC9688D4C83D}" srcOrd="1" destOrd="0" presId="urn:microsoft.com/office/officeart/2009/layout/ReverseList"/>
    <dgm:cxn modelId="{754722B6-A5F4-4392-B9F5-4BF2A6AEDD27}" type="presOf" srcId="{7A97BEAA-BF2E-45DD-8221-F6F6FA7B625B}" destId="{DC734E80-ACA3-489F-A229-296971690B3A}" srcOrd="0" destOrd="0" presId="urn:microsoft.com/office/officeart/2009/layout/ReverseList"/>
    <dgm:cxn modelId="{25B7FB81-E36A-4514-B692-D303B5F31760}" type="presOf" srcId="{A45EA61E-2CD4-4AE7-867E-ECB1CBD53374}" destId="{69184BAB-BCB4-4509-B7FE-3C27D3551611}" srcOrd="1" destOrd="0" presId="urn:microsoft.com/office/officeart/2009/layout/ReverseList"/>
    <dgm:cxn modelId="{1A08789E-6C93-4128-A4F5-A83399049F9F}" srcId="{7A97BEAA-BF2E-45DD-8221-F6F6FA7B625B}" destId="{5A9F509E-A67B-445D-878E-0D91AD7C6027}" srcOrd="0" destOrd="0" parTransId="{B3C94DD6-13E7-42F4-908B-FBFD7E40058B}" sibTransId="{B90D0465-EB61-44B4-B47F-99AB21B21930}"/>
    <dgm:cxn modelId="{61166597-9BCC-45E7-8A39-632CAA91F0C3}" type="presOf" srcId="{A45EA61E-2CD4-4AE7-867E-ECB1CBD53374}" destId="{0502D0FA-5CC3-42A1-9E09-FBC0DF12123F}" srcOrd="0" destOrd="0" presId="urn:microsoft.com/office/officeart/2009/layout/ReverseList"/>
    <dgm:cxn modelId="{9C7E8E91-3E14-4679-AA60-78B50292CDAE}" srcId="{7A97BEAA-BF2E-45DD-8221-F6F6FA7B625B}" destId="{A45EA61E-2CD4-4AE7-867E-ECB1CBD53374}" srcOrd="1" destOrd="0" parTransId="{86C2DEFB-A442-4DB8-88D2-62DC92CC019B}" sibTransId="{79582AB0-4BE5-4F10-8676-02F7E4938D1D}"/>
    <dgm:cxn modelId="{4552D938-064A-4222-91D3-366F007CBDDC}" type="presOf" srcId="{5A9F509E-A67B-445D-878E-0D91AD7C6027}" destId="{4C6AFA6D-DF09-41BC-8999-8ACBD78B66A7}" srcOrd="0" destOrd="0" presId="urn:microsoft.com/office/officeart/2009/layout/ReverseList"/>
    <dgm:cxn modelId="{940D6004-72D8-4306-A8CC-35879FC90817}" type="presParOf" srcId="{DC734E80-ACA3-489F-A229-296971690B3A}" destId="{4C6AFA6D-DF09-41BC-8999-8ACBD78B66A7}" srcOrd="0" destOrd="0" presId="urn:microsoft.com/office/officeart/2009/layout/ReverseList"/>
    <dgm:cxn modelId="{6DC5A991-2869-46B2-97F7-87DD9F2D96C8}" type="presParOf" srcId="{DC734E80-ACA3-489F-A229-296971690B3A}" destId="{15963D0B-9E95-46BF-9CEA-DC9688D4C83D}" srcOrd="1" destOrd="0" presId="urn:microsoft.com/office/officeart/2009/layout/ReverseList"/>
    <dgm:cxn modelId="{A89B5D97-2424-42D4-AEF9-CB7DF6C5F344}" type="presParOf" srcId="{DC734E80-ACA3-489F-A229-296971690B3A}" destId="{0502D0FA-5CC3-42A1-9E09-FBC0DF12123F}" srcOrd="2" destOrd="0" presId="urn:microsoft.com/office/officeart/2009/layout/ReverseList"/>
    <dgm:cxn modelId="{8BDBF6E4-2540-47AC-BB18-4F62B7E5DB85}" type="presParOf" srcId="{DC734E80-ACA3-489F-A229-296971690B3A}" destId="{69184BAB-BCB4-4509-B7FE-3C27D3551611}" srcOrd="3" destOrd="0" presId="urn:microsoft.com/office/officeart/2009/layout/ReverseList"/>
    <dgm:cxn modelId="{C2361F0B-6684-4FFB-B7CF-8416845338BB}" type="presParOf" srcId="{DC734E80-ACA3-489F-A229-296971690B3A}" destId="{C9228579-BF47-49C1-A349-219E8BA8DBF5}" srcOrd="4" destOrd="0" presId="urn:microsoft.com/office/officeart/2009/layout/ReverseList"/>
    <dgm:cxn modelId="{46B5902C-666E-470C-996D-919689CA1753}" type="presParOf" srcId="{DC734E80-ACA3-489F-A229-296971690B3A}" destId="{8A37C922-08D5-4F33-974F-7F795842131E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AD39B-9625-429E-A7A2-9147F1C06FF7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FFB65F2-B05D-4BCC-8170-1C79523D2DB1}">
      <dsp:nvSpPr>
        <dsp:cNvPr id="0" name=""/>
        <dsp:cNvSpPr/>
      </dsp:nvSpPr>
      <dsp:spPr>
        <a:xfrm>
          <a:off x="290214" y="144017"/>
          <a:ext cx="5804291" cy="678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PROCESO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23358" y="177161"/>
        <a:ext cx="5738003" cy="612672"/>
      </dsp:txXfrm>
    </dsp:sp>
    <dsp:sp modelId="{2930C20C-4840-4FDB-B013-DAEF7E544A19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CC79BA-77BC-4570-85A0-68637C039E28}">
      <dsp:nvSpPr>
        <dsp:cNvPr id="0" name=""/>
        <dsp:cNvSpPr/>
      </dsp:nvSpPr>
      <dsp:spPr>
        <a:xfrm>
          <a:off x="290214" y="1187297"/>
          <a:ext cx="5804291" cy="6789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PROCESO EMPRESARIAL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23358" y="1220441"/>
        <a:ext cx="5738003" cy="612672"/>
      </dsp:txXfrm>
    </dsp:sp>
    <dsp:sp modelId="{B96D7322-8200-4363-A9AE-80FCB7686EB5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1A537A-63C7-48BA-9DE4-D8DEF8E1D436}">
      <dsp:nvSpPr>
        <dsp:cNvPr id="0" name=""/>
        <dsp:cNvSpPr/>
      </dsp:nvSpPr>
      <dsp:spPr>
        <a:xfrm>
          <a:off x="290214" y="2230577"/>
          <a:ext cx="5804291" cy="6789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PROCESO DE NEGOCIOS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23358" y="2263721"/>
        <a:ext cx="5738003" cy="612672"/>
      </dsp:txXfrm>
    </dsp:sp>
    <dsp:sp modelId="{C3DDA02B-9ADB-4578-A30B-516559CD6A8E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E674EA-4BAC-4CB7-B6E3-ED6C7DBEAE06}">
      <dsp:nvSpPr>
        <dsp:cNvPr id="0" name=""/>
        <dsp:cNvSpPr/>
      </dsp:nvSpPr>
      <dsp:spPr>
        <a:xfrm>
          <a:off x="290214" y="3137380"/>
          <a:ext cx="5804291" cy="6789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smtClean="0">
              <a:solidFill>
                <a:schemeClr val="bg1"/>
              </a:solidFill>
            </a:rPr>
            <a:t>GESTIÓN DE PROCESOS DE NEGOCIOS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23358" y="3170524"/>
        <a:ext cx="5738003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AD39B-9625-429E-A7A2-9147F1C06FF7}">
      <dsp:nvSpPr>
        <dsp:cNvPr id="0" name=""/>
        <dsp:cNvSpPr/>
      </dsp:nvSpPr>
      <dsp:spPr>
        <a:xfrm>
          <a:off x="0" y="464019"/>
          <a:ext cx="6552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FFB65F2-B05D-4BCC-8170-1C79523D2DB1}">
      <dsp:nvSpPr>
        <dsp:cNvPr id="0" name=""/>
        <dsp:cNvSpPr/>
      </dsp:nvSpPr>
      <dsp:spPr>
        <a:xfrm>
          <a:off x="311923" y="190408"/>
          <a:ext cx="6238470" cy="9151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3355" tIns="0" rIns="17335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</a:rPr>
            <a:t>ASPECTOS DE LA PRODUCCIÓN DE SOFTWARE</a:t>
          </a:r>
          <a:endParaRPr lang="es-MX" sz="2400" b="1" kern="1200" dirty="0">
            <a:solidFill>
              <a:schemeClr val="bg1"/>
            </a:solidFill>
          </a:endParaRPr>
        </a:p>
      </dsp:txBody>
      <dsp:txXfrm>
        <a:off x="356595" y="235080"/>
        <a:ext cx="6149126" cy="825776"/>
      </dsp:txXfrm>
    </dsp:sp>
    <dsp:sp modelId="{2930C20C-4840-4FDB-B013-DAEF7E544A19}">
      <dsp:nvSpPr>
        <dsp:cNvPr id="0" name=""/>
        <dsp:cNvSpPr/>
      </dsp:nvSpPr>
      <dsp:spPr>
        <a:xfrm>
          <a:off x="0" y="1870179"/>
          <a:ext cx="6552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CC79BA-77BC-4570-85A0-68637C039E28}">
      <dsp:nvSpPr>
        <dsp:cNvPr id="0" name=""/>
        <dsp:cNvSpPr/>
      </dsp:nvSpPr>
      <dsp:spPr>
        <a:xfrm>
          <a:off x="311923" y="1656188"/>
          <a:ext cx="6238470" cy="9151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3355" tIns="0" rIns="17335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</a:rPr>
            <a:t>MODELOS DE PROCESOS DE SOFTWARE</a:t>
          </a:r>
          <a:endParaRPr lang="es-MX" sz="2400" b="1" kern="1200" dirty="0">
            <a:solidFill>
              <a:schemeClr val="bg1"/>
            </a:solidFill>
          </a:endParaRPr>
        </a:p>
      </dsp:txBody>
      <dsp:txXfrm>
        <a:off x="356595" y="1700860"/>
        <a:ext cx="6149126" cy="825776"/>
      </dsp:txXfrm>
    </dsp:sp>
    <dsp:sp modelId="{B96D7322-8200-4363-A9AE-80FCB7686EB5}">
      <dsp:nvSpPr>
        <dsp:cNvPr id="0" name=""/>
        <dsp:cNvSpPr/>
      </dsp:nvSpPr>
      <dsp:spPr>
        <a:xfrm>
          <a:off x="0" y="3276340"/>
          <a:ext cx="6552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1A537A-63C7-48BA-9DE4-D8DEF8E1D436}">
      <dsp:nvSpPr>
        <dsp:cNvPr id="0" name=""/>
        <dsp:cNvSpPr/>
      </dsp:nvSpPr>
      <dsp:spPr>
        <a:xfrm>
          <a:off x="311923" y="3062348"/>
          <a:ext cx="6238470" cy="915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3355" tIns="0" rIns="17335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</a:rPr>
            <a:t>ATRIBUTOS DE UN BUEN SOFTWARE</a:t>
          </a:r>
          <a:endParaRPr lang="es-MX" sz="2400" b="1" kern="1200" dirty="0">
            <a:solidFill>
              <a:schemeClr val="bg1"/>
            </a:solidFill>
          </a:endParaRPr>
        </a:p>
      </dsp:txBody>
      <dsp:txXfrm>
        <a:off x="356595" y="3107020"/>
        <a:ext cx="6149126" cy="8257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1452EF-2E4B-4E49-A013-907A8C9850C8}">
      <dsp:nvSpPr>
        <dsp:cNvPr id="0" name=""/>
        <dsp:cNvSpPr/>
      </dsp:nvSpPr>
      <dsp:spPr>
        <a:xfrm>
          <a:off x="3239067" y="1531"/>
          <a:ext cx="1658768" cy="165876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2">
                  <a:lumMod val="10000"/>
                </a:schemeClr>
              </a:solidFill>
            </a:rPr>
            <a:t>Procesos técnicos del desarrollo de software</a:t>
          </a:r>
          <a:endParaRPr lang="es-MX" sz="15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3481988" y="244452"/>
        <a:ext cx="1172926" cy="1172926"/>
      </dsp:txXfrm>
    </dsp:sp>
    <dsp:sp modelId="{73BB3728-EAF6-4FDB-B09E-EA1209DD67CF}">
      <dsp:nvSpPr>
        <dsp:cNvPr id="0" name=""/>
        <dsp:cNvSpPr/>
      </dsp:nvSpPr>
      <dsp:spPr>
        <a:xfrm rot="2700000">
          <a:off x="4719781" y="1422857"/>
          <a:ext cx="441059" cy="559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739159" y="1488043"/>
        <a:ext cx="308741" cy="335900"/>
      </dsp:txXfrm>
    </dsp:sp>
    <dsp:sp modelId="{15CB13AF-C168-41B8-8921-250A96C39AD0}">
      <dsp:nvSpPr>
        <dsp:cNvPr id="0" name=""/>
        <dsp:cNvSpPr/>
      </dsp:nvSpPr>
      <dsp:spPr>
        <a:xfrm>
          <a:off x="5000440" y="1762903"/>
          <a:ext cx="1658768" cy="165876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2">
                  <a:lumMod val="10000"/>
                </a:schemeClr>
              </a:solidFill>
            </a:rPr>
            <a:t>Administración del proyecto de software </a:t>
          </a:r>
          <a:endParaRPr lang="es-MX" sz="15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5243361" y="2005824"/>
        <a:ext cx="1172926" cy="1172926"/>
      </dsp:txXfrm>
    </dsp:sp>
    <dsp:sp modelId="{D6A530EE-9E39-4ED7-821F-72411D5376FE}">
      <dsp:nvSpPr>
        <dsp:cNvPr id="0" name=""/>
        <dsp:cNvSpPr/>
      </dsp:nvSpPr>
      <dsp:spPr>
        <a:xfrm rot="8100000">
          <a:off x="4737434" y="3184230"/>
          <a:ext cx="441059" cy="559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4850374" y="3249416"/>
        <a:ext cx="308741" cy="335900"/>
      </dsp:txXfrm>
    </dsp:sp>
    <dsp:sp modelId="{A8936363-ADCE-4C20-859B-FBAA112C78BD}">
      <dsp:nvSpPr>
        <dsp:cNvPr id="0" name=""/>
        <dsp:cNvSpPr/>
      </dsp:nvSpPr>
      <dsp:spPr>
        <a:xfrm>
          <a:off x="3239067" y="3524276"/>
          <a:ext cx="1658768" cy="165876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2">
                  <a:lumMod val="10000"/>
                </a:schemeClr>
              </a:solidFill>
            </a:rPr>
            <a:t>Desarrollo de herramientas</a:t>
          </a:r>
          <a:endParaRPr lang="es-MX" sz="15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3481988" y="3767197"/>
        <a:ext cx="1172926" cy="1172926"/>
      </dsp:txXfrm>
    </dsp:sp>
    <dsp:sp modelId="{E6179979-0D7E-44D3-B6F3-25AB1F34DB98}">
      <dsp:nvSpPr>
        <dsp:cNvPr id="0" name=""/>
        <dsp:cNvSpPr/>
      </dsp:nvSpPr>
      <dsp:spPr>
        <a:xfrm rot="13500000">
          <a:off x="2976062" y="3201883"/>
          <a:ext cx="441059" cy="559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3089002" y="3360631"/>
        <a:ext cx="308741" cy="335900"/>
      </dsp:txXfrm>
    </dsp:sp>
    <dsp:sp modelId="{BD49DCD3-710D-437B-AA3A-E154D6897172}">
      <dsp:nvSpPr>
        <dsp:cNvPr id="0" name=""/>
        <dsp:cNvSpPr/>
      </dsp:nvSpPr>
      <dsp:spPr>
        <a:xfrm>
          <a:off x="1477695" y="1762903"/>
          <a:ext cx="1658768" cy="165876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2">
                  <a:lumMod val="10000"/>
                </a:schemeClr>
              </a:solidFill>
            </a:rPr>
            <a:t>Métodos y teorías para apoyar la producción de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2">
                  <a:lumMod val="10000"/>
                </a:schemeClr>
              </a:solidFill>
            </a:rPr>
            <a:t>software.</a:t>
          </a:r>
          <a:endParaRPr lang="es-MX" sz="15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1720616" y="2005824"/>
        <a:ext cx="1172926" cy="1172926"/>
      </dsp:txXfrm>
    </dsp:sp>
    <dsp:sp modelId="{7CCAF6D6-0FC6-4E4F-A8B2-659B1C0F95A3}">
      <dsp:nvSpPr>
        <dsp:cNvPr id="0" name=""/>
        <dsp:cNvSpPr/>
      </dsp:nvSpPr>
      <dsp:spPr>
        <a:xfrm rot="18900000">
          <a:off x="2958409" y="1440511"/>
          <a:ext cx="441059" cy="5598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977787" y="1599259"/>
        <a:ext cx="308741" cy="3359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FE170D-1E46-4EEE-8B54-ED1A5DCE5F0B}">
      <dsp:nvSpPr>
        <dsp:cNvPr id="0" name=""/>
        <dsp:cNvSpPr/>
      </dsp:nvSpPr>
      <dsp:spPr>
        <a:xfrm>
          <a:off x="7814944" y="2479106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35F15-6EB0-470B-9714-31452970C32D}">
      <dsp:nvSpPr>
        <dsp:cNvPr id="0" name=""/>
        <dsp:cNvSpPr/>
      </dsp:nvSpPr>
      <dsp:spPr>
        <a:xfrm>
          <a:off x="7398340" y="2479106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6E662-D0CD-44E4-9D1B-A36B15675631}">
      <dsp:nvSpPr>
        <dsp:cNvPr id="0" name=""/>
        <dsp:cNvSpPr/>
      </dsp:nvSpPr>
      <dsp:spPr>
        <a:xfrm>
          <a:off x="6982541" y="2479106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F9AD5-E781-4EE8-944E-9E9A8F5A46E8}">
      <dsp:nvSpPr>
        <dsp:cNvPr id="0" name=""/>
        <dsp:cNvSpPr/>
      </dsp:nvSpPr>
      <dsp:spPr>
        <a:xfrm>
          <a:off x="6565937" y="2479106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D5C15-4CFA-44DF-92DE-3D5020505005}">
      <dsp:nvSpPr>
        <dsp:cNvPr id="0" name=""/>
        <dsp:cNvSpPr/>
      </dsp:nvSpPr>
      <dsp:spPr>
        <a:xfrm>
          <a:off x="6149332" y="2479106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BEE23-CA68-4647-8C19-8DAA530A80E1}">
      <dsp:nvSpPr>
        <dsp:cNvPr id="0" name=""/>
        <dsp:cNvSpPr/>
      </dsp:nvSpPr>
      <dsp:spPr>
        <a:xfrm>
          <a:off x="5505929" y="2365305"/>
          <a:ext cx="455208" cy="45476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195D1-3478-4A65-A84B-B1513C39DF7F}">
      <dsp:nvSpPr>
        <dsp:cNvPr id="0" name=""/>
        <dsp:cNvSpPr/>
      </dsp:nvSpPr>
      <dsp:spPr>
        <a:xfrm>
          <a:off x="7444183" y="2009401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112C5-26A8-4D3A-AC28-24DB8B6FFC50}">
      <dsp:nvSpPr>
        <dsp:cNvPr id="0" name=""/>
        <dsp:cNvSpPr/>
      </dsp:nvSpPr>
      <dsp:spPr>
        <a:xfrm>
          <a:off x="7444183" y="2951887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82C45-635B-48F2-BCF0-1A9855734078}">
      <dsp:nvSpPr>
        <dsp:cNvPr id="0" name=""/>
        <dsp:cNvSpPr/>
      </dsp:nvSpPr>
      <dsp:spPr>
        <a:xfrm>
          <a:off x="7647659" y="2213716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A52620-1B41-45BB-884E-E91C8A7225B5}">
      <dsp:nvSpPr>
        <dsp:cNvPr id="0" name=""/>
        <dsp:cNvSpPr/>
      </dsp:nvSpPr>
      <dsp:spPr>
        <a:xfrm>
          <a:off x="7660527" y="2748890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D4588-0A52-447A-A52D-538A3082A3A2}">
      <dsp:nvSpPr>
        <dsp:cNvPr id="0" name=""/>
        <dsp:cNvSpPr/>
      </dsp:nvSpPr>
      <dsp:spPr>
        <a:xfrm>
          <a:off x="3032845" y="1437758"/>
          <a:ext cx="2301777" cy="230195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Proceso del software</a:t>
          </a:r>
          <a:endParaRPr lang="es-MX" sz="3500" kern="1200" dirty="0"/>
        </a:p>
      </dsp:txBody>
      <dsp:txXfrm>
        <a:off x="3369932" y="1774871"/>
        <a:ext cx="1627603" cy="1627725"/>
      </dsp:txXfrm>
    </dsp:sp>
    <dsp:sp modelId="{3A49D0AC-A5C3-4634-AC60-CB59A3BBEABF}">
      <dsp:nvSpPr>
        <dsp:cNvPr id="0" name=""/>
        <dsp:cNvSpPr/>
      </dsp:nvSpPr>
      <dsp:spPr>
        <a:xfrm>
          <a:off x="3139811" y="1067793"/>
          <a:ext cx="455208" cy="45476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292FB4-9C0A-4A3D-BDC3-1CC3683BB904}">
      <dsp:nvSpPr>
        <dsp:cNvPr id="0" name=""/>
        <dsp:cNvSpPr/>
      </dsp:nvSpPr>
      <dsp:spPr>
        <a:xfrm>
          <a:off x="2883253" y="855130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C6ACB-2307-4E54-A7F4-2834AD34783E}">
      <dsp:nvSpPr>
        <dsp:cNvPr id="0" name=""/>
        <dsp:cNvSpPr/>
      </dsp:nvSpPr>
      <dsp:spPr>
        <a:xfrm>
          <a:off x="2413568" y="705738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AAAA96-C256-4F72-B23B-4AD4D0D1E635}">
      <dsp:nvSpPr>
        <dsp:cNvPr id="0" name=""/>
        <dsp:cNvSpPr/>
      </dsp:nvSpPr>
      <dsp:spPr>
        <a:xfrm>
          <a:off x="1944688" y="705738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7753F6-90A1-423D-A2F6-CE46B6CA7459}">
      <dsp:nvSpPr>
        <dsp:cNvPr id="0" name=""/>
        <dsp:cNvSpPr/>
      </dsp:nvSpPr>
      <dsp:spPr>
        <a:xfrm>
          <a:off x="1475807" y="705738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B3E65D-0253-4439-8591-8161393238AA}">
      <dsp:nvSpPr>
        <dsp:cNvPr id="0" name=""/>
        <dsp:cNvSpPr/>
      </dsp:nvSpPr>
      <dsp:spPr>
        <a:xfrm>
          <a:off x="1006927" y="705738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D4E6F-D132-42C3-8430-82C9686E5733}">
      <dsp:nvSpPr>
        <dsp:cNvPr id="0" name=""/>
        <dsp:cNvSpPr/>
      </dsp:nvSpPr>
      <dsp:spPr>
        <a:xfrm>
          <a:off x="537242" y="705738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A5E4A-6189-4F00-B67A-65073FB1C053}">
      <dsp:nvSpPr>
        <dsp:cNvPr id="0" name=""/>
        <dsp:cNvSpPr/>
      </dsp:nvSpPr>
      <dsp:spPr>
        <a:xfrm>
          <a:off x="68361" y="705738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BDF41-ADC4-47A9-B185-167F2256FFC2}">
      <dsp:nvSpPr>
        <dsp:cNvPr id="0" name=""/>
        <dsp:cNvSpPr/>
      </dsp:nvSpPr>
      <dsp:spPr>
        <a:xfrm>
          <a:off x="65144" y="143322"/>
          <a:ext cx="2567181" cy="568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Especificación del software</a:t>
          </a:r>
          <a:endParaRPr lang="es-MX" sz="2200" kern="1200" dirty="0"/>
        </a:p>
      </dsp:txBody>
      <dsp:txXfrm>
        <a:off x="65144" y="143322"/>
        <a:ext cx="2567181" cy="568567"/>
      </dsp:txXfrm>
    </dsp:sp>
    <dsp:sp modelId="{D6C3388B-F3E3-4084-A463-1672226696DC}">
      <dsp:nvSpPr>
        <dsp:cNvPr id="0" name=""/>
        <dsp:cNvSpPr/>
      </dsp:nvSpPr>
      <dsp:spPr>
        <a:xfrm>
          <a:off x="2539836" y="1780040"/>
          <a:ext cx="455208" cy="45476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17417-EE02-4C96-814A-E86AB9595171}">
      <dsp:nvSpPr>
        <dsp:cNvPr id="0" name=""/>
        <dsp:cNvSpPr/>
      </dsp:nvSpPr>
      <dsp:spPr>
        <a:xfrm>
          <a:off x="2162641" y="1873191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DD51A7-6604-471A-8B71-F882E2A0D16A}">
      <dsp:nvSpPr>
        <dsp:cNvPr id="0" name=""/>
        <dsp:cNvSpPr/>
      </dsp:nvSpPr>
      <dsp:spPr>
        <a:xfrm>
          <a:off x="1729952" y="1873191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BDE72B-59E5-4054-A264-62F3E61EE119}">
      <dsp:nvSpPr>
        <dsp:cNvPr id="0" name=""/>
        <dsp:cNvSpPr/>
      </dsp:nvSpPr>
      <dsp:spPr>
        <a:xfrm>
          <a:off x="1298067" y="1873191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0E519-4917-4F0B-9350-2279AF0810DA}">
      <dsp:nvSpPr>
        <dsp:cNvPr id="0" name=""/>
        <dsp:cNvSpPr/>
      </dsp:nvSpPr>
      <dsp:spPr>
        <a:xfrm>
          <a:off x="866182" y="1873191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97DCC-91A6-4F1C-8C7C-0C0B03C7C579}">
      <dsp:nvSpPr>
        <dsp:cNvPr id="0" name=""/>
        <dsp:cNvSpPr/>
      </dsp:nvSpPr>
      <dsp:spPr>
        <a:xfrm>
          <a:off x="433493" y="1873191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A0649-8DCE-4976-8FF1-167B3FCD11D6}">
      <dsp:nvSpPr>
        <dsp:cNvPr id="0" name=""/>
        <dsp:cNvSpPr/>
      </dsp:nvSpPr>
      <dsp:spPr>
        <a:xfrm>
          <a:off x="1608" y="1873191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B665E3-31E2-4682-8A25-D1933487F4C2}">
      <dsp:nvSpPr>
        <dsp:cNvPr id="0" name=""/>
        <dsp:cNvSpPr/>
      </dsp:nvSpPr>
      <dsp:spPr>
        <a:xfrm>
          <a:off x="0" y="1312971"/>
          <a:ext cx="2388637" cy="568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Desarrollo</a:t>
          </a:r>
          <a:endParaRPr lang="es-MX" sz="2200" kern="1200" dirty="0"/>
        </a:p>
      </dsp:txBody>
      <dsp:txXfrm>
        <a:off x="0" y="1312971"/>
        <a:ext cx="2388637" cy="568567"/>
      </dsp:txXfrm>
    </dsp:sp>
    <dsp:sp modelId="{5C35F401-FBFC-42ED-87C1-F7F289CDFC62}">
      <dsp:nvSpPr>
        <dsp:cNvPr id="0" name=""/>
        <dsp:cNvSpPr/>
      </dsp:nvSpPr>
      <dsp:spPr>
        <a:xfrm>
          <a:off x="2539836" y="2872797"/>
          <a:ext cx="455208" cy="45476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B2C03-9F4A-476B-B4DA-4308DC68EB76}">
      <dsp:nvSpPr>
        <dsp:cNvPr id="0" name=""/>
        <dsp:cNvSpPr/>
      </dsp:nvSpPr>
      <dsp:spPr>
        <a:xfrm>
          <a:off x="2162641" y="3143460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85BA7-1870-4047-B80C-50A3CE2E3D8A}">
      <dsp:nvSpPr>
        <dsp:cNvPr id="0" name=""/>
        <dsp:cNvSpPr/>
      </dsp:nvSpPr>
      <dsp:spPr>
        <a:xfrm>
          <a:off x="1729952" y="3143460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083A20-852B-4DF6-94FA-4D1F836706CE}">
      <dsp:nvSpPr>
        <dsp:cNvPr id="0" name=""/>
        <dsp:cNvSpPr/>
      </dsp:nvSpPr>
      <dsp:spPr>
        <a:xfrm>
          <a:off x="1298067" y="3143460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705417-C938-48E6-BD4C-25D034691B04}">
      <dsp:nvSpPr>
        <dsp:cNvPr id="0" name=""/>
        <dsp:cNvSpPr/>
      </dsp:nvSpPr>
      <dsp:spPr>
        <a:xfrm>
          <a:off x="866182" y="3143460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A2BCD-960F-4F30-9AC1-81F90DC84B9D}">
      <dsp:nvSpPr>
        <dsp:cNvPr id="0" name=""/>
        <dsp:cNvSpPr/>
      </dsp:nvSpPr>
      <dsp:spPr>
        <a:xfrm>
          <a:off x="433493" y="3143460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1B6CD-9587-43C5-A09A-54604B48E8AF}">
      <dsp:nvSpPr>
        <dsp:cNvPr id="0" name=""/>
        <dsp:cNvSpPr/>
      </dsp:nvSpPr>
      <dsp:spPr>
        <a:xfrm>
          <a:off x="1608" y="3143460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63090B-5422-45DE-8415-2E2D1DDC8CCC}">
      <dsp:nvSpPr>
        <dsp:cNvPr id="0" name=""/>
        <dsp:cNvSpPr/>
      </dsp:nvSpPr>
      <dsp:spPr>
        <a:xfrm>
          <a:off x="0" y="2580604"/>
          <a:ext cx="2388637" cy="568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Validación</a:t>
          </a:r>
          <a:endParaRPr lang="es-MX" sz="2200" kern="1200" dirty="0"/>
        </a:p>
      </dsp:txBody>
      <dsp:txXfrm>
        <a:off x="0" y="2580604"/>
        <a:ext cx="2388637" cy="568567"/>
      </dsp:txXfrm>
    </dsp:sp>
    <dsp:sp modelId="{99B815F4-FF4D-4153-B762-879B5FEAA073}">
      <dsp:nvSpPr>
        <dsp:cNvPr id="0" name=""/>
        <dsp:cNvSpPr/>
      </dsp:nvSpPr>
      <dsp:spPr>
        <a:xfrm>
          <a:off x="3139811" y="3658422"/>
          <a:ext cx="455208" cy="45476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C4A34D-84AC-43C4-A8D9-352CA7F2B797}">
      <dsp:nvSpPr>
        <dsp:cNvPr id="0" name=""/>
        <dsp:cNvSpPr/>
      </dsp:nvSpPr>
      <dsp:spPr>
        <a:xfrm>
          <a:off x="2879232" y="4094734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4A720-583B-43B0-A600-5C282E11EE44}">
      <dsp:nvSpPr>
        <dsp:cNvPr id="0" name=""/>
        <dsp:cNvSpPr/>
      </dsp:nvSpPr>
      <dsp:spPr>
        <a:xfrm>
          <a:off x="2411156" y="4309594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CFD01-F178-4A1D-9DAF-EDA8CED0144B}">
      <dsp:nvSpPr>
        <dsp:cNvPr id="0" name=""/>
        <dsp:cNvSpPr/>
      </dsp:nvSpPr>
      <dsp:spPr>
        <a:xfrm>
          <a:off x="1942275" y="4309594"/>
          <a:ext cx="227604" cy="2276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F1309-88B1-4F59-AE9B-745D828D7FF3}">
      <dsp:nvSpPr>
        <dsp:cNvPr id="0" name=""/>
        <dsp:cNvSpPr/>
      </dsp:nvSpPr>
      <dsp:spPr>
        <a:xfrm>
          <a:off x="1474199" y="4309594"/>
          <a:ext cx="227604" cy="227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D01B78-3A62-4784-BB07-DFBD71934CD2}">
      <dsp:nvSpPr>
        <dsp:cNvPr id="0" name=""/>
        <dsp:cNvSpPr/>
      </dsp:nvSpPr>
      <dsp:spPr>
        <a:xfrm>
          <a:off x="1006122" y="4309594"/>
          <a:ext cx="227604" cy="227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83AA7-0BEE-4F57-96BF-EC8224894D86}">
      <dsp:nvSpPr>
        <dsp:cNvPr id="0" name=""/>
        <dsp:cNvSpPr/>
      </dsp:nvSpPr>
      <dsp:spPr>
        <a:xfrm>
          <a:off x="537242" y="4309594"/>
          <a:ext cx="227604" cy="227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C59758-6E64-442F-8AB3-D07D625C1AC6}">
      <dsp:nvSpPr>
        <dsp:cNvPr id="0" name=""/>
        <dsp:cNvSpPr/>
      </dsp:nvSpPr>
      <dsp:spPr>
        <a:xfrm>
          <a:off x="69165" y="4309594"/>
          <a:ext cx="227604" cy="2276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ABB7D-4667-448E-B765-23316F035EF3}">
      <dsp:nvSpPr>
        <dsp:cNvPr id="0" name=""/>
        <dsp:cNvSpPr/>
      </dsp:nvSpPr>
      <dsp:spPr>
        <a:xfrm>
          <a:off x="65144" y="3739269"/>
          <a:ext cx="2567181" cy="568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Evolución</a:t>
          </a:r>
          <a:endParaRPr lang="es-MX" sz="2200" kern="1200" dirty="0"/>
        </a:p>
      </dsp:txBody>
      <dsp:txXfrm>
        <a:off x="65144" y="3739269"/>
        <a:ext cx="2567181" cy="5685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63D0B-9E95-46BF-9CEA-DC9688D4C83D}">
      <dsp:nvSpPr>
        <dsp:cNvPr id="0" name=""/>
        <dsp:cNvSpPr/>
      </dsp:nvSpPr>
      <dsp:spPr>
        <a:xfrm rot="16200000">
          <a:off x="1071308" y="1070134"/>
          <a:ext cx="2266029" cy="1384784"/>
        </a:xfrm>
        <a:prstGeom prst="round2SameRect">
          <a:avLst>
            <a:gd name="adj1" fmla="val 16670"/>
            <a:gd name="adj2" fmla="val 0"/>
          </a:avLst>
        </a:prstGeom>
        <a:gradFill rotWithShape="1">
          <a:gsLst>
            <a:gs pos="0">
              <a:schemeClr val="accent5">
                <a:shade val="15000"/>
                <a:satMod val="180000"/>
              </a:schemeClr>
            </a:gs>
            <a:gs pos="50000">
              <a:schemeClr val="accent5">
                <a:shade val="45000"/>
                <a:satMod val="170000"/>
              </a:schemeClr>
            </a:gs>
            <a:gs pos="70000">
              <a:schemeClr val="accent5">
                <a:tint val="99000"/>
                <a:shade val="65000"/>
                <a:satMod val="155000"/>
              </a:schemeClr>
            </a:gs>
            <a:gs pos="100000">
              <a:schemeClr val="accent5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-190500" contourW="12700" prstMaterial="dkEdge">
          <a:bevelT w="0" h="0" prst="relaxedInset"/>
          <a:contourClr>
            <a:schemeClr val="accent5">
              <a:shade val="65000"/>
              <a:satMod val="150000"/>
            </a:schemeClr>
          </a:contourClr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1910" tIns="69850" rIns="62865" bIns="6985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Requerimiento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Diseño</a:t>
          </a:r>
          <a:endParaRPr lang="es-MX" sz="1100" b="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 rot="5400000">
        <a:off x="1579542" y="697124"/>
        <a:ext cx="1317172" cy="2130805"/>
      </dsp:txXfrm>
    </dsp:sp>
    <dsp:sp modelId="{69184BAB-BCB4-4509-B7FE-3C27D3551611}">
      <dsp:nvSpPr>
        <dsp:cNvPr id="0" name=""/>
        <dsp:cNvSpPr/>
      </dsp:nvSpPr>
      <dsp:spPr>
        <a:xfrm rot="5400000">
          <a:off x="2487538" y="1061953"/>
          <a:ext cx="2266029" cy="1384784"/>
        </a:xfrm>
        <a:prstGeom prst="round2SameRect">
          <a:avLst>
            <a:gd name="adj1" fmla="val 16670"/>
            <a:gd name="adj2" fmla="val 0"/>
          </a:avLst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-190500" contourW="12700" prstMaterial="dkEdge">
          <a:bevelT w="0" h="0" prst="relaxedInset"/>
          <a:contourClr>
            <a:schemeClr val="accent1">
              <a:shade val="65000"/>
              <a:satMod val="150000"/>
            </a:schemeClr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2865" tIns="69850" rIns="41910" bIns="6985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Qué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b="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Cómo</a:t>
          </a:r>
          <a:endParaRPr lang="es-MX" sz="1100" b="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 rot="-5400000">
        <a:off x="2928160" y="688943"/>
        <a:ext cx="1317172" cy="2130805"/>
      </dsp:txXfrm>
    </dsp:sp>
    <dsp:sp modelId="{C9228579-BF47-49C1-A349-219E8BA8DBF5}">
      <dsp:nvSpPr>
        <dsp:cNvPr id="0" name=""/>
        <dsp:cNvSpPr/>
      </dsp:nvSpPr>
      <dsp:spPr>
        <a:xfrm>
          <a:off x="2204182" y="0"/>
          <a:ext cx="1447664" cy="14475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37C922-08D5-4F33-974F-7F795842131E}">
      <dsp:nvSpPr>
        <dsp:cNvPr id="0" name=""/>
        <dsp:cNvSpPr/>
      </dsp:nvSpPr>
      <dsp:spPr>
        <a:xfrm rot="10800000">
          <a:off x="2204182" y="2077105"/>
          <a:ext cx="1447664" cy="144759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619327"/>
                <a:satOff val="-65420"/>
                <a:lumOff val="2549"/>
                <a:alphaOff val="0"/>
                <a:shade val="15000"/>
                <a:satMod val="180000"/>
              </a:schemeClr>
            </a:gs>
            <a:gs pos="50000">
              <a:schemeClr val="accent5">
                <a:hueOff val="619327"/>
                <a:satOff val="-65420"/>
                <a:lumOff val="2549"/>
                <a:alphaOff val="0"/>
                <a:shade val="45000"/>
                <a:satMod val="170000"/>
              </a:schemeClr>
            </a:gs>
            <a:gs pos="70000">
              <a:schemeClr val="accent5">
                <a:hueOff val="619327"/>
                <a:satOff val="-65420"/>
                <a:lumOff val="254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619327"/>
                <a:satOff val="-65420"/>
                <a:lumOff val="254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Texto convergente"/>
  <dgm:desc val="Se usa para mostrar varios pasos o partes que se fusionan en un conjunto. Se limita a una forma de Nivel 1 con texto y a un máximo de cinco formas de Nivel 2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390AD-DD49-449E-8854-4EB02392A5DF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366BE-4B20-4A1D-AE8B-A56C08E504C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365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366BE-4B20-4A1D-AE8B-A56C08E504C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323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27DE-4752-4B52-9A85-80121F7696C4}" type="datetime1">
              <a:rPr lang="es-ES" smtClean="0"/>
              <a:t>11/10/2016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0D92-C37A-49F9-9DAB-A96D1DC157BB}" type="datetime1">
              <a:rPr lang="es-ES" smtClean="0"/>
              <a:t>11/10/2016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81DC-24A5-4D76-B591-0A6053CCE672}" type="datetime1">
              <a:rPr lang="es-ES" smtClean="0"/>
              <a:t>11/10/2016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FD4CF-84A6-410A-B9AE-8DE88DBFE773}" type="datetime1">
              <a:rPr lang="es-ES" smtClean="0"/>
              <a:t>11/10/2016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FE6B-0E0A-46DB-A803-065263B06A78}" type="datetime1">
              <a:rPr lang="es-ES" smtClean="0"/>
              <a:t>11/10/2016</a:t>
            </a:fld>
            <a:endParaRPr lang="es-E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090-BFB3-4798-8818-7CA464BD19A4}" type="datetime1">
              <a:rPr lang="es-ES" smtClean="0"/>
              <a:t>11/10/2016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DD0D-0CE4-47EA-97B8-13B7DD78493D}" type="datetime1">
              <a:rPr lang="es-ES" smtClean="0"/>
              <a:t>11/10/2016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436F2-7246-4C2C-8537-7C76D491DB21}" type="datetime1">
              <a:rPr lang="es-ES" smtClean="0"/>
              <a:t>11/10/2016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0D41-6CA1-4DCC-8D7A-3E6B70DC01CD}" type="datetime1">
              <a:rPr lang="es-ES" smtClean="0"/>
              <a:t>11/10/2016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37B-F52A-409D-9028-8B940F71AFE9}" type="datetime1">
              <a:rPr lang="es-ES" smtClean="0"/>
              <a:t>11/10/2016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7E7C-006F-4E83-ABCB-9188844EE4D3}" type="datetime1">
              <a:rPr lang="es-ES" smtClean="0"/>
              <a:t>11/10/2016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BD7CB4-4DD7-4F35-B12C-281045932895}" type="datetime1">
              <a:rPr lang="es-ES" smtClean="0"/>
              <a:t>11/10/2016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345B201-6124-4856-B5A9-BE8820052E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486286" y="285164"/>
            <a:ext cx="9914803" cy="5507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Universidad Autónoma del Estado de México</a:t>
            </a:r>
            <a:endParaRPr lang="es-MX" sz="3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uadroTexto 3"/>
          <p:cNvSpPr txBox="1"/>
          <p:nvPr/>
        </p:nvSpPr>
        <p:spPr>
          <a:xfrm>
            <a:off x="1190093" y="835881"/>
            <a:ext cx="682751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Centro Universitario UAEM Valle de México</a:t>
            </a:r>
            <a:endParaRPr lang="es-MX" sz="25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uadroTexto 4"/>
          <p:cNvSpPr txBox="1"/>
          <p:nvPr/>
        </p:nvSpPr>
        <p:spPr>
          <a:xfrm>
            <a:off x="2725709" y="1808355"/>
            <a:ext cx="37753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Informática Administrativa</a:t>
            </a:r>
            <a:endParaRPr lang="es-MX" sz="2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CuadroTexto 5"/>
          <p:cNvSpPr txBox="1"/>
          <p:nvPr/>
        </p:nvSpPr>
        <p:spPr>
          <a:xfrm>
            <a:off x="2904443" y="2629363"/>
            <a:ext cx="30107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Unidad de aprendizaje</a:t>
            </a:r>
          </a:p>
        </p:txBody>
      </p:sp>
      <p:sp>
        <p:nvSpPr>
          <p:cNvPr id="6" name="CuadroTexto 6"/>
          <p:cNvSpPr txBox="1"/>
          <p:nvPr/>
        </p:nvSpPr>
        <p:spPr>
          <a:xfrm>
            <a:off x="1642879" y="3451173"/>
            <a:ext cx="58609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Seminario de Automatización de Oficinas</a:t>
            </a:r>
            <a:endParaRPr lang="es-MX" sz="2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uadroTexto 7"/>
          <p:cNvSpPr txBox="1"/>
          <p:nvPr/>
        </p:nvSpPr>
        <p:spPr>
          <a:xfrm>
            <a:off x="1221657" y="4365104"/>
            <a:ext cx="684674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5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Automatización de Procesos Empresariales</a:t>
            </a:r>
            <a:endParaRPr lang="es-MX" sz="25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uadroTexto 8"/>
          <p:cNvSpPr txBox="1"/>
          <p:nvPr/>
        </p:nvSpPr>
        <p:spPr>
          <a:xfrm>
            <a:off x="5004048" y="5858296"/>
            <a:ext cx="382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Elaboró:</a:t>
            </a:r>
          </a:p>
          <a:p>
            <a:r>
              <a:rPr lang="es-MX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Lizbeth Marcela Alvarez Velasco</a:t>
            </a:r>
            <a:endParaRPr lang="es-MX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CuadroTexto 9"/>
          <p:cNvSpPr txBox="1"/>
          <p:nvPr/>
        </p:nvSpPr>
        <p:spPr>
          <a:xfrm>
            <a:off x="535907" y="616681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Marzo 2016</a:t>
            </a:r>
            <a:endParaRPr lang="es-MX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102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11560" y="332656"/>
            <a:ext cx="8426227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GESTIÓN DE PROCESO DE NEGOCIOS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612852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2 Subtítulo"/>
          <p:cNvSpPr txBox="1">
            <a:spLocks/>
          </p:cNvSpPr>
          <p:nvPr/>
        </p:nvSpPr>
        <p:spPr>
          <a:xfrm>
            <a:off x="1187624" y="2204864"/>
            <a:ext cx="6912768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Es la alineación de los procesos internos con los objetivos perseguidos por la </a:t>
            </a:r>
            <a:r>
              <a:rPr lang="es-MX" sz="2400" dirty="0" smtClean="0">
                <a:solidFill>
                  <a:schemeClr val="tx1"/>
                </a:solidFill>
              </a:rPr>
              <a:t>empresa</a:t>
            </a:r>
          </a:p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Trata </a:t>
            </a:r>
            <a:r>
              <a:rPr lang="es-MX" sz="2400" dirty="0" smtClean="0">
                <a:solidFill>
                  <a:schemeClr val="tx1"/>
                </a:solidFill>
              </a:rPr>
              <a:t>de detectar sus ventajas competitivas y busca aprovechar diferenciaciones del mercado.</a:t>
            </a:r>
            <a:endParaRPr lang="es-ES" sz="2400" dirty="0">
              <a:solidFill>
                <a:schemeClr val="tx1"/>
              </a:solidFill>
            </a:endParaRPr>
          </a:p>
          <a:p>
            <a:pPr algn="just"/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888" y="4149080"/>
            <a:ext cx="4446240" cy="1945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3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11560" y="389732"/>
            <a:ext cx="7772400" cy="73501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INGENIERÍA DEL SOFTWARE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395536" y="2060848"/>
            <a:ext cx="4392488" cy="4404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Es una disciplina de la ingeniería que comprende todos los aspectos de la producción de software</a:t>
            </a:r>
            <a:r>
              <a:rPr lang="es-MX" sz="2400" dirty="0" smtClean="0">
                <a:solidFill>
                  <a:schemeClr val="tx1"/>
                </a:solidFill>
              </a:rPr>
              <a:t>. (</a:t>
            </a:r>
            <a:r>
              <a:rPr lang="es-MX" sz="2400" dirty="0" err="1" smtClean="0">
                <a:solidFill>
                  <a:schemeClr val="tx1"/>
                </a:solidFill>
              </a:rPr>
              <a:t>Sommerville</a:t>
            </a:r>
            <a:r>
              <a:rPr lang="es-MX" sz="2400" dirty="0" smtClean="0">
                <a:solidFill>
                  <a:schemeClr val="tx1"/>
                </a:solidFill>
              </a:rPr>
              <a:t> p. 6)</a:t>
            </a:r>
          </a:p>
          <a:p>
            <a:pPr marL="0" indent="0" algn="just"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Comprende </a:t>
            </a:r>
            <a:r>
              <a:rPr lang="es-MX" sz="2400" dirty="0">
                <a:solidFill>
                  <a:schemeClr val="tx1"/>
                </a:solidFill>
              </a:rPr>
              <a:t>las formas prácticas para desarrollar y entregar un software útil.</a:t>
            </a:r>
            <a:endParaRPr lang="es-ES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700159" y="4941168"/>
            <a:ext cx="7986045" cy="15243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s-ES" sz="2400" dirty="0">
              <a:solidFill>
                <a:schemeClr val="tx1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618" y="2276872"/>
            <a:ext cx="3629025" cy="2343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7 Conector recto de flecha"/>
          <p:cNvCxnSpPr/>
          <p:nvPr/>
        </p:nvCxnSpPr>
        <p:spPr>
          <a:xfrm>
            <a:off x="7236296" y="980728"/>
            <a:ext cx="57473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56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208122" y="442203"/>
            <a:ext cx="8496944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Conceptos Relacionados</a:t>
            </a:r>
            <a:endParaRPr lang="es-E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626983367"/>
              </p:ext>
            </p:extLst>
          </p:nvPr>
        </p:nvGraphicFramePr>
        <p:xfrm>
          <a:off x="1115616" y="1700808"/>
          <a:ext cx="655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536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589213" y="268577"/>
            <a:ext cx="8280920" cy="73501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ASPECTOS DE LA PRODUCCIÓN DE SW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271127339"/>
              </p:ext>
            </p:extLst>
          </p:nvPr>
        </p:nvGraphicFramePr>
        <p:xfrm>
          <a:off x="539552" y="1412776"/>
          <a:ext cx="813690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7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>
            <a:off x="683568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589213" y="268577"/>
            <a:ext cx="8280920" cy="73501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PROCESO DEL SOFTWARE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545192670"/>
              </p:ext>
            </p:extLst>
          </p:nvPr>
        </p:nvGraphicFramePr>
        <p:xfrm>
          <a:off x="589213" y="1484784"/>
          <a:ext cx="8042549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750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2 Subtítulo"/>
          <p:cNvSpPr txBox="1">
            <a:spLocks/>
          </p:cNvSpPr>
          <p:nvPr/>
        </p:nvSpPr>
        <p:spPr>
          <a:xfrm>
            <a:off x="4211960" y="2492896"/>
            <a:ext cx="4050450" cy="15243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Es una descripción simplificada de un proceso del software que presenta una visión de ese proceso y ofrece sólo información parcial acerca del mismo.</a:t>
            </a:r>
            <a:endParaRPr lang="es-ES" sz="2400" dirty="0">
              <a:solidFill>
                <a:schemeClr val="tx1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683568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6" y="2492896"/>
            <a:ext cx="3705225" cy="18764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89213" y="268577"/>
            <a:ext cx="8280920" cy="73501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MODELO DE PROCESOS DEL SOFTWARE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68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" y="1124745"/>
            <a:ext cx="8229600" cy="1584176"/>
          </a:xfrm>
        </p:spPr>
        <p:txBody>
          <a:bodyPr>
            <a:normAutofit fontScale="92500" lnSpcReduction="10000"/>
          </a:bodyPr>
          <a:lstStyle/>
          <a:p>
            <a:r>
              <a:rPr lang="es-MX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Garamond Pro Bold" pitchFamily="18" charset="0"/>
              </a:rPr>
              <a:t>Modelo en cascada</a:t>
            </a:r>
            <a:endParaRPr lang="es-MX" sz="3000" b="1" dirty="0">
              <a:solidFill>
                <a:schemeClr val="accent5">
                  <a:lumMod val="60000"/>
                  <a:lumOff val="40000"/>
                </a:schemeClr>
              </a:solidFill>
              <a:latin typeface="Adobe Garamond Pro Bold" pitchFamily="18" charset="0"/>
            </a:endParaRPr>
          </a:p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r>
              <a:rPr lang="es-MX" sz="2600" dirty="0" smtClean="0"/>
              <a:t>Considera </a:t>
            </a:r>
            <a:r>
              <a:rPr lang="es-MX" sz="2600" dirty="0"/>
              <a:t>las actividades </a:t>
            </a:r>
            <a:r>
              <a:rPr lang="es-MX" sz="2600" dirty="0" smtClean="0"/>
              <a:t>del proceso del software </a:t>
            </a:r>
            <a:r>
              <a:rPr lang="es-MX" sz="2600" dirty="0"/>
              <a:t>y las representa como fases de procesos separados.</a:t>
            </a:r>
          </a:p>
          <a:p>
            <a:endParaRPr lang="es-MX" dirty="0" smtClean="0">
              <a:latin typeface="Adobe Garamond Pro Bold" pitchFamily="18" charset="0"/>
            </a:endParaRPr>
          </a:p>
          <a:p>
            <a:pPr marL="0" indent="0">
              <a:buNone/>
            </a:pPr>
            <a:endParaRPr lang="es-MX" dirty="0">
              <a:latin typeface="Adobe Garamond Pro Bold" pitchFamily="18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0608" y="8336"/>
            <a:ext cx="8686800" cy="8382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MODELOS </a:t>
            </a:r>
            <a:r>
              <a:rPr lang="es-MX" dirty="0">
                <a:solidFill>
                  <a:schemeClr val="tx1"/>
                </a:solidFill>
              </a:rPr>
              <a:t>DE </a:t>
            </a:r>
            <a:r>
              <a:rPr lang="es-MX" dirty="0" smtClean="0">
                <a:solidFill>
                  <a:schemeClr val="tx1"/>
                </a:solidFill>
              </a:rPr>
              <a:t>DESARROLLO </a:t>
            </a:r>
            <a:r>
              <a:rPr lang="es-MX" dirty="0">
                <a:solidFill>
                  <a:schemeClr val="tx1"/>
                </a:solidFill>
              </a:rPr>
              <a:t>DE SOFTWARE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867" y="2780928"/>
            <a:ext cx="6115050" cy="3467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9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" y="1124744"/>
            <a:ext cx="8229600" cy="576064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Garamond Pro Bold" pitchFamily="18" charset="0"/>
              </a:rPr>
              <a:t>Modelo desarrollo incremental</a:t>
            </a:r>
            <a:endParaRPr lang="es-MX" dirty="0">
              <a:latin typeface="Adobe Garamond Pro Bold" pitchFamily="18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0608" y="8336"/>
            <a:ext cx="8686800" cy="8382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MODELOS </a:t>
            </a:r>
            <a:r>
              <a:rPr lang="es-MX" dirty="0">
                <a:solidFill>
                  <a:schemeClr val="tx1"/>
                </a:solidFill>
              </a:rPr>
              <a:t>DE </a:t>
            </a:r>
            <a:r>
              <a:rPr lang="es-MX" dirty="0" smtClean="0">
                <a:solidFill>
                  <a:schemeClr val="tx1"/>
                </a:solidFill>
              </a:rPr>
              <a:t>DESARROLLO </a:t>
            </a:r>
            <a:r>
              <a:rPr lang="es-MX" dirty="0">
                <a:solidFill>
                  <a:schemeClr val="tx1"/>
                </a:solidFill>
              </a:rPr>
              <a:t>DE SOFTWARE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611560" y="19888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El </a:t>
            </a:r>
            <a:r>
              <a:rPr lang="es-MX" sz="2400" dirty="0"/>
              <a:t>sistema se desarrolla como una serie de versiones (incrementos</a:t>
            </a:r>
            <a:r>
              <a:rPr lang="es-MX" sz="2400" dirty="0" smtClean="0"/>
              <a:t>), y </a:t>
            </a:r>
            <a:r>
              <a:rPr lang="es-MX" sz="2400" dirty="0"/>
              <a:t>cada versión añade funcionalidad a la versión </a:t>
            </a:r>
            <a:r>
              <a:rPr lang="es-MX" sz="2400" dirty="0" smtClean="0"/>
              <a:t>anterior.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558" y="3336668"/>
            <a:ext cx="5676900" cy="3219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4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" y="1124744"/>
            <a:ext cx="7787208" cy="576064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Garamond Pro Bold" pitchFamily="18" charset="0"/>
              </a:rPr>
              <a:t>Modelo Ingeniería de software orientada a la reutilización</a:t>
            </a:r>
            <a:endParaRPr lang="es-MX" sz="2800" dirty="0">
              <a:latin typeface="Adobe Garamond Pro Bold" pitchFamily="18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0608" y="8336"/>
            <a:ext cx="8686800" cy="8382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MODELOS </a:t>
            </a:r>
            <a:r>
              <a:rPr lang="es-MX" dirty="0">
                <a:solidFill>
                  <a:schemeClr val="tx1"/>
                </a:solidFill>
              </a:rPr>
              <a:t>DE </a:t>
            </a:r>
            <a:r>
              <a:rPr lang="es-MX" dirty="0" smtClean="0">
                <a:solidFill>
                  <a:schemeClr val="tx1"/>
                </a:solidFill>
              </a:rPr>
              <a:t>DESARROLLO </a:t>
            </a:r>
            <a:r>
              <a:rPr lang="es-MX" dirty="0">
                <a:solidFill>
                  <a:schemeClr val="tx1"/>
                </a:solidFill>
              </a:rPr>
              <a:t>DE SOFTWARE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611560" y="19888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Se basa en la existencia de un número significativo de componentes reutilizables, se enfoca en la integración de estos componentes en un sistema, en vez de desarrollarlo desde cero.</a:t>
            </a:r>
            <a:endParaRPr lang="es-MX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3933056"/>
            <a:ext cx="7781925" cy="2038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9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" y="1124744"/>
            <a:ext cx="7787208" cy="576064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Garamond Pro Bold" pitchFamily="18" charset="0"/>
              </a:rPr>
              <a:t>Modelo en espiral</a:t>
            </a:r>
            <a:endParaRPr lang="es-MX" sz="2800" dirty="0">
              <a:latin typeface="Adobe Garamond Pro Bold" pitchFamily="18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0608" y="8336"/>
            <a:ext cx="8686800" cy="8382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MODELOS </a:t>
            </a:r>
            <a:r>
              <a:rPr lang="es-MX" dirty="0">
                <a:solidFill>
                  <a:schemeClr val="tx1"/>
                </a:solidFill>
              </a:rPr>
              <a:t>DE </a:t>
            </a:r>
            <a:r>
              <a:rPr lang="es-MX" dirty="0" smtClean="0">
                <a:solidFill>
                  <a:schemeClr val="tx1"/>
                </a:solidFill>
              </a:rPr>
              <a:t>DESARROLLO </a:t>
            </a:r>
            <a:r>
              <a:rPr lang="es-MX" dirty="0">
                <a:solidFill>
                  <a:schemeClr val="tx1"/>
                </a:solidFill>
              </a:rPr>
              <a:t>DE SOFTWARE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611560" y="19888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El proceso de software se representa en forma de espiral, cada ciclo en el espiral representa una fase del proceso de software.</a:t>
            </a:r>
            <a:endParaRPr lang="es-MX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720" y="2996952"/>
            <a:ext cx="4946575" cy="3584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7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09" y="260648"/>
            <a:ext cx="8767779" cy="6454165"/>
          </a:xfrm>
          <a:prstGeom prst="rect">
            <a:avLst/>
          </a:prstGeom>
        </p:spPr>
      </p:pic>
      <p:sp>
        <p:nvSpPr>
          <p:cNvPr id="3" name="Elipse 3"/>
          <p:cNvSpPr/>
          <p:nvPr/>
        </p:nvSpPr>
        <p:spPr>
          <a:xfrm>
            <a:off x="5436096" y="2348880"/>
            <a:ext cx="1080654" cy="668482"/>
          </a:xfrm>
          <a:prstGeom prst="ellips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9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83568" y="260648"/>
            <a:ext cx="7624936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ATRIBUTOS DE UN BUEN SOFTWARE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642065" y="1714488"/>
            <a:ext cx="3416424" cy="57606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Mantenibilidad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2 Subtítulo"/>
          <p:cNvSpPr txBox="1">
            <a:spLocks/>
          </p:cNvSpPr>
          <p:nvPr/>
        </p:nvSpPr>
        <p:spPr>
          <a:xfrm>
            <a:off x="586866" y="5478447"/>
            <a:ext cx="2928958" cy="7143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1"/>
                </a:solidFill>
              </a:rPr>
              <a:t>Confiabilidad  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</a:t>
            </a:r>
            <a:endParaRPr lang="es-E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683568" y="2906253"/>
            <a:ext cx="2165790" cy="7806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Eficacia</a:t>
            </a:r>
            <a:r>
              <a:rPr lang="es-MX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612130" y="4146443"/>
            <a:ext cx="2665856" cy="6628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Usabilidad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4139952" y="1714488"/>
            <a:ext cx="4479608" cy="922424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s-MX" sz="1800" dirty="0" smtClean="0">
                <a:solidFill>
                  <a:schemeClr val="tx1"/>
                </a:solidFill>
              </a:rPr>
              <a:t>     El software debe escribirse de tal forma que pueda evolucionar para cumplir con las necesidades de cambio de los clientes.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0" name="2 Subtítulo"/>
          <p:cNvSpPr txBox="1">
            <a:spLocks/>
          </p:cNvSpPr>
          <p:nvPr/>
        </p:nvSpPr>
        <p:spPr>
          <a:xfrm>
            <a:off x="4221543" y="5583642"/>
            <a:ext cx="4479608" cy="646331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s-MX" sz="1800" dirty="0" smtClean="0">
                <a:solidFill>
                  <a:schemeClr val="tx1"/>
                </a:solidFill>
              </a:rPr>
              <a:t>     No debe causar daños físicos o económicos en el caso de una falla del sistema.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1" name="2 Subtítulo"/>
          <p:cNvSpPr txBox="1">
            <a:spLocks/>
          </p:cNvSpPr>
          <p:nvPr/>
        </p:nvSpPr>
        <p:spPr>
          <a:xfrm>
            <a:off x="4221543" y="3117465"/>
            <a:ext cx="4479608" cy="923330"/>
          </a:xfrm>
          <a:prstGeom prst="rect">
            <a:avLst/>
          </a:prstGeom>
        </p:spPr>
        <p:txBody>
          <a:bodyPr lIns="0" rIns="0" anchor="ctr"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s-MX" sz="1800" dirty="0" smtClean="0">
                <a:solidFill>
                  <a:schemeClr val="tx1"/>
                </a:solidFill>
              </a:rPr>
              <a:t>      No debe hace que se malgasten los recursos del sistema como tiempos de respuesta y de procesamiento.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2" name="2 Subtítulo"/>
          <p:cNvSpPr txBox="1">
            <a:spLocks/>
          </p:cNvSpPr>
          <p:nvPr/>
        </p:nvSpPr>
        <p:spPr>
          <a:xfrm>
            <a:off x="4139952" y="4188920"/>
            <a:ext cx="4561199" cy="9233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es-MX" sz="1800" dirty="0" smtClean="0">
                <a:solidFill>
                  <a:schemeClr val="tx1"/>
                </a:solidFill>
              </a:rPr>
              <a:t>      Debe ser fácil de utilizar, sin esfuerzo adicional,  tener una interfaz de usuario apropiada y una documentación adecuada.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076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683568" y="260648"/>
            <a:ext cx="8640960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sz="3200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2. ADQUISICIÓN DE RECURSOS COMPUTACIONALES</a:t>
            </a:r>
            <a:endParaRPr lang="es-ES" sz="3200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611560" y="1340768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2 Marcador de contenido"/>
          <p:cNvSpPr txBox="1">
            <a:spLocks/>
          </p:cNvSpPr>
          <p:nvPr/>
        </p:nvSpPr>
        <p:spPr>
          <a:xfrm>
            <a:off x="519113" y="1341438"/>
            <a:ext cx="8374062" cy="3520964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2600" dirty="0">
              <a:latin typeface="Adobe Garamond Pro" pitchFamily="18" charset="0"/>
            </a:endParaRPr>
          </a:p>
          <a:p>
            <a:pPr marL="266700" lvl="1" indent="-266700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s-MX" sz="2400" dirty="0">
                <a:latin typeface="+mj-lt"/>
                <a:ea typeface="+mj-ea"/>
                <a:cs typeface="Trebuchet MS"/>
              </a:rPr>
              <a:t>Costo total del equipo o el presupuesto máximo </a:t>
            </a:r>
            <a:r>
              <a:rPr lang="es-MX" sz="2400" dirty="0">
                <a:latin typeface="+mj-lt"/>
                <a:ea typeface="+mj-ea"/>
                <a:cs typeface="Trebuchet MS"/>
              </a:rPr>
              <a:t>autorizado. </a:t>
            </a:r>
            <a:endParaRPr lang="es-MX" sz="2400" dirty="0">
              <a:latin typeface="+mj-lt"/>
              <a:ea typeface="+mj-ea"/>
              <a:cs typeface="Trebuchet MS"/>
            </a:endParaRPr>
          </a:p>
          <a:p>
            <a:pPr marL="266700" lvl="1" indent="-266700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s-MX" sz="2400" dirty="0">
                <a:latin typeface="+mj-lt"/>
                <a:ea typeface="+mj-ea"/>
                <a:cs typeface="Trebuchet MS"/>
              </a:rPr>
              <a:t>El tiempo máximo de entrega del equipo </a:t>
            </a:r>
            <a:r>
              <a:rPr lang="es-MX" sz="2400" dirty="0">
                <a:latin typeface="+mj-lt"/>
                <a:ea typeface="+mj-ea"/>
                <a:cs typeface="Trebuchet MS"/>
              </a:rPr>
              <a:t>requerido. </a:t>
            </a:r>
            <a:endParaRPr lang="es-MX" sz="2400" dirty="0">
              <a:latin typeface="+mj-lt"/>
              <a:ea typeface="+mj-ea"/>
              <a:cs typeface="Trebuchet MS"/>
            </a:endParaRPr>
          </a:p>
          <a:p>
            <a:pPr marL="266700" lvl="1" indent="-266700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s-MX" sz="2400" dirty="0">
                <a:latin typeface="+mj-lt"/>
                <a:ea typeface="+mj-ea"/>
                <a:cs typeface="Trebuchet MS"/>
              </a:rPr>
              <a:t>Compatibilidad con el lenguaje computacional </a:t>
            </a:r>
            <a:r>
              <a:rPr lang="es-MX" sz="2400" dirty="0">
                <a:latin typeface="+mj-lt"/>
                <a:ea typeface="+mj-ea"/>
                <a:cs typeface="Trebuchet MS"/>
              </a:rPr>
              <a:t>actual.</a:t>
            </a:r>
            <a:endParaRPr lang="es-MX" sz="2400" dirty="0">
              <a:latin typeface="+mj-lt"/>
              <a:ea typeface="+mj-ea"/>
              <a:cs typeface="Trebuchet MS"/>
            </a:endParaRPr>
          </a:p>
          <a:p>
            <a:pPr marL="266700" lvl="1" indent="-266700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s-MX" sz="2400" dirty="0">
                <a:latin typeface="+mj-lt"/>
                <a:ea typeface="+mj-ea"/>
                <a:cs typeface="Trebuchet MS"/>
              </a:rPr>
              <a:t>El apoyo del proveedor durante la conversión de aplicaciones.</a:t>
            </a:r>
          </a:p>
          <a:p>
            <a:pPr marL="342900" lvl="1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 smtClean="0"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9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>
            <a:spLocks noChangeArrowheads="1"/>
          </p:cNvSpPr>
          <p:nvPr/>
        </p:nvSpPr>
        <p:spPr bwMode="auto">
          <a:xfrm>
            <a:off x="3269789" y="1311275"/>
            <a:ext cx="2117725" cy="6461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 dirty="0">
                <a:latin typeface="Adobe Garamond Pro" pitchFamily="18" charset="0"/>
              </a:rPr>
              <a:t>Determinación de requerimientos</a:t>
            </a:r>
            <a:endParaRPr lang="es-ES" altLang="es-MX" b="1" dirty="0">
              <a:latin typeface="Adobe Garamond Pro" pitchFamily="18" charset="0"/>
            </a:endParaRPr>
          </a:p>
        </p:txBody>
      </p:sp>
      <p:sp>
        <p:nvSpPr>
          <p:cNvPr id="3" name="4 CuadroTexto"/>
          <p:cNvSpPr txBox="1">
            <a:spLocks noChangeArrowheads="1"/>
          </p:cNvSpPr>
          <p:nvPr/>
        </p:nvSpPr>
        <p:spPr bwMode="auto">
          <a:xfrm>
            <a:off x="3269789" y="2454275"/>
            <a:ext cx="2117725" cy="646113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dobe Garamond Pro" pitchFamily="18" charset="0"/>
              </a:rPr>
              <a:t>Evaluación técnica de las propuestas</a:t>
            </a:r>
            <a:endParaRPr lang="es-ES" altLang="es-MX" b="1">
              <a:latin typeface="Adobe Garamond Pro" pitchFamily="18" charset="0"/>
            </a:endParaRPr>
          </a:p>
        </p:txBody>
      </p:sp>
      <p:sp>
        <p:nvSpPr>
          <p:cNvPr id="4" name="6 CuadroTexto"/>
          <p:cNvSpPr txBox="1">
            <a:spLocks noChangeArrowheads="1"/>
          </p:cNvSpPr>
          <p:nvPr/>
        </p:nvSpPr>
        <p:spPr bwMode="auto">
          <a:xfrm>
            <a:off x="3271377" y="3867150"/>
            <a:ext cx="2117725" cy="923925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dobe Garamond Pro" pitchFamily="18" charset="0"/>
              </a:rPr>
              <a:t>Evaluación finanicera de las propuestas</a:t>
            </a:r>
            <a:endParaRPr lang="es-ES" altLang="es-MX" b="1">
              <a:latin typeface="Adobe Garamond Pro" pitchFamily="18" charset="0"/>
            </a:endParaRPr>
          </a:p>
        </p:txBody>
      </p:sp>
      <p:sp>
        <p:nvSpPr>
          <p:cNvPr id="5" name="7 CuadroTexto"/>
          <p:cNvSpPr txBox="1">
            <a:spLocks noChangeArrowheads="1"/>
          </p:cNvSpPr>
          <p:nvPr/>
        </p:nvSpPr>
        <p:spPr bwMode="auto">
          <a:xfrm>
            <a:off x="3271377" y="5373688"/>
            <a:ext cx="2117725" cy="922337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dobe Garamond Pro" pitchFamily="18" charset="0"/>
              </a:rPr>
              <a:t>Actividades posteriores a la firma del contrato</a:t>
            </a:r>
            <a:endParaRPr lang="es-ES" altLang="es-MX" b="1">
              <a:latin typeface="Adobe Garamond Pro" pitchFamily="18" charset="0"/>
            </a:endParaRPr>
          </a:p>
        </p:txBody>
      </p:sp>
      <p:cxnSp>
        <p:nvCxnSpPr>
          <p:cNvPr id="6" name="5 Conector recto de flecha"/>
          <p:cNvCxnSpPr>
            <a:stCxn id="2" idx="2"/>
            <a:endCxn id="3" idx="0"/>
          </p:cNvCxnSpPr>
          <p:nvPr/>
        </p:nvCxnSpPr>
        <p:spPr>
          <a:xfrm>
            <a:off x="4328652" y="1957388"/>
            <a:ext cx="0" cy="4968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>
            <a:stCxn id="3" idx="2"/>
            <a:endCxn id="4" idx="0"/>
          </p:cNvCxnSpPr>
          <p:nvPr/>
        </p:nvCxnSpPr>
        <p:spPr>
          <a:xfrm>
            <a:off x="4328652" y="3100388"/>
            <a:ext cx="1588" cy="766762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4" idx="2"/>
          </p:cNvCxnSpPr>
          <p:nvPr/>
        </p:nvCxnSpPr>
        <p:spPr>
          <a:xfrm rot="5400000">
            <a:off x="4038139" y="5081588"/>
            <a:ext cx="582613" cy="15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2 Marcador de contenido"/>
          <p:cNvSpPr txBox="1">
            <a:spLocks/>
          </p:cNvSpPr>
          <p:nvPr/>
        </p:nvSpPr>
        <p:spPr>
          <a:xfrm>
            <a:off x="486668" y="260648"/>
            <a:ext cx="8261796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b="1" dirty="0" smtClean="0"/>
              <a:t>2.1 DETERMINACIÓN </a:t>
            </a:r>
            <a:r>
              <a:rPr lang="es-MX" b="1" dirty="0" smtClean="0"/>
              <a:t>DE </a:t>
            </a:r>
            <a:r>
              <a:rPr lang="es-MX" b="1" dirty="0" smtClean="0"/>
              <a:t>REQUERIMIENTOS</a:t>
            </a:r>
            <a:r>
              <a:rPr lang="es-MX" b="1" dirty="0" smtClean="0"/>
              <a:t>.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5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112474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Un requerimiento especifica </a:t>
            </a:r>
            <a:r>
              <a:rPr lang="es-MX" sz="2400" b="1" dirty="0" smtClean="0"/>
              <a:t>QUÉ</a:t>
            </a:r>
            <a:r>
              <a:rPr lang="es-MX" sz="2400" dirty="0" smtClean="0"/>
              <a:t> </a:t>
            </a:r>
            <a:r>
              <a:rPr lang="es-MX" sz="2400" dirty="0" smtClean="0"/>
              <a:t>es lo que el sistema debe de hacer( (sus funciones) y sus propiedades esenciales y deseables.</a:t>
            </a:r>
          </a:p>
          <a:p>
            <a:endParaRPr lang="es-MX" sz="2400" dirty="0"/>
          </a:p>
          <a:p>
            <a:r>
              <a:rPr lang="es-MX" sz="2400" dirty="0" smtClean="0"/>
              <a:t>Un requerimiento expresa el propósito del sistema sin considerar como se va a implantar.</a:t>
            </a:r>
          </a:p>
        </p:txBody>
      </p:sp>
      <p:cxnSp>
        <p:nvCxnSpPr>
          <p:cNvPr id="3" name="2 Conector recto"/>
          <p:cNvCxnSpPr/>
          <p:nvPr/>
        </p:nvCxnSpPr>
        <p:spPr>
          <a:xfrm>
            <a:off x="899592" y="865556"/>
            <a:ext cx="7056784" cy="0"/>
          </a:xfrm>
          <a:prstGeom prst="line">
            <a:avLst/>
          </a:prstGeom>
          <a:ln w="127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92398309"/>
              </p:ext>
            </p:extLst>
          </p:nvPr>
        </p:nvGraphicFramePr>
        <p:xfrm>
          <a:off x="1643844" y="3063736"/>
          <a:ext cx="5856312" cy="3524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661872" y="-33813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¿Qué es un requerimiento?</a:t>
            </a: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9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95536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Análisis de requerimientos</a:t>
            </a:r>
            <a:endParaRPr lang="es-MX" dirty="0"/>
          </a:p>
        </p:txBody>
      </p:sp>
      <p:cxnSp>
        <p:nvCxnSpPr>
          <p:cNvPr id="3" name="2 Conector recto"/>
          <p:cNvCxnSpPr/>
          <p:nvPr/>
        </p:nvCxnSpPr>
        <p:spPr>
          <a:xfrm>
            <a:off x="631540" y="980728"/>
            <a:ext cx="7056784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781405" y="2139259"/>
            <a:ext cx="597308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400" dirty="0" smtClean="0"/>
              <a:t>Es un conjunto </a:t>
            </a:r>
            <a:r>
              <a:rPr lang="es-MX" sz="2400" dirty="0" smtClean="0"/>
              <a:t>de técnicas y procedimientos que nos permiten conocer los elementos necesarios para definir un proyecto de software.</a:t>
            </a:r>
            <a:endParaRPr lang="es-MX" sz="2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81405" y="4254938"/>
            <a:ext cx="597308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400" dirty="0" smtClean="0"/>
              <a:t>En la ingeniería </a:t>
            </a:r>
            <a:r>
              <a:rPr lang="es-MX" sz="2400" dirty="0" smtClean="0"/>
              <a:t>del software </a:t>
            </a:r>
            <a:r>
              <a:rPr lang="es-MX" sz="2400" dirty="0" smtClean="0"/>
              <a:t>es una tarea que </a:t>
            </a:r>
            <a:r>
              <a:rPr lang="es-MX" sz="2400" dirty="0" smtClean="0"/>
              <a:t>permite especificar las características operacionales del software, indicar la interfaz del software con otros elementos del sistema y establecer las restricciones que deben cumplir el software.</a:t>
            </a:r>
            <a:endParaRPr lang="es-MX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000" y="2520083"/>
            <a:ext cx="2772000" cy="1739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41574" y="1484784"/>
            <a:ext cx="2146249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Ambiente Físico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62759" y="3501008"/>
            <a:ext cx="553762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¿Dónde esta el equipo que el sistema necesita para funcionar?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¿Existe una localización o varias?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¿Hay restricciones ambientales como temperatura, humedad o interferencia magnética?</a:t>
            </a: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4" y="278092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28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187624" y="1556791"/>
            <a:ext cx="136815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Interfaces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03848" y="3645024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¿La entrada proviene de uno o más sistemas?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¿La salida va a uno o más sistemas?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¿Existe una manera preestablecida en que deben formarse los datos?</a:t>
            </a: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13" name="12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63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72705" y="1484784"/>
            <a:ext cx="252118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1800" dirty="0" smtClean="0"/>
              <a:t>Usuarios y factores humanos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62758" y="3933056"/>
            <a:ext cx="553762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¿Quién usará el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¿Habrá varios tipos de usuarios?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¿Cuál es el nivel de habilidad de cada tipo de usuario?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clase de entrenamiento requerirá cada tipo de usuario?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tan fácil le será al usuario comprender y utilizar el sistema?</a:t>
            </a:r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9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971600" y="1628799"/>
            <a:ext cx="2146249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Funcionalidad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50412" y="4077072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hará el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¿Cuándo lo hará?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¿Existen varios modos de operación?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¿Cómo y cuando puede cambiarse o mejorarse un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¿Existen restricciones de la velocidad de ejecución, tiempo de respuesta o rendimiento?</a:t>
            </a: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52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971600" y="1628799"/>
            <a:ext cx="2146249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Documentación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50412" y="3846890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¿Cuánta documentación se requiere?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/>
              <a:t>¿</a:t>
            </a:r>
            <a:r>
              <a:rPr lang="es-MX" sz="1800" dirty="0" smtClean="0"/>
              <a:t>Debe estar en línea, en papel o en ambos?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¿A que audiencia está orientada cada tipo de información?</a:t>
            </a: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29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260648"/>
            <a:ext cx="8844000" cy="6192688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2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03648" y="1628798"/>
            <a:ext cx="2146249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Datos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50412" y="3846890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¿Cuál  será el formato de los datos, tanto para la entrada como para la salida?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tan a menudo serán recibidos o enviados?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tan exacto deben ser?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¿Con qué grado de precisión deben hacerse los cálculos?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¿Cuántos datos fluyen a través del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¿Debe retenerse algún dato por algún periodo de tiempo?</a:t>
            </a: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41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187624" y="1628796"/>
            <a:ext cx="1289149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Recursos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50412" y="3846890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recursos materiales, personales  o de otro tipo se requieren para construir, utilizar y mantener el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¿Qué habilidades deben tener los desarrolladores?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¿Cuanto espacio físico será ocupado por el sistema?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¿Cuáles son los requerimientos de energía, calefacción o acondicionamiento de aire?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¿Existe un cronograma prescrito para el desarrollo?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8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187624" y="1628796"/>
            <a:ext cx="1512168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Seguridad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50412" y="4005064"/>
            <a:ext cx="558300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¿Debe controlarse el acceso al sistema o a la información?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¿Cómo se podrán aislar los datos de un usuario de los otros?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¿Cómo podrán aislarse los programas de usuario de los otros programas y del sistema operativo?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¿Con qué frecuencia deben hacerse copias de respaldo?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 smtClean="0"/>
              <a:t>¿Las copias de respaldo deben almacenarse en un lugar diferente?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800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7623" y="2796959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30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80693" y="1905202"/>
            <a:ext cx="3816424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800" dirty="0" smtClean="0"/>
              <a:t>Aseguramiento de la calidad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059832" y="3861048"/>
            <a:ext cx="5832648" cy="9964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¿Cuáles son los requerimientos para la confiabilidad, responsabilidad, facilidad de mantenimiento, seguridad y demás atributos de calidad?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¿Cómo deben demostrarse las características del sistema a terceros?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¿El sistema debe detectar y aislar defectos?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¿Cuál es el promedio de tiempo prescrito entre fallas?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¿Existe un tiempo máximo permitido para la recuperación del sistema después de una falla?</a:t>
            </a:r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1189254" y="2830490"/>
            <a:ext cx="2016226" cy="1008112"/>
          </a:xfrm>
          <a:prstGeom prst="bentUpArrow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Tipo de requerimientos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37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67544" y="980728"/>
            <a:ext cx="3816424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correctos</a:t>
            </a:r>
            <a:endParaRPr lang="es-MX" sz="2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906709" y="1844824"/>
            <a:ext cx="6841756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 smtClean="0"/>
              <a:t>Por que tanto </a:t>
            </a:r>
            <a:r>
              <a:rPr lang="es-MX" sz="2400" dirty="0" smtClean="0"/>
              <a:t>el cliente como el desarrollador deben revisarlos para asegurar que no tienen errores.</a:t>
            </a:r>
          </a:p>
          <a:p>
            <a:endParaRPr lang="es-MX" sz="24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906709" y="4437112"/>
            <a:ext cx="6841756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 smtClean="0"/>
              <a:t>Esto pasa cuando </a:t>
            </a:r>
            <a:r>
              <a:rPr lang="es-MX" sz="2400" dirty="0" smtClean="0"/>
              <a:t>es imposible </a:t>
            </a:r>
            <a:r>
              <a:rPr lang="es-MX" sz="2400" dirty="0" smtClean="0"/>
              <a:t>satisfacer los requerimientos  </a:t>
            </a:r>
            <a:r>
              <a:rPr lang="es-MX" sz="2400" dirty="0" smtClean="0"/>
              <a:t>simultáneamente.</a:t>
            </a:r>
          </a:p>
          <a:p>
            <a:endParaRPr lang="es-MX" sz="24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83921" y="3429000"/>
            <a:ext cx="3816424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consistentes</a:t>
            </a:r>
            <a:endParaRPr lang="es-MX" sz="24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Características de los requerimientos</a:t>
            </a:r>
            <a:endParaRPr lang="es-MX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2" name="Picture 4" descr="http://gestion.ingafor.com/modulos/catalogo/imagenes/1628_ORIENTACION%20AL%20CLIENTE.%20SEGUIMIENTO%20Y%20POSTVENTA%20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64540"/>
            <a:ext cx="2448272" cy="19725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09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67544" y="980728"/>
            <a:ext cx="3816424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completos</a:t>
            </a:r>
            <a:endParaRPr lang="es-MX" sz="2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906708" y="2148285"/>
            <a:ext cx="7164287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 smtClean="0"/>
              <a:t>Esto será  si las entradas</a:t>
            </a:r>
            <a:r>
              <a:rPr lang="es-MX" sz="2400" dirty="0" smtClean="0"/>
              <a:t>, productos y restricciones están descritos en alguno de los requerimientos.</a:t>
            </a:r>
          </a:p>
          <a:p>
            <a:pPr algn="just"/>
            <a:endParaRPr lang="es-MX" sz="24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887968" y="4581128"/>
            <a:ext cx="7164287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 smtClean="0"/>
              <a:t>Revisar todos los requerimientos para asegurar que son posibles.</a:t>
            </a:r>
          </a:p>
          <a:p>
            <a:pPr algn="just"/>
            <a:endParaRPr lang="es-MX" sz="24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65181" y="3430880"/>
            <a:ext cx="3816424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realistas</a:t>
            </a:r>
            <a:endParaRPr lang="es-MX" sz="24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Características de los requerimientos</a:t>
            </a:r>
            <a:endParaRPr lang="es-MX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5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67544" y="1002596"/>
            <a:ext cx="364461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verificables</a:t>
            </a:r>
            <a:endParaRPr lang="es-MX" sz="2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906709" y="2170153"/>
            <a:ext cx="6841756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400" dirty="0" smtClean="0"/>
              <a:t>Se deben poder preparar pruebas que demuestren que se han cumplido los requerimientos.</a:t>
            </a:r>
          </a:p>
          <a:p>
            <a:pPr algn="just"/>
            <a:endParaRPr lang="es-MX" sz="24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887969" y="4581128"/>
            <a:ext cx="6841756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400" dirty="0" smtClean="0"/>
              <a:t>¿Se puede rastrear cada función del sistema hasta el conjunto de requerimientos que la establece?</a:t>
            </a:r>
          </a:p>
          <a:p>
            <a:pPr algn="just"/>
            <a:endParaRPr lang="es-MX" sz="24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65181" y="3430880"/>
            <a:ext cx="364461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Deben ser rastreables</a:t>
            </a:r>
            <a:endParaRPr lang="es-MX" sz="24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Características de los requerimientos</a:t>
            </a:r>
            <a:endParaRPr lang="es-MX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" name="Picture 2" descr="http://blog.galdon.com/wp-content/uploads/2013/04/programador-informatic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360203"/>
            <a:ext cx="1736163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1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600" dirty="0">
                <a:latin typeface="Arial Black" pitchFamily="34" charset="0"/>
              </a:rPr>
              <a:t>Modelo para estimar los </a:t>
            </a:r>
            <a:r>
              <a:rPr lang="es-MX" sz="2600" dirty="0" smtClean="0">
                <a:latin typeface="Arial Black" pitchFamily="34" charset="0"/>
              </a:rPr>
              <a:t>requerimientos</a:t>
            </a:r>
            <a:endParaRPr lang="es-ES" sz="2600" dirty="0">
              <a:latin typeface="Arial Black" pitchFamily="34" charset="0"/>
            </a:endParaRPr>
          </a:p>
        </p:txBody>
      </p:sp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3278232" y="1257902"/>
            <a:ext cx="2373312" cy="646112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rial" charset="0"/>
              </a:rPr>
              <a:t>Conocer el plan general del negocio</a:t>
            </a:r>
            <a:endParaRPr lang="es-ES" altLang="es-MX" b="1">
              <a:latin typeface="Arial" charset="0"/>
            </a:endParaRPr>
          </a:p>
        </p:txBody>
      </p:sp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752519" y="2458052"/>
            <a:ext cx="2963863" cy="646112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rial" charset="0"/>
              </a:rPr>
              <a:t>Conocer el porcentaje de crecimiento del negocio</a:t>
            </a:r>
            <a:endParaRPr lang="es-ES" altLang="es-MX" b="1">
              <a:latin typeface="Arial" charset="0"/>
            </a:endParaRP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5176882" y="2458052"/>
            <a:ext cx="3805237" cy="646112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rial" charset="0"/>
              </a:rPr>
              <a:t>Conocer el plan de desarrollo de aplicaciones nuevas</a:t>
            </a:r>
            <a:endParaRPr lang="es-ES" altLang="es-MX" b="1">
              <a:latin typeface="Arial" charset="0"/>
            </a:endParaRPr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28619" y="3818539"/>
            <a:ext cx="4162425" cy="647700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rial" charset="0"/>
              </a:rPr>
              <a:t>Estimar los requerimientos futuros de las aplicaciones actuales</a:t>
            </a:r>
            <a:endParaRPr lang="es-ES" altLang="es-MX" b="1">
              <a:latin typeface="Arial" charset="0"/>
            </a:endParaRPr>
          </a:p>
        </p:txBody>
      </p:sp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5176882" y="3818539"/>
            <a:ext cx="3805237" cy="923925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rial" charset="0"/>
              </a:rPr>
              <a:t>Estimar los requerimientos futuros de la aplicaciones nuevas</a:t>
            </a:r>
            <a:endParaRPr lang="es-ES" altLang="es-MX" b="1">
              <a:latin typeface="Arial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2124119" y="6171214"/>
            <a:ext cx="4970463" cy="369888"/>
          </a:xfrm>
          <a:prstGeom prst="rect">
            <a:avLst/>
          </a:prstGeom>
          <a:noFill/>
          <a:ln w="4445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 dirty="0">
                <a:latin typeface="Arial" charset="0"/>
              </a:rPr>
              <a:t>Requerimientos </a:t>
            </a:r>
            <a:r>
              <a:rPr lang="es-MX" altLang="es-MX" b="1" dirty="0" smtClean="0">
                <a:latin typeface="Arial" charset="0"/>
              </a:rPr>
              <a:t>totales</a:t>
            </a:r>
            <a:endParaRPr lang="es-ES" altLang="es-MX" b="1" dirty="0">
              <a:latin typeface="Arial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3716382" y="4982177"/>
            <a:ext cx="1935162" cy="788987"/>
          </a:xfrm>
          <a:prstGeom prst="ellipse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solidFill>
                  <a:schemeClr val="tx1"/>
                </a:solidFill>
              </a:rPr>
              <a:t>RFA+RFN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0" name="14 Forma"/>
          <p:cNvCxnSpPr>
            <a:stCxn id="3" idx="1"/>
            <a:endCxn id="4" idx="0"/>
          </p:cNvCxnSpPr>
          <p:nvPr/>
        </p:nvCxnSpPr>
        <p:spPr>
          <a:xfrm rot="10800000" flipV="1">
            <a:off x="2233657" y="1581752"/>
            <a:ext cx="1044575" cy="876300"/>
          </a:xfrm>
          <a:prstGeom prst="bentConnector2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16 Forma"/>
          <p:cNvCxnSpPr>
            <a:endCxn id="5" idx="0"/>
          </p:cNvCxnSpPr>
          <p:nvPr/>
        </p:nvCxnSpPr>
        <p:spPr>
          <a:xfrm>
            <a:off x="5651544" y="1581752"/>
            <a:ext cx="1428750" cy="876300"/>
          </a:xfrm>
          <a:prstGeom prst="bentConnector2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4" idx="2"/>
          </p:cNvCxnSpPr>
          <p:nvPr/>
        </p:nvCxnSpPr>
        <p:spPr>
          <a:xfrm rot="5400000">
            <a:off x="1876469" y="3461352"/>
            <a:ext cx="714375" cy="0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5" idx="2"/>
            <a:endCxn id="7" idx="0"/>
          </p:cNvCxnSpPr>
          <p:nvPr/>
        </p:nvCxnSpPr>
        <p:spPr>
          <a:xfrm>
            <a:off x="7080294" y="3104164"/>
            <a:ext cx="0" cy="714375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22 Forma"/>
          <p:cNvCxnSpPr>
            <a:stCxn id="6" idx="2"/>
            <a:endCxn id="9" idx="2"/>
          </p:cNvCxnSpPr>
          <p:nvPr/>
        </p:nvCxnSpPr>
        <p:spPr>
          <a:xfrm rot="16200000" flipH="1">
            <a:off x="2457494" y="4118577"/>
            <a:ext cx="911225" cy="1606550"/>
          </a:xfrm>
          <a:prstGeom prst="bentConnector2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26 Forma"/>
          <p:cNvCxnSpPr>
            <a:stCxn id="7" idx="2"/>
          </p:cNvCxnSpPr>
          <p:nvPr/>
        </p:nvCxnSpPr>
        <p:spPr>
          <a:xfrm rot="5400000">
            <a:off x="6048419" y="4345589"/>
            <a:ext cx="635000" cy="1428750"/>
          </a:xfrm>
          <a:prstGeom prst="bentConnector2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4667294" y="5772752"/>
            <a:ext cx="17463" cy="398462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06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>
          <a:xfrm>
            <a:off x="889742" y="1988840"/>
            <a:ext cx="7772400" cy="3925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400" dirty="0" smtClean="0">
                <a:latin typeface="Adobe Garamond Pro" pitchFamily="18" charset="0"/>
              </a:rPr>
              <a:t>El cálculo no considera situaciones que pueden presentarse durante el horizonte de planeación, lo cual puede traer como consecuencia desviaciones en el cálculo: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400" dirty="0" smtClean="0">
                <a:latin typeface="Adobe Garamond Pro" pitchFamily="18" charset="0"/>
              </a:rPr>
              <a:t> 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s-MX" sz="2400" dirty="0" smtClean="0">
                <a:latin typeface="Adobe Garamond Pro" pitchFamily="18" charset="0"/>
              </a:rPr>
              <a:t>Crecimiento del negocio por arriba o por debajo del porcentaje estimado.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s-MX" sz="2400" dirty="0" smtClean="0">
                <a:latin typeface="Adobe Garamond Pro" pitchFamily="18" charset="0"/>
              </a:rPr>
              <a:t>Fusiones o compra de nuevos negocios.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s-MX" sz="2400" dirty="0" smtClean="0">
                <a:latin typeface="Adobe Garamond Pro" pitchFamily="18" charset="0"/>
              </a:rPr>
              <a:t>Diseño o cambios importantes en las aplicaciones actuales.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8064896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Requerimientos futuros de aplicaciones actuales (RFA)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>
            <a:spLocks noChangeArrowheads="1"/>
          </p:cNvSpPr>
          <p:nvPr/>
        </p:nvSpPr>
        <p:spPr bwMode="auto">
          <a:xfrm>
            <a:off x="3346276" y="1526827"/>
            <a:ext cx="2117725" cy="646113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 dirty="0">
                <a:latin typeface="Adobe Garamond Pro" pitchFamily="18" charset="0"/>
              </a:rPr>
              <a:t>Determinación de requerimientos</a:t>
            </a:r>
            <a:endParaRPr lang="es-ES" altLang="es-MX" b="1" dirty="0">
              <a:latin typeface="Adobe Garamond Pro" pitchFamily="18" charset="0"/>
            </a:endParaRPr>
          </a:p>
        </p:txBody>
      </p:sp>
      <p:sp>
        <p:nvSpPr>
          <p:cNvPr id="3" name="4 CuadroTexto"/>
          <p:cNvSpPr txBox="1">
            <a:spLocks noChangeArrowheads="1"/>
          </p:cNvSpPr>
          <p:nvPr/>
        </p:nvSpPr>
        <p:spPr bwMode="auto">
          <a:xfrm>
            <a:off x="3346276" y="2669827"/>
            <a:ext cx="2117725" cy="6461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tx1"/>
                </a:solidFill>
                <a:latin typeface="Adobe Garamond Pro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MX" altLang="es-MX" dirty="0"/>
              <a:t>Evaluación técnica de las propuestas</a:t>
            </a:r>
            <a:endParaRPr lang="es-ES" altLang="es-MX" dirty="0"/>
          </a:p>
        </p:txBody>
      </p:sp>
      <p:sp>
        <p:nvSpPr>
          <p:cNvPr id="4" name="6 CuadroTexto"/>
          <p:cNvSpPr txBox="1">
            <a:spLocks noChangeArrowheads="1"/>
          </p:cNvSpPr>
          <p:nvPr/>
        </p:nvSpPr>
        <p:spPr bwMode="auto">
          <a:xfrm>
            <a:off x="3347864" y="4082702"/>
            <a:ext cx="2117725" cy="923925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dobe Garamond Pro" pitchFamily="18" charset="0"/>
              </a:rPr>
              <a:t>Evaluación finanicera de las propuestas</a:t>
            </a:r>
            <a:endParaRPr lang="es-ES" altLang="es-MX" b="1">
              <a:latin typeface="Adobe Garamond Pro" pitchFamily="18" charset="0"/>
            </a:endParaRPr>
          </a:p>
        </p:txBody>
      </p:sp>
      <p:sp>
        <p:nvSpPr>
          <p:cNvPr id="5" name="7 CuadroTexto"/>
          <p:cNvSpPr txBox="1">
            <a:spLocks noChangeArrowheads="1"/>
          </p:cNvSpPr>
          <p:nvPr/>
        </p:nvSpPr>
        <p:spPr bwMode="auto">
          <a:xfrm>
            <a:off x="3347864" y="5589240"/>
            <a:ext cx="2117725" cy="922337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>
                <a:latin typeface="Adobe Garamond Pro" pitchFamily="18" charset="0"/>
              </a:rPr>
              <a:t>Actividades posteriores a la firma del contrato</a:t>
            </a:r>
            <a:endParaRPr lang="es-ES" altLang="es-MX" b="1">
              <a:latin typeface="Adobe Garamond Pro" pitchFamily="18" charset="0"/>
            </a:endParaRPr>
          </a:p>
        </p:txBody>
      </p:sp>
      <p:cxnSp>
        <p:nvCxnSpPr>
          <p:cNvPr id="6" name="5 Conector recto de flecha"/>
          <p:cNvCxnSpPr>
            <a:stCxn id="2" idx="2"/>
            <a:endCxn id="3" idx="0"/>
          </p:cNvCxnSpPr>
          <p:nvPr/>
        </p:nvCxnSpPr>
        <p:spPr>
          <a:xfrm>
            <a:off x="4405139" y="2172940"/>
            <a:ext cx="0" cy="4968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>
            <a:stCxn id="3" idx="2"/>
            <a:endCxn id="4" idx="0"/>
          </p:cNvCxnSpPr>
          <p:nvPr/>
        </p:nvCxnSpPr>
        <p:spPr>
          <a:xfrm>
            <a:off x="4405139" y="3315940"/>
            <a:ext cx="1588" cy="766762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4" idx="2"/>
          </p:cNvCxnSpPr>
          <p:nvPr/>
        </p:nvCxnSpPr>
        <p:spPr>
          <a:xfrm rot="5400000">
            <a:off x="4114626" y="5297140"/>
            <a:ext cx="582613" cy="15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467544" y="260648"/>
            <a:ext cx="8496944" cy="108012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2.2 EVALUACIÓN </a:t>
            </a:r>
            <a:r>
              <a:rPr lang="es-MX" dirty="0" smtClean="0"/>
              <a:t>TÉCNICA DE LAS PROPUESTAS</a:t>
            </a:r>
            <a:endParaRPr lang="es-MX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01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96668" y="417606"/>
            <a:ext cx="4347906" cy="89086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tx1"/>
                </a:solidFill>
              </a:rPr>
              <a:t>UNIDAD </a:t>
            </a:r>
            <a:r>
              <a:rPr lang="es-MX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Marcador de contenido 5"/>
          <p:cNvSpPr txBox="1">
            <a:spLocks/>
          </p:cNvSpPr>
          <p:nvPr/>
        </p:nvSpPr>
        <p:spPr>
          <a:xfrm>
            <a:off x="196667" y="4653136"/>
            <a:ext cx="8640960" cy="139827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 smtClean="0">
                <a:solidFill>
                  <a:schemeClr val="tx1"/>
                </a:solidFill>
              </a:rPr>
              <a:t>Desarrollar un sistema de automatización de procesos de negocios integrando las tecnologías de la información.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Rectángulo 6"/>
          <p:cNvSpPr/>
          <p:nvPr/>
        </p:nvSpPr>
        <p:spPr>
          <a:xfrm>
            <a:off x="359972" y="3594571"/>
            <a:ext cx="1417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Objetivo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259632" y="1186141"/>
            <a:ext cx="7985614" cy="17817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tx1"/>
                </a:solidFill>
              </a:rPr>
              <a:t>AUTOMATIZACIÓN DE </a:t>
            </a:r>
          </a:p>
          <a:p>
            <a:r>
              <a:rPr lang="es-MX" sz="4000" dirty="0" smtClean="0">
                <a:solidFill>
                  <a:schemeClr val="tx1"/>
                </a:solidFill>
              </a:rPr>
              <a:t>PROCESOS EMPRESARIALES 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68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técnica de las propuestas</a:t>
            </a:r>
            <a:endParaRPr lang="es-MX" dirty="0"/>
          </a:p>
        </p:txBody>
      </p:sp>
      <p:pic>
        <p:nvPicPr>
          <p:cNvPr id="5122" name="Picture 2" descr="Resultado de imagen para docum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1003">
            <a:off x="548147" y="3071963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3419872" y="3715883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Se establece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los primeros puntos de evaluación y negociación entre el proveedor de soluciones  y la organización.</a:t>
            </a:r>
            <a:endParaRPr lang="es-MX" sz="2400" dirty="0">
              <a:latin typeface="+mj-lt"/>
              <a:ea typeface="+mj-ea"/>
              <a:cs typeface="Trebuchet MS"/>
            </a:endParaRPr>
          </a:p>
        </p:txBody>
      </p:sp>
      <p:sp>
        <p:nvSpPr>
          <p:cNvPr id="2" name="3 Marcador de contenido"/>
          <p:cNvSpPr txBox="1">
            <a:spLocks/>
          </p:cNvSpPr>
          <p:nvPr/>
        </p:nvSpPr>
        <p:spPr bwMode="auto">
          <a:xfrm>
            <a:off x="828675" y="1988841"/>
            <a:ext cx="77724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En esta etapa, se realizar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un documento que defina los requerimientos de la organización sobre el software requerido.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93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contenido"/>
          <p:cNvSpPr txBox="1">
            <a:spLocks/>
          </p:cNvSpPr>
          <p:nvPr/>
        </p:nvSpPr>
        <p:spPr bwMode="auto">
          <a:xfrm>
            <a:off x="3371528" y="2243533"/>
            <a:ext cx="5160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indent="0" algn="just">
              <a:spcBef>
                <a:spcPct val="20000"/>
              </a:spcBef>
              <a:tabLst>
                <a:tab pos="266700" algn="l"/>
              </a:tabLst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Describir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claramente las prioridades técnicas del sistema. </a:t>
            </a:r>
            <a:endParaRPr lang="es-ES" altLang="es-MX" sz="2400" dirty="0">
              <a:latin typeface="+mj-lt"/>
              <a:ea typeface="+mj-ea"/>
              <a:cs typeface="Trebuchet M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técnica de las propuestas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3491880" y="4077072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2400" dirty="0" smtClean="0">
                <a:cs typeface="Trebuchet MS"/>
              </a:rPr>
              <a:t>Se realiza los diagramas </a:t>
            </a:r>
            <a:r>
              <a:rPr lang="es-MX" altLang="es-MX" sz="2400" dirty="0">
                <a:cs typeface="Trebuchet MS"/>
              </a:rPr>
              <a:t>esquemáticos de la configuración propuesta.</a:t>
            </a:r>
            <a:endParaRPr lang="es-MX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43533"/>
            <a:ext cx="3048000" cy="2914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0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 bwMode="auto">
          <a:xfrm>
            <a:off x="556709" y="2132856"/>
            <a:ext cx="460851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indent="0" algn="just">
              <a:spcBef>
                <a:spcPct val="20000"/>
              </a:spcBef>
              <a:tabLst>
                <a:tab pos="266700" algn="l"/>
              </a:tabLst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Se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define los r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equerimientos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de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instalación, tales como espacio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físico que ocupa el equipo, instalaciones eléctricas y equipos reguladores de voltaje, temperaturas ambientales y equipos de refrigeración, requerimientos especiales.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técnica de las propuestas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80928"/>
            <a:ext cx="3268100" cy="1470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9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 bwMode="auto">
          <a:xfrm>
            <a:off x="827584" y="1725163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indent="0" algn="just">
              <a:spcBef>
                <a:spcPct val="20000"/>
              </a:spcBef>
              <a:tabLst>
                <a:tab pos="266700" algn="l"/>
              </a:tabLst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Se hace una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comparación del s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oporte que ofrecen los  proveedores, esto comprende el soporte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para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la capacitación del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personal en el nuevo equipo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,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incluyendo su costo, personal de soporte, inventario de equipos de respaldo compatibles, apoyo y experiencia para convertir aplicaciones y los programas de aplicaciones.</a:t>
            </a:r>
          </a:p>
          <a:p>
            <a:pPr marL="266700" lvl="1" indent="-266700" algn="just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</a:pPr>
            <a:endParaRPr lang="es-MX" altLang="es-MX" sz="2400" dirty="0">
              <a:latin typeface="+mj-lt"/>
              <a:ea typeface="+mj-ea"/>
              <a:cs typeface="Trebuchet MS"/>
            </a:endParaRPr>
          </a:p>
          <a:p>
            <a:pPr marL="0" lvl="1" indent="0" algn="just">
              <a:spcBef>
                <a:spcPct val="20000"/>
              </a:spcBef>
              <a:tabLst>
                <a:tab pos="266700" algn="l"/>
              </a:tabLst>
            </a:pP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Se evalúa Información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de 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costos tales como precios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, plazos de pago, opciones de compra</a:t>
            </a:r>
            <a:r>
              <a:rPr lang="es-MX" altLang="es-MX" sz="2400" dirty="0" smtClean="0">
                <a:latin typeface="+mj-lt"/>
                <a:ea typeface="+mj-ea"/>
                <a:cs typeface="Trebuchet MS"/>
              </a:rPr>
              <a:t>.</a:t>
            </a:r>
          </a:p>
          <a:p>
            <a:pPr marL="0" lvl="1" indent="0" algn="just">
              <a:spcBef>
                <a:spcPct val="20000"/>
              </a:spcBef>
              <a:tabLst>
                <a:tab pos="266700" algn="l"/>
              </a:tabLst>
            </a:pPr>
            <a:endParaRPr lang="es-ES" altLang="es-MX" sz="2400" dirty="0">
              <a:latin typeface="+mj-lt"/>
              <a:ea typeface="+mj-ea"/>
              <a:cs typeface="Trebuchet M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técnica de las propuestas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7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3312137" y="1495425"/>
            <a:ext cx="2119313" cy="4984750"/>
            <a:chOff x="3346276" y="849312"/>
            <a:chExt cx="2119313" cy="4984750"/>
          </a:xfrm>
        </p:grpSpPr>
        <p:sp>
          <p:nvSpPr>
            <p:cNvPr id="2" name="3 CuadroTexto"/>
            <p:cNvSpPr txBox="1">
              <a:spLocks noChangeArrowheads="1"/>
            </p:cNvSpPr>
            <p:nvPr/>
          </p:nvSpPr>
          <p:spPr bwMode="auto">
            <a:xfrm>
              <a:off x="3346276" y="849312"/>
              <a:ext cx="2117725" cy="646113"/>
            </a:xfrm>
            <a:prstGeom prst="rect">
              <a:avLst/>
            </a:prstGeom>
            <a:noFill/>
            <a:ln w="50800" cmpd="dbl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s-MX" altLang="es-MX" b="1" dirty="0">
                  <a:latin typeface="Adobe Garamond Pro" pitchFamily="18" charset="0"/>
                </a:rPr>
                <a:t>Determinación de requerimientos</a:t>
              </a:r>
              <a:endParaRPr lang="es-ES" altLang="es-MX" b="1" dirty="0">
                <a:latin typeface="Adobe Garamond Pro" pitchFamily="18" charset="0"/>
              </a:endParaRPr>
            </a:p>
          </p:txBody>
        </p:sp>
        <p:sp>
          <p:nvSpPr>
            <p:cNvPr id="3" name="4 CuadroTexto"/>
            <p:cNvSpPr txBox="1">
              <a:spLocks noChangeArrowheads="1"/>
            </p:cNvSpPr>
            <p:nvPr/>
          </p:nvSpPr>
          <p:spPr bwMode="auto">
            <a:xfrm>
              <a:off x="3346276" y="1992312"/>
              <a:ext cx="2117725" cy="646113"/>
            </a:xfrm>
            <a:prstGeom prst="rect">
              <a:avLst/>
            </a:prstGeom>
            <a:noFill/>
            <a:ln w="50800" cmpd="dbl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defPPr>
                <a:defRPr lang="es-MX"/>
              </a:defPPr>
              <a:lvl1pPr algn="ctr">
                <a:defRPr b="1">
                  <a:solidFill>
                    <a:schemeClr val="tx1"/>
                  </a:solidFill>
                  <a:latin typeface="Adobe Garamond Pro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MX" altLang="es-MX" dirty="0"/>
                <a:t>Evaluación técnica de las propuestas</a:t>
              </a:r>
              <a:endParaRPr lang="es-ES" altLang="es-MX" dirty="0"/>
            </a:p>
          </p:txBody>
        </p:sp>
        <p:sp>
          <p:nvSpPr>
            <p:cNvPr id="4" name="6 CuadroTexto"/>
            <p:cNvSpPr txBox="1">
              <a:spLocks noChangeArrowheads="1"/>
            </p:cNvSpPr>
            <p:nvPr/>
          </p:nvSpPr>
          <p:spPr bwMode="auto">
            <a:xfrm>
              <a:off x="3347864" y="3405187"/>
              <a:ext cx="2117725" cy="9239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defPPr>
                <a:defRPr lang="es-ES"/>
              </a:defPPr>
              <a:lvl1pPr algn="ctr">
                <a:defRPr b="1">
                  <a:solidFill>
                    <a:schemeClr val="tx1"/>
                  </a:solidFill>
                  <a:latin typeface="Adobe Garamond Pro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MX" altLang="es-MX" dirty="0"/>
                <a:t>Evaluación </a:t>
              </a:r>
              <a:r>
                <a:rPr lang="es-MX" altLang="es-MX" dirty="0" err="1" smtClean="0"/>
                <a:t>financicera</a:t>
              </a:r>
              <a:r>
                <a:rPr lang="es-MX" altLang="es-MX" dirty="0" smtClean="0"/>
                <a:t> </a:t>
              </a:r>
              <a:r>
                <a:rPr lang="es-MX" altLang="es-MX" dirty="0"/>
                <a:t>de las propuestas</a:t>
              </a:r>
              <a:endParaRPr lang="es-ES" altLang="es-MX" dirty="0"/>
            </a:p>
          </p:txBody>
        </p:sp>
        <p:sp>
          <p:nvSpPr>
            <p:cNvPr id="5" name="7 CuadroTexto"/>
            <p:cNvSpPr txBox="1">
              <a:spLocks noChangeArrowheads="1"/>
            </p:cNvSpPr>
            <p:nvPr/>
          </p:nvSpPr>
          <p:spPr bwMode="auto">
            <a:xfrm>
              <a:off x="3347864" y="4911725"/>
              <a:ext cx="2117725" cy="922337"/>
            </a:xfrm>
            <a:prstGeom prst="rect">
              <a:avLst/>
            </a:prstGeom>
            <a:noFill/>
            <a:ln w="50800" cmpd="dbl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s-MX" altLang="es-MX" b="1">
                  <a:latin typeface="Adobe Garamond Pro" pitchFamily="18" charset="0"/>
                </a:rPr>
                <a:t>Actividades posteriores a la firma del contrato</a:t>
              </a:r>
              <a:endParaRPr lang="es-ES" altLang="es-MX" b="1">
                <a:latin typeface="Adobe Garamond Pro" pitchFamily="18" charset="0"/>
              </a:endParaRPr>
            </a:p>
          </p:txBody>
        </p:sp>
        <p:cxnSp>
          <p:nvCxnSpPr>
            <p:cNvPr id="6" name="5 Conector recto de flecha"/>
            <p:cNvCxnSpPr>
              <a:stCxn id="2" idx="2"/>
              <a:endCxn id="3" idx="0"/>
            </p:cNvCxnSpPr>
            <p:nvPr/>
          </p:nvCxnSpPr>
          <p:spPr>
            <a:xfrm>
              <a:off x="4405139" y="1495425"/>
              <a:ext cx="0" cy="496887"/>
            </a:xfrm>
            <a:prstGeom prst="straightConnector1">
              <a:avLst/>
            </a:prstGeom>
            <a:ln w="50800" cmpd="dbl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 de flecha"/>
            <p:cNvCxnSpPr>
              <a:stCxn id="3" idx="2"/>
              <a:endCxn id="4" idx="0"/>
            </p:cNvCxnSpPr>
            <p:nvPr/>
          </p:nvCxnSpPr>
          <p:spPr>
            <a:xfrm>
              <a:off x="4405139" y="2638425"/>
              <a:ext cx="1588" cy="766762"/>
            </a:xfrm>
            <a:prstGeom prst="straightConnector1">
              <a:avLst/>
            </a:prstGeom>
            <a:ln w="50800" cmpd="dbl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7 Conector recto de flecha"/>
          <p:cNvCxnSpPr>
            <a:stCxn id="4" idx="2"/>
          </p:cNvCxnSpPr>
          <p:nvPr/>
        </p:nvCxnSpPr>
        <p:spPr>
          <a:xfrm rot="5400000">
            <a:off x="4080487" y="5265738"/>
            <a:ext cx="582613" cy="15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323528" y="260648"/>
            <a:ext cx="9001000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2.3 EVALUACIÓN FINANCIERA DE LAS PROPUESTAS</a:t>
            </a:r>
            <a:endParaRPr lang="es-MX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092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2276872"/>
            <a:ext cx="5904656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ct val="20000"/>
              </a:spcBef>
              <a:tabLst>
                <a:tab pos="266700" algn="l"/>
              </a:tabLst>
            </a:pPr>
            <a:r>
              <a:rPr lang="es-MX" sz="2400" dirty="0" smtClean="0">
                <a:latin typeface="+mj-lt"/>
                <a:ea typeface="+mj-ea"/>
                <a:cs typeface="Trebuchet MS"/>
              </a:rPr>
              <a:t>Se refiere al </a:t>
            </a:r>
            <a:r>
              <a:rPr lang="es-MX" sz="2400" dirty="0">
                <a:latin typeface="+mj-lt"/>
                <a:ea typeface="+mj-ea"/>
                <a:cs typeface="Trebuchet MS"/>
              </a:rPr>
              <a:t>proceso mediante el cual el administrador del proyecto define y evalúa, las características y los factores económicos de los equipos que debe considerar la empresa. </a:t>
            </a:r>
          </a:p>
          <a:p>
            <a:pPr marL="0" lvl="1" algn="just">
              <a:spcBef>
                <a:spcPct val="20000"/>
              </a:spcBef>
              <a:tabLst>
                <a:tab pos="266700" algn="l"/>
              </a:tabLst>
            </a:pPr>
            <a:endParaRPr lang="es-MX" sz="2600" dirty="0">
              <a:latin typeface="Adobe Garamond Pro" pitchFamily="18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8064896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financiera de las propuestas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56792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86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33110" y="1340768"/>
            <a:ext cx="4860030" cy="29546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1" algn="just">
              <a:spcBef>
                <a:spcPct val="20000"/>
              </a:spcBef>
              <a:tabLst>
                <a:tab pos="266700" algn="l"/>
              </a:tabLst>
            </a:pPr>
            <a:r>
              <a:rPr lang="es-MX" sz="2400" dirty="0">
                <a:solidFill>
                  <a:schemeClr val="tx1"/>
                </a:solidFill>
                <a:latin typeface="+mj-lt"/>
                <a:ea typeface="+mj-ea"/>
                <a:cs typeface="Trebuchet MS"/>
              </a:rPr>
              <a:t>Las evaluaciones financieras </a:t>
            </a:r>
            <a:r>
              <a:rPr lang="es-MX" sz="2400" dirty="0" smtClean="0">
                <a:solidFill>
                  <a:schemeClr val="tx1"/>
                </a:solidFill>
                <a:latin typeface="+mj-lt"/>
                <a:ea typeface="+mj-ea"/>
                <a:cs typeface="Trebuchet MS"/>
              </a:rPr>
              <a:t>tienen </a:t>
            </a:r>
            <a:r>
              <a:rPr lang="es-MX" sz="2400" dirty="0">
                <a:solidFill>
                  <a:schemeClr val="tx1"/>
                </a:solidFill>
                <a:latin typeface="+mj-lt"/>
                <a:ea typeface="+mj-ea"/>
                <a:cs typeface="Trebuchet MS"/>
              </a:rPr>
              <a:t>el sentido de indicar, al conjugar en </a:t>
            </a:r>
            <a:r>
              <a:rPr lang="es-MX" sz="2400" dirty="0" smtClean="0">
                <a:solidFill>
                  <a:schemeClr val="tx1"/>
                </a:solidFill>
                <a:latin typeface="+mj-lt"/>
                <a:ea typeface="+mj-ea"/>
                <a:cs typeface="Trebuchet MS"/>
              </a:rPr>
              <a:t>números, </a:t>
            </a:r>
            <a:r>
              <a:rPr lang="es-MX" sz="2400" dirty="0">
                <a:solidFill>
                  <a:schemeClr val="tx1"/>
                </a:solidFill>
                <a:latin typeface="+mj-lt"/>
                <a:ea typeface="+mj-ea"/>
                <a:cs typeface="Trebuchet MS"/>
              </a:rPr>
              <a:t>lo cualitativo de todo el análisis hecho, si finalmente es o no prudente invertir recursos en el proyecto, entendiendo estos como dinero, tiempo y esfuerzo personal.  </a:t>
            </a:r>
          </a:p>
          <a:p>
            <a:pPr algn="just"/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8064896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Evaluación financiera de las propuestas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3073603" cy="25037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2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>
            <a:spLocks noChangeArrowheads="1"/>
          </p:cNvSpPr>
          <p:nvPr/>
        </p:nvSpPr>
        <p:spPr bwMode="auto">
          <a:xfrm>
            <a:off x="3344687" y="1509989"/>
            <a:ext cx="2117725" cy="646113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MX" altLang="es-MX" b="1" dirty="0">
                <a:latin typeface="Adobe Garamond Pro" pitchFamily="18" charset="0"/>
              </a:rPr>
              <a:t>Determinación de requerimientos</a:t>
            </a:r>
            <a:endParaRPr lang="es-ES" altLang="es-MX" b="1" dirty="0">
              <a:latin typeface="Adobe Garamond Pro" pitchFamily="18" charset="0"/>
            </a:endParaRPr>
          </a:p>
        </p:txBody>
      </p:sp>
      <p:sp>
        <p:nvSpPr>
          <p:cNvPr id="3" name="4 CuadroTexto"/>
          <p:cNvSpPr txBox="1">
            <a:spLocks noChangeArrowheads="1"/>
          </p:cNvSpPr>
          <p:nvPr/>
        </p:nvSpPr>
        <p:spPr bwMode="auto">
          <a:xfrm>
            <a:off x="3344687" y="2652989"/>
            <a:ext cx="2117725" cy="646113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s-MX"/>
            </a:defPPr>
            <a:lvl1pPr algn="ctr">
              <a:defRPr b="1">
                <a:solidFill>
                  <a:schemeClr val="tx1"/>
                </a:solidFill>
                <a:latin typeface="Adobe Garamond Pro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MX" altLang="es-MX" dirty="0"/>
              <a:t>Evaluación técnica de las propuestas</a:t>
            </a:r>
            <a:endParaRPr lang="es-ES" altLang="es-MX" dirty="0"/>
          </a:p>
        </p:txBody>
      </p:sp>
      <p:sp>
        <p:nvSpPr>
          <p:cNvPr id="4" name="6 CuadroTexto"/>
          <p:cNvSpPr txBox="1">
            <a:spLocks noChangeArrowheads="1"/>
          </p:cNvSpPr>
          <p:nvPr/>
        </p:nvSpPr>
        <p:spPr bwMode="auto">
          <a:xfrm>
            <a:off x="3346275" y="4065864"/>
            <a:ext cx="2117725" cy="923925"/>
          </a:xfrm>
          <a:prstGeom prst="rect">
            <a:avLst/>
          </a:prstGeom>
          <a:noFill/>
          <a:ln w="50800" cmpd="dbl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s-MX"/>
            </a:defPPr>
            <a:lvl1pPr algn="ctr">
              <a:defRPr b="1">
                <a:solidFill>
                  <a:schemeClr val="tx1"/>
                </a:solidFill>
                <a:latin typeface="Adobe Garamond Pro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MX" altLang="es-MX" dirty="0"/>
              <a:t>Evaluación </a:t>
            </a:r>
            <a:r>
              <a:rPr lang="es-MX" altLang="es-MX" dirty="0" smtClean="0"/>
              <a:t>financiera </a:t>
            </a:r>
            <a:r>
              <a:rPr lang="es-MX" altLang="es-MX" dirty="0"/>
              <a:t>de las propuestas</a:t>
            </a:r>
            <a:endParaRPr lang="es-ES" altLang="es-MX" dirty="0"/>
          </a:p>
        </p:txBody>
      </p:sp>
      <p:sp>
        <p:nvSpPr>
          <p:cNvPr id="5" name="7 CuadroTexto"/>
          <p:cNvSpPr txBox="1">
            <a:spLocks noChangeArrowheads="1"/>
          </p:cNvSpPr>
          <p:nvPr/>
        </p:nvSpPr>
        <p:spPr bwMode="auto">
          <a:xfrm>
            <a:off x="3346275" y="5572402"/>
            <a:ext cx="2117725" cy="922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tx1"/>
                </a:solidFill>
                <a:latin typeface="Adobe Garamond Pro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MX" altLang="es-MX" dirty="0"/>
              <a:t>Actividades posteriores a la firma del contrato</a:t>
            </a:r>
            <a:endParaRPr lang="es-ES" altLang="es-MX" dirty="0"/>
          </a:p>
        </p:txBody>
      </p:sp>
      <p:cxnSp>
        <p:nvCxnSpPr>
          <p:cNvPr id="6" name="5 Conector recto de flecha"/>
          <p:cNvCxnSpPr>
            <a:stCxn id="2" idx="2"/>
            <a:endCxn id="3" idx="0"/>
          </p:cNvCxnSpPr>
          <p:nvPr/>
        </p:nvCxnSpPr>
        <p:spPr>
          <a:xfrm>
            <a:off x="4403550" y="2156102"/>
            <a:ext cx="0" cy="4968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>
            <a:stCxn id="3" idx="2"/>
            <a:endCxn id="4" idx="0"/>
          </p:cNvCxnSpPr>
          <p:nvPr/>
        </p:nvCxnSpPr>
        <p:spPr>
          <a:xfrm>
            <a:off x="4403550" y="3299102"/>
            <a:ext cx="1588" cy="766762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4" idx="2"/>
          </p:cNvCxnSpPr>
          <p:nvPr/>
        </p:nvCxnSpPr>
        <p:spPr>
          <a:xfrm rot="5400000">
            <a:off x="4113037" y="5280302"/>
            <a:ext cx="582613" cy="1587"/>
          </a:xfrm>
          <a:prstGeom prst="straightConnector1">
            <a:avLst/>
          </a:prstGeom>
          <a:ln w="50800" cmpd="dbl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467544" y="260648"/>
            <a:ext cx="8064896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Actividades posteriores a la firma del contrato</a:t>
            </a:r>
            <a:endParaRPr lang="es-MX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6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 bwMode="auto">
          <a:xfrm>
            <a:off x="915393" y="2204864"/>
            <a:ext cx="7772400" cy="312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>
                <a:latin typeface="+mj-lt"/>
                <a:ea typeface="+mj-ea"/>
                <a:cs typeface="Trebuchet MS"/>
              </a:rPr>
              <a:t>Acondicionamiento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del espacio físico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endParaRPr lang="es-MX" altLang="es-MX" sz="2400" dirty="0">
              <a:latin typeface="+mj-lt"/>
              <a:ea typeface="+mj-ea"/>
              <a:cs typeface="Trebuchet MS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>
                <a:latin typeface="+mj-lt"/>
                <a:ea typeface="+mj-ea"/>
                <a:cs typeface="Trebuchet MS"/>
              </a:rPr>
              <a:t>Capacitación y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cursos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endParaRPr lang="es-MX" altLang="es-MX" sz="2400" dirty="0">
              <a:latin typeface="+mj-lt"/>
              <a:ea typeface="+mj-ea"/>
              <a:cs typeface="Trebuchet MS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>
                <a:latin typeface="+mj-lt"/>
                <a:ea typeface="+mj-ea"/>
                <a:cs typeface="Trebuchet MS"/>
              </a:rPr>
              <a:t>Conversión de </a:t>
            </a:r>
            <a:r>
              <a:rPr lang="es-MX" altLang="es-MX" sz="2400" dirty="0">
                <a:latin typeface="+mj-lt"/>
                <a:ea typeface="+mj-ea"/>
                <a:cs typeface="Trebuchet MS"/>
              </a:rPr>
              <a:t>programas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endParaRPr lang="es-MX" altLang="es-MX" sz="2400" dirty="0">
              <a:latin typeface="+mj-lt"/>
              <a:ea typeface="+mj-ea"/>
              <a:cs typeface="Trebuchet MS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</a:pPr>
            <a:r>
              <a:rPr lang="es-MX" altLang="es-MX" sz="2400" dirty="0">
                <a:latin typeface="+mj-lt"/>
                <a:ea typeface="+mj-ea"/>
                <a:cs typeface="Trebuchet MS"/>
              </a:rPr>
              <a:t>Traslado de información al nuevo equipo</a:t>
            </a:r>
            <a:endParaRPr lang="es-ES" altLang="es-MX" sz="2400" dirty="0">
              <a:latin typeface="+mj-lt"/>
              <a:ea typeface="+mj-ea"/>
              <a:cs typeface="Trebuchet M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8064896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Actividades posteriores a la firma del contrato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908720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122" name="Picture 2" descr="http://m1.paperblog.com/i/56/564750/como-convertir-windows-7-32-bits-64-bits-L-7e8Lgz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4904"/>
            <a:ext cx="2438400" cy="2438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23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342547"/>
            <a:ext cx="3963739" cy="6747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>
                <a:solidFill>
                  <a:srgbClr val="FFC000"/>
                </a:solidFill>
              </a:rPr>
              <a:t>Guion </a:t>
            </a:r>
            <a:r>
              <a:rPr lang="es-MX" sz="2800" dirty="0" smtClean="0">
                <a:solidFill>
                  <a:srgbClr val="FFC000"/>
                </a:solidFill>
              </a:rPr>
              <a:t>Explicativo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4" name="CuadroTexto 4"/>
          <p:cNvSpPr txBox="1"/>
          <p:nvPr/>
        </p:nvSpPr>
        <p:spPr>
          <a:xfrm>
            <a:off x="819035" y="1844824"/>
            <a:ext cx="7224496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/>
              <a:t>El </a:t>
            </a:r>
            <a:r>
              <a:rPr lang="es-MX" sz="2400" dirty="0"/>
              <a:t>presente</a:t>
            </a:r>
            <a:r>
              <a:rPr lang="es-MX" sz="2200" dirty="0"/>
              <a:t> material se proporcionará al alumno para reforzamiento de conocimientos </a:t>
            </a:r>
            <a:r>
              <a:rPr lang="es-MX" sz="2200" dirty="0" smtClean="0"/>
              <a:t>adquiridos, </a:t>
            </a:r>
            <a:r>
              <a:rPr lang="es-MX" sz="2200" dirty="0"/>
              <a:t>con el propósito </a:t>
            </a:r>
            <a:r>
              <a:rPr lang="es-MX" sz="2200" dirty="0" smtClean="0"/>
              <a:t>de que sean capaces de identifiquen las necesidades organizacionales  para implantar un sistema de automatización de sus procesos, </a:t>
            </a:r>
            <a:r>
              <a:rPr lang="es-MX" sz="2200" dirty="0"/>
              <a:t>integrando las tecnologías de </a:t>
            </a:r>
            <a:r>
              <a:rPr lang="es-MX" sz="2200" dirty="0" smtClean="0"/>
              <a:t>información.</a:t>
            </a:r>
            <a:endParaRPr lang="es-MX" sz="22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1484784"/>
            <a:ext cx="60304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/>
              <a:t>1. </a:t>
            </a:r>
            <a:r>
              <a:rPr lang="es-MX" sz="2400" dirty="0" smtClean="0"/>
              <a:t>Ingeniería </a:t>
            </a:r>
            <a:r>
              <a:rPr lang="es-MX" sz="2400" dirty="0"/>
              <a:t>del Software. </a:t>
            </a:r>
            <a:endParaRPr lang="es-MX" sz="2400" dirty="0" smtClean="0"/>
          </a:p>
          <a:p>
            <a:pPr marL="457200" indent="-457200" algn="just">
              <a:spcBef>
                <a:spcPct val="20000"/>
              </a:spcBef>
              <a:buClr>
                <a:schemeClr val="accent1"/>
              </a:buClr>
              <a:buSzPct val="70000"/>
              <a:buAutoNum type="arabicPeriod"/>
            </a:pPr>
            <a:endParaRPr lang="es-MX" sz="2400" dirty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/>
              <a:t>2. Adquisición de recursos computacionales. </a:t>
            </a:r>
            <a:endParaRPr lang="es-MX" sz="2400" dirty="0" smtClean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es-MX" sz="2400" dirty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 smtClean="0"/>
              <a:t>   2.1</a:t>
            </a:r>
            <a:r>
              <a:rPr lang="es-MX" sz="2400" dirty="0"/>
              <a:t>. Determinación de requerimientos </a:t>
            </a:r>
            <a:endParaRPr lang="es-MX" sz="2400" dirty="0" smtClean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 smtClean="0"/>
              <a:t>   2.2</a:t>
            </a:r>
            <a:r>
              <a:rPr lang="es-MX" sz="2400" dirty="0"/>
              <a:t>. Evaluación técnica de las propuestas </a:t>
            </a:r>
            <a:endParaRPr lang="es-MX" sz="2400" dirty="0" smtClean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 smtClean="0"/>
              <a:t>   2.3</a:t>
            </a:r>
            <a:r>
              <a:rPr lang="es-MX" sz="2400" dirty="0"/>
              <a:t>. Evaluación financiera de las propuestas </a:t>
            </a:r>
            <a:endParaRPr lang="es-MX" sz="2400" dirty="0" smtClean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/>
              <a:t>	</a:t>
            </a:r>
            <a:r>
              <a:rPr lang="es-MX" sz="2400" dirty="0" smtClean="0"/>
              <a:t>(Actividades posteriores a la firma del 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/>
              <a:t> </a:t>
            </a:r>
            <a:r>
              <a:rPr lang="es-MX" sz="2400" dirty="0" smtClean="0"/>
              <a:t>          contrato)</a:t>
            </a:r>
            <a:endParaRPr lang="es-MX" sz="2400" dirty="0" smtClean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es-MX" sz="2400" dirty="0"/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MX" sz="2400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96668" y="417607"/>
            <a:ext cx="2071076" cy="7071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tx1"/>
                </a:solidFill>
              </a:rPr>
              <a:t>Índice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5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25939" y="357936"/>
            <a:ext cx="5491202" cy="61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>
                <a:solidFill>
                  <a:srgbClr val="FFC000"/>
                </a:solidFill>
              </a:rPr>
              <a:t>Referencias Bibliográficas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5" name="Rectángulo 5"/>
          <p:cNvSpPr/>
          <p:nvPr/>
        </p:nvSpPr>
        <p:spPr>
          <a:xfrm>
            <a:off x="588793" y="1525466"/>
            <a:ext cx="8001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CORTES, Roberto. (2002) “Introducción al análisis de sistemas y la ingeniería de software”. </a:t>
            </a:r>
            <a:r>
              <a:rPr lang="es-MX" sz="2400" dirty="0"/>
              <a:t>Ed. </a:t>
            </a:r>
            <a:r>
              <a:rPr lang="es-MX" sz="2400" dirty="0" smtClean="0"/>
              <a:t>Euned</a:t>
            </a:r>
            <a:endParaRPr lang="es-MX" sz="2400" dirty="0"/>
          </a:p>
        </p:txBody>
      </p:sp>
      <p:sp>
        <p:nvSpPr>
          <p:cNvPr id="6" name="Rectángulo 6"/>
          <p:cNvSpPr/>
          <p:nvPr/>
        </p:nvSpPr>
        <p:spPr>
          <a:xfrm>
            <a:off x="623603" y="2780928"/>
            <a:ext cx="8001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PRESSMAN, Roger. (2010) “Ingeniería del Software, un enfoque  práctico”. </a:t>
            </a:r>
            <a:r>
              <a:rPr lang="es-MX" sz="2400" dirty="0"/>
              <a:t>Ed. </a:t>
            </a:r>
            <a:r>
              <a:rPr lang="es-MX" sz="2400" dirty="0" smtClean="0"/>
              <a:t>McGraw Hill</a:t>
            </a:r>
            <a:endParaRPr lang="es-MX" sz="2400" dirty="0"/>
          </a:p>
        </p:txBody>
      </p:sp>
      <p:sp>
        <p:nvSpPr>
          <p:cNvPr id="7" name="CuadroTexto 4"/>
          <p:cNvSpPr txBox="1"/>
          <p:nvPr/>
        </p:nvSpPr>
        <p:spPr>
          <a:xfrm>
            <a:off x="593642" y="4005064"/>
            <a:ext cx="8001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SOMMERVILLE, </a:t>
            </a:r>
            <a:r>
              <a:rPr lang="es-MX" sz="2400" dirty="0" err="1" smtClean="0"/>
              <a:t>Ian</a:t>
            </a:r>
            <a:r>
              <a:rPr lang="es-MX" sz="2400" dirty="0" smtClean="0"/>
              <a:t>. (2011), “Ingeniería de Software” </a:t>
            </a:r>
            <a:r>
              <a:rPr lang="es-MX" sz="2400" dirty="0"/>
              <a:t>Ed. </a:t>
            </a:r>
            <a:r>
              <a:rPr lang="es-MX" sz="2400" dirty="0" smtClean="0"/>
              <a:t>Pearson. </a:t>
            </a:r>
            <a:endParaRPr lang="es-MX" sz="2400" dirty="0"/>
          </a:p>
        </p:txBody>
      </p:sp>
      <p:sp>
        <p:nvSpPr>
          <p:cNvPr id="8" name="Rectángulo 5"/>
          <p:cNvSpPr/>
          <p:nvPr/>
        </p:nvSpPr>
        <p:spPr>
          <a:xfrm>
            <a:off x="553716" y="5229200"/>
            <a:ext cx="8001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GENERO, Marcela. </a:t>
            </a:r>
            <a:r>
              <a:rPr lang="es-MX" sz="2400" dirty="0"/>
              <a:t>(2014) </a:t>
            </a:r>
            <a:r>
              <a:rPr lang="es-MX" sz="2400" dirty="0" smtClean="0"/>
              <a:t>“Métodos de investigación en Ingeniería del Software”. RA MA Editorial</a:t>
            </a:r>
            <a:endParaRPr lang="es-MX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67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208122" y="442203"/>
            <a:ext cx="8496944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Conceptos Relacionados</a:t>
            </a:r>
            <a:endParaRPr lang="es-E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794149727"/>
              </p:ext>
            </p:extLst>
          </p:nvPr>
        </p:nvGraphicFramePr>
        <p:xfrm>
          <a:off x="1259632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46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11560" y="332656"/>
            <a:ext cx="7772400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PROCESO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2 Subtítulo"/>
          <p:cNvSpPr txBox="1">
            <a:spLocks/>
          </p:cNvSpPr>
          <p:nvPr/>
        </p:nvSpPr>
        <p:spPr>
          <a:xfrm>
            <a:off x="1165681" y="1966183"/>
            <a:ext cx="6476256" cy="830997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Secuencia de pasos o actividades que se siguen para lograr un objetivo.  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AutoShape 2" descr="data:image/png;base64,iVBORw0KGgoAAAANSUhEUgAAAO4AAADUCAMAAACs0e/bAAAAh1BMVEX///8AAAD8/PwEBAT5+fkICAj19fXz8/Ps7Ozu7u7a2trBwcGurq4+Pj7U1NTo6OjKysrg4OB6enq9vb0xMTG3t7dycnKhoaFISEiMjIwkJCSpqamxsbEbGxvW1taVlZU6OjpsbGxgYGAUFBSEhISdnZ1SUlJhYWE0NDQqKipPT0+Hh4dYWFiogevnAAAO10lEQVR4nO1dC3uqPAxuS0EEuelQvN/ndP7/3/c1KWBBdHp2dqT99m6Pc4p7mqVNk/RNIOQXv/jFL1oAxhjhhOFP88E4gwfOGRdS/w8Q7sYe/GT/C2n7lNKMMX/GTZaX4TchPrVteorOQmh8ydQFzKVp2lOL0jQT0tJQvvzaYf0QionrCTlnPhVCb93x9tx56aB+EIzH481pOFpOOyQG5U434qFvpHLFGu2tqEQwdcg0O8SflNr0o5O/bxDE+nQ39ILAF3Pb2VLbon0S+dOQGeZzRAGoEmGBrdoT0t2KX1beGF7um6Vf50QtFFNIK56IZ31OltvJMjnhP4B6BonLyI5aNgiM4oLEMIvhnRWV/4QRMWQ2QzwQ50JVsBNvnMXytcQ3HRgiLhOeohPkmq1iKjws0DUsXmPWrnAverRRXBqN0XCBl/XqUf4tiB2mcwQ3+Qo2fe9KS03HxDFEuUK7o6aVi3IOIDqib8boFi1Vg2ZzrS75+nRIXaPC/H2ztCDuQF7hmGGVEZ0b0oK4DHJWIjA0KCxaXxaupfyAh768whTVij2X+flWc1yvpT0Gp8KW+1JiiqASYq4mIKFFzwn87k7fpWKl+zx49fj+MhhJjqjJEaZbQZfRMstn9ntsiN+YQ8gSTzDsG8G8RuHEN0+m/X5/lDCjpIWk6szGaXt+9Vj+AYTzCB4x+P/hq8fyL+C+g5ES0gavHsm/AOQaZd5i9Oqh/CikUdpfwoLYGD/iGpBRFF8bJQgyx21qAJxiRh/gWlzENReg2/AopZUSb149pB8FB09KhdmWijhZRVrIMb56SD+JXS1T0zVaWqeWmPogRqVm6hgo4loyGDJZvT0lpSyebbuvHtDPwlcz6Badvno8PwtG5urK7Zttlgmo94Kd6cISztJC2Mw3XlrGHOLtTkGQDQewAZkuMMddtuOgrCbvuAgm5MWNVu62Ru+5v/jFL37xi1/84u/jIecBeQiex3Xm38N5PHto/ELWLpBZ7Vjj5A3I+Vj5D2PdN8np/ekx/SS8weJBbXW2yGy1qaej44xD5mc84iKx/P2uGH2anyRomK3KK37WELX77olOYiZL+W5/okhFBlqWzqB9gjzUxIcFOSxfu4GkINiE+sX4xXg/KJ0PhsBA/nSmQ/+eHDzPN/dIoqFlZpE/GoX+YRmRTMhhD4TZnXfvyTvEdFXID+Lh343z+wCqcXqS2bbNgME5QRavsLQN13RVZMhlsMEu5WQ4WacsgnKS8YtG/icQw0+UQ72PAXE9MkN2mC+WqFO7WnwNAnHdcQa/8kyyM/TZixwS5dUw+Q+o+VnCbycyFo+HqsCc7PKT7MxlLIJ1PofXtZE3yQlDtKgoeOMkhCnqgY9oF7xVCayhAWnh0ph0hHbfXd7RRFrhI/N57cBWbKVd4iZsYcuCoMBRN6RKDU1MWBKRnp1pIi/D4+m6uDTjnHSPFKm6NOCqv9FXL58kBFk4NNFDXEIWtF44kZd49eVKtmvHXluqHgCemdiQbF3ElQwpuy6ukGPmzvPn24SohshWz3fByxCuCV0zroOvwSrneRVEh9xc10jYtHJ6Tz9IlK2WXJN6VXZuFtaiayywpvO49omgusphbyazmR5RAo+bC54Anth07ZFTj3fGFbKC+Lfg6h9qkdJgpxuywvYjr6g3v5hVrrKpTfDqTsvVi3tpTw76aiOisiiGNTSu8dQrwTnx82LslgPq5Y9lVQjusbmk+LS+ZkvU9y1Y41PSdssMkc0uV639BuO2C8cZHoSn3Dg9WcVWobjxpyv7+rQanOQki0MYuVH4mVFFb7Z30/bs6ibNWWY9DbwMH+Xb9vJfeTgsqayBx24SEWbqZIY6P6Huyd1EwKvBwQilMqrxldc7fn91nHys49sLET6neFU2zRwK8X2b3QzQ3AjcYVsxqUwaa+erPOr0oltbuJ8zMhFWnLdZu0KuPsS4Fl1x5UVJq4GM6z0zq/phFj1yAtFuu02Vd8TAwBY7yGWYWNTGOLuvqlq57kD+f1rrM4PqeoUNxmjnwc/hpGDk87I5g3vRVjELcOLsyr4Pp4c/xmRNjezMJHdp8TBr85KViE5UJmUoePZPaYeBx3yJENZJqw0yIp6U7hME58+opxOuy5wlnfTh5K/dNEGW+xaFr+h9cbX4chfpHjDur1e0zFWuffcfDfkbUJMXaGmiu1cLG72vhf8g7HEca3LG6VUHHtxt8MBI/Eap6kPB03ef68L85AG9dDAR0xJONe8MfEpppeGJBc50LqsO8vbUpCkWxdwaNrw8qhZZYFMX5e32Q+1+B4q7bW6EjYpp5WrZhqnVvmINnUDVbu3wpw6nGsZDhiNu+b5TA2RZ1cTLHQ+SyTRWReCQ6ZE8LzFWtlzwAG+DqYEPmuR5SHTrhBFNqGzzZ9lf9fZzVkomB4Knx4OJ9iAsNfYW328G3n2rNipK9Fq3CMYjJJDQrIf5m3vEGsVS2XTutjyAbwTW/oRx6JCvsi05oyxH4MiCmn80zMeA5xuL1IPNEYp9vjP5mKQwyJCgpZV+jHSgX1TMkNP4LSsq/lfT/FDkOGBtUyyCw0k6dCuMMjqPvycunDEgnyjAM8A2istkbe0cG30Pv/nHuMNJN/GjDq7ZFrkXahpQBOBbfwi29NMZrR+h6d75u39rgH8ZyBTgkb8fxf4GOY1CaOA0biOwxW2ciN8BbKCzd7llbFIHMhZBuIKIJy2OBgyCkMY7oauHO8fbgLgLkmKTWeA0akLweghy1Xq04vqvxUtLeC45jWen4WOkWJv6/S+S+nn6kSM9ZImcRtpgpEuPULObyjC5+9TZM8Lp6yRkkTc5X11JxMT7o6297WkW0UlOo12Vt+A0TqhkuAVX4nIWyu4XsXazeQG+3hXLT3IapXZ31x8K8yOttWbbVCXroKInOY0QvF0H5lDfhSmKtW6z+Ran0U4O9JqNkGNaVDxptnjZbU7jsOQ0XndxX+fiQhyrk7gkbu7QD0iWwo3cN+4zQ7lyt3Aipou4GBqc8gNIq870o6vr85884oeDMTwh6rqHQJum9sChmMm+o9aVtFZzayV4KY7x9CdLcd1vr32udkJsIbJcIJevpt2myi0hrX8UXlcP+rtL33Oui7isLBfIOY0VnJtsEO+u5btZmFfI3D84aQ0wNujJ7NkhdF03HJ9yJVtFXrgmL1DE3os5YPcgjJA1Ua2mgCEYc9DgWCLoS+ULhC/6pZIz7yoLDiKVhyY2cnLTZejMMq+1nKgSMMAUQ1zJO847m3f9XXCcfAx94IhcC9Gdl3dIwgI/Rtwz9mhte1SUcxqRJs7lcUBxXuXABnRNM8dWtGWpny1AI9KFg6Cg3a4GtnrgQxnkrtShstJpwOOCq7WbKvZb/DxL8uq03UsX1Oa95ayJx9s0yumvkhVo2DkD/6Bh2rcHIC0cNUtxHy9GkwQ/pSjGpgexnJ2w1dIK8F3eoJ/S02MdTHJEFXEpcDNSmx67rTVVIFqUXZyo5ziN6pktSj4IZd/SlqoX9tJ4XpQoWjjSZ4a6rtKq6BJbfbS3qwnHfsF2Wf+yeO6gb1ntvkv7YlnYs9YmcDgGMfZlzNFz2o1rxLBhFAzdFltmmYcrtQt1es8M1a3sRLD0nZnYiFp0vqeCsaC6cT57qon3TC0/btFP6HoxbadhZhCVKyll+/le0M6HIq74iiFpFd/t5PMyMOA0KhvJXU5jMzoTqspL+QiV28alK0xw9c6g1vOhuUsr4u6Ik2JhfSvlheZZ0kzBI3DNnyubYCXBV95YZ952zvmyiODQOs+eWXOQsnCy0jLLniZt1KoCSMUVgwWP6pnbnooZO1Z9ZrvdN+fAsSmcRv851gXD3NRF2nPU3kI2QH6bPbzDK81m/L6DcR0oeZtLtRTdxESD8wMQgi/iBeZnvrhUqi4ChH66lMsWDd1qH2mQfQTkCamr7g5NV5J0re47kvFHD72ONhwFVuLrvXIwyX0JmnM5xc/3XslB0UO5Dw+2X1EsSr3x8j/C9JD2USAXtJq3sERca5KICpgjd9hKEc08bKdv/H0wyTSpuNfzSINOHn+KDDKV6rH+UZet5xYYua2uSDVTIPZK89ubwcEJv5lintbs1Ee3nTHew7ifTRtVotomloZmYKSznFza1dQwrYh7cBq6TukEOO6RSTa/0WEIkQxpSb+xr7tuGQaCtiT5NYiLLaXAtbCx0k///QfCfHT4183c+6Twlj98veexzKNNca7iGVGTdjkJkaUxGTuknSVPD4ODNOs8ngucRt0BxyZd7v0uIVrXXhTRH3Q/F7qdVNuRmoc8ZYN1YMIzdDfBzSY7mq9ZAArg55zGmTwOvEHye+pYv6WAjIwwQhNpobDFyfz2tqq1uKitgtO4CokDNRcWbkVa295bEDbZuXDThYL3sPFyZsS8vQJwr8cFWRs5jSzdh04vW2ge7jRDyOROLg1ZLQrUT/cdyG9GTmb1yASREFcDTuOfI62Ku5Hc/EZH0gRUxbVoDCeYS429xPsIa+KehW/sLIxwoK7AZOVqhSgUkZklHA1Dxe1+1Cp101BuweZJizN2XRHXomPJaTTSNLMqpxGpN5+UblPzmifkiGviDrvZMDJxKktUeVEQHzi95dcf0xWdeXUn+ozmz/Zp1QmdVdUyx9Bs6+YNDPQGJNyOVdPsjJ6pNdEKEMVX1u6W7ghPPUMnMscm4aplniDfSAcKzR9AuBmdTNUuDckjDBxNIcQdU3Xpxo03lNEVUnMyscyRGjQuQwOBw91O0joCNVcqzzsoC/dg2u6Tx+xRIhD6vT2WhknydjaNkE1kGKqcxrzIfJN2zTgiuAAPKf25Kqqcx2cjmW/gUezUzIVsuXvwDLLEKjj2t1TzNFBFbdK+oyKvGlCqMYULBW0/2s2n/2OEl/01F3eeb7MmSkuyS52ttMdHDW6p8cdIqDqRgdPoaEGm/0P0KnebsOib7pzG+1BuNwFksYCbaZELTJWFa9ON7iy/r+BdWtNQ2tebd/0ITpdSv73ZExmRFLP549tN0jUAJzHcxwo5jf8DME4cfzn1XdLOsvi/DF60bv/i9pKGgMsiP0hVmbdu/wPGX4jo/o7MA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7" name="6 Grupo"/>
          <p:cNvGrpSpPr/>
          <p:nvPr/>
        </p:nvGrpSpPr>
        <p:grpSpPr>
          <a:xfrm>
            <a:off x="3347864" y="1340768"/>
            <a:ext cx="5962328" cy="5619701"/>
            <a:chOff x="5468938" y="3064641"/>
            <a:chExt cx="3841254" cy="389582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8938" y="4941168"/>
              <a:ext cx="2266950" cy="201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4 Grupo"/>
            <p:cNvGrpSpPr/>
            <p:nvPr/>
          </p:nvGrpSpPr>
          <p:grpSpPr>
            <a:xfrm>
              <a:off x="6020836" y="3064641"/>
              <a:ext cx="3289356" cy="3413310"/>
              <a:chOff x="6020836" y="3064641"/>
              <a:chExt cx="3289356" cy="3413310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09506" y="3689931"/>
                <a:ext cx="2266950" cy="201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20836" y="4458651"/>
                <a:ext cx="2266950" cy="201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43242" y="3064641"/>
                <a:ext cx="2266950" cy="201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134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 Título"/>
          <p:cNvSpPr txBox="1">
            <a:spLocks/>
          </p:cNvSpPr>
          <p:nvPr/>
        </p:nvSpPr>
        <p:spPr>
          <a:xfrm>
            <a:off x="611560" y="332656"/>
            <a:ext cx="77724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tx1"/>
                </a:solidFill>
              </a:rPr>
              <a:t>PROCESO EMPRESARIAL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2 Subtítulo"/>
          <p:cNvSpPr txBox="1">
            <a:spLocks/>
          </p:cNvSpPr>
          <p:nvPr/>
        </p:nvSpPr>
        <p:spPr>
          <a:xfrm>
            <a:off x="1331640" y="2140029"/>
            <a:ext cx="6696744" cy="21600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Es un conjunto de actividades que, con input recibido, es capaz de crear un producto de valor para el cliente.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4232696"/>
            <a:ext cx="3602558" cy="2294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024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11560" y="332656"/>
            <a:ext cx="7772400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3830638" algn="l"/>
              </a:tabLst>
            </a:pPr>
            <a:r>
              <a:rPr lang="es-MX" b="1" cap="none" spc="50" dirty="0" smtClean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PROCESO DE NEGOCIOS</a:t>
            </a:r>
            <a:endParaRPr lang="es-ES" b="1" cap="none" spc="50" dirty="0">
              <a:ln w="1333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611560" y="1124744"/>
            <a:ext cx="806489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" name="6 Grupo"/>
          <p:cNvGrpSpPr/>
          <p:nvPr/>
        </p:nvGrpSpPr>
        <p:grpSpPr>
          <a:xfrm rot="19730085">
            <a:off x="1375260" y="3823722"/>
            <a:ext cx="6537497" cy="1008112"/>
            <a:chOff x="802060" y="4869160"/>
            <a:chExt cx="6891233" cy="1597414"/>
          </a:xfrm>
        </p:grpSpPr>
        <p:pic>
          <p:nvPicPr>
            <p:cNvPr id="3074" name="Picture 2" descr="http://www.aulapc.es/paginas/dibujo/paginas/tutores/eslabones/imagenes/eslabon6.pn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7593" y="5114024"/>
              <a:ext cx="3695700" cy="1352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www.aulapc.es/paginas/dibujo/paginas/tutores/eslabones/imagenes/eslabon6.pn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060" y="4869160"/>
              <a:ext cx="3695700" cy="1352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2 Subtítulo"/>
          <p:cNvSpPr txBox="1">
            <a:spLocks/>
          </p:cNvSpPr>
          <p:nvPr/>
        </p:nvSpPr>
        <p:spPr>
          <a:xfrm>
            <a:off x="1259632" y="2617169"/>
            <a:ext cx="6476256" cy="1200329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Cadena de actividades cuyo objetivo final es generar un resultado específico para un cliente o un mercado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B201-6124-4856-B5A9-BE8820052E3E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2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3823</TotalTime>
  <Words>1946</Words>
  <Application>Microsoft Office PowerPoint</Application>
  <PresentationFormat>Presentación en pantalla (4:3)</PresentationFormat>
  <Paragraphs>300</Paragraphs>
  <Slides>50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1" baseType="lpstr">
      <vt:lpstr>Paja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MODELOS DE DESARROLLO DE SOFTWARE</vt:lpstr>
      <vt:lpstr>MODELOS DE DESARROLLO DE SOFTWARE</vt:lpstr>
      <vt:lpstr>MODELOS DE DESARROLLO DE SOFTWARE</vt:lpstr>
      <vt:lpstr>MODELOS DE DESARROLLO DE SOFTWARE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</dc:title>
  <dc:creator>MARCELA</dc:creator>
  <cp:lastModifiedBy>UAEM</cp:lastModifiedBy>
  <cp:revision>197</cp:revision>
  <dcterms:created xsi:type="dcterms:W3CDTF">2013-03-06T01:52:02Z</dcterms:created>
  <dcterms:modified xsi:type="dcterms:W3CDTF">2016-10-12T02:58:59Z</dcterms:modified>
</cp:coreProperties>
</file>